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2" r:id="rId1"/>
    <p:sldMasterId id="2147483673" r:id="rId2"/>
  </p:sldMasterIdLst>
  <p:notesMasterIdLst>
    <p:notesMasterId r:id="rId54"/>
  </p:notesMasterIdLst>
  <p:sldIdLst>
    <p:sldId id="290" r:id="rId3"/>
    <p:sldId id="262" r:id="rId4"/>
    <p:sldId id="285" r:id="rId5"/>
    <p:sldId id="280" r:id="rId6"/>
    <p:sldId id="267" r:id="rId7"/>
    <p:sldId id="291" r:id="rId8"/>
    <p:sldId id="261" r:id="rId9"/>
    <p:sldId id="318" r:id="rId10"/>
    <p:sldId id="322" r:id="rId11"/>
    <p:sldId id="317" r:id="rId12"/>
    <p:sldId id="323" r:id="rId13"/>
    <p:sldId id="324" r:id="rId14"/>
    <p:sldId id="326" r:id="rId15"/>
    <p:sldId id="327" r:id="rId16"/>
    <p:sldId id="328" r:id="rId17"/>
    <p:sldId id="319" r:id="rId18"/>
    <p:sldId id="320" r:id="rId19"/>
    <p:sldId id="329" r:id="rId20"/>
    <p:sldId id="331" r:id="rId21"/>
    <p:sldId id="334" r:id="rId22"/>
    <p:sldId id="332" r:id="rId23"/>
    <p:sldId id="333" r:id="rId24"/>
    <p:sldId id="284" r:id="rId25"/>
    <p:sldId id="335" r:id="rId26"/>
    <p:sldId id="339" r:id="rId27"/>
    <p:sldId id="336" r:id="rId28"/>
    <p:sldId id="357" r:id="rId29"/>
    <p:sldId id="338" r:id="rId30"/>
    <p:sldId id="266" r:id="rId31"/>
    <p:sldId id="287" r:id="rId32"/>
    <p:sldId id="272" r:id="rId33"/>
    <p:sldId id="341" r:id="rId34"/>
    <p:sldId id="286" r:id="rId35"/>
    <p:sldId id="340" r:id="rId36"/>
    <p:sldId id="343" r:id="rId37"/>
    <p:sldId id="344" r:id="rId38"/>
    <p:sldId id="342" r:id="rId39"/>
    <p:sldId id="345" r:id="rId40"/>
    <p:sldId id="278" r:id="rId41"/>
    <p:sldId id="354" r:id="rId42"/>
    <p:sldId id="355" r:id="rId43"/>
    <p:sldId id="348" r:id="rId44"/>
    <p:sldId id="356" r:id="rId45"/>
    <p:sldId id="350" r:id="rId46"/>
    <p:sldId id="351" r:id="rId47"/>
    <p:sldId id="352" r:id="rId48"/>
    <p:sldId id="353" r:id="rId49"/>
    <p:sldId id="277" r:id="rId50"/>
    <p:sldId id="270" r:id="rId51"/>
    <p:sldId id="314" r:id="rId52"/>
    <p:sldId id="315" r:id="rId53"/>
  </p:sldIdLst>
  <p:sldSz cx="9144000" cy="5143500" type="screen16x9"/>
  <p:notesSz cx="6858000" cy="9144000"/>
  <p:embeddedFontLst>
    <p:embeddedFont>
      <p:font typeface="Algerian" panose="04020705040A02060702" pitchFamily="82" charset="0"/>
      <p:regular r:id="rId55"/>
    </p:embeddedFont>
    <p:embeddedFont>
      <p:font typeface="Calibri" panose="020F0502020204030204" pitchFamily="34" charset="0"/>
      <p:regular r:id="rId56"/>
      <p:bold r:id="rId57"/>
      <p:italic r:id="rId58"/>
      <p:boldItalic r:id="rId59"/>
    </p:embeddedFont>
    <p:embeddedFont>
      <p:font typeface="Cambria Math" panose="02040503050406030204" pitchFamily="18" charset="0"/>
      <p:regular r:id="rId60"/>
    </p:embeddedFont>
    <p:embeddedFont>
      <p:font typeface="Fira Sans" panose="020B0503050000020004" pitchFamily="34" charset="0"/>
      <p:regular r:id="rId61"/>
      <p:bold r:id="rId62"/>
      <p:italic r:id="rId63"/>
      <p:boldItalic r:id="rId64"/>
    </p:embeddedFont>
    <p:embeddedFont>
      <p:font typeface="Fira Sans Medium" panose="020B0603050000020004" pitchFamily="34" charset="0"/>
      <p:regular r:id="rId65"/>
      <p:bold r:id="rId66"/>
      <p:italic r:id="rId67"/>
      <p:boldItalic r:id="rId68"/>
    </p:embeddedFont>
    <p:embeddedFont>
      <p:font typeface="Proxima Nova" panose="020B0604020202020204" charset="0"/>
      <p:regular r:id="rId69"/>
      <p:bold r:id="rId70"/>
      <p:italic r:id="rId71"/>
      <p:boldItalic r:id="rId72"/>
    </p:embeddedFont>
    <p:embeddedFont>
      <p:font typeface="Proxima Nova Semibold" panose="020B0604020202020204" charset="0"/>
      <p:regular r:id="rId73"/>
      <p:bold r:id="rId74"/>
      <p:italic r:id="rId75"/>
      <p:boldItalic r:id="rId76"/>
    </p:embeddedFont>
    <p:embeddedFont>
      <p:font typeface="Roboto" panose="02000000000000000000" pitchFamily="2" charset="0"/>
      <p:regular r:id="rId77"/>
      <p:bold r:id="rId78"/>
      <p:italic r:id="rId79"/>
      <p:boldItalic r:id="rId80"/>
    </p:embeddedFont>
    <p:embeddedFont>
      <p:font typeface="Segoe UI" panose="020B0502040204020203" pitchFamily="34" charset="0"/>
      <p:regular r:id="rId81"/>
      <p:bold r:id="rId82"/>
      <p:italic r:id="rId83"/>
      <p:boldItalic r:id="rId8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2880">
          <p15:clr>
            <a:srgbClr val="A4A3A4"/>
          </p15:clr>
        </p15:guide>
        <p15:guide id="2" orient="horz" pos="16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CCD8"/>
    <a:srgbClr val="EEEA3F"/>
    <a:srgbClr val="B682B9"/>
    <a:srgbClr val="6CBD45"/>
    <a:srgbClr val="F9BC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771" autoAdjust="0"/>
    <p:restoredTop sz="93969" autoAdjust="0"/>
  </p:normalViewPr>
  <p:slideViewPr>
    <p:cSldViewPr snapToGrid="0">
      <p:cViewPr varScale="1">
        <p:scale>
          <a:sx n="109" d="100"/>
          <a:sy n="109" d="100"/>
        </p:scale>
        <p:origin x="974" y="82"/>
      </p:cViewPr>
      <p:guideLst>
        <p:guide pos="2880"/>
        <p:guide orient="horz" pos="16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font" Target="fonts/font1.fntdata"/><Relationship Id="rId63" Type="http://schemas.openxmlformats.org/officeDocument/2006/relationships/font" Target="fonts/font9.fntdata"/><Relationship Id="rId68" Type="http://schemas.openxmlformats.org/officeDocument/2006/relationships/font" Target="fonts/font14.fntdata"/><Relationship Id="rId76" Type="http://schemas.openxmlformats.org/officeDocument/2006/relationships/font" Target="fonts/font22.fntdata"/><Relationship Id="rId84" Type="http://schemas.openxmlformats.org/officeDocument/2006/relationships/font" Target="fonts/font30.fntdata"/><Relationship Id="rId7" Type="http://schemas.openxmlformats.org/officeDocument/2006/relationships/slide" Target="slides/slide5.xml"/><Relationship Id="rId71" Type="http://schemas.openxmlformats.org/officeDocument/2006/relationships/font" Target="fonts/font17.fntdata"/><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font" Target="fonts/font4.fntdata"/><Relationship Id="rId66" Type="http://schemas.openxmlformats.org/officeDocument/2006/relationships/font" Target="fonts/font12.fntdata"/><Relationship Id="rId74" Type="http://schemas.openxmlformats.org/officeDocument/2006/relationships/font" Target="fonts/font20.fntdata"/><Relationship Id="rId79" Type="http://schemas.openxmlformats.org/officeDocument/2006/relationships/font" Target="fonts/font25.fntdata"/><Relationship Id="rId87"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font" Target="fonts/font7.fntdata"/><Relationship Id="rId82" Type="http://schemas.openxmlformats.org/officeDocument/2006/relationships/font" Target="fonts/font28.fntdata"/><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font" Target="fonts/font2.fntdata"/><Relationship Id="rId64" Type="http://schemas.openxmlformats.org/officeDocument/2006/relationships/font" Target="fonts/font10.fntdata"/><Relationship Id="rId69" Type="http://schemas.openxmlformats.org/officeDocument/2006/relationships/font" Target="fonts/font15.fntdata"/><Relationship Id="rId77" Type="http://schemas.openxmlformats.org/officeDocument/2006/relationships/font" Target="fonts/font23.fntdata"/><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font" Target="fonts/font18.fntdata"/><Relationship Id="rId80" Type="http://schemas.openxmlformats.org/officeDocument/2006/relationships/font" Target="fonts/font26.fntdata"/><Relationship Id="rId85"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font" Target="fonts/font5.fntdata"/><Relationship Id="rId67" Type="http://schemas.openxmlformats.org/officeDocument/2006/relationships/font" Target="fonts/font13.fnt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notesMaster" Target="notesMasters/notesMaster1.xml"/><Relationship Id="rId62" Type="http://schemas.openxmlformats.org/officeDocument/2006/relationships/font" Target="fonts/font8.fntdata"/><Relationship Id="rId70" Type="http://schemas.openxmlformats.org/officeDocument/2006/relationships/font" Target="fonts/font16.fntdata"/><Relationship Id="rId75" Type="http://schemas.openxmlformats.org/officeDocument/2006/relationships/font" Target="fonts/font21.fntdata"/><Relationship Id="rId83" Type="http://schemas.openxmlformats.org/officeDocument/2006/relationships/font" Target="fonts/font29.fntdata"/><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font" Target="fonts/font3.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font" Target="fonts/font6.fntdata"/><Relationship Id="rId65" Type="http://schemas.openxmlformats.org/officeDocument/2006/relationships/font" Target="fonts/font11.fntdata"/><Relationship Id="rId73" Type="http://schemas.openxmlformats.org/officeDocument/2006/relationships/font" Target="fonts/font19.fntdata"/><Relationship Id="rId78" Type="http://schemas.openxmlformats.org/officeDocument/2006/relationships/font" Target="fonts/font24.fntdata"/><Relationship Id="rId81" Type="http://schemas.openxmlformats.org/officeDocument/2006/relationships/font" Target="fonts/font27.fntdata"/><Relationship Id="rId86"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80848013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8"/>
        <p:cNvGrpSpPr/>
        <p:nvPr/>
      </p:nvGrpSpPr>
      <p:grpSpPr>
        <a:xfrm>
          <a:off x="0" y="0"/>
          <a:ext cx="0" cy="0"/>
          <a:chOff x="0" y="0"/>
          <a:chExt cx="0" cy="0"/>
        </a:xfrm>
      </p:grpSpPr>
      <p:sp>
        <p:nvSpPr>
          <p:cNvPr id="1919" name="Google Shape;1919;g96c5e74a8e_0_13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0" name="Google Shape;1920;g96c5e74a8e_0_13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048367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0"/>
        <p:cNvGrpSpPr/>
        <p:nvPr/>
      </p:nvGrpSpPr>
      <p:grpSpPr>
        <a:xfrm>
          <a:off x="0" y="0"/>
          <a:ext cx="0" cy="0"/>
          <a:chOff x="0" y="0"/>
          <a:chExt cx="0" cy="0"/>
        </a:xfrm>
      </p:grpSpPr>
      <p:sp>
        <p:nvSpPr>
          <p:cNvPr id="3491" name="Google Shape;3491;g96c5e74a8e_0_40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92" name="Google Shape;3492;g96c5e74a8e_0_40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831776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96"/>
        <p:cNvGrpSpPr/>
        <p:nvPr/>
      </p:nvGrpSpPr>
      <p:grpSpPr>
        <a:xfrm>
          <a:off x="0" y="0"/>
          <a:ext cx="0" cy="0"/>
          <a:chOff x="0" y="0"/>
          <a:chExt cx="0" cy="0"/>
        </a:xfrm>
      </p:grpSpPr>
      <p:sp>
        <p:nvSpPr>
          <p:cNvPr id="6697" name="Google Shape;6697;g956160e29b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98" name="Google Shape;6698;g956160e29b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01231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5"/>
        <p:cNvGrpSpPr/>
        <p:nvPr/>
      </p:nvGrpSpPr>
      <p:grpSpPr>
        <a:xfrm>
          <a:off x="0" y="0"/>
          <a:ext cx="0" cy="0"/>
          <a:chOff x="0" y="0"/>
          <a:chExt cx="0" cy="0"/>
        </a:xfrm>
      </p:grpSpPr>
      <p:sp>
        <p:nvSpPr>
          <p:cNvPr id="4746" name="Google Shape;4746;g96c5e74a8e_0_80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47" name="Google Shape;4747;g96c5e74a8e_0_80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528055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5"/>
        <p:cNvGrpSpPr/>
        <p:nvPr/>
      </p:nvGrpSpPr>
      <p:grpSpPr>
        <a:xfrm>
          <a:off x="0" y="0"/>
          <a:ext cx="0" cy="0"/>
          <a:chOff x="0" y="0"/>
          <a:chExt cx="0" cy="0"/>
        </a:xfrm>
      </p:grpSpPr>
      <p:sp>
        <p:nvSpPr>
          <p:cNvPr id="4746" name="Google Shape;4746;g96c5e74a8e_0_80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47" name="Google Shape;4747;g96c5e74a8e_0_80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277227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05"/>
        <p:cNvGrpSpPr/>
        <p:nvPr/>
      </p:nvGrpSpPr>
      <p:grpSpPr>
        <a:xfrm>
          <a:off x="0" y="0"/>
          <a:ext cx="0" cy="0"/>
          <a:chOff x="0" y="0"/>
          <a:chExt cx="0" cy="0"/>
        </a:xfrm>
      </p:grpSpPr>
      <p:sp>
        <p:nvSpPr>
          <p:cNvPr id="6606" name="Google Shape;6606;g96c5e74a8e_0_93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07" name="Google Shape;6607;g96c5e74a8e_0_93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403351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9"/>
        <p:cNvGrpSpPr/>
        <p:nvPr/>
      </p:nvGrpSpPr>
      <p:grpSpPr>
        <a:xfrm>
          <a:off x="0" y="0"/>
          <a:ext cx="0" cy="0"/>
          <a:chOff x="0" y="0"/>
          <a:chExt cx="0" cy="0"/>
        </a:xfrm>
      </p:grpSpPr>
      <p:sp>
        <p:nvSpPr>
          <p:cNvPr id="3760" name="Google Shape;3760;g972a3953ce_1_20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61" name="Google Shape;3761;g972a3953ce_1_20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503310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8"/>
        <p:cNvGrpSpPr/>
        <p:nvPr/>
      </p:nvGrpSpPr>
      <p:grpSpPr>
        <a:xfrm>
          <a:off x="0" y="0"/>
          <a:ext cx="0" cy="0"/>
          <a:chOff x="0" y="0"/>
          <a:chExt cx="0" cy="0"/>
        </a:xfrm>
      </p:grpSpPr>
      <p:sp>
        <p:nvSpPr>
          <p:cNvPr id="3629" name="Google Shape;3629;g956160e29b_0_8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30" name="Google Shape;3630;g956160e29b_0_8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332794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2"/>
        <p:cNvGrpSpPr/>
        <p:nvPr/>
      </p:nvGrpSpPr>
      <p:grpSpPr>
        <a:xfrm>
          <a:off x="0" y="0"/>
          <a:ext cx="0" cy="0"/>
          <a:chOff x="0" y="0"/>
          <a:chExt cx="0" cy="0"/>
        </a:xfrm>
      </p:grpSpPr>
      <p:sp>
        <p:nvSpPr>
          <p:cNvPr id="5683" name="Google Shape;5683;g96c5e74a8e_0_7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84" name="Google Shape;5684;g96c5e74a8e_0_71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871406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05"/>
        <p:cNvGrpSpPr/>
        <p:nvPr/>
      </p:nvGrpSpPr>
      <p:grpSpPr>
        <a:xfrm>
          <a:off x="0" y="0"/>
          <a:ext cx="0" cy="0"/>
          <a:chOff x="0" y="0"/>
          <a:chExt cx="0" cy="0"/>
        </a:xfrm>
      </p:grpSpPr>
      <p:sp>
        <p:nvSpPr>
          <p:cNvPr id="6606" name="Google Shape;6606;g96c5e74a8e_0_93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07" name="Google Shape;6607;g96c5e74a8e_0_93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8074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96"/>
        <p:cNvGrpSpPr/>
        <p:nvPr/>
      </p:nvGrpSpPr>
      <p:grpSpPr>
        <a:xfrm>
          <a:off x="0" y="0"/>
          <a:ext cx="0" cy="0"/>
          <a:chOff x="0" y="0"/>
          <a:chExt cx="0" cy="0"/>
        </a:xfrm>
      </p:grpSpPr>
      <p:sp>
        <p:nvSpPr>
          <p:cNvPr id="6697" name="Google Shape;6697;g956160e29b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98" name="Google Shape;6698;g956160e29b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7594484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0"/>
        <p:cNvGrpSpPr/>
        <p:nvPr/>
      </p:nvGrpSpPr>
      <p:grpSpPr>
        <a:xfrm>
          <a:off x="0" y="0"/>
          <a:ext cx="0" cy="0"/>
          <a:chOff x="0" y="0"/>
          <a:chExt cx="0" cy="0"/>
        </a:xfrm>
      </p:grpSpPr>
      <p:sp>
        <p:nvSpPr>
          <p:cNvPr id="6381" name="Google Shape;6381;g96c5e74a8e_0_8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82" name="Google Shape;6382;g96c5e74a8e_0_8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979904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5"/>
        <p:cNvGrpSpPr/>
        <p:nvPr/>
      </p:nvGrpSpPr>
      <p:grpSpPr>
        <a:xfrm>
          <a:off x="0" y="0"/>
          <a:ext cx="0" cy="0"/>
          <a:chOff x="0" y="0"/>
          <a:chExt cx="0" cy="0"/>
        </a:xfrm>
      </p:grpSpPr>
      <p:sp>
        <p:nvSpPr>
          <p:cNvPr id="4846" name="Google Shape;4846;g96c5e74a8e_0_17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47" name="Google Shape;4847;g96c5e74a8e_0_17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450903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23"/>
        <p:cNvGrpSpPr/>
        <p:nvPr/>
      </p:nvGrpSpPr>
      <p:grpSpPr>
        <a:xfrm>
          <a:off x="0" y="0"/>
          <a:ext cx="0" cy="0"/>
          <a:chOff x="0" y="0"/>
          <a:chExt cx="0" cy="0"/>
        </a:xfrm>
      </p:grpSpPr>
      <p:sp>
        <p:nvSpPr>
          <p:cNvPr id="5624" name="Google Shape;5624;g96c5e74a8e_0_58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25" name="Google Shape;5625;g96c5e74a8e_0_58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570354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9"/>
        <p:cNvGrpSpPr/>
        <p:nvPr/>
      </p:nvGrpSpPr>
      <p:grpSpPr>
        <a:xfrm>
          <a:off x="0" y="0"/>
          <a:ext cx="0" cy="0"/>
          <a:chOff x="0" y="0"/>
          <a:chExt cx="0" cy="0"/>
        </a:xfrm>
      </p:grpSpPr>
      <p:sp>
        <p:nvSpPr>
          <p:cNvPr id="3760" name="Google Shape;3760;g972a3953ce_1_20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61" name="Google Shape;3761;g972a3953ce_1_20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981736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9"/>
        <p:cNvGrpSpPr/>
        <p:nvPr/>
      </p:nvGrpSpPr>
      <p:grpSpPr>
        <a:xfrm>
          <a:off x="0" y="0"/>
          <a:ext cx="0" cy="0"/>
          <a:chOff x="0" y="0"/>
          <a:chExt cx="0" cy="0"/>
        </a:xfrm>
      </p:grpSpPr>
      <p:sp>
        <p:nvSpPr>
          <p:cNvPr id="3760" name="Google Shape;3760;g972a3953ce_1_20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61" name="Google Shape;3761;g972a3953ce_1_20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58017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60"/>
        <p:cNvGrpSpPr/>
        <p:nvPr/>
      </p:nvGrpSpPr>
      <p:grpSpPr>
        <a:xfrm>
          <a:off x="0" y="0"/>
          <a:ext cx="0" cy="0"/>
          <a:chOff x="0" y="0"/>
          <a:chExt cx="0" cy="0"/>
        </a:xfrm>
      </p:grpSpPr>
      <p:sp>
        <p:nvSpPr>
          <p:cNvPr id="5961" name="Google Shape;5961;g96c5e74a8e_0_77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62" name="Google Shape;5962;g96c5e74a8e_0_77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15368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2"/>
        <p:cNvGrpSpPr/>
        <p:nvPr/>
      </p:nvGrpSpPr>
      <p:grpSpPr>
        <a:xfrm>
          <a:off x="0" y="0"/>
          <a:ext cx="0" cy="0"/>
          <a:chOff x="0" y="0"/>
          <a:chExt cx="0" cy="0"/>
        </a:xfrm>
      </p:grpSpPr>
      <p:sp>
        <p:nvSpPr>
          <p:cNvPr id="3583" name="Google Shape;3583;g96c5e74a8e_0_1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4" name="Google Shape;3584;g96c5e74a8e_0_1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966161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9"/>
        <p:cNvGrpSpPr/>
        <p:nvPr/>
      </p:nvGrpSpPr>
      <p:grpSpPr>
        <a:xfrm>
          <a:off x="0" y="0"/>
          <a:ext cx="0" cy="0"/>
          <a:chOff x="0" y="0"/>
          <a:chExt cx="0" cy="0"/>
        </a:xfrm>
      </p:grpSpPr>
      <p:sp>
        <p:nvSpPr>
          <p:cNvPr id="3760" name="Google Shape;3760;g972a3953ce_1_20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61" name="Google Shape;3761;g972a3953ce_1_20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870543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6"/>
        <p:cNvGrpSpPr/>
        <p:nvPr/>
      </p:nvGrpSpPr>
      <p:grpSpPr>
        <a:xfrm>
          <a:off x="0" y="0"/>
          <a:ext cx="0" cy="0"/>
          <a:chOff x="0" y="0"/>
          <a:chExt cx="0" cy="0"/>
        </a:xfrm>
      </p:grpSpPr>
      <p:sp>
        <p:nvSpPr>
          <p:cNvPr id="1837" name="Google Shape;1837;g96c5e74a8e_0_90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8" name="Google Shape;1838;g96c5e74a8e_0_90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061453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8"/>
        <p:cNvGrpSpPr/>
        <p:nvPr/>
      </p:nvGrpSpPr>
      <p:grpSpPr>
        <a:xfrm>
          <a:off x="0" y="0"/>
          <a:ext cx="0" cy="0"/>
          <a:chOff x="0" y="0"/>
          <a:chExt cx="0" cy="0"/>
        </a:xfrm>
      </p:grpSpPr>
      <p:sp>
        <p:nvSpPr>
          <p:cNvPr id="3629" name="Google Shape;3629;g956160e29b_0_8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30" name="Google Shape;3630;g956160e29b_0_8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04651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0"/>
        <p:cNvGrpSpPr/>
        <p:nvPr/>
      </p:nvGrpSpPr>
      <p:grpSpPr>
        <a:xfrm>
          <a:off x="0" y="0"/>
          <a:ext cx="0" cy="0"/>
          <a:chOff x="0" y="0"/>
          <a:chExt cx="0" cy="0"/>
        </a:xfrm>
      </p:grpSpPr>
      <p:sp>
        <p:nvSpPr>
          <p:cNvPr id="6341" name="Google Shape;6341;g96c5e74a8e_0_104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42" name="Google Shape;6342;g96c5e74a8e_0_104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420292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0"/>
        <p:cNvGrpSpPr/>
        <p:nvPr/>
      </p:nvGrpSpPr>
      <p:grpSpPr>
        <a:xfrm>
          <a:off x="0" y="0"/>
          <a:ext cx="0" cy="0"/>
          <a:chOff x="0" y="0"/>
          <a:chExt cx="0" cy="0"/>
        </a:xfrm>
      </p:grpSpPr>
      <p:sp>
        <p:nvSpPr>
          <p:cNvPr id="6341" name="Google Shape;6341;g96c5e74a8e_0_104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42" name="Google Shape;6342;g96c5e74a8e_0_104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47208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4"/>
        <p:cNvGrpSpPr/>
        <p:nvPr/>
      </p:nvGrpSpPr>
      <p:grpSpPr>
        <a:xfrm>
          <a:off x="0" y="0"/>
          <a:ext cx="0" cy="0"/>
          <a:chOff x="0" y="0"/>
          <a:chExt cx="0" cy="0"/>
        </a:xfrm>
      </p:grpSpPr>
      <p:sp>
        <p:nvSpPr>
          <p:cNvPr id="55" name="Google Shape;55;p14"/>
          <p:cNvSpPr txBox="1">
            <a:spLocks noGrp="1"/>
          </p:cNvSpPr>
          <p:nvPr>
            <p:ph type="ctrTitle"/>
          </p:nvPr>
        </p:nvSpPr>
        <p:spPr>
          <a:xfrm>
            <a:off x="448950" y="410575"/>
            <a:ext cx="8238000" cy="1045200"/>
          </a:xfrm>
          <a:prstGeom prst="rect">
            <a:avLst/>
          </a:prstGeom>
        </p:spPr>
        <p:txBody>
          <a:bodyPr spcFirstLastPara="1" wrap="square" lIns="91425" tIns="91425" rIns="91425" bIns="91425" anchor="ctr" anchorCtr="0">
            <a:noAutofit/>
          </a:bodyPr>
          <a:lstStyle>
            <a:lvl1pPr lvl="0">
              <a:spcBef>
                <a:spcPts val="0"/>
              </a:spcBef>
              <a:spcAft>
                <a:spcPts val="0"/>
              </a:spcAft>
              <a:buSzPts val="5200"/>
              <a:buNone/>
              <a:defRPr sz="3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56" name="Google Shape;56;p14"/>
          <p:cNvSpPr txBox="1">
            <a:spLocks noGrp="1"/>
          </p:cNvSpPr>
          <p:nvPr>
            <p:ph type="subTitle" idx="1"/>
          </p:nvPr>
        </p:nvSpPr>
        <p:spPr>
          <a:xfrm>
            <a:off x="448950" y="1467425"/>
            <a:ext cx="2845500" cy="1045200"/>
          </a:xfrm>
          <a:prstGeom prst="rect">
            <a:avLst/>
          </a:prstGeom>
        </p:spPr>
        <p:txBody>
          <a:bodyPr spcFirstLastPara="1" wrap="square" lIns="91425" tIns="91425" rIns="91425" bIns="91425" anchor="t" anchorCtr="0">
            <a:noAutofit/>
          </a:bodyPr>
          <a:lstStyle>
            <a:lvl1pPr lvl="0">
              <a:spcBef>
                <a:spcPts val="0"/>
              </a:spcBef>
              <a:spcAft>
                <a:spcPts val="0"/>
              </a:spcAft>
              <a:buSzPts val="1800"/>
              <a:buNone/>
              <a:defRPr/>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4"/>
        <p:cNvGrpSpPr/>
        <p:nvPr/>
      </p:nvGrpSpPr>
      <p:grpSpPr>
        <a:xfrm>
          <a:off x="0" y="0"/>
          <a:ext cx="0" cy="0"/>
          <a:chOff x="0" y="0"/>
          <a:chExt cx="0" cy="0"/>
        </a:xfrm>
      </p:grpSpPr>
      <p:sp>
        <p:nvSpPr>
          <p:cNvPr id="65" name="Google Shape;65;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66" name="Google Shape;66;p17"/>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67" name="Google Shape;67;p17"/>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68" name="Google Shape;68;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9"/>
        <p:cNvGrpSpPr/>
        <p:nvPr/>
      </p:nvGrpSpPr>
      <p:grpSpPr>
        <a:xfrm>
          <a:off x="0" y="0"/>
          <a:ext cx="0" cy="0"/>
          <a:chOff x="0" y="0"/>
          <a:chExt cx="0" cy="0"/>
        </a:xfrm>
      </p:grpSpPr>
      <p:sp>
        <p:nvSpPr>
          <p:cNvPr id="70" name="Google Shape;70;p18"/>
          <p:cNvSpPr txBox="1">
            <a:spLocks noGrp="1"/>
          </p:cNvSpPr>
          <p:nvPr>
            <p:ph type="title"/>
          </p:nvPr>
        </p:nvSpPr>
        <p:spPr>
          <a:xfrm>
            <a:off x="457200" y="411475"/>
            <a:ext cx="8229600" cy="4815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000000"/>
              </a:buClr>
              <a:buSzPts val="1800"/>
              <a:buFont typeface="Fira Sans"/>
              <a:buNone/>
              <a:defRPr sz="1800" b="1">
                <a:solidFill>
                  <a:srgbClr val="000000"/>
                </a:solidFill>
                <a:latin typeface="Fira Sans"/>
                <a:ea typeface="Fira Sans"/>
                <a:cs typeface="Fira Sans"/>
                <a:sym typeface="Fira Sans"/>
              </a:defRPr>
            </a:lvl1pPr>
            <a:lvl2pPr lvl="1" algn="ctr" rtl="0">
              <a:spcBef>
                <a:spcPts val="0"/>
              </a:spcBef>
              <a:spcAft>
                <a:spcPts val="0"/>
              </a:spcAft>
              <a:buClr>
                <a:srgbClr val="000000"/>
              </a:buClr>
              <a:buSzPts val="1800"/>
              <a:buFont typeface="Fira Sans"/>
              <a:buNone/>
              <a:defRPr sz="1800" b="1">
                <a:solidFill>
                  <a:srgbClr val="000000"/>
                </a:solidFill>
                <a:latin typeface="Fira Sans"/>
                <a:ea typeface="Fira Sans"/>
                <a:cs typeface="Fira Sans"/>
                <a:sym typeface="Fira Sans"/>
              </a:defRPr>
            </a:lvl2pPr>
            <a:lvl3pPr lvl="2" algn="ctr" rtl="0">
              <a:spcBef>
                <a:spcPts val="0"/>
              </a:spcBef>
              <a:spcAft>
                <a:spcPts val="0"/>
              </a:spcAft>
              <a:buClr>
                <a:srgbClr val="000000"/>
              </a:buClr>
              <a:buSzPts val="1800"/>
              <a:buFont typeface="Fira Sans"/>
              <a:buNone/>
              <a:defRPr sz="1800" b="1">
                <a:solidFill>
                  <a:srgbClr val="000000"/>
                </a:solidFill>
                <a:latin typeface="Fira Sans"/>
                <a:ea typeface="Fira Sans"/>
                <a:cs typeface="Fira Sans"/>
                <a:sym typeface="Fira Sans"/>
              </a:defRPr>
            </a:lvl3pPr>
            <a:lvl4pPr lvl="3" algn="ctr" rtl="0">
              <a:spcBef>
                <a:spcPts val="0"/>
              </a:spcBef>
              <a:spcAft>
                <a:spcPts val="0"/>
              </a:spcAft>
              <a:buClr>
                <a:srgbClr val="000000"/>
              </a:buClr>
              <a:buSzPts val="1800"/>
              <a:buFont typeface="Fira Sans"/>
              <a:buNone/>
              <a:defRPr sz="1800" b="1">
                <a:solidFill>
                  <a:srgbClr val="000000"/>
                </a:solidFill>
                <a:latin typeface="Fira Sans"/>
                <a:ea typeface="Fira Sans"/>
                <a:cs typeface="Fira Sans"/>
                <a:sym typeface="Fira Sans"/>
              </a:defRPr>
            </a:lvl4pPr>
            <a:lvl5pPr lvl="4" algn="ctr" rtl="0">
              <a:spcBef>
                <a:spcPts val="0"/>
              </a:spcBef>
              <a:spcAft>
                <a:spcPts val="0"/>
              </a:spcAft>
              <a:buClr>
                <a:srgbClr val="000000"/>
              </a:buClr>
              <a:buSzPts val="1800"/>
              <a:buFont typeface="Fira Sans"/>
              <a:buNone/>
              <a:defRPr sz="1800" b="1">
                <a:solidFill>
                  <a:srgbClr val="000000"/>
                </a:solidFill>
                <a:latin typeface="Fira Sans"/>
                <a:ea typeface="Fira Sans"/>
                <a:cs typeface="Fira Sans"/>
                <a:sym typeface="Fira Sans"/>
              </a:defRPr>
            </a:lvl5pPr>
            <a:lvl6pPr lvl="5" algn="ctr" rtl="0">
              <a:spcBef>
                <a:spcPts val="0"/>
              </a:spcBef>
              <a:spcAft>
                <a:spcPts val="0"/>
              </a:spcAft>
              <a:buClr>
                <a:srgbClr val="000000"/>
              </a:buClr>
              <a:buSzPts val="1800"/>
              <a:buFont typeface="Fira Sans"/>
              <a:buNone/>
              <a:defRPr sz="1800" b="1">
                <a:solidFill>
                  <a:srgbClr val="000000"/>
                </a:solidFill>
                <a:latin typeface="Fira Sans"/>
                <a:ea typeface="Fira Sans"/>
                <a:cs typeface="Fira Sans"/>
                <a:sym typeface="Fira Sans"/>
              </a:defRPr>
            </a:lvl6pPr>
            <a:lvl7pPr lvl="6" algn="ctr" rtl="0">
              <a:spcBef>
                <a:spcPts val="0"/>
              </a:spcBef>
              <a:spcAft>
                <a:spcPts val="0"/>
              </a:spcAft>
              <a:buClr>
                <a:srgbClr val="000000"/>
              </a:buClr>
              <a:buSzPts val="1800"/>
              <a:buFont typeface="Fira Sans"/>
              <a:buNone/>
              <a:defRPr sz="1800" b="1">
                <a:solidFill>
                  <a:srgbClr val="000000"/>
                </a:solidFill>
                <a:latin typeface="Fira Sans"/>
                <a:ea typeface="Fira Sans"/>
                <a:cs typeface="Fira Sans"/>
                <a:sym typeface="Fira Sans"/>
              </a:defRPr>
            </a:lvl7pPr>
            <a:lvl8pPr lvl="7" algn="ctr" rtl="0">
              <a:spcBef>
                <a:spcPts val="0"/>
              </a:spcBef>
              <a:spcAft>
                <a:spcPts val="0"/>
              </a:spcAft>
              <a:buClr>
                <a:srgbClr val="000000"/>
              </a:buClr>
              <a:buSzPts val="1800"/>
              <a:buFont typeface="Fira Sans"/>
              <a:buNone/>
              <a:defRPr sz="1800" b="1">
                <a:solidFill>
                  <a:srgbClr val="000000"/>
                </a:solidFill>
                <a:latin typeface="Fira Sans"/>
                <a:ea typeface="Fira Sans"/>
                <a:cs typeface="Fira Sans"/>
                <a:sym typeface="Fira Sans"/>
              </a:defRPr>
            </a:lvl8pPr>
            <a:lvl9pPr lvl="8" algn="ctr" rtl="0">
              <a:spcBef>
                <a:spcPts val="0"/>
              </a:spcBef>
              <a:spcAft>
                <a:spcPts val="0"/>
              </a:spcAft>
              <a:buClr>
                <a:srgbClr val="000000"/>
              </a:buClr>
              <a:buSzPts val="1800"/>
              <a:buFont typeface="Fira Sans"/>
              <a:buNone/>
              <a:defRPr sz="1800" b="1">
                <a:solidFill>
                  <a:srgbClr val="000000"/>
                </a:solidFill>
                <a:latin typeface="Fira Sans"/>
                <a:ea typeface="Fira Sans"/>
                <a:cs typeface="Fira Sans"/>
                <a:sym typeface="Fira Sans"/>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1"/>
        <p:cNvGrpSpPr/>
        <p:nvPr/>
      </p:nvGrpSpPr>
      <p:grpSpPr>
        <a:xfrm>
          <a:off x="0" y="0"/>
          <a:ext cx="0" cy="0"/>
          <a:chOff x="0" y="0"/>
          <a:chExt cx="0" cy="0"/>
        </a:xfrm>
      </p:grpSpPr>
      <p:sp>
        <p:nvSpPr>
          <p:cNvPr id="72" name="Google Shape;72;p1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73" name="Google Shape;73;p19"/>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74" name="Google Shape;74;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5"/>
        <p:cNvGrpSpPr/>
        <p:nvPr/>
      </p:nvGrpSpPr>
      <p:grpSpPr>
        <a:xfrm>
          <a:off x="0" y="0"/>
          <a:ext cx="0" cy="0"/>
          <a:chOff x="0" y="0"/>
          <a:chExt cx="0" cy="0"/>
        </a:xfrm>
      </p:grpSpPr>
      <p:sp>
        <p:nvSpPr>
          <p:cNvPr id="76" name="Google Shape;76;p20"/>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77" name="Google Shape;77;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8"/>
        <p:cNvGrpSpPr/>
        <p:nvPr/>
      </p:nvGrpSpPr>
      <p:grpSpPr>
        <a:xfrm>
          <a:off x="0" y="0"/>
          <a:ext cx="0" cy="0"/>
          <a:chOff x="0" y="0"/>
          <a:chExt cx="0" cy="0"/>
        </a:xfrm>
      </p:grpSpPr>
      <p:sp>
        <p:nvSpPr>
          <p:cNvPr id="79" name="Google Shape;79;p2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1"/>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81" name="Google Shape;81;p21"/>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82" name="Google Shape;82;p21"/>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83" name="Google Shape;83;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4"/>
        <p:cNvGrpSpPr/>
        <p:nvPr/>
      </p:nvGrpSpPr>
      <p:grpSpPr>
        <a:xfrm>
          <a:off x="0" y="0"/>
          <a:ext cx="0" cy="0"/>
          <a:chOff x="0" y="0"/>
          <a:chExt cx="0" cy="0"/>
        </a:xfrm>
      </p:grpSpPr>
      <p:sp>
        <p:nvSpPr>
          <p:cNvPr id="85" name="Google Shape;85;p2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86" name="Google Shape;86;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7"/>
        <p:cNvGrpSpPr/>
        <p:nvPr/>
      </p:nvGrpSpPr>
      <p:grpSpPr>
        <a:xfrm>
          <a:off x="0" y="0"/>
          <a:ext cx="0" cy="0"/>
          <a:chOff x="0" y="0"/>
          <a:chExt cx="0" cy="0"/>
        </a:xfrm>
      </p:grpSpPr>
      <p:sp>
        <p:nvSpPr>
          <p:cNvPr id="88" name="Google Shape;88;p23"/>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89" name="Google Shape;89;p23"/>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90" name="Google Shape;90;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96"/>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1pPr>
            <a:lvl2pPr lvl="1">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2pPr>
            <a:lvl3pPr lvl="2">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3pPr>
            <a:lvl4pPr lvl="3">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4pPr>
            <a:lvl5pPr lvl="4">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5pPr>
            <a:lvl6pPr lvl="5">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6pPr>
            <a:lvl7pPr lvl="6">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7pPr>
            <a:lvl8pPr lvl="7">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8pPr>
            <a:lvl9pPr lvl="8">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9pPr>
          </a:lstStyle>
          <a:p>
            <a:endParaRPr/>
          </a:p>
        </p:txBody>
      </p:sp>
      <p:sp>
        <p:nvSpPr>
          <p:cNvPr id="52" name="Google Shape;52;p1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SzPts val="1800"/>
              <a:buFont typeface="Roboto"/>
              <a:buChar char="●"/>
              <a:defRPr sz="1800">
                <a:latin typeface="Roboto"/>
                <a:ea typeface="Roboto"/>
                <a:cs typeface="Roboto"/>
                <a:sym typeface="Roboto"/>
              </a:defRPr>
            </a:lvl1pPr>
            <a:lvl2pPr marL="914400" lvl="1" indent="-317500">
              <a:lnSpc>
                <a:spcPct val="115000"/>
              </a:lnSpc>
              <a:spcBef>
                <a:spcPts val="1600"/>
              </a:spcBef>
              <a:spcAft>
                <a:spcPts val="0"/>
              </a:spcAft>
              <a:buSzPts val="1400"/>
              <a:buFont typeface="Roboto"/>
              <a:buChar char="○"/>
              <a:defRPr>
                <a:latin typeface="Roboto"/>
                <a:ea typeface="Roboto"/>
                <a:cs typeface="Roboto"/>
                <a:sym typeface="Roboto"/>
              </a:defRPr>
            </a:lvl2pPr>
            <a:lvl3pPr marL="1371600" lvl="2" indent="-317500">
              <a:lnSpc>
                <a:spcPct val="115000"/>
              </a:lnSpc>
              <a:spcBef>
                <a:spcPts val="1600"/>
              </a:spcBef>
              <a:spcAft>
                <a:spcPts val="0"/>
              </a:spcAft>
              <a:buSzPts val="1400"/>
              <a:buFont typeface="Roboto"/>
              <a:buChar char="■"/>
              <a:defRPr>
                <a:latin typeface="Roboto"/>
                <a:ea typeface="Roboto"/>
                <a:cs typeface="Roboto"/>
                <a:sym typeface="Roboto"/>
              </a:defRPr>
            </a:lvl3pPr>
            <a:lvl4pPr marL="1828800" lvl="3" indent="-317500">
              <a:lnSpc>
                <a:spcPct val="115000"/>
              </a:lnSpc>
              <a:spcBef>
                <a:spcPts val="1600"/>
              </a:spcBef>
              <a:spcAft>
                <a:spcPts val="0"/>
              </a:spcAft>
              <a:buSzPts val="1400"/>
              <a:buFont typeface="Roboto"/>
              <a:buChar char="●"/>
              <a:defRPr>
                <a:latin typeface="Roboto"/>
                <a:ea typeface="Roboto"/>
                <a:cs typeface="Roboto"/>
                <a:sym typeface="Roboto"/>
              </a:defRPr>
            </a:lvl4pPr>
            <a:lvl5pPr marL="2286000" lvl="4" indent="-317500">
              <a:lnSpc>
                <a:spcPct val="115000"/>
              </a:lnSpc>
              <a:spcBef>
                <a:spcPts val="1600"/>
              </a:spcBef>
              <a:spcAft>
                <a:spcPts val="0"/>
              </a:spcAft>
              <a:buSzPts val="1400"/>
              <a:buFont typeface="Roboto"/>
              <a:buChar char="○"/>
              <a:defRPr>
                <a:latin typeface="Roboto"/>
                <a:ea typeface="Roboto"/>
                <a:cs typeface="Roboto"/>
                <a:sym typeface="Roboto"/>
              </a:defRPr>
            </a:lvl5pPr>
            <a:lvl6pPr marL="2743200" lvl="5" indent="-317500">
              <a:lnSpc>
                <a:spcPct val="115000"/>
              </a:lnSpc>
              <a:spcBef>
                <a:spcPts val="1600"/>
              </a:spcBef>
              <a:spcAft>
                <a:spcPts val="0"/>
              </a:spcAft>
              <a:buSzPts val="1400"/>
              <a:buFont typeface="Roboto"/>
              <a:buChar char="■"/>
              <a:defRPr>
                <a:latin typeface="Roboto"/>
                <a:ea typeface="Roboto"/>
                <a:cs typeface="Roboto"/>
                <a:sym typeface="Roboto"/>
              </a:defRPr>
            </a:lvl6pPr>
            <a:lvl7pPr marL="3200400" lvl="6" indent="-317500">
              <a:lnSpc>
                <a:spcPct val="115000"/>
              </a:lnSpc>
              <a:spcBef>
                <a:spcPts val="1600"/>
              </a:spcBef>
              <a:spcAft>
                <a:spcPts val="0"/>
              </a:spcAft>
              <a:buSzPts val="1400"/>
              <a:buFont typeface="Roboto"/>
              <a:buChar char="●"/>
              <a:defRPr>
                <a:latin typeface="Roboto"/>
                <a:ea typeface="Roboto"/>
                <a:cs typeface="Roboto"/>
                <a:sym typeface="Roboto"/>
              </a:defRPr>
            </a:lvl7pPr>
            <a:lvl8pPr marL="3657600" lvl="7" indent="-317500">
              <a:lnSpc>
                <a:spcPct val="115000"/>
              </a:lnSpc>
              <a:spcBef>
                <a:spcPts val="1600"/>
              </a:spcBef>
              <a:spcAft>
                <a:spcPts val="0"/>
              </a:spcAft>
              <a:buSzPts val="1400"/>
              <a:buFont typeface="Roboto"/>
              <a:buChar char="○"/>
              <a:defRPr>
                <a:latin typeface="Roboto"/>
                <a:ea typeface="Roboto"/>
                <a:cs typeface="Roboto"/>
                <a:sym typeface="Roboto"/>
              </a:defRPr>
            </a:lvl8pPr>
            <a:lvl9pPr marL="4114800" lvl="8" indent="-317500">
              <a:lnSpc>
                <a:spcPct val="115000"/>
              </a:lnSpc>
              <a:spcBef>
                <a:spcPts val="1600"/>
              </a:spcBef>
              <a:spcAft>
                <a:spcPts val="1600"/>
              </a:spcAft>
              <a:buSzPts val="1400"/>
              <a:buFont typeface="Roboto"/>
              <a:buChar char="■"/>
              <a:defRPr>
                <a:latin typeface="Roboto"/>
                <a:ea typeface="Roboto"/>
                <a:cs typeface="Roboto"/>
                <a:sym typeface="Roboto"/>
              </a:defRPr>
            </a:lvl9pPr>
          </a:lstStyle>
          <a:p>
            <a:endParaRPr/>
          </a:p>
        </p:txBody>
      </p:sp>
      <p:sp>
        <p:nvSpPr>
          <p:cNvPr id="53" name="Google Shape;53;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2" r:id="rId2"/>
    <p:sldLayoutId id="2147483663" r:id="rId3"/>
    <p:sldLayoutId id="2147483664" r:id="rId4"/>
    <p:sldLayoutId id="2147483665" r:id="rId5"/>
    <p:sldLayoutId id="2147483666" r:id="rId6"/>
    <p:sldLayoutId id="2147483667" r:id="rId7"/>
    <p:sldLayoutId id="2147483668"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88">
          <p15:clr>
            <a:srgbClr val="EA4335"/>
          </p15:clr>
        </p15:guide>
        <p15:guide id="2" pos="5472">
          <p15:clr>
            <a:srgbClr val="EA4335"/>
          </p15:clr>
        </p15:guide>
        <p15:guide id="3" orient="horz" pos="259">
          <p15:clr>
            <a:srgbClr val="EA4335"/>
          </p15:clr>
        </p15:guide>
        <p15:guide id="4" orient="horz" pos="2981">
          <p15:clr>
            <a:srgbClr val="EA4335"/>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rgbClr val="0E2A47"/>
        </a:solidFill>
        <a:effectLst/>
      </p:bgPr>
    </p:bg>
    <p:spTree>
      <p:nvGrpSpPr>
        <p:cNvPr id="1" name="Shape 93"/>
        <p:cNvGrpSpPr/>
        <p:nvPr/>
      </p:nvGrpSpPr>
      <p:grpSpPr>
        <a:xfrm>
          <a:off x="0" y="0"/>
          <a:ext cx="0" cy="0"/>
          <a:chOff x="0" y="0"/>
          <a:chExt cx="0" cy="0"/>
        </a:xfrm>
      </p:grpSpPr>
      <p:sp>
        <p:nvSpPr>
          <p:cNvPr id="94" name="Google Shape;94;p25"/>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95" name="Google Shape;95;p25"/>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70"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31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3.xml"/><Relationship Id="rId4" Type="http://schemas.openxmlformats.org/officeDocument/2006/relationships/image" Target="../media/image40.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42.png"/></Relationships>
</file>

<file path=ppt/slides/_rels/slide4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47.png"/></Relationships>
</file>

<file path=ppt/slides/_rels/slide4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7BAD64F-27D7-4644-BF4E-70FFE71A3E3A}"/>
              </a:ext>
            </a:extLst>
          </p:cNvPr>
          <p:cNvPicPr>
            <a:picLocks noChangeAspect="1"/>
          </p:cNvPicPr>
          <p:nvPr/>
        </p:nvPicPr>
        <p:blipFill rotWithShape="1">
          <a:blip r:embed="rId2"/>
          <a:srcRect t="2555" b="727"/>
          <a:stretch/>
        </p:blipFill>
        <p:spPr>
          <a:xfrm>
            <a:off x="0" y="1"/>
            <a:ext cx="9144000" cy="5143499"/>
          </a:xfrm>
          <a:prstGeom prst="rect">
            <a:avLst/>
          </a:prstGeom>
        </p:spPr>
      </p:pic>
      <p:sp>
        <p:nvSpPr>
          <p:cNvPr id="4" name="Google Shape;1539;p29">
            <a:extLst>
              <a:ext uri="{FF2B5EF4-FFF2-40B4-BE49-F238E27FC236}">
                <a16:creationId xmlns:a16="http://schemas.microsoft.com/office/drawing/2014/main" id="{BBD22D4B-17E9-46CF-9BDB-3035D20D7B46}"/>
              </a:ext>
            </a:extLst>
          </p:cNvPr>
          <p:cNvSpPr txBox="1">
            <a:spLocks/>
          </p:cNvSpPr>
          <p:nvPr/>
        </p:nvSpPr>
        <p:spPr>
          <a:xfrm>
            <a:off x="-1334470" y="680509"/>
            <a:ext cx="8229600" cy="1043699"/>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2800" b="1" dirty="0">
                <a:latin typeface="Times New Roman" panose="02020603050405020304" pitchFamily="18" charset="0"/>
                <a:cs typeface="Times New Roman" panose="02020603050405020304" pitchFamily="18" charset="0"/>
              </a:rPr>
              <a:t>New Layout and Operations </a:t>
            </a:r>
          </a:p>
          <a:p>
            <a:pPr algn="ctr"/>
            <a:r>
              <a:rPr lang="en-US" sz="2800" b="1" dirty="0">
                <a:latin typeface="Times New Roman" panose="02020603050405020304" pitchFamily="18" charset="0"/>
                <a:cs typeface="Times New Roman" panose="02020603050405020304" pitchFamily="18" charset="0"/>
              </a:rPr>
              <a:t>Improvement for </a:t>
            </a:r>
          </a:p>
          <a:p>
            <a:pPr algn="ctr"/>
            <a:r>
              <a:rPr lang="en-US" sz="2800" b="1" dirty="0">
                <a:latin typeface="Times New Roman" panose="02020603050405020304" pitchFamily="18" charset="0"/>
                <a:cs typeface="Times New Roman" panose="02020603050405020304" pitchFamily="18" charset="0"/>
              </a:rPr>
              <a:t>Al-Karawan Factory</a:t>
            </a:r>
          </a:p>
          <a:p>
            <a:pPr algn="ctr"/>
            <a:endParaRPr lang="en-US" sz="2800" b="1" dirty="0">
              <a:latin typeface="Times New Roman" panose="02020603050405020304" pitchFamily="18" charset="0"/>
              <a:cs typeface="Times New Roman" panose="02020603050405020304" pitchFamily="18" charset="0"/>
            </a:endParaRPr>
          </a:p>
        </p:txBody>
      </p:sp>
      <p:sp>
        <p:nvSpPr>
          <p:cNvPr id="5" name="Google Shape;1545;p29">
            <a:extLst>
              <a:ext uri="{FF2B5EF4-FFF2-40B4-BE49-F238E27FC236}">
                <a16:creationId xmlns:a16="http://schemas.microsoft.com/office/drawing/2014/main" id="{4032BDFB-7944-433E-8822-35DBED13B4E8}"/>
              </a:ext>
            </a:extLst>
          </p:cNvPr>
          <p:cNvSpPr txBox="1"/>
          <p:nvPr/>
        </p:nvSpPr>
        <p:spPr>
          <a:xfrm>
            <a:off x="553451" y="3296461"/>
            <a:ext cx="2454441" cy="814839"/>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b="1" dirty="0">
                <a:latin typeface="Times New Roman" panose="02020603050405020304" pitchFamily="18" charset="0"/>
                <a:ea typeface="Roboto"/>
                <a:cs typeface="Times New Roman" panose="02020603050405020304" pitchFamily="18" charset="0"/>
                <a:sym typeface="Roboto"/>
              </a:rPr>
              <a:t>Student’s Names:</a:t>
            </a:r>
          </a:p>
          <a:p>
            <a:pPr marL="0" lvl="0" indent="0" algn="ctr" rtl="0">
              <a:spcBef>
                <a:spcPts val="0"/>
              </a:spcBef>
              <a:spcAft>
                <a:spcPts val="0"/>
              </a:spcAft>
              <a:buClr>
                <a:schemeClr val="dk1"/>
              </a:buClr>
              <a:buSzPts val="1100"/>
              <a:buFont typeface="Arial"/>
              <a:buNone/>
            </a:pPr>
            <a:r>
              <a:rPr lang="en-US" dirty="0">
                <a:latin typeface="Times New Roman" panose="02020603050405020304" pitchFamily="18" charset="0"/>
                <a:ea typeface="Roboto"/>
                <a:cs typeface="Times New Roman" panose="02020603050405020304" pitchFamily="18" charset="0"/>
                <a:sym typeface="Roboto"/>
              </a:rPr>
              <a:t>Noor </a:t>
            </a:r>
            <a:r>
              <a:rPr lang="en-US" dirty="0" err="1">
                <a:latin typeface="Times New Roman" panose="02020603050405020304" pitchFamily="18" charset="0"/>
                <a:ea typeface="Roboto"/>
                <a:cs typeface="Times New Roman" panose="02020603050405020304" pitchFamily="18" charset="0"/>
                <a:sym typeface="Roboto"/>
              </a:rPr>
              <a:t>Zedan</a:t>
            </a:r>
            <a:endParaRPr lang="en-US" dirty="0">
              <a:latin typeface="Times New Roman" panose="02020603050405020304" pitchFamily="18" charset="0"/>
              <a:ea typeface="Roboto"/>
              <a:cs typeface="Times New Roman" panose="02020603050405020304" pitchFamily="18" charset="0"/>
              <a:sym typeface="Roboto"/>
            </a:endParaRPr>
          </a:p>
          <a:p>
            <a:pPr marL="0" lvl="0" indent="0" algn="ctr" rtl="0">
              <a:spcBef>
                <a:spcPts val="0"/>
              </a:spcBef>
              <a:spcAft>
                <a:spcPts val="0"/>
              </a:spcAft>
              <a:buClr>
                <a:schemeClr val="dk1"/>
              </a:buClr>
              <a:buSzPts val="1100"/>
              <a:buFont typeface="Arial"/>
              <a:buNone/>
            </a:pPr>
            <a:r>
              <a:rPr lang="en-US" dirty="0">
                <a:latin typeface="Times New Roman" panose="02020603050405020304" pitchFamily="18" charset="0"/>
                <a:ea typeface="Roboto"/>
                <a:cs typeface="Times New Roman" panose="02020603050405020304" pitchFamily="18" charset="0"/>
                <a:sym typeface="Roboto"/>
              </a:rPr>
              <a:t> Rawan Abu </a:t>
            </a:r>
            <a:r>
              <a:rPr lang="en-US" dirty="0" err="1">
                <a:latin typeface="Times New Roman" panose="02020603050405020304" pitchFamily="18" charset="0"/>
                <a:ea typeface="Roboto"/>
                <a:cs typeface="Times New Roman" panose="02020603050405020304" pitchFamily="18" charset="0"/>
                <a:sym typeface="Roboto"/>
              </a:rPr>
              <a:t>Alhijaa</a:t>
            </a:r>
            <a:endParaRPr lang="en-US" dirty="0">
              <a:latin typeface="Times New Roman" panose="02020603050405020304" pitchFamily="18" charset="0"/>
              <a:ea typeface="Roboto"/>
              <a:cs typeface="Times New Roman" panose="02020603050405020304" pitchFamily="18" charset="0"/>
              <a:sym typeface="Roboto"/>
            </a:endParaRPr>
          </a:p>
          <a:p>
            <a:pPr marL="0" lvl="0" indent="0" algn="ctr" rtl="0">
              <a:spcBef>
                <a:spcPts val="0"/>
              </a:spcBef>
              <a:spcAft>
                <a:spcPts val="0"/>
              </a:spcAft>
              <a:buClr>
                <a:schemeClr val="dk1"/>
              </a:buClr>
              <a:buSzPts val="1100"/>
              <a:buFont typeface="Arial"/>
              <a:buNone/>
            </a:pPr>
            <a:r>
              <a:rPr lang="en-US" dirty="0">
                <a:latin typeface="Times New Roman" panose="02020603050405020304" pitchFamily="18" charset="0"/>
                <a:ea typeface="Roboto"/>
                <a:cs typeface="Times New Roman" panose="02020603050405020304" pitchFamily="18" charset="0"/>
                <a:sym typeface="Roboto"/>
              </a:rPr>
              <a:t> Masa </a:t>
            </a:r>
            <a:r>
              <a:rPr lang="en-US" dirty="0" err="1">
                <a:latin typeface="Times New Roman" panose="02020603050405020304" pitchFamily="18" charset="0"/>
                <a:ea typeface="Roboto"/>
                <a:cs typeface="Times New Roman" panose="02020603050405020304" pitchFamily="18" charset="0"/>
                <a:sym typeface="Roboto"/>
              </a:rPr>
              <a:t>Tammam</a:t>
            </a:r>
            <a:r>
              <a:rPr lang="en-US" dirty="0">
                <a:latin typeface="Times New Roman" panose="02020603050405020304" pitchFamily="18" charset="0"/>
                <a:ea typeface="Roboto"/>
                <a:cs typeface="Times New Roman" panose="02020603050405020304" pitchFamily="18" charset="0"/>
                <a:sym typeface="Roboto"/>
              </a:rPr>
              <a:t> </a:t>
            </a:r>
          </a:p>
          <a:p>
            <a:pPr marL="0" lvl="0" indent="0" algn="ctr" rtl="0">
              <a:spcBef>
                <a:spcPts val="0"/>
              </a:spcBef>
              <a:spcAft>
                <a:spcPts val="0"/>
              </a:spcAft>
              <a:buClr>
                <a:schemeClr val="dk1"/>
              </a:buClr>
              <a:buSzPts val="1100"/>
              <a:buFont typeface="Arial"/>
              <a:buNone/>
            </a:pPr>
            <a:r>
              <a:rPr lang="en-US" dirty="0">
                <a:latin typeface="Times New Roman" panose="02020603050405020304" pitchFamily="18" charset="0"/>
                <a:ea typeface="Roboto"/>
                <a:cs typeface="Times New Roman" panose="02020603050405020304" pitchFamily="18" charset="0"/>
                <a:sym typeface="Roboto"/>
              </a:rPr>
              <a:t>Ahmad Adnan</a:t>
            </a:r>
          </a:p>
          <a:p>
            <a:pPr marL="0" lvl="0" indent="0" algn="ctr" rtl="0">
              <a:spcBef>
                <a:spcPts val="0"/>
              </a:spcBef>
              <a:spcAft>
                <a:spcPts val="0"/>
              </a:spcAft>
              <a:buClr>
                <a:schemeClr val="dk1"/>
              </a:buClr>
              <a:buSzPts val="1100"/>
              <a:buFont typeface="Arial"/>
              <a:buNone/>
            </a:pPr>
            <a:endParaRPr lang="en-US" dirty="0">
              <a:latin typeface="Times New Roman" panose="02020603050405020304" pitchFamily="18" charset="0"/>
              <a:ea typeface="Roboto"/>
              <a:cs typeface="Times New Roman" panose="02020603050405020304" pitchFamily="18" charset="0"/>
              <a:sym typeface="Roboto"/>
            </a:endParaRPr>
          </a:p>
          <a:p>
            <a:pPr marL="0" lvl="0" indent="0" algn="ctr" rtl="0">
              <a:spcBef>
                <a:spcPts val="0"/>
              </a:spcBef>
              <a:spcAft>
                <a:spcPts val="0"/>
              </a:spcAft>
              <a:buClr>
                <a:schemeClr val="dk1"/>
              </a:buClr>
              <a:buSzPts val="1100"/>
              <a:buFont typeface="Arial"/>
              <a:buNone/>
            </a:pPr>
            <a:r>
              <a:rPr lang="en-US" b="1" dirty="0">
                <a:latin typeface="Times New Roman" panose="02020603050405020304" pitchFamily="18" charset="0"/>
                <a:ea typeface="Roboto"/>
                <a:cs typeface="Times New Roman" panose="02020603050405020304" pitchFamily="18" charset="0"/>
                <a:sym typeface="Roboto"/>
              </a:rPr>
              <a:t>Supervised by:</a:t>
            </a:r>
          </a:p>
          <a:p>
            <a:pPr marL="0" lvl="0" indent="0" algn="ctr" rtl="0">
              <a:spcBef>
                <a:spcPts val="0"/>
              </a:spcBef>
              <a:spcAft>
                <a:spcPts val="0"/>
              </a:spcAft>
              <a:buClr>
                <a:schemeClr val="dk1"/>
              </a:buClr>
              <a:buSzPts val="1100"/>
              <a:buFont typeface="Arial"/>
              <a:buNone/>
            </a:pPr>
            <a:r>
              <a:rPr lang="en-US" dirty="0">
                <a:latin typeface="Times New Roman" panose="02020603050405020304" pitchFamily="18" charset="0"/>
                <a:ea typeface="Roboto"/>
                <a:cs typeface="Times New Roman" panose="02020603050405020304" pitchFamily="18" charset="0"/>
                <a:sym typeface="Roboto"/>
              </a:rPr>
              <a:t>Eng. Suleiman </a:t>
            </a:r>
            <a:r>
              <a:rPr lang="en-US" dirty="0" err="1">
                <a:latin typeface="Times New Roman" panose="02020603050405020304" pitchFamily="18" charset="0"/>
                <a:ea typeface="Roboto"/>
                <a:cs typeface="Times New Roman" panose="02020603050405020304" pitchFamily="18" charset="0"/>
                <a:sym typeface="Roboto"/>
              </a:rPr>
              <a:t>Daifi</a:t>
            </a:r>
            <a:endParaRPr lang="en-US" dirty="0">
              <a:latin typeface="Times New Roman" panose="02020603050405020304" pitchFamily="18" charset="0"/>
              <a:ea typeface="Roboto"/>
              <a:cs typeface="Times New Roman" panose="02020603050405020304" pitchFamily="18" charset="0"/>
              <a:sym typeface="Roboto"/>
            </a:endParaRPr>
          </a:p>
          <a:p>
            <a:pPr marL="0" lvl="0" indent="0" algn="ctr" rtl="0">
              <a:spcBef>
                <a:spcPts val="0"/>
              </a:spcBef>
              <a:spcAft>
                <a:spcPts val="0"/>
              </a:spcAft>
              <a:buClr>
                <a:schemeClr val="dk1"/>
              </a:buClr>
              <a:buSzPts val="1100"/>
              <a:buFont typeface="Arial"/>
              <a:buNone/>
            </a:pPr>
            <a:endParaRPr dirty="0">
              <a:latin typeface="Times New Roman" panose="02020603050405020304" pitchFamily="18" charset="0"/>
              <a:ea typeface="Roboto"/>
              <a:cs typeface="Times New Roman" panose="02020603050405020304" pitchFamily="18" charset="0"/>
              <a:sym typeface="Roboto"/>
            </a:endParaRPr>
          </a:p>
        </p:txBody>
      </p:sp>
    </p:spTree>
    <p:extLst>
      <p:ext uri="{BB962C8B-B14F-4D97-AF65-F5344CB8AC3E}">
        <p14:creationId xmlns:p14="http://schemas.microsoft.com/office/powerpoint/2010/main" val="3297016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9A0921E6-8C02-F1EB-A7D9-A719060B561E}"/>
              </a:ext>
            </a:extLst>
          </p:cNvPr>
          <p:cNvPicPr>
            <a:picLocks noChangeAspect="1"/>
          </p:cNvPicPr>
          <p:nvPr/>
        </p:nvPicPr>
        <p:blipFill>
          <a:blip r:embed="rId2"/>
          <a:stretch>
            <a:fillRect/>
          </a:stretch>
        </p:blipFill>
        <p:spPr>
          <a:xfrm>
            <a:off x="0" y="0"/>
            <a:ext cx="9204512" cy="5143499"/>
          </a:xfrm>
          <a:prstGeom prst="rect">
            <a:avLst/>
          </a:prstGeom>
        </p:spPr>
      </p:pic>
    </p:spTree>
    <p:extLst>
      <p:ext uri="{BB962C8B-B14F-4D97-AF65-F5344CB8AC3E}">
        <p14:creationId xmlns:p14="http://schemas.microsoft.com/office/powerpoint/2010/main" val="2463095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CFF0F680-52F8-868F-B526-73137956B2C8}"/>
              </a:ext>
            </a:extLst>
          </p:cNvPr>
          <p:cNvSpPr txBox="1"/>
          <p:nvPr/>
        </p:nvSpPr>
        <p:spPr>
          <a:xfrm>
            <a:off x="410134" y="619850"/>
            <a:ext cx="3127495" cy="400110"/>
          </a:xfrm>
          <a:prstGeom prst="rect">
            <a:avLst/>
          </a:prstGeom>
          <a:noFill/>
        </p:spPr>
        <p:txBody>
          <a:bodyPr wrap="square">
            <a:spAutoFit/>
          </a:bodyPr>
          <a:lstStyle/>
          <a:p>
            <a:pPr marL="0" lvl="0" indent="0" rtl="0">
              <a:spcBef>
                <a:spcPts val="0"/>
              </a:spcBef>
              <a:spcAft>
                <a:spcPts val="0"/>
              </a:spcAft>
              <a:buNone/>
            </a:pPr>
            <a:r>
              <a:rPr lang="en-US" sz="2000" b="1" dirty="0">
                <a:solidFill>
                  <a:schemeClr val="accent2"/>
                </a:solidFill>
                <a:latin typeface="Fira Sans"/>
                <a:ea typeface="Fira Sans"/>
                <a:cs typeface="Fira Sans"/>
                <a:sym typeface="Fira Sans"/>
              </a:rPr>
              <a:t>Design New Rack system</a:t>
            </a:r>
          </a:p>
        </p:txBody>
      </p:sp>
      <p:pic>
        <p:nvPicPr>
          <p:cNvPr id="6" name="صورة 5">
            <a:extLst>
              <a:ext uri="{FF2B5EF4-FFF2-40B4-BE49-F238E27FC236}">
                <a16:creationId xmlns:a16="http://schemas.microsoft.com/office/drawing/2014/main" id="{6825FDEC-079A-963C-926E-2CF6CFC9F96D}"/>
              </a:ext>
            </a:extLst>
          </p:cNvPr>
          <p:cNvPicPr>
            <a:picLocks noChangeAspect="1"/>
          </p:cNvPicPr>
          <p:nvPr/>
        </p:nvPicPr>
        <p:blipFill>
          <a:blip r:embed="rId2"/>
          <a:stretch>
            <a:fillRect/>
          </a:stretch>
        </p:blipFill>
        <p:spPr>
          <a:xfrm>
            <a:off x="3423331" y="534413"/>
            <a:ext cx="704917" cy="570983"/>
          </a:xfrm>
          <a:prstGeom prst="rect">
            <a:avLst/>
          </a:prstGeom>
        </p:spPr>
      </p:pic>
      <p:pic>
        <p:nvPicPr>
          <p:cNvPr id="8" name="صورة 7">
            <a:extLst>
              <a:ext uri="{FF2B5EF4-FFF2-40B4-BE49-F238E27FC236}">
                <a16:creationId xmlns:a16="http://schemas.microsoft.com/office/drawing/2014/main" id="{A5C3DEC6-31A3-3107-FF05-182227A8B419}"/>
              </a:ext>
            </a:extLst>
          </p:cNvPr>
          <p:cNvPicPr>
            <a:picLocks noChangeAspect="1"/>
          </p:cNvPicPr>
          <p:nvPr/>
        </p:nvPicPr>
        <p:blipFill>
          <a:blip r:embed="rId3"/>
          <a:stretch>
            <a:fillRect/>
          </a:stretch>
        </p:blipFill>
        <p:spPr>
          <a:xfrm>
            <a:off x="259665" y="1532965"/>
            <a:ext cx="4376333" cy="2790630"/>
          </a:xfrm>
          <a:prstGeom prst="rect">
            <a:avLst/>
          </a:prstGeom>
        </p:spPr>
      </p:pic>
      <p:sp>
        <p:nvSpPr>
          <p:cNvPr id="9" name="مربع نص 8">
            <a:extLst>
              <a:ext uri="{FF2B5EF4-FFF2-40B4-BE49-F238E27FC236}">
                <a16:creationId xmlns:a16="http://schemas.microsoft.com/office/drawing/2014/main" id="{5C3A2FAF-AB52-C41F-A998-2ECDF5D039A4}"/>
              </a:ext>
            </a:extLst>
          </p:cNvPr>
          <p:cNvSpPr txBox="1"/>
          <p:nvPr/>
        </p:nvSpPr>
        <p:spPr>
          <a:xfrm>
            <a:off x="4860947" y="1532965"/>
            <a:ext cx="3859307" cy="2554545"/>
          </a:xfrm>
          <a:prstGeom prst="rect">
            <a:avLst/>
          </a:prstGeom>
          <a:noFill/>
        </p:spPr>
        <p:txBody>
          <a:bodyPr wrap="square" rtlCol="0">
            <a:spAutoFit/>
          </a:bodyPr>
          <a:lstStyle/>
          <a:p>
            <a:pPr marL="285750" indent="-285750" algn="just">
              <a:buFont typeface="Arial" panose="020B0604020202020204" pitchFamily="34" charset="0"/>
              <a:buChar char="•"/>
            </a:pPr>
            <a:r>
              <a:rPr lang="en-US" sz="1600" b="1" dirty="0"/>
              <a:t>A rack system will be designed for storing sesame bags. </a:t>
            </a:r>
          </a:p>
          <a:p>
            <a:pPr marL="285750" indent="-285750" algn="just">
              <a:buFont typeface="Arial" panose="020B0604020202020204" pitchFamily="34" charset="0"/>
              <a:buChar char="•"/>
            </a:pPr>
            <a:r>
              <a:rPr lang="en-US" sz="1600" b="1" dirty="0"/>
              <a:t>The bags are arranged in pallets, </a:t>
            </a:r>
          </a:p>
          <a:p>
            <a:pPr marL="285750" indent="-285750" algn="just">
              <a:buFont typeface="Arial" panose="020B0604020202020204" pitchFamily="34" charset="0"/>
              <a:buChar char="•"/>
            </a:pPr>
            <a:r>
              <a:rPr lang="en-US" sz="1600" b="1" dirty="0"/>
              <a:t>Each pallet contain one ton.</a:t>
            </a:r>
          </a:p>
          <a:p>
            <a:pPr marL="285750" indent="-285750" algn="just">
              <a:buFont typeface="Arial" panose="020B0604020202020204" pitchFamily="34" charset="0"/>
              <a:buChar char="•"/>
            </a:pPr>
            <a:r>
              <a:rPr lang="en-US" sz="1600" b="1" dirty="0"/>
              <a:t>The rack system must allow for a total capacity of 400 tons.</a:t>
            </a:r>
          </a:p>
          <a:p>
            <a:pPr marL="285750" indent="-285750" algn="just">
              <a:buFont typeface="Arial" panose="020B0604020202020204" pitchFamily="34" charset="0"/>
              <a:buChar char="•"/>
            </a:pPr>
            <a:r>
              <a:rPr lang="en-US" sz="1600" b="1" dirty="0"/>
              <a:t>The height of the system should not exceed 7m.</a:t>
            </a:r>
          </a:p>
          <a:p>
            <a:pPr marL="285750" indent="-285750" algn="just">
              <a:buFont typeface="Arial" panose="020B0604020202020204" pitchFamily="34" charset="0"/>
              <a:buChar char="•"/>
            </a:pPr>
            <a:r>
              <a:rPr lang="en-US" sz="1600" b="1" dirty="0"/>
              <a:t>There will be an extra 0.25m above the floor. </a:t>
            </a:r>
          </a:p>
        </p:txBody>
      </p:sp>
    </p:spTree>
    <p:extLst>
      <p:ext uri="{BB962C8B-B14F-4D97-AF65-F5344CB8AC3E}">
        <p14:creationId xmlns:p14="http://schemas.microsoft.com/office/powerpoint/2010/main" val="571452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صورة 7">
            <a:extLst>
              <a:ext uri="{FF2B5EF4-FFF2-40B4-BE49-F238E27FC236}">
                <a16:creationId xmlns:a16="http://schemas.microsoft.com/office/drawing/2014/main" id="{3712CFA8-E378-B5CA-A6FD-91D6ABC854A6}"/>
              </a:ext>
            </a:extLst>
          </p:cNvPr>
          <p:cNvPicPr>
            <a:picLocks noChangeAspect="1"/>
          </p:cNvPicPr>
          <p:nvPr/>
        </p:nvPicPr>
        <p:blipFill>
          <a:blip r:embed="rId2"/>
          <a:stretch>
            <a:fillRect/>
          </a:stretch>
        </p:blipFill>
        <p:spPr>
          <a:xfrm>
            <a:off x="2832651" y="736585"/>
            <a:ext cx="3290439" cy="1136274"/>
          </a:xfrm>
          <a:prstGeom prst="rect">
            <a:avLst/>
          </a:prstGeom>
        </p:spPr>
      </p:pic>
      <p:pic>
        <p:nvPicPr>
          <p:cNvPr id="11" name="صورة 10">
            <a:extLst>
              <a:ext uri="{FF2B5EF4-FFF2-40B4-BE49-F238E27FC236}">
                <a16:creationId xmlns:a16="http://schemas.microsoft.com/office/drawing/2014/main" id="{67465C70-8270-6948-DDCB-C7ABBE6A77EA}"/>
              </a:ext>
            </a:extLst>
          </p:cNvPr>
          <p:cNvPicPr>
            <a:picLocks noChangeAspect="1"/>
          </p:cNvPicPr>
          <p:nvPr/>
        </p:nvPicPr>
        <p:blipFill>
          <a:blip r:embed="rId3"/>
          <a:stretch>
            <a:fillRect/>
          </a:stretch>
        </p:blipFill>
        <p:spPr>
          <a:xfrm>
            <a:off x="4477871" y="2030507"/>
            <a:ext cx="4422725" cy="2171699"/>
          </a:xfrm>
          <a:prstGeom prst="rect">
            <a:avLst/>
          </a:prstGeom>
        </p:spPr>
      </p:pic>
      <p:sp>
        <p:nvSpPr>
          <p:cNvPr id="13" name="مربع نص 12">
            <a:extLst>
              <a:ext uri="{FF2B5EF4-FFF2-40B4-BE49-F238E27FC236}">
                <a16:creationId xmlns:a16="http://schemas.microsoft.com/office/drawing/2014/main" id="{1F1966D7-8677-AEFB-9BBC-E7D327E94A0F}"/>
              </a:ext>
            </a:extLst>
          </p:cNvPr>
          <p:cNvSpPr txBox="1"/>
          <p:nvPr/>
        </p:nvSpPr>
        <p:spPr>
          <a:xfrm>
            <a:off x="389964" y="4185975"/>
            <a:ext cx="4572000" cy="307777"/>
          </a:xfrm>
          <a:prstGeom prst="rect">
            <a:avLst/>
          </a:prstGeom>
          <a:noFill/>
        </p:spPr>
        <p:txBody>
          <a:bodyPr wrap="square">
            <a:spAutoFit/>
          </a:bodyPr>
          <a:lstStyle/>
          <a:p>
            <a:r>
              <a:rPr lang="en-US" b="1" dirty="0"/>
              <a:t>Rack System design for alternative 1</a:t>
            </a:r>
          </a:p>
        </p:txBody>
      </p:sp>
      <p:sp>
        <p:nvSpPr>
          <p:cNvPr id="15" name="مربع نص 14">
            <a:extLst>
              <a:ext uri="{FF2B5EF4-FFF2-40B4-BE49-F238E27FC236}">
                <a16:creationId xmlns:a16="http://schemas.microsoft.com/office/drawing/2014/main" id="{BFBD44BC-6A11-A7BC-4BAE-251ED18E597F}"/>
              </a:ext>
            </a:extLst>
          </p:cNvPr>
          <p:cNvSpPr txBox="1"/>
          <p:nvPr/>
        </p:nvSpPr>
        <p:spPr>
          <a:xfrm>
            <a:off x="5109882" y="4185976"/>
            <a:ext cx="4572000" cy="307777"/>
          </a:xfrm>
          <a:prstGeom prst="rect">
            <a:avLst/>
          </a:prstGeom>
          <a:noFill/>
        </p:spPr>
        <p:txBody>
          <a:bodyPr wrap="square">
            <a:spAutoFit/>
          </a:bodyPr>
          <a:lstStyle/>
          <a:p>
            <a:r>
              <a:rPr lang="en-US" b="1" dirty="0"/>
              <a:t>Rack System design for alternative 2</a:t>
            </a:r>
          </a:p>
        </p:txBody>
      </p:sp>
      <p:pic>
        <p:nvPicPr>
          <p:cNvPr id="17" name="صورة 16">
            <a:extLst>
              <a:ext uri="{FF2B5EF4-FFF2-40B4-BE49-F238E27FC236}">
                <a16:creationId xmlns:a16="http://schemas.microsoft.com/office/drawing/2014/main" id="{E3A9F9A7-6147-9DEC-878E-9F4A966C5908}"/>
              </a:ext>
            </a:extLst>
          </p:cNvPr>
          <p:cNvPicPr>
            <a:picLocks noChangeAspect="1"/>
          </p:cNvPicPr>
          <p:nvPr/>
        </p:nvPicPr>
        <p:blipFill rotWithShape="1">
          <a:blip r:embed="rId4"/>
          <a:srcRect l="3264" r="1460"/>
          <a:stretch/>
        </p:blipFill>
        <p:spPr>
          <a:xfrm>
            <a:off x="0" y="2030506"/>
            <a:ext cx="4422725" cy="1969993"/>
          </a:xfrm>
          <a:prstGeom prst="rect">
            <a:avLst/>
          </a:prstGeom>
        </p:spPr>
      </p:pic>
      <p:sp>
        <p:nvSpPr>
          <p:cNvPr id="18" name="مربع نص 17">
            <a:extLst>
              <a:ext uri="{FF2B5EF4-FFF2-40B4-BE49-F238E27FC236}">
                <a16:creationId xmlns:a16="http://schemas.microsoft.com/office/drawing/2014/main" id="{832552B5-07A2-8646-42BA-A91BB8D11F2F}"/>
              </a:ext>
            </a:extLst>
          </p:cNvPr>
          <p:cNvSpPr txBox="1"/>
          <p:nvPr/>
        </p:nvSpPr>
        <p:spPr>
          <a:xfrm>
            <a:off x="221876" y="356592"/>
            <a:ext cx="8511988" cy="584775"/>
          </a:xfrm>
          <a:prstGeom prst="rect">
            <a:avLst/>
          </a:prstGeom>
          <a:noFill/>
        </p:spPr>
        <p:txBody>
          <a:bodyPr wrap="square" rtlCol="0">
            <a:spAutoFit/>
          </a:bodyPr>
          <a:lstStyle/>
          <a:p>
            <a:r>
              <a:rPr lang="en-US" sz="1600" b="1" dirty="0"/>
              <a:t>The dimensions of the rack system will be calculated Based on the following formulas:</a:t>
            </a:r>
          </a:p>
        </p:txBody>
      </p:sp>
    </p:spTree>
    <p:extLst>
      <p:ext uri="{BB962C8B-B14F-4D97-AF65-F5344CB8AC3E}">
        <p14:creationId xmlns:p14="http://schemas.microsoft.com/office/powerpoint/2010/main" val="23880813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D4CB3330-6783-4E48-A1C7-2CAFD87623A9}"/>
              </a:ext>
            </a:extLst>
          </p:cNvPr>
          <p:cNvSpPr txBox="1"/>
          <p:nvPr/>
        </p:nvSpPr>
        <p:spPr>
          <a:xfrm>
            <a:off x="504265" y="589060"/>
            <a:ext cx="4572000" cy="400110"/>
          </a:xfrm>
          <a:prstGeom prst="rect">
            <a:avLst/>
          </a:prstGeom>
          <a:noFill/>
        </p:spPr>
        <p:txBody>
          <a:bodyPr wrap="square">
            <a:spAutoFit/>
          </a:bodyPr>
          <a:lstStyle/>
          <a:p>
            <a:pPr marL="0" lvl="0" indent="0" algn="just" rtl="0">
              <a:spcBef>
                <a:spcPts val="0"/>
              </a:spcBef>
              <a:spcAft>
                <a:spcPts val="0"/>
              </a:spcAft>
              <a:buNone/>
            </a:pPr>
            <a:r>
              <a:rPr lang="en-US" sz="2000" b="1" dirty="0">
                <a:solidFill>
                  <a:schemeClr val="accent1"/>
                </a:solidFill>
                <a:latin typeface="Fira Sans"/>
                <a:ea typeface="Fira Sans"/>
                <a:cs typeface="Fira Sans"/>
                <a:sym typeface="Fira Sans"/>
              </a:rPr>
              <a:t>Design Silo System </a:t>
            </a:r>
          </a:p>
        </p:txBody>
      </p:sp>
      <p:pic>
        <p:nvPicPr>
          <p:cNvPr id="6" name="صورة 5">
            <a:extLst>
              <a:ext uri="{FF2B5EF4-FFF2-40B4-BE49-F238E27FC236}">
                <a16:creationId xmlns:a16="http://schemas.microsoft.com/office/drawing/2014/main" id="{A6F46698-5A6F-A430-06EC-24A690C6DDD8}"/>
              </a:ext>
            </a:extLst>
          </p:cNvPr>
          <p:cNvPicPr>
            <a:picLocks noChangeAspect="1"/>
          </p:cNvPicPr>
          <p:nvPr/>
        </p:nvPicPr>
        <p:blipFill>
          <a:blip r:embed="rId2"/>
          <a:stretch>
            <a:fillRect/>
          </a:stretch>
        </p:blipFill>
        <p:spPr>
          <a:xfrm>
            <a:off x="2790265" y="496179"/>
            <a:ext cx="694367" cy="585872"/>
          </a:xfrm>
          <a:prstGeom prst="rect">
            <a:avLst/>
          </a:prstGeom>
        </p:spPr>
      </p:pic>
      <p:sp>
        <p:nvSpPr>
          <p:cNvPr id="8" name="مربع نص 7">
            <a:extLst>
              <a:ext uri="{FF2B5EF4-FFF2-40B4-BE49-F238E27FC236}">
                <a16:creationId xmlns:a16="http://schemas.microsoft.com/office/drawing/2014/main" id="{E8399DE9-7BFC-CDF2-EFE1-18169FDFCEEE}"/>
              </a:ext>
            </a:extLst>
          </p:cNvPr>
          <p:cNvSpPr txBox="1"/>
          <p:nvPr/>
        </p:nvSpPr>
        <p:spPr>
          <a:xfrm>
            <a:off x="632094" y="1174932"/>
            <a:ext cx="7879812" cy="523220"/>
          </a:xfrm>
          <a:prstGeom prst="rect">
            <a:avLst/>
          </a:prstGeom>
          <a:noFill/>
        </p:spPr>
        <p:txBody>
          <a:bodyPr wrap="square">
            <a:spAutoFit/>
          </a:bodyPr>
          <a:lstStyle/>
          <a:p>
            <a:r>
              <a:rPr lang="en-US" b="1" dirty="0"/>
              <a:t>The silo system will be designed holed a total amount of 600 ton of sesame this amount will be held in three silos each one of them will have a capacity of 200 ton. </a:t>
            </a:r>
          </a:p>
        </p:txBody>
      </p:sp>
      <p:sp>
        <p:nvSpPr>
          <p:cNvPr id="14" name="مربع نص 13">
            <a:extLst>
              <a:ext uri="{FF2B5EF4-FFF2-40B4-BE49-F238E27FC236}">
                <a16:creationId xmlns:a16="http://schemas.microsoft.com/office/drawing/2014/main" id="{8FB67D32-8E78-6F9C-7170-C67B0E21DD42}"/>
              </a:ext>
            </a:extLst>
          </p:cNvPr>
          <p:cNvSpPr txBox="1"/>
          <p:nvPr/>
        </p:nvSpPr>
        <p:spPr>
          <a:xfrm>
            <a:off x="851448" y="1791033"/>
            <a:ext cx="4572000" cy="1815882"/>
          </a:xfrm>
          <a:prstGeom prst="rect">
            <a:avLst/>
          </a:prstGeom>
          <a:noFill/>
        </p:spPr>
        <p:txBody>
          <a:bodyPr wrap="square">
            <a:spAutoFit/>
          </a:bodyPr>
          <a:lstStyle/>
          <a:p>
            <a:r>
              <a:rPr lang="en-US" b="1" dirty="0"/>
              <a:t>The Silos Design:</a:t>
            </a:r>
          </a:p>
          <a:p>
            <a:endParaRPr lang="en-US" b="1" dirty="0"/>
          </a:p>
          <a:p>
            <a:r>
              <a:rPr lang="en-US" dirty="0"/>
              <a:t>Diameter = 4.35 m</a:t>
            </a:r>
          </a:p>
          <a:p>
            <a:r>
              <a:rPr lang="en-US" dirty="0"/>
              <a:t>Height = 10.5 m </a:t>
            </a:r>
          </a:p>
          <a:p>
            <a:r>
              <a:rPr lang="en-US" dirty="0"/>
              <a:t>Hopper  = 4 m</a:t>
            </a:r>
          </a:p>
          <a:p>
            <a:r>
              <a:rPr lang="en-US" dirty="0"/>
              <a:t>Total height = 14.5 m</a:t>
            </a:r>
          </a:p>
          <a:p>
            <a:r>
              <a:rPr lang="en-US" dirty="0"/>
              <a:t>Capacity: 200 ton</a:t>
            </a:r>
          </a:p>
          <a:p>
            <a:r>
              <a:rPr lang="en-US" dirty="0"/>
              <a:t>Volume = 328,6 m3</a:t>
            </a:r>
          </a:p>
        </p:txBody>
      </p:sp>
      <p:grpSp>
        <p:nvGrpSpPr>
          <p:cNvPr id="7" name="Google Shape;115;p29">
            <a:extLst>
              <a:ext uri="{FF2B5EF4-FFF2-40B4-BE49-F238E27FC236}">
                <a16:creationId xmlns:a16="http://schemas.microsoft.com/office/drawing/2014/main" id="{65C742F9-7A9C-3B43-1748-40A12522E2BF}"/>
              </a:ext>
            </a:extLst>
          </p:cNvPr>
          <p:cNvGrpSpPr/>
          <p:nvPr/>
        </p:nvGrpSpPr>
        <p:grpSpPr>
          <a:xfrm>
            <a:off x="4382428" y="1986520"/>
            <a:ext cx="3910123" cy="2129168"/>
            <a:chOff x="2075150" y="1124000"/>
            <a:chExt cx="5306725" cy="3383600"/>
          </a:xfrm>
        </p:grpSpPr>
        <p:sp>
          <p:nvSpPr>
            <p:cNvPr id="9" name="Google Shape;116;p29">
              <a:extLst>
                <a:ext uri="{FF2B5EF4-FFF2-40B4-BE49-F238E27FC236}">
                  <a16:creationId xmlns:a16="http://schemas.microsoft.com/office/drawing/2014/main" id="{9A88666E-A3B3-E47E-1EE0-F43A766287EF}"/>
                </a:ext>
              </a:extLst>
            </p:cNvPr>
            <p:cNvSpPr/>
            <p:nvPr/>
          </p:nvSpPr>
          <p:spPr>
            <a:xfrm>
              <a:off x="2075150" y="1382200"/>
              <a:ext cx="2770375" cy="1517000"/>
            </a:xfrm>
            <a:custGeom>
              <a:avLst/>
              <a:gdLst/>
              <a:ahLst/>
              <a:cxnLst/>
              <a:rect l="l" t="t" r="r" b="b"/>
              <a:pathLst>
                <a:path w="110815" h="60680" extrusionOk="0">
                  <a:moveTo>
                    <a:pt x="62831" y="0"/>
                  </a:moveTo>
                  <a:lnTo>
                    <a:pt x="62186" y="108"/>
                  </a:lnTo>
                  <a:lnTo>
                    <a:pt x="61540" y="323"/>
                  </a:lnTo>
                  <a:lnTo>
                    <a:pt x="22917" y="22916"/>
                  </a:lnTo>
                  <a:lnTo>
                    <a:pt x="22379" y="23347"/>
                  </a:lnTo>
                  <a:lnTo>
                    <a:pt x="22056" y="23885"/>
                  </a:lnTo>
                  <a:lnTo>
                    <a:pt x="21841" y="24530"/>
                  </a:lnTo>
                  <a:lnTo>
                    <a:pt x="21733" y="25068"/>
                  </a:lnTo>
                  <a:lnTo>
                    <a:pt x="21733" y="25713"/>
                  </a:lnTo>
                  <a:lnTo>
                    <a:pt x="22056" y="26251"/>
                  </a:lnTo>
                  <a:lnTo>
                    <a:pt x="22379" y="26789"/>
                  </a:lnTo>
                  <a:lnTo>
                    <a:pt x="22917" y="27220"/>
                  </a:lnTo>
                  <a:lnTo>
                    <a:pt x="23455" y="27650"/>
                  </a:lnTo>
                  <a:lnTo>
                    <a:pt x="23885" y="28188"/>
                  </a:lnTo>
                  <a:lnTo>
                    <a:pt x="24100" y="28726"/>
                  </a:lnTo>
                  <a:lnTo>
                    <a:pt x="24208" y="29371"/>
                  </a:lnTo>
                  <a:lnTo>
                    <a:pt x="24100" y="30017"/>
                  </a:lnTo>
                  <a:lnTo>
                    <a:pt x="23885" y="30555"/>
                  </a:lnTo>
                  <a:lnTo>
                    <a:pt x="23455" y="31093"/>
                  </a:lnTo>
                  <a:lnTo>
                    <a:pt x="22917" y="31523"/>
                  </a:lnTo>
                  <a:lnTo>
                    <a:pt x="1292" y="44111"/>
                  </a:lnTo>
                  <a:lnTo>
                    <a:pt x="754" y="44541"/>
                  </a:lnTo>
                  <a:lnTo>
                    <a:pt x="323" y="45079"/>
                  </a:lnTo>
                  <a:lnTo>
                    <a:pt x="108" y="45617"/>
                  </a:lnTo>
                  <a:lnTo>
                    <a:pt x="1" y="46263"/>
                  </a:lnTo>
                  <a:lnTo>
                    <a:pt x="108" y="46908"/>
                  </a:lnTo>
                  <a:lnTo>
                    <a:pt x="323" y="47446"/>
                  </a:lnTo>
                  <a:lnTo>
                    <a:pt x="754" y="47984"/>
                  </a:lnTo>
                  <a:lnTo>
                    <a:pt x="1292" y="48414"/>
                  </a:lnTo>
                  <a:lnTo>
                    <a:pt x="21733" y="60356"/>
                  </a:lnTo>
                  <a:lnTo>
                    <a:pt x="22379" y="60572"/>
                  </a:lnTo>
                  <a:lnTo>
                    <a:pt x="23024" y="60679"/>
                  </a:lnTo>
                  <a:lnTo>
                    <a:pt x="23670" y="60572"/>
                  </a:lnTo>
                  <a:lnTo>
                    <a:pt x="24315" y="60356"/>
                  </a:lnTo>
                  <a:lnTo>
                    <a:pt x="50566" y="44864"/>
                  </a:lnTo>
                  <a:lnTo>
                    <a:pt x="51104" y="44649"/>
                  </a:lnTo>
                  <a:lnTo>
                    <a:pt x="51750" y="44541"/>
                  </a:lnTo>
                  <a:lnTo>
                    <a:pt x="52395" y="44649"/>
                  </a:lnTo>
                  <a:lnTo>
                    <a:pt x="53041" y="44864"/>
                  </a:lnTo>
                  <a:lnTo>
                    <a:pt x="68748" y="54116"/>
                  </a:lnTo>
                  <a:lnTo>
                    <a:pt x="69394" y="54331"/>
                  </a:lnTo>
                  <a:lnTo>
                    <a:pt x="70040" y="54439"/>
                  </a:lnTo>
                  <a:lnTo>
                    <a:pt x="70685" y="54331"/>
                  </a:lnTo>
                  <a:lnTo>
                    <a:pt x="71331" y="54116"/>
                  </a:lnTo>
                  <a:lnTo>
                    <a:pt x="109631" y="31416"/>
                  </a:lnTo>
                  <a:lnTo>
                    <a:pt x="110169" y="30985"/>
                  </a:lnTo>
                  <a:lnTo>
                    <a:pt x="110492" y="30447"/>
                  </a:lnTo>
                  <a:lnTo>
                    <a:pt x="110815" y="29909"/>
                  </a:lnTo>
                  <a:lnTo>
                    <a:pt x="110815" y="29264"/>
                  </a:lnTo>
                  <a:lnTo>
                    <a:pt x="110707" y="28618"/>
                  </a:lnTo>
                  <a:lnTo>
                    <a:pt x="110492" y="28080"/>
                  </a:lnTo>
                  <a:lnTo>
                    <a:pt x="110169" y="27542"/>
                  </a:lnTo>
                  <a:lnTo>
                    <a:pt x="109631" y="27112"/>
                  </a:lnTo>
                  <a:lnTo>
                    <a:pt x="64015" y="323"/>
                  </a:lnTo>
                  <a:lnTo>
                    <a:pt x="63477" y="108"/>
                  </a:lnTo>
                  <a:lnTo>
                    <a:pt x="62831" y="0"/>
                  </a:lnTo>
                  <a:close/>
                </a:path>
              </a:pathLst>
            </a:custGeom>
            <a:solidFill>
              <a:srgbClr val="D8D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7;p29">
              <a:extLst>
                <a:ext uri="{FF2B5EF4-FFF2-40B4-BE49-F238E27FC236}">
                  <a16:creationId xmlns:a16="http://schemas.microsoft.com/office/drawing/2014/main" id="{DA44AAE0-0EF7-96AA-402E-EE3535C8EB46}"/>
                </a:ext>
              </a:extLst>
            </p:cNvPr>
            <p:cNvSpPr/>
            <p:nvPr/>
          </p:nvSpPr>
          <p:spPr>
            <a:xfrm>
              <a:off x="2075150" y="1382200"/>
              <a:ext cx="2770375" cy="1517000"/>
            </a:xfrm>
            <a:custGeom>
              <a:avLst/>
              <a:gdLst/>
              <a:ahLst/>
              <a:cxnLst/>
              <a:rect l="l" t="t" r="r" b="b"/>
              <a:pathLst>
                <a:path w="110815" h="60680" fill="none" extrusionOk="0">
                  <a:moveTo>
                    <a:pt x="62831" y="0"/>
                  </a:moveTo>
                  <a:lnTo>
                    <a:pt x="62831" y="0"/>
                  </a:lnTo>
                  <a:lnTo>
                    <a:pt x="62186" y="108"/>
                  </a:lnTo>
                  <a:lnTo>
                    <a:pt x="61540" y="323"/>
                  </a:lnTo>
                  <a:lnTo>
                    <a:pt x="22917" y="22916"/>
                  </a:lnTo>
                  <a:lnTo>
                    <a:pt x="22917" y="22916"/>
                  </a:lnTo>
                  <a:lnTo>
                    <a:pt x="22379" y="23347"/>
                  </a:lnTo>
                  <a:lnTo>
                    <a:pt x="22056" y="23885"/>
                  </a:lnTo>
                  <a:lnTo>
                    <a:pt x="21841" y="24530"/>
                  </a:lnTo>
                  <a:lnTo>
                    <a:pt x="21733" y="25068"/>
                  </a:lnTo>
                  <a:lnTo>
                    <a:pt x="21733" y="25713"/>
                  </a:lnTo>
                  <a:lnTo>
                    <a:pt x="22056" y="26251"/>
                  </a:lnTo>
                  <a:lnTo>
                    <a:pt x="22379" y="26789"/>
                  </a:lnTo>
                  <a:lnTo>
                    <a:pt x="22917" y="27220"/>
                  </a:lnTo>
                  <a:lnTo>
                    <a:pt x="22917" y="27220"/>
                  </a:lnTo>
                  <a:lnTo>
                    <a:pt x="23455" y="27650"/>
                  </a:lnTo>
                  <a:lnTo>
                    <a:pt x="23885" y="28188"/>
                  </a:lnTo>
                  <a:lnTo>
                    <a:pt x="24100" y="28726"/>
                  </a:lnTo>
                  <a:lnTo>
                    <a:pt x="24208" y="29371"/>
                  </a:lnTo>
                  <a:lnTo>
                    <a:pt x="24100" y="30017"/>
                  </a:lnTo>
                  <a:lnTo>
                    <a:pt x="23885" y="30555"/>
                  </a:lnTo>
                  <a:lnTo>
                    <a:pt x="23455" y="31093"/>
                  </a:lnTo>
                  <a:lnTo>
                    <a:pt x="22917" y="31523"/>
                  </a:lnTo>
                  <a:lnTo>
                    <a:pt x="1292" y="44111"/>
                  </a:lnTo>
                  <a:lnTo>
                    <a:pt x="1292" y="44111"/>
                  </a:lnTo>
                  <a:lnTo>
                    <a:pt x="754" y="44541"/>
                  </a:lnTo>
                  <a:lnTo>
                    <a:pt x="323" y="45079"/>
                  </a:lnTo>
                  <a:lnTo>
                    <a:pt x="108" y="45617"/>
                  </a:lnTo>
                  <a:lnTo>
                    <a:pt x="1" y="46263"/>
                  </a:lnTo>
                  <a:lnTo>
                    <a:pt x="108" y="46908"/>
                  </a:lnTo>
                  <a:lnTo>
                    <a:pt x="323" y="47446"/>
                  </a:lnTo>
                  <a:lnTo>
                    <a:pt x="754" y="47984"/>
                  </a:lnTo>
                  <a:lnTo>
                    <a:pt x="1292" y="48414"/>
                  </a:lnTo>
                  <a:lnTo>
                    <a:pt x="21733" y="60356"/>
                  </a:lnTo>
                  <a:lnTo>
                    <a:pt x="21733" y="60356"/>
                  </a:lnTo>
                  <a:lnTo>
                    <a:pt x="22379" y="60572"/>
                  </a:lnTo>
                  <a:lnTo>
                    <a:pt x="23024" y="60679"/>
                  </a:lnTo>
                  <a:lnTo>
                    <a:pt x="23024" y="60679"/>
                  </a:lnTo>
                  <a:lnTo>
                    <a:pt x="23670" y="60572"/>
                  </a:lnTo>
                  <a:lnTo>
                    <a:pt x="24315" y="60356"/>
                  </a:lnTo>
                  <a:lnTo>
                    <a:pt x="50566" y="44864"/>
                  </a:lnTo>
                  <a:lnTo>
                    <a:pt x="50566" y="44864"/>
                  </a:lnTo>
                  <a:lnTo>
                    <a:pt x="51104" y="44649"/>
                  </a:lnTo>
                  <a:lnTo>
                    <a:pt x="51750" y="44541"/>
                  </a:lnTo>
                  <a:lnTo>
                    <a:pt x="51750" y="44541"/>
                  </a:lnTo>
                  <a:lnTo>
                    <a:pt x="52395" y="44649"/>
                  </a:lnTo>
                  <a:lnTo>
                    <a:pt x="53041" y="44864"/>
                  </a:lnTo>
                  <a:lnTo>
                    <a:pt x="68748" y="54116"/>
                  </a:lnTo>
                  <a:lnTo>
                    <a:pt x="68748" y="54116"/>
                  </a:lnTo>
                  <a:lnTo>
                    <a:pt x="69394" y="54331"/>
                  </a:lnTo>
                  <a:lnTo>
                    <a:pt x="70040" y="54439"/>
                  </a:lnTo>
                  <a:lnTo>
                    <a:pt x="70040" y="54439"/>
                  </a:lnTo>
                  <a:lnTo>
                    <a:pt x="70685" y="54331"/>
                  </a:lnTo>
                  <a:lnTo>
                    <a:pt x="71331" y="54116"/>
                  </a:lnTo>
                  <a:lnTo>
                    <a:pt x="109631" y="31416"/>
                  </a:lnTo>
                  <a:lnTo>
                    <a:pt x="109631" y="31416"/>
                  </a:lnTo>
                  <a:lnTo>
                    <a:pt x="110169" y="30985"/>
                  </a:lnTo>
                  <a:lnTo>
                    <a:pt x="110492" y="30447"/>
                  </a:lnTo>
                  <a:lnTo>
                    <a:pt x="110815" y="29909"/>
                  </a:lnTo>
                  <a:lnTo>
                    <a:pt x="110815" y="29264"/>
                  </a:lnTo>
                  <a:lnTo>
                    <a:pt x="110707" y="28618"/>
                  </a:lnTo>
                  <a:lnTo>
                    <a:pt x="110492" y="28080"/>
                  </a:lnTo>
                  <a:lnTo>
                    <a:pt x="110169" y="27542"/>
                  </a:lnTo>
                  <a:lnTo>
                    <a:pt x="109631" y="27112"/>
                  </a:lnTo>
                  <a:lnTo>
                    <a:pt x="64015" y="323"/>
                  </a:lnTo>
                  <a:lnTo>
                    <a:pt x="64015" y="323"/>
                  </a:lnTo>
                  <a:lnTo>
                    <a:pt x="63477" y="108"/>
                  </a:lnTo>
                  <a:lnTo>
                    <a:pt x="6283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8;p29">
              <a:extLst>
                <a:ext uri="{FF2B5EF4-FFF2-40B4-BE49-F238E27FC236}">
                  <a16:creationId xmlns:a16="http://schemas.microsoft.com/office/drawing/2014/main" id="{72984019-89FB-13E1-9548-A42C861FFB30}"/>
                </a:ext>
              </a:extLst>
            </p:cNvPr>
            <p:cNvSpPr/>
            <p:nvPr/>
          </p:nvSpPr>
          <p:spPr>
            <a:xfrm>
              <a:off x="2860525" y="1452125"/>
              <a:ext cx="1807500" cy="1062450"/>
            </a:xfrm>
            <a:custGeom>
              <a:avLst/>
              <a:gdLst/>
              <a:ahLst/>
              <a:cxnLst/>
              <a:rect l="l" t="t" r="r" b="b"/>
              <a:pathLst>
                <a:path w="72300" h="42498" extrusionOk="0">
                  <a:moveTo>
                    <a:pt x="32492" y="1"/>
                  </a:moveTo>
                  <a:lnTo>
                    <a:pt x="1" y="19043"/>
                  </a:lnTo>
                  <a:lnTo>
                    <a:pt x="39593" y="42497"/>
                  </a:lnTo>
                  <a:lnTo>
                    <a:pt x="72299" y="23347"/>
                  </a:lnTo>
                  <a:lnTo>
                    <a:pt x="32492"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19;p29">
              <a:extLst>
                <a:ext uri="{FF2B5EF4-FFF2-40B4-BE49-F238E27FC236}">
                  <a16:creationId xmlns:a16="http://schemas.microsoft.com/office/drawing/2014/main" id="{A7E60569-4AFF-C8F4-64E1-80E222A51CB2}"/>
                </a:ext>
              </a:extLst>
            </p:cNvPr>
            <p:cNvSpPr/>
            <p:nvPr/>
          </p:nvSpPr>
          <p:spPr>
            <a:xfrm>
              <a:off x="2857850" y="1446750"/>
              <a:ext cx="1815550" cy="1073200"/>
            </a:xfrm>
            <a:custGeom>
              <a:avLst/>
              <a:gdLst/>
              <a:ahLst/>
              <a:cxnLst/>
              <a:rect l="l" t="t" r="r" b="b"/>
              <a:pathLst>
                <a:path w="72622" h="42928" extrusionOk="0">
                  <a:moveTo>
                    <a:pt x="32599" y="431"/>
                  </a:moveTo>
                  <a:lnTo>
                    <a:pt x="72083" y="23562"/>
                  </a:lnTo>
                  <a:lnTo>
                    <a:pt x="39701" y="42541"/>
                  </a:lnTo>
                  <a:lnTo>
                    <a:pt x="39701" y="42541"/>
                  </a:lnTo>
                  <a:lnTo>
                    <a:pt x="538" y="19258"/>
                  </a:lnTo>
                  <a:lnTo>
                    <a:pt x="32599" y="431"/>
                  </a:lnTo>
                  <a:close/>
                  <a:moveTo>
                    <a:pt x="32492" y="0"/>
                  </a:moveTo>
                  <a:lnTo>
                    <a:pt x="108" y="19151"/>
                  </a:lnTo>
                  <a:lnTo>
                    <a:pt x="0" y="19258"/>
                  </a:lnTo>
                  <a:lnTo>
                    <a:pt x="108" y="19474"/>
                  </a:lnTo>
                  <a:lnTo>
                    <a:pt x="39592" y="42927"/>
                  </a:lnTo>
                  <a:lnTo>
                    <a:pt x="39807" y="42927"/>
                  </a:lnTo>
                  <a:lnTo>
                    <a:pt x="72514" y="23777"/>
                  </a:lnTo>
                  <a:lnTo>
                    <a:pt x="72621" y="23562"/>
                  </a:lnTo>
                  <a:lnTo>
                    <a:pt x="72514" y="23454"/>
                  </a:lnTo>
                  <a:lnTo>
                    <a:pt x="32707"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20;p29">
              <a:extLst>
                <a:ext uri="{FF2B5EF4-FFF2-40B4-BE49-F238E27FC236}">
                  <a16:creationId xmlns:a16="http://schemas.microsoft.com/office/drawing/2014/main" id="{4867E8D1-9DD0-4B1E-A129-6DBD444D1CE5}"/>
                </a:ext>
              </a:extLst>
            </p:cNvPr>
            <p:cNvSpPr/>
            <p:nvPr/>
          </p:nvSpPr>
          <p:spPr>
            <a:xfrm>
              <a:off x="3850325" y="2035775"/>
              <a:ext cx="817700" cy="583700"/>
            </a:xfrm>
            <a:custGeom>
              <a:avLst/>
              <a:gdLst/>
              <a:ahLst/>
              <a:cxnLst/>
              <a:rect l="l" t="t" r="r" b="b"/>
              <a:pathLst>
                <a:path w="32708" h="23348" extrusionOk="0">
                  <a:moveTo>
                    <a:pt x="32707" y="1"/>
                  </a:moveTo>
                  <a:lnTo>
                    <a:pt x="1" y="19151"/>
                  </a:lnTo>
                  <a:lnTo>
                    <a:pt x="1" y="23347"/>
                  </a:lnTo>
                  <a:lnTo>
                    <a:pt x="32707" y="4304"/>
                  </a:lnTo>
                  <a:lnTo>
                    <a:pt x="3270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21;p29">
              <a:extLst>
                <a:ext uri="{FF2B5EF4-FFF2-40B4-BE49-F238E27FC236}">
                  <a16:creationId xmlns:a16="http://schemas.microsoft.com/office/drawing/2014/main" id="{FDCA60AD-BECF-D89D-B59A-40C6EA362E3A}"/>
                </a:ext>
              </a:extLst>
            </p:cNvPr>
            <p:cNvSpPr/>
            <p:nvPr/>
          </p:nvSpPr>
          <p:spPr>
            <a:xfrm>
              <a:off x="3844950" y="2033100"/>
              <a:ext cx="828450" cy="589050"/>
            </a:xfrm>
            <a:custGeom>
              <a:avLst/>
              <a:gdLst/>
              <a:ahLst/>
              <a:cxnLst/>
              <a:rect l="l" t="t" r="r" b="b"/>
              <a:pathLst>
                <a:path w="33138" h="23562" extrusionOk="0">
                  <a:moveTo>
                    <a:pt x="32707" y="431"/>
                  </a:moveTo>
                  <a:lnTo>
                    <a:pt x="32707" y="4304"/>
                  </a:lnTo>
                  <a:lnTo>
                    <a:pt x="431" y="23131"/>
                  </a:lnTo>
                  <a:lnTo>
                    <a:pt x="431" y="19410"/>
                  </a:lnTo>
                  <a:lnTo>
                    <a:pt x="32707" y="431"/>
                  </a:lnTo>
                  <a:close/>
                  <a:moveTo>
                    <a:pt x="32815" y="0"/>
                  </a:moveTo>
                  <a:lnTo>
                    <a:pt x="108" y="19151"/>
                  </a:lnTo>
                  <a:lnTo>
                    <a:pt x="1" y="19258"/>
                  </a:lnTo>
                  <a:lnTo>
                    <a:pt x="1" y="23454"/>
                  </a:lnTo>
                  <a:lnTo>
                    <a:pt x="108" y="23562"/>
                  </a:lnTo>
                  <a:lnTo>
                    <a:pt x="323" y="23562"/>
                  </a:lnTo>
                  <a:lnTo>
                    <a:pt x="32922" y="4626"/>
                  </a:lnTo>
                  <a:lnTo>
                    <a:pt x="33030" y="4411"/>
                  </a:lnTo>
                  <a:lnTo>
                    <a:pt x="33137" y="215"/>
                  </a:lnTo>
                  <a:lnTo>
                    <a:pt x="3303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22;p29">
              <a:extLst>
                <a:ext uri="{FF2B5EF4-FFF2-40B4-BE49-F238E27FC236}">
                  <a16:creationId xmlns:a16="http://schemas.microsoft.com/office/drawing/2014/main" id="{72E49E39-0D94-DD0C-6C81-791481FCFE83}"/>
                </a:ext>
              </a:extLst>
            </p:cNvPr>
            <p:cNvSpPr/>
            <p:nvPr/>
          </p:nvSpPr>
          <p:spPr>
            <a:xfrm>
              <a:off x="2860525" y="1928200"/>
              <a:ext cx="989825" cy="691275"/>
            </a:xfrm>
            <a:custGeom>
              <a:avLst/>
              <a:gdLst/>
              <a:ahLst/>
              <a:cxnLst/>
              <a:rect l="l" t="t" r="r" b="b"/>
              <a:pathLst>
                <a:path w="39593" h="27651" extrusionOk="0">
                  <a:moveTo>
                    <a:pt x="1" y="0"/>
                  </a:moveTo>
                  <a:lnTo>
                    <a:pt x="1" y="4304"/>
                  </a:lnTo>
                  <a:lnTo>
                    <a:pt x="39593" y="27650"/>
                  </a:lnTo>
                  <a:lnTo>
                    <a:pt x="39593" y="23454"/>
                  </a:lnTo>
                  <a:lnTo>
                    <a:pt x="1"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23;p29">
              <a:extLst>
                <a:ext uri="{FF2B5EF4-FFF2-40B4-BE49-F238E27FC236}">
                  <a16:creationId xmlns:a16="http://schemas.microsoft.com/office/drawing/2014/main" id="{D4832750-E5D2-30B7-1488-F553DD2F20AB}"/>
                </a:ext>
              </a:extLst>
            </p:cNvPr>
            <p:cNvSpPr/>
            <p:nvPr/>
          </p:nvSpPr>
          <p:spPr>
            <a:xfrm>
              <a:off x="2857850" y="1925500"/>
              <a:ext cx="997875" cy="696650"/>
            </a:xfrm>
            <a:custGeom>
              <a:avLst/>
              <a:gdLst/>
              <a:ahLst/>
              <a:cxnLst/>
              <a:rect l="l" t="t" r="r" b="b"/>
              <a:pathLst>
                <a:path w="39915" h="27866" extrusionOk="0">
                  <a:moveTo>
                    <a:pt x="323" y="451"/>
                  </a:moveTo>
                  <a:lnTo>
                    <a:pt x="39485" y="23670"/>
                  </a:lnTo>
                  <a:lnTo>
                    <a:pt x="39485" y="27435"/>
                  </a:lnTo>
                  <a:lnTo>
                    <a:pt x="323" y="4304"/>
                  </a:lnTo>
                  <a:lnTo>
                    <a:pt x="323" y="451"/>
                  </a:lnTo>
                  <a:close/>
                  <a:moveTo>
                    <a:pt x="108" y="1"/>
                  </a:moveTo>
                  <a:lnTo>
                    <a:pt x="0" y="108"/>
                  </a:lnTo>
                  <a:lnTo>
                    <a:pt x="0" y="4412"/>
                  </a:lnTo>
                  <a:lnTo>
                    <a:pt x="108" y="4519"/>
                  </a:lnTo>
                  <a:lnTo>
                    <a:pt x="39592" y="27866"/>
                  </a:lnTo>
                  <a:lnTo>
                    <a:pt x="39807" y="27866"/>
                  </a:lnTo>
                  <a:lnTo>
                    <a:pt x="39915" y="27758"/>
                  </a:lnTo>
                  <a:lnTo>
                    <a:pt x="39915" y="23562"/>
                  </a:lnTo>
                  <a:lnTo>
                    <a:pt x="39807" y="23455"/>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24;p29">
              <a:extLst>
                <a:ext uri="{FF2B5EF4-FFF2-40B4-BE49-F238E27FC236}">
                  <a16:creationId xmlns:a16="http://schemas.microsoft.com/office/drawing/2014/main" id="{FCF43ED1-EC96-215A-4C2B-742BFCCBB8A0}"/>
                </a:ext>
              </a:extLst>
            </p:cNvPr>
            <p:cNvSpPr/>
            <p:nvPr/>
          </p:nvSpPr>
          <p:spPr>
            <a:xfrm>
              <a:off x="3207500" y="1739925"/>
              <a:ext cx="812300" cy="591750"/>
            </a:xfrm>
            <a:custGeom>
              <a:avLst/>
              <a:gdLst/>
              <a:ahLst/>
              <a:cxnLst/>
              <a:rect l="l" t="t" r="r" b="b"/>
              <a:pathLst>
                <a:path w="32492" h="23670" extrusionOk="0">
                  <a:moveTo>
                    <a:pt x="1" y="0"/>
                  </a:moveTo>
                  <a:lnTo>
                    <a:pt x="1" y="4411"/>
                  </a:lnTo>
                  <a:lnTo>
                    <a:pt x="32492" y="23669"/>
                  </a:lnTo>
                  <a:lnTo>
                    <a:pt x="32492" y="19366"/>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25;p29">
              <a:extLst>
                <a:ext uri="{FF2B5EF4-FFF2-40B4-BE49-F238E27FC236}">
                  <a16:creationId xmlns:a16="http://schemas.microsoft.com/office/drawing/2014/main" id="{4D237F2A-4CB4-B398-4F41-67C4F91B3919}"/>
                </a:ext>
              </a:extLst>
            </p:cNvPr>
            <p:cNvSpPr/>
            <p:nvPr/>
          </p:nvSpPr>
          <p:spPr>
            <a:xfrm>
              <a:off x="3204825" y="1737225"/>
              <a:ext cx="817675" cy="597125"/>
            </a:xfrm>
            <a:custGeom>
              <a:avLst/>
              <a:gdLst/>
              <a:ahLst/>
              <a:cxnLst/>
              <a:rect l="l" t="t" r="r" b="b"/>
              <a:pathLst>
                <a:path w="32707" h="23885" extrusionOk="0">
                  <a:moveTo>
                    <a:pt x="323" y="431"/>
                  </a:moveTo>
                  <a:lnTo>
                    <a:pt x="32384" y="19581"/>
                  </a:lnTo>
                  <a:lnTo>
                    <a:pt x="32384" y="23435"/>
                  </a:lnTo>
                  <a:lnTo>
                    <a:pt x="323" y="4412"/>
                  </a:lnTo>
                  <a:lnTo>
                    <a:pt x="323" y="431"/>
                  </a:lnTo>
                  <a:close/>
                  <a:moveTo>
                    <a:pt x="0" y="1"/>
                  </a:moveTo>
                  <a:lnTo>
                    <a:pt x="0" y="108"/>
                  </a:lnTo>
                  <a:lnTo>
                    <a:pt x="0" y="4519"/>
                  </a:lnTo>
                  <a:lnTo>
                    <a:pt x="0" y="4627"/>
                  </a:lnTo>
                  <a:lnTo>
                    <a:pt x="32491" y="23885"/>
                  </a:lnTo>
                  <a:lnTo>
                    <a:pt x="32599" y="23885"/>
                  </a:lnTo>
                  <a:lnTo>
                    <a:pt x="32706" y="23777"/>
                  </a:lnTo>
                  <a:lnTo>
                    <a:pt x="32706" y="19474"/>
                  </a:lnTo>
                  <a:lnTo>
                    <a:pt x="32599" y="19366"/>
                  </a:lnTo>
                  <a:lnTo>
                    <a:pt x="21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26;p29">
              <a:extLst>
                <a:ext uri="{FF2B5EF4-FFF2-40B4-BE49-F238E27FC236}">
                  <a16:creationId xmlns:a16="http://schemas.microsoft.com/office/drawing/2014/main" id="{F6D9FE1B-13C9-D465-749A-90ECC8ABEEFE}"/>
                </a:ext>
              </a:extLst>
            </p:cNvPr>
            <p:cNvSpPr/>
            <p:nvPr/>
          </p:nvSpPr>
          <p:spPr>
            <a:xfrm>
              <a:off x="4019775" y="2170275"/>
              <a:ext cx="88800" cy="161400"/>
            </a:xfrm>
            <a:custGeom>
              <a:avLst/>
              <a:gdLst/>
              <a:ahLst/>
              <a:cxnLst/>
              <a:rect l="l" t="t" r="r" b="b"/>
              <a:pathLst>
                <a:path w="3552" h="6456" extrusionOk="0">
                  <a:moveTo>
                    <a:pt x="3551" y="0"/>
                  </a:moveTo>
                  <a:lnTo>
                    <a:pt x="1" y="2152"/>
                  </a:lnTo>
                  <a:lnTo>
                    <a:pt x="1" y="6455"/>
                  </a:lnTo>
                  <a:lnTo>
                    <a:pt x="3551" y="4304"/>
                  </a:lnTo>
                  <a:lnTo>
                    <a:pt x="3551"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27;p29">
              <a:extLst>
                <a:ext uri="{FF2B5EF4-FFF2-40B4-BE49-F238E27FC236}">
                  <a16:creationId xmlns:a16="http://schemas.microsoft.com/office/drawing/2014/main" id="{8E5A8B5F-DF38-0767-83A4-DE128C199957}"/>
                </a:ext>
              </a:extLst>
            </p:cNvPr>
            <p:cNvSpPr/>
            <p:nvPr/>
          </p:nvSpPr>
          <p:spPr>
            <a:xfrm>
              <a:off x="4046675" y="2186400"/>
              <a:ext cx="35000" cy="126450"/>
            </a:xfrm>
            <a:custGeom>
              <a:avLst/>
              <a:gdLst/>
              <a:ahLst/>
              <a:cxnLst/>
              <a:rect l="l" t="t" r="r" b="b"/>
              <a:pathLst>
                <a:path w="1400" h="5058" extrusionOk="0">
                  <a:moveTo>
                    <a:pt x="1399" y="1"/>
                  </a:moveTo>
                  <a:lnTo>
                    <a:pt x="1" y="861"/>
                  </a:lnTo>
                  <a:lnTo>
                    <a:pt x="1" y="5057"/>
                  </a:lnTo>
                  <a:lnTo>
                    <a:pt x="1292" y="4304"/>
                  </a:lnTo>
                  <a:lnTo>
                    <a:pt x="139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28;p29">
              <a:extLst>
                <a:ext uri="{FF2B5EF4-FFF2-40B4-BE49-F238E27FC236}">
                  <a16:creationId xmlns:a16="http://schemas.microsoft.com/office/drawing/2014/main" id="{3A5E2BBB-9E4E-8B56-2C36-7B221E1DCC32}"/>
                </a:ext>
              </a:extLst>
            </p:cNvPr>
            <p:cNvSpPr/>
            <p:nvPr/>
          </p:nvSpPr>
          <p:spPr>
            <a:xfrm>
              <a:off x="4014400" y="2164875"/>
              <a:ext cx="99550" cy="169475"/>
            </a:xfrm>
            <a:custGeom>
              <a:avLst/>
              <a:gdLst/>
              <a:ahLst/>
              <a:cxnLst/>
              <a:rect l="l" t="t" r="r" b="b"/>
              <a:pathLst>
                <a:path w="3982" h="6779" extrusionOk="0">
                  <a:moveTo>
                    <a:pt x="3659" y="539"/>
                  </a:moveTo>
                  <a:lnTo>
                    <a:pt x="3659" y="4412"/>
                  </a:lnTo>
                  <a:lnTo>
                    <a:pt x="323" y="6349"/>
                  </a:lnTo>
                  <a:lnTo>
                    <a:pt x="323" y="2519"/>
                  </a:lnTo>
                  <a:lnTo>
                    <a:pt x="323" y="2519"/>
                  </a:lnTo>
                  <a:lnTo>
                    <a:pt x="3659" y="539"/>
                  </a:lnTo>
                  <a:close/>
                  <a:moveTo>
                    <a:pt x="3659" y="1"/>
                  </a:moveTo>
                  <a:lnTo>
                    <a:pt x="108" y="2260"/>
                  </a:lnTo>
                  <a:lnTo>
                    <a:pt x="1" y="2368"/>
                  </a:lnTo>
                  <a:lnTo>
                    <a:pt x="1" y="6671"/>
                  </a:lnTo>
                  <a:lnTo>
                    <a:pt x="108" y="6779"/>
                  </a:lnTo>
                  <a:lnTo>
                    <a:pt x="216" y="6779"/>
                  </a:lnTo>
                  <a:lnTo>
                    <a:pt x="3874" y="4627"/>
                  </a:lnTo>
                  <a:lnTo>
                    <a:pt x="3981" y="4520"/>
                  </a:lnTo>
                  <a:lnTo>
                    <a:pt x="3981" y="216"/>
                  </a:lnTo>
                  <a:lnTo>
                    <a:pt x="387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29;p29">
              <a:extLst>
                <a:ext uri="{FF2B5EF4-FFF2-40B4-BE49-F238E27FC236}">
                  <a16:creationId xmlns:a16="http://schemas.microsoft.com/office/drawing/2014/main" id="{35894E93-EC53-1AA9-3E42-4BA5E603197F}"/>
                </a:ext>
              </a:extLst>
            </p:cNvPr>
            <p:cNvSpPr/>
            <p:nvPr/>
          </p:nvSpPr>
          <p:spPr>
            <a:xfrm>
              <a:off x="3207500" y="1688825"/>
              <a:ext cx="901075" cy="535250"/>
            </a:xfrm>
            <a:custGeom>
              <a:avLst/>
              <a:gdLst/>
              <a:ahLst/>
              <a:cxnLst/>
              <a:rect l="l" t="t" r="r" b="b"/>
              <a:pathLst>
                <a:path w="36043" h="21410" extrusionOk="0">
                  <a:moveTo>
                    <a:pt x="3659" y="0"/>
                  </a:moveTo>
                  <a:lnTo>
                    <a:pt x="1" y="2044"/>
                  </a:lnTo>
                  <a:lnTo>
                    <a:pt x="32492" y="21410"/>
                  </a:lnTo>
                  <a:lnTo>
                    <a:pt x="36042" y="19258"/>
                  </a:lnTo>
                  <a:lnTo>
                    <a:pt x="3659"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30;p29">
              <a:extLst>
                <a:ext uri="{FF2B5EF4-FFF2-40B4-BE49-F238E27FC236}">
                  <a16:creationId xmlns:a16="http://schemas.microsoft.com/office/drawing/2014/main" id="{10C71FDD-821E-4134-BF2D-44820402E778}"/>
                </a:ext>
              </a:extLst>
            </p:cNvPr>
            <p:cNvSpPr/>
            <p:nvPr/>
          </p:nvSpPr>
          <p:spPr>
            <a:xfrm>
              <a:off x="3239775" y="1704950"/>
              <a:ext cx="841900" cy="503000"/>
            </a:xfrm>
            <a:custGeom>
              <a:avLst/>
              <a:gdLst/>
              <a:ahLst/>
              <a:cxnLst/>
              <a:rect l="l" t="t" r="r" b="b"/>
              <a:pathLst>
                <a:path w="33676" h="20120" extrusionOk="0">
                  <a:moveTo>
                    <a:pt x="1292" y="1"/>
                  </a:moveTo>
                  <a:lnTo>
                    <a:pt x="1" y="754"/>
                  </a:lnTo>
                  <a:lnTo>
                    <a:pt x="32277" y="20119"/>
                  </a:lnTo>
                  <a:lnTo>
                    <a:pt x="33675" y="19259"/>
                  </a:lnTo>
                  <a:lnTo>
                    <a:pt x="129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31;p29">
              <a:extLst>
                <a:ext uri="{FF2B5EF4-FFF2-40B4-BE49-F238E27FC236}">
                  <a16:creationId xmlns:a16="http://schemas.microsoft.com/office/drawing/2014/main" id="{C9182260-E25E-1667-E7FC-558628AEE811}"/>
                </a:ext>
              </a:extLst>
            </p:cNvPr>
            <p:cNvSpPr/>
            <p:nvPr/>
          </p:nvSpPr>
          <p:spPr>
            <a:xfrm>
              <a:off x="3239775" y="1704950"/>
              <a:ext cx="841900" cy="503000"/>
            </a:xfrm>
            <a:custGeom>
              <a:avLst/>
              <a:gdLst/>
              <a:ahLst/>
              <a:cxnLst/>
              <a:rect l="l" t="t" r="r" b="b"/>
              <a:pathLst>
                <a:path w="33676" h="20120" extrusionOk="0">
                  <a:moveTo>
                    <a:pt x="1292" y="1"/>
                  </a:moveTo>
                  <a:lnTo>
                    <a:pt x="1" y="754"/>
                  </a:lnTo>
                  <a:lnTo>
                    <a:pt x="32277" y="20119"/>
                  </a:lnTo>
                  <a:lnTo>
                    <a:pt x="33675" y="19259"/>
                  </a:lnTo>
                  <a:lnTo>
                    <a:pt x="129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32;p29">
              <a:extLst>
                <a:ext uri="{FF2B5EF4-FFF2-40B4-BE49-F238E27FC236}">
                  <a16:creationId xmlns:a16="http://schemas.microsoft.com/office/drawing/2014/main" id="{36A4C646-7C3B-3239-463E-EE940EE51820}"/>
                </a:ext>
              </a:extLst>
            </p:cNvPr>
            <p:cNvSpPr/>
            <p:nvPr/>
          </p:nvSpPr>
          <p:spPr>
            <a:xfrm>
              <a:off x="3204825" y="1683425"/>
              <a:ext cx="909125" cy="546050"/>
            </a:xfrm>
            <a:custGeom>
              <a:avLst/>
              <a:gdLst/>
              <a:ahLst/>
              <a:cxnLst/>
              <a:rect l="l" t="t" r="r" b="b"/>
              <a:pathLst>
                <a:path w="36365" h="21842" extrusionOk="0">
                  <a:moveTo>
                    <a:pt x="3766" y="431"/>
                  </a:moveTo>
                  <a:lnTo>
                    <a:pt x="35772" y="19422"/>
                  </a:lnTo>
                  <a:lnTo>
                    <a:pt x="32491" y="21411"/>
                  </a:lnTo>
                  <a:lnTo>
                    <a:pt x="538" y="2260"/>
                  </a:lnTo>
                  <a:lnTo>
                    <a:pt x="3766" y="431"/>
                  </a:lnTo>
                  <a:close/>
                  <a:moveTo>
                    <a:pt x="3658" y="1"/>
                  </a:moveTo>
                  <a:lnTo>
                    <a:pt x="0" y="2153"/>
                  </a:lnTo>
                  <a:lnTo>
                    <a:pt x="0" y="2260"/>
                  </a:lnTo>
                  <a:lnTo>
                    <a:pt x="0" y="2475"/>
                  </a:lnTo>
                  <a:lnTo>
                    <a:pt x="32491" y="21841"/>
                  </a:lnTo>
                  <a:lnTo>
                    <a:pt x="32599" y="21841"/>
                  </a:lnTo>
                  <a:lnTo>
                    <a:pt x="36257" y="19582"/>
                  </a:lnTo>
                  <a:lnTo>
                    <a:pt x="36364" y="19474"/>
                  </a:lnTo>
                  <a:lnTo>
                    <a:pt x="36257" y="19259"/>
                  </a:lnTo>
                  <a:lnTo>
                    <a:pt x="387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33;p29">
              <a:extLst>
                <a:ext uri="{FF2B5EF4-FFF2-40B4-BE49-F238E27FC236}">
                  <a16:creationId xmlns:a16="http://schemas.microsoft.com/office/drawing/2014/main" id="{CA48075F-9DAD-902B-D7B7-79CB913FF5D2}"/>
                </a:ext>
              </a:extLst>
            </p:cNvPr>
            <p:cNvSpPr/>
            <p:nvPr/>
          </p:nvSpPr>
          <p:spPr>
            <a:xfrm>
              <a:off x="3029975" y="1844825"/>
              <a:ext cx="812325" cy="589050"/>
            </a:xfrm>
            <a:custGeom>
              <a:avLst/>
              <a:gdLst/>
              <a:ahLst/>
              <a:cxnLst/>
              <a:rect l="l" t="t" r="r" b="b"/>
              <a:pathLst>
                <a:path w="32493" h="23562" extrusionOk="0">
                  <a:moveTo>
                    <a:pt x="1" y="0"/>
                  </a:moveTo>
                  <a:lnTo>
                    <a:pt x="1" y="4304"/>
                  </a:lnTo>
                  <a:lnTo>
                    <a:pt x="32492" y="23562"/>
                  </a:lnTo>
                  <a:lnTo>
                    <a:pt x="32492" y="19366"/>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34;p29">
              <a:extLst>
                <a:ext uri="{FF2B5EF4-FFF2-40B4-BE49-F238E27FC236}">
                  <a16:creationId xmlns:a16="http://schemas.microsoft.com/office/drawing/2014/main" id="{D8F24A48-E196-113B-B1B7-E4D0D1C24D06}"/>
                </a:ext>
              </a:extLst>
            </p:cNvPr>
            <p:cNvSpPr/>
            <p:nvPr/>
          </p:nvSpPr>
          <p:spPr>
            <a:xfrm>
              <a:off x="3027300" y="1842125"/>
              <a:ext cx="817675" cy="597125"/>
            </a:xfrm>
            <a:custGeom>
              <a:avLst/>
              <a:gdLst/>
              <a:ahLst/>
              <a:cxnLst/>
              <a:rect l="l" t="t" r="r" b="b"/>
              <a:pathLst>
                <a:path w="32707" h="23885" extrusionOk="0">
                  <a:moveTo>
                    <a:pt x="323" y="431"/>
                  </a:moveTo>
                  <a:lnTo>
                    <a:pt x="32384" y="19581"/>
                  </a:lnTo>
                  <a:lnTo>
                    <a:pt x="32384" y="23370"/>
                  </a:lnTo>
                  <a:lnTo>
                    <a:pt x="323" y="4304"/>
                  </a:lnTo>
                  <a:lnTo>
                    <a:pt x="323" y="431"/>
                  </a:lnTo>
                  <a:close/>
                  <a:moveTo>
                    <a:pt x="108" y="1"/>
                  </a:moveTo>
                  <a:lnTo>
                    <a:pt x="0" y="108"/>
                  </a:lnTo>
                  <a:lnTo>
                    <a:pt x="0" y="4412"/>
                  </a:lnTo>
                  <a:lnTo>
                    <a:pt x="108" y="4627"/>
                  </a:lnTo>
                  <a:lnTo>
                    <a:pt x="32491" y="23885"/>
                  </a:lnTo>
                  <a:lnTo>
                    <a:pt x="32707" y="23885"/>
                  </a:lnTo>
                  <a:lnTo>
                    <a:pt x="32707" y="23670"/>
                  </a:lnTo>
                  <a:lnTo>
                    <a:pt x="32707" y="19474"/>
                  </a:lnTo>
                  <a:lnTo>
                    <a:pt x="32707" y="19259"/>
                  </a:lnTo>
                  <a:lnTo>
                    <a:pt x="21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35;p29">
              <a:extLst>
                <a:ext uri="{FF2B5EF4-FFF2-40B4-BE49-F238E27FC236}">
                  <a16:creationId xmlns:a16="http://schemas.microsoft.com/office/drawing/2014/main" id="{FA7535C5-7906-C7CB-E9CB-D02659B45058}"/>
                </a:ext>
              </a:extLst>
            </p:cNvPr>
            <p:cNvSpPr/>
            <p:nvPr/>
          </p:nvSpPr>
          <p:spPr>
            <a:xfrm>
              <a:off x="3842275" y="2272475"/>
              <a:ext cx="88775" cy="161400"/>
            </a:xfrm>
            <a:custGeom>
              <a:avLst/>
              <a:gdLst/>
              <a:ahLst/>
              <a:cxnLst/>
              <a:rect l="l" t="t" r="r" b="b"/>
              <a:pathLst>
                <a:path w="3551" h="6456" extrusionOk="0">
                  <a:moveTo>
                    <a:pt x="3550" y="0"/>
                  </a:moveTo>
                  <a:lnTo>
                    <a:pt x="0" y="2260"/>
                  </a:lnTo>
                  <a:lnTo>
                    <a:pt x="0" y="6456"/>
                  </a:lnTo>
                  <a:lnTo>
                    <a:pt x="3550" y="4304"/>
                  </a:lnTo>
                  <a:lnTo>
                    <a:pt x="3550"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36;p29">
              <a:extLst>
                <a:ext uri="{FF2B5EF4-FFF2-40B4-BE49-F238E27FC236}">
                  <a16:creationId xmlns:a16="http://schemas.microsoft.com/office/drawing/2014/main" id="{C98BADD7-1D55-6210-D662-BF7EE3C1ECB5}"/>
                </a:ext>
              </a:extLst>
            </p:cNvPr>
            <p:cNvSpPr/>
            <p:nvPr/>
          </p:nvSpPr>
          <p:spPr>
            <a:xfrm>
              <a:off x="3869150" y="2291300"/>
              <a:ext cx="35000" cy="126450"/>
            </a:xfrm>
            <a:custGeom>
              <a:avLst/>
              <a:gdLst/>
              <a:ahLst/>
              <a:cxnLst/>
              <a:rect l="l" t="t" r="r" b="b"/>
              <a:pathLst>
                <a:path w="1400" h="5058" extrusionOk="0">
                  <a:moveTo>
                    <a:pt x="1400" y="1"/>
                  </a:moveTo>
                  <a:lnTo>
                    <a:pt x="1" y="754"/>
                  </a:lnTo>
                  <a:lnTo>
                    <a:pt x="1" y="5057"/>
                  </a:lnTo>
                  <a:lnTo>
                    <a:pt x="1292" y="4304"/>
                  </a:lnTo>
                  <a:lnTo>
                    <a:pt x="140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37;p29">
              <a:extLst>
                <a:ext uri="{FF2B5EF4-FFF2-40B4-BE49-F238E27FC236}">
                  <a16:creationId xmlns:a16="http://schemas.microsoft.com/office/drawing/2014/main" id="{D66462E0-EACE-95CD-0CC0-5D6E6C6DA8B9}"/>
                </a:ext>
              </a:extLst>
            </p:cNvPr>
            <p:cNvSpPr/>
            <p:nvPr/>
          </p:nvSpPr>
          <p:spPr>
            <a:xfrm>
              <a:off x="3836875" y="2269775"/>
              <a:ext cx="99550" cy="169475"/>
            </a:xfrm>
            <a:custGeom>
              <a:avLst/>
              <a:gdLst/>
              <a:ahLst/>
              <a:cxnLst/>
              <a:rect l="l" t="t" r="r" b="b"/>
              <a:pathLst>
                <a:path w="3982" h="6779" extrusionOk="0">
                  <a:moveTo>
                    <a:pt x="3659" y="431"/>
                  </a:moveTo>
                  <a:lnTo>
                    <a:pt x="3659" y="4304"/>
                  </a:lnTo>
                  <a:lnTo>
                    <a:pt x="324" y="6241"/>
                  </a:lnTo>
                  <a:lnTo>
                    <a:pt x="324" y="2475"/>
                  </a:lnTo>
                  <a:lnTo>
                    <a:pt x="3659" y="431"/>
                  </a:lnTo>
                  <a:close/>
                  <a:moveTo>
                    <a:pt x="3766" y="1"/>
                  </a:moveTo>
                  <a:lnTo>
                    <a:pt x="108" y="2153"/>
                  </a:lnTo>
                  <a:lnTo>
                    <a:pt x="1" y="2368"/>
                  </a:lnTo>
                  <a:lnTo>
                    <a:pt x="1" y="6564"/>
                  </a:lnTo>
                  <a:lnTo>
                    <a:pt x="108" y="6779"/>
                  </a:lnTo>
                  <a:lnTo>
                    <a:pt x="324" y="6779"/>
                  </a:lnTo>
                  <a:lnTo>
                    <a:pt x="3874" y="4627"/>
                  </a:lnTo>
                  <a:lnTo>
                    <a:pt x="3982" y="4412"/>
                  </a:lnTo>
                  <a:lnTo>
                    <a:pt x="3982" y="108"/>
                  </a:lnTo>
                  <a:lnTo>
                    <a:pt x="387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38;p29">
              <a:extLst>
                <a:ext uri="{FF2B5EF4-FFF2-40B4-BE49-F238E27FC236}">
                  <a16:creationId xmlns:a16="http://schemas.microsoft.com/office/drawing/2014/main" id="{F524C126-098C-43AB-5CAB-7C1CFD488961}"/>
                </a:ext>
              </a:extLst>
            </p:cNvPr>
            <p:cNvSpPr/>
            <p:nvPr/>
          </p:nvSpPr>
          <p:spPr>
            <a:xfrm>
              <a:off x="3029975" y="1793725"/>
              <a:ext cx="901075" cy="535250"/>
            </a:xfrm>
            <a:custGeom>
              <a:avLst/>
              <a:gdLst/>
              <a:ahLst/>
              <a:cxnLst/>
              <a:rect l="l" t="t" r="r" b="b"/>
              <a:pathLst>
                <a:path w="36043" h="21410" extrusionOk="0">
                  <a:moveTo>
                    <a:pt x="3659" y="0"/>
                  </a:moveTo>
                  <a:lnTo>
                    <a:pt x="1" y="2044"/>
                  </a:lnTo>
                  <a:lnTo>
                    <a:pt x="32492" y="21410"/>
                  </a:lnTo>
                  <a:lnTo>
                    <a:pt x="36042" y="19150"/>
                  </a:lnTo>
                  <a:lnTo>
                    <a:pt x="3659"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39;p29">
              <a:extLst>
                <a:ext uri="{FF2B5EF4-FFF2-40B4-BE49-F238E27FC236}">
                  <a16:creationId xmlns:a16="http://schemas.microsoft.com/office/drawing/2014/main" id="{7BD5E240-0729-B70D-BF26-9D4C5F644BE5}"/>
                </a:ext>
              </a:extLst>
            </p:cNvPr>
            <p:cNvSpPr/>
            <p:nvPr/>
          </p:nvSpPr>
          <p:spPr>
            <a:xfrm>
              <a:off x="3062250" y="1809850"/>
              <a:ext cx="841900" cy="500300"/>
            </a:xfrm>
            <a:custGeom>
              <a:avLst/>
              <a:gdLst/>
              <a:ahLst/>
              <a:cxnLst/>
              <a:rect l="l" t="t" r="r" b="b"/>
              <a:pathLst>
                <a:path w="33676" h="20012" extrusionOk="0">
                  <a:moveTo>
                    <a:pt x="1292" y="1"/>
                  </a:moveTo>
                  <a:lnTo>
                    <a:pt x="1" y="754"/>
                  </a:lnTo>
                  <a:lnTo>
                    <a:pt x="32277" y="20012"/>
                  </a:lnTo>
                  <a:lnTo>
                    <a:pt x="33676" y="19259"/>
                  </a:lnTo>
                  <a:lnTo>
                    <a:pt x="129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40;p29">
              <a:extLst>
                <a:ext uri="{FF2B5EF4-FFF2-40B4-BE49-F238E27FC236}">
                  <a16:creationId xmlns:a16="http://schemas.microsoft.com/office/drawing/2014/main" id="{BF73F288-00CC-3C4C-2D2F-7D3C597F4057}"/>
                </a:ext>
              </a:extLst>
            </p:cNvPr>
            <p:cNvSpPr/>
            <p:nvPr/>
          </p:nvSpPr>
          <p:spPr>
            <a:xfrm>
              <a:off x="3062250" y="1809850"/>
              <a:ext cx="841900" cy="500300"/>
            </a:xfrm>
            <a:custGeom>
              <a:avLst/>
              <a:gdLst/>
              <a:ahLst/>
              <a:cxnLst/>
              <a:rect l="l" t="t" r="r" b="b"/>
              <a:pathLst>
                <a:path w="33676" h="20012" extrusionOk="0">
                  <a:moveTo>
                    <a:pt x="1292" y="1"/>
                  </a:moveTo>
                  <a:lnTo>
                    <a:pt x="1" y="754"/>
                  </a:lnTo>
                  <a:lnTo>
                    <a:pt x="32277" y="20012"/>
                  </a:lnTo>
                  <a:lnTo>
                    <a:pt x="33676" y="19259"/>
                  </a:lnTo>
                  <a:lnTo>
                    <a:pt x="129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41;p29">
              <a:extLst>
                <a:ext uri="{FF2B5EF4-FFF2-40B4-BE49-F238E27FC236}">
                  <a16:creationId xmlns:a16="http://schemas.microsoft.com/office/drawing/2014/main" id="{FBE52739-BB11-78A6-AF50-4DA8F709BC34}"/>
                </a:ext>
              </a:extLst>
            </p:cNvPr>
            <p:cNvSpPr/>
            <p:nvPr/>
          </p:nvSpPr>
          <p:spPr>
            <a:xfrm>
              <a:off x="3027300" y="1788325"/>
              <a:ext cx="909125" cy="543350"/>
            </a:xfrm>
            <a:custGeom>
              <a:avLst/>
              <a:gdLst/>
              <a:ahLst/>
              <a:cxnLst/>
              <a:rect l="l" t="t" r="r" b="b"/>
              <a:pathLst>
                <a:path w="36365" h="21734" extrusionOk="0">
                  <a:moveTo>
                    <a:pt x="3766" y="324"/>
                  </a:moveTo>
                  <a:lnTo>
                    <a:pt x="35881" y="19422"/>
                  </a:lnTo>
                  <a:lnTo>
                    <a:pt x="35881" y="19422"/>
                  </a:lnTo>
                  <a:lnTo>
                    <a:pt x="32599" y="21411"/>
                  </a:lnTo>
                  <a:lnTo>
                    <a:pt x="538" y="2260"/>
                  </a:lnTo>
                  <a:lnTo>
                    <a:pt x="3766" y="324"/>
                  </a:lnTo>
                  <a:close/>
                  <a:moveTo>
                    <a:pt x="3766" y="1"/>
                  </a:moveTo>
                  <a:lnTo>
                    <a:pt x="108" y="2153"/>
                  </a:lnTo>
                  <a:lnTo>
                    <a:pt x="0" y="2260"/>
                  </a:lnTo>
                  <a:lnTo>
                    <a:pt x="108" y="2368"/>
                  </a:lnTo>
                  <a:lnTo>
                    <a:pt x="32491" y="21733"/>
                  </a:lnTo>
                  <a:lnTo>
                    <a:pt x="32707" y="21733"/>
                  </a:lnTo>
                  <a:lnTo>
                    <a:pt x="36257" y="19582"/>
                  </a:lnTo>
                  <a:lnTo>
                    <a:pt x="36365" y="19366"/>
                  </a:lnTo>
                  <a:lnTo>
                    <a:pt x="36257" y="19259"/>
                  </a:lnTo>
                  <a:lnTo>
                    <a:pt x="387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42;p29">
              <a:extLst>
                <a:ext uri="{FF2B5EF4-FFF2-40B4-BE49-F238E27FC236}">
                  <a16:creationId xmlns:a16="http://schemas.microsoft.com/office/drawing/2014/main" id="{67DFF97A-995B-4412-EE0A-1F8FC087CBE0}"/>
                </a:ext>
              </a:extLst>
            </p:cNvPr>
            <p:cNvSpPr/>
            <p:nvPr/>
          </p:nvSpPr>
          <p:spPr>
            <a:xfrm>
              <a:off x="3562550" y="1532825"/>
              <a:ext cx="546025" cy="427675"/>
            </a:xfrm>
            <a:custGeom>
              <a:avLst/>
              <a:gdLst/>
              <a:ahLst/>
              <a:cxnLst/>
              <a:rect l="l" t="t" r="r" b="b"/>
              <a:pathLst>
                <a:path w="21841" h="17107" extrusionOk="0">
                  <a:moveTo>
                    <a:pt x="0" y="0"/>
                  </a:moveTo>
                  <a:lnTo>
                    <a:pt x="0" y="4304"/>
                  </a:lnTo>
                  <a:lnTo>
                    <a:pt x="21840" y="17106"/>
                  </a:lnTo>
                  <a:lnTo>
                    <a:pt x="21840" y="12803"/>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43;p29">
              <a:extLst>
                <a:ext uri="{FF2B5EF4-FFF2-40B4-BE49-F238E27FC236}">
                  <a16:creationId xmlns:a16="http://schemas.microsoft.com/office/drawing/2014/main" id="{34FCF2EE-706F-77D3-9149-2B168AF6DDF8}"/>
                </a:ext>
              </a:extLst>
            </p:cNvPr>
            <p:cNvSpPr/>
            <p:nvPr/>
          </p:nvSpPr>
          <p:spPr>
            <a:xfrm>
              <a:off x="3559850" y="1527425"/>
              <a:ext cx="554100" cy="435750"/>
            </a:xfrm>
            <a:custGeom>
              <a:avLst/>
              <a:gdLst/>
              <a:ahLst/>
              <a:cxnLst/>
              <a:rect l="l" t="t" r="r" b="b"/>
              <a:pathLst>
                <a:path w="22164" h="17430" extrusionOk="0">
                  <a:moveTo>
                    <a:pt x="323" y="539"/>
                  </a:moveTo>
                  <a:lnTo>
                    <a:pt x="21841" y="13127"/>
                  </a:lnTo>
                  <a:lnTo>
                    <a:pt x="21841" y="16982"/>
                  </a:lnTo>
                  <a:lnTo>
                    <a:pt x="21841" y="16982"/>
                  </a:lnTo>
                  <a:lnTo>
                    <a:pt x="323" y="4412"/>
                  </a:lnTo>
                  <a:lnTo>
                    <a:pt x="323" y="539"/>
                  </a:lnTo>
                  <a:close/>
                  <a:moveTo>
                    <a:pt x="108" y="1"/>
                  </a:moveTo>
                  <a:lnTo>
                    <a:pt x="0" y="216"/>
                  </a:lnTo>
                  <a:lnTo>
                    <a:pt x="0" y="4520"/>
                  </a:lnTo>
                  <a:lnTo>
                    <a:pt x="108" y="4627"/>
                  </a:lnTo>
                  <a:lnTo>
                    <a:pt x="21948" y="17430"/>
                  </a:lnTo>
                  <a:lnTo>
                    <a:pt x="22056" y="17430"/>
                  </a:lnTo>
                  <a:lnTo>
                    <a:pt x="22163" y="17322"/>
                  </a:lnTo>
                  <a:lnTo>
                    <a:pt x="22163" y="13019"/>
                  </a:lnTo>
                  <a:lnTo>
                    <a:pt x="22056" y="12911"/>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44;p29">
              <a:extLst>
                <a:ext uri="{FF2B5EF4-FFF2-40B4-BE49-F238E27FC236}">
                  <a16:creationId xmlns:a16="http://schemas.microsoft.com/office/drawing/2014/main" id="{1EADCA63-A289-497F-F185-64969BB1D8D6}"/>
                </a:ext>
              </a:extLst>
            </p:cNvPr>
            <p:cNvSpPr/>
            <p:nvPr/>
          </p:nvSpPr>
          <p:spPr>
            <a:xfrm>
              <a:off x="4108550" y="1799100"/>
              <a:ext cx="91475" cy="161400"/>
            </a:xfrm>
            <a:custGeom>
              <a:avLst/>
              <a:gdLst/>
              <a:ahLst/>
              <a:cxnLst/>
              <a:rect l="l" t="t" r="r" b="b"/>
              <a:pathLst>
                <a:path w="3659" h="6456" extrusionOk="0">
                  <a:moveTo>
                    <a:pt x="3658" y="0"/>
                  </a:moveTo>
                  <a:lnTo>
                    <a:pt x="0" y="2152"/>
                  </a:lnTo>
                  <a:lnTo>
                    <a:pt x="0" y="6455"/>
                  </a:lnTo>
                  <a:lnTo>
                    <a:pt x="3658" y="4304"/>
                  </a:lnTo>
                  <a:lnTo>
                    <a:pt x="3658"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45;p29">
              <a:extLst>
                <a:ext uri="{FF2B5EF4-FFF2-40B4-BE49-F238E27FC236}">
                  <a16:creationId xmlns:a16="http://schemas.microsoft.com/office/drawing/2014/main" id="{529F491A-FDE5-3A20-EFC4-77345043C59C}"/>
                </a:ext>
              </a:extLst>
            </p:cNvPr>
            <p:cNvSpPr/>
            <p:nvPr/>
          </p:nvSpPr>
          <p:spPr>
            <a:xfrm>
              <a:off x="4138125" y="1815225"/>
              <a:ext cx="35000" cy="126450"/>
            </a:xfrm>
            <a:custGeom>
              <a:avLst/>
              <a:gdLst/>
              <a:ahLst/>
              <a:cxnLst/>
              <a:rect l="l" t="t" r="r" b="b"/>
              <a:pathLst>
                <a:path w="1400" h="5058" extrusionOk="0">
                  <a:moveTo>
                    <a:pt x="1399" y="1"/>
                  </a:moveTo>
                  <a:lnTo>
                    <a:pt x="1" y="861"/>
                  </a:lnTo>
                  <a:lnTo>
                    <a:pt x="1" y="5057"/>
                  </a:lnTo>
                  <a:lnTo>
                    <a:pt x="1292" y="4304"/>
                  </a:lnTo>
                  <a:lnTo>
                    <a:pt x="139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46;p29">
              <a:extLst>
                <a:ext uri="{FF2B5EF4-FFF2-40B4-BE49-F238E27FC236}">
                  <a16:creationId xmlns:a16="http://schemas.microsoft.com/office/drawing/2014/main" id="{E1F7105A-EEC3-1C95-AFAC-5A481194C209}"/>
                </a:ext>
              </a:extLst>
            </p:cNvPr>
            <p:cNvSpPr/>
            <p:nvPr/>
          </p:nvSpPr>
          <p:spPr>
            <a:xfrm>
              <a:off x="4105850" y="1793725"/>
              <a:ext cx="99550" cy="169450"/>
            </a:xfrm>
            <a:custGeom>
              <a:avLst/>
              <a:gdLst/>
              <a:ahLst/>
              <a:cxnLst/>
              <a:rect l="l" t="t" r="r" b="b"/>
              <a:pathLst>
                <a:path w="3982" h="6778" extrusionOk="0">
                  <a:moveTo>
                    <a:pt x="3658" y="538"/>
                  </a:moveTo>
                  <a:lnTo>
                    <a:pt x="3658" y="4411"/>
                  </a:lnTo>
                  <a:lnTo>
                    <a:pt x="323" y="6348"/>
                  </a:lnTo>
                  <a:lnTo>
                    <a:pt x="323" y="2518"/>
                  </a:lnTo>
                  <a:lnTo>
                    <a:pt x="323" y="2518"/>
                  </a:lnTo>
                  <a:lnTo>
                    <a:pt x="3658" y="538"/>
                  </a:lnTo>
                  <a:close/>
                  <a:moveTo>
                    <a:pt x="3658" y="0"/>
                  </a:moveTo>
                  <a:lnTo>
                    <a:pt x="108" y="2259"/>
                  </a:lnTo>
                  <a:lnTo>
                    <a:pt x="1" y="2367"/>
                  </a:lnTo>
                  <a:lnTo>
                    <a:pt x="1" y="6670"/>
                  </a:lnTo>
                  <a:lnTo>
                    <a:pt x="108" y="6778"/>
                  </a:lnTo>
                  <a:lnTo>
                    <a:pt x="216" y="6778"/>
                  </a:lnTo>
                  <a:lnTo>
                    <a:pt x="3874" y="4626"/>
                  </a:lnTo>
                  <a:lnTo>
                    <a:pt x="3981" y="4519"/>
                  </a:lnTo>
                  <a:lnTo>
                    <a:pt x="3981" y="215"/>
                  </a:lnTo>
                  <a:lnTo>
                    <a:pt x="387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47;p29">
              <a:extLst>
                <a:ext uri="{FF2B5EF4-FFF2-40B4-BE49-F238E27FC236}">
                  <a16:creationId xmlns:a16="http://schemas.microsoft.com/office/drawing/2014/main" id="{8B19ABFA-BC0B-91CA-ECB0-3BE73CEFB212}"/>
                </a:ext>
              </a:extLst>
            </p:cNvPr>
            <p:cNvSpPr/>
            <p:nvPr/>
          </p:nvSpPr>
          <p:spPr>
            <a:xfrm>
              <a:off x="3562550" y="1479025"/>
              <a:ext cx="637475" cy="373875"/>
            </a:xfrm>
            <a:custGeom>
              <a:avLst/>
              <a:gdLst/>
              <a:ahLst/>
              <a:cxnLst/>
              <a:rect l="l" t="t" r="r" b="b"/>
              <a:pathLst>
                <a:path w="25499" h="14955" extrusionOk="0">
                  <a:moveTo>
                    <a:pt x="3766" y="0"/>
                  </a:moveTo>
                  <a:lnTo>
                    <a:pt x="0" y="2152"/>
                  </a:lnTo>
                  <a:lnTo>
                    <a:pt x="21840" y="14955"/>
                  </a:lnTo>
                  <a:lnTo>
                    <a:pt x="25498" y="12803"/>
                  </a:lnTo>
                  <a:lnTo>
                    <a:pt x="3766"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48;p29">
              <a:extLst>
                <a:ext uri="{FF2B5EF4-FFF2-40B4-BE49-F238E27FC236}">
                  <a16:creationId xmlns:a16="http://schemas.microsoft.com/office/drawing/2014/main" id="{FF92C3C1-BB15-4CE3-1936-E7C51B9B03B4}"/>
                </a:ext>
              </a:extLst>
            </p:cNvPr>
            <p:cNvSpPr/>
            <p:nvPr/>
          </p:nvSpPr>
          <p:spPr>
            <a:xfrm>
              <a:off x="3594825" y="1495150"/>
              <a:ext cx="578300" cy="341625"/>
            </a:xfrm>
            <a:custGeom>
              <a:avLst/>
              <a:gdLst/>
              <a:ahLst/>
              <a:cxnLst/>
              <a:rect l="l" t="t" r="r" b="b"/>
              <a:pathLst>
                <a:path w="23132" h="13665" extrusionOk="0">
                  <a:moveTo>
                    <a:pt x="1291" y="1"/>
                  </a:moveTo>
                  <a:lnTo>
                    <a:pt x="0" y="754"/>
                  </a:lnTo>
                  <a:lnTo>
                    <a:pt x="21733" y="13664"/>
                  </a:lnTo>
                  <a:lnTo>
                    <a:pt x="23131" y="12804"/>
                  </a:lnTo>
                  <a:lnTo>
                    <a:pt x="129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49;p29">
              <a:extLst>
                <a:ext uri="{FF2B5EF4-FFF2-40B4-BE49-F238E27FC236}">
                  <a16:creationId xmlns:a16="http://schemas.microsoft.com/office/drawing/2014/main" id="{85765FD4-EA03-5F83-4F20-84188D99C1F2}"/>
                </a:ext>
              </a:extLst>
            </p:cNvPr>
            <p:cNvSpPr/>
            <p:nvPr/>
          </p:nvSpPr>
          <p:spPr>
            <a:xfrm>
              <a:off x="3594825" y="1495150"/>
              <a:ext cx="578300" cy="341625"/>
            </a:xfrm>
            <a:custGeom>
              <a:avLst/>
              <a:gdLst/>
              <a:ahLst/>
              <a:cxnLst/>
              <a:rect l="l" t="t" r="r" b="b"/>
              <a:pathLst>
                <a:path w="23132" h="13665" extrusionOk="0">
                  <a:moveTo>
                    <a:pt x="1291" y="1"/>
                  </a:moveTo>
                  <a:lnTo>
                    <a:pt x="0" y="754"/>
                  </a:lnTo>
                  <a:lnTo>
                    <a:pt x="21733" y="13664"/>
                  </a:lnTo>
                  <a:lnTo>
                    <a:pt x="23131" y="12804"/>
                  </a:lnTo>
                  <a:lnTo>
                    <a:pt x="129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50;p29">
              <a:extLst>
                <a:ext uri="{FF2B5EF4-FFF2-40B4-BE49-F238E27FC236}">
                  <a16:creationId xmlns:a16="http://schemas.microsoft.com/office/drawing/2014/main" id="{5E838A0B-0527-C62C-E4A6-6D7F027BA019}"/>
                </a:ext>
              </a:extLst>
            </p:cNvPr>
            <p:cNvSpPr/>
            <p:nvPr/>
          </p:nvSpPr>
          <p:spPr>
            <a:xfrm>
              <a:off x="3559850" y="1476325"/>
              <a:ext cx="645550" cy="381975"/>
            </a:xfrm>
            <a:custGeom>
              <a:avLst/>
              <a:gdLst/>
              <a:ahLst/>
              <a:cxnLst/>
              <a:rect l="l" t="t" r="r" b="b"/>
              <a:pathLst>
                <a:path w="25822" h="15279" extrusionOk="0">
                  <a:moveTo>
                    <a:pt x="3874" y="324"/>
                  </a:moveTo>
                  <a:lnTo>
                    <a:pt x="25228" y="12860"/>
                  </a:lnTo>
                  <a:lnTo>
                    <a:pt x="25228" y="12860"/>
                  </a:lnTo>
                  <a:lnTo>
                    <a:pt x="21948" y="14848"/>
                  </a:lnTo>
                  <a:lnTo>
                    <a:pt x="538" y="2260"/>
                  </a:lnTo>
                  <a:lnTo>
                    <a:pt x="3874" y="324"/>
                  </a:lnTo>
                  <a:close/>
                  <a:moveTo>
                    <a:pt x="3766" y="1"/>
                  </a:moveTo>
                  <a:lnTo>
                    <a:pt x="108" y="2045"/>
                  </a:lnTo>
                  <a:lnTo>
                    <a:pt x="0" y="2260"/>
                  </a:lnTo>
                  <a:lnTo>
                    <a:pt x="108" y="2368"/>
                  </a:lnTo>
                  <a:lnTo>
                    <a:pt x="21948" y="15278"/>
                  </a:lnTo>
                  <a:lnTo>
                    <a:pt x="22056" y="15278"/>
                  </a:lnTo>
                  <a:lnTo>
                    <a:pt x="25714" y="13019"/>
                  </a:lnTo>
                  <a:lnTo>
                    <a:pt x="25821" y="12911"/>
                  </a:lnTo>
                  <a:lnTo>
                    <a:pt x="25714" y="12696"/>
                  </a:lnTo>
                  <a:lnTo>
                    <a:pt x="387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51;p29">
              <a:extLst>
                <a:ext uri="{FF2B5EF4-FFF2-40B4-BE49-F238E27FC236}">
                  <a16:creationId xmlns:a16="http://schemas.microsoft.com/office/drawing/2014/main" id="{4825B0B5-4C45-89B8-9AD9-2E1254866228}"/>
                </a:ext>
              </a:extLst>
            </p:cNvPr>
            <p:cNvSpPr/>
            <p:nvPr/>
          </p:nvSpPr>
          <p:spPr>
            <a:xfrm>
              <a:off x="3393100" y="1635025"/>
              <a:ext cx="809600" cy="589050"/>
            </a:xfrm>
            <a:custGeom>
              <a:avLst/>
              <a:gdLst/>
              <a:ahLst/>
              <a:cxnLst/>
              <a:rect l="l" t="t" r="r" b="b"/>
              <a:pathLst>
                <a:path w="32384" h="23562" extrusionOk="0">
                  <a:moveTo>
                    <a:pt x="0" y="0"/>
                  </a:moveTo>
                  <a:lnTo>
                    <a:pt x="0" y="4304"/>
                  </a:lnTo>
                  <a:lnTo>
                    <a:pt x="32384" y="23562"/>
                  </a:lnTo>
                  <a:lnTo>
                    <a:pt x="32384" y="19366"/>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52;p29">
              <a:extLst>
                <a:ext uri="{FF2B5EF4-FFF2-40B4-BE49-F238E27FC236}">
                  <a16:creationId xmlns:a16="http://schemas.microsoft.com/office/drawing/2014/main" id="{42DEE720-137C-D6B7-018F-D7ED68B7CD4D}"/>
                </a:ext>
              </a:extLst>
            </p:cNvPr>
            <p:cNvSpPr/>
            <p:nvPr/>
          </p:nvSpPr>
          <p:spPr>
            <a:xfrm>
              <a:off x="3387700" y="1629650"/>
              <a:ext cx="820375" cy="597125"/>
            </a:xfrm>
            <a:custGeom>
              <a:avLst/>
              <a:gdLst/>
              <a:ahLst/>
              <a:cxnLst/>
              <a:rect l="l" t="t" r="r" b="b"/>
              <a:pathLst>
                <a:path w="32815" h="23885" extrusionOk="0">
                  <a:moveTo>
                    <a:pt x="431" y="538"/>
                  </a:moveTo>
                  <a:lnTo>
                    <a:pt x="32384" y="19689"/>
                  </a:lnTo>
                  <a:lnTo>
                    <a:pt x="32384" y="23370"/>
                  </a:lnTo>
                  <a:lnTo>
                    <a:pt x="431" y="4411"/>
                  </a:lnTo>
                  <a:lnTo>
                    <a:pt x="431" y="538"/>
                  </a:lnTo>
                  <a:close/>
                  <a:moveTo>
                    <a:pt x="108" y="0"/>
                  </a:moveTo>
                  <a:lnTo>
                    <a:pt x="1" y="215"/>
                  </a:lnTo>
                  <a:lnTo>
                    <a:pt x="1" y="4519"/>
                  </a:lnTo>
                  <a:lnTo>
                    <a:pt x="108" y="4626"/>
                  </a:lnTo>
                  <a:lnTo>
                    <a:pt x="32492" y="23884"/>
                  </a:lnTo>
                  <a:lnTo>
                    <a:pt x="32707" y="23884"/>
                  </a:lnTo>
                  <a:lnTo>
                    <a:pt x="32815" y="23777"/>
                  </a:lnTo>
                  <a:lnTo>
                    <a:pt x="32815" y="19581"/>
                  </a:lnTo>
                  <a:lnTo>
                    <a:pt x="32707" y="19366"/>
                  </a:lnTo>
                  <a:lnTo>
                    <a:pt x="32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53;p29">
              <a:extLst>
                <a:ext uri="{FF2B5EF4-FFF2-40B4-BE49-F238E27FC236}">
                  <a16:creationId xmlns:a16="http://schemas.microsoft.com/office/drawing/2014/main" id="{7A7CF6B4-13F5-8FAA-17F1-26C50376A25D}"/>
                </a:ext>
              </a:extLst>
            </p:cNvPr>
            <p:cNvSpPr/>
            <p:nvPr/>
          </p:nvSpPr>
          <p:spPr>
            <a:xfrm>
              <a:off x="4202675" y="2062675"/>
              <a:ext cx="91475" cy="161400"/>
            </a:xfrm>
            <a:custGeom>
              <a:avLst/>
              <a:gdLst/>
              <a:ahLst/>
              <a:cxnLst/>
              <a:rect l="l" t="t" r="r" b="b"/>
              <a:pathLst>
                <a:path w="3659" h="6456" extrusionOk="0">
                  <a:moveTo>
                    <a:pt x="3659" y="1"/>
                  </a:moveTo>
                  <a:lnTo>
                    <a:pt x="1" y="2260"/>
                  </a:lnTo>
                  <a:lnTo>
                    <a:pt x="1" y="6456"/>
                  </a:lnTo>
                  <a:lnTo>
                    <a:pt x="3659" y="4304"/>
                  </a:lnTo>
                  <a:lnTo>
                    <a:pt x="3659"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54;p29">
              <a:extLst>
                <a:ext uri="{FF2B5EF4-FFF2-40B4-BE49-F238E27FC236}">
                  <a16:creationId xmlns:a16="http://schemas.microsoft.com/office/drawing/2014/main" id="{4049710C-0B45-AEEC-AB00-59376416CAD5}"/>
                </a:ext>
              </a:extLst>
            </p:cNvPr>
            <p:cNvSpPr/>
            <p:nvPr/>
          </p:nvSpPr>
          <p:spPr>
            <a:xfrm>
              <a:off x="4232275" y="2078825"/>
              <a:ext cx="32300" cy="129125"/>
            </a:xfrm>
            <a:custGeom>
              <a:avLst/>
              <a:gdLst/>
              <a:ahLst/>
              <a:cxnLst/>
              <a:rect l="l" t="t" r="r" b="b"/>
              <a:pathLst>
                <a:path w="1292" h="5165" extrusionOk="0">
                  <a:moveTo>
                    <a:pt x="1291" y="0"/>
                  </a:moveTo>
                  <a:lnTo>
                    <a:pt x="0" y="861"/>
                  </a:lnTo>
                  <a:lnTo>
                    <a:pt x="0" y="5164"/>
                  </a:lnTo>
                  <a:lnTo>
                    <a:pt x="1291" y="4411"/>
                  </a:lnTo>
                  <a:lnTo>
                    <a:pt x="129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55;p29">
              <a:extLst>
                <a:ext uri="{FF2B5EF4-FFF2-40B4-BE49-F238E27FC236}">
                  <a16:creationId xmlns:a16="http://schemas.microsoft.com/office/drawing/2014/main" id="{125F4F6D-BD15-3D78-F92B-11EB2E27A9CB}"/>
                </a:ext>
              </a:extLst>
            </p:cNvPr>
            <p:cNvSpPr/>
            <p:nvPr/>
          </p:nvSpPr>
          <p:spPr>
            <a:xfrm>
              <a:off x="4197300" y="2060000"/>
              <a:ext cx="102225" cy="166775"/>
            </a:xfrm>
            <a:custGeom>
              <a:avLst/>
              <a:gdLst/>
              <a:ahLst/>
              <a:cxnLst/>
              <a:rect l="l" t="t" r="r" b="b"/>
              <a:pathLst>
                <a:path w="4089" h="6671" extrusionOk="0">
                  <a:moveTo>
                    <a:pt x="3658" y="430"/>
                  </a:moveTo>
                  <a:lnTo>
                    <a:pt x="3658" y="4304"/>
                  </a:lnTo>
                  <a:lnTo>
                    <a:pt x="431" y="6240"/>
                  </a:lnTo>
                  <a:lnTo>
                    <a:pt x="431" y="2409"/>
                  </a:lnTo>
                  <a:lnTo>
                    <a:pt x="3658" y="430"/>
                  </a:lnTo>
                  <a:close/>
                  <a:moveTo>
                    <a:pt x="3766" y="0"/>
                  </a:moveTo>
                  <a:lnTo>
                    <a:pt x="108" y="2152"/>
                  </a:lnTo>
                  <a:lnTo>
                    <a:pt x="0" y="2367"/>
                  </a:lnTo>
                  <a:lnTo>
                    <a:pt x="0" y="6563"/>
                  </a:lnTo>
                  <a:lnTo>
                    <a:pt x="108" y="6670"/>
                  </a:lnTo>
                  <a:lnTo>
                    <a:pt x="323" y="6670"/>
                  </a:lnTo>
                  <a:lnTo>
                    <a:pt x="3981" y="4626"/>
                  </a:lnTo>
                  <a:lnTo>
                    <a:pt x="4089" y="4411"/>
                  </a:lnTo>
                  <a:lnTo>
                    <a:pt x="4089" y="108"/>
                  </a:lnTo>
                  <a:lnTo>
                    <a:pt x="398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56;p29">
              <a:extLst>
                <a:ext uri="{FF2B5EF4-FFF2-40B4-BE49-F238E27FC236}">
                  <a16:creationId xmlns:a16="http://schemas.microsoft.com/office/drawing/2014/main" id="{30F96A82-61C5-3EC4-D560-831FDD7AC9C9}"/>
                </a:ext>
              </a:extLst>
            </p:cNvPr>
            <p:cNvSpPr/>
            <p:nvPr/>
          </p:nvSpPr>
          <p:spPr>
            <a:xfrm>
              <a:off x="3393100" y="1581225"/>
              <a:ext cx="901050" cy="537975"/>
            </a:xfrm>
            <a:custGeom>
              <a:avLst/>
              <a:gdLst/>
              <a:ahLst/>
              <a:cxnLst/>
              <a:rect l="l" t="t" r="r" b="b"/>
              <a:pathLst>
                <a:path w="36042" h="21519" extrusionOk="0">
                  <a:moveTo>
                    <a:pt x="3658" y="1"/>
                  </a:moveTo>
                  <a:lnTo>
                    <a:pt x="0" y="2152"/>
                  </a:lnTo>
                  <a:lnTo>
                    <a:pt x="32384" y="21518"/>
                  </a:lnTo>
                  <a:lnTo>
                    <a:pt x="36042" y="19259"/>
                  </a:lnTo>
                  <a:lnTo>
                    <a:pt x="3658"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57;p29">
              <a:extLst>
                <a:ext uri="{FF2B5EF4-FFF2-40B4-BE49-F238E27FC236}">
                  <a16:creationId xmlns:a16="http://schemas.microsoft.com/office/drawing/2014/main" id="{1030580B-19E4-53E2-5CCB-B5F5AC2D42BC}"/>
                </a:ext>
              </a:extLst>
            </p:cNvPr>
            <p:cNvSpPr/>
            <p:nvPr/>
          </p:nvSpPr>
          <p:spPr>
            <a:xfrm>
              <a:off x="3422675" y="1597375"/>
              <a:ext cx="841900" cy="502975"/>
            </a:xfrm>
            <a:custGeom>
              <a:avLst/>
              <a:gdLst/>
              <a:ahLst/>
              <a:cxnLst/>
              <a:rect l="l" t="t" r="r" b="b"/>
              <a:pathLst>
                <a:path w="33676" h="20119" extrusionOk="0">
                  <a:moveTo>
                    <a:pt x="1292" y="0"/>
                  </a:moveTo>
                  <a:lnTo>
                    <a:pt x="1" y="753"/>
                  </a:lnTo>
                  <a:lnTo>
                    <a:pt x="32384" y="20119"/>
                  </a:lnTo>
                  <a:lnTo>
                    <a:pt x="33675" y="19258"/>
                  </a:lnTo>
                  <a:lnTo>
                    <a:pt x="129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58;p29">
              <a:extLst>
                <a:ext uri="{FF2B5EF4-FFF2-40B4-BE49-F238E27FC236}">
                  <a16:creationId xmlns:a16="http://schemas.microsoft.com/office/drawing/2014/main" id="{A3AA3011-E77D-DDCD-7F7E-EB9086C11AE6}"/>
                </a:ext>
              </a:extLst>
            </p:cNvPr>
            <p:cNvSpPr/>
            <p:nvPr/>
          </p:nvSpPr>
          <p:spPr>
            <a:xfrm>
              <a:off x="3422675" y="1597375"/>
              <a:ext cx="841900" cy="502975"/>
            </a:xfrm>
            <a:custGeom>
              <a:avLst/>
              <a:gdLst/>
              <a:ahLst/>
              <a:cxnLst/>
              <a:rect l="l" t="t" r="r" b="b"/>
              <a:pathLst>
                <a:path w="33676" h="20119" extrusionOk="0">
                  <a:moveTo>
                    <a:pt x="1292" y="0"/>
                  </a:moveTo>
                  <a:lnTo>
                    <a:pt x="1" y="753"/>
                  </a:lnTo>
                  <a:lnTo>
                    <a:pt x="32384" y="20119"/>
                  </a:lnTo>
                  <a:lnTo>
                    <a:pt x="33675" y="19258"/>
                  </a:lnTo>
                  <a:lnTo>
                    <a:pt x="129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59;p29">
              <a:extLst>
                <a:ext uri="{FF2B5EF4-FFF2-40B4-BE49-F238E27FC236}">
                  <a16:creationId xmlns:a16="http://schemas.microsoft.com/office/drawing/2014/main" id="{B8C8D0EA-0276-9EF2-6BA9-BCED8B9553A0}"/>
                </a:ext>
              </a:extLst>
            </p:cNvPr>
            <p:cNvSpPr/>
            <p:nvPr/>
          </p:nvSpPr>
          <p:spPr>
            <a:xfrm>
              <a:off x="3387700" y="1578550"/>
              <a:ext cx="911825" cy="543325"/>
            </a:xfrm>
            <a:custGeom>
              <a:avLst/>
              <a:gdLst/>
              <a:ahLst/>
              <a:cxnLst/>
              <a:rect l="l" t="t" r="r" b="b"/>
              <a:pathLst>
                <a:path w="36473" h="21733" extrusionOk="0">
                  <a:moveTo>
                    <a:pt x="3874" y="323"/>
                  </a:moveTo>
                  <a:lnTo>
                    <a:pt x="35971" y="19367"/>
                  </a:lnTo>
                  <a:lnTo>
                    <a:pt x="35971" y="19367"/>
                  </a:lnTo>
                  <a:lnTo>
                    <a:pt x="32600" y="21410"/>
                  </a:lnTo>
                  <a:lnTo>
                    <a:pt x="539" y="2259"/>
                  </a:lnTo>
                  <a:lnTo>
                    <a:pt x="3874" y="323"/>
                  </a:lnTo>
                  <a:close/>
                  <a:moveTo>
                    <a:pt x="3766" y="0"/>
                  </a:moveTo>
                  <a:lnTo>
                    <a:pt x="108" y="2044"/>
                  </a:lnTo>
                  <a:lnTo>
                    <a:pt x="1" y="2259"/>
                  </a:lnTo>
                  <a:lnTo>
                    <a:pt x="108" y="2367"/>
                  </a:lnTo>
                  <a:lnTo>
                    <a:pt x="32492" y="21733"/>
                  </a:lnTo>
                  <a:lnTo>
                    <a:pt x="32707" y="21733"/>
                  </a:lnTo>
                  <a:lnTo>
                    <a:pt x="36365" y="19473"/>
                  </a:lnTo>
                  <a:lnTo>
                    <a:pt x="36473" y="19366"/>
                  </a:lnTo>
                  <a:lnTo>
                    <a:pt x="36365" y="19258"/>
                  </a:lnTo>
                  <a:lnTo>
                    <a:pt x="398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60;p29">
              <a:extLst>
                <a:ext uri="{FF2B5EF4-FFF2-40B4-BE49-F238E27FC236}">
                  <a16:creationId xmlns:a16="http://schemas.microsoft.com/office/drawing/2014/main" id="{18AFDE22-DF7A-23E6-5A0B-CECA5FDAA26A}"/>
                </a:ext>
              </a:extLst>
            </p:cNvPr>
            <p:cNvSpPr/>
            <p:nvPr/>
          </p:nvSpPr>
          <p:spPr>
            <a:xfrm>
              <a:off x="4181150" y="1925500"/>
              <a:ext cx="161425" cy="78025"/>
            </a:xfrm>
            <a:custGeom>
              <a:avLst/>
              <a:gdLst/>
              <a:ahLst/>
              <a:cxnLst/>
              <a:rect l="l" t="t" r="r" b="b"/>
              <a:pathLst>
                <a:path w="6457" h="3121" extrusionOk="0">
                  <a:moveTo>
                    <a:pt x="1" y="1"/>
                  </a:moveTo>
                  <a:lnTo>
                    <a:pt x="1" y="969"/>
                  </a:lnTo>
                  <a:lnTo>
                    <a:pt x="1" y="1184"/>
                  </a:lnTo>
                  <a:lnTo>
                    <a:pt x="1" y="1615"/>
                  </a:lnTo>
                  <a:lnTo>
                    <a:pt x="216" y="1937"/>
                  </a:lnTo>
                  <a:lnTo>
                    <a:pt x="539" y="2260"/>
                  </a:lnTo>
                  <a:lnTo>
                    <a:pt x="862" y="2583"/>
                  </a:lnTo>
                  <a:lnTo>
                    <a:pt x="1400" y="2798"/>
                  </a:lnTo>
                  <a:lnTo>
                    <a:pt x="1938" y="3013"/>
                  </a:lnTo>
                  <a:lnTo>
                    <a:pt x="2583" y="3121"/>
                  </a:lnTo>
                  <a:lnTo>
                    <a:pt x="3874" y="3121"/>
                  </a:lnTo>
                  <a:lnTo>
                    <a:pt x="4412" y="3013"/>
                  </a:lnTo>
                  <a:lnTo>
                    <a:pt x="4950" y="2798"/>
                  </a:lnTo>
                  <a:lnTo>
                    <a:pt x="5488" y="2583"/>
                  </a:lnTo>
                  <a:lnTo>
                    <a:pt x="5918" y="2260"/>
                  </a:lnTo>
                  <a:lnTo>
                    <a:pt x="6133" y="1937"/>
                  </a:lnTo>
                  <a:lnTo>
                    <a:pt x="6349" y="1615"/>
                  </a:lnTo>
                  <a:lnTo>
                    <a:pt x="6456" y="1184"/>
                  </a:lnTo>
                  <a:lnTo>
                    <a:pt x="64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61;p29">
              <a:extLst>
                <a:ext uri="{FF2B5EF4-FFF2-40B4-BE49-F238E27FC236}">
                  <a16:creationId xmlns:a16="http://schemas.microsoft.com/office/drawing/2014/main" id="{D7CA09FF-EBB0-7E7A-F542-AEA76B1733A0}"/>
                </a:ext>
              </a:extLst>
            </p:cNvPr>
            <p:cNvSpPr/>
            <p:nvPr/>
          </p:nvSpPr>
          <p:spPr>
            <a:xfrm>
              <a:off x="4181150" y="1925500"/>
              <a:ext cx="161425" cy="78025"/>
            </a:xfrm>
            <a:custGeom>
              <a:avLst/>
              <a:gdLst/>
              <a:ahLst/>
              <a:cxnLst/>
              <a:rect l="l" t="t" r="r" b="b"/>
              <a:pathLst>
                <a:path w="6457" h="3121" fill="none" extrusionOk="0">
                  <a:moveTo>
                    <a:pt x="6456" y="1"/>
                  </a:moveTo>
                  <a:lnTo>
                    <a:pt x="6456" y="1184"/>
                  </a:lnTo>
                  <a:lnTo>
                    <a:pt x="6456" y="1184"/>
                  </a:lnTo>
                  <a:lnTo>
                    <a:pt x="6349" y="1615"/>
                  </a:lnTo>
                  <a:lnTo>
                    <a:pt x="6133" y="1937"/>
                  </a:lnTo>
                  <a:lnTo>
                    <a:pt x="5918" y="2260"/>
                  </a:lnTo>
                  <a:lnTo>
                    <a:pt x="5488" y="2583"/>
                  </a:lnTo>
                  <a:lnTo>
                    <a:pt x="4950" y="2798"/>
                  </a:lnTo>
                  <a:lnTo>
                    <a:pt x="4412" y="3013"/>
                  </a:lnTo>
                  <a:lnTo>
                    <a:pt x="3874" y="3121"/>
                  </a:lnTo>
                  <a:lnTo>
                    <a:pt x="3229" y="3121"/>
                  </a:lnTo>
                  <a:lnTo>
                    <a:pt x="3229" y="3121"/>
                  </a:lnTo>
                  <a:lnTo>
                    <a:pt x="2583" y="3121"/>
                  </a:lnTo>
                  <a:lnTo>
                    <a:pt x="1938" y="3013"/>
                  </a:lnTo>
                  <a:lnTo>
                    <a:pt x="1400" y="2798"/>
                  </a:lnTo>
                  <a:lnTo>
                    <a:pt x="862" y="2583"/>
                  </a:lnTo>
                  <a:lnTo>
                    <a:pt x="539" y="2260"/>
                  </a:lnTo>
                  <a:lnTo>
                    <a:pt x="216" y="1937"/>
                  </a:lnTo>
                  <a:lnTo>
                    <a:pt x="1" y="1615"/>
                  </a:lnTo>
                  <a:lnTo>
                    <a:pt x="1" y="1184"/>
                  </a:lnTo>
                  <a:lnTo>
                    <a:pt x="1" y="969"/>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62;p29">
              <a:extLst>
                <a:ext uri="{FF2B5EF4-FFF2-40B4-BE49-F238E27FC236}">
                  <a16:creationId xmlns:a16="http://schemas.microsoft.com/office/drawing/2014/main" id="{D27AF768-EF41-07F8-77D8-A9396213AC8B}"/>
                </a:ext>
              </a:extLst>
            </p:cNvPr>
            <p:cNvSpPr/>
            <p:nvPr/>
          </p:nvSpPr>
          <p:spPr>
            <a:xfrm>
              <a:off x="4175775" y="1920125"/>
              <a:ext cx="169475" cy="88775"/>
            </a:xfrm>
            <a:custGeom>
              <a:avLst/>
              <a:gdLst/>
              <a:ahLst/>
              <a:cxnLst/>
              <a:rect l="l" t="t" r="r" b="b"/>
              <a:pathLst>
                <a:path w="6779" h="3551" extrusionOk="0">
                  <a:moveTo>
                    <a:pt x="216" y="1"/>
                  </a:moveTo>
                  <a:lnTo>
                    <a:pt x="1" y="108"/>
                  </a:lnTo>
                  <a:lnTo>
                    <a:pt x="1" y="216"/>
                  </a:lnTo>
                  <a:lnTo>
                    <a:pt x="1" y="1184"/>
                  </a:lnTo>
                  <a:lnTo>
                    <a:pt x="1" y="1507"/>
                  </a:lnTo>
                  <a:lnTo>
                    <a:pt x="20" y="1497"/>
                  </a:lnTo>
                  <a:lnTo>
                    <a:pt x="108" y="1937"/>
                  </a:lnTo>
                  <a:lnTo>
                    <a:pt x="324" y="2260"/>
                  </a:lnTo>
                  <a:lnTo>
                    <a:pt x="646" y="2690"/>
                  </a:lnTo>
                  <a:lnTo>
                    <a:pt x="1077" y="2905"/>
                  </a:lnTo>
                  <a:lnTo>
                    <a:pt x="1507" y="3228"/>
                  </a:lnTo>
                  <a:lnTo>
                    <a:pt x="2153" y="3443"/>
                  </a:lnTo>
                  <a:lnTo>
                    <a:pt x="2690" y="3551"/>
                  </a:lnTo>
                  <a:lnTo>
                    <a:pt x="4089" y="3551"/>
                  </a:lnTo>
                  <a:lnTo>
                    <a:pt x="4735" y="3443"/>
                  </a:lnTo>
                  <a:lnTo>
                    <a:pt x="5273" y="3228"/>
                  </a:lnTo>
                  <a:lnTo>
                    <a:pt x="5810" y="3013"/>
                  </a:lnTo>
                  <a:lnTo>
                    <a:pt x="6241" y="2690"/>
                  </a:lnTo>
                  <a:lnTo>
                    <a:pt x="6564" y="2260"/>
                  </a:lnTo>
                  <a:lnTo>
                    <a:pt x="6779" y="1937"/>
                  </a:lnTo>
                  <a:lnTo>
                    <a:pt x="6779" y="1399"/>
                  </a:lnTo>
                  <a:lnTo>
                    <a:pt x="6779" y="216"/>
                  </a:lnTo>
                  <a:lnTo>
                    <a:pt x="6779" y="108"/>
                  </a:lnTo>
                  <a:lnTo>
                    <a:pt x="6671" y="1"/>
                  </a:lnTo>
                  <a:lnTo>
                    <a:pt x="6456" y="108"/>
                  </a:lnTo>
                  <a:lnTo>
                    <a:pt x="6456" y="216"/>
                  </a:lnTo>
                  <a:lnTo>
                    <a:pt x="6456" y="1399"/>
                  </a:lnTo>
                  <a:lnTo>
                    <a:pt x="6456" y="1722"/>
                  </a:lnTo>
                  <a:lnTo>
                    <a:pt x="6241" y="2045"/>
                  </a:lnTo>
                  <a:lnTo>
                    <a:pt x="5810" y="2475"/>
                  </a:lnTo>
                  <a:lnTo>
                    <a:pt x="5165" y="2905"/>
                  </a:lnTo>
                  <a:lnTo>
                    <a:pt x="4304" y="3121"/>
                  </a:lnTo>
                  <a:lnTo>
                    <a:pt x="3444" y="3228"/>
                  </a:lnTo>
                  <a:lnTo>
                    <a:pt x="2798" y="3121"/>
                  </a:lnTo>
                  <a:lnTo>
                    <a:pt x="2153" y="3013"/>
                  </a:lnTo>
                  <a:lnTo>
                    <a:pt x="1722" y="2905"/>
                  </a:lnTo>
                  <a:lnTo>
                    <a:pt x="1184" y="2690"/>
                  </a:lnTo>
                  <a:lnTo>
                    <a:pt x="861" y="2368"/>
                  </a:lnTo>
                  <a:lnTo>
                    <a:pt x="646" y="2045"/>
                  </a:lnTo>
                  <a:lnTo>
                    <a:pt x="431" y="1722"/>
                  </a:lnTo>
                  <a:lnTo>
                    <a:pt x="431" y="1399"/>
                  </a:lnTo>
                  <a:lnTo>
                    <a:pt x="324" y="1184"/>
                  </a:lnTo>
                  <a:lnTo>
                    <a:pt x="324" y="216"/>
                  </a:lnTo>
                  <a:lnTo>
                    <a:pt x="324" y="108"/>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63;p29">
              <a:extLst>
                <a:ext uri="{FF2B5EF4-FFF2-40B4-BE49-F238E27FC236}">
                  <a16:creationId xmlns:a16="http://schemas.microsoft.com/office/drawing/2014/main" id="{7F891D25-25F5-B112-9330-D71835EF255A}"/>
                </a:ext>
              </a:extLst>
            </p:cNvPr>
            <p:cNvSpPr/>
            <p:nvPr/>
          </p:nvSpPr>
          <p:spPr>
            <a:xfrm>
              <a:off x="4178475" y="1874400"/>
              <a:ext cx="164100" cy="94175"/>
            </a:xfrm>
            <a:custGeom>
              <a:avLst/>
              <a:gdLst/>
              <a:ahLst/>
              <a:cxnLst/>
              <a:rect l="l" t="t" r="r" b="b"/>
              <a:pathLst>
                <a:path w="6564" h="3767" extrusionOk="0">
                  <a:moveTo>
                    <a:pt x="2690" y="1"/>
                  </a:moveTo>
                  <a:lnTo>
                    <a:pt x="2045" y="108"/>
                  </a:lnTo>
                  <a:lnTo>
                    <a:pt x="1507" y="323"/>
                  </a:lnTo>
                  <a:lnTo>
                    <a:pt x="969" y="539"/>
                  </a:lnTo>
                  <a:lnTo>
                    <a:pt x="646" y="861"/>
                  </a:lnTo>
                  <a:lnTo>
                    <a:pt x="323" y="1184"/>
                  </a:lnTo>
                  <a:lnTo>
                    <a:pt x="108" y="1507"/>
                  </a:lnTo>
                  <a:lnTo>
                    <a:pt x="0" y="1937"/>
                  </a:lnTo>
                  <a:lnTo>
                    <a:pt x="108" y="2260"/>
                  </a:lnTo>
                  <a:lnTo>
                    <a:pt x="323" y="2583"/>
                  </a:lnTo>
                  <a:lnTo>
                    <a:pt x="646" y="3013"/>
                  </a:lnTo>
                  <a:lnTo>
                    <a:pt x="969" y="3228"/>
                  </a:lnTo>
                  <a:lnTo>
                    <a:pt x="1507" y="3443"/>
                  </a:lnTo>
                  <a:lnTo>
                    <a:pt x="2045" y="3659"/>
                  </a:lnTo>
                  <a:lnTo>
                    <a:pt x="2690" y="3766"/>
                  </a:lnTo>
                  <a:lnTo>
                    <a:pt x="3981" y="3766"/>
                  </a:lnTo>
                  <a:lnTo>
                    <a:pt x="4519" y="3659"/>
                  </a:lnTo>
                  <a:lnTo>
                    <a:pt x="5057" y="3443"/>
                  </a:lnTo>
                  <a:lnTo>
                    <a:pt x="5595" y="3228"/>
                  </a:lnTo>
                  <a:lnTo>
                    <a:pt x="6025" y="3013"/>
                  </a:lnTo>
                  <a:lnTo>
                    <a:pt x="6240" y="2583"/>
                  </a:lnTo>
                  <a:lnTo>
                    <a:pt x="6456" y="2260"/>
                  </a:lnTo>
                  <a:lnTo>
                    <a:pt x="6563" y="1937"/>
                  </a:lnTo>
                  <a:lnTo>
                    <a:pt x="6456" y="1507"/>
                  </a:lnTo>
                  <a:lnTo>
                    <a:pt x="6240" y="1184"/>
                  </a:lnTo>
                  <a:lnTo>
                    <a:pt x="6025" y="861"/>
                  </a:lnTo>
                  <a:lnTo>
                    <a:pt x="5595" y="539"/>
                  </a:lnTo>
                  <a:lnTo>
                    <a:pt x="5057" y="323"/>
                  </a:lnTo>
                  <a:lnTo>
                    <a:pt x="4519" y="108"/>
                  </a:lnTo>
                  <a:lnTo>
                    <a:pt x="398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64;p29">
              <a:extLst>
                <a:ext uri="{FF2B5EF4-FFF2-40B4-BE49-F238E27FC236}">
                  <a16:creationId xmlns:a16="http://schemas.microsoft.com/office/drawing/2014/main" id="{9DBFA7DA-433D-1A95-6AF8-53A049A5148F}"/>
                </a:ext>
              </a:extLst>
            </p:cNvPr>
            <p:cNvSpPr/>
            <p:nvPr/>
          </p:nvSpPr>
          <p:spPr>
            <a:xfrm>
              <a:off x="4175775" y="1869025"/>
              <a:ext cx="169475" cy="104925"/>
            </a:xfrm>
            <a:custGeom>
              <a:avLst/>
              <a:gdLst/>
              <a:ahLst/>
              <a:cxnLst/>
              <a:rect l="l" t="t" r="r" b="b"/>
              <a:pathLst>
                <a:path w="6779" h="4197" extrusionOk="0">
                  <a:moveTo>
                    <a:pt x="3444" y="323"/>
                  </a:moveTo>
                  <a:lnTo>
                    <a:pt x="3981" y="431"/>
                  </a:lnTo>
                  <a:lnTo>
                    <a:pt x="4627" y="538"/>
                  </a:lnTo>
                  <a:lnTo>
                    <a:pt x="5165" y="646"/>
                  </a:lnTo>
                  <a:lnTo>
                    <a:pt x="5595" y="861"/>
                  </a:lnTo>
                  <a:lnTo>
                    <a:pt x="5918" y="1184"/>
                  </a:lnTo>
                  <a:lnTo>
                    <a:pt x="6241" y="1507"/>
                  </a:lnTo>
                  <a:lnTo>
                    <a:pt x="6456" y="1829"/>
                  </a:lnTo>
                  <a:lnTo>
                    <a:pt x="6456" y="2152"/>
                  </a:lnTo>
                  <a:lnTo>
                    <a:pt x="6456" y="2475"/>
                  </a:lnTo>
                  <a:lnTo>
                    <a:pt x="6241" y="2690"/>
                  </a:lnTo>
                  <a:lnTo>
                    <a:pt x="5810" y="3120"/>
                  </a:lnTo>
                  <a:lnTo>
                    <a:pt x="5165" y="3551"/>
                  </a:lnTo>
                  <a:lnTo>
                    <a:pt x="4304" y="3766"/>
                  </a:lnTo>
                  <a:lnTo>
                    <a:pt x="3444" y="3874"/>
                  </a:lnTo>
                  <a:lnTo>
                    <a:pt x="2798" y="3766"/>
                  </a:lnTo>
                  <a:lnTo>
                    <a:pt x="2153" y="3658"/>
                  </a:lnTo>
                  <a:lnTo>
                    <a:pt x="1615" y="3551"/>
                  </a:lnTo>
                  <a:lnTo>
                    <a:pt x="1184" y="3336"/>
                  </a:lnTo>
                  <a:lnTo>
                    <a:pt x="861" y="3013"/>
                  </a:lnTo>
                  <a:lnTo>
                    <a:pt x="539" y="2690"/>
                  </a:lnTo>
                  <a:lnTo>
                    <a:pt x="431" y="2475"/>
                  </a:lnTo>
                  <a:lnTo>
                    <a:pt x="324" y="2152"/>
                  </a:lnTo>
                  <a:lnTo>
                    <a:pt x="431" y="1829"/>
                  </a:lnTo>
                  <a:lnTo>
                    <a:pt x="539" y="1507"/>
                  </a:lnTo>
                  <a:lnTo>
                    <a:pt x="969" y="1076"/>
                  </a:lnTo>
                  <a:lnTo>
                    <a:pt x="1615" y="646"/>
                  </a:lnTo>
                  <a:lnTo>
                    <a:pt x="2475" y="431"/>
                  </a:lnTo>
                  <a:lnTo>
                    <a:pt x="3444" y="323"/>
                  </a:lnTo>
                  <a:close/>
                  <a:moveTo>
                    <a:pt x="2690" y="0"/>
                  </a:moveTo>
                  <a:lnTo>
                    <a:pt x="2045" y="216"/>
                  </a:lnTo>
                  <a:lnTo>
                    <a:pt x="1507" y="323"/>
                  </a:lnTo>
                  <a:lnTo>
                    <a:pt x="969" y="646"/>
                  </a:lnTo>
                  <a:lnTo>
                    <a:pt x="539" y="861"/>
                  </a:lnTo>
                  <a:lnTo>
                    <a:pt x="216" y="1292"/>
                  </a:lnTo>
                  <a:lnTo>
                    <a:pt x="1" y="1614"/>
                  </a:lnTo>
                  <a:lnTo>
                    <a:pt x="1" y="2152"/>
                  </a:lnTo>
                  <a:lnTo>
                    <a:pt x="1" y="2583"/>
                  </a:lnTo>
                  <a:lnTo>
                    <a:pt x="216" y="2905"/>
                  </a:lnTo>
                  <a:lnTo>
                    <a:pt x="754" y="3443"/>
                  </a:lnTo>
                  <a:lnTo>
                    <a:pt x="1507" y="3874"/>
                  </a:lnTo>
                  <a:lnTo>
                    <a:pt x="2368" y="4089"/>
                  </a:lnTo>
                  <a:lnTo>
                    <a:pt x="3444" y="4196"/>
                  </a:lnTo>
                  <a:lnTo>
                    <a:pt x="4089" y="4196"/>
                  </a:lnTo>
                  <a:lnTo>
                    <a:pt x="4735" y="4089"/>
                  </a:lnTo>
                  <a:lnTo>
                    <a:pt x="5273" y="3874"/>
                  </a:lnTo>
                  <a:lnTo>
                    <a:pt x="5810" y="3658"/>
                  </a:lnTo>
                  <a:lnTo>
                    <a:pt x="6241" y="3336"/>
                  </a:lnTo>
                  <a:lnTo>
                    <a:pt x="6564" y="2905"/>
                  </a:lnTo>
                  <a:lnTo>
                    <a:pt x="6779" y="2583"/>
                  </a:lnTo>
                  <a:lnTo>
                    <a:pt x="6779" y="2152"/>
                  </a:lnTo>
                  <a:lnTo>
                    <a:pt x="6779" y="1614"/>
                  </a:lnTo>
                  <a:lnTo>
                    <a:pt x="6564" y="1292"/>
                  </a:lnTo>
                  <a:lnTo>
                    <a:pt x="6026" y="754"/>
                  </a:lnTo>
                  <a:lnTo>
                    <a:pt x="5273" y="323"/>
                  </a:lnTo>
                  <a:lnTo>
                    <a:pt x="4412" y="108"/>
                  </a:lnTo>
                  <a:lnTo>
                    <a:pt x="344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65;p29">
              <a:extLst>
                <a:ext uri="{FF2B5EF4-FFF2-40B4-BE49-F238E27FC236}">
                  <a16:creationId xmlns:a16="http://schemas.microsoft.com/office/drawing/2014/main" id="{6F4C5034-183D-9E6D-6C14-A241A0F62A49}"/>
                </a:ext>
              </a:extLst>
            </p:cNvPr>
            <p:cNvSpPr/>
            <p:nvPr/>
          </p:nvSpPr>
          <p:spPr>
            <a:xfrm>
              <a:off x="4307575" y="2025025"/>
              <a:ext cx="161400" cy="78025"/>
            </a:xfrm>
            <a:custGeom>
              <a:avLst/>
              <a:gdLst/>
              <a:ahLst/>
              <a:cxnLst/>
              <a:rect l="l" t="t" r="r" b="b"/>
              <a:pathLst>
                <a:path w="6456" h="3121" extrusionOk="0">
                  <a:moveTo>
                    <a:pt x="1" y="0"/>
                  </a:moveTo>
                  <a:lnTo>
                    <a:pt x="1" y="861"/>
                  </a:lnTo>
                  <a:lnTo>
                    <a:pt x="108" y="1184"/>
                  </a:lnTo>
                  <a:lnTo>
                    <a:pt x="108" y="1614"/>
                  </a:lnTo>
                  <a:lnTo>
                    <a:pt x="323" y="1937"/>
                  </a:lnTo>
                  <a:lnTo>
                    <a:pt x="646" y="2260"/>
                  </a:lnTo>
                  <a:lnTo>
                    <a:pt x="969" y="2583"/>
                  </a:lnTo>
                  <a:lnTo>
                    <a:pt x="1507" y="2798"/>
                  </a:lnTo>
                  <a:lnTo>
                    <a:pt x="2045" y="2905"/>
                  </a:lnTo>
                  <a:lnTo>
                    <a:pt x="2583" y="3013"/>
                  </a:lnTo>
                  <a:lnTo>
                    <a:pt x="3228" y="3120"/>
                  </a:lnTo>
                  <a:lnTo>
                    <a:pt x="3874" y="3013"/>
                  </a:lnTo>
                  <a:lnTo>
                    <a:pt x="4519" y="2905"/>
                  </a:lnTo>
                  <a:lnTo>
                    <a:pt x="5057" y="2798"/>
                  </a:lnTo>
                  <a:lnTo>
                    <a:pt x="5595" y="2583"/>
                  </a:lnTo>
                  <a:lnTo>
                    <a:pt x="5918" y="2260"/>
                  </a:lnTo>
                  <a:lnTo>
                    <a:pt x="6241" y="1937"/>
                  </a:lnTo>
                  <a:lnTo>
                    <a:pt x="6456" y="1614"/>
                  </a:lnTo>
                  <a:lnTo>
                    <a:pt x="6456" y="1184"/>
                  </a:lnTo>
                  <a:lnTo>
                    <a:pt x="645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66;p29">
              <a:extLst>
                <a:ext uri="{FF2B5EF4-FFF2-40B4-BE49-F238E27FC236}">
                  <a16:creationId xmlns:a16="http://schemas.microsoft.com/office/drawing/2014/main" id="{B14C7E4F-BDBD-10BC-4F27-CD432B597BB5}"/>
                </a:ext>
              </a:extLst>
            </p:cNvPr>
            <p:cNvSpPr/>
            <p:nvPr/>
          </p:nvSpPr>
          <p:spPr>
            <a:xfrm>
              <a:off x="4307575" y="2025025"/>
              <a:ext cx="161400" cy="78025"/>
            </a:xfrm>
            <a:custGeom>
              <a:avLst/>
              <a:gdLst/>
              <a:ahLst/>
              <a:cxnLst/>
              <a:rect l="l" t="t" r="r" b="b"/>
              <a:pathLst>
                <a:path w="6456" h="3121" fill="none" extrusionOk="0">
                  <a:moveTo>
                    <a:pt x="6456" y="0"/>
                  </a:moveTo>
                  <a:lnTo>
                    <a:pt x="6456" y="1184"/>
                  </a:lnTo>
                  <a:lnTo>
                    <a:pt x="6456" y="1184"/>
                  </a:lnTo>
                  <a:lnTo>
                    <a:pt x="6456" y="1614"/>
                  </a:lnTo>
                  <a:lnTo>
                    <a:pt x="6241" y="1937"/>
                  </a:lnTo>
                  <a:lnTo>
                    <a:pt x="5918" y="2260"/>
                  </a:lnTo>
                  <a:lnTo>
                    <a:pt x="5595" y="2583"/>
                  </a:lnTo>
                  <a:lnTo>
                    <a:pt x="5057" y="2798"/>
                  </a:lnTo>
                  <a:lnTo>
                    <a:pt x="4519" y="2905"/>
                  </a:lnTo>
                  <a:lnTo>
                    <a:pt x="3874" y="3013"/>
                  </a:lnTo>
                  <a:lnTo>
                    <a:pt x="3228" y="3120"/>
                  </a:lnTo>
                  <a:lnTo>
                    <a:pt x="3228" y="3120"/>
                  </a:lnTo>
                  <a:lnTo>
                    <a:pt x="2583" y="3013"/>
                  </a:lnTo>
                  <a:lnTo>
                    <a:pt x="2045" y="2905"/>
                  </a:lnTo>
                  <a:lnTo>
                    <a:pt x="1507" y="2798"/>
                  </a:lnTo>
                  <a:lnTo>
                    <a:pt x="969" y="2583"/>
                  </a:lnTo>
                  <a:lnTo>
                    <a:pt x="646" y="2260"/>
                  </a:lnTo>
                  <a:lnTo>
                    <a:pt x="323" y="1937"/>
                  </a:lnTo>
                  <a:lnTo>
                    <a:pt x="108" y="1614"/>
                  </a:lnTo>
                  <a:lnTo>
                    <a:pt x="108" y="1184"/>
                  </a:lnTo>
                  <a:lnTo>
                    <a:pt x="1" y="861"/>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67;p29">
              <a:extLst>
                <a:ext uri="{FF2B5EF4-FFF2-40B4-BE49-F238E27FC236}">
                  <a16:creationId xmlns:a16="http://schemas.microsoft.com/office/drawing/2014/main" id="{395E4A9E-A370-45EC-F1A9-BA500A71628B}"/>
                </a:ext>
              </a:extLst>
            </p:cNvPr>
            <p:cNvSpPr/>
            <p:nvPr/>
          </p:nvSpPr>
          <p:spPr>
            <a:xfrm>
              <a:off x="4304875" y="2019650"/>
              <a:ext cx="169475" cy="88775"/>
            </a:xfrm>
            <a:custGeom>
              <a:avLst/>
              <a:gdLst/>
              <a:ahLst/>
              <a:cxnLst/>
              <a:rect l="l" t="t" r="r" b="b"/>
              <a:pathLst>
                <a:path w="6779" h="3551" extrusionOk="0">
                  <a:moveTo>
                    <a:pt x="1" y="0"/>
                  </a:moveTo>
                  <a:lnTo>
                    <a:pt x="1" y="215"/>
                  </a:lnTo>
                  <a:lnTo>
                    <a:pt x="1" y="1076"/>
                  </a:lnTo>
                  <a:lnTo>
                    <a:pt x="1" y="1399"/>
                  </a:lnTo>
                  <a:lnTo>
                    <a:pt x="109" y="1829"/>
                  </a:lnTo>
                  <a:lnTo>
                    <a:pt x="216" y="2260"/>
                  </a:lnTo>
                  <a:lnTo>
                    <a:pt x="539" y="2582"/>
                  </a:lnTo>
                  <a:lnTo>
                    <a:pt x="969" y="2905"/>
                  </a:lnTo>
                  <a:lnTo>
                    <a:pt x="1507" y="3120"/>
                  </a:lnTo>
                  <a:lnTo>
                    <a:pt x="2045" y="3335"/>
                  </a:lnTo>
                  <a:lnTo>
                    <a:pt x="2691" y="3443"/>
                  </a:lnTo>
                  <a:lnTo>
                    <a:pt x="3336" y="3551"/>
                  </a:lnTo>
                  <a:lnTo>
                    <a:pt x="4089" y="3443"/>
                  </a:lnTo>
                  <a:lnTo>
                    <a:pt x="4627" y="3335"/>
                  </a:lnTo>
                  <a:lnTo>
                    <a:pt x="5273" y="3120"/>
                  </a:lnTo>
                  <a:lnTo>
                    <a:pt x="5703" y="2905"/>
                  </a:lnTo>
                  <a:lnTo>
                    <a:pt x="6133" y="2582"/>
                  </a:lnTo>
                  <a:lnTo>
                    <a:pt x="6456" y="2260"/>
                  </a:lnTo>
                  <a:lnTo>
                    <a:pt x="6671" y="1829"/>
                  </a:lnTo>
                  <a:lnTo>
                    <a:pt x="6779" y="1399"/>
                  </a:lnTo>
                  <a:lnTo>
                    <a:pt x="6779" y="215"/>
                  </a:lnTo>
                  <a:lnTo>
                    <a:pt x="6671" y="0"/>
                  </a:lnTo>
                  <a:lnTo>
                    <a:pt x="6456" y="0"/>
                  </a:lnTo>
                  <a:lnTo>
                    <a:pt x="6456" y="215"/>
                  </a:lnTo>
                  <a:lnTo>
                    <a:pt x="6456" y="1399"/>
                  </a:lnTo>
                  <a:lnTo>
                    <a:pt x="6349" y="1722"/>
                  </a:lnTo>
                  <a:lnTo>
                    <a:pt x="6241" y="2044"/>
                  </a:lnTo>
                  <a:lnTo>
                    <a:pt x="5811" y="2475"/>
                  </a:lnTo>
                  <a:lnTo>
                    <a:pt x="5058" y="2798"/>
                  </a:lnTo>
                  <a:lnTo>
                    <a:pt x="4304" y="3013"/>
                  </a:lnTo>
                  <a:lnTo>
                    <a:pt x="3336" y="3120"/>
                  </a:lnTo>
                  <a:lnTo>
                    <a:pt x="2691" y="3120"/>
                  </a:lnTo>
                  <a:lnTo>
                    <a:pt x="2153" y="3013"/>
                  </a:lnTo>
                  <a:lnTo>
                    <a:pt x="1615" y="2798"/>
                  </a:lnTo>
                  <a:lnTo>
                    <a:pt x="1184" y="2582"/>
                  </a:lnTo>
                  <a:lnTo>
                    <a:pt x="862" y="2367"/>
                  </a:lnTo>
                  <a:lnTo>
                    <a:pt x="539" y="2044"/>
                  </a:lnTo>
                  <a:lnTo>
                    <a:pt x="431" y="1722"/>
                  </a:lnTo>
                  <a:lnTo>
                    <a:pt x="324" y="1399"/>
                  </a:lnTo>
                  <a:lnTo>
                    <a:pt x="324" y="1076"/>
                  </a:lnTo>
                  <a:lnTo>
                    <a:pt x="324" y="215"/>
                  </a:lnTo>
                  <a:lnTo>
                    <a:pt x="32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68;p29">
              <a:extLst>
                <a:ext uri="{FF2B5EF4-FFF2-40B4-BE49-F238E27FC236}">
                  <a16:creationId xmlns:a16="http://schemas.microsoft.com/office/drawing/2014/main" id="{20706AF7-7D0E-8BAE-0C86-B35D4F88C129}"/>
                </a:ext>
              </a:extLst>
            </p:cNvPr>
            <p:cNvSpPr/>
            <p:nvPr/>
          </p:nvSpPr>
          <p:spPr>
            <a:xfrm>
              <a:off x="4307575" y="1971225"/>
              <a:ext cx="161400" cy="96850"/>
            </a:xfrm>
            <a:custGeom>
              <a:avLst/>
              <a:gdLst/>
              <a:ahLst/>
              <a:cxnLst/>
              <a:rect l="l" t="t" r="r" b="b"/>
              <a:pathLst>
                <a:path w="6456" h="3874" extrusionOk="0">
                  <a:moveTo>
                    <a:pt x="3228" y="1"/>
                  </a:moveTo>
                  <a:lnTo>
                    <a:pt x="2583" y="108"/>
                  </a:lnTo>
                  <a:lnTo>
                    <a:pt x="2045" y="216"/>
                  </a:lnTo>
                  <a:lnTo>
                    <a:pt x="1399" y="324"/>
                  </a:lnTo>
                  <a:lnTo>
                    <a:pt x="969" y="646"/>
                  </a:lnTo>
                  <a:lnTo>
                    <a:pt x="538" y="861"/>
                  </a:lnTo>
                  <a:lnTo>
                    <a:pt x="216" y="1184"/>
                  </a:lnTo>
                  <a:lnTo>
                    <a:pt x="108" y="1615"/>
                  </a:lnTo>
                  <a:lnTo>
                    <a:pt x="1" y="1937"/>
                  </a:lnTo>
                  <a:lnTo>
                    <a:pt x="108" y="2368"/>
                  </a:lnTo>
                  <a:lnTo>
                    <a:pt x="216" y="2690"/>
                  </a:lnTo>
                  <a:lnTo>
                    <a:pt x="538" y="3013"/>
                  </a:lnTo>
                  <a:lnTo>
                    <a:pt x="969" y="3336"/>
                  </a:lnTo>
                  <a:lnTo>
                    <a:pt x="1399" y="3551"/>
                  </a:lnTo>
                  <a:lnTo>
                    <a:pt x="2045" y="3766"/>
                  </a:lnTo>
                  <a:lnTo>
                    <a:pt x="2583" y="3874"/>
                  </a:lnTo>
                  <a:lnTo>
                    <a:pt x="3874" y="3874"/>
                  </a:lnTo>
                  <a:lnTo>
                    <a:pt x="4519" y="3766"/>
                  </a:lnTo>
                  <a:lnTo>
                    <a:pt x="5057" y="3551"/>
                  </a:lnTo>
                  <a:lnTo>
                    <a:pt x="5595" y="3336"/>
                  </a:lnTo>
                  <a:lnTo>
                    <a:pt x="5918" y="3013"/>
                  </a:lnTo>
                  <a:lnTo>
                    <a:pt x="6241" y="2690"/>
                  </a:lnTo>
                  <a:lnTo>
                    <a:pt x="6456" y="2368"/>
                  </a:lnTo>
                  <a:lnTo>
                    <a:pt x="6456" y="1937"/>
                  </a:lnTo>
                  <a:lnTo>
                    <a:pt x="6456" y="1615"/>
                  </a:lnTo>
                  <a:lnTo>
                    <a:pt x="6241" y="1184"/>
                  </a:lnTo>
                  <a:lnTo>
                    <a:pt x="5918" y="861"/>
                  </a:lnTo>
                  <a:lnTo>
                    <a:pt x="5595" y="646"/>
                  </a:lnTo>
                  <a:lnTo>
                    <a:pt x="5057" y="324"/>
                  </a:lnTo>
                  <a:lnTo>
                    <a:pt x="4519" y="216"/>
                  </a:lnTo>
                  <a:lnTo>
                    <a:pt x="3874" y="108"/>
                  </a:lnTo>
                  <a:lnTo>
                    <a:pt x="322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69;p29">
              <a:extLst>
                <a:ext uri="{FF2B5EF4-FFF2-40B4-BE49-F238E27FC236}">
                  <a16:creationId xmlns:a16="http://schemas.microsoft.com/office/drawing/2014/main" id="{103B6656-5213-254A-F2FD-0694C10A8300}"/>
                </a:ext>
              </a:extLst>
            </p:cNvPr>
            <p:cNvSpPr/>
            <p:nvPr/>
          </p:nvSpPr>
          <p:spPr>
            <a:xfrm>
              <a:off x="4302200" y="1968550"/>
              <a:ext cx="172150" cy="104925"/>
            </a:xfrm>
            <a:custGeom>
              <a:avLst/>
              <a:gdLst/>
              <a:ahLst/>
              <a:cxnLst/>
              <a:rect l="l" t="t" r="r" b="b"/>
              <a:pathLst>
                <a:path w="6886" h="4197" extrusionOk="0">
                  <a:moveTo>
                    <a:pt x="4089" y="323"/>
                  </a:moveTo>
                  <a:lnTo>
                    <a:pt x="4734" y="431"/>
                  </a:lnTo>
                  <a:lnTo>
                    <a:pt x="5272" y="646"/>
                  </a:lnTo>
                  <a:lnTo>
                    <a:pt x="5702" y="861"/>
                  </a:lnTo>
                  <a:lnTo>
                    <a:pt x="6025" y="1184"/>
                  </a:lnTo>
                  <a:lnTo>
                    <a:pt x="6348" y="1399"/>
                  </a:lnTo>
                  <a:lnTo>
                    <a:pt x="6456" y="1722"/>
                  </a:lnTo>
                  <a:lnTo>
                    <a:pt x="6563" y="2044"/>
                  </a:lnTo>
                  <a:lnTo>
                    <a:pt x="6456" y="2367"/>
                  </a:lnTo>
                  <a:lnTo>
                    <a:pt x="6348" y="2690"/>
                  </a:lnTo>
                  <a:lnTo>
                    <a:pt x="5918" y="3120"/>
                  </a:lnTo>
                  <a:lnTo>
                    <a:pt x="5165" y="3443"/>
                  </a:lnTo>
                  <a:lnTo>
                    <a:pt x="4411" y="3658"/>
                  </a:lnTo>
                  <a:lnTo>
                    <a:pt x="3443" y="3766"/>
                  </a:lnTo>
                  <a:lnTo>
                    <a:pt x="2798" y="3766"/>
                  </a:lnTo>
                  <a:lnTo>
                    <a:pt x="2260" y="3658"/>
                  </a:lnTo>
                  <a:lnTo>
                    <a:pt x="1722" y="3443"/>
                  </a:lnTo>
                  <a:lnTo>
                    <a:pt x="1291" y="3228"/>
                  </a:lnTo>
                  <a:lnTo>
                    <a:pt x="861" y="3013"/>
                  </a:lnTo>
                  <a:lnTo>
                    <a:pt x="646" y="2690"/>
                  </a:lnTo>
                  <a:lnTo>
                    <a:pt x="431" y="2367"/>
                  </a:lnTo>
                  <a:lnTo>
                    <a:pt x="431" y="2044"/>
                  </a:lnTo>
                  <a:lnTo>
                    <a:pt x="431" y="1722"/>
                  </a:lnTo>
                  <a:lnTo>
                    <a:pt x="646" y="1399"/>
                  </a:lnTo>
                  <a:lnTo>
                    <a:pt x="1076" y="968"/>
                  </a:lnTo>
                  <a:lnTo>
                    <a:pt x="1722" y="646"/>
                  </a:lnTo>
                  <a:lnTo>
                    <a:pt x="2582" y="431"/>
                  </a:lnTo>
                  <a:lnTo>
                    <a:pt x="3443" y="323"/>
                  </a:lnTo>
                  <a:close/>
                  <a:moveTo>
                    <a:pt x="2798" y="0"/>
                  </a:moveTo>
                  <a:lnTo>
                    <a:pt x="2152" y="108"/>
                  </a:lnTo>
                  <a:lnTo>
                    <a:pt x="1614" y="323"/>
                  </a:lnTo>
                  <a:lnTo>
                    <a:pt x="1076" y="538"/>
                  </a:lnTo>
                  <a:lnTo>
                    <a:pt x="646" y="861"/>
                  </a:lnTo>
                  <a:lnTo>
                    <a:pt x="323" y="1184"/>
                  </a:lnTo>
                  <a:lnTo>
                    <a:pt x="108" y="1614"/>
                  </a:lnTo>
                  <a:lnTo>
                    <a:pt x="0" y="2044"/>
                  </a:lnTo>
                  <a:lnTo>
                    <a:pt x="108" y="2475"/>
                  </a:lnTo>
                  <a:lnTo>
                    <a:pt x="323" y="2905"/>
                  </a:lnTo>
                  <a:lnTo>
                    <a:pt x="861" y="3443"/>
                  </a:lnTo>
                  <a:lnTo>
                    <a:pt x="1614" y="3873"/>
                  </a:lnTo>
                  <a:lnTo>
                    <a:pt x="2475" y="4088"/>
                  </a:lnTo>
                  <a:lnTo>
                    <a:pt x="3443" y="4196"/>
                  </a:lnTo>
                  <a:lnTo>
                    <a:pt x="4196" y="4088"/>
                  </a:lnTo>
                  <a:lnTo>
                    <a:pt x="4734" y="3981"/>
                  </a:lnTo>
                  <a:lnTo>
                    <a:pt x="5380" y="3766"/>
                  </a:lnTo>
                  <a:lnTo>
                    <a:pt x="5810" y="3551"/>
                  </a:lnTo>
                  <a:lnTo>
                    <a:pt x="6240" y="3228"/>
                  </a:lnTo>
                  <a:lnTo>
                    <a:pt x="6563" y="2905"/>
                  </a:lnTo>
                  <a:lnTo>
                    <a:pt x="6778" y="2475"/>
                  </a:lnTo>
                  <a:lnTo>
                    <a:pt x="6886" y="2044"/>
                  </a:lnTo>
                  <a:lnTo>
                    <a:pt x="6778" y="1614"/>
                  </a:lnTo>
                  <a:lnTo>
                    <a:pt x="6563" y="1184"/>
                  </a:lnTo>
                  <a:lnTo>
                    <a:pt x="6133" y="646"/>
                  </a:lnTo>
                  <a:lnTo>
                    <a:pt x="5380" y="323"/>
                  </a:lnTo>
                  <a:lnTo>
                    <a:pt x="4519" y="108"/>
                  </a:lnTo>
                  <a:lnTo>
                    <a:pt x="344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70;p29">
              <a:extLst>
                <a:ext uri="{FF2B5EF4-FFF2-40B4-BE49-F238E27FC236}">
                  <a16:creationId xmlns:a16="http://schemas.microsoft.com/office/drawing/2014/main" id="{88C1E404-BFB6-95D2-D0A0-CCAC324D4E11}"/>
                </a:ext>
              </a:extLst>
            </p:cNvPr>
            <p:cNvSpPr/>
            <p:nvPr/>
          </p:nvSpPr>
          <p:spPr>
            <a:xfrm>
              <a:off x="2311850" y="2275175"/>
              <a:ext cx="720850" cy="422300"/>
            </a:xfrm>
            <a:custGeom>
              <a:avLst/>
              <a:gdLst/>
              <a:ahLst/>
              <a:cxnLst/>
              <a:rect l="l" t="t" r="r" b="b"/>
              <a:pathLst>
                <a:path w="28834" h="16892" extrusionOk="0">
                  <a:moveTo>
                    <a:pt x="14524" y="0"/>
                  </a:moveTo>
                  <a:lnTo>
                    <a:pt x="0" y="8284"/>
                  </a:lnTo>
                  <a:lnTo>
                    <a:pt x="14524" y="16891"/>
                  </a:lnTo>
                  <a:lnTo>
                    <a:pt x="28833" y="8499"/>
                  </a:lnTo>
                  <a:lnTo>
                    <a:pt x="14524"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71;p29">
              <a:extLst>
                <a:ext uri="{FF2B5EF4-FFF2-40B4-BE49-F238E27FC236}">
                  <a16:creationId xmlns:a16="http://schemas.microsoft.com/office/drawing/2014/main" id="{649142E1-868B-1FE7-BDD0-8F8E29D274F6}"/>
                </a:ext>
              </a:extLst>
            </p:cNvPr>
            <p:cNvSpPr/>
            <p:nvPr/>
          </p:nvSpPr>
          <p:spPr>
            <a:xfrm>
              <a:off x="2309150" y="2269775"/>
              <a:ext cx="728925" cy="430375"/>
            </a:xfrm>
            <a:custGeom>
              <a:avLst/>
              <a:gdLst/>
              <a:ahLst/>
              <a:cxnLst/>
              <a:rect l="l" t="t" r="r" b="b"/>
              <a:pathLst>
                <a:path w="29157" h="17215" extrusionOk="0">
                  <a:moveTo>
                    <a:pt x="14632" y="431"/>
                  </a:moveTo>
                  <a:lnTo>
                    <a:pt x="28619" y="8715"/>
                  </a:lnTo>
                  <a:lnTo>
                    <a:pt x="14632" y="16892"/>
                  </a:lnTo>
                  <a:lnTo>
                    <a:pt x="493" y="8556"/>
                  </a:lnTo>
                  <a:lnTo>
                    <a:pt x="493" y="8556"/>
                  </a:lnTo>
                  <a:lnTo>
                    <a:pt x="14632" y="431"/>
                  </a:lnTo>
                  <a:close/>
                  <a:moveTo>
                    <a:pt x="14632" y="1"/>
                  </a:moveTo>
                  <a:lnTo>
                    <a:pt x="108" y="8393"/>
                  </a:lnTo>
                  <a:lnTo>
                    <a:pt x="1" y="8500"/>
                  </a:lnTo>
                  <a:lnTo>
                    <a:pt x="108" y="8715"/>
                  </a:lnTo>
                  <a:lnTo>
                    <a:pt x="14525" y="17215"/>
                  </a:lnTo>
                  <a:lnTo>
                    <a:pt x="14740" y="17215"/>
                  </a:lnTo>
                  <a:lnTo>
                    <a:pt x="29049" y="8931"/>
                  </a:lnTo>
                  <a:lnTo>
                    <a:pt x="29157" y="8715"/>
                  </a:lnTo>
                  <a:lnTo>
                    <a:pt x="29049" y="8608"/>
                  </a:lnTo>
                  <a:lnTo>
                    <a:pt x="1474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72;p29">
              <a:extLst>
                <a:ext uri="{FF2B5EF4-FFF2-40B4-BE49-F238E27FC236}">
                  <a16:creationId xmlns:a16="http://schemas.microsoft.com/office/drawing/2014/main" id="{C004EAC5-65D8-C096-185C-07CC3AEA2D6D}"/>
                </a:ext>
              </a:extLst>
            </p:cNvPr>
            <p:cNvSpPr/>
            <p:nvPr/>
          </p:nvSpPr>
          <p:spPr>
            <a:xfrm>
              <a:off x="2438250" y="2452675"/>
              <a:ext cx="161425" cy="80725"/>
            </a:xfrm>
            <a:custGeom>
              <a:avLst/>
              <a:gdLst/>
              <a:ahLst/>
              <a:cxnLst/>
              <a:rect l="l" t="t" r="r" b="b"/>
              <a:pathLst>
                <a:path w="6457" h="3229" extrusionOk="0">
                  <a:moveTo>
                    <a:pt x="1" y="1"/>
                  </a:moveTo>
                  <a:lnTo>
                    <a:pt x="1" y="969"/>
                  </a:lnTo>
                  <a:lnTo>
                    <a:pt x="1" y="1292"/>
                  </a:lnTo>
                  <a:lnTo>
                    <a:pt x="108" y="1615"/>
                  </a:lnTo>
                  <a:lnTo>
                    <a:pt x="216" y="2045"/>
                  </a:lnTo>
                  <a:lnTo>
                    <a:pt x="539" y="2368"/>
                  </a:lnTo>
                  <a:lnTo>
                    <a:pt x="969" y="2583"/>
                  </a:lnTo>
                  <a:lnTo>
                    <a:pt x="1399" y="2906"/>
                  </a:lnTo>
                  <a:lnTo>
                    <a:pt x="1937" y="3013"/>
                  </a:lnTo>
                  <a:lnTo>
                    <a:pt x="2583" y="3121"/>
                  </a:lnTo>
                  <a:lnTo>
                    <a:pt x="3228" y="3228"/>
                  </a:lnTo>
                  <a:lnTo>
                    <a:pt x="3874" y="3121"/>
                  </a:lnTo>
                  <a:lnTo>
                    <a:pt x="4519" y="3013"/>
                  </a:lnTo>
                  <a:lnTo>
                    <a:pt x="5057" y="2906"/>
                  </a:lnTo>
                  <a:lnTo>
                    <a:pt x="5488" y="2583"/>
                  </a:lnTo>
                  <a:lnTo>
                    <a:pt x="5918" y="2368"/>
                  </a:lnTo>
                  <a:lnTo>
                    <a:pt x="6241" y="2045"/>
                  </a:lnTo>
                  <a:lnTo>
                    <a:pt x="6348" y="1615"/>
                  </a:lnTo>
                  <a:lnTo>
                    <a:pt x="6456" y="1292"/>
                  </a:lnTo>
                  <a:lnTo>
                    <a:pt x="64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73;p29">
              <a:extLst>
                <a:ext uri="{FF2B5EF4-FFF2-40B4-BE49-F238E27FC236}">
                  <a16:creationId xmlns:a16="http://schemas.microsoft.com/office/drawing/2014/main" id="{54233196-561E-9319-2709-17E1B1475BF9}"/>
                </a:ext>
              </a:extLst>
            </p:cNvPr>
            <p:cNvSpPr/>
            <p:nvPr/>
          </p:nvSpPr>
          <p:spPr>
            <a:xfrm>
              <a:off x="2438250" y="2452675"/>
              <a:ext cx="161425" cy="80725"/>
            </a:xfrm>
            <a:custGeom>
              <a:avLst/>
              <a:gdLst/>
              <a:ahLst/>
              <a:cxnLst/>
              <a:rect l="l" t="t" r="r" b="b"/>
              <a:pathLst>
                <a:path w="6457" h="3229" fill="none" extrusionOk="0">
                  <a:moveTo>
                    <a:pt x="6456" y="1"/>
                  </a:moveTo>
                  <a:lnTo>
                    <a:pt x="6456" y="1292"/>
                  </a:lnTo>
                  <a:lnTo>
                    <a:pt x="6456" y="1292"/>
                  </a:lnTo>
                  <a:lnTo>
                    <a:pt x="6348" y="1615"/>
                  </a:lnTo>
                  <a:lnTo>
                    <a:pt x="6241" y="2045"/>
                  </a:lnTo>
                  <a:lnTo>
                    <a:pt x="5918" y="2368"/>
                  </a:lnTo>
                  <a:lnTo>
                    <a:pt x="5488" y="2583"/>
                  </a:lnTo>
                  <a:lnTo>
                    <a:pt x="5057" y="2906"/>
                  </a:lnTo>
                  <a:lnTo>
                    <a:pt x="4519" y="3013"/>
                  </a:lnTo>
                  <a:lnTo>
                    <a:pt x="3874" y="3121"/>
                  </a:lnTo>
                  <a:lnTo>
                    <a:pt x="3228" y="3228"/>
                  </a:lnTo>
                  <a:lnTo>
                    <a:pt x="3228" y="3228"/>
                  </a:lnTo>
                  <a:lnTo>
                    <a:pt x="2583" y="3121"/>
                  </a:lnTo>
                  <a:lnTo>
                    <a:pt x="1937" y="3013"/>
                  </a:lnTo>
                  <a:lnTo>
                    <a:pt x="1399" y="2906"/>
                  </a:lnTo>
                  <a:lnTo>
                    <a:pt x="969" y="2583"/>
                  </a:lnTo>
                  <a:lnTo>
                    <a:pt x="539" y="2368"/>
                  </a:lnTo>
                  <a:lnTo>
                    <a:pt x="216" y="2045"/>
                  </a:lnTo>
                  <a:lnTo>
                    <a:pt x="108" y="1615"/>
                  </a:lnTo>
                  <a:lnTo>
                    <a:pt x="1" y="1292"/>
                  </a:lnTo>
                  <a:lnTo>
                    <a:pt x="1" y="969"/>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74;p29">
              <a:extLst>
                <a:ext uri="{FF2B5EF4-FFF2-40B4-BE49-F238E27FC236}">
                  <a16:creationId xmlns:a16="http://schemas.microsoft.com/office/drawing/2014/main" id="{524BA1FB-CA77-1ADE-A9D8-A1D3C7523677}"/>
                </a:ext>
              </a:extLst>
            </p:cNvPr>
            <p:cNvSpPr/>
            <p:nvPr/>
          </p:nvSpPr>
          <p:spPr>
            <a:xfrm>
              <a:off x="2432875" y="2450000"/>
              <a:ext cx="172175" cy="86075"/>
            </a:xfrm>
            <a:custGeom>
              <a:avLst/>
              <a:gdLst/>
              <a:ahLst/>
              <a:cxnLst/>
              <a:rect l="l" t="t" r="r" b="b"/>
              <a:pathLst>
                <a:path w="6887" h="3443" extrusionOk="0">
                  <a:moveTo>
                    <a:pt x="108" y="0"/>
                  </a:moveTo>
                  <a:lnTo>
                    <a:pt x="1" y="108"/>
                  </a:lnTo>
                  <a:lnTo>
                    <a:pt x="1" y="1076"/>
                  </a:lnTo>
                  <a:lnTo>
                    <a:pt x="1" y="1399"/>
                  </a:lnTo>
                  <a:lnTo>
                    <a:pt x="108" y="1829"/>
                  </a:lnTo>
                  <a:lnTo>
                    <a:pt x="323" y="2259"/>
                  </a:lnTo>
                  <a:lnTo>
                    <a:pt x="646" y="2582"/>
                  </a:lnTo>
                  <a:lnTo>
                    <a:pt x="1077" y="2905"/>
                  </a:lnTo>
                  <a:lnTo>
                    <a:pt x="1507" y="3120"/>
                  </a:lnTo>
                  <a:lnTo>
                    <a:pt x="2152" y="3335"/>
                  </a:lnTo>
                  <a:lnTo>
                    <a:pt x="2798" y="3443"/>
                  </a:lnTo>
                  <a:lnTo>
                    <a:pt x="4089" y="3443"/>
                  </a:lnTo>
                  <a:lnTo>
                    <a:pt x="4734" y="3335"/>
                  </a:lnTo>
                  <a:lnTo>
                    <a:pt x="5272" y="3120"/>
                  </a:lnTo>
                  <a:lnTo>
                    <a:pt x="5810" y="2905"/>
                  </a:lnTo>
                  <a:lnTo>
                    <a:pt x="6241" y="2582"/>
                  </a:lnTo>
                  <a:lnTo>
                    <a:pt x="6563" y="2259"/>
                  </a:lnTo>
                  <a:lnTo>
                    <a:pt x="6779" y="1829"/>
                  </a:lnTo>
                  <a:lnTo>
                    <a:pt x="6886" y="1399"/>
                  </a:lnTo>
                  <a:lnTo>
                    <a:pt x="6779" y="108"/>
                  </a:lnTo>
                  <a:lnTo>
                    <a:pt x="6779" y="0"/>
                  </a:lnTo>
                  <a:lnTo>
                    <a:pt x="6563" y="0"/>
                  </a:lnTo>
                  <a:lnTo>
                    <a:pt x="6456" y="108"/>
                  </a:lnTo>
                  <a:lnTo>
                    <a:pt x="6456" y="1399"/>
                  </a:lnTo>
                  <a:lnTo>
                    <a:pt x="6456" y="1722"/>
                  </a:lnTo>
                  <a:lnTo>
                    <a:pt x="6241" y="2044"/>
                  </a:lnTo>
                  <a:lnTo>
                    <a:pt x="5810" y="2475"/>
                  </a:lnTo>
                  <a:lnTo>
                    <a:pt x="5165" y="2797"/>
                  </a:lnTo>
                  <a:lnTo>
                    <a:pt x="4304" y="3013"/>
                  </a:lnTo>
                  <a:lnTo>
                    <a:pt x="3443" y="3120"/>
                  </a:lnTo>
                  <a:lnTo>
                    <a:pt x="2798" y="3120"/>
                  </a:lnTo>
                  <a:lnTo>
                    <a:pt x="2260" y="3013"/>
                  </a:lnTo>
                  <a:lnTo>
                    <a:pt x="1722" y="2797"/>
                  </a:lnTo>
                  <a:lnTo>
                    <a:pt x="1292" y="2582"/>
                  </a:lnTo>
                  <a:lnTo>
                    <a:pt x="861" y="2259"/>
                  </a:lnTo>
                  <a:lnTo>
                    <a:pt x="646" y="2044"/>
                  </a:lnTo>
                  <a:lnTo>
                    <a:pt x="431" y="1722"/>
                  </a:lnTo>
                  <a:lnTo>
                    <a:pt x="431" y="1399"/>
                  </a:lnTo>
                  <a:lnTo>
                    <a:pt x="431" y="1076"/>
                  </a:lnTo>
                  <a:lnTo>
                    <a:pt x="431" y="108"/>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75;p29">
              <a:extLst>
                <a:ext uri="{FF2B5EF4-FFF2-40B4-BE49-F238E27FC236}">
                  <a16:creationId xmlns:a16="http://schemas.microsoft.com/office/drawing/2014/main" id="{7095C00C-F91F-9E71-7F71-7D885711C519}"/>
                </a:ext>
              </a:extLst>
            </p:cNvPr>
            <p:cNvSpPr/>
            <p:nvPr/>
          </p:nvSpPr>
          <p:spPr>
            <a:xfrm>
              <a:off x="2438250" y="2401575"/>
              <a:ext cx="161425" cy="96850"/>
            </a:xfrm>
            <a:custGeom>
              <a:avLst/>
              <a:gdLst/>
              <a:ahLst/>
              <a:cxnLst/>
              <a:rect l="l" t="t" r="r" b="b"/>
              <a:pathLst>
                <a:path w="6457" h="3874" extrusionOk="0">
                  <a:moveTo>
                    <a:pt x="2583" y="1"/>
                  </a:moveTo>
                  <a:lnTo>
                    <a:pt x="1937" y="216"/>
                  </a:lnTo>
                  <a:lnTo>
                    <a:pt x="1399" y="323"/>
                  </a:lnTo>
                  <a:lnTo>
                    <a:pt x="862" y="539"/>
                  </a:lnTo>
                  <a:lnTo>
                    <a:pt x="539" y="861"/>
                  </a:lnTo>
                  <a:lnTo>
                    <a:pt x="216" y="1184"/>
                  </a:lnTo>
                  <a:lnTo>
                    <a:pt x="1" y="1507"/>
                  </a:lnTo>
                  <a:lnTo>
                    <a:pt x="1" y="1937"/>
                  </a:lnTo>
                  <a:lnTo>
                    <a:pt x="1" y="2260"/>
                  </a:lnTo>
                  <a:lnTo>
                    <a:pt x="216" y="2690"/>
                  </a:lnTo>
                  <a:lnTo>
                    <a:pt x="539" y="3013"/>
                  </a:lnTo>
                  <a:lnTo>
                    <a:pt x="862" y="3228"/>
                  </a:lnTo>
                  <a:lnTo>
                    <a:pt x="1399" y="3551"/>
                  </a:lnTo>
                  <a:lnTo>
                    <a:pt x="1937" y="3659"/>
                  </a:lnTo>
                  <a:lnTo>
                    <a:pt x="2583" y="3766"/>
                  </a:lnTo>
                  <a:lnTo>
                    <a:pt x="3228" y="3874"/>
                  </a:lnTo>
                  <a:lnTo>
                    <a:pt x="3874" y="3766"/>
                  </a:lnTo>
                  <a:lnTo>
                    <a:pt x="4519" y="3659"/>
                  </a:lnTo>
                  <a:lnTo>
                    <a:pt x="5057" y="3551"/>
                  </a:lnTo>
                  <a:lnTo>
                    <a:pt x="5488" y="3228"/>
                  </a:lnTo>
                  <a:lnTo>
                    <a:pt x="5918" y="3013"/>
                  </a:lnTo>
                  <a:lnTo>
                    <a:pt x="6241" y="2690"/>
                  </a:lnTo>
                  <a:lnTo>
                    <a:pt x="6348" y="2260"/>
                  </a:lnTo>
                  <a:lnTo>
                    <a:pt x="6456" y="1937"/>
                  </a:lnTo>
                  <a:lnTo>
                    <a:pt x="6348" y="1507"/>
                  </a:lnTo>
                  <a:lnTo>
                    <a:pt x="6241" y="1184"/>
                  </a:lnTo>
                  <a:lnTo>
                    <a:pt x="5918" y="861"/>
                  </a:lnTo>
                  <a:lnTo>
                    <a:pt x="5488" y="539"/>
                  </a:lnTo>
                  <a:lnTo>
                    <a:pt x="5057" y="323"/>
                  </a:lnTo>
                  <a:lnTo>
                    <a:pt x="4519" y="216"/>
                  </a:lnTo>
                  <a:lnTo>
                    <a:pt x="387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76;p29">
              <a:extLst>
                <a:ext uri="{FF2B5EF4-FFF2-40B4-BE49-F238E27FC236}">
                  <a16:creationId xmlns:a16="http://schemas.microsoft.com/office/drawing/2014/main" id="{1EEA8DE0-D743-DC1B-E4AC-2EC2DF132AC7}"/>
                </a:ext>
              </a:extLst>
            </p:cNvPr>
            <p:cNvSpPr/>
            <p:nvPr/>
          </p:nvSpPr>
          <p:spPr>
            <a:xfrm>
              <a:off x="2432875" y="2396200"/>
              <a:ext cx="172175" cy="104925"/>
            </a:xfrm>
            <a:custGeom>
              <a:avLst/>
              <a:gdLst/>
              <a:ahLst/>
              <a:cxnLst/>
              <a:rect l="l" t="t" r="r" b="b"/>
              <a:pathLst>
                <a:path w="6887" h="4197" extrusionOk="0">
                  <a:moveTo>
                    <a:pt x="4089" y="431"/>
                  </a:moveTo>
                  <a:lnTo>
                    <a:pt x="4627" y="538"/>
                  </a:lnTo>
                  <a:lnTo>
                    <a:pt x="5165" y="754"/>
                  </a:lnTo>
                  <a:lnTo>
                    <a:pt x="5595" y="969"/>
                  </a:lnTo>
                  <a:lnTo>
                    <a:pt x="6026" y="1184"/>
                  </a:lnTo>
                  <a:lnTo>
                    <a:pt x="6241" y="1507"/>
                  </a:lnTo>
                  <a:lnTo>
                    <a:pt x="6456" y="1829"/>
                  </a:lnTo>
                  <a:lnTo>
                    <a:pt x="6456" y="2152"/>
                  </a:lnTo>
                  <a:lnTo>
                    <a:pt x="6456" y="2475"/>
                  </a:lnTo>
                  <a:lnTo>
                    <a:pt x="6241" y="2798"/>
                  </a:lnTo>
                  <a:lnTo>
                    <a:pt x="5810" y="3228"/>
                  </a:lnTo>
                  <a:lnTo>
                    <a:pt x="5165" y="3551"/>
                  </a:lnTo>
                  <a:lnTo>
                    <a:pt x="4304" y="3766"/>
                  </a:lnTo>
                  <a:lnTo>
                    <a:pt x="3443" y="3874"/>
                  </a:lnTo>
                  <a:lnTo>
                    <a:pt x="2798" y="3874"/>
                  </a:lnTo>
                  <a:lnTo>
                    <a:pt x="2152" y="3766"/>
                  </a:lnTo>
                  <a:lnTo>
                    <a:pt x="1722" y="3551"/>
                  </a:lnTo>
                  <a:lnTo>
                    <a:pt x="1184" y="3336"/>
                  </a:lnTo>
                  <a:lnTo>
                    <a:pt x="861" y="3120"/>
                  </a:lnTo>
                  <a:lnTo>
                    <a:pt x="539" y="2798"/>
                  </a:lnTo>
                  <a:lnTo>
                    <a:pt x="431" y="2475"/>
                  </a:lnTo>
                  <a:lnTo>
                    <a:pt x="323" y="2152"/>
                  </a:lnTo>
                  <a:lnTo>
                    <a:pt x="431" y="1829"/>
                  </a:lnTo>
                  <a:lnTo>
                    <a:pt x="539" y="1507"/>
                  </a:lnTo>
                  <a:lnTo>
                    <a:pt x="1077" y="1076"/>
                  </a:lnTo>
                  <a:lnTo>
                    <a:pt x="1722" y="754"/>
                  </a:lnTo>
                  <a:lnTo>
                    <a:pt x="2475" y="538"/>
                  </a:lnTo>
                  <a:lnTo>
                    <a:pt x="3443" y="431"/>
                  </a:lnTo>
                  <a:close/>
                  <a:moveTo>
                    <a:pt x="3443" y="0"/>
                  </a:moveTo>
                  <a:lnTo>
                    <a:pt x="2798" y="108"/>
                  </a:lnTo>
                  <a:lnTo>
                    <a:pt x="2152" y="216"/>
                  </a:lnTo>
                  <a:lnTo>
                    <a:pt x="1507" y="431"/>
                  </a:lnTo>
                  <a:lnTo>
                    <a:pt x="1077" y="646"/>
                  </a:lnTo>
                  <a:lnTo>
                    <a:pt x="646" y="969"/>
                  </a:lnTo>
                  <a:lnTo>
                    <a:pt x="323" y="1291"/>
                  </a:lnTo>
                  <a:lnTo>
                    <a:pt x="108" y="1722"/>
                  </a:lnTo>
                  <a:lnTo>
                    <a:pt x="1" y="2152"/>
                  </a:lnTo>
                  <a:lnTo>
                    <a:pt x="108" y="2582"/>
                  </a:lnTo>
                  <a:lnTo>
                    <a:pt x="323" y="3013"/>
                  </a:lnTo>
                  <a:lnTo>
                    <a:pt x="861" y="3551"/>
                  </a:lnTo>
                  <a:lnTo>
                    <a:pt x="1507" y="3874"/>
                  </a:lnTo>
                  <a:lnTo>
                    <a:pt x="2475" y="4196"/>
                  </a:lnTo>
                  <a:lnTo>
                    <a:pt x="4089" y="4196"/>
                  </a:lnTo>
                  <a:lnTo>
                    <a:pt x="4734" y="4089"/>
                  </a:lnTo>
                  <a:lnTo>
                    <a:pt x="5272" y="3874"/>
                  </a:lnTo>
                  <a:lnTo>
                    <a:pt x="5810" y="3658"/>
                  </a:lnTo>
                  <a:lnTo>
                    <a:pt x="6241" y="3336"/>
                  </a:lnTo>
                  <a:lnTo>
                    <a:pt x="6563" y="3013"/>
                  </a:lnTo>
                  <a:lnTo>
                    <a:pt x="6779" y="2582"/>
                  </a:lnTo>
                  <a:lnTo>
                    <a:pt x="6886" y="2152"/>
                  </a:lnTo>
                  <a:lnTo>
                    <a:pt x="6779" y="1722"/>
                  </a:lnTo>
                  <a:lnTo>
                    <a:pt x="6563" y="1291"/>
                  </a:lnTo>
                  <a:lnTo>
                    <a:pt x="6026" y="754"/>
                  </a:lnTo>
                  <a:lnTo>
                    <a:pt x="5272" y="431"/>
                  </a:lnTo>
                  <a:lnTo>
                    <a:pt x="4412" y="108"/>
                  </a:lnTo>
                  <a:lnTo>
                    <a:pt x="344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77;p29">
              <a:extLst>
                <a:ext uri="{FF2B5EF4-FFF2-40B4-BE49-F238E27FC236}">
                  <a16:creationId xmlns:a16="http://schemas.microsoft.com/office/drawing/2014/main" id="{3B76EB6E-BA9B-5423-7AC6-4256C53F4E51}"/>
                </a:ext>
              </a:extLst>
            </p:cNvPr>
            <p:cNvSpPr/>
            <p:nvPr/>
          </p:nvSpPr>
          <p:spPr>
            <a:xfrm>
              <a:off x="2586200" y="2544125"/>
              <a:ext cx="161400" cy="80725"/>
            </a:xfrm>
            <a:custGeom>
              <a:avLst/>
              <a:gdLst/>
              <a:ahLst/>
              <a:cxnLst/>
              <a:rect l="l" t="t" r="r" b="b"/>
              <a:pathLst>
                <a:path w="6456" h="3229" extrusionOk="0">
                  <a:moveTo>
                    <a:pt x="0" y="1"/>
                  </a:moveTo>
                  <a:lnTo>
                    <a:pt x="0" y="969"/>
                  </a:lnTo>
                  <a:lnTo>
                    <a:pt x="0" y="1292"/>
                  </a:lnTo>
                  <a:lnTo>
                    <a:pt x="108" y="1614"/>
                  </a:lnTo>
                  <a:lnTo>
                    <a:pt x="215" y="2045"/>
                  </a:lnTo>
                  <a:lnTo>
                    <a:pt x="538" y="2368"/>
                  </a:lnTo>
                  <a:lnTo>
                    <a:pt x="968" y="2583"/>
                  </a:lnTo>
                  <a:lnTo>
                    <a:pt x="1399" y="2906"/>
                  </a:lnTo>
                  <a:lnTo>
                    <a:pt x="1937" y="3013"/>
                  </a:lnTo>
                  <a:lnTo>
                    <a:pt x="2582" y="3121"/>
                  </a:lnTo>
                  <a:lnTo>
                    <a:pt x="3228" y="3228"/>
                  </a:lnTo>
                  <a:lnTo>
                    <a:pt x="3873" y="3121"/>
                  </a:lnTo>
                  <a:lnTo>
                    <a:pt x="4519" y="3013"/>
                  </a:lnTo>
                  <a:lnTo>
                    <a:pt x="5057" y="2906"/>
                  </a:lnTo>
                  <a:lnTo>
                    <a:pt x="5487" y="2583"/>
                  </a:lnTo>
                  <a:lnTo>
                    <a:pt x="5917" y="2368"/>
                  </a:lnTo>
                  <a:lnTo>
                    <a:pt x="6240" y="2045"/>
                  </a:lnTo>
                  <a:lnTo>
                    <a:pt x="6348" y="1614"/>
                  </a:lnTo>
                  <a:lnTo>
                    <a:pt x="6455" y="1292"/>
                  </a:lnTo>
                  <a:lnTo>
                    <a:pt x="645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78;p29">
              <a:extLst>
                <a:ext uri="{FF2B5EF4-FFF2-40B4-BE49-F238E27FC236}">
                  <a16:creationId xmlns:a16="http://schemas.microsoft.com/office/drawing/2014/main" id="{B2430569-168D-EF66-81C5-903D3164E23B}"/>
                </a:ext>
              </a:extLst>
            </p:cNvPr>
            <p:cNvSpPr/>
            <p:nvPr/>
          </p:nvSpPr>
          <p:spPr>
            <a:xfrm>
              <a:off x="2586200" y="2544125"/>
              <a:ext cx="161400" cy="80725"/>
            </a:xfrm>
            <a:custGeom>
              <a:avLst/>
              <a:gdLst/>
              <a:ahLst/>
              <a:cxnLst/>
              <a:rect l="l" t="t" r="r" b="b"/>
              <a:pathLst>
                <a:path w="6456" h="3229" fill="none" extrusionOk="0">
                  <a:moveTo>
                    <a:pt x="6455" y="1"/>
                  </a:moveTo>
                  <a:lnTo>
                    <a:pt x="6455" y="1292"/>
                  </a:lnTo>
                  <a:lnTo>
                    <a:pt x="6455" y="1292"/>
                  </a:lnTo>
                  <a:lnTo>
                    <a:pt x="6348" y="1614"/>
                  </a:lnTo>
                  <a:lnTo>
                    <a:pt x="6240" y="2045"/>
                  </a:lnTo>
                  <a:lnTo>
                    <a:pt x="5917" y="2368"/>
                  </a:lnTo>
                  <a:lnTo>
                    <a:pt x="5487" y="2583"/>
                  </a:lnTo>
                  <a:lnTo>
                    <a:pt x="5057" y="2906"/>
                  </a:lnTo>
                  <a:lnTo>
                    <a:pt x="4519" y="3013"/>
                  </a:lnTo>
                  <a:lnTo>
                    <a:pt x="3873" y="3121"/>
                  </a:lnTo>
                  <a:lnTo>
                    <a:pt x="3228" y="3228"/>
                  </a:lnTo>
                  <a:lnTo>
                    <a:pt x="3228" y="3228"/>
                  </a:lnTo>
                  <a:lnTo>
                    <a:pt x="2582" y="3121"/>
                  </a:lnTo>
                  <a:lnTo>
                    <a:pt x="1937" y="3013"/>
                  </a:lnTo>
                  <a:lnTo>
                    <a:pt x="1399" y="2906"/>
                  </a:lnTo>
                  <a:lnTo>
                    <a:pt x="968" y="2583"/>
                  </a:lnTo>
                  <a:lnTo>
                    <a:pt x="538" y="2368"/>
                  </a:lnTo>
                  <a:lnTo>
                    <a:pt x="215" y="2045"/>
                  </a:lnTo>
                  <a:lnTo>
                    <a:pt x="108" y="1614"/>
                  </a:lnTo>
                  <a:lnTo>
                    <a:pt x="0" y="1292"/>
                  </a:lnTo>
                  <a:lnTo>
                    <a:pt x="0" y="969"/>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79;p29">
              <a:extLst>
                <a:ext uri="{FF2B5EF4-FFF2-40B4-BE49-F238E27FC236}">
                  <a16:creationId xmlns:a16="http://schemas.microsoft.com/office/drawing/2014/main" id="{435EA97F-65D9-AF41-5854-046D6033C0A3}"/>
                </a:ext>
              </a:extLst>
            </p:cNvPr>
            <p:cNvSpPr/>
            <p:nvPr/>
          </p:nvSpPr>
          <p:spPr>
            <a:xfrm>
              <a:off x="2580800" y="2541450"/>
              <a:ext cx="172175" cy="86075"/>
            </a:xfrm>
            <a:custGeom>
              <a:avLst/>
              <a:gdLst/>
              <a:ahLst/>
              <a:cxnLst/>
              <a:rect l="l" t="t" r="r" b="b"/>
              <a:pathLst>
                <a:path w="6887" h="3443" extrusionOk="0">
                  <a:moveTo>
                    <a:pt x="109" y="0"/>
                  </a:moveTo>
                  <a:lnTo>
                    <a:pt x="1" y="108"/>
                  </a:lnTo>
                  <a:lnTo>
                    <a:pt x="1" y="1076"/>
                  </a:lnTo>
                  <a:lnTo>
                    <a:pt x="1" y="1399"/>
                  </a:lnTo>
                  <a:lnTo>
                    <a:pt x="109" y="1829"/>
                  </a:lnTo>
                  <a:lnTo>
                    <a:pt x="324" y="2259"/>
                  </a:lnTo>
                  <a:lnTo>
                    <a:pt x="646" y="2582"/>
                  </a:lnTo>
                  <a:lnTo>
                    <a:pt x="1077" y="2905"/>
                  </a:lnTo>
                  <a:lnTo>
                    <a:pt x="1507" y="3120"/>
                  </a:lnTo>
                  <a:lnTo>
                    <a:pt x="2153" y="3335"/>
                  </a:lnTo>
                  <a:lnTo>
                    <a:pt x="2798" y="3443"/>
                  </a:lnTo>
                  <a:lnTo>
                    <a:pt x="4089" y="3443"/>
                  </a:lnTo>
                  <a:lnTo>
                    <a:pt x="4735" y="3335"/>
                  </a:lnTo>
                  <a:lnTo>
                    <a:pt x="5273" y="3120"/>
                  </a:lnTo>
                  <a:lnTo>
                    <a:pt x="5811" y="2905"/>
                  </a:lnTo>
                  <a:lnTo>
                    <a:pt x="6241" y="2582"/>
                  </a:lnTo>
                  <a:lnTo>
                    <a:pt x="6564" y="2259"/>
                  </a:lnTo>
                  <a:lnTo>
                    <a:pt x="6779" y="1829"/>
                  </a:lnTo>
                  <a:lnTo>
                    <a:pt x="6886" y="1399"/>
                  </a:lnTo>
                  <a:lnTo>
                    <a:pt x="6886" y="108"/>
                  </a:lnTo>
                  <a:lnTo>
                    <a:pt x="6779" y="0"/>
                  </a:lnTo>
                  <a:lnTo>
                    <a:pt x="6564" y="0"/>
                  </a:lnTo>
                  <a:lnTo>
                    <a:pt x="6456" y="108"/>
                  </a:lnTo>
                  <a:lnTo>
                    <a:pt x="6456" y="1399"/>
                  </a:lnTo>
                  <a:lnTo>
                    <a:pt x="6456" y="1721"/>
                  </a:lnTo>
                  <a:lnTo>
                    <a:pt x="6241" y="2044"/>
                  </a:lnTo>
                  <a:lnTo>
                    <a:pt x="5811" y="2475"/>
                  </a:lnTo>
                  <a:lnTo>
                    <a:pt x="5165" y="2797"/>
                  </a:lnTo>
                  <a:lnTo>
                    <a:pt x="4412" y="3013"/>
                  </a:lnTo>
                  <a:lnTo>
                    <a:pt x="3444" y="3120"/>
                  </a:lnTo>
                  <a:lnTo>
                    <a:pt x="2798" y="3120"/>
                  </a:lnTo>
                  <a:lnTo>
                    <a:pt x="2260" y="3013"/>
                  </a:lnTo>
                  <a:lnTo>
                    <a:pt x="1722" y="2797"/>
                  </a:lnTo>
                  <a:lnTo>
                    <a:pt x="1292" y="2582"/>
                  </a:lnTo>
                  <a:lnTo>
                    <a:pt x="862" y="2367"/>
                  </a:lnTo>
                  <a:lnTo>
                    <a:pt x="646" y="2044"/>
                  </a:lnTo>
                  <a:lnTo>
                    <a:pt x="431" y="1721"/>
                  </a:lnTo>
                  <a:lnTo>
                    <a:pt x="431" y="1399"/>
                  </a:lnTo>
                  <a:lnTo>
                    <a:pt x="431" y="1076"/>
                  </a:lnTo>
                  <a:lnTo>
                    <a:pt x="431" y="108"/>
                  </a:lnTo>
                  <a:lnTo>
                    <a:pt x="32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80;p29">
              <a:extLst>
                <a:ext uri="{FF2B5EF4-FFF2-40B4-BE49-F238E27FC236}">
                  <a16:creationId xmlns:a16="http://schemas.microsoft.com/office/drawing/2014/main" id="{1FD5B7C0-8BDA-981F-6515-4E5555F18A5A}"/>
                </a:ext>
              </a:extLst>
            </p:cNvPr>
            <p:cNvSpPr/>
            <p:nvPr/>
          </p:nvSpPr>
          <p:spPr>
            <a:xfrm>
              <a:off x="2586200" y="2493025"/>
              <a:ext cx="161400" cy="96850"/>
            </a:xfrm>
            <a:custGeom>
              <a:avLst/>
              <a:gdLst/>
              <a:ahLst/>
              <a:cxnLst/>
              <a:rect l="l" t="t" r="r" b="b"/>
              <a:pathLst>
                <a:path w="6456" h="3874" extrusionOk="0">
                  <a:moveTo>
                    <a:pt x="3228" y="1"/>
                  </a:moveTo>
                  <a:lnTo>
                    <a:pt x="2582" y="108"/>
                  </a:lnTo>
                  <a:lnTo>
                    <a:pt x="1937" y="216"/>
                  </a:lnTo>
                  <a:lnTo>
                    <a:pt x="1399" y="323"/>
                  </a:lnTo>
                  <a:lnTo>
                    <a:pt x="968" y="538"/>
                  </a:lnTo>
                  <a:lnTo>
                    <a:pt x="538" y="861"/>
                  </a:lnTo>
                  <a:lnTo>
                    <a:pt x="215" y="1184"/>
                  </a:lnTo>
                  <a:lnTo>
                    <a:pt x="0" y="1507"/>
                  </a:lnTo>
                  <a:lnTo>
                    <a:pt x="0" y="1937"/>
                  </a:lnTo>
                  <a:lnTo>
                    <a:pt x="0" y="2367"/>
                  </a:lnTo>
                  <a:lnTo>
                    <a:pt x="215" y="2690"/>
                  </a:lnTo>
                  <a:lnTo>
                    <a:pt x="538" y="3013"/>
                  </a:lnTo>
                  <a:lnTo>
                    <a:pt x="968" y="3336"/>
                  </a:lnTo>
                  <a:lnTo>
                    <a:pt x="1399" y="3551"/>
                  </a:lnTo>
                  <a:lnTo>
                    <a:pt x="1937" y="3658"/>
                  </a:lnTo>
                  <a:lnTo>
                    <a:pt x="2582" y="3766"/>
                  </a:lnTo>
                  <a:lnTo>
                    <a:pt x="3228" y="3874"/>
                  </a:lnTo>
                  <a:lnTo>
                    <a:pt x="3873" y="3766"/>
                  </a:lnTo>
                  <a:lnTo>
                    <a:pt x="4519" y="3658"/>
                  </a:lnTo>
                  <a:lnTo>
                    <a:pt x="5057" y="3551"/>
                  </a:lnTo>
                  <a:lnTo>
                    <a:pt x="5487" y="3336"/>
                  </a:lnTo>
                  <a:lnTo>
                    <a:pt x="5917" y="3013"/>
                  </a:lnTo>
                  <a:lnTo>
                    <a:pt x="6240" y="2690"/>
                  </a:lnTo>
                  <a:lnTo>
                    <a:pt x="6348" y="2367"/>
                  </a:lnTo>
                  <a:lnTo>
                    <a:pt x="6455" y="1937"/>
                  </a:lnTo>
                  <a:lnTo>
                    <a:pt x="6348" y="1507"/>
                  </a:lnTo>
                  <a:lnTo>
                    <a:pt x="6240" y="1184"/>
                  </a:lnTo>
                  <a:lnTo>
                    <a:pt x="5917" y="861"/>
                  </a:lnTo>
                  <a:lnTo>
                    <a:pt x="5487" y="538"/>
                  </a:lnTo>
                  <a:lnTo>
                    <a:pt x="5057" y="323"/>
                  </a:lnTo>
                  <a:lnTo>
                    <a:pt x="4519" y="216"/>
                  </a:lnTo>
                  <a:lnTo>
                    <a:pt x="3873" y="108"/>
                  </a:lnTo>
                  <a:lnTo>
                    <a:pt x="322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81;p29">
              <a:extLst>
                <a:ext uri="{FF2B5EF4-FFF2-40B4-BE49-F238E27FC236}">
                  <a16:creationId xmlns:a16="http://schemas.microsoft.com/office/drawing/2014/main" id="{18C52078-2BB3-8CD5-571D-CA19EBBA3AFF}"/>
                </a:ext>
              </a:extLst>
            </p:cNvPr>
            <p:cNvSpPr/>
            <p:nvPr/>
          </p:nvSpPr>
          <p:spPr>
            <a:xfrm>
              <a:off x="2580800" y="2487650"/>
              <a:ext cx="172175" cy="104925"/>
            </a:xfrm>
            <a:custGeom>
              <a:avLst/>
              <a:gdLst/>
              <a:ahLst/>
              <a:cxnLst/>
              <a:rect l="l" t="t" r="r" b="b"/>
              <a:pathLst>
                <a:path w="6887" h="4197" extrusionOk="0">
                  <a:moveTo>
                    <a:pt x="4089" y="431"/>
                  </a:moveTo>
                  <a:lnTo>
                    <a:pt x="4627" y="538"/>
                  </a:lnTo>
                  <a:lnTo>
                    <a:pt x="5165" y="753"/>
                  </a:lnTo>
                  <a:lnTo>
                    <a:pt x="5595" y="969"/>
                  </a:lnTo>
                  <a:lnTo>
                    <a:pt x="6026" y="1184"/>
                  </a:lnTo>
                  <a:lnTo>
                    <a:pt x="6241" y="1507"/>
                  </a:lnTo>
                  <a:lnTo>
                    <a:pt x="6456" y="1829"/>
                  </a:lnTo>
                  <a:lnTo>
                    <a:pt x="6456" y="2152"/>
                  </a:lnTo>
                  <a:lnTo>
                    <a:pt x="6456" y="2475"/>
                  </a:lnTo>
                  <a:lnTo>
                    <a:pt x="6241" y="2798"/>
                  </a:lnTo>
                  <a:lnTo>
                    <a:pt x="5811" y="3228"/>
                  </a:lnTo>
                  <a:lnTo>
                    <a:pt x="5165" y="3551"/>
                  </a:lnTo>
                  <a:lnTo>
                    <a:pt x="4412" y="3766"/>
                  </a:lnTo>
                  <a:lnTo>
                    <a:pt x="3444" y="3873"/>
                  </a:lnTo>
                  <a:lnTo>
                    <a:pt x="2798" y="3873"/>
                  </a:lnTo>
                  <a:lnTo>
                    <a:pt x="2260" y="3766"/>
                  </a:lnTo>
                  <a:lnTo>
                    <a:pt x="1722" y="3551"/>
                  </a:lnTo>
                  <a:lnTo>
                    <a:pt x="1184" y="3336"/>
                  </a:lnTo>
                  <a:lnTo>
                    <a:pt x="862" y="3120"/>
                  </a:lnTo>
                  <a:lnTo>
                    <a:pt x="539" y="2798"/>
                  </a:lnTo>
                  <a:lnTo>
                    <a:pt x="431" y="2475"/>
                  </a:lnTo>
                  <a:lnTo>
                    <a:pt x="324" y="2152"/>
                  </a:lnTo>
                  <a:lnTo>
                    <a:pt x="431" y="1829"/>
                  </a:lnTo>
                  <a:lnTo>
                    <a:pt x="539" y="1507"/>
                  </a:lnTo>
                  <a:lnTo>
                    <a:pt x="1077" y="1076"/>
                  </a:lnTo>
                  <a:lnTo>
                    <a:pt x="1722" y="753"/>
                  </a:lnTo>
                  <a:lnTo>
                    <a:pt x="2475" y="538"/>
                  </a:lnTo>
                  <a:lnTo>
                    <a:pt x="3444" y="431"/>
                  </a:lnTo>
                  <a:close/>
                  <a:moveTo>
                    <a:pt x="3444" y="0"/>
                  </a:moveTo>
                  <a:lnTo>
                    <a:pt x="2798" y="108"/>
                  </a:lnTo>
                  <a:lnTo>
                    <a:pt x="2153" y="216"/>
                  </a:lnTo>
                  <a:lnTo>
                    <a:pt x="1507" y="431"/>
                  </a:lnTo>
                  <a:lnTo>
                    <a:pt x="1077" y="646"/>
                  </a:lnTo>
                  <a:lnTo>
                    <a:pt x="646" y="969"/>
                  </a:lnTo>
                  <a:lnTo>
                    <a:pt x="324" y="1291"/>
                  </a:lnTo>
                  <a:lnTo>
                    <a:pt x="109" y="1722"/>
                  </a:lnTo>
                  <a:lnTo>
                    <a:pt x="1" y="2152"/>
                  </a:lnTo>
                  <a:lnTo>
                    <a:pt x="109" y="2582"/>
                  </a:lnTo>
                  <a:lnTo>
                    <a:pt x="324" y="3013"/>
                  </a:lnTo>
                  <a:lnTo>
                    <a:pt x="862" y="3551"/>
                  </a:lnTo>
                  <a:lnTo>
                    <a:pt x="1507" y="3873"/>
                  </a:lnTo>
                  <a:lnTo>
                    <a:pt x="2475" y="4196"/>
                  </a:lnTo>
                  <a:lnTo>
                    <a:pt x="4089" y="4196"/>
                  </a:lnTo>
                  <a:lnTo>
                    <a:pt x="4735" y="4089"/>
                  </a:lnTo>
                  <a:lnTo>
                    <a:pt x="5273" y="3873"/>
                  </a:lnTo>
                  <a:lnTo>
                    <a:pt x="5811" y="3658"/>
                  </a:lnTo>
                  <a:lnTo>
                    <a:pt x="6241" y="3336"/>
                  </a:lnTo>
                  <a:lnTo>
                    <a:pt x="6564" y="3013"/>
                  </a:lnTo>
                  <a:lnTo>
                    <a:pt x="6779" y="2582"/>
                  </a:lnTo>
                  <a:lnTo>
                    <a:pt x="6886" y="2152"/>
                  </a:lnTo>
                  <a:lnTo>
                    <a:pt x="6779" y="1722"/>
                  </a:lnTo>
                  <a:lnTo>
                    <a:pt x="6564" y="1291"/>
                  </a:lnTo>
                  <a:lnTo>
                    <a:pt x="6026" y="753"/>
                  </a:lnTo>
                  <a:lnTo>
                    <a:pt x="5273" y="431"/>
                  </a:lnTo>
                  <a:lnTo>
                    <a:pt x="4412" y="108"/>
                  </a:lnTo>
                  <a:lnTo>
                    <a:pt x="344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82;p29">
              <a:extLst>
                <a:ext uri="{FF2B5EF4-FFF2-40B4-BE49-F238E27FC236}">
                  <a16:creationId xmlns:a16="http://schemas.microsoft.com/office/drawing/2014/main" id="{29E89FD3-EBF0-8ED2-C263-45B670DA55BF}"/>
                </a:ext>
              </a:extLst>
            </p:cNvPr>
            <p:cNvSpPr/>
            <p:nvPr/>
          </p:nvSpPr>
          <p:spPr>
            <a:xfrm>
              <a:off x="2607700" y="2369300"/>
              <a:ext cx="161400" cy="78025"/>
            </a:xfrm>
            <a:custGeom>
              <a:avLst/>
              <a:gdLst/>
              <a:ahLst/>
              <a:cxnLst/>
              <a:rect l="l" t="t" r="r" b="b"/>
              <a:pathLst>
                <a:path w="6456" h="3121" extrusionOk="0">
                  <a:moveTo>
                    <a:pt x="1" y="1"/>
                  </a:moveTo>
                  <a:lnTo>
                    <a:pt x="1" y="969"/>
                  </a:lnTo>
                  <a:lnTo>
                    <a:pt x="1" y="1292"/>
                  </a:lnTo>
                  <a:lnTo>
                    <a:pt x="108" y="1614"/>
                  </a:lnTo>
                  <a:lnTo>
                    <a:pt x="324" y="2045"/>
                  </a:lnTo>
                  <a:lnTo>
                    <a:pt x="539" y="2367"/>
                  </a:lnTo>
                  <a:lnTo>
                    <a:pt x="969" y="2583"/>
                  </a:lnTo>
                  <a:lnTo>
                    <a:pt x="1399" y="2798"/>
                  </a:lnTo>
                  <a:lnTo>
                    <a:pt x="1937" y="3013"/>
                  </a:lnTo>
                  <a:lnTo>
                    <a:pt x="2583" y="3121"/>
                  </a:lnTo>
                  <a:lnTo>
                    <a:pt x="3874" y="3121"/>
                  </a:lnTo>
                  <a:lnTo>
                    <a:pt x="4519" y="3013"/>
                  </a:lnTo>
                  <a:lnTo>
                    <a:pt x="5057" y="2798"/>
                  </a:lnTo>
                  <a:lnTo>
                    <a:pt x="5488" y="2583"/>
                  </a:lnTo>
                  <a:lnTo>
                    <a:pt x="5918" y="2367"/>
                  </a:lnTo>
                  <a:lnTo>
                    <a:pt x="6241" y="2045"/>
                  </a:lnTo>
                  <a:lnTo>
                    <a:pt x="6456" y="1614"/>
                  </a:lnTo>
                  <a:lnTo>
                    <a:pt x="6456" y="1292"/>
                  </a:lnTo>
                  <a:lnTo>
                    <a:pt x="64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83;p29">
              <a:extLst>
                <a:ext uri="{FF2B5EF4-FFF2-40B4-BE49-F238E27FC236}">
                  <a16:creationId xmlns:a16="http://schemas.microsoft.com/office/drawing/2014/main" id="{47519E84-10CA-ECBB-7E88-C56E9282AC08}"/>
                </a:ext>
              </a:extLst>
            </p:cNvPr>
            <p:cNvSpPr/>
            <p:nvPr/>
          </p:nvSpPr>
          <p:spPr>
            <a:xfrm>
              <a:off x="2607700" y="2369300"/>
              <a:ext cx="161400" cy="78025"/>
            </a:xfrm>
            <a:custGeom>
              <a:avLst/>
              <a:gdLst/>
              <a:ahLst/>
              <a:cxnLst/>
              <a:rect l="l" t="t" r="r" b="b"/>
              <a:pathLst>
                <a:path w="6456" h="3121" fill="none" extrusionOk="0">
                  <a:moveTo>
                    <a:pt x="6456" y="1"/>
                  </a:moveTo>
                  <a:lnTo>
                    <a:pt x="6456" y="1292"/>
                  </a:lnTo>
                  <a:lnTo>
                    <a:pt x="6456" y="1292"/>
                  </a:lnTo>
                  <a:lnTo>
                    <a:pt x="6456" y="1614"/>
                  </a:lnTo>
                  <a:lnTo>
                    <a:pt x="6241" y="2045"/>
                  </a:lnTo>
                  <a:lnTo>
                    <a:pt x="5918" y="2367"/>
                  </a:lnTo>
                  <a:lnTo>
                    <a:pt x="5488" y="2583"/>
                  </a:lnTo>
                  <a:lnTo>
                    <a:pt x="5057" y="2798"/>
                  </a:lnTo>
                  <a:lnTo>
                    <a:pt x="4519" y="3013"/>
                  </a:lnTo>
                  <a:lnTo>
                    <a:pt x="3874" y="3121"/>
                  </a:lnTo>
                  <a:lnTo>
                    <a:pt x="3228" y="3121"/>
                  </a:lnTo>
                  <a:lnTo>
                    <a:pt x="3228" y="3121"/>
                  </a:lnTo>
                  <a:lnTo>
                    <a:pt x="2583" y="3121"/>
                  </a:lnTo>
                  <a:lnTo>
                    <a:pt x="1937" y="3013"/>
                  </a:lnTo>
                  <a:lnTo>
                    <a:pt x="1399" y="2798"/>
                  </a:lnTo>
                  <a:lnTo>
                    <a:pt x="969" y="2583"/>
                  </a:lnTo>
                  <a:lnTo>
                    <a:pt x="539" y="2367"/>
                  </a:lnTo>
                  <a:lnTo>
                    <a:pt x="324" y="2045"/>
                  </a:lnTo>
                  <a:lnTo>
                    <a:pt x="108" y="1614"/>
                  </a:lnTo>
                  <a:lnTo>
                    <a:pt x="1" y="1292"/>
                  </a:lnTo>
                  <a:lnTo>
                    <a:pt x="1" y="969"/>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84;p29">
              <a:extLst>
                <a:ext uri="{FF2B5EF4-FFF2-40B4-BE49-F238E27FC236}">
                  <a16:creationId xmlns:a16="http://schemas.microsoft.com/office/drawing/2014/main" id="{A13257FB-C967-FF5A-FE03-AB4ED14CA730}"/>
                </a:ext>
              </a:extLst>
            </p:cNvPr>
            <p:cNvSpPr/>
            <p:nvPr/>
          </p:nvSpPr>
          <p:spPr>
            <a:xfrm>
              <a:off x="2602325" y="2363925"/>
              <a:ext cx="172175" cy="88775"/>
            </a:xfrm>
            <a:custGeom>
              <a:avLst/>
              <a:gdLst/>
              <a:ahLst/>
              <a:cxnLst/>
              <a:rect l="l" t="t" r="r" b="b"/>
              <a:pathLst>
                <a:path w="6887" h="3551" extrusionOk="0">
                  <a:moveTo>
                    <a:pt x="216" y="0"/>
                  </a:moveTo>
                  <a:lnTo>
                    <a:pt x="108" y="108"/>
                  </a:lnTo>
                  <a:lnTo>
                    <a:pt x="1" y="216"/>
                  </a:lnTo>
                  <a:lnTo>
                    <a:pt x="1" y="1184"/>
                  </a:lnTo>
                  <a:lnTo>
                    <a:pt x="108" y="1507"/>
                  </a:lnTo>
                  <a:lnTo>
                    <a:pt x="108" y="1937"/>
                  </a:lnTo>
                  <a:lnTo>
                    <a:pt x="323" y="2260"/>
                  </a:lnTo>
                  <a:lnTo>
                    <a:pt x="646" y="2690"/>
                  </a:lnTo>
                  <a:lnTo>
                    <a:pt x="1076" y="3013"/>
                  </a:lnTo>
                  <a:lnTo>
                    <a:pt x="1614" y="3228"/>
                  </a:lnTo>
                  <a:lnTo>
                    <a:pt x="2152" y="3443"/>
                  </a:lnTo>
                  <a:lnTo>
                    <a:pt x="2798" y="3551"/>
                  </a:lnTo>
                  <a:lnTo>
                    <a:pt x="4089" y="3551"/>
                  </a:lnTo>
                  <a:lnTo>
                    <a:pt x="4734" y="3443"/>
                  </a:lnTo>
                  <a:lnTo>
                    <a:pt x="5380" y="3228"/>
                  </a:lnTo>
                  <a:lnTo>
                    <a:pt x="5810" y="3013"/>
                  </a:lnTo>
                  <a:lnTo>
                    <a:pt x="6241" y="2690"/>
                  </a:lnTo>
                  <a:lnTo>
                    <a:pt x="6563" y="2367"/>
                  </a:lnTo>
                  <a:lnTo>
                    <a:pt x="6779" y="1937"/>
                  </a:lnTo>
                  <a:lnTo>
                    <a:pt x="6886" y="1507"/>
                  </a:lnTo>
                  <a:lnTo>
                    <a:pt x="6886" y="216"/>
                  </a:lnTo>
                  <a:lnTo>
                    <a:pt x="6779" y="108"/>
                  </a:lnTo>
                  <a:lnTo>
                    <a:pt x="6671" y="0"/>
                  </a:lnTo>
                  <a:lnTo>
                    <a:pt x="6563" y="108"/>
                  </a:lnTo>
                  <a:lnTo>
                    <a:pt x="6456" y="216"/>
                  </a:lnTo>
                  <a:lnTo>
                    <a:pt x="6563" y="1507"/>
                  </a:lnTo>
                  <a:lnTo>
                    <a:pt x="6456" y="1829"/>
                  </a:lnTo>
                  <a:lnTo>
                    <a:pt x="6241" y="2152"/>
                  </a:lnTo>
                  <a:lnTo>
                    <a:pt x="5810" y="2582"/>
                  </a:lnTo>
                  <a:lnTo>
                    <a:pt x="5165" y="2905"/>
                  </a:lnTo>
                  <a:lnTo>
                    <a:pt x="4412" y="3120"/>
                  </a:lnTo>
                  <a:lnTo>
                    <a:pt x="3443" y="3228"/>
                  </a:lnTo>
                  <a:lnTo>
                    <a:pt x="2798" y="3120"/>
                  </a:lnTo>
                  <a:lnTo>
                    <a:pt x="2260" y="3013"/>
                  </a:lnTo>
                  <a:lnTo>
                    <a:pt x="1722" y="2905"/>
                  </a:lnTo>
                  <a:lnTo>
                    <a:pt x="1292" y="2690"/>
                  </a:lnTo>
                  <a:lnTo>
                    <a:pt x="861" y="2367"/>
                  </a:lnTo>
                  <a:lnTo>
                    <a:pt x="646" y="2152"/>
                  </a:lnTo>
                  <a:lnTo>
                    <a:pt x="539" y="1829"/>
                  </a:lnTo>
                  <a:lnTo>
                    <a:pt x="431" y="1507"/>
                  </a:lnTo>
                  <a:lnTo>
                    <a:pt x="431" y="1399"/>
                  </a:lnTo>
                  <a:lnTo>
                    <a:pt x="431" y="1184"/>
                  </a:lnTo>
                  <a:lnTo>
                    <a:pt x="431" y="216"/>
                  </a:lnTo>
                  <a:lnTo>
                    <a:pt x="323" y="108"/>
                  </a:lnTo>
                  <a:lnTo>
                    <a:pt x="21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85;p29">
              <a:extLst>
                <a:ext uri="{FF2B5EF4-FFF2-40B4-BE49-F238E27FC236}">
                  <a16:creationId xmlns:a16="http://schemas.microsoft.com/office/drawing/2014/main" id="{49B72448-ED57-C3B1-08B2-EC393397C6B8}"/>
                </a:ext>
              </a:extLst>
            </p:cNvPr>
            <p:cNvSpPr/>
            <p:nvPr/>
          </p:nvSpPr>
          <p:spPr>
            <a:xfrm>
              <a:off x="2607700" y="2318200"/>
              <a:ext cx="161400" cy="94150"/>
            </a:xfrm>
            <a:custGeom>
              <a:avLst/>
              <a:gdLst/>
              <a:ahLst/>
              <a:cxnLst/>
              <a:rect l="l" t="t" r="r" b="b"/>
              <a:pathLst>
                <a:path w="6456" h="3766" extrusionOk="0">
                  <a:moveTo>
                    <a:pt x="2583" y="0"/>
                  </a:moveTo>
                  <a:lnTo>
                    <a:pt x="1937" y="108"/>
                  </a:lnTo>
                  <a:lnTo>
                    <a:pt x="1399" y="323"/>
                  </a:lnTo>
                  <a:lnTo>
                    <a:pt x="969" y="538"/>
                  </a:lnTo>
                  <a:lnTo>
                    <a:pt x="539" y="861"/>
                  </a:lnTo>
                  <a:lnTo>
                    <a:pt x="216" y="1184"/>
                  </a:lnTo>
                  <a:lnTo>
                    <a:pt x="108" y="1507"/>
                  </a:lnTo>
                  <a:lnTo>
                    <a:pt x="1" y="1937"/>
                  </a:lnTo>
                  <a:lnTo>
                    <a:pt x="108" y="2260"/>
                  </a:lnTo>
                  <a:lnTo>
                    <a:pt x="216" y="2690"/>
                  </a:lnTo>
                  <a:lnTo>
                    <a:pt x="539" y="3013"/>
                  </a:lnTo>
                  <a:lnTo>
                    <a:pt x="969" y="3228"/>
                  </a:lnTo>
                  <a:lnTo>
                    <a:pt x="1399" y="3443"/>
                  </a:lnTo>
                  <a:lnTo>
                    <a:pt x="1937" y="3658"/>
                  </a:lnTo>
                  <a:lnTo>
                    <a:pt x="2583" y="3766"/>
                  </a:lnTo>
                  <a:lnTo>
                    <a:pt x="3874" y="3766"/>
                  </a:lnTo>
                  <a:lnTo>
                    <a:pt x="4519" y="3658"/>
                  </a:lnTo>
                  <a:lnTo>
                    <a:pt x="5057" y="3443"/>
                  </a:lnTo>
                  <a:lnTo>
                    <a:pt x="5488" y="3228"/>
                  </a:lnTo>
                  <a:lnTo>
                    <a:pt x="5918" y="3013"/>
                  </a:lnTo>
                  <a:lnTo>
                    <a:pt x="6241" y="2690"/>
                  </a:lnTo>
                  <a:lnTo>
                    <a:pt x="6456" y="2260"/>
                  </a:lnTo>
                  <a:lnTo>
                    <a:pt x="6456" y="1937"/>
                  </a:lnTo>
                  <a:lnTo>
                    <a:pt x="6456" y="1507"/>
                  </a:lnTo>
                  <a:lnTo>
                    <a:pt x="6241" y="1184"/>
                  </a:lnTo>
                  <a:lnTo>
                    <a:pt x="5918" y="861"/>
                  </a:lnTo>
                  <a:lnTo>
                    <a:pt x="5488" y="538"/>
                  </a:lnTo>
                  <a:lnTo>
                    <a:pt x="5057" y="323"/>
                  </a:lnTo>
                  <a:lnTo>
                    <a:pt x="4519" y="108"/>
                  </a:lnTo>
                  <a:lnTo>
                    <a:pt x="387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86;p29">
              <a:extLst>
                <a:ext uri="{FF2B5EF4-FFF2-40B4-BE49-F238E27FC236}">
                  <a16:creationId xmlns:a16="http://schemas.microsoft.com/office/drawing/2014/main" id="{704B8D48-B829-DFCE-840B-50DB890304CE}"/>
                </a:ext>
              </a:extLst>
            </p:cNvPr>
            <p:cNvSpPr/>
            <p:nvPr/>
          </p:nvSpPr>
          <p:spPr>
            <a:xfrm>
              <a:off x="2602325" y="2312825"/>
              <a:ext cx="172175" cy="104925"/>
            </a:xfrm>
            <a:custGeom>
              <a:avLst/>
              <a:gdLst/>
              <a:ahLst/>
              <a:cxnLst/>
              <a:rect l="l" t="t" r="r" b="b"/>
              <a:pathLst>
                <a:path w="6887" h="4197" extrusionOk="0">
                  <a:moveTo>
                    <a:pt x="4089" y="431"/>
                  </a:moveTo>
                  <a:lnTo>
                    <a:pt x="4627" y="538"/>
                  </a:lnTo>
                  <a:lnTo>
                    <a:pt x="5165" y="753"/>
                  </a:lnTo>
                  <a:lnTo>
                    <a:pt x="5703" y="969"/>
                  </a:lnTo>
                  <a:lnTo>
                    <a:pt x="6025" y="1184"/>
                  </a:lnTo>
                  <a:lnTo>
                    <a:pt x="6241" y="1506"/>
                  </a:lnTo>
                  <a:lnTo>
                    <a:pt x="6456" y="1829"/>
                  </a:lnTo>
                  <a:lnTo>
                    <a:pt x="6563" y="2152"/>
                  </a:lnTo>
                  <a:lnTo>
                    <a:pt x="6456" y="2475"/>
                  </a:lnTo>
                  <a:lnTo>
                    <a:pt x="6241" y="2797"/>
                  </a:lnTo>
                  <a:lnTo>
                    <a:pt x="5810" y="3228"/>
                  </a:lnTo>
                  <a:lnTo>
                    <a:pt x="5165" y="3551"/>
                  </a:lnTo>
                  <a:lnTo>
                    <a:pt x="4412" y="3766"/>
                  </a:lnTo>
                  <a:lnTo>
                    <a:pt x="3443" y="3873"/>
                  </a:lnTo>
                  <a:lnTo>
                    <a:pt x="2798" y="3766"/>
                  </a:lnTo>
                  <a:lnTo>
                    <a:pt x="2260" y="3658"/>
                  </a:lnTo>
                  <a:lnTo>
                    <a:pt x="1722" y="3551"/>
                  </a:lnTo>
                  <a:lnTo>
                    <a:pt x="1292" y="3335"/>
                  </a:lnTo>
                  <a:lnTo>
                    <a:pt x="861" y="3013"/>
                  </a:lnTo>
                  <a:lnTo>
                    <a:pt x="646" y="2797"/>
                  </a:lnTo>
                  <a:lnTo>
                    <a:pt x="431" y="2475"/>
                  </a:lnTo>
                  <a:lnTo>
                    <a:pt x="431" y="2152"/>
                  </a:lnTo>
                  <a:lnTo>
                    <a:pt x="431" y="1829"/>
                  </a:lnTo>
                  <a:lnTo>
                    <a:pt x="646" y="1506"/>
                  </a:lnTo>
                  <a:lnTo>
                    <a:pt x="1076" y="1076"/>
                  </a:lnTo>
                  <a:lnTo>
                    <a:pt x="1722" y="753"/>
                  </a:lnTo>
                  <a:lnTo>
                    <a:pt x="2475" y="431"/>
                  </a:lnTo>
                  <a:close/>
                  <a:moveTo>
                    <a:pt x="3443" y="0"/>
                  </a:moveTo>
                  <a:lnTo>
                    <a:pt x="2798" y="108"/>
                  </a:lnTo>
                  <a:lnTo>
                    <a:pt x="2152" y="215"/>
                  </a:lnTo>
                  <a:lnTo>
                    <a:pt x="1614" y="323"/>
                  </a:lnTo>
                  <a:lnTo>
                    <a:pt x="1076" y="646"/>
                  </a:lnTo>
                  <a:lnTo>
                    <a:pt x="646" y="861"/>
                  </a:lnTo>
                  <a:lnTo>
                    <a:pt x="323" y="1291"/>
                  </a:lnTo>
                  <a:lnTo>
                    <a:pt x="108" y="1722"/>
                  </a:lnTo>
                  <a:lnTo>
                    <a:pt x="1" y="2152"/>
                  </a:lnTo>
                  <a:lnTo>
                    <a:pt x="108" y="2582"/>
                  </a:lnTo>
                  <a:lnTo>
                    <a:pt x="323" y="3013"/>
                  </a:lnTo>
                  <a:lnTo>
                    <a:pt x="861" y="3443"/>
                  </a:lnTo>
                  <a:lnTo>
                    <a:pt x="1614" y="3873"/>
                  </a:lnTo>
                  <a:lnTo>
                    <a:pt x="2475" y="4089"/>
                  </a:lnTo>
                  <a:lnTo>
                    <a:pt x="3443" y="4196"/>
                  </a:lnTo>
                  <a:lnTo>
                    <a:pt x="4089" y="4196"/>
                  </a:lnTo>
                  <a:lnTo>
                    <a:pt x="4734" y="4089"/>
                  </a:lnTo>
                  <a:lnTo>
                    <a:pt x="5380" y="3873"/>
                  </a:lnTo>
                  <a:lnTo>
                    <a:pt x="5810" y="3658"/>
                  </a:lnTo>
                  <a:lnTo>
                    <a:pt x="6241" y="3335"/>
                  </a:lnTo>
                  <a:lnTo>
                    <a:pt x="6563" y="3013"/>
                  </a:lnTo>
                  <a:lnTo>
                    <a:pt x="6779" y="2582"/>
                  </a:lnTo>
                  <a:lnTo>
                    <a:pt x="6886" y="2152"/>
                  </a:lnTo>
                  <a:lnTo>
                    <a:pt x="6779" y="1722"/>
                  </a:lnTo>
                  <a:lnTo>
                    <a:pt x="6563" y="1291"/>
                  </a:lnTo>
                  <a:lnTo>
                    <a:pt x="6025" y="753"/>
                  </a:lnTo>
                  <a:lnTo>
                    <a:pt x="5380" y="323"/>
                  </a:lnTo>
                  <a:lnTo>
                    <a:pt x="4412" y="108"/>
                  </a:lnTo>
                  <a:lnTo>
                    <a:pt x="344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87;p29">
              <a:extLst>
                <a:ext uri="{FF2B5EF4-FFF2-40B4-BE49-F238E27FC236}">
                  <a16:creationId xmlns:a16="http://schemas.microsoft.com/office/drawing/2014/main" id="{F8C10820-308D-463C-C93E-4F8D378BA20A}"/>
                </a:ext>
              </a:extLst>
            </p:cNvPr>
            <p:cNvSpPr/>
            <p:nvPr/>
          </p:nvSpPr>
          <p:spPr>
            <a:xfrm>
              <a:off x="2755650" y="2460750"/>
              <a:ext cx="161400" cy="78025"/>
            </a:xfrm>
            <a:custGeom>
              <a:avLst/>
              <a:gdLst/>
              <a:ahLst/>
              <a:cxnLst/>
              <a:rect l="l" t="t" r="r" b="b"/>
              <a:pathLst>
                <a:path w="6456" h="3121" extrusionOk="0">
                  <a:moveTo>
                    <a:pt x="0" y="0"/>
                  </a:moveTo>
                  <a:lnTo>
                    <a:pt x="0" y="969"/>
                  </a:lnTo>
                  <a:lnTo>
                    <a:pt x="0" y="1292"/>
                  </a:lnTo>
                  <a:lnTo>
                    <a:pt x="108" y="1614"/>
                  </a:lnTo>
                  <a:lnTo>
                    <a:pt x="323" y="2045"/>
                  </a:lnTo>
                  <a:lnTo>
                    <a:pt x="538" y="2367"/>
                  </a:lnTo>
                  <a:lnTo>
                    <a:pt x="968" y="2583"/>
                  </a:lnTo>
                  <a:lnTo>
                    <a:pt x="1399" y="2798"/>
                  </a:lnTo>
                  <a:lnTo>
                    <a:pt x="1937" y="3013"/>
                  </a:lnTo>
                  <a:lnTo>
                    <a:pt x="2582" y="3121"/>
                  </a:lnTo>
                  <a:lnTo>
                    <a:pt x="3873" y="3121"/>
                  </a:lnTo>
                  <a:lnTo>
                    <a:pt x="4519" y="3013"/>
                  </a:lnTo>
                  <a:lnTo>
                    <a:pt x="5057" y="2798"/>
                  </a:lnTo>
                  <a:lnTo>
                    <a:pt x="5487" y="2583"/>
                  </a:lnTo>
                  <a:lnTo>
                    <a:pt x="5917" y="2367"/>
                  </a:lnTo>
                  <a:lnTo>
                    <a:pt x="6240" y="2045"/>
                  </a:lnTo>
                  <a:lnTo>
                    <a:pt x="6455" y="1614"/>
                  </a:lnTo>
                  <a:lnTo>
                    <a:pt x="6455" y="1292"/>
                  </a:lnTo>
                  <a:lnTo>
                    <a:pt x="645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88;p29">
              <a:extLst>
                <a:ext uri="{FF2B5EF4-FFF2-40B4-BE49-F238E27FC236}">
                  <a16:creationId xmlns:a16="http://schemas.microsoft.com/office/drawing/2014/main" id="{D520D4CD-AE50-20A9-52EA-6EEA48EBDAC5}"/>
                </a:ext>
              </a:extLst>
            </p:cNvPr>
            <p:cNvSpPr/>
            <p:nvPr/>
          </p:nvSpPr>
          <p:spPr>
            <a:xfrm>
              <a:off x="2755650" y="2460750"/>
              <a:ext cx="161400" cy="78025"/>
            </a:xfrm>
            <a:custGeom>
              <a:avLst/>
              <a:gdLst/>
              <a:ahLst/>
              <a:cxnLst/>
              <a:rect l="l" t="t" r="r" b="b"/>
              <a:pathLst>
                <a:path w="6456" h="3121" fill="none" extrusionOk="0">
                  <a:moveTo>
                    <a:pt x="6455" y="0"/>
                  </a:moveTo>
                  <a:lnTo>
                    <a:pt x="6455" y="1292"/>
                  </a:lnTo>
                  <a:lnTo>
                    <a:pt x="6455" y="1292"/>
                  </a:lnTo>
                  <a:lnTo>
                    <a:pt x="6455" y="1614"/>
                  </a:lnTo>
                  <a:lnTo>
                    <a:pt x="6240" y="2045"/>
                  </a:lnTo>
                  <a:lnTo>
                    <a:pt x="5917" y="2367"/>
                  </a:lnTo>
                  <a:lnTo>
                    <a:pt x="5487" y="2583"/>
                  </a:lnTo>
                  <a:lnTo>
                    <a:pt x="5057" y="2798"/>
                  </a:lnTo>
                  <a:lnTo>
                    <a:pt x="4519" y="3013"/>
                  </a:lnTo>
                  <a:lnTo>
                    <a:pt x="3873" y="3121"/>
                  </a:lnTo>
                  <a:lnTo>
                    <a:pt x="3228" y="3121"/>
                  </a:lnTo>
                  <a:lnTo>
                    <a:pt x="3228" y="3121"/>
                  </a:lnTo>
                  <a:lnTo>
                    <a:pt x="2582" y="3121"/>
                  </a:lnTo>
                  <a:lnTo>
                    <a:pt x="1937" y="3013"/>
                  </a:lnTo>
                  <a:lnTo>
                    <a:pt x="1399" y="2798"/>
                  </a:lnTo>
                  <a:lnTo>
                    <a:pt x="968" y="2583"/>
                  </a:lnTo>
                  <a:lnTo>
                    <a:pt x="538" y="2367"/>
                  </a:lnTo>
                  <a:lnTo>
                    <a:pt x="323" y="2045"/>
                  </a:lnTo>
                  <a:lnTo>
                    <a:pt x="108" y="1614"/>
                  </a:lnTo>
                  <a:lnTo>
                    <a:pt x="0" y="1292"/>
                  </a:lnTo>
                  <a:lnTo>
                    <a:pt x="0" y="969"/>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89;p29">
              <a:extLst>
                <a:ext uri="{FF2B5EF4-FFF2-40B4-BE49-F238E27FC236}">
                  <a16:creationId xmlns:a16="http://schemas.microsoft.com/office/drawing/2014/main" id="{CACF2C51-B301-20B9-E273-BD96E00B8D5A}"/>
                </a:ext>
              </a:extLst>
            </p:cNvPr>
            <p:cNvSpPr/>
            <p:nvPr/>
          </p:nvSpPr>
          <p:spPr>
            <a:xfrm>
              <a:off x="2752950" y="2455375"/>
              <a:ext cx="169475" cy="88775"/>
            </a:xfrm>
            <a:custGeom>
              <a:avLst/>
              <a:gdLst/>
              <a:ahLst/>
              <a:cxnLst/>
              <a:rect l="l" t="t" r="r" b="b"/>
              <a:pathLst>
                <a:path w="6779" h="3551" extrusionOk="0">
                  <a:moveTo>
                    <a:pt x="108" y="0"/>
                  </a:moveTo>
                  <a:lnTo>
                    <a:pt x="0" y="108"/>
                  </a:lnTo>
                  <a:lnTo>
                    <a:pt x="0" y="215"/>
                  </a:lnTo>
                  <a:lnTo>
                    <a:pt x="0" y="1184"/>
                  </a:lnTo>
                  <a:lnTo>
                    <a:pt x="0" y="1507"/>
                  </a:lnTo>
                  <a:lnTo>
                    <a:pt x="0" y="1937"/>
                  </a:lnTo>
                  <a:lnTo>
                    <a:pt x="216" y="2367"/>
                  </a:lnTo>
                  <a:lnTo>
                    <a:pt x="538" y="2690"/>
                  </a:lnTo>
                  <a:lnTo>
                    <a:pt x="969" y="3013"/>
                  </a:lnTo>
                  <a:lnTo>
                    <a:pt x="1507" y="3228"/>
                  </a:lnTo>
                  <a:lnTo>
                    <a:pt x="2045" y="3443"/>
                  </a:lnTo>
                  <a:lnTo>
                    <a:pt x="2690" y="3551"/>
                  </a:lnTo>
                  <a:lnTo>
                    <a:pt x="3981" y="3551"/>
                  </a:lnTo>
                  <a:lnTo>
                    <a:pt x="4627" y="3443"/>
                  </a:lnTo>
                  <a:lnTo>
                    <a:pt x="5272" y="3228"/>
                  </a:lnTo>
                  <a:lnTo>
                    <a:pt x="5703" y="3013"/>
                  </a:lnTo>
                  <a:lnTo>
                    <a:pt x="6133" y="2690"/>
                  </a:lnTo>
                  <a:lnTo>
                    <a:pt x="6456" y="2367"/>
                  </a:lnTo>
                  <a:lnTo>
                    <a:pt x="6671" y="1937"/>
                  </a:lnTo>
                  <a:lnTo>
                    <a:pt x="6778" y="1507"/>
                  </a:lnTo>
                  <a:lnTo>
                    <a:pt x="6778" y="215"/>
                  </a:lnTo>
                  <a:lnTo>
                    <a:pt x="6671" y="108"/>
                  </a:lnTo>
                  <a:lnTo>
                    <a:pt x="6456" y="108"/>
                  </a:lnTo>
                  <a:lnTo>
                    <a:pt x="6348" y="215"/>
                  </a:lnTo>
                  <a:lnTo>
                    <a:pt x="6456" y="1507"/>
                  </a:lnTo>
                  <a:lnTo>
                    <a:pt x="6348" y="1829"/>
                  </a:lnTo>
                  <a:lnTo>
                    <a:pt x="6240" y="2152"/>
                  </a:lnTo>
                  <a:lnTo>
                    <a:pt x="5703" y="2582"/>
                  </a:lnTo>
                  <a:lnTo>
                    <a:pt x="5057" y="2905"/>
                  </a:lnTo>
                  <a:lnTo>
                    <a:pt x="4304" y="3120"/>
                  </a:lnTo>
                  <a:lnTo>
                    <a:pt x="3336" y="3228"/>
                  </a:lnTo>
                  <a:lnTo>
                    <a:pt x="2690" y="3120"/>
                  </a:lnTo>
                  <a:lnTo>
                    <a:pt x="2152" y="3013"/>
                  </a:lnTo>
                  <a:lnTo>
                    <a:pt x="1614" y="2905"/>
                  </a:lnTo>
                  <a:lnTo>
                    <a:pt x="1184" y="2690"/>
                  </a:lnTo>
                  <a:lnTo>
                    <a:pt x="861" y="2367"/>
                  </a:lnTo>
                  <a:lnTo>
                    <a:pt x="538" y="2152"/>
                  </a:lnTo>
                  <a:lnTo>
                    <a:pt x="431" y="1829"/>
                  </a:lnTo>
                  <a:lnTo>
                    <a:pt x="323" y="1507"/>
                  </a:lnTo>
                  <a:lnTo>
                    <a:pt x="323" y="1184"/>
                  </a:lnTo>
                  <a:lnTo>
                    <a:pt x="323" y="215"/>
                  </a:lnTo>
                  <a:lnTo>
                    <a:pt x="216" y="108"/>
                  </a:lnTo>
                  <a:lnTo>
                    <a:pt x="108"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90;p29">
              <a:extLst>
                <a:ext uri="{FF2B5EF4-FFF2-40B4-BE49-F238E27FC236}">
                  <a16:creationId xmlns:a16="http://schemas.microsoft.com/office/drawing/2014/main" id="{10E3E9D5-DE72-2989-50B8-D89969458BD1}"/>
                </a:ext>
              </a:extLst>
            </p:cNvPr>
            <p:cNvSpPr/>
            <p:nvPr/>
          </p:nvSpPr>
          <p:spPr>
            <a:xfrm>
              <a:off x="2755650" y="2409650"/>
              <a:ext cx="161400" cy="96850"/>
            </a:xfrm>
            <a:custGeom>
              <a:avLst/>
              <a:gdLst/>
              <a:ahLst/>
              <a:cxnLst/>
              <a:rect l="l" t="t" r="r" b="b"/>
              <a:pathLst>
                <a:path w="6456" h="3874" extrusionOk="0">
                  <a:moveTo>
                    <a:pt x="2582" y="0"/>
                  </a:moveTo>
                  <a:lnTo>
                    <a:pt x="1937" y="108"/>
                  </a:lnTo>
                  <a:lnTo>
                    <a:pt x="1399" y="323"/>
                  </a:lnTo>
                  <a:lnTo>
                    <a:pt x="968" y="538"/>
                  </a:lnTo>
                  <a:lnTo>
                    <a:pt x="538" y="861"/>
                  </a:lnTo>
                  <a:lnTo>
                    <a:pt x="215" y="1184"/>
                  </a:lnTo>
                  <a:lnTo>
                    <a:pt x="108" y="1507"/>
                  </a:lnTo>
                  <a:lnTo>
                    <a:pt x="0" y="1937"/>
                  </a:lnTo>
                  <a:lnTo>
                    <a:pt x="108" y="2260"/>
                  </a:lnTo>
                  <a:lnTo>
                    <a:pt x="215" y="2690"/>
                  </a:lnTo>
                  <a:lnTo>
                    <a:pt x="538" y="3013"/>
                  </a:lnTo>
                  <a:lnTo>
                    <a:pt x="968" y="3228"/>
                  </a:lnTo>
                  <a:lnTo>
                    <a:pt x="1399" y="3551"/>
                  </a:lnTo>
                  <a:lnTo>
                    <a:pt x="1937" y="3658"/>
                  </a:lnTo>
                  <a:lnTo>
                    <a:pt x="2582" y="3766"/>
                  </a:lnTo>
                  <a:lnTo>
                    <a:pt x="3228" y="3873"/>
                  </a:lnTo>
                  <a:lnTo>
                    <a:pt x="3873" y="3766"/>
                  </a:lnTo>
                  <a:lnTo>
                    <a:pt x="4519" y="3658"/>
                  </a:lnTo>
                  <a:lnTo>
                    <a:pt x="5057" y="3551"/>
                  </a:lnTo>
                  <a:lnTo>
                    <a:pt x="5487" y="3228"/>
                  </a:lnTo>
                  <a:lnTo>
                    <a:pt x="5917" y="3013"/>
                  </a:lnTo>
                  <a:lnTo>
                    <a:pt x="6240" y="2690"/>
                  </a:lnTo>
                  <a:lnTo>
                    <a:pt x="6455" y="2260"/>
                  </a:lnTo>
                  <a:lnTo>
                    <a:pt x="6455" y="1937"/>
                  </a:lnTo>
                  <a:lnTo>
                    <a:pt x="6455" y="1507"/>
                  </a:lnTo>
                  <a:lnTo>
                    <a:pt x="6240" y="1184"/>
                  </a:lnTo>
                  <a:lnTo>
                    <a:pt x="5917" y="861"/>
                  </a:lnTo>
                  <a:lnTo>
                    <a:pt x="5487" y="538"/>
                  </a:lnTo>
                  <a:lnTo>
                    <a:pt x="5057" y="323"/>
                  </a:lnTo>
                  <a:lnTo>
                    <a:pt x="4519" y="108"/>
                  </a:lnTo>
                  <a:lnTo>
                    <a:pt x="387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91;p29">
              <a:extLst>
                <a:ext uri="{FF2B5EF4-FFF2-40B4-BE49-F238E27FC236}">
                  <a16:creationId xmlns:a16="http://schemas.microsoft.com/office/drawing/2014/main" id="{016DB3ED-6D7F-2388-D01C-5CC0D7F8A5C3}"/>
                </a:ext>
              </a:extLst>
            </p:cNvPr>
            <p:cNvSpPr/>
            <p:nvPr/>
          </p:nvSpPr>
          <p:spPr>
            <a:xfrm>
              <a:off x="2750250" y="2404275"/>
              <a:ext cx="172175" cy="104925"/>
            </a:xfrm>
            <a:custGeom>
              <a:avLst/>
              <a:gdLst/>
              <a:ahLst/>
              <a:cxnLst/>
              <a:rect l="l" t="t" r="r" b="b"/>
              <a:pathLst>
                <a:path w="6887" h="4197" extrusionOk="0">
                  <a:moveTo>
                    <a:pt x="4089" y="431"/>
                  </a:moveTo>
                  <a:lnTo>
                    <a:pt x="4627" y="538"/>
                  </a:lnTo>
                  <a:lnTo>
                    <a:pt x="5165" y="753"/>
                  </a:lnTo>
                  <a:lnTo>
                    <a:pt x="5703" y="968"/>
                  </a:lnTo>
                  <a:lnTo>
                    <a:pt x="6026" y="1184"/>
                  </a:lnTo>
                  <a:lnTo>
                    <a:pt x="6348" y="1506"/>
                  </a:lnTo>
                  <a:lnTo>
                    <a:pt x="6456" y="1829"/>
                  </a:lnTo>
                  <a:lnTo>
                    <a:pt x="6564" y="2152"/>
                  </a:lnTo>
                  <a:lnTo>
                    <a:pt x="6456" y="2475"/>
                  </a:lnTo>
                  <a:lnTo>
                    <a:pt x="6348" y="2797"/>
                  </a:lnTo>
                  <a:lnTo>
                    <a:pt x="5811" y="3228"/>
                  </a:lnTo>
                  <a:lnTo>
                    <a:pt x="5165" y="3551"/>
                  </a:lnTo>
                  <a:lnTo>
                    <a:pt x="4412" y="3766"/>
                  </a:lnTo>
                  <a:lnTo>
                    <a:pt x="3444" y="3873"/>
                  </a:lnTo>
                  <a:lnTo>
                    <a:pt x="2798" y="3766"/>
                  </a:lnTo>
                  <a:lnTo>
                    <a:pt x="2260" y="3658"/>
                  </a:lnTo>
                  <a:lnTo>
                    <a:pt x="1722" y="3551"/>
                  </a:lnTo>
                  <a:lnTo>
                    <a:pt x="1292" y="3335"/>
                  </a:lnTo>
                  <a:lnTo>
                    <a:pt x="862" y="3013"/>
                  </a:lnTo>
                  <a:lnTo>
                    <a:pt x="646" y="2797"/>
                  </a:lnTo>
                  <a:lnTo>
                    <a:pt x="431" y="2475"/>
                  </a:lnTo>
                  <a:lnTo>
                    <a:pt x="431" y="2152"/>
                  </a:lnTo>
                  <a:lnTo>
                    <a:pt x="431" y="1829"/>
                  </a:lnTo>
                  <a:lnTo>
                    <a:pt x="646" y="1506"/>
                  </a:lnTo>
                  <a:lnTo>
                    <a:pt x="1077" y="1076"/>
                  </a:lnTo>
                  <a:lnTo>
                    <a:pt x="1722" y="753"/>
                  </a:lnTo>
                  <a:lnTo>
                    <a:pt x="2475" y="431"/>
                  </a:lnTo>
                  <a:close/>
                  <a:moveTo>
                    <a:pt x="3444" y="0"/>
                  </a:moveTo>
                  <a:lnTo>
                    <a:pt x="2798" y="108"/>
                  </a:lnTo>
                  <a:lnTo>
                    <a:pt x="2153" y="215"/>
                  </a:lnTo>
                  <a:lnTo>
                    <a:pt x="1615" y="323"/>
                  </a:lnTo>
                  <a:lnTo>
                    <a:pt x="1077" y="646"/>
                  </a:lnTo>
                  <a:lnTo>
                    <a:pt x="646" y="968"/>
                  </a:lnTo>
                  <a:lnTo>
                    <a:pt x="324" y="1291"/>
                  </a:lnTo>
                  <a:lnTo>
                    <a:pt x="108" y="1722"/>
                  </a:lnTo>
                  <a:lnTo>
                    <a:pt x="1" y="2152"/>
                  </a:lnTo>
                  <a:lnTo>
                    <a:pt x="108" y="2582"/>
                  </a:lnTo>
                  <a:lnTo>
                    <a:pt x="324" y="3013"/>
                  </a:lnTo>
                  <a:lnTo>
                    <a:pt x="862" y="3443"/>
                  </a:lnTo>
                  <a:lnTo>
                    <a:pt x="1615" y="3873"/>
                  </a:lnTo>
                  <a:lnTo>
                    <a:pt x="2475" y="4088"/>
                  </a:lnTo>
                  <a:lnTo>
                    <a:pt x="3444" y="4196"/>
                  </a:lnTo>
                  <a:lnTo>
                    <a:pt x="4089" y="4196"/>
                  </a:lnTo>
                  <a:lnTo>
                    <a:pt x="4735" y="4088"/>
                  </a:lnTo>
                  <a:lnTo>
                    <a:pt x="5380" y="3873"/>
                  </a:lnTo>
                  <a:lnTo>
                    <a:pt x="5811" y="3658"/>
                  </a:lnTo>
                  <a:lnTo>
                    <a:pt x="6241" y="3335"/>
                  </a:lnTo>
                  <a:lnTo>
                    <a:pt x="6564" y="3013"/>
                  </a:lnTo>
                  <a:lnTo>
                    <a:pt x="6779" y="2582"/>
                  </a:lnTo>
                  <a:lnTo>
                    <a:pt x="6886" y="2152"/>
                  </a:lnTo>
                  <a:lnTo>
                    <a:pt x="6779" y="1722"/>
                  </a:lnTo>
                  <a:lnTo>
                    <a:pt x="6564" y="1291"/>
                  </a:lnTo>
                  <a:lnTo>
                    <a:pt x="6026" y="753"/>
                  </a:lnTo>
                  <a:lnTo>
                    <a:pt x="5380" y="323"/>
                  </a:lnTo>
                  <a:lnTo>
                    <a:pt x="4412" y="108"/>
                  </a:lnTo>
                  <a:lnTo>
                    <a:pt x="344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92;p29">
              <a:extLst>
                <a:ext uri="{FF2B5EF4-FFF2-40B4-BE49-F238E27FC236}">
                  <a16:creationId xmlns:a16="http://schemas.microsoft.com/office/drawing/2014/main" id="{C0248CCA-22B2-1971-2BF7-46776CC2A66A}"/>
                </a:ext>
              </a:extLst>
            </p:cNvPr>
            <p:cNvSpPr/>
            <p:nvPr/>
          </p:nvSpPr>
          <p:spPr>
            <a:xfrm>
              <a:off x="2672250" y="1955100"/>
              <a:ext cx="8100" cy="427675"/>
            </a:xfrm>
            <a:custGeom>
              <a:avLst/>
              <a:gdLst/>
              <a:ahLst/>
              <a:cxnLst/>
              <a:rect l="l" t="t" r="r" b="b"/>
              <a:pathLst>
                <a:path w="324" h="17107" extrusionOk="0">
                  <a:moveTo>
                    <a:pt x="1" y="0"/>
                  </a:moveTo>
                  <a:lnTo>
                    <a:pt x="1" y="108"/>
                  </a:lnTo>
                  <a:lnTo>
                    <a:pt x="1" y="16891"/>
                  </a:lnTo>
                  <a:lnTo>
                    <a:pt x="1" y="17106"/>
                  </a:lnTo>
                  <a:lnTo>
                    <a:pt x="324" y="17106"/>
                  </a:lnTo>
                  <a:lnTo>
                    <a:pt x="324" y="16891"/>
                  </a:lnTo>
                  <a:lnTo>
                    <a:pt x="324" y="108"/>
                  </a:lnTo>
                  <a:lnTo>
                    <a:pt x="32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93;p29">
              <a:extLst>
                <a:ext uri="{FF2B5EF4-FFF2-40B4-BE49-F238E27FC236}">
                  <a16:creationId xmlns:a16="http://schemas.microsoft.com/office/drawing/2014/main" id="{61DEDE2B-E783-CDE9-2396-9B294F15E73F}"/>
                </a:ext>
              </a:extLst>
            </p:cNvPr>
            <p:cNvSpPr/>
            <p:nvPr/>
          </p:nvSpPr>
          <p:spPr>
            <a:xfrm>
              <a:off x="2672250" y="1955100"/>
              <a:ext cx="8100" cy="427675"/>
            </a:xfrm>
            <a:custGeom>
              <a:avLst/>
              <a:gdLst/>
              <a:ahLst/>
              <a:cxnLst/>
              <a:rect l="l" t="t" r="r" b="b"/>
              <a:pathLst>
                <a:path w="324" h="17107" fill="none" extrusionOk="0">
                  <a:moveTo>
                    <a:pt x="1" y="108"/>
                  </a:moveTo>
                  <a:lnTo>
                    <a:pt x="1" y="16891"/>
                  </a:lnTo>
                  <a:lnTo>
                    <a:pt x="1" y="16891"/>
                  </a:lnTo>
                  <a:lnTo>
                    <a:pt x="1" y="17106"/>
                  </a:lnTo>
                  <a:lnTo>
                    <a:pt x="108" y="17106"/>
                  </a:lnTo>
                  <a:lnTo>
                    <a:pt x="108" y="17106"/>
                  </a:lnTo>
                  <a:lnTo>
                    <a:pt x="324" y="17106"/>
                  </a:lnTo>
                  <a:lnTo>
                    <a:pt x="324" y="16891"/>
                  </a:lnTo>
                  <a:lnTo>
                    <a:pt x="324" y="108"/>
                  </a:lnTo>
                  <a:lnTo>
                    <a:pt x="324" y="108"/>
                  </a:lnTo>
                  <a:lnTo>
                    <a:pt x="324" y="0"/>
                  </a:lnTo>
                  <a:lnTo>
                    <a:pt x="108" y="0"/>
                  </a:lnTo>
                  <a:lnTo>
                    <a:pt x="108" y="0"/>
                  </a:lnTo>
                  <a:lnTo>
                    <a:pt x="1" y="0"/>
                  </a:lnTo>
                  <a:lnTo>
                    <a:pt x="1" y="10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94;p29">
              <a:extLst>
                <a:ext uri="{FF2B5EF4-FFF2-40B4-BE49-F238E27FC236}">
                  <a16:creationId xmlns:a16="http://schemas.microsoft.com/office/drawing/2014/main" id="{0F311BE7-8610-8D53-3554-00755E9DCADB}"/>
                </a:ext>
              </a:extLst>
            </p:cNvPr>
            <p:cNvSpPr/>
            <p:nvPr/>
          </p:nvSpPr>
          <p:spPr>
            <a:xfrm>
              <a:off x="2311850" y="2065375"/>
              <a:ext cx="720850" cy="422300"/>
            </a:xfrm>
            <a:custGeom>
              <a:avLst/>
              <a:gdLst/>
              <a:ahLst/>
              <a:cxnLst/>
              <a:rect l="l" t="t" r="r" b="b"/>
              <a:pathLst>
                <a:path w="28834" h="16892" extrusionOk="0">
                  <a:moveTo>
                    <a:pt x="14524" y="0"/>
                  </a:moveTo>
                  <a:lnTo>
                    <a:pt x="0" y="8392"/>
                  </a:lnTo>
                  <a:lnTo>
                    <a:pt x="14524" y="16891"/>
                  </a:lnTo>
                  <a:lnTo>
                    <a:pt x="28833" y="8500"/>
                  </a:lnTo>
                  <a:lnTo>
                    <a:pt x="14524"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95;p29">
              <a:extLst>
                <a:ext uri="{FF2B5EF4-FFF2-40B4-BE49-F238E27FC236}">
                  <a16:creationId xmlns:a16="http://schemas.microsoft.com/office/drawing/2014/main" id="{64D3CE85-E336-3AB2-3975-E034638C92BA}"/>
                </a:ext>
              </a:extLst>
            </p:cNvPr>
            <p:cNvSpPr/>
            <p:nvPr/>
          </p:nvSpPr>
          <p:spPr>
            <a:xfrm>
              <a:off x="2309150" y="2060000"/>
              <a:ext cx="728925" cy="433050"/>
            </a:xfrm>
            <a:custGeom>
              <a:avLst/>
              <a:gdLst/>
              <a:ahLst/>
              <a:cxnLst/>
              <a:rect l="l" t="t" r="r" b="b"/>
              <a:pathLst>
                <a:path w="29157" h="17322" extrusionOk="0">
                  <a:moveTo>
                    <a:pt x="14632" y="430"/>
                  </a:moveTo>
                  <a:lnTo>
                    <a:pt x="28619" y="8715"/>
                  </a:lnTo>
                  <a:lnTo>
                    <a:pt x="14632" y="16891"/>
                  </a:lnTo>
                  <a:lnTo>
                    <a:pt x="493" y="8555"/>
                  </a:lnTo>
                  <a:lnTo>
                    <a:pt x="493" y="8555"/>
                  </a:lnTo>
                  <a:lnTo>
                    <a:pt x="14632" y="430"/>
                  </a:lnTo>
                  <a:close/>
                  <a:moveTo>
                    <a:pt x="14632" y="0"/>
                  </a:moveTo>
                  <a:lnTo>
                    <a:pt x="108" y="8392"/>
                  </a:lnTo>
                  <a:lnTo>
                    <a:pt x="1" y="8607"/>
                  </a:lnTo>
                  <a:lnTo>
                    <a:pt x="108" y="8715"/>
                  </a:lnTo>
                  <a:lnTo>
                    <a:pt x="14525" y="17322"/>
                  </a:lnTo>
                  <a:lnTo>
                    <a:pt x="14740" y="17322"/>
                  </a:lnTo>
                  <a:lnTo>
                    <a:pt x="29049" y="8930"/>
                  </a:lnTo>
                  <a:lnTo>
                    <a:pt x="29157" y="8715"/>
                  </a:lnTo>
                  <a:lnTo>
                    <a:pt x="29049" y="8607"/>
                  </a:lnTo>
                  <a:lnTo>
                    <a:pt x="1474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96;p29">
              <a:extLst>
                <a:ext uri="{FF2B5EF4-FFF2-40B4-BE49-F238E27FC236}">
                  <a16:creationId xmlns:a16="http://schemas.microsoft.com/office/drawing/2014/main" id="{E74FEAF8-CBBD-D134-E13B-892C62170F8F}"/>
                </a:ext>
              </a:extLst>
            </p:cNvPr>
            <p:cNvSpPr/>
            <p:nvPr/>
          </p:nvSpPr>
          <p:spPr>
            <a:xfrm>
              <a:off x="2623850" y="2113775"/>
              <a:ext cx="174850" cy="209825"/>
            </a:xfrm>
            <a:custGeom>
              <a:avLst/>
              <a:gdLst/>
              <a:ahLst/>
              <a:cxnLst/>
              <a:rect l="l" t="t" r="r" b="b"/>
              <a:pathLst>
                <a:path w="6994" h="8393" extrusionOk="0">
                  <a:moveTo>
                    <a:pt x="0" y="1"/>
                  </a:moveTo>
                  <a:lnTo>
                    <a:pt x="0" y="4304"/>
                  </a:lnTo>
                  <a:lnTo>
                    <a:pt x="6993" y="8393"/>
                  </a:lnTo>
                  <a:lnTo>
                    <a:pt x="6993" y="4197"/>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97;p29">
              <a:extLst>
                <a:ext uri="{FF2B5EF4-FFF2-40B4-BE49-F238E27FC236}">
                  <a16:creationId xmlns:a16="http://schemas.microsoft.com/office/drawing/2014/main" id="{8B344B0E-4099-6CB8-00C7-BD06FCEDB295}"/>
                </a:ext>
              </a:extLst>
            </p:cNvPr>
            <p:cNvSpPr/>
            <p:nvPr/>
          </p:nvSpPr>
          <p:spPr>
            <a:xfrm>
              <a:off x="2618475" y="2108400"/>
              <a:ext cx="182925" cy="220575"/>
            </a:xfrm>
            <a:custGeom>
              <a:avLst/>
              <a:gdLst/>
              <a:ahLst/>
              <a:cxnLst/>
              <a:rect l="l" t="t" r="r" b="b"/>
              <a:pathLst>
                <a:path w="7317" h="8823" extrusionOk="0">
                  <a:moveTo>
                    <a:pt x="323" y="539"/>
                  </a:moveTo>
                  <a:lnTo>
                    <a:pt x="6993" y="4519"/>
                  </a:lnTo>
                  <a:lnTo>
                    <a:pt x="6993" y="8372"/>
                  </a:lnTo>
                  <a:lnTo>
                    <a:pt x="323" y="4412"/>
                  </a:lnTo>
                  <a:lnTo>
                    <a:pt x="323" y="539"/>
                  </a:lnTo>
                  <a:close/>
                  <a:moveTo>
                    <a:pt x="108" y="1"/>
                  </a:moveTo>
                  <a:lnTo>
                    <a:pt x="0" y="216"/>
                  </a:lnTo>
                  <a:lnTo>
                    <a:pt x="0" y="4519"/>
                  </a:lnTo>
                  <a:lnTo>
                    <a:pt x="108" y="4734"/>
                  </a:lnTo>
                  <a:lnTo>
                    <a:pt x="7101" y="8823"/>
                  </a:lnTo>
                  <a:lnTo>
                    <a:pt x="7208" y="8823"/>
                  </a:lnTo>
                  <a:lnTo>
                    <a:pt x="7316" y="8608"/>
                  </a:lnTo>
                  <a:lnTo>
                    <a:pt x="7316" y="4412"/>
                  </a:lnTo>
                  <a:lnTo>
                    <a:pt x="7208" y="4304"/>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98;p29">
              <a:extLst>
                <a:ext uri="{FF2B5EF4-FFF2-40B4-BE49-F238E27FC236}">
                  <a16:creationId xmlns:a16="http://schemas.microsoft.com/office/drawing/2014/main" id="{F7D9D757-B05C-70F6-CE8C-0D38FF469AB9}"/>
                </a:ext>
              </a:extLst>
            </p:cNvPr>
            <p:cNvSpPr/>
            <p:nvPr/>
          </p:nvSpPr>
          <p:spPr>
            <a:xfrm>
              <a:off x="2798675" y="2162200"/>
              <a:ext cx="88775" cy="161400"/>
            </a:xfrm>
            <a:custGeom>
              <a:avLst/>
              <a:gdLst/>
              <a:ahLst/>
              <a:cxnLst/>
              <a:rect l="l" t="t" r="r" b="b"/>
              <a:pathLst>
                <a:path w="3551" h="6456" extrusionOk="0">
                  <a:moveTo>
                    <a:pt x="3551" y="0"/>
                  </a:moveTo>
                  <a:lnTo>
                    <a:pt x="0" y="2260"/>
                  </a:lnTo>
                  <a:lnTo>
                    <a:pt x="0" y="6456"/>
                  </a:lnTo>
                  <a:lnTo>
                    <a:pt x="3551" y="4304"/>
                  </a:lnTo>
                  <a:lnTo>
                    <a:pt x="3551"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99;p29">
              <a:extLst>
                <a:ext uri="{FF2B5EF4-FFF2-40B4-BE49-F238E27FC236}">
                  <a16:creationId xmlns:a16="http://schemas.microsoft.com/office/drawing/2014/main" id="{6C6B5944-FD96-4AD9-377A-ADB333F4E775}"/>
                </a:ext>
              </a:extLst>
            </p:cNvPr>
            <p:cNvSpPr/>
            <p:nvPr/>
          </p:nvSpPr>
          <p:spPr>
            <a:xfrm>
              <a:off x="2825575" y="2181025"/>
              <a:ext cx="34975" cy="126450"/>
            </a:xfrm>
            <a:custGeom>
              <a:avLst/>
              <a:gdLst/>
              <a:ahLst/>
              <a:cxnLst/>
              <a:rect l="l" t="t" r="r" b="b"/>
              <a:pathLst>
                <a:path w="1399" h="5058" extrusionOk="0">
                  <a:moveTo>
                    <a:pt x="1399" y="0"/>
                  </a:moveTo>
                  <a:lnTo>
                    <a:pt x="0" y="754"/>
                  </a:lnTo>
                  <a:lnTo>
                    <a:pt x="0" y="5057"/>
                  </a:lnTo>
                  <a:lnTo>
                    <a:pt x="1291" y="4304"/>
                  </a:lnTo>
                  <a:lnTo>
                    <a:pt x="139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00;p29">
              <a:extLst>
                <a:ext uri="{FF2B5EF4-FFF2-40B4-BE49-F238E27FC236}">
                  <a16:creationId xmlns:a16="http://schemas.microsoft.com/office/drawing/2014/main" id="{49268D05-9A41-5397-CB7D-A41F8559CCB2}"/>
                </a:ext>
              </a:extLst>
            </p:cNvPr>
            <p:cNvSpPr/>
            <p:nvPr/>
          </p:nvSpPr>
          <p:spPr>
            <a:xfrm>
              <a:off x="2793300" y="2159500"/>
              <a:ext cx="99525" cy="169475"/>
            </a:xfrm>
            <a:custGeom>
              <a:avLst/>
              <a:gdLst/>
              <a:ahLst/>
              <a:cxnLst/>
              <a:rect l="l" t="t" r="r" b="b"/>
              <a:pathLst>
                <a:path w="3981" h="6779" extrusionOk="0">
                  <a:moveTo>
                    <a:pt x="3658" y="431"/>
                  </a:moveTo>
                  <a:lnTo>
                    <a:pt x="3658" y="4304"/>
                  </a:lnTo>
                  <a:lnTo>
                    <a:pt x="323" y="6241"/>
                  </a:lnTo>
                  <a:lnTo>
                    <a:pt x="323" y="2411"/>
                  </a:lnTo>
                  <a:lnTo>
                    <a:pt x="3658" y="431"/>
                  </a:lnTo>
                  <a:close/>
                  <a:moveTo>
                    <a:pt x="3658" y="1"/>
                  </a:moveTo>
                  <a:lnTo>
                    <a:pt x="108" y="2260"/>
                  </a:lnTo>
                  <a:lnTo>
                    <a:pt x="0" y="2368"/>
                  </a:lnTo>
                  <a:lnTo>
                    <a:pt x="0" y="6564"/>
                  </a:lnTo>
                  <a:lnTo>
                    <a:pt x="108" y="6779"/>
                  </a:lnTo>
                  <a:lnTo>
                    <a:pt x="215" y="6779"/>
                  </a:lnTo>
                  <a:lnTo>
                    <a:pt x="3873" y="4627"/>
                  </a:lnTo>
                  <a:lnTo>
                    <a:pt x="3981" y="4412"/>
                  </a:lnTo>
                  <a:lnTo>
                    <a:pt x="3981" y="108"/>
                  </a:lnTo>
                  <a:lnTo>
                    <a:pt x="387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01;p29">
              <a:extLst>
                <a:ext uri="{FF2B5EF4-FFF2-40B4-BE49-F238E27FC236}">
                  <a16:creationId xmlns:a16="http://schemas.microsoft.com/office/drawing/2014/main" id="{EF2B6D6D-77B6-2CE2-7EE5-0A5CCD6650BA}"/>
                </a:ext>
              </a:extLst>
            </p:cNvPr>
            <p:cNvSpPr/>
            <p:nvPr/>
          </p:nvSpPr>
          <p:spPr>
            <a:xfrm>
              <a:off x="2623850" y="2060000"/>
              <a:ext cx="263600" cy="158700"/>
            </a:xfrm>
            <a:custGeom>
              <a:avLst/>
              <a:gdLst/>
              <a:ahLst/>
              <a:cxnLst/>
              <a:rect l="l" t="t" r="r" b="b"/>
              <a:pathLst>
                <a:path w="10544" h="6348" extrusionOk="0">
                  <a:moveTo>
                    <a:pt x="3658" y="0"/>
                  </a:moveTo>
                  <a:lnTo>
                    <a:pt x="0" y="2152"/>
                  </a:lnTo>
                  <a:lnTo>
                    <a:pt x="6993" y="6348"/>
                  </a:lnTo>
                  <a:lnTo>
                    <a:pt x="10544" y="4088"/>
                  </a:lnTo>
                  <a:lnTo>
                    <a:pt x="3658"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02;p29">
              <a:extLst>
                <a:ext uri="{FF2B5EF4-FFF2-40B4-BE49-F238E27FC236}">
                  <a16:creationId xmlns:a16="http://schemas.microsoft.com/office/drawing/2014/main" id="{90464519-15F0-6F0C-DEE8-1F02EA9DBA3C}"/>
                </a:ext>
              </a:extLst>
            </p:cNvPr>
            <p:cNvSpPr/>
            <p:nvPr/>
          </p:nvSpPr>
          <p:spPr>
            <a:xfrm>
              <a:off x="2653425" y="2076125"/>
              <a:ext cx="207125" cy="123750"/>
            </a:xfrm>
            <a:custGeom>
              <a:avLst/>
              <a:gdLst/>
              <a:ahLst/>
              <a:cxnLst/>
              <a:rect l="l" t="t" r="r" b="b"/>
              <a:pathLst>
                <a:path w="8285" h="4950" extrusionOk="0">
                  <a:moveTo>
                    <a:pt x="1292" y="1"/>
                  </a:moveTo>
                  <a:lnTo>
                    <a:pt x="1" y="754"/>
                  </a:lnTo>
                  <a:lnTo>
                    <a:pt x="6886" y="4950"/>
                  </a:lnTo>
                  <a:lnTo>
                    <a:pt x="8285" y="4196"/>
                  </a:lnTo>
                  <a:lnTo>
                    <a:pt x="129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03;p29">
              <a:extLst>
                <a:ext uri="{FF2B5EF4-FFF2-40B4-BE49-F238E27FC236}">
                  <a16:creationId xmlns:a16="http://schemas.microsoft.com/office/drawing/2014/main" id="{37DCCED6-1AAB-8CC4-9CC1-727E3948645C}"/>
                </a:ext>
              </a:extLst>
            </p:cNvPr>
            <p:cNvSpPr/>
            <p:nvPr/>
          </p:nvSpPr>
          <p:spPr>
            <a:xfrm>
              <a:off x="2653425" y="2076125"/>
              <a:ext cx="207125" cy="123750"/>
            </a:xfrm>
            <a:custGeom>
              <a:avLst/>
              <a:gdLst/>
              <a:ahLst/>
              <a:cxnLst/>
              <a:rect l="l" t="t" r="r" b="b"/>
              <a:pathLst>
                <a:path w="8285" h="4950" extrusionOk="0">
                  <a:moveTo>
                    <a:pt x="1292" y="1"/>
                  </a:moveTo>
                  <a:lnTo>
                    <a:pt x="1" y="754"/>
                  </a:lnTo>
                  <a:lnTo>
                    <a:pt x="6886" y="4950"/>
                  </a:lnTo>
                  <a:lnTo>
                    <a:pt x="8285" y="4196"/>
                  </a:lnTo>
                  <a:lnTo>
                    <a:pt x="129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04;p29">
              <a:extLst>
                <a:ext uri="{FF2B5EF4-FFF2-40B4-BE49-F238E27FC236}">
                  <a16:creationId xmlns:a16="http://schemas.microsoft.com/office/drawing/2014/main" id="{1B703E49-8136-9ED4-AF5F-B71E9F8AB188}"/>
                </a:ext>
              </a:extLst>
            </p:cNvPr>
            <p:cNvSpPr/>
            <p:nvPr/>
          </p:nvSpPr>
          <p:spPr>
            <a:xfrm>
              <a:off x="2618475" y="2057300"/>
              <a:ext cx="274350" cy="164100"/>
            </a:xfrm>
            <a:custGeom>
              <a:avLst/>
              <a:gdLst/>
              <a:ahLst/>
              <a:cxnLst/>
              <a:rect l="l" t="t" r="r" b="b"/>
              <a:pathLst>
                <a:path w="10974" h="6564" extrusionOk="0">
                  <a:moveTo>
                    <a:pt x="3873" y="323"/>
                  </a:moveTo>
                  <a:lnTo>
                    <a:pt x="10388" y="4253"/>
                  </a:lnTo>
                  <a:lnTo>
                    <a:pt x="10388" y="4253"/>
                  </a:lnTo>
                  <a:lnTo>
                    <a:pt x="7208" y="6241"/>
                  </a:lnTo>
                  <a:lnTo>
                    <a:pt x="538" y="2260"/>
                  </a:lnTo>
                  <a:lnTo>
                    <a:pt x="3873" y="323"/>
                  </a:lnTo>
                  <a:close/>
                  <a:moveTo>
                    <a:pt x="3766" y="1"/>
                  </a:moveTo>
                  <a:lnTo>
                    <a:pt x="108" y="2045"/>
                  </a:lnTo>
                  <a:lnTo>
                    <a:pt x="0" y="2260"/>
                  </a:lnTo>
                  <a:lnTo>
                    <a:pt x="108" y="2367"/>
                  </a:lnTo>
                  <a:lnTo>
                    <a:pt x="7101" y="6563"/>
                  </a:lnTo>
                  <a:lnTo>
                    <a:pt x="7208" y="6563"/>
                  </a:lnTo>
                  <a:lnTo>
                    <a:pt x="10866" y="4412"/>
                  </a:lnTo>
                  <a:lnTo>
                    <a:pt x="10974" y="4196"/>
                  </a:lnTo>
                  <a:lnTo>
                    <a:pt x="10866" y="4089"/>
                  </a:lnTo>
                  <a:lnTo>
                    <a:pt x="398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05;p29">
              <a:extLst>
                <a:ext uri="{FF2B5EF4-FFF2-40B4-BE49-F238E27FC236}">
                  <a16:creationId xmlns:a16="http://schemas.microsoft.com/office/drawing/2014/main" id="{DE1A4840-C731-742A-336A-A71A32EC2D9D}"/>
                </a:ext>
              </a:extLst>
            </p:cNvPr>
            <p:cNvSpPr/>
            <p:nvPr/>
          </p:nvSpPr>
          <p:spPr>
            <a:xfrm>
              <a:off x="2467850" y="2202550"/>
              <a:ext cx="174850" cy="212500"/>
            </a:xfrm>
            <a:custGeom>
              <a:avLst/>
              <a:gdLst/>
              <a:ahLst/>
              <a:cxnLst/>
              <a:rect l="l" t="t" r="r" b="b"/>
              <a:pathLst>
                <a:path w="6994" h="8500" extrusionOk="0">
                  <a:moveTo>
                    <a:pt x="0" y="0"/>
                  </a:moveTo>
                  <a:lnTo>
                    <a:pt x="0" y="4411"/>
                  </a:lnTo>
                  <a:lnTo>
                    <a:pt x="6993" y="8500"/>
                  </a:lnTo>
                  <a:lnTo>
                    <a:pt x="6993" y="4304"/>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206;p29">
              <a:extLst>
                <a:ext uri="{FF2B5EF4-FFF2-40B4-BE49-F238E27FC236}">
                  <a16:creationId xmlns:a16="http://schemas.microsoft.com/office/drawing/2014/main" id="{DFA5449E-E3DB-6558-9784-E41C6DAD86C1}"/>
                </a:ext>
              </a:extLst>
            </p:cNvPr>
            <p:cNvSpPr/>
            <p:nvPr/>
          </p:nvSpPr>
          <p:spPr>
            <a:xfrm>
              <a:off x="2462475" y="2199850"/>
              <a:ext cx="182900" cy="217900"/>
            </a:xfrm>
            <a:custGeom>
              <a:avLst/>
              <a:gdLst/>
              <a:ahLst/>
              <a:cxnLst/>
              <a:rect l="l" t="t" r="r" b="b"/>
              <a:pathLst>
                <a:path w="7316" h="8716" extrusionOk="0">
                  <a:moveTo>
                    <a:pt x="430" y="431"/>
                  </a:moveTo>
                  <a:lnTo>
                    <a:pt x="6993" y="4519"/>
                  </a:lnTo>
                  <a:lnTo>
                    <a:pt x="6993" y="8206"/>
                  </a:lnTo>
                  <a:lnTo>
                    <a:pt x="6993" y="8206"/>
                  </a:lnTo>
                  <a:lnTo>
                    <a:pt x="430" y="4412"/>
                  </a:lnTo>
                  <a:lnTo>
                    <a:pt x="430" y="431"/>
                  </a:lnTo>
                  <a:close/>
                  <a:moveTo>
                    <a:pt x="108" y="1"/>
                  </a:moveTo>
                  <a:lnTo>
                    <a:pt x="0" y="108"/>
                  </a:lnTo>
                  <a:lnTo>
                    <a:pt x="0" y="4519"/>
                  </a:lnTo>
                  <a:lnTo>
                    <a:pt x="108" y="4627"/>
                  </a:lnTo>
                  <a:lnTo>
                    <a:pt x="7101" y="8715"/>
                  </a:lnTo>
                  <a:lnTo>
                    <a:pt x="7316" y="8715"/>
                  </a:lnTo>
                  <a:lnTo>
                    <a:pt x="7316" y="8608"/>
                  </a:lnTo>
                  <a:lnTo>
                    <a:pt x="7316" y="4412"/>
                  </a:lnTo>
                  <a:lnTo>
                    <a:pt x="7316" y="4196"/>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207;p29">
              <a:extLst>
                <a:ext uri="{FF2B5EF4-FFF2-40B4-BE49-F238E27FC236}">
                  <a16:creationId xmlns:a16="http://schemas.microsoft.com/office/drawing/2014/main" id="{3AA7FF92-4640-6398-D350-133E86DC751B}"/>
                </a:ext>
              </a:extLst>
            </p:cNvPr>
            <p:cNvSpPr/>
            <p:nvPr/>
          </p:nvSpPr>
          <p:spPr>
            <a:xfrm>
              <a:off x="2642675" y="2253650"/>
              <a:ext cx="88775" cy="161400"/>
            </a:xfrm>
            <a:custGeom>
              <a:avLst/>
              <a:gdLst/>
              <a:ahLst/>
              <a:cxnLst/>
              <a:rect l="l" t="t" r="r" b="b"/>
              <a:pathLst>
                <a:path w="3551" h="6456" extrusionOk="0">
                  <a:moveTo>
                    <a:pt x="3551" y="0"/>
                  </a:moveTo>
                  <a:lnTo>
                    <a:pt x="0" y="2260"/>
                  </a:lnTo>
                  <a:lnTo>
                    <a:pt x="0" y="6456"/>
                  </a:lnTo>
                  <a:lnTo>
                    <a:pt x="3551" y="4304"/>
                  </a:lnTo>
                  <a:lnTo>
                    <a:pt x="3551"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208;p29">
              <a:extLst>
                <a:ext uri="{FF2B5EF4-FFF2-40B4-BE49-F238E27FC236}">
                  <a16:creationId xmlns:a16="http://schemas.microsoft.com/office/drawing/2014/main" id="{A26CE2E4-5A00-704C-8FF2-26DA7A279271}"/>
                </a:ext>
              </a:extLst>
            </p:cNvPr>
            <p:cNvSpPr/>
            <p:nvPr/>
          </p:nvSpPr>
          <p:spPr>
            <a:xfrm>
              <a:off x="2669575" y="2269775"/>
              <a:ext cx="34975" cy="129125"/>
            </a:xfrm>
            <a:custGeom>
              <a:avLst/>
              <a:gdLst/>
              <a:ahLst/>
              <a:cxnLst/>
              <a:rect l="l" t="t" r="r" b="b"/>
              <a:pathLst>
                <a:path w="1399" h="5165" extrusionOk="0">
                  <a:moveTo>
                    <a:pt x="1399" y="1"/>
                  </a:moveTo>
                  <a:lnTo>
                    <a:pt x="0" y="862"/>
                  </a:lnTo>
                  <a:lnTo>
                    <a:pt x="0" y="5165"/>
                  </a:lnTo>
                  <a:lnTo>
                    <a:pt x="1291" y="4412"/>
                  </a:lnTo>
                  <a:lnTo>
                    <a:pt x="139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09;p29">
              <a:extLst>
                <a:ext uri="{FF2B5EF4-FFF2-40B4-BE49-F238E27FC236}">
                  <a16:creationId xmlns:a16="http://schemas.microsoft.com/office/drawing/2014/main" id="{A55697E9-9764-698E-9416-B5029EEDD952}"/>
                </a:ext>
              </a:extLst>
            </p:cNvPr>
            <p:cNvSpPr/>
            <p:nvPr/>
          </p:nvSpPr>
          <p:spPr>
            <a:xfrm>
              <a:off x="2637300" y="2250950"/>
              <a:ext cx="99525" cy="166800"/>
            </a:xfrm>
            <a:custGeom>
              <a:avLst/>
              <a:gdLst/>
              <a:ahLst/>
              <a:cxnLst/>
              <a:rect l="l" t="t" r="r" b="b"/>
              <a:pathLst>
                <a:path w="3981" h="6672" extrusionOk="0">
                  <a:moveTo>
                    <a:pt x="3658" y="431"/>
                  </a:moveTo>
                  <a:lnTo>
                    <a:pt x="3658" y="4304"/>
                  </a:lnTo>
                  <a:lnTo>
                    <a:pt x="323" y="6241"/>
                  </a:lnTo>
                  <a:lnTo>
                    <a:pt x="323" y="2475"/>
                  </a:lnTo>
                  <a:lnTo>
                    <a:pt x="3658" y="431"/>
                  </a:lnTo>
                  <a:close/>
                  <a:moveTo>
                    <a:pt x="3766" y="1"/>
                  </a:moveTo>
                  <a:lnTo>
                    <a:pt x="108" y="2152"/>
                  </a:lnTo>
                  <a:lnTo>
                    <a:pt x="0" y="2368"/>
                  </a:lnTo>
                  <a:lnTo>
                    <a:pt x="0" y="6564"/>
                  </a:lnTo>
                  <a:lnTo>
                    <a:pt x="108" y="6671"/>
                  </a:lnTo>
                  <a:lnTo>
                    <a:pt x="323" y="6671"/>
                  </a:lnTo>
                  <a:lnTo>
                    <a:pt x="3873" y="4627"/>
                  </a:lnTo>
                  <a:lnTo>
                    <a:pt x="3981" y="4412"/>
                  </a:lnTo>
                  <a:lnTo>
                    <a:pt x="3981" y="108"/>
                  </a:lnTo>
                  <a:lnTo>
                    <a:pt x="387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10;p29">
              <a:extLst>
                <a:ext uri="{FF2B5EF4-FFF2-40B4-BE49-F238E27FC236}">
                  <a16:creationId xmlns:a16="http://schemas.microsoft.com/office/drawing/2014/main" id="{FB0DAC58-EE24-451A-FCF8-78A05228ACCB}"/>
                </a:ext>
              </a:extLst>
            </p:cNvPr>
            <p:cNvSpPr/>
            <p:nvPr/>
          </p:nvSpPr>
          <p:spPr>
            <a:xfrm>
              <a:off x="2467850" y="2151450"/>
              <a:ext cx="263600" cy="158700"/>
            </a:xfrm>
            <a:custGeom>
              <a:avLst/>
              <a:gdLst/>
              <a:ahLst/>
              <a:cxnLst/>
              <a:rect l="l" t="t" r="r" b="b"/>
              <a:pathLst>
                <a:path w="10544" h="6348" extrusionOk="0">
                  <a:moveTo>
                    <a:pt x="3658" y="0"/>
                  </a:moveTo>
                  <a:lnTo>
                    <a:pt x="0" y="2044"/>
                  </a:lnTo>
                  <a:lnTo>
                    <a:pt x="6993" y="6348"/>
                  </a:lnTo>
                  <a:lnTo>
                    <a:pt x="10544" y="4088"/>
                  </a:lnTo>
                  <a:lnTo>
                    <a:pt x="3658"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11;p29">
              <a:extLst>
                <a:ext uri="{FF2B5EF4-FFF2-40B4-BE49-F238E27FC236}">
                  <a16:creationId xmlns:a16="http://schemas.microsoft.com/office/drawing/2014/main" id="{F4DC9717-CA8F-A5A6-5C9D-5D2693BDE0F9}"/>
                </a:ext>
              </a:extLst>
            </p:cNvPr>
            <p:cNvSpPr/>
            <p:nvPr/>
          </p:nvSpPr>
          <p:spPr>
            <a:xfrm>
              <a:off x="2497425" y="2167575"/>
              <a:ext cx="207125" cy="123750"/>
            </a:xfrm>
            <a:custGeom>
              <a:avLst/>
              <a:gdLst/>
              <a:ahLst/>
              <a:cxnLst/>
              <a:rect l="l" t="t" r="r" b="b"/>
              <a:pathLst>
                <a:path w="8285" h="4950" extrusionOk="0">
                  <a:moveTo>
                    <a:pt x="1292" y="1"/>
                  </a:moveTo>
                  <a:lnTo>
                    <a:pt x="1" y="754"/>
                  </a:lnTo>
                  <a:lnTo>
                    <a:pt x="6886" y="4950"/>
                  </a:lnTo>
                  <a:lnTo>
                    <a:pt x="8285" y="4089"/>
                  </a:lnTo>
                  <a:lnTo>
                    <a:pt x="129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212;p29">
              <a:extLst>
                <a:ext uri="{FF2B5EF4-FFF2-40B4-BE49-F238E27FC236}">
                  <a16:creationId xmlns:a16="http://schemas.microsoft.com/office/drawing/2014/main" id="{F9A34757-A561-4E68-1ABA-6CBBA95E7318}"/>
                </a:ext>
              </a:extLst>
            </p:cNvPr>
            <p:cNvSpPr/>
            <p:nvPr/>
          </p:nvSpPr>
          <p:spPr>
            <a:xfrm>
              <a:off x="2497425" y="2167575"/>
              <a:ext cx="207125" cy="123750"/>
            </a:xfrm>
            <a:custGeom>
              <a:avLst/>
              <a:gdLst/>
              <a:ahLst/>
              <a:cxnLst/>
              <a:rect l="l" t="t" r="r" b="b"/>
              <a:pathLst>
                <a:path w="8285" h="4950" extrusionOk="0">
                  <a:moveTo>
                    <a:pt x="1292" y="1"/>
                  </a:moveTo>
                  <a:lnTo>
                    <a:pt x="1" y="754"/>
                  </a:lnTo>
                  <a:lnTo>
                    <a:pt x="6886" y="4950"/>
                  </a:lnTo>
                  <a:lnTo>
                    <a:pt x="8285" y="4089"/>
                  </a:lnTo>
                  <a:lnTo>
                    <a:pt x="129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213;p29">
              <a:extLst>
                <a:ext uri="{FF2B5EF4-FFF2-40B4-BE49-F238E27FC236}">
                  <a16:creationId xmlns:a16="http://schemas.microsoft.com/office/drawing/2014/main" id="{7DF65496-DBA6-1CBF-D1A7-59C590E2AA21}"/>
                </a:ext>
              </a:extLst>
            </p:cNvPr>
            <p:cNvSpPr/>
            <p:nvPr/>
          </p:nvSpPr>
          <p:spPr>
            <a:xfrm>
              <a:off x="2462475" y="2146050"/>
              <a:ext cx="274350" cy="166800"/>
            </a:xfrm>
            <a:custGeom>
              <a:avLst/>
              <a:gdLst/>
              <a:ahLst/>
              <a:cxnLst/>
              <a:rect l="l" t="t" r="r" b="b"/>
              <a:pathLst>
                <a:path w="10974" h="6672" extrusionOk="0">
                  <a:moveTo>
                    <a:pt x="3873" y="431"/>
                  </a:moveTo>
                  <a:lnTo>
                    <a:pt x="10577" y="4307"/>
                  </a:lnTo>
                  <a:lnTo>
                    <a:pt x="10577" y="4307"/>
                  </a:lnTo>
                  <a:lnTo>
                    <a:pt x="7208" y="6348"/>
                  </a:lnTo>
                  <a:lnTo>
                    <a:pt x="538" y="2260"/>
                  </a:lnTo>
                  <a:lnTo>
                    <a:pt x="3873" y="431"/>
                  </a:lnTo>
                  <a:close/>
                  <a:moveTo>
                    <a:pt x="3766" y="1"/>
                  </a:moveTo>
                  <a:lnTo>
                    <a:pt x="108" y="2153"/>
                  </a:lnTo>
                  <a:lnTo>
                    <a:pt x="0" y="2260"/>
                  </a:lnTo>
                  <a:lnTo>
                    <a:pt x="108" y="2475"/>
                  </a:lnTo>
                  <a:lnTo>
                    <a:pt x="7101" y="6671"/>
                  </a:lnTo>
                  <a:lnTo>
                    <a:pt x="7316" y="6671"/>
                  </a:lnTo>
                  <a:lnTo>
                    <a:pt x="10866" y="4412"/>
                  </a:lnTo>
                  <a:lnTo>
                    <a:pt x="10974" y="4304"/>
                  </a:lnTo>
                  <a:lnTo>
                    <a:pt x="10866" y="4197"/>
                  </a:lnTo>
                  <a:lnTo>
                    <a:pt x="398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214;p29">
              <a:extLst>
                <a:ext uri="{FF2B5EF4-FFF2-40B4-BE49-F238E27FC236}">
                  <a16:creationId xmlns:a16="http://schemas.microsoft.com/office/drawing/2014/main" id="{4AD59F0A-16DD-61F1-39BB-D03752561F5D}"/>
                </a:ext>
              </a:extLst>
            </p:cNvPr>
            <p:cNvSpPr/>
            <p:nvPr/>
          </p:nvSpPr>
          <p:spPr>
            <a:xfrm>
              <a:off x="2669575" y="2380050"/>
              <a:ext cx="10775" cy="430375"/>
            </a:xfrm>
            <a:custGeom>
              <a:avLst/>
              <a:gdLst/>
              <a:ahLst/>
              <a:cxnLst/>
              <a:rect l="l" t="t" r="r" b="b"/>
              <a:pathLst>
                <a:path w="431" h="17215" extrusionOk="0">
                  <a:moveTo>
                    <a:pt x="215" y="1"/>
                  </a:moveTo>
                  <a:lnTo>
                    <a:pt x="108" y="108"/>
                  </a:lnTo>
                  <a:lnTo>
                    <a:pt x="0" y="216"/>
                  </a:lnTo>
                  <a:lnTo>
                    <a:pt x="0" y="17000"/>
                  </a:lnTo>
                  <a:lnTo>
                    <a:pt x="108" y="17107"/>
                  </a:lnTo>
                  <a:lnTo>
                    <a:pt x="215" y="17215"/>
                  </a:lnTo>
                  <a:lnTo>
                    <a:pt x="323" y="17107"/>
                  </a:lnTo>
                  <a:lnTo>
                    <a:pt x="431" y="17000"/>
                  </a:lnTo>
                  <a:lnTo>
                    <a:pt x="431" y="216"/>
                  </a:lnTo>
                  <a:lnTo>
                    <a:pt x="323" y="108"/>
                  </a:lnTo>
                  <a:lnTo>
                    <a:pt x="21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215;p29">
              <a:extLst>
                <a:ext uri="{FF2B5EF4-FFF2-40B4-BE49-F238E27FC236}">
                  <a16:creationId xmlns:a16="http://schemas.microsoft.com/office/drawing/2014/main" id="{C4290C5A-5592-D93A-00C4-D70811AB6DD5}"/>
                </a:ext>
              </a:extLst>
            </p:cNvPr>
            <p:cNvSpPr/>
            <p:nvPr/>
          </p:nvSpPr>
          <p:spPr>
            <a:xfrm>
              <a:off x="2669575" y="2380050"/>
              <a:ext cx="10775" cy="430375"/>
            </a:xfrm>
            <a:custGeom>
              <a:avLst/>
              <a:gdLst/>
              <a:ahLst/>
              <a:cxnLst/>
              <a:rect l="l" t="t" r="r" b="b"/>
              <a:pathLst>
                <a:path w="431" h="17215" fill="none" extrusionOk="0">
                  <a:moveTo>
                    <a:pt x="0" y="216"/>
                  </a:moveTo>
                  <a:lnTo>
                    <a:pt x="0" y="17000"/>
                  </a:lnTo>
                  <a:lnTo>
                    <a:pt x="0" y="17000"/>
                  </a:lnTo>
                  <a:lnTo>
                    <a:pt x="108" y="17107"/>
                  </a:lnTo>
                  <a:lnTo>
                    <a:pt x="215" y="17215"/>
                  </a:lnTo>
                  <a:lnTo>
                    <a:pt x="215" y="17215"/>
                  </a:lnTo>
                  <a:lnTo>
                    <a:pt x="323" y="17107"/>
                  </a:lnTo>
                  <a:lnTo>
                    <a:pt x="431" y="17000"/>
                  </a:lnTo>
                  <a:lnTo>
                    <a:pt x="431" y="216"/>
                  </a:lnTo>
                  <a:lnTo>
                    <a:pt x="431" y="216"/>
                  </a:lnTo>
                  <a:lnTo>
                    <a:pt x="323" y="108"/>
                  </a:lnTo>
                  <a:lnTo>
                    <a:pt x="215" y="1"/>
                  </a:lnTo>
                  <a:lnTo>
                    <a:pt x="215" y="1"/>
                  </a:lnTo>
                  <a:lnTo>
                    <a:pt x="108" y="108"/>
                  </a:lnTo>
                  <a:lnTo>
                    <a:pt x="0" y="21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216;p29">
              <a:extLst>
                <a:ext uri="{FF2B5EF4-FFF2-40B4-BE49-F238E27FC236}">
                  <a16:creationId xmlns:a16="http://schemas.microsoft.com/office/drawing/2014/main" id="{F814B141-0096-303E-BA15-98FC42326DDE}"/>
                </a:ext>
              </a:extLst>
            </p:cNvPr>
            <p:cNvSpPr/>
            <p:nvPr/>
          </p:nvSpPr>
          <p:spPr>
            <a:xfrm>
              <a:off x="3032675" y="2170275"/>
              <a:ext cx="8100" cy="427675"/>
            </a:xfrm>
            <a:custGeom>
              <a:avLst/>
              <a:gdLst/>
              <a:ahLst/>
              <a:cxnLst/>
              <a:rect l="l" t="t" r="r" b="b"/>
              <a:pathLst>
                <a:path w="324" h="17107" extrusionOk="0">
                  <a:moveTo>
                    <a:pt x="0" y="0"/>
                  </a:moveTo>
                  <a:lnTo>
                    <a:pt x="0" y="215"/>
                  </a:lnTo>
                  <a:lnTo>
                    <a:pt x="0" y="16999"/>
                  </a:lnTo>
                  <a:lnTo>
                    <a:pt x="0" y="17106"/>
                  </a:lnTo>
                  <a:lnTo>
                    <a:pt x="323" y="17106"/>
                  </a:lnTo>
                  <a:lnTo>
                    <a:pt x="323" y="16999"/>
                  </a:lnTo>
                  <a:lnTo>
                    <a:pt x="323" y="215"/>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217;p29">
              <a:extLst>
                <a:ext uri="{FF2B5EF4-FFF2-40B4-BE49-F238E27FC236}">
                  <a16:creationId xmlns:a16="http://schemas.microsoft.com/office/drawing/2014/main" id="{8CD778FE-CC7A-B8CC-E748-0332FC9B6EB9}"/>
                </a:ext>
              </a:extLst>
            </p:cNvPr>
            <p:cNvSpPr/>
            <p:nvPr/>
          </p:nvSpPr>
          <p:spPr>
            <a:xfrm>
              <a:off x="3032675" y="2170275"/>
              <a:ext cx="8100" cy="427675"/>
            </a:xfrm>
            <a:custGeom>
              <a:avLst/>
              <a:gdLst/>
              <a:ahLst/>
              <a:cxnLst/>
              <a:rect l="l" t="t" r="r" b="b"/>
              <a:pathLst>
                <a:path w="324" h="17107" fill="none" extrusionOk="0">
                  <a:moveTo>
                    <a:pt x="0" y="215"/>
                  </a:moveTo>
                  <a:lnTo>
                    <a:pt x="0" y="16999"/>
                  </a:lnTo>
                  <a:lnTo>
                    <a:pt x="0" y="16999"/>
                  </a:lnTo>
                  <a:lnTo>
                    <a:pt x="0" y="17106"/>
                  </a:lnTo>
                  <a:lnTo>
                    <a:pt x="216" y="17106"/>
                  </a:lnTo>
                  <a:lnTo>
                    <a:pt x="216" y="17106"/>
                  </a:lnTo>
                  <a:lnTo>
                    <a:pt x="323" y="17106"/>
                  </a:lnTo>
                  <a:lnTo>
                    <a:pt x="323" y="16999"/>
                  </a:lnTo>
                  <a:lnTo>
                    <a:pt x="323" y="215"/>
                  </a:lnTo>
                  <a:lnTo>
                    <a:pt x="323" y="215"/>
                  </a:lnTo>
                  <a:lnTo>
                    <a:pt x="323" y="0"/>
                  </a:lnTo>
                  <a:lnTo>
                    <a:pt x="216" y="0"/>
                  </a:lnTo>
                  <a:lnTo>
                    <a:pt x="216" y="0"/>
                  </a:lnTo>
                  <a:lnTo>
                    <a:pt x="0" y="0"/>
                  </a:lnTo>
                  <a:lnTo>
                    <a:pt x="0" y="21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218;p29">
              <a:extLst>
                <a:ext uri="{FF2B5EF4-FFF2-40B4-BE49-F238E27FC236}">
                  <a16:creationId xmlns:a16="http://schemas.microsoft.com/office/drawing/2014/main" id="{C32CD0C9-68AC-BBB1-14E3-3972887D5ED5}"/>
                </a:ext>
              </a:extLst>
            </p:cNvPr>
            <p:cNvSpPr/>
            <p:nvPr/>
          </p:nvSpPr>
          <p:spPr>
            <a:xfrm>
              <a:off x="2309150" y="2167575"/>
              <a:ext cx="8100" cy="430375"/>
            </a:xfrm>
            <a:custGeom>
              <a:avLst/>
              <a:gdLst/>
              <a:ahLst/>
              <a:cxnLst/>
              <a:rect l="l" t="t" r="r" b="b"/>
              <a:pathLst>
                <a:path w="324" h="17215" extrusionOk="0">
                  <a:moveTo>
                    <a:pt x="108" y="1"/>
                  </a:moveTo>
                  <a:lnTo>
                    <a:pt x="1" y="108"/>
                  </a:lnTo>
                  <a:lnTo>
                    <a:pt x="1" y="216"/>
                  </a:lnTo>
                  <a:lnTo>
                    <a:pt x="1" y="16999"/>
                  </a:lnTo>
                  <a:lnTo>
                    <a:pt x="1" y="17107"/>
                  </a:lnTo>
                  <a:lnTo>
                    <a:pt x="108" y="17214"/>
                  </a:lnTo>
                  <a:lnTo>
                    <a:pt x="323" y="17107"/>
                  </a:lnTo>
                  <a:lnTo>
                    <a:pt x="323" y="16999"/>
                  </a:lnTo>
                  <a:lnTo>
                    <a:pt x="323" y="216"/>
                  </a:lnTo>
                  <a:lnTo>
                    <a:pt x="323" y="108"/>
                  </a:lnTo>
                  <a:lnTo>
                    <a:pt x="10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219;p29">
              <a:extLst>
                <a:ext uri="{FF2B5EF4-FFF2-40B4-BE49-F238E27FC236}">
                  <a16:creationId xmlns:a16="http://schemas.microsoft.com/office/drawing/2014/main" id="{A3FB1E14-BE2D-DBCD-ABBB-7E1791193D27}"/>
                </a:ext>
              </a:extLst>
            </p:cNvPr>
            <p:cNvSpPr/>
            <p:nvPr/>
          </p:nvSpPr>
          <p:spPr>
            <a:xfrm>
              <a:off x="2309150" y="2167575"/>
              <a:ext cx="8100" cy="430375"/>
            </a:xfrm>
            <a:custGeom>
              <a:avLst/>
              <a:gdLst/>
              <a:ahLst/>
              <a:cxnLst/>
              <a:rect l="l" t="t" r="r" b="b"/>
              <a:pathLst>
                <a:path w="324" h="17215" fill="none" extrusionOk="0">
                  <a:moveTo>
                    <a:pt x="1" y="216"/>
                  </a:moveTo>
                  <a:lnTo>
                    <a:pt x="1" y="16999"/>
                  </a:lnTo>
                  <a:lnTo>
                    <a:pt x="1" y="16999"/>
                  </a:lnTo>
                  <a:lnTo>
                    <a:pt x="1" y="17107"/>
                  </a:lnTo>
                  <a:lnTo>
                    <a:pt x="108" y="17214"/>
                  </a:lnTo>
                  <a:lnTo>
                    <a:pt x="108" y="17214"/>
                  </a:lnTo>
                  <a:lnTo>
                    <a:pt x="323" y="17107"/>
                  </a:lnTo>
                  <a:lnTo>
                    <a:pt x="323" y="16999"/>
                  </a:lnTo>
                  <a:lnTo>
                    <a:pt x="323" y="216"/>
                  </a:lnTo>
                  <a:lnTo>
                    <a:pt x="323" y="216"/>
                  </a:lnTo>
                  <a:lnTo>
                    <a:pt x="323" y="108"/>
                  </a:lnTo>
                  <a:lnTo>
                    <a:pt x="108" y="1"/>
                  </a:lnTo>
                  <a:lnTo>
                    <a:pt x="108" y="1"/>
                  </a:lnTo>
                  <a:lnTo>
                    <a:pt x="1" y="108"/>
                  </a:lnTo>
                  <a:lnTo>
                    <a:pt x="1" y="21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220;p29">
              <a:extLst>
                <a:ext uri="{FF2B5EF4-FFF2-40B4-BE49-F238E27FC236}">
                  <a16:creationId xmlns:a16="http://schemas.microsoft.com/office/drawing/2014/main" id="{285CC43E-14C0-A176-A67A-AE9B76A24862}"/>
                </a:ext>
              </a:extLst>
            </p:cNvPr>
            <p:cNvSpPr/>
            <p:nvPr/>
          </p:nvSpPr>
          <p:spPr>
            <a:xfrm>
              <a:off x="3016525" y="2845375"/>
              <a:ext cx="18875" cy="21550"/>
            </a:xfrm>
            <a:custGeom>
              <a:avLst/>
              <a:gdLst/>
              <a:ahLst/>
              <a:cxnLst/>
              <a:rect l="l" t="t" r="r" b="b"/>
              <a:pathLst>
                <a:path w="755" h="862" extrusionOk="0">
                  <a:moveTo>
                    <a:pt x="754" y="0"/>
                  </a:moveTo>
                  <a:lnTo>
                    <a:pt x="1" y="431"/>
                  </a:lnTo>
                  <a:lnTo>
                    <a:pt x="1" y="861"/>
                  </a:lnTo>
                  <a:lnTo>
                    <a:pt x="646" y="431"/>
                  </a:lnTo>
                  <a:lnTo>
                    <a:pt x="754" y="431"/>
                  </a:lnTo>
                  <a:lnTo>
                    <a:pt x="754" y="216"/>
                  </a:lnTo>
                  <a:lnTo>
                    <a:pt x="75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221;p29">
              <a:extLst>
                <a:ext uri="{FF2B5EF4-FFF2-40B4-BE49-F238E27FC236}">
                  <a16:creationId xmlns:a16="http://schemas.microsoft.com/office/drawing/2014/main" id="{57AA3811-A31C-08DD-F136-C1F236108717}"/>
                </a:ext>
              </a:extLst>
            </p:cNvPr>
            <p:cNvSpPr/>
            <p:nvPr/>
          </p:nvSpPr>
          <p:spPr>
            <a:xfrm>
              <a:off x="3011150" y="2842675"/>
              <a:ext cx="29625" cy="26925"/>
            </a:xfrm>
            <a:custGeom>
              <a:avLst/>
              <a:gdLst/>
              <a:ahLst/>
              <a:cxnLst/>
              <a:rect l="l" t="t" r="r" b="b"/>
              <a:pathLst>
                <a:path w="1185" h="1077" extrusionOk="0">
                  <a:moveTo>
                    <a:pt x="861" y="1"/>
                  </a:moveTo>
                  <a:lnTo>
                    <a:pt x="108" y="431"/>
                  </a:lnTo>
                  <a:lnTo>
                    <a:pt x="1" y="539"/>
                  </a:lnTo>
                  <a:lnTo>
                    <a:pt x="108" y="969"/>
                  </a:lnTo>
                  <a:lnTo>
                    <a:pt x="216" y="1077"/>
                  </a:lnTo>
                  <a:lnTo>
                    <a:pt x="324" y="1077"/>
                  </a:lnTo>
                  <a:lnTo>
                    <a:pt x="969" y="754"/>
                  </a:lnTo>
                  <a:lnTo>
                    <a:pt x="1077" y="539"/>
                  </a:lnTo>
                  <a:lnTo>
                    <a:pt x="1184" y="324"/>
                  </a:lnTo>
                  <a:lnTo>
                    <a:pt x="1184" y="108"/>
                  </a:lnTo>
                  <a:lnTo>
                    <a:pt x="107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222;p29">
              <a:extLst>
                <a:ext uri="{FF2B5EF4-FFF2-40B4-BE49-F238E27FC236}">
                  <a16:creationId xmlns:a16="http://schemas.microsoft.com/office/drawing/2014/main" id="{AF64E267-6099-EEE0-245F-E5E1D950AAD5}"/>
                </a:ext>
              </a:extLst>
            </p:cNvPr>
            <p:cNvSpPr/>
            <p:nvPr/>
          </p:nvSpPr>
          <p:spPr>
            <a:xfrm>
              <a:off x="2986950" y="2826550"/>
              <a:ext cx="48450" cy="29600"/>
            </a:xfrm>
            <a:custGeom>
              <a:avLst/>
              <a:gdLst/>
              <a:ahLst/>
              <a:cxnLst/>
              <a:rect l="l" t="t" r="r" b="b"/>
              <a:pathLst>
                <a:path w="1938" h="1184" extrusionOk="0">
                  <a:moveTo>
                    <a:pt x="323" y="0"/>
                  </a:moveTo>
                  <a:lnTo>
                    <a:pt x="108" y="215"/>
                  </a:lnTo>
                  <a:lnTo>
                    <a:pt x="1" y="323"/>
                  </a:lnTo>
                  <a:lnTo>
                    <a:pt x="108" y="538"/>
                  </a:lnTo>
                  <a:lnTo>
                    <a:pt x="1184" y="1184"/>
                  </a:lnTo>
                  <a:lnTo>
                    <a:pt x="1937" y="753"/>
                  </a:lnTo>
                  <a:lnTo>
                    <a:pt x="75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223;p29">
              <a:extLst>
                <a:ext uri="{FF2B5EF4-FFF2-40B4-BE49-F238E27FC236}">
                  <a16:creationId xmlns:a16="http://schemas.microsoft.com/office/drawing/2014/main" id="{3E85373A-BDD9-7E61-494B-E7A372B48DE9}"/>
                </a:ext>
              </a:extLst>
            </p:cNvPr>
            <p:cNvSpPr/>
            <p:nvPr/>
          </p:nvSpPr>
          <p:spPr>
            <a:xfrm>
              <a:off x="2981575" y="2821175"/>
              <a:ext cx="59200" cy="40350"/>
            </a:xfrm>
            <a:custGeom>
              <a:avLst/>
              <a:gdLst/>
              <a:ahLst/>
              <a:cxnLst/>
              <a:rect l="l" t="t" r="r" b="b"/>
              <a:pathLst>
                <a:path w="2368" h="1614" extrusionOk="0">
                  <a:moveTo>
                    <a:pt x="753" y="323"/>
                  </a:moveTo>
                  <a:lnTo>
                    <a:pt x="861" y="430"/>
                  </a:lnTo>
                  <a:lnTo>
                    <a:pt x="1760" y="1003"/>
                  </a:lnTo>
                  <a:lnTo>
                    <a:pt x="1760" y="1003"/>
                  </a:lnTo>
                  <a:lnTo>
                    <a:pt x="1399" y="1184"/>
                  </a:lnTo>
                  <a:lnTo>
                    <a:pt x="323" y="538"/>
                  </a:lnTo>
                  <a:lnTo>
                    <a:pt x="646" y="430"/>
                  </a:lnTo>
                  <a:lnTo>
                    <a:pt x="753" y="323"/>
                  </a:lnTo>
                  <a:close/>
                  <a:moveTo>
                    <a:pt x="753" y="0"/>
                  </a:moveTo>
                  <a:lnTo>
                    <a:pt x="431" y="108"/>
                  </a:lnTo>
                  <a:lnTo>
                    <a:pt x="216" y="215"/>
                  </a:lnTo>
                  <a:lnTo>
                    <a:pt x="0" y="323"/>
                  </a:lnTo>
                  <a:lnTo>
                    <a:pt x="0" y="538"/>
                  </a:lnTo>
                  <a:lnTo>
                    <a:pt x="0" y="753"/>
                  </a:lnTo>
                  <a:lnTo>
                    <a:pt x="216" y="861"/>
                  </a:lnTo>
                  <a:lnTo>
                    <a:pt x="1291" y="1614"/>
                  </a:lnTo>
                  <a:lnTo>
                    <a:pt x="1507" y="1614"/>
                  </a:lnTo>
                  <a:lnTo>
                    <a:pt x="2260" y="1184"/>
                  </a:lnTo>
                  <a:lnTo>
                    <a:pt x="2367" y="968"/>
                  </a:lnTo>
                  <a:lnTo>
                    <a:pt x="2260" y="861"/>
                  </a:lnTo>
                  <a:lnTo>
                    <a:pt x="1076" y="108"/>
                  </a:lnTo>
                  <a:lnTo>
                    <a:pt x="75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224;p29">
              <a:extLst>
                <a:ext uri="{FF2B5EF4-FFF2-40B4-BE49-F238E27FC236}">
                  <a16:creationId xmlns:a16="http://schemas.microsoft.com/office/drawing/2014/main" id="{12F91D67-200A-6504-5A22-7EEBEFF7346C}"/>
                </a:ext>
              </a:extLst>
            </p:cNvPr>
            <p:cNvSpPr/>
            <p:nvPr/>
          </p:nvSpPr>
          <p:spPr>
            <a:xfrm>
              <a:off x="2984250" y="2834625"/>
              <a:ext cx="32300" cy="32300"/>
            </a:xfrm>
            <a:custGeom>
              <a:avLst/>
              <a:gdLst/>
              <a:ahLst/>
              <a:cxnLst/>
              <a:rect l="l" t="t" r="r" b="b"/>
              <a:pathLst>
                <a:path w="1292" h="1292" extrusionOk="0">
                  <a:moveTo>
                    <a:pt x="1" y="0"/>
                  </a:moveTo>
                  <a:lnTo>
                    <a:pt x="1" y="215"/>
                  </a:lnTo>
                  <a:lnTo>
                    <a:pt x="1" y="430"/>
                  </a:lnTo>
                  <a:lnTo>
                    <a:pt x="109" y="538"/>
                  </a:lnTo>
                  <a:lnTo>
                    <a:pt x="1292" y="1291"/>
                  </a:lnTo>
                  <a:lnTo>
                    <a:pt x="1292" y="861"/>
                  </a:lnTo>
                  <a:lnTo>
                    <a:pt x="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225;p29">
              <a:extLst>
                <a:ext uri="{FF2B5EF4-FFF2-40B4-BE49-F238E27FC236}">
                  <a16:creationId xmlns:a16="http://schemas.microsoft.com/office/drawing/2014/main" id="{1BDDCF38-C503-462E-9A04-FBD320F2D12A}"/>
                </a:ext>
              </a:extLst>
            </p:cNvPr>
            <p:cNvSpPr/>
            <p:nvPr/>
          </p:nvSpPr>
          <p:spPr>
            <a:xfrm>
              <a:off x="2978875" y="2831925"/>
              <a:ext cx="43075" cy="37675"/>
            </a:xfrm>
            <a:custGeom>
              <a:avLst/>
              <a:gdLst/>
              <a:ahLst/>
              <a:cxnLst/>
              <a:rect l="l" t="t" r="r" b="b"/>
              <a:pathLst>
                <a:path w="1723" h="1507" extrusionOk="0">
                  <a:moveTo>
                    <a:pt x="992" y="838"/>
                  </a:moveTo>
                  <a:lnTo>
                    <a:pt x="1399" y="1076"/>
                  </a:lnTo>
                  <a:lnTo>
                    <a:pt x="1399" y="1135"/>
                  </a:lnTo>
                  <a:lnTo>
                    <a:pt x="1399" y="1135"/>
                  </a:lnTo>
                  <a:lnTo>
                    <a:pt x="992" y="838"/>
                  </a:lnTo>
                  <a:close/>
                  <a:moveTo>
                    <a:pt x="216" y="0"/>
                  </a:moveTo>
                  <a:lnTo>
                    <a:pt x="108" y="108"/>
                  </a:lnTo>
                  <a:lnTo>
                    <a:pt x="1" y="323"/>
                  </a:lnTo>
                  <a:lnTo>
                    <a:pt x="108" y="538"/>
                  </a:lnTo>
                  <a:lnTo>
                    <a:pt x="216" y="754"/>
                  </a:lnTo>
                  <a:lnTo>
                    <a:pt x="1399" y="1507"/>
                  </a:lnTo>
                  <a:lnTo>
                    <a:pt x="1615" y="1507"/>
                  </a:lnTo>
                  <a:lnTo>
                    <a:pt x="1722" y="1399"/>
                  </a:lnTo>
                  <a:lnTo>
                    <a:pt x="1722" y="969"/>
                  </a:lnTo>
                  <a:lnTo>
                    <a:pt x="1615" y="861"/>
                  </a:lnTo>
                  <a:lnTo>
                    <a:pt x="32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226;p29">
              <a:extLst>
                <a:ext uri="{FF2B5EF4-FFF2-40B4-BE49-F238E27FC236}">
                  <a16:creationId xmlns:a16="http://schemas.microsoft.com/office/drawing/2014/main" id="{4B4E21AE-FB59-788A-89CE-A458FBB9179B}"/>
                </a:ext>
              </a:extLst>
            </p:cNvPr>
            <p:cNvSpPr/>
            <p:nvPr/>
          </p:nvSpPr>
          <p:spPr>
            <a:xfrm>
              <a:off x="3003100" y="2840000"/>
              <a:ext cx="37675" cy="26925"/>
            </a:xfrm>
            <a:custGeom>
              <a:avLst/>
              <a:gdLst/>
              <a:ahLst/>
              <a:cxnLst/>
              <a:rect l="l" t="t" r="r" b="b"/>
              <a:pathLst>
                <a:path w="1507" h="1077" extrusionOk="0">
                  <a:moveTo>
                    <a:pt x="753" y="323"/>
                  </a:moveTo>
                  <a:lnTo>
                    <a:pt x="1076" y="431"/>
                  </a:lnTo>
                  <a:lnTo>
                    <a:pt x="1183" y="538"/>
                  </a:lnTo>
                  <a:lnTo>
                    <a:pt x="1076" y="646"/>
                  </a:lnTo>
                  <a:lnTo>
                    <a:pt x="430" y="646"/>
                  </a:lnTo>
                  <a:lnTo>
                    <a:pt x="430" y="538"/>
                  </a:lnTo>
                  <a:lnTo>
                    <a:pt x="430" y="431"/>
                  </a:lnTo>
                  <a:lnTo>
                    <a:pt x="753" y="323"/>
                  </a:lnTo>
                  <a:close/>
                  <a:moveTo>
                    <a:pt x="538" y="0"/>
                  </a:moveTo>
                  <a:lnTo>
                    <a:pt x="323" y="108"/>
                  </a:lnTo>
                  <a:lnTo>
                    <a:pt x="108" y="215"/>
                  </a:lnTo>
                  <a:lnTo>
                    <a:pt x="0" y="538"/>
                  </a:lnTo>
                  <a:lnTo>
                    <a:pt x="108" y="753"/>
                  </a:lnTo>
                  <a:lnTo>
                    <a:pt x="323" y="861"/>
                  </a:lnTo>
                  <a:lnTo>
                    <a:pt x="538" y="968"/>
                  </a:lnTo>
                  <a:lnTo>
                    <a:pt x="753" y="1076"/>
                  </a:lnTo>
                  <a:lnTo>
                    <a:pt x="1076" y="968"/>
                  </a:lnTo>
                  <a:lnTo>
                    <a:pt x="1291" y="968"/>
                  </a:lnTo>
                  <a:lnTo>
                    <a:pt x="1506" y="753"/>
                  </a:lnTo>
                  <a:lnTo>
                    <a:pt x="1506" y="538"/>
                  </a:lnTo>
                  <a:lnTo>
                    <a:pt x="1506" y="215"/>
                  </a:lnTo>
                  <a:lnTo>
                    <a:pt x="1291" y="108"/>
                  </a:lnTo>
                  <a:lnTo>
                    <a:pt x="107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227;p29">
              <a:extLst>
                <a:ext uri="{FF2B5EF4-FFF2-40B4-BE49-F238E27FC236}">
                  <a16:creationId xmlns:a16="http://schemas.microsoft.com/office/drawing/2014/main" id="{CC588AC8-785A-EF1D-914B-C9E2CAD47ECF}"/>
                </a:ext>
              </a:extLst>
            </p:cNvPr>
            <p:cNvSpPr/>
            <p:nvPr/>
          </p:nvSpPr>
          <p:spPr>
            <a:xfrm>
              <a:off x="2997700" y="2673225"/>
              <a:ext cx="51125" cy="188300"/>
            </a:xfrm>
            <a:custGeom>
              <a:avLst/>
              <a:gdLst/>
              <a:ahLst/>
              <a:cxnLst/>
              <a:rect l="l" t="t" r="r" b="b"/>
              <a:pathLst>
                <a:path w="2045" h="7532" extrusionOk="0">
                  <a:moveTo>
                    <a:pt x="1" y="1"/>
                  </a:moveTo>
                  <a:lnTo>
                    <a:pt x="431" y="7102"/>
                  </a:lnTo>
                  <a:lnTo>
                    <a:pt x="431" y="7317"/>
                  </a:lnTo>
                  <a:lnTo>
                    <a:pt x="646" y="7424"/>
                  </a:lnTo>
                  <a:lnTo>
                    <a:pt x="969" y="7532"/>
                  </a:lnTo>
                  <a:lnTo>
                    <a:pt x="1399" y="7424"/>
                  </a:lnTo>
                  <a:lnTo>
                    <a:pt x="1507" y="7317"/>
                  </a:lnTo>
                  <a:lnTo>
                    <a:pt x="1615" y="7102"/>
                  </a:lnTo>
                  <a:lnTo>
                    <a:pt x="1937" y="1184"/>
                  </a:lnTo>
                  <a:lnTo>
                    <a:pt x="204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228;p29">
              <a:extLst>
                <a:ext uri="{FF2B5EF4-FFF2-40B4-BE49-F238E27FC236}">
                  <a16:creationId xmlns:a16="http://schemas.microsoft.com/office/drawing/2014/main" id="{692D542A-903F-2BFE-CC61-C7CF391B1DD5}"/>
                </a:ext>
              </a:extLst>
            </p:cNvPr>
            <p:cNvSpPr/>
            <p:nvPr/>
          </p:nvSpPr>
          <p:spPr>
            <a:xfrm>
              <a:off x="2997700" y="2673225"/>
              <a:ext cx="51125" cy="188300"/>
            </a:xfrm>
            <a:custGeom>
              <a:avLst/>
              <a:gdLst/>
              <a:ahLst/>
              <a:cxnLst/>
              <a:rect l="l" t="t" r="r" b="b"/>
              <a:pathLst>
                <a:path w="2045" h="7532" fill="none" extrusionOk="0">
                  <a:moveTo>
                    <a:pt x="1" y="1"/>
                  </a:moveTo>
                  <a:lnTo>
                    <a:pt x="431" y="7102"/>
                  </a:lnTo>
                  <a:lnTo>
                    <a:pt x="431" y="7102"/>
                  </a:lnTo>
                  <a:lnTo>
                    <a:pt x="431" y="7317"/>
                  </a:lnTo>
                  <a:lnTo>
                    <a:pt x="646" y="7424"/>
                  </a:lnTo>
                  <a:lnTo>
                    <a:pt x="969" y="7532"/>
                  </a:lnTo>
                  <a:lnTo>
                    <a:pt x="969" y="7532"/>
                  </a:lnTo>
                  <a:lnTo>
                    <a:pt x="1399" y="7424"/>
                  </a:lnTo>
                  <a:lnTo>
                    <a:pt x="1507" y="7317"/>
                  </a:lnTo>
                  <a:lnTo>
                    <a:pt x="1615" y="7102"/>
                  </a:lnTo>
                  <a:lnTo>
                    <a:pt x="1937" y="1184"/>
                  </a:lnTo>
                  <a:lnTo>
                    <a:pt x="2045"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229;p29">
              <a:extLst>
                <a:ext uri="{FF2B5EF4-FFF2-40B4-BE49-F238E27FC236}">
                  <a16:creationId xmlns:a16="http://schemas.microsoft.com/office/drawing/2014/main" id="{C8C07C93-6387-1467-1B34-13981EDC51F5}"/>
                </a:ext>
              </a:extLst>
            </p:cNvPr>
            <p:cNvSpPr/>
            <p:nvPr/>
          </p:nvSpPr>
          <p:spPr>
            <a:xfrm>
              <a:off x="2992325" y="2667850"/>
              <a:ext cx="61900" cy="196375"/>
            </a:xfrm>
            <a:custGeom>
              <a:avLst/>
              <a:gdLst/>
              <a:ahLst/>
              <a:cxnLst/>
              <a:rect l="l" t="t" r="r" b="b"/>
              <a:pathLst>
                <a:path w="2476" h="7855" extrusionOk="0">
                  <a:moveTo>
                    <a:pt x="216" y="1"/>
                  </a:moveTo>
                  <a:lnTo>
                    <a:pt x="1" y="108"/>
                  </a:lnTo>
                  <a:lnTo>
                    <a:pt x="1" y="216"/>
                  </a:lnTo>
                  <a:lnTo>
                    <a:pt x="431" y="7317"/>
                  </a:lnTo>
                  <a:lnTo>
                    <a:pt x="431" y="7424"/>
                  </a:lnTo>
                  <a:lnTo>
                    <a:pt x="539" y="7639"/>
                  </a:lnTo>
                  <a:lnTo>
                    <a:pt x="754" y="7747"/>
                  </a:lnTo>
                  <a:lnTo>
                    <a:pt x="969" y="7854"/>
                  </a:lnTo>
                  <a:lnTo>
                    <a:pt x="1507" y="7854"/>
                  </a:lnTo>
                  <a:lnTo>
                    <a:pt x="1722" y="7747"/>
                  </a:lnTo>
                  <a:lnTo>
                    <a:pt x="1830" y="7639"/>
                  </a:lnTo>
                  <a:lnTo>
                    <a:pt x="1937" y="7424"/>
                  </a:lnTo>
                  <a:lnTo>
                    <a:pt x="2368" y="1399"/>
                  </a:lnTo>
                  <a:lnTo>
                    <a:pt x="2475" y="216"/>
                  </a:lnTo>
                  <a:lnTo>
                    <a:pt x="2475" y="108"/>
                  </a:lnTo>
                  <a:lnTo>
                    <a:pt x="2368" y="1"/>
                  </a:lnTo>
                  <a:lnTo>
                    <a:pt x="2152" y="108"/>
                  </a:lnTo>
                  <a:lnTo>
                    <a:pt x="2152" y="216"/>
                  </a:lnTo>
                  <a:lnTo>
                    <a:pt x="2045" y="1399"/>
                  </a:lnTo>
                  <a:lnTo>
                    <a:pt x="1614" y="7317"/>
                  </a:lnTo>
                  <a:lnTo>
                    <a:pt x="1507" y="7424"/>
                  </a:lnTo>
                  <a:lnTo>
                    <a:pt x="1184" y="7532"/>
                  </a:lnTo>
                  <a:lnTo>
                    <a:pt x="861" y="7424"/>
                  </a:lnTo>
                  <a:lnTo>
                    <a:pt x="861" y="7317"/>
                  </a:lnTo>
                  <a:lnTo>
                    <a:pt x="323" y="216"/>
                  </a:lnTo>
                  <a:lnTo>
                    <a:pt x="323" y="108"/>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230;p29">
              <a:extLst>
                <a:ext uri="{FF2B5EF4-FFF2-40B4-BE49-F238E27FC236}">
                  <a16:creationId xmlns:a16="http://schemas.microsoft.com/office/drawing/2014/main" id="{5013C5EF-75B5-A194-6BD5-F78DE9E8E69E}"/>
                </a:ext>
              </a:extLst>
            </p:cNvPr>
            <p:cNvSpPr/>
            <p:nvPr/>
          </p:nvSpPr>
          <p:spPr>
            <a:xfrm>
              <a:off x="2992325" y="2632900"/>
              <a:ext cx="61900" cy="69950"/>
            </a:xfrm>
            <a:custGeom>
              <a:avLst/>
              <a:gdLst/>
              <a:ahLst/>
              <a:cxnLst/>
              <a:rect l="l" t="t" r="r" b="b"/>
              <a:pathLst>
                <a:path w="2476" h="2798" extrusionOk="0">
                  <a:moveTo>
                    <a:pt x="1292" y="323"/>
                  </a:moveTo>
                  <a:lnTo>
                    <a:pt x="1614" y="430"/>
                  </a:lnTo>
                  <a:lnTo>
                    <a:pt x="1830" y="646"/>
                  </a:lnTo>
                  <a:lnTo>
                    <a:pt x="2045" y="968"/>
                  </a:lnTo>
                  <a:lnTo>
                    <a:pt x="2152" y="1399"/>
                  </a:lnTo>
                  <a:lnTo>
                    <a:pt x="2152" y="1506"/>
                  </a:lnTo>
                  <a:lnTo>
                    <a:pt x="2045" y="1937"/>
                  </a:lnTo>
                  <a:lnTo>
                    <a:pt x="1830" y="2152"/>
                  </a:lnTo>
                  <a:lnTo>
                    <a:pt x="1507" y="2367"/>
                  </a:lnTo>
                  <a:lnTo>
                    <a:pt x="1292" y="2475"/>
                  </a:lnTo>
                  <a:lnTo>
                    <a:pt x="969" y="2367"/>
                  </a:lnTo>
                  <a:lnTo>
                    <a:pt x="646" y="2152"/>
                  </a:lnTo>
                  <a:lnTo>
                    <a:pt x="431" y="1937"/>
                  </a:lnTo>
                  <a:lnTo>
                    <a:pt x="323" y="1506"/>
                  </a:lnTo>
                  <a:lnTo>
                    <a:pt x="323" y="1399"/>
                  </a:lnTo>
                  <a:lnTo>
                    <a:pt x="431" y="968"/>
                  </a:lnTo>
                  <a:lnTo>
                    <a:pt x="646" y="646"/>
                  </a:lnTo>
                  <a:lnTo>
                    <a:pt x="861" y="430"/>
                  </a:lnTo>
                  <a:lnTo>
                    <a:pt x="1292" y="323"/>
                  </a:lnTo>
                  <a:close/>
                  <a:moveTo>
                    <a:pt x="1292" y="0"/>
                  </a:moveTo>
                  <a:lnTo>
                    <a:pt x="754" y="108"/>
                  </a:lnTo>
                  <a:lnTo>
                    <a:pt x="323" y="430"/>
                  </a:lnTo>
                  <a:lnTo>
                    <a:pt x="108" y="861"/>
                  </a:lnTo>
                  <a:lnTo>
                    <a:pt x="1" y="1399"/>
                  </a:lnTo>
                  <a:lnTo>
                    <a:pt x="1" y="1506"/>
                  </a:lnTo>
                  <a:lnTo>
                    <a:pt x="108" y="2044"/>
                  </a:lnTo>
                  <a:lnTo>
                    <a:pt x="431" y="2475"/>
                  </a:lnTo>
                  <a:lnTo>
                    <a:pt x="754" y="2690"/>
                  </a:lnTo>
                  <a:lnTo>
                    <a:pt x="1184" y="2797"/>
                  </a:lnTo>
                  <a:lnTo>
                    <a:pt x="1292" y="2797"/>
                  </a:lnTo>
                  <a:lnTo>
                    <a:pt x="1722" y="2690"/>
                  </a:lnTo>
                  <a:lnTo>
                    <a:pt x="2045" y="2475"/>
                  </a:lnTo>
                  <a:lnTo>
                    <a:pt x="2368" y="2044"/>
                  </a:lnTo>
                  <a:lnTo>
                    <a:pt x="2475" y="1506"/>
                  </a:lnTo>
                  <a:lnTo>
                    <a:pt x="2475" y="1399"/>
                  </a:lnTo>
                  <a:lnTo>
                    <a:pt x="2368" y="861"/>
                  </a:lnTo>
                  <a:lnTo>
                    <a:pt x="2152" y="430"/>
                  </a:lnTo>
                  <a:lnTo>
                    <a:pt x="1722" y="108"/>
                  </a:lnTo>
                  <a:lnTo>
                    <a:pt x="129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231;p29">
              <a:extLst>
                <a:ext uri="{FF2B5EF4-FFF2-40B4-BE49-F238E27FC236}">
                  <a16:creationId xmlns:a16="http://schemas.microsoft.com/office/drawing/2014/main" id="{96456B0B-063F-F436-404C-414A5A4D1AF8}"/>
                </a:ext>
              </a:extLst>
            </p:cNvPr>
            <p:cNvSpPr/>
            <p:nvPr/>
          </p:nvSpPr>
          <p:spPr>
            <a:xfrm>
              <a:off x="2997700" y="2635575"/>
              <a:ext cx="53825" cy="64575"/>
            </a:xfrm>
            <a:custGeom>
              <a:avLst/>
              <a:gdLst/>
              <a:ahLst/>
              <a:cxnLst/>
              <a:rect l="l" t="t" r="r" b="b"/>
              <a:pathLst>
                <a:path w="2153" h="2583" extrusionOk="0">
                  <a:moveTo>
                    <a:pt x="1077" y="1"/>
                  </a:moveTo>
                  <a:lnTo>
                    <a:pt x="539" y="108"/>
                  </a:lnTo>
                  <a:lnTo>
                    <a:pt x="216" y="431"/>
                  </a:lnTo>
                  <a:lnTo>
                    <a:pt x="1" y="861"/>
                  </a:lnTo>
                  <a:lnTo>
                    <a:pt x="1" y="1399"/>
                  </a:lnTo>
                  <a:lnTo>
                    <a:pt x="108" y="1830"/>
                  </a:lnTo>
                  <a:lnTo>
                    <a:pt x="324" y="2260"/>
                  </a:lnTo>
                  <a:lnTo>
                    <a:pt x="646" y="2475"/>
                  </a:lnTo>
                  <a:lnTo>
                    <a:pt x="969" y="2583"/>
                  </a:lnTo>
                  <a:lnTo>
                    <a:pt x="1399" y="2475"/>
                  </a:lnTo>
                  <a:lnTo>
                    <a:pt x="1722" y="2260"/>
                  </a:lnTo>
                  <a:lnTo>
                    <a:pt x="1937" y="1830"/>
                  </a:lnTo>
                  <a:lnTo>
                    <a:pt x="2153" y="1399"/>
                  </a:lnTo>
                  <a:lnTo>
                    <a:pt x="2045" y="861"/>
                  </a:lnTo>
                  <a:lnTo>
                    <a:pt x="1830" y="431"/>
                  </a:lnTo>
                  <a:lnTo>
                    <a:pt x="1507" y="108"/>
                  </a:lnTo>
                  <a:lnTo>
                    <a:pt x="107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232;p29">
              <a:extLst>
                <a:ext uri="{FF2B5EF4-FFF2-40B4-BE49-F238E27FC236}">
                  <a16:creationId xmlns:a16="http://schemas.microsoft.com/office/drawing/2014/main" id="{0B8400DF-0450-2BFC-EAE0-DD161D104CE6}"/>
                </a:ext>
              </a:extLst>
            </p:cNvPr>
            <p:cNvSpPr/>
            <p:nvPr/>
          </p:nvSpPr>
          <p:spPr>
            <a:xfrm>
              <a:off x="2938525" y="2509175"/>
              <a:ext cx="110300" cy="209800"/>
            </a:xfrm>
            <a:custGeom>
              <a:avLst/>
              <a:gdLst/>
              <a:ahLst/>
              <a:cxnLst/>
              <a:rect l="l" t="t" r="r" b="b"/>
              <a:pathLst>
                <a:path w="4412" h="8392" extrusionOk="0">
                  <a:moveTo>
                    <a:pt x="2260" y="0"/>
                  </a:moveTo>
                  <a:lnTo>
                    <a:pt x="2045" y="108"/>
                  </a:lnTo>
                  <a:lnTo>
                    <a:pt x="1400" y="430"/>
                  </a:lnTo>
                  <a:lnTo>
                    <a:pt x="862" y="861"/>
                  </a:lnTo>
                  <a:lnTo>
                    <a:pt x="324" y="1291"/>
                  </a:lnTo>
                  <a:lnTo>
                    <a:pt x="109" y="1829"/>
                  </a:lnTo>
                  <a:lnTo>
                    <a:pt x="109" y="1937"/>
                  </a:lnTo>
                  <a:lnTo>
                    <a:pt x="109" y="2259"/>
                  </a:lnTo>
                  <a:lnTo>
                    <a:pt x="1" y="7639"/>
                  </a:lnTo>
                  <a:lnTo>
                    <a:pt x="1292" y="8284"/>
                  </a:lnTo>
                  <a:lnTo>
                    <a:pt x="1722" y="8392"/>
                  </a:lnTo>
                  <a:lnTo>
                    <a:pt x="2045" y="8284"/>
                  </a:lnTo>
                  <a:lnTo>
                    <a:pt x="4412" y="6886"/>
                  </a:lnTo>
                  <a:lnTo>
                    <a:pt x="4412" y="1399"/>
                  </a:lnTo>
                  <a:lnTo>
                    <a:pt x="4412" y="1184"/>
                  </a:lnTo>
                  <a:lnTo>
                    <a:pt x="4197" y="968"/>
                  </a:lnTo>
                  <a:lnTo>
                    <a:pt x="2583" y="108"/>
                  </a:lnTo>
                  <a:lnTo>
                    <a:pt x="2475" y="108"/>
                  </a:lnTo>
                  <a:lnTo>
                    <a:pt x="226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233;p29">
              <a:extLst>
                <a:ext uri="{FF2B5EF4-FFF2-40B4-BE49-F238E27FC236}">
                  <a16:creationId xmlns:a16="http://schemas.microsoft.com/office/drawing/2014/main" id="{DBF518D9-58A6-3ADF-2D8D-0DDD08E628EE}"/>
                </a:ext>
              </a:extLst>
            </p:cNvPr>
            <p:cNvSpPr/>
            <p:nvPr/>
          </p:nvSpPr>
          <p:spPr>
            <a:xfrm>
              <a:off x="2960050" y="2883025"/>
              <a:ext cx="21550" cy="21550"/>
            </a:xfrm>
            <a:custGeom>
              <a:avLst/>
              <a:gdLst/>
              <a:ahLst/>
              <a:cxnLst/>
              <a:rect l="l" t="t" r="r" b="b"/>
              <a:pathLst>
                <a:path w="862" h="862" extrusionOk="0">
                  <a:moveTo>
                    <a:pt x="861" y="1"/>
                  </a:moveTo>
                  <a:lnTo>
                    <a:pt x="1" y="431"/>
                  </a:lnTo>
                  <a:lnTo>
                    <a:pt x="108" y="861"/>
                  </a:lnTo>
                  <a:lnTo>
                    <a:pt x="646" y="431"/>
                  </a:lnTo>
                  <a:lnTo>
                    <a:pt x="754" y="431"/>
                  </a:lnTo>
                  <a:lnTo>
                    <a:pt x="861" y="216"/>
                  </a:lnTo>
                  <a:lnTo>
                    <a:pt x="86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234;p29">
              <a:extLst>
                <a:ext uri="{FF2B5EF4-FFF2-40B4-BE49-F238E27FC236}">
                  <a16:creationId xmlns:a16="http://schemas.microsoft.com/office/drawing/2014/main" id="{6C4CECA5-762D-029B-6882-B10C671DC190}"/>
                </a:ext>
              </a:extLst>
            </p:cNvPr>
            <p:cNvSpPr/>
            <p:nvPr/>
          </p:nvSpPr>
          <p:spPr>
            <a:xfrm>
              <a:off x="2957375" y="2880325"/>
              <a:ext cx="26900" cy="26925"/>
            </a:xfrm>
            <a:custGeom>
              <a:avLst/>
              <a:gdLst/>
              <a:ahLst/>
              <a:cxnLst/>
              <a:rect l="l" t="t" r="r" b="b"/>
              <a:pathLst>
                <a:path w="1076" h="1077" extrusionOk="0">
                  <a:moveTo>
                    <a:pt x="861" y="1"/>
                  </a:moveTo>
                  <a:lnTo>
                    <a:pt x="108" y="431"/>
                  </a:lnTo>
                  <a:lnTo>
                    <a:pt x="0" y="539"/>
                  </a:lnTo>
                  <a:lnTo>
                    <a:pt x="0" y="969"/>
                  </a:lnTo>
                  <a:lnTo>
                    <a:pt x="108" y="1077"/>
                  </a:lnTo>
                  <a:lnTo>
                    <a:pt x="215" y="1077"/>
                  </a:lnTo>
                  <a:lnTo>
                    <a:pt x="861" y="754"/>
                  </a:lnTo>
                  <a:lnTo>
                    <a:pt x="1076" y="539"/>
                  </a:lnTo>
                  <a:lnTo>
                    <a:pt x="1076" y="324"/>
                  </a:lnTo>
                  <a:lnTo>
                    <a:pt x="1076" y="109"/>
                  </a:lnTo>
                  <a:lnTo>
                    <a:pt x="96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235;p29">
              <a:extLst>
                <a:ext uri="{FF2B5EF4-FFF2-40B4-BE49-F238E27FC236}">
                  <a16:creationId xmlns:a16="http://schemas.microsoft.com/office/drawing/2014/main" id="{8EDD04E3-D200-830D-F165-732D0C1060BF}"/>
                </a:ext>
              </a:extLst>
            </p:cNvPr>
            <p:cNvSpPr/>
            <p:nvPr/>
          </p:nvSpPr>
          <p:spPr>
            <a:xfrm>
              <a:off x="2930475" y="2864200"/>
              <a:ext cx="51125" cy="29600"/>
            </a:xfrm>
            <a:custGeom>
              <a:avLst/>
              <a:gdLst/>
              <a:ahLst/>
              <a:cxnLst/>
              <a:rect l="l" t="t" r="r" b="b"/>
              <a:pathLst>
                <a:path w="2045" h="1184" extrusionOk="0">
                  <a:moveTo>
                    <a:pt x="323" y="0"/>
                  </a:moveTo>
                  <a:lnTo>
                    <a:pt x="108" y="108"/>
                  </a:lnTo>
                  <a:lnTo>
                    <a:pt x="0" y="323"/>
                  </a:lnTo>
                  <a:lnTo>
                    <a:pt x="108" y="538"/>
                  </a:lnTo>
                  <a:lnTo>
                    <a:pt x="1184" y="1184"/>
                  </a:lnTo>
                  <a:lnTo>
                    <a:pt x="2044" y="754"/>
                  </a:lnTo>
                  <a:lnTo>
                    <a:pt x="75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236;p29">
              <a:extLst>
                <a:ext uri="{FF2B5EF4-FFF2-40B4-BE49-F238E27FC236}">
                  <a16:creationId xmlns:a16="http://schemas.microsoft.com/office/drawing/2014/main" id="{92220984-C230-9691-FBBF-E95DBEE6B1E8}"/>
                </a:ext>
              </a:extLst>
            </p:cNvPr>
            <p:cNvSpPr/>
            <p:nvPr/>
          </p:nvSpPr>
          <p:spPr>
            <a:xfrm>
              <a:off x="2925100" y="2858825"/>
              <a:ext cx="59175" cy="40375"/>
            </a:xfrm>
            <a:custGeom>
              <a:avLst/>
              <a:gdLst/>
              <a:ahLst/>
              <a:cxnLst/>
              <a:rect l="l" t="t" r="r" b="b"/>
              <a:pathLst>
                <a:path w="2367" h="1615" extrusionOk="0">
                  <a:moveTo>
                    <a:pt x="753" y="323"/>
                  </a:moveTo>
                  <a:lnTo>
                    <a:pt x="861" y="431"/>
                  </a:lnTo>
                  <a:lnTo>
                    <a:pt x="1920" y="960"/>
                  </a:lnTo>
                  <a:lnTo>
                    <a:pt x="1920" y="960"/>
                  </a:lnTo>
                  <a:lnTo>
                    <a:pt x="1399" y="1184"/>
                  </a:lnTo>
                  <a:lnTo>
                    <a:pt x="430" y="538"/>
                  </a:lnTo>
                  <a:lnTo>
                    <a:pt x="646" y="431"/>
                  </a:lnTo>
                  <a:lnTo>
                    <a:pt x="753" y="323"/>
                  </a:lnTo>
                  <a:close/>
                  <a:moveTo>
                    <a:pt x="753" y="0"/>
                  </a:moveTo>
                  <a:lnTo>
                    <a:pt x="538" y="108"/>
                  </a:lnTo>
                  <a:lnTo>
                    <a:pt x="215" y="215"/>
                  </a:lnTo>
                  <a:lnTo>
                    <a:pt x="108" y="323"/>
                  </a:lnTo>
                  <a:lnTo>
                    <a:pt x="0" y="538"/>
                  </a:lnTo>
                  <a:lnTo>
                    <a:pt x="108" y="753"/>
                  </a:lnTo>
                  <a:lnTo>
                    <a:pt x="215" y="861"/>
                  </a:lnTo>
                  <a:lnTo>
                    <a:pt x="1399" y="1614"/>
                  </a:lnTo>
                  <a:lnTo>
                    <a:pt x="1506" y="1614"/>
                  </a:lnTo>
                  <a:lnTo>
                    <a:pt x="2259" y="1184"/>
                  </a:lnTo>
                  <a:lnTo>
                    <a:pt x="2367" y="969"/>
                  </a:lnTo>
                  <a:lnTo>
                    <a:pt x="2259" y="861"/>
                  </a:lnTo>
                  <a:lnTo>
                    <a:pt x="1076" y="108"/>
                  </a:lnTo>
                  <a:lnTo>
                    <a:pt x="75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237;p29">
              <a:extLst>
                <a:ext uri="{FF2B5EF4-FFF2-40B4-BE49-F238E27FC236}">
                  <a16:creationId xmlns:a16="http://schemas.microsoft.com/office/drawing/2014/main" id="{0DD21E4E-2CEE-43EE-9550-E1E47BED5B4E}"/>
                </a:ext>
              </a:extLst>
            </p:cNvPr>
            <p:cNvSpPr/>
            <p:nvPr/>
          </p:nvSpPr>
          <p:spPr>
            <a:xfrm>
              <a:off x="2927775" y="2872275"/>
              <a:ext cx="35000" cy="32300"/>
            </a:xfrm>
            <a:custGeom>
              <a:avLst/>
              <a:gdLst/>
              <a:ahLst/>
              <a:cxnLst/>
              <a:rect l="l" t="t" r="r" b="b"/>
              <a:pathLst>
                <a:path w="1400" h="1292" extrusionOk="0">
                  <a:moveTo>
                    <a:pt x="108" y="0"/>
                  </a:moveTo>
                  <a:lnTo>
                    <a:pt x="1" y="215"/>
                  </a:lnTo>
                  <a:lnTo>
                    <a:pt x="108" y="323"/>
                  </a:lnTo>
                  <a:lnTo>
                    <a:pt x="216" y="431"/>
                  </a:lnTo>
                  <a:lnTo>
                    <a:pt x="1399" y="1291"/>
                  </a:lnTo>
                  <a:lnTo>
                    <a:pt x="1292" y="861"/>
                  </a:lnTo>
                  <a:lnTo>
                    <a:pt x="108"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238;p29">
              <a:extLst>
                <a:ext uri="{FF2B5EF4-FFF2-40B4-BE49-F238E27FC236}">
                  <a16:creationId xmlns:a16="http://schemas.microsoft.com/office/drawing/2014/main" id="{D0D382DF-0E19-2ECC-9572-7AC1B44F4FEA}"/>
                </a:ext>
              </a:extLst>
            </p:cNvPr>
            <p:cNvSpPr/>
            <p:nvPr/>
          </p:nvSpPr>
          <p:spPr>
            <a:xfrm>
              <a:off x="2925100" y="2869575"/>
              <a:ext cx="40350" cy="37675"/>
            </a:xfrm>
            <a:custGeom>
              <a:avLst/>
              <a:gdLst/>
              <a:ahLst/>
              <a:cxnLst/>
              <a:rect l="l" t="t" r="r" b="b"/>
              <a:pathLst>
                <a:path w="1614" h="1507" extrusionOk="0">
                  <a:moveTo>
                    <a:pt x="108" y="1"/>
                  </a:moveTo>
                  <a:lnTo>
                    <a:pt x="0" y="108"/>
                  </a:lnTo>
                  <a:lnTo>
                    <a:pt x="0" y="323"/>
                  </a:lnTo>
                  <a:lnTo>
                    <a:pt x="0" y="539"/>
                  </a:lnTo>
                  <a:lnTo>
                    <a:pt x="215" y="754"/>
                  </a:lnTo>
                  <a:lnTo>
                    <a:pt x="1399" y="1507"/>
                  </a:lnTo>
                  <a:lnTo>
                    <a:pt x="1506" y="1507"/>
                  </a:lnTo>
                  <a:lnTo>
                    <a:pt x="1614" y="1399"/>
                  </a:lnTo>
                  <a:lnTo>
                    <a:pt x="1614" y="969"/>
                  </a:lnTo>
                  <a:lnTo>
                    <a:pt x="1506" y="861"/>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239;p29">
              <a:extLst>
                <a:ext uri="{FF2B5EF4-FFF2-40B4-BE49-F238E27FC236}">
                  <a16:creationId xmlns:a16="http://schemas.microsoft.com/office/drawing/2014/main" id="{27AC4242-A229-C711-0714-5BBB60595D94}"/>
                </a:ext>
              </a:extLst>
            </p:cNvPr>
            <p:cNvSpPr/>
            <p:nvPr/>
          </p:nvSpPr>
          <p:spPr>
            <a:xfrm>
              <a:off x="2941225" y="2670550"/>
              <a:ext cx="53825" cy="223250"/>
            </a:xfrm>
            <a:custGeom>
              <a:avLst/>
              <a:gdLst/>
              <a:ahLst/>
              <a:cxnLst/>
              <a:rect l="l" t="t" r="r" b="b"/>
              <a:pathLst>
                <a:path w="2153" h="8930" extrusionOk="0">
                  <a:moveTo>
                    <a:pt x="1076" y="0"/>
                  </a:moveTo>
                  <a:lnTo>
                    <a:pt x="646" y="108"/>
                  </a:lnTo>
                  <a:lnTo>
                    <a:pt x="216" y="431"/>
                  </a:lnTo>
                  <a:lnTo>
                    <a:pt x="1" y="861"/>
                  </a:lnTo>
                  <a:lnTo>
                    <a:pt x="1" y="1399"/>
                  </a:lnTo>
                  <a:lnTo>
                    <a:pt x="1" y="1506"/>
                  </a:lnTo>
                  <a:lnTo>
                    <a:pt x="431" y="8607"/>
                  </a:lnTo>
                  <a:lnTo>
                    <a:pt x="538" y="8715"/>
                  </a:lnTo>
                  <a:lnTo>
                    <a:pt x="646" y="8822"/>
                  </a:lnTo>
                  <a:lnTo>
                    <a:pt x="1076" y="8930"/>
                  </a:lnTo>
                  <a:lnTo>
                    <a:pt x="1399" y="8822"/>
                  </a:lnTo>
                  <a:lnTo>
                    <a:pt x="1507" y="8715"/>
                  </a:lnTo>
                  <a:lnTo>
                    <a:pt x="1614" y="8607"/>
                  </a:lnTo>
                  <a:lnTo>
                    <a:pt x="2045" y="2690"/>
                  </a:lnTo>
                  <a:lnTo>
                    <a:pt x="2152" y="1506"/>
                  </a:lnTo>
                  <a:lnTo>
                    <a:pt x="2152" y="1399"/>
                  </a:lnTo>
                  <a:lnTo>
                    <a:pt x="2045" y="861"/>
                  </a:lnTo>
                  <a:lnTo>
                    <a:pt x="1830" y="431"/>
                  </a:lnTo>
                  <a:lnTo>
                    <a:pt x="1507" y="108"/>
                  </a:lnTo>
                  <a:lnTo>
                    <a:pt x="107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240;p29">
              <a:extLst>
                <a:ext uri="{FF2B5EF4-FFF2-40B4-BE49-F238E27FC236}">
                  <a16:creationId xmlns:a16="http://schemas.microsoft.com/office/drawing/2014/main" id="{6BA12492-3BB5-24F5-1CFC-D579FF71E6A2}"/>
                </a:ext>
              </a:extLst>
            </p:cNvPr>
            <p:cNvSpPr/>
            <p:nvPr/>
          </p:nvSpPr>
          <p:spPr>
            <a:xfrm>
              <a:off x="2935850" y="2665175"/>
              <a:ext cx="64575" cy="234025"/>
            </a:xfrm>
            <a:custGeom>
              <a:avLst/>
              <a:gdLst/>
              <a:ahLst/>
              <a:cxnLst/>
              <a:rect l="l" t="t" r="r" b="b"/>
              <a:pathLst>
                <a:path w="2583" h="9361" extrusionOk="0">
                  <a:moveTo>
                    <a:pt x="1291" y="430"/>
                  </a:moveTo>
                  <a:lnTo>
                    <a:pt x="1614" y="538"/>
                  </a:lnTo>
                  <a:lnTo>
                    <a:pt x="1937" y="753"/>
                  </a:lnTo>
                  <a:lnTo>
                    <a:pt x="2045" y="1076"/>
                  </a:lnTo>
                  <a:lnTo>
                    <a:pt x="2152" y="1506"/>
                  </a:lnTo>
                  <a:lnTo>
                    <a:pt x="2152" y="1614"/>
                  </a:lnTo>
                  <a:lnTo>
                    <a:pt x="2152" y="1721"/>
                  </a:lnTo>
                  <a:lnTo>
                    <a:pt x="2045" y="2797"/>
                  </a:lnTo>
                  <a:lnTo>
                    <a:pt x="1614" y="8822"/>
                  </a:lnTo>
                  <a:lnTo>
                    <a:pt x="1507" y="8930"/>
                  </a:lnTo>
                  <a:lnTo>
                    <a:pt x="969" y="8930"/>
                  </a:lnTo>
                  <a:lnTo>
                    <a:pt x="861" y="8822"/>
                  </a:lnTo>
                  <a:lnTo>
                    <a:pt x="431" y="1721"/>
                  </a:lnTo>
                  <a:lnTo>
                    <a:pt x="431" y="1506"/>
                  </a:lnTo>
                  <a:lnTo>
                    <a:pt x="431" y="1076"/>
                  </a:lnTo>
                  <a:lnTo>
                    <a:pt x="646" y="753"/>
                  </a:lnTo>
                  <a:lnTo>
                    <a:pt x="969" y="538"/>
                  </a:lnTo>
                  <a:lnTo>
                    <a:pt x="1291" y="430"/>
                  </a:lnTo>
                  <a:close/>
                  <a:moveTo>
                    <a:pt x="969" y="0"/>
                  </a:moveTo>
                  <a:lnTo>
                    <a:pt x="753" y="108"/>
                  </a:lnTo>
                  <a:lnTo>
                    <a:pt x="323" y="430"/>
                  </a:lnTo>
                  <a:lnTo>
                    <a:pt x="108" y="968"/>
                  </a:lnTo>
                  <a:lnTo>
                    <a:pt x="0" y="1506"/>
                  </a:lnTo>
                  <a:lnTo>
                    <a:pt x="0" y="1614"/>
                  </a:lnTo>
                  <a:lnTo>
                    <a:pt x="0" y="1721"/>
                  </a:lnTo>
                  <a:lnTo>
                    <a:pt x="13" y="1721"/>
                  </a:lnTo>
                  <a:lnTo>
                    <a:pt x="431" y="8822"/>
                  </a:lnTo>
                  <a:lnTo>
                    <a:pt x="538" y="9145"/>
                  </a:lnTo>
                  <a:lnTo>
                    <a:pt x="753" y="9253"/>
                  </a:lnTo>
                  <a:lnTo>
                    <a:pt x="969" y="9360"/>
                  </a:lnTo>
                  <a:lnTo>
                    <a:pt x="1507" y="9360"/>
                  </a:lnTo>
                  <a:lnTo>
                    <a:pt x="1722" y="9253"/>
                  </a:lnTo>
                  <a:lnTo>
                    <a:pt x="1937" y="9145"/>
                  </a:lnTo>
                  <a:lnTo>
                    <a:pt x="2045" y="8822"/>
                  </a:lnTo>
                  <a:lnTo>
                    <a:pt x="2475" y="2905"/>
                  </a:lnTo>
                  <a:lnTo>
                    <a:pt x="2582" y="1721"/>
                  </a:lnTo>
                  <a:lnTo>
                    <a:pt x="2582" y="1614"/>
                  </a:lnTo>
                  <a:lnTo>
                    <a:pt x="2582" y="1506"/>
                  </a:lnTo>
                  <a:lnTo>
                    <a:pt x="2475" y="968"/>
                  </a:lnTo>
                  <a:lnTo>
                    <a:pt x="2260" y="430"/>
                  </a:lnTo>
                  <a:lnTo>
                    <a:pt x="1829" y="108"/>
                  </a:lnTo>
                  <a:lnTo>
                    <a:pt x="129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241;p29">
              <a:extLst>
                <a:ext uri="{FF2B5EF4-FFF2-40B4-BE49-F238E27FC236}">
                  <a16:creationId xmlns:a16="http://schemas.microsoft.com/office/drawing/2014/main" id="{2FEB41E1-39A0-04E3-C9D6-1F29A4258FC4}"/>
                </a:ext>
              </a:extLst>
            </p:cNvPr>
            <p:cNvSpPr/>
            <p:nvPr/>
          </p:nvSpPr>
          <p:spPr>
            <a:xfrm>
              <a:off x="2935850" y="2509175"/>
              <a:ext cx="86100" cy="209800"/>
            </a:xfrm>
            <a:custGeom>
              <a:avLst/>
              <a:gdLst/>
              <a:ahLst/>
              <a:cxnLst/>
              <a:rect l="l" t="t" r="r" b="b"/>
              <a:pathLst>
                <a:path w="3444" h="8392" extrusionOk="0">
                  <a:moveTo>
                    <a:pt x="2367" y="0"/>
                  </a:moveTo>
                  <a:lnTo>
                    <a:pt x="2152" y="108"/>
                  </a:lnTo>
                  <a:lnTo>
                    <a:pt x="1507" y="430"/>
                  </a:lnTo>
                  <a:lnTo>
                    <a:pt x="969" y="861"/>
                  </a:lnTo>
                  <a:lnTo>
                    <a:pt x="431" y="1291"/>
                  </a:lnTo>
                  <a:lnTo>
                    <a:pt x="216" y="1829"/>
                  </a:lnTo>
                  <a:lnTo>
                    <a:pt x="216" y="1937"/>
                  </a:lnTo>
                  <a:lnTo>
                    <a:pt x="216" y="2259"/>
                  </a:lnTo>
                  <a:lnTo>
                    <a:pt x="0" y="7639"/>
                  </a:lnTo>
                  <a:lnTo>
                    <a:pt x="1399" y="8284"/>
                  </a:lnTo>
                  <a:lnTo>
                    <a:pt x="1829" y="8392"/>
                  </a:lnTo>
                  <a:lnTo>
                    <a:pt x="2152" y="8284"/>
                  </a:lnTo>
                  <a:lnTo>
                    <a:pt x="2905" y="7854"/>
                  </a:lnTo>
                  <a:lnTo>
                    <a:pt x="3013" y="7746"/>
                  </a:lnTo>
                  <a:lnTo>
                    <a:pt x="3336" y="7101"/>
                  </a:lnTo>
                  <a:lnTo>
                    <a:pt x="3443" y="6455"/>
                  </a:lnTo>
                  <a:lnTo>
                    <a:pt x="3336" y="3766"/>
                  </a:lnTo>
                  <a:lnTo>
                    <a:pt x="3120" y="323"/>
                  </a:lnTo>
                  <a:lnTo>
                    <a:pt x="2690" y="108"/>
                  </a:lnTo>
                  <a:lnTo>
                    <a:pt x="2582" y="108"/>
                  </a:lnTo>
                  <a:lnTo>
                    <a:pt x="2367"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242;p29">
              <a:extLst>
                <a:ext uri="{FF2B5EF4-FFF2-40B4-BE49-F238E27FC236}">
                  <a16:creationId xmlns:a16="http://schemas.microsoft.com/office/drawing/2014/main" id="{1EFECA80-6BB8-321B-CCE4-E1ECB98DC87E}"/>
                </a:ext>
              </a:extLst>
            </p:cNvPr>
            <p:cNvSpPr/>
            <p:nvPr/>
          </p:nvSpPr>
          <p:spPr>
            <a:xfrm>
              <a:off x="2900875" y="2530675"/>
              <a:ext cx="129125" cy="80725"/>
            </a:xfrm>
            <a:custGeom>
              <a:avLst/>
              <a:gdLst/>
              <a:ahLst/>
              <a:cxnLst/>
              <a:rect l="l" t="t" r="r" b="b"/>
              <a:pathLst>
                <a:path w="5165" h="3229" extrusionOk="0">
                  <a:moveTo>
                    <a:pt x="754" y="1"/>
                  </a:moveTo>
                  <a:lnTo>
                    <a:pt x="108" y="216"/>
                  </a:lnTo>
                  <a:lnTo>
                    <a:pt x="1" y="539"/>
                  </a:lnTo>
                  <a:lnTo>
                    <a:pt x="539" y="861"/>
                  </a:lnTo>
                  <a:lnTo>
                    <a:pt x="646" y="539"/>
                  </a:lnTo>
                  <a:lnTo>
                    <a:pt x="1399" y="1184"/>
                  </a:lnTo>
                  <a:lnTo>
                    <a:pt x="1507" y="1292"/>
                  </a:lnTo>
                  <a:lnTo>
                    <a:pt x="3659" y="3013"/>
                  </a:lnTo>
                  <a:lnTo>
                    <a:pt x="4089" y="3121"/>
                  </a:lnTo>
                  <a:lnTo>
                    <a:pt x="4412" y="3228"/>
                  </a:lnTo>
                  <a:lnTo>
                    <a:pt x="4735" y="3121"/>
                  </a:lnTo>
                  <a:lnTo>
                    <a:pt x="5057" y="3013"/>
                  </a:lnTo>
                  <a:lnTo>
                    <a:pt x="5165" y="2798"/>
                  </a:lnTo>
                  <a:lnTo>
                    <a:pt x="5165" y="2583"/>
                  </a:lnTo>
                  <a:lnTo>
                    <a:pt x="4950" y="2368"/>
                  </a:lnTo>
                  <a:lnTo>
                    <a:pt x="4735" y="2152"/>
                  </a:lnTo>
                  <a:lnTo>
                    <a:pt x="4412" y="2045"/>
                  </a:lnTo>
                  <a:lnTo>
                    <a:pt x="2906" y="1184"/>
                  </a:lnTo>
                  <a:lnTo>
                    <a:pt x="1830" y="539"/>
                  </a:lnTo>
                  <a:lnTo>
                    <a:pt x="1399" y="108"/>
                  </a:lnTo>
                  <a:lnTo>
                    <a:pt x="75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243;p29">
              <a:extLst>
                <a:ext uri="{FF2B5EF4-FFF2-40B4-BE49-F238E27FC236}">
                  <a16:creationId xmlns:a16="http://schemas.microsoft.com/office/drawing/2014/main" id="{2940F5B8-AAAF-F46F-AF34-040C1BD5DCE1}"/>
                </a:ext>
              </a:extLst>
            </p:cNvPr>
            <p:cNvSpPr/>
            <p:nvPr/>
          </p:nvSpPr>
          <p:spPr>
            <a:xfrm>
              <a:off x="3011150" y="2581775"/>
              <a:ext cx="25" cy="25"/>
            </a:xfrm>
            <a:custGeom>
              <a:avLst/>
              <a:gdLst/>
              <a:ahLst/>
              <a:cxnLst/>
              <a:rect l="l" t="t" r="r" b="b"/>
              <a:pathLst>
                <a:path w="1" h="1" extrusionOk="0">
                  <a:moveTo>
                    <a:pt x="1" y="1"/>
                  </a:moveTo>
                  <a:lnTo>
                    <a:pt x="1" y="1"/>
                  </a:lnTo>
                  <a:lnTo>
                    <a:pt x="1" y="1"/>
                  </a:lnTo>
                  <a:lnTo>
                    <a:pt x="1"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244;p29">
              <a:extLst>
                <a:ext uri="{FF2B5EF4-FFF2-40B4-BE49-F238E27FC236}">
                  <a16:creationId xmlns:a16="http://schemas.microsoft.com/office/drawing/2014/main" id="{7E9FC770-7DE1-7824-F6E0-34FB6D05FBB9}"/>
                </a:ext>
              </a:extLst>
            </p:cNvPr>
            <p:cNvSpPr/>
            <p:nvPr/>
          </p:nvSpPr>
          <p:spPr>
            <a:xfrm>
              <a:off x="2895500" y="2525300"/>
              <a:ext cx="139900" cy="88775"/>
            </a:xfrm>
            <a:custGeom>
              <a:avLst/>
              <a:gdLst/>
              <a:ahLst/>
              <a:cxnLst/>
              <a:rect l="l" t="t" r="r" b="b"/>
              <a:pathLst>
                <a:path w="5596" h="3551" extrusionOk="0">
                  <a:moveTo>
                    <a:pt x="969" y="323"/>
                  </a:moveTo>
                  <a:lnTo>
                    <a:pt x="1507" y="431"/>
                  </a:lnTo>
                  <a:lnTo>
                    <a:pt x="1937" y="861"/>
                  </a:lnTo>
                  <a:lnTo>
                    <a:pt x="2045" y="915"/>
                  </a:lnTo>
                  <a:lnTo>
                    <a:pt x="2045" y="915"/>
                  </a:lnTo>
                  <a:lnTo>
                    <a:pt x="2045" y="969"/>
                  </a:lnTo>
                  <a:lnTo>
                    <a:pt x="2152" y="969"/>
                  </a:lnTo>
                  <a:lnTo>
                    <a:pt x="2152" y="969"/>
                  </a:lnTo>
                  <a:lnTo>
                    <a:pt x="2152" y="969"/>
                  </a:lnTo>
                  <a:lnTo>
                    <a:pt x="2367" y="1184"/>
                  </a:lnTo>
                  <a:lnTo>
                    <a:pt x="3551" y="1830"/>
                  </a:lnTo>
                  <a:lnTo>
                    <a:pt x="4309" y="2251"/>
                  </a:lnTo>
                  <a:lnTo>
                    <a:pt x="4309" y="2251"/>
                  </a:lnTo>
                  <a:lnTo>
                    <a:pt x="4304" y="2260"/>
                  </a:lnTo>
                  <a:lnTo>
                    <a:pt x="4412" y="2367"/>
                  </a:lnTo>
                  <a:lnTo>
                    <a:pt x="4519" y="2367"/>
                  </a:lnTo>
                  <a:lnTo>
                    <a:pt x="4627" y="2475"/>
                  </a:lnTo>
                  <a:lnTo>
                    <a:pt x="5057" y="2690"/>
                  </a:lnTo>
                  <a:lnTo>
                    <a:pt x="5165" y="2798"/>
                  </a:lnTo>
                  <a:lnTo>
                    <a:pt x="5165" y="2905"/>
                  </a:lnTo>
                  <a:lnTo>
                    <a:pt x="5165" y="3013"/>
                  </a:lnTo>
                  <a:lnTo>
                    <a:pt x="5057" y="3121"/>
                  </a:lnTo>
                  <a:lnTo>
                    <a:pt x="4627" y="3228"/>
                  </a:lnTo>
                  <a:lnTo>
                    <a:pt x="4304" y="3121"/>
                  </a:lnTo>
                  <a:lnTo>
                    <a:pt x="3981" y="3013"/>
                  </a:lnTo>
                  <a:lnTo>
                    <a:pt x="1830" y="1292"/>
                  </a:lnTo>
                  <a:lnTo>
                    <a:pt x="1722" y="1184"/>
                  </a:lnTo>
                  <a:lnTo>
                    <a:pt x="969" y="646"/>
                  </a:lnTo>
                  <a:lnTo>
                    <a:pt x="754" y="539"/>
                  </a:lnTo>
                  <a:lnTo>
                    <a:pt x="646" y="754"/>
                  </a:lnTo>
                  <a:lnTo>
                    <a:pt x="431" y="646"/>
                  </a:lnTo>
                  <a:lnTo>
                    <a:pt x="431" y="539"/>
                  </a:lnTo>
                  <a:lnTo>
                    <a:pt x="969" y="323"/>
                  </a:lnTo>
                  <a:close/>
                  <a:moveTo>
                    <a:pt x="861" y="1"/>
                  </a:moveTo>
                  <a:lnTo>
                    <a:pt x="216" y="216"/>
                  </a:lnTo>
                  <a:lnTo>
                    <a:pt x="108" y="323"/>
                  </a:lnTo>
                  <a:lnTo>
                    <a:pt x="1" y="646"/>
                  </a:lnTo>
                  <a:lnTo>
                    <a:pt x="108" y="754"/>
                  </a:lnTo>
                  <a:lnTo>
                    <a:pt x="108" y="861"/>
                  </a:lnTo>
                  <a:lnTo>
                    <a:pt x="646" y="1184"/>
                  </a:lnTo>
                  <a:lnTo>
                    <a:pt x="861" y="1292"/>
                  </a:lnTo>
                  <a:lnTo>
                    <a:pt x="969" y="1076"/>
                  </a:lnTo>
                  <a:lnTo>
                    <a:pt x="1507" y="1507"/>
                  </a:lnTo>
                  <a:lnTo>
                    <a:pt x="1614" y="1614"/>
                  </a:lnTo>
                  <a:lnTo>
                    <a:pt x="3766" y="3336"/>
                  </a:lnTo>
                  <a:lnTo>
                    <a:pt x="4196" y="3551"/>
                  </a:lnTo>
                  <a:lnTo>
                    <a:pt x="4950" y="3551"/>
                  </a:lnTo>
                  <a:lnTo>
                    <a:pt x="5165" y="3443"/>
                  </a:lnTo>
                  <a:lnTo>
                    <a:pt x="5380" y="3336"/>
                  </a:lnTo>
                  <a:lnTo>
                    <a:pt x="5487" y="3013"/>
                  </a:lnTo>
                  <a:lnTo>
                    <a:pt x="5595" y="2905"/>
                  </a:lnTo>
                  <a:lnTo>
                    <a:pt x="5487" y="2690"/>
                  </a:lnTo>
                  <a:lnTo>
                    <a:pt x="5272" y="2367"/>
                  </a:lnTo>
                  <a:lnTo>
                    <a:pt x="5057" y="2260"/>
                  </a:lnTo>
                  <a:lnTo>
                    <a:pt x="4734" y="2045"/>
                  </a:lnTo>
                  <a:lnTo>
                    <a:pt x="3228" y="1184"/>
                  </a:lnTo>
                  <a:lnTo>
                    <a:pt x="2475" y="754"/>
                  </a:lnTo>
                  <a:lnTo>
                    <a:pt x="2260" y="646"/>
                  </a:lnTo>
                  <a:lnTo>
                    <a:pt x="1722" y="108"/>
                  </a:lnTo>
                  <a:lnTo>
                    <a:pt x="1614" y="108"/>
                  </a:lnTo>
                  <a:lnTo>
                    <a:pt x="96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245;p29">
              <a:extLst>
                <a:ext uri="{FF2B5EF4-FFF2-40B4-BE49-F238E27FC236}">
                  <a16:creationId xmlns:a16="http://schemas.microsoft.com/office/drawing/2014/main" id="{CE4489D7-393A-EB09-881F-31434B37BD1E}"/>
                </a:ext>
              </a:extLst>
            </p:cNvPr>
            <p:cNvSpPr/>
            <p:nvPr/>
          </p:nvSpPr>
          <p:spPr>
            <a:xfrm>
              <a:off x="3005775" y="2576400"/>
              <a:ext cx="10775" cy="10800"/>
            </a:xfrm>
            <a:custGeom>
              <a:avLst/>
              <a:gdLst/>
              <a:ahLst/>
              <a:cxnLst/>
              <a:rect l="l" t="t" r="r" b="b"/>
              <a:pathLst>
                <a:path w="431" h="432" extrusionOk="0">
                  <a:moveTo>
                    <a:pt x="108" y="1"/>
                  </a:moveTo>
                  <a:lnTo>
                    <a:pt x="1" y="108"/>
                  </a:lnTo>
                  <a:lnTo>
                    <a:pt x="1" y="216"/>
                  </a:lnTo>
                  <a:lnTo>
                    <a:pt x="108" y="323"/>
                  </a:lnTo>
                  <a:lnTo>
                    <a:pt x="216" y="431"/>
                  </a:lnTo>
                  <a:lnTo>
                    <a:pt x="323" y="323"/>
                  </a:lnTo>
                  <a:lnTo>
                    <a:pt x="431" y="323"/>
                  </a:lnTo>
                  <a:lnTo>
                    <a:pt x="431" y="108"/>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246;p29">
              <a:extLst>
                <a:ext uri="{FF2B5EF4-FFF2-40B4-BE49-F238E27FC236}">
                  <a16:creationId xmlns:a16="http://schemas.microsoft.com/office/drawing/2014/main" id="{725A852C-C6A1-A6FB-7E43-BBA1D7DED1CC}"/>
                </a:ext>
              </a:extLst>
            </p:cNvPr>
            <p:cNvSpPr/>
            <p:nvPr/>
          </p:nvSpPr>
          <p:spPr>
            <a:xfrm>
              <a:off x="2995025" y="2484950"/>
              <a:ext cx="51125" cy="126450"/>
            </a:xfrm>
            <a:custGeom>
              <a:avLst/>
              <a:gdLst/>
              <a:ahLst/>
              <a:cxnLst/>
              <a:rect l="l" t="t" r="r" b="b"/>
              <a:pathLst>
                <a:path w="2045" h="5058" extrusionOk="0">
                  <a:moveTo>
                    <a:pt x="1184" y="1"/>
                  </a:moveTo>
                  <a:lnTo>
                    <a:pt x="861" y="108"/>
                  </a:lnTo>
                  <a:lnTo>
                    <a:pt x="538" y="431"/>
                  </a:lnTo>
                  <a:lnTo>
                    <a:pt x="323" y="969"/>
                  </a:lnTo>
                  <a:lnTo>
                    <a:pt x="323" y="1507"/>
                  </a:lnTo>
                  <a:lnTo>
                    <a:pt x="323" y="1937"/>
                  </a:lnTo>
                  <a:lnTo>
                    <a:pt x="108" y="3444"/>
                  </a:lnTo>
                  <a:lnTo>
                    <a:pt x="0" y="3659"/>
                  </a:lnTo>
                  <a:lnTo>
                    <a:pt x="0" y="3981"/>
                  </a:lnTo>
                  <a:lnTo>
                    <a:pt x="0" y="4304"/>
                  </a:lnTo>
                  <a:lnTo>
                    <a:pt x="0" y="4627"/>
                  </a:lnTo>
                  <a:lnTo>
                    <a:pt x="215" y="4842"/>
                  </a:lnTo>
                  <a:lnTo>
                    <a:pt x="431" y="4950"/>
                  </a:lnTo>
                  <a:lnTo>
                    <a:pt x="753" y="5057"/>
                  </a:lnTo>
                  <a:lnTo>
                    <a:pt x="969" y="5057"/>
                  </a:lnTo>
                  <a:lnTo>
                    <a:pt x="1184" y="4950"/>
                  </a:lnTo>
                  <a:lnTo>
                    <a:pt x="1291" y="4735"/>
                  </a:lnTo>
                  <a:lnTo>
                    <a:pt x="1506" y="4304"/>
                  </a:lnTo>
                  <a:lnTo>
                    <a:pt x="1614" y="3874"/>
                  </a:lnTo>
                  <a:lnTo>
                    <a:pt x="1937" y="2475"/>
                  </a:lnTo>
                  <a:lnTo>
                    <a:pt x="2044" y="2153"/>
                  </a:lnTo>
                  <a:lnTo>
                    <a:pt x="2044" y="1507"/>
                  </a:lnTo>
                  <a:lnTo>
                    <a:pt x="2044" y="969"/>
                  </a:lnTo>
                  <a:lnTo>
                    <a:pt x="1829" y="431"/>
                  </a:lnTo>
                  <a:lnTo>
                    <a:pt x="1506" y="108"/>
                  </a:lnTo>
                  <a:lnTo>
                    <a:pt x="1184"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247;p29">
              <a:extLst>
                <a:ext uri="{FF2B5EF4-FFF2-40B4-BE49-F238E27FC236}">
                  <a16:creationId xmlns:a16="http://schemas.microsoft.com/office/drawing/2014/main" id="{97D944D3-9400-E5D3-0396-368A28DE4A7B}"/>
                </a:ext>
              </a:extLst>
            </p:cNvPr>
            <p:cNvSpPr/>
            <p:nvPr/>
          </p:nvSpPr>
          <p:spPr>
            <a:xfrm>
              <a:off x="2989650" y="2479575"/>
              <a:ext cx="61875" cy="134500"/>
            </a:xfrm>
            <a:custGeom>
              <a:avLst/>
              <a:gdLst/>
              <a:ahLst/>
              <a:cxnLst/>
              <a:rect l="l" t="t" r="r" b="b"/>
              <a:pathLst>
                <a:path w="2475" h="5380" extrusionOk="0">
                  <a:moveTo>
                    <a:pt x="1399" y="431"/>
                  </a:moveTo>
                  <a:lnTo>
                    <a:pt x="1614" y="539"/>
                  </a:lnTo>
                  <a:lnTo>
                    <a:pt x="1829" y="646"/>
                  </a:lnTo>
                  <a:lnTo>
                    <a:pt x="1937" y="969"/>
                  </a:lnTo>
                  <a:lnTo>
                    <a:pt x="2044" y="1292"/>
                  </a:lnTo>
                  <a:lnTo>
                    <a:pt x="2152" y="1722"/>
                  </a:lnTo>
                  <a:lnTo>
                    <a:pt x="2044" y="2368"/>
                  </a:lnTo>
                  <a:lnTo>
                    <a:pt x="1937" y="2583"/>
                  </a:lnTo>
                  <a:lnTo>
                    <a:pt x="1614" y="3981"/>
                  </a:lnTo>
                  <a:lnTo>
                    <a:pt x="1506" y="4412"/>
                  </a:lnTo>
                  <a:lnTo>
                    <a:pt x="1399" y="4842"/>
                  </a:lnTo>
                  <a:lnTo>
                    <a:pt x="1291" y="4950"/>
                  </a:lnTo>
                  <a:lnTo>
                    <a:pt x="968" y="5057"/>
                  </a:lnTo>
                  <a:lnTo>
                    <a:pt x="646" y="5057"/>
                  </a:lnTo>
                  <a:lnTo>
                    <a:pt x="538" y="4950"/>
                  </a:lnTo>
                  <a:lnTo>
                    <a:pt x="430" y="4734"/>
                  </a:lnTo>
                  <a:lnTo>
                    <a:pt x="323" y="4519"/>
                  </a:lnTo>
                  <a:lnTo>
                    <a:pt x="430" y="4196"/>
                  </a:lnTo>
                  <a:lnTo>
                    <a:pt x="430" y="3874"/>
                  </a:lnTo>
                  <a:lnTo>
                    <a:pt x="430" y="3659"/>
                  </a:lnTo>
                  <a:lnTo>
                    <a:pt x="646" y="2152"/>
                  </a:lnTo>
                  <a:lnTo>
                    <a:pt x="646" y="2045"/>
                  </a:lnTo>
                  <a:lnTo>
                    <a:pt x="646" y="1722"/>
                  </a:lnTo>
                  <a:lnTo>
                    <a:pt x="753" y="1184"/>
                  </a:lnTo>
                  <a:lnTo>
                    <a:pt x="861" y="754"/>
                  </a:lnTo>
                  <a:lnTo>
                    <a:pt x="1184" y="539"/>
                  </a:lnTo>
                  <a:lnTo>
                    <a:pt x="1399" y="431"/>
                  </a:lnTo>
                  <a:close/>
                  <a:moveTo>
                    <a:pt x="1399" y="1"/>
                  </a:moveTo>
                  <a:lnTo>
                    <a:pt x="1184" y="108"/>
                  </a:lnTo>
                  <a:lnTo>
                    <a:pt x="968" y="216"/>
                  </a:lnTo>
                  <a:lnTo>
                    <a:pt x="646" y="431"/>
                  </a:lnTo>
                  <a:lnTo>
                    <a:pt x="430" y="861"/>
                  </a:lnTo>
                  <a:lnTo>
                    <a:pt x="323" y="1292"/>
                  </a:lnTo>
                  <a:lnTo>
                    <a:pt x="323" y="1722"/>
                  </a:lnTo>
                  <a:lnTo>
                    <a:pt x="323" y="2045"/>
                  </a:lnTo>
                  <a:lnTo>
                    <a:pt x="108" y="3551"/>
                  </a:lnTo>
                  <a:lnTo>
                    <a:pt x="108" y="3874"/>
                  </a:lnTo>
                  <a:lnTo>
                    <a:pt x="0" y="4196"/>
                  </a:lnTo>
                  <a:lnTo>
                    <a:pt x="0" y="4519"/>
                  </a:lnTo>
                  <a:lnTo>
                    <a:pt x="108" y="4842"/>
                  </a:lnTo>
                  <a:lnTo>
                    <a:pt x="215" y="5165"/>
                  </a:lnTo>
                  <a:lnTo>
                    <a:pt x="430" y="5272"/>
                  </a:lnTo>
                  <a:lnTo>
                    <a:pt x="646" y="5380"/>
                  </a:lnTo>
                  <a:lnTo>
                    <a:pt x="1291" y="5380"/>
                  </a:lnTo>
                  <a:lnTo>
                    <a:pt x="1506" y="5272"/>
                  </a:lnTo>
                  <a:lnTo>
                    <a:pt x="1721" y="5057"/>
                  </a:lnTo>
                  <a:lnTo>
                    <a:pt x="1937" y="4519"/>
                  </a:lnTo>
                  <a:lnTo>
                    <a:pt x="2044" y="4089"/>
                  </a:lnTo>
                  <a:lnTo>
                    <a:pt x="2367" y="2690"/>
                  </a:lnTo>
                  <a:lnTo>
                    <a:pt x="2367" y="2475"/>
                  </a:lnTo>
                  <a:lnTo>
                    <a:pt x="2475" y="1722"/>
                  </a:lnTo>
                  <a:lnTo>
                    <a:pt x="2367" y="1076"/>
                  </a:lnTo>
                  <a:lnTo>
                    <a:pt x="2152" y="539"/>
                  </a:lnTo>
                  <a:lnTo>
                    <a:pt x="1829" y="216"/>
                  </a:lnTo>
                  <a:lnTo>
                    <a:pt x="1614" y="108"/>
                  </a:lnTo>
                  <a:lnTo>
                    <a:pt x="139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248;p29">
              <a:extLst>
                <a:ext uri="{FF2B5EF4-FFF2-40B4-BE49-F238E27FC236}">
                  <a16:creationId xmlns:a16="http://schemas.microsoft.com/office/drawing/2014/main" id="{6C629AF6-D693-4DE9-240C-C9D9EF51E5BD}"/>
                </a:ext>
              </a:extLst>
            </p:cNvPr>
            <p:cNvSpPr/>
            <p:nvPr/>
          </p:nvSpPr>
          <p:spPr>
            <a:xfrm>
              <a:off x="2938525" y="2479575"/>
              <a:ext cx="113000" cy="196375"/>
            </a:xfrm>
            <a:custGeom>
              <a:avLst/>
              <a:gdLst/>
              <a:ahLst/>
              <a:cxnLst/>
              <a:rect l="l" t="t" r="r" b="b"/>
              <a:pathLst>
                <a:path w="4520" h="7855" extrusionOk="0">
                  <a:moveTo>
                    <a:pt x="2260" y="1"/>
                  </a:moveTo>
                  <a:lnTo>
                    <a:pt x="1615" y="108"/>
                  </a:lnTo>
                  <a:lnTo>
                    <a:pt x="969" y="323"/>
                  </a:lnTo>
                  <a:lnTo>
                    <a:pt x="646" y="539"/>
                  </a:lnTo>
                  <a:lnTo>
                    <a:pt x="324" y="861"/>
                  </a:lnTo>
                  <a:lnTo>
                    <a:pt x="109" y="1184"/>
                  </a:lnTo>
                  <a:lnTo>
                    <a:pt x="109" y="1614"/>
                  </a:lnTo>
                  <a:lnTo>
                    <a:pt x="1" y="6994"/>
                  </a:lnTo>
                  <a:lnTo>
                    <a:pt x="1722" y="7854"/>
                  </a:lnTo>
                  <a:lnTo>
                    <a:pt x="4412" y="6241"/>
                  </a:lnTo>
                  <a:lnTo>
                    <a:pt x="4412" y="4089"/>
                  </a:lnTo>
                  <a:lnTo>
                    <a:pt x="4520" y="3336"/>
                  </a:lnTo>
                  <a:lnTo>
                    <a:pt x="4412" y="2583"/>
                  </a:lnTo>
                  <a:lnTo>
                    <a:pt x="4304" y="1722"/>
                  </a:lnTo>
                  <a:lnTo>
                    <a:pt x="4089" y="1076"/>
                  </a:lnTo>
                  <a:lnTo>
                    <a:pt x="3874" y="539"/>
                  </a:lnTo>
                  <a:lnTo>
                    <a:pt x="3551" y="323"/>
                  </a:lnTo>
                  <a:lnTo>
                    <a:pt x="3121" y="108"/>
                  </a:lnTo>
                  <a:lnTo>
                    <a:pt x="2691"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249;p29">
              <a:extLst>
                <a:ext uri="{FF2B5EF4-FFF2-40B4-BE49-F238E27FC236}">
                  <a16:creationId xmlns:a16="http://schemas.microsoft.com/office/drawing/2014/main" id="{E1ED799F-9CB6-E5F9-595F-17E59541024B}"/>
                </a:ext>
              </a:extLst>
            </p:cNvPr>
            <p:cNvSpPr/>
            <p:nvPr/>
          </p:nvSpPr>
          <p:spPr>
            <a:xfrm>
              <a:off x="2933150" y="2474200"/>
              <a:ext cx="121075" cy="207125"/>
            </a:xfrm>
            <a:custGeom>
              <a:avLst/>
              <a:gdLst/>
              <a:ahLst/>
              <a:cxnLst/>
              <a:rect l="l" t="t" r="r" b="b"/>
              <a:pathLst>
                <a:path w="4843" h="8285" extrusionOk="0">
                  <a:moveTo>
                    <a:pt x="2690" y="431"/>
                  </a:moveTo>
                  <a:lnTo>
                    <a:pt x="3336" y="538"/>
                  </a:lnTo>
                  <a:lnTo>
                    <a:pt x="3659" y="646"/>
                  </a:lnTo>
                  <a:lnTo>
                    <a:pt x="3874" y="861"/>
                  </a:lnTo>
                  <a:lnTo>
                    <a:pt x="4089" y="1291"/>
                  </a:lnTo>
                  <a:lnTo>
                    <a:pt x="4412" y="2045"/>
                  </a:lnTo>
                  <a:lnTo>
                    <a:pt x="4519" y="2798"/>
                  </a:lnTo>
                  <a:lnTo>
                    <a:pt x="4519" y="3228"/>
                  </a:lnTo>
                  <a:lnTo>
                    <a:pt x="4519" y="4304"/>
                  </a:lnTo>
                  <a:lnTo>
                    <a:pt x="4414" y="6409"/>
                  </a:lnTo>
                  <a:lnTo>
                    <a:pt x="4414" y="6409"/>
                  </a:lnTo>
                  <a:lnTo>
                    <a:pt x="1937" y="7854"/>
                  </a:lnTo>
                  <a:lnTo>
                    <a:pt x="431" y="7101"/>
                  </a:lnTo>
                  <a:lnTo>
                    <a:pt x="431" y="1829"/>
                  </a:lnTo>
                  <a:lnTo>
                    <a:pt x="539" y="1507"/>
                  </a:lnTo>
                  <a:lnTo>
                    <a:pt x="754" y="1184"/>
                  </a:lnTo>
                  <a:lnTo>
                    <a:pt x="969" y="969"/>
                  </a:lnTo>
                  <a:lnTo>
                    <a:pt x="1292" y="754"/>
                  </a:lnTo>
                  <a:lnTo>
                    <a:pt x="1830" y="538"/>
                  </a:lnTo>
                  <a:lnTo>
                    <a:pt x="2475" y="431"/>
                  </a:lnTo>
                  <a:close/>
                  <a:moveTo>
                    <a:pt x="2475" y="0"/>
                  </a:moveTo>
                  <a:lnTo>
                    <a:pt x="1722" y="216"/>
                  </a:lnTo>
                  <a:lnTo>
                    <a:pt x="1184" y="431"/>
                  </a:lnTo>
                  <a:lnTo>
                    <a:pt x="754" y="646"/>
                  </a:lnTo>
                  <a:lnTo>
                    <a:pt x="431" y="969"/>
                  </a:lnTo>
                  <a:lnTo>
                    <a:pt x="216" y="1399"/>
                  </a:lnTo>
                  <a:lnTo>
                    <a:pt x="108" y="1829"/>
                  </a:lnTo>
                  <a:lnTo>
                    <a:pt x="1" y="7209"/>
                  </a:lnTo>
                  <a:lnTo>
                    <a:pt x="108" y="7316"/>
                  </a:lnTo>
                  <a:lnTo>
                    <a:pt x="1830" y="8285"/>
                  </a:lnTo>
                  <a:lnTo>
                    <a:pt x="2045" y="8285"/>
                  </a:lnTo>
                  <a:lnTo>
                    <a:pt x="4735" y="6671"/>
                  </a:lnTo>
                  <a:lnTo>
                    <a:pt x="4842" y="6456"/>
                  </a:lnTo>
                  <a:lnTo>
                    <a:pt x="4842" y="4304"/>
                  </a:lnTo>
                  <a:lnTo>
                    <a:pt x="4842" y="3228"/>
                  </a:lnTo>
                  <a:lnTo>
                    <a:pt x="4842" y="2690"/>
                  </a:lnTo>
                  <a:lnTo>
                    <a:pt x="4735" y="1937"/>
                  </a:lnTo>
                  <a:lnTo>
                    <a:pt x="4519" y="1184"/>
                  </a:lnTo>
                  <a:lnTo>
                    <a:pt x="4197" y="646"/>
                  </a:lnTo>
                  <a:lnTo>
                    <a:pt x="3874" y="323"/>
                  </a:lnTo>
                  <a:lnTo>
                    <a:pt x="3444" y="108"/>
                  </a:lnTo>
                  <a:lnTo>
                    <a:pt x="269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250;p29">
              <a:extLst>
                <a:ext uri="{FF2B5EF4-FFF2-40B4-BE49-F238E27FC236}">
                  <a16:creationId xmlns:a16="http://schemas.microsoft.com/office/drawing/2014/main" id="{746A9490-A0A9-A5B0-982E-05DDEDA42509}"/>
                </a:ext>
              </a:extLst>
            </p:cNvPr>
            <p:cNvSpPr/>
            <p:nvPr/>
          </p:nvSpPr>
          <p:spPr>
            <a:xfrm>
              <a:off x="2782525" y="2544125"/>
              <a:ext cx="131825" cy="75350"/>
            </a:xfrm>
            <a:custGeom>
              <a:avLst/>
              <a:gdLst/>
              <a:ahLst/>
              <a:cxnLst/>
              <a:rect l="l" t="t" r="r" b="b"/>
              <a:pathLst>
                <a:path w="5273" h="3014" extrusionOk="0">
                  <a:moveTo>
                    <a:pt x="646" y="1"/>
                  </a:moveTo>
                  <a:lnTo>
                    <a:pt x="109" y="323"/>
                  </a:lnTo>
                  <a:lnTo>
                    <a:pt x="1" y="646"/>
                  </a:lnTo>
                  <a:lnTo>
                    <a:pt x="539" y="969"/>
                  </a:lnTo>
                  <a:lnTo>
                    <a:pt x="646" y="646"/>
                  </a:lnTo>
                  <a:lnTo>
                    <a:pt x="1400" y="1184"/>
                  </a:lnTo>
                  <a:lnTo>
                    <a:pt x="1615" y="1292"/>
                  </a:lnTo>
                  <a:lnTo>
                    <a:pt x="3874" y="2798"/>
                  </a:lnTo>
                  <a:lnTo>
                    <a:pt x="4197" y="2906"/>
                  </a:lnTo>
                  <a:lnTo>
                    <a:pt x="4627" y="3013"/>
                  </a:lnTo>
                  <a:lnTo>
                    <a:pt x="4950" y="2906"/>
                  </a:lnTo>
                  <a:lnTo>
                    <a:pt x="5165" y="2798"/>
                  </a:lnTo>
                  <a:lnTo>
                    <a:pt x="5273" y="2583"/>
                  </a:lnTo>
                  <a:lnTo>
                    <a:pt x="5273" y="2368"/>
                  </a:lnTo>
                  <a:lnTo>
                    <a:pt x="5057" y="2152"/>
                  </a:lnTo>
                  <a:lnTo>
                    <a:pt x="4842" y="1937"/>
                  </a:lnTo>
                  <a:lnTo>
                    <a:pt x="4520" y="1830"/>
                  </a:lnTo>
                  <a:lnTo>
                    <a:pt x="3013" y="1077"/>
                  </a:lnTo>
                  <a:lnTo>
                    <a:pt x="1830" y="539"/>
                  </a:lnTo>
                  <a:lnTo>
                    <a:pt x="1400" y="108"/>
                  </a:lnTo>
                  <a:lnTo>
                    <a:pt x="64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251;p29">
              <a:extLst>
                <a:ext uri="{FF2B5EF4-FFF2-40B4-BE49-F238E27FC236}">
                  <a16:creationId xmlns:a16="http://schemas.microsoft.com/office/drawing/2014/main" id="{C1095223-1CB4-A2B1-8E80-21DE13506648}"/>
                </a:ext>
              </a:extLst>
            </p:cNvPr>
            <p:cNvSpPr/>
            <p:nvPr/>
          </p:nvSpPr>
          <p:spPr>
            <a:xfrm>
              <a:off x="2895500" y="2589850"/>
              <a:ext cx="25" cy="25"/>
            </a:xfrm>
            <a:custGeom>
              <a:avLst/>
              <a:gdLst/>
              <a:ahLst/>
              <a:cxnLst/>
              <a:rect l="l" t="t" r="r" b="b"/>
              <a:pathLst>
                <a:path w="1" h="1" extrusionOk="0">
                  <a:moveTo>
                    <a:pt x="1" y="1"/>
                  </a:moveTo>
                  <a:lnTo>
                    <a:pt x="1" y="1"/>
                  </a:lnTo>
                  <a:lnTo>
                    <a:pt x="1" y="1"/>
                  </a:lnTo>
                  <a:lnTo>
                    <a:pt x="1"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252;p29">
              <a:extLst>
                <a:ext uri="{FF2B5EF4-FFF2-40B4-BE49-F238E27FC236}">
                  <a16:creationId xmlns:a16="http://schemas.microsoft.com/office/drawing/2014/main" id="{B2D93122-6DA7-E448-DEC5-99AC9A34FFC0}"/>
                </a:ext>
              </a:extLst>
            </p:cNvPr>
            <p:cNvSpPr/>
            <p:nvPr/>
          </p:nvSpPr>
          <p:spPr>
            <a:xfrm>
              <a:off x="2777150" y="2541450"/>
              <a:ext cx="142575" cy="80700"/>
            </a:xfrm>
            <a:custGeom>
              <a:avLst/>
              <a:gdLst/>
              <a:ahLst/>
              <a:cxnLst/>
              <a:rect l="l" t="t" r="r" b="b"/>
              <a:pathLst>
                <a:path w="5703" h="3228" extrusionOk="0">
                  <a:moveTo>
                    <a:pt x="1507" y="323"/>
                  </a:moveTo>
                  <a:lnTo>
                    <a:pt x="1937" y="753"/>
                  </a:lnTo>
                  <a:lnTo>
                    <a:pt x="2045" y="753"/>
                  </a:lnTo>
                  <a:lnTo>
                    <a:pt x="2152" y="861"/>
                  </a:lnTo>
                  <a:lnTo>
                    <a:pt x="3336" y="1506"/>
                  </a:lnTo>
                  <a:lnTo>
                    <a:pt x="4627" y="2152"/>
                  </a:lnTo>
                  <a:lnTo>
                    <a:pt x="4735" y="2152"/>
                  </a:lnTo>
                  <a:lnTo>
                    <a:pt x="5165" y="2367"/>
                  </a:lnTo>
                  <a:lnTo>
                    <a:pt x="5272" y="2475"/>
                  </a:lnTo>
                  <a:lnTo>
                    <a:pt x="5272" y="2582"/>
                  </a:lnTo>
                  <a:lnTo>
                    <a:pt x="5165" y="2797"/>
                  </a:lnTo>
                  <a:lnTo>
                    <a:pt x="4735" y="2905"/>
                  </a:lnTo>
                  <a:lnTo>
                    <a:pt x="4519" y="2905"/>
                  </a:lnTo>
                  <a:lnTo>
                    <a:pt x="4175" y="2819"/>
                  </a:lnTo>
                  <a:lnTo>
                    <a:pt x="4175" y="2819"/>
                  </a:lnTo>
                  <a:lnTo>
                    <a:pt x="4197" y="2797"/>
                  </a:lnTo>
                  <a:lnTo>
                    <a:pt x="1937" y="1184"/>
                  </a:lnTo>
                  <a:lnTo>
                    <a:pt x="1830" y="1184"/>
                  </a:lnTo>
                  <a:lnTo>
                    <a:pt x="1722" y="1076"/>
                  </a:lnTo>
                  <a:lnTo>
                    <a:pt x="969" y="538"/>
                  </a:lnTo>
                  <a:lnTo>
                    <a:pt x="754" y="538"/>
                  </a:lnTo>
                  <a:lnTo>
                    <a:pt x="646" y="646"/>
                  </a:lnTo>
                  <a:lnTo>
                    <a:pt x="646" y="753"/>
                  </a:lnTo>
                  <a:lnTo>
                    <a:pt x="431" y="646"/>
                  </a:lnTo>
                  <a:lnTo>
                    <a:pt x="431" y="538"/>
                  </a:lnTo>
                  <a:lnTo>
                    <a:pt x="861" y="323"/>
                  </a:lnTo>
                  <a:close/>
                  <a:moveTo>
                    <a:pt x="754" y="0"/>
                  </a:moveTo>
                  <a:lnTo>
                    <a:pt x="216" y="215"/>
                  </a:lnTo>
                  <a:lnTo>
                    <a:pt x="108" y="323"/>
                  </a:lnTo>
                  <a:lnTo>
                    <a:pt x="1" y="753"/>
                  </a:lnTo>
                  <a:lnTo>
                    <a:pt x="1" y="861"/>
                  </a:lnTo>
                  <a:lnTo>
                    <a:pt x="108" y="968"/>
                  </a:lnTo>
                  <a:lnTo>
                    <a:pt x="646" y="1184"/>
                  </a:lnTo>
                  <a:lnTo>
                    <a:pt x="861" y="1184"/>
                  </a:lnTo>
                  <a:lnTo>
                    <a:pt x="969" y="1076"/>
                  </a:lnTo>
                  <a:lnTo>
                    <a:pt x="1507" y="1399"/>
                  </a:lnTo>
                  <a:lnTo>
                    <a:pt x="1722" y="1506"/>
                  </a:lnTo>
                  <a:lnTo>
                    <a:pt x="3981" y="3120"/>
                  </a:lnTo>
                  <a:lnTo>
                    <a:pt x="4412" y="3228"/>
                  </a:lnTo>
                  <a:lnTo>
                    <a:pt x="5057" y="3228"/>
                  </a:lnTo>
                  <a:lnTo>
                    <a:pt x="5380" y="3120"/>
                  </a:lnTo>
                  <a:lnTo>
                    <a:pt x="5595" y="2905"/>
                  </a:lnTo>
                  <a:lnTo>
                    <a:pt x="5703" y="2690"/>
                  </a:lnTo>
                  <a:lnTo>
                    <a:pt x="5703" y="2582"/>
                  </a:lnTo>
                  <a:lnTo>
                    <a:pt x="5595" y="2259"/>
                  </a:lnTo>
                  <a:lnTo>
                    <a:pt x="5380" y="2044"/>
                  </a:lnTo>
                  <a:lnTo>
                    <a:pt x="5165" y="1937"/>
                  </a:lnTo>
                  <a:lnTo>
                    <a:pt x="4821" y="1765"/>
                  </a:lnTo>
                  <a:lnTo>
                    <a:pt x="4821" y="1765"/>
                  </a:lnTo>
                  <a:lnTo>
                    <a:pt x="4842" y="1721"/>
                  </a:lnTo>
                  <a:lnTo>
                    <a:pt x="4735" y="1721"/>
                  </a:lnTo>
                  <a:lnTo>
                    <a:pt x="3228" y="1076"/>
                  </a:lnTo>
                  <a:lnTo>
                    <a:pt x="2475" y="646"/>
                  </a:lnTo>
                  <a:lnTo>
                    <a:pt x="2260" y="538"/>
                  </a:lnTo>
                  <a:lnTo>
                    <a:pt x="2152" y="430"/>
                  </a:lnTo>
                  <a:lnTo>
                    <a:pt x="172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253;p29">
              <a:extLst>
                <a:ext uri="{FF2B5EF4-FFF2-40B4-BE49-F238E27FC236}">
                  <a16:creationId xmlns:a16="http://schemas.microsoft.com/office/drawing/2014/main" id="{7F19BA56-FCA4-C53F-DF1B-0CA5E63977FE}"/>
                </a:ext>
              </a:extLst>
            </p:cNvPr>
            <p:cNvSpPr/>
            <p:nvPr/>
          </p:nvSpPr>
          <p:spPr>
            <a:xfrm>
              <a:off x="2890125" y="2584475"/>
              <a:ext cx="10775" cy="10775"/>
            </a:xfrm>
            <a:custGeom>
              <a:avLst/>
              <a:gdLst/>
              <a:ahLst/>
              <a:cxnLst/>
              <a:rect l="l" t="t" r="r" b="b"/>
              <a:pathLst>
                <a:path w="431" h="431" extrusionOk="0">
                  <a:moveTo>
                    <a:pt x="108" y="0"/>
                  </a:moveTo>
                  <a:lnTo>
                    <a:pt x="0" y="108"/>
                  </a:lnTo>
                  <a:lnTo>
                    <a:pt x="0" y="323"/>
                  </a:lnTo>
                  <a:lnTo>
                    <a:pt x="108" y="431"/>
                  </a:lnTo>
                  <a:lnTo>
                    <a:pt x="323" y="431"/>
                  </a:lnTo>
                  <a:lnTo>
                    <a:pt x="431" y="323"/>
                  </a:lnTo>
                  <a:lnTo>
                    <a:pt x="431" y="108"/>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254;p29">
              <a:extLst>
                <a:ext uri="{FF2B5EF4-FFF2-40B4-BE49-F238E27FC236}">
                  <a16:creationId xmlns:a16="http://schemas.microsoft.com/office/drawing/2014/main" id="{AE2B2B36-3651-4B0C-F049-B1BD3FCA9E66}"/>
                </a:ext>
              </a:extLst>
            </p:cNvPr>
            <p:cNvSpPr/>
            <p:nvPr/>
          </p:nvSpPr>
          <p:spPr>
            <a:xfrm>
              <a:off x="2876675" y="2519925"/>
              <a:ext cx="99550" cy="99550"/>
            </a:xfrm>
            <a:custGeom>
              <a:avLst/>
              <a:gdLst/>
              <a:ahLst/>
              <a:cxnLst/>
              <a:rect l="l" t="t" r="r" b="b"/>
              <a:pathLst>
                <a:path w="3982" h="3982" extrusionOk="0">
                  <a:moveTo>
                    <a:pt x="3013" y="0"/>
                  </a:moveTo>
                  <a:lnTo>
                    <a:pt x="2583" y="323"/>
                  </a:lnTo>
                  <a:lnTo>
                    <a:pt x="2152" y="754"/>
                  </a:lnTo>
                  <a:lnTo>
                    <a:pt x="1937" y="1076"/>
                  </a:lnTo>
                  <a:lnTo>
                    <a:pt x="861" y="2045"/>
                  </a:lnTo>
                  <a:lnTo>
                    <a:pt x="646" y="2260"/>
                  </a:lnTo>
                  <a:lnTo>
                    <a:pt x="431" y="2582"/>
                  </a:lnTo>
                  <a:lnTo>
                    <a:pt x="216" y="2690"/>
                  </a:lnTo>
                  <a:lnTo>
                    <a:pt x="108" y="3013"/>
                  </a:lnTo>
                  <a:lnTo>
                    <a:pt x="0" y="3336"/>
                  </a:lnTo>
                  <a:lnTo>
                    <a:pt x="108" y="3551"/>
                  </a:lnTo>
                  <a:lnTo>
                    <a:pt x="431" y="3766"/>
                  </a:lnTo>
                  <a:lnTo>
                    <a:pt x="538" y="3981"/>
                  </a:lnTo>
                  <a:lnTo>
                    <a:pt x="861" y="3981"/>
                  </a:lnTo>
                  <a:lnTo>
                    <a:pt x="1076" y="3874"/>
                  </a:lnTo>
                  <a:lnTo>
                    <a:pt x="1399" y="3658"/>
                  </a:lnTo>
                  <a:lnTo>
                    <a:pt x="1829" y="3443"/>
                  </a:lnTo>
                  <a:lnTo>
                    <a:pt x="2905" y="2475"/>
                  </a:lnTo>
                  <a:lnTo>
                    <a:pt x="3120" y="2260"/>
                  </a:lnTo>
                  <a:lnTo>
                    <a:pt x="3551" y="1829"/>
                  </a:lnTo>
                  <a:lnTo>
                    <a:pt x="3874" y="1291"/>
                  </a:lnTo>
                  <a:lnTo>
                    <a:pt x="3981" y="861"/>
                  </a:lnTo>
                  <a:lnTo>
                    <a:pt x="3981" y="431"/>
                  </a:lnTo>
                  <a:lnTo>
                    <a:pt x="3766" y="108"/>
                  </a:lnTo>
                  <a:lnTo>
                    <a:pt x="3443"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255;p29">
              <a:extLst>
                <a:ext uri="{FF2B5EF4-FFF2-40B4-BE49-F238E27FC236}">
                  <a16:creationId xmlns:a16="http://schemas.microsoft.com/office/drawing/2014/main" id="{302929D5-17DC-938C-FAB7-59C79550A6CD}"/>
                </a:ext>
              </a:extLst>
            </p:cNvPr>
            <p:cNvSpPr/>
            <p:nvPr/>
          </p:nvSpPr>
          <p:spPr>
            <a:xfrm>
              <a:off x="2873975" y="2514550"/>
              <a:ext cx="107625" cy="110300"/>
            </a:xfrm>
            <a:custGeom>
              <a:avLst/>
              <a:gdLst/>
              <a:ahLst/>
              <a:cxnLst/>
              <a:rect l="l" t="t" r="r" b="b"/>
              <a:pathLst>
                <a:path w="4305" h="4412" extrusionOk="0">
                  <a:moveTo>
                    <a:pt x="3551" y="323"/>
                  </a:moveTo>
                  <a:lnTo>
                    <a:pt x="3766" y="431"/>
                  </a:lnTo>
                  <a:lnTo>
                    <a:pt x="3874" y="646"/>
                  </a:lnTo>
                  <a:lnTo>
                    <a:pt x="3982" y="861"/>
                  </a:lnTo>
                  <a:lnTo>
                    <a:pt x="3874" y="1399"/>
                  </a:lnTo>
                  <a:lnTo>
                    <a:pt x="3551" y="1937"/>
                  </a:lnTo>
                  <a:lnTo>
                    <a:pt x="3121" y="2367"/>
                  </a:lnTo>
                  <a:lnTo>
                    <a:pt x="2906" y="2582"/>
                  </a:lnTo>
                  <a:lnTo>
                    <a:pt x="1830" y="3443"/>
                  </a:lnTo>
                  <a:lnTo>
                    <a:pt x="1399" y="3766"/>
                  </a:lnTo>
                  <a:lnTo>
                    <a:pt x="1077" y="3981"/>
                  </a:lnTo>
                  <a:lnTo>
                    <a:pt x="862" y="3981"/>
                  </a:lnTo>
                  <a:lnTo>
                    <a:pt x="646" y="3873"/>
                  </a:lnTo>
                  <a:lnTo>
                    <a:pt x="431" y="3658"/>
                  </a:lnTo>
                  <a:lnTo>
                    <a:pt x="324" y="3551"/>
                  </a:lnTo>
                  <a:lnTo>
                    <a:pt x="324" y="3443"/>
                  </a:lnTo>
                  <a:lnTo>
                    <a:pt x="324" y="3228"/>
                  </a:lnTo>
                  <a:lnTo>
                    <a:pt x="431" y="3013"/>
                  </a:lnTo>
                  <a:lnTo>
                    <a:pt x="646" y="2905"/>
                  </a:lnTo>
                  <a:lnTo>
                    <a:pt x="862" y="2582"/>
                  </a:lnTo>
                  <a:lnTo>
                    <a:pt x="1077" y="2475"/>
                  </a:lnTo>
                  <a:lnTo>
                    <a:pt x="2153" y="1399"/>
                  </a:lnTo>
                  <a:lnTo>
                    <a:pt x="2260" y="1291"/>
                  </a:lnTo>
                  <a:lnTo>
                    <a:pt x="2368" y="1076"/>
                  </a:lnTo>
                  <a:lnTo>
                    <a:pt x="2691" y="753"/>
                  </a:lnTo>
                  <a:lnTo>
                    <a:pt x="3013" y="538"/>
                  </a:lnTo>
                  <a:lnTo>
                    <a:pt x="3228" y="431"/>
                  </a:lnTo>
                  <a:lnTo>
                    <a:pt x="3551" y="323"/>
                  </a:lnTo>
                  <a:close/>
                  <a:moveTo>
                    <a:pt x="3121" y="0"/>
                  </a:moveTo>
                  <a:lnTo>
                    <a:pt x="2798" y="215"/>
                  </a:lnTo>
                  <a:lnTo>
                    <a:pt x="2475" y="538"/>
                  </a:lnTo>
                  <a:lnTo>
                    <a:pt x="2153" y="861"/>
                  </a:lnTo>
                  <a:lnTo>
                    <a:pt x="1968" y="1138"/>
                  </a:lnTo>
                  <a:lnTo>
                    <a:pt x="1968" y="1138"/>
                  </a:lnTo>
                  <a:lnTo>
                    <a:pt x="1937" y="1076"/>
                  </a:lnTo>
                  <a:lnTo>
                    <a:pt x="862" y="2152"/>
                  </a:lnTo>
                  <a:lnTo>
                    <a:pt x="646" y="2367"/>
                  </a:lnTo>
                  <a:lnTo>
                    <a:pt x="431" y="2582"/>
                  </a:lnTo>
                  <a:lnTo>
                    <a:pt x="216" y="2797"/>
                  </a:lnTo>
                  <a:lnTo>
                    <a:pt x="1" y="3120"/>
                  </a:lnTo>
                  <a:lnTo>
                    <a:pt x="1" y="3443"/>
                  </a:lnTo>
                  <a:lnTo>
                    <a:pt x="1" y="3551"/>
                  </a:lnTo>
                  <a:lnTo>
                    <a:pt x="1" y="3766"/>
                  </a:lnTo>
                  <a:lnTo>
                    <a:pt x="108" y="3873"/>
                  </a:lnTo>
                  <a:lnTo>
                    <a:pt x="324" y="4196"/>
                  </a:lnTo>
                  <a:lnTo>
                    <a:pt x="646" y="4304"/>
                  </a:lnTo>
                  <a:lnTo>
                    <a:pt x="862" y="4411"/>
                  </a:lnTo>
                  <a:lnTo>
                    <a:pt x="969" y="4411"/>
                  </a:lnTo>
                  <a:lnTo>
                    <a:pt x="1184" y="4304"/>
                  </a:lnTo>
                  <a:lnTo>
                    <a:pt x="1615" y="4089"/>
                  </a:lnTo>
                  <a:lnTo>
                    <a:pt x="2045" y="3766"/>
                  </a:lnTo>
                  <a:lnTo>
                    <a:pt x="3121" y="2797"/>
                  </a:lnTo>
                  <a:lnTo>
                    <a:pt x="3336" y="2690"/>
                  </a:lnTo>
                  <a:lnTo>
                    <a:pt x="3874" y="2152"/>
                  </a:lnTo>
                  <a:lnTo>
                    <a:pt x="4197" y="1506"/>
                  </a:lnTo>
                  <a:lnTo>
                    <a:pt x="4304" y="861"/>
                  </a:lnTo>
                  <a:lnTo>
                    <a:pt x="4304" y="431"/>
                  </a:lnTo>
                  <a:lnTo>
                    <a:pt x="3982" y="108"/>
                  </a:lnTo>
                  <a:lnTo>
                    <a:pt x="376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256;p29">
              <a:extLst>
                <a:ext uri="{FF2B5EF4-FFF2-40B4-BE49-F238E27FC236}">
                  <a16:creationId xmlns:a16="http://schemas.microsoft.com/office/drawing/2014/main" id="{63AA2189-0658-BDA0-27FE-5D5E02E64CDE}"/>
                </a:ext>
              </a:extLst>
            </p:cNvPr>
            <p:cNvSpPr/>
            <p:nvPr/>
          </p:nvSpPr>
          <p:spPr>
            <a:xfrm>
              <a:off x="2962750" y="2444600"/>
              <a:ext cx="43050" cy="56525"/>
            </a:xfrm>
            <a:custGeom>
              <a:avLst/>
              <a:gdLst/>
              <a:ahLst/>
              <a:cxnLst/>
              <a:rect l="l" t="t" r="r" b="b"/>
              <a:pathLst>
                <a:path w="1722" h="2261" extrusionOk="0">
                  <a:moveTo>
                    <a:pt x="753" y="1"/>
                  </a:moveTo>
                  <a:lnTo>
                    <a:pt x="323" y="324"/>
                  </a:lnTo>
                  <a:lnTo>
                    <a:pt x="0" y="754"/>
                  </a:lnTo>
                  <a:lnTo>
                    <a:pt x="0" y="1722"/>
                  </a:lnTo>
                  <a:lnTo>
                    <a:pt x="0" y="1938"/>
                  </a:lnTo>
                  <a:lnTo>
                    <a:pt x="0" y="2153"/>
                  </a:lnTo>
                  <a:lnTo>
                    <a:pt x="215" y="2260"/>
                  </a:lnTo>
                  <a:lnTo>
                    <a:pt x="861" y="2260"/>
                  </a:lnTo>
                  <a:lnTo>
                    <a:pt x="1291" y="2153"/>
                  </a:lnTo>
                  <a:lnTo>
                    <a:pt x="1614" y="1830"/>
                  </a:lnTo>
                  <a:lnTo>
                    <a:pt x="1722" y="1507"/>
                  </a:lnTo>
                  <a:lnTo>
                    <a:pt x="1722" y="862"/>
                  </a:lnTo>
                  <a:lnTo>
                    <a:pt x="1722" y="539"/>
                  </a:lnTo>
                  <a:lnTo>
                    <a:pt x="1614" y="324"/>
                  </a:lnTo>
                  <a:lnTo>
                    <a:pt x="1399" y="109"/>
                  </a:lnTo>
                  <a:lnTo>
                    <a:pt x="107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257;p29">
              <a:extLst>
                <a:ext uri="{FF2B5EF4-FFF2-40B4-BE49-F238E27FC236}">
                  <a16:creationId xmlns:a16="http://schemas.microsoft.com/office/drawing/2014/main" id="{E7202CED-6C14-8714-64E5-EAAED2897D47}"/>
                </a:ext>
              </a:extLst>
            </p:cNvPr>
            <p:cNvSpPr/>
            <p:nvPr/>
          </p:nvSpPr>
          <p:spPr>
            <a:xfrm>
              <a:off x="2957375" y="2439225"/>
              <a:ext cx="53800" cy="67275"/>
            </a:xfrm>
            <a:custGeom>
              <a:avLst/>
              <a:gdLst/>
              <a:ahLst/>
              <a:cxnLst/>
              <a:rect l="l" t="t" r="r" b="b"/>
              <a:pathLst>
                <a:path w="2152" h="2691" extrusionOk="0">
                  <a:moveTo>
                    <a:pt x="1291" y="324"/>
                  </a:moveTo>
                  <a:lnTo>
                    <a:pt x="1506" y="539"/>
                  </a:lnTo>
                  <a:lnTo>
                    <a:pt x="1614" y="646"/>
                  </a:lnTo>
                  <a:lnTo>
                    <a:pt x="1721" y="1077"/>
                  </a:lnTo>
                  <a:lnTo>
                    <a:pt x="1721" y="1615"/>
                  </a:lnTo>
                  <a:lnTo>
                    <a:pt x="1721" y="1722"/>
                  </a:lnTo>
                  <a:lnTo>
                    <a:pt x="1614" y="1937"/>
                  </a:lnTo>
                  <a:lnTo>
                    <a:pt x="1399" y="2153"/>
                  </a:lnTo>
                  <a:lnTo>
                    <a:pt x="1184" y="2260"/>
                  </a:lnTo>
                  <a:lnTo>
                    <a:pt x="861" y="2368"/>
                  </a:lnTo>
                  <a:lnTo>
                    <a:pt x="646" y="2368"/>
                  </a:lnTo>
                  <a:lnTo>
                    <a:pt x="538" y="2260"/>
                  </a:lnTo>
                  <a:lnTo>
                    <a:pt x="430" y="2260"/>
                  </a:lnTo>
                  <a:lnTo>
                    <a:pt x="430" y="2153"/>
                  </a:lnTo>
                  <a:lnTo>
                    <a:pt x="323" y="1937"/>
                  </a:lnTo>
                  <a:lnTo>
                    <a:pt x="323" y="1077"/>
                  </a:lnTo>
                  <a:lnTo>
                    <a:pt x="753" y="646"/>
                  </a:lnTo>
                  <a:lnTo>
                    <a:pt x="968" y="431"/>
                  </a:lnTo>
                  <a:lnTo>
                    <a:pt x="1184" y="324"/>
                  </a:lnTo>
                  <a:close/>
                  <a:moveTo>
                    <a:pt x="968" y="1"/>
                  </a:moveTo>
                  <a:lnTo>
                    <a:pt x="753" y="108"/>
                  </a:lnTo>
                  <a:lnTo>
                    <a:pt x="430" y="431"/>
                  </a:lnTo>
                  <a:lnTo>
                    <a:pt x="0" y="861"/>
                  </a:lnTo>
                  <a:lnTo>
                    <a:pt x="0" y="969"/>
                  </a:lnTo>
                  <a:lnTo>
                    <a:pt x="0" y="1937"/>
                  </a:lnTo>
                  <a:lnTo>
                    <a:pt x="0" y="2153"/>
                  </a:lnTo>
                  <a:lnTo>
                    <a:pt x="108" y="2475"/>
                  </a:lnTo>
                  <a:lnTo>
                    <a:pt x="323" y="2583"/>
                  </a:lnTo>
                  <a:lnTo>
                    <a:pt x="646" y="2690"/>
                  </a:lnTo>
                  <a:lnTo>
                    <a:pt x="1291" y="2690"/>
                  </a:lnTo>
                  <a:lnTo>
                    <a:pt x="1614" y="2475"/>
                  </a:lnTo>
                  <a:lnTo>
                    <a:pt x="1937" y="2153"/>
                  </a:lnTo>
                  <a:lnTo>
                    <a:pt x="2152" y="1722"/>
                  </a:lnTo>
                  <a:lnTo>
                    <a:pt x="2152" y="1615"/>
                  </a:lnTo>
                  <a:lnTo>
                    <a:pt x="2044" y="1077"/>
                  </a:lnTo>
                  <a:lnTo>
                    <a:pt x="2044" y="754"/>
                  </a:lnTo>
                  <a:lnTo>
                    <a:pt x="1937" y="431"/>
                  </a:lnTo>
                  <a:lnTo>
                    <a:pt x="1721" y="216"/>
                  </a:lnTo>
                  <a:lnTo>
                    <a:pt x="139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258;p29">
              <a:extLst>
                <a:ext uri="{FF2B5EF4-FFF2-40B4-BE49-F238E27FC236}">
                  <a16:creationId xmlns:a16="http://schemas.microsoft.com/office/drawing/2014/main" id="{26FEAB05-2899-939F-E649-E4D2B7FE13C0}"/>
                </a:ext>
              </a:extLst>
            </p:cNvPr>
            <p:cNvSpPr/>
            <p:nvPr/>
          </p:nvSpPr>
          <p:spPr>
            <a:xfrm>
              <a:off x="2933150" y="2388125"/>
              <a:ext cx="83400" cy="94175"/>
            </a:xfrm>
            <a:custGeom>
              <a:avLst/>
              <a:gdLst/>
              <a:ahLst/>
              <a:cxnLst/>
              <a:rect l="l" t="t" r="r" b="b"/>
              <a:pathLst>
                <a:path w="3336" h="3767" extrusionOk="0">
                  <a:moveTo>
                    <a:pt x="1722" y="1"/>
                  </a:moveTo>
                  <a:lnTo>
                    <a:pt x="1292" y="108"/>
                  </a:lnTo>
                  <a:lnTo>
                    <a:pt x="1077" y="216"/>
                  </a:lnTo>
                  <a:lnTo>
                    <a:pt x="754" y="323"/>
                  </a:lnTo>
                  <a:lnTo>
                    <a:pt x="539" y="646"/>
                  </a:lnTo>
                  <a:lnTo>
                    <a:pt x="108" y="1184"/>
                  </a:lnTo>
                  <a:lnTo>
                    <a:pt x="1" y="1507"/>
                  </a:lnTo>
                  <a:lnTo>
                    <a:pt x="1" y="1937"/>
                  </a:lnTo>
                  <a:lnTo>
                    <a:pt x="108" y="2690"/>
                  </a:lnTo>
                  <a:lnTo>
                    <a:pt x="216" y="3013"/>
                  </a:lnTo>
                  <a:lnTo>
                    <a:pt x="324" y="3336"/>
                  </a:lnTo>
                  <a:lnTo>
                    <a:pt x="539" y="3551"/>
                  </a:lnTo>
                  <a:lnTo>
                    <a:pt x="861" y="3659"/>
                  </a:lnTo>
                  <a:lnTo>
                    <a:pt x="1184" y="3766"/>
                  </a:lnTo>
                  <a:lnTo>
                    <a:pt x="2045" y="3766"/>
                  </a:lnTo>
                  <a:lnTo>
                    <a:pt x="2368" y="3659"/>
                  </a:lnTo>
                  <a:lnTo>
                    <a:pt x="2798" y="3228"/>
                  </a:lnTo>
                  <a:lnTo>
                    <a:pt x="3228" y="2690"/>
                  </a:lnTo>
                  <a:lnTo>
                    <a:pt x="3336" y="2260"/>
                  </a:lnTo>
                  <a:lnTo>
                    <a:pt x="3336" y="1937"/>
                  </a:lnTo>
                  <a:lnTo>
                    <a:pt x="3336" y="1507"/>
                  </a:lnTo>
                  <a:lnTo>
                    <a:pt x="3228" y="1184"/>
                  </a:lnTo>
                  <a:lnTo>
                    <a:pt x="2798" y="646"/>
                  </a:lnTo>
                  <a:lnTo>
                    <a:pt x="2583" y="323"/>
                  </a:lnTo>
                  <a:lnTo>
                    <a:pt x="2368" y="216"/>
                  </a:lnTo>
                  <a:lnTo>
                    <a:pt x="2045" y="108"/>
                  </a:lnTo>
                  <a:lnTo>
                    <a:pt x="172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259;p29">
              <a:extLst>
                <a:ext uri="{FF2B5EF4-FFF2-40B4-BE49-F238E27FC236}">
                  <a16:creationId xmlns:a16="http://schemas.microsoft.com/office/drawing/2014/main" id="{5C085D4A-6CF7-CA33-3BBD-C3A5AEEB8A45}"/>
                </a:ext>
              </a:extLst>
            </p:cNvPr>
            <p:cNvSpPr/>
            <p:nvPr/>
          </p:nvSpPr>
          <p:spPr>
            <a:xfrm>
              <a:off x="2927775" y="2385450"/>
              <a:ext cx="91475" cy="102225"/>
            </a:xfrm>
            <a:custGeom>
              <a:avLst/>
              <a:gdLst/>
              <a:ahLst/>
              <a:cxnLst/>
              <a:rect l="l" t="t" r="r" b="b"/>
              <a:pathLst>
                <a:path w="3659" h="4089" extrusionOk="0">
                  <a:moveTo>
                    <a:pt x="1507" y="0"/>
                  </a:moveTo>
                  <a:lnTo>
                    <a:pt x="1184" y="108"/>
                  </a:lnTo>
                  <a:lnTo>
                    <a:pt x="646" y="538"/>
                  </a:lnTo>
                  <a:lnTo>
                    <a:pt x="323" y="968"/>
                  </a:lnTo>
                  <a:lnTo>
                    <a:pt x="216" y="1076"/>
                  </a:lnTo>
                  <a:lnTo>
                    <a:pt x="108" y="1506"/>
                  </a:lnTo>
                  <a:lnTo>
                    <a:pt x="1" y="2044"/>
                  </a:lnTo>
                  <a:lnTo>
                    <a:pt x="108" y="2582"/>
                  </a:lnTo>
                  <a:lnTo>
                    <a:pt x="216" y="3120"/>
                  </a:lnTo>
                  <a:lnTo>
                    <a:pt x="323" y="3550"/>
                  </a:lnTo>
                  <a:lnTo>
                    <a:pt x="431" y="3658"/>
                  </a:lnTo>
                  <a:lnTo>
                    <a:pt x="431" y="3766"/>
                  </a:lnTo>
                  <a:lnTo>
                    <a:pt x="539" y="3873"/>
                  </a:lnTo>
                  <a:lnTo>
                    <a:pt x="1076" y="3981"/>
                  </a:lnTo>
                  <a:lnTo>
                    <a:pt x="1507" y="4088"/>
                  </a:lnTo>
                  <a:lnTo>
                    <a:pt x="1614" y="4088"/>
                  </a:lnTo>
                  <a:lnTo>
                    <a:pt x="1830" y="3981"/>
                  </a:lnTo>
                  <a:lnTo>
                    <a:pt x="1937" y="3873"/>
                  </a:lnTo>
                  <a:lnTo>
                    <a:pt x="2368" y="3443"/>
                  </a:lnTo>
                  <a:lnTo>
                    <a:pt x="2475" y="3120"/>
                  </a:lnTo>
                  <a:lnTo>
                    <a:pt x="2475" y="3012"/>
                  </a:lnTo>
                  <a:lnTo>
                    <a:pt x="2475" y="2905"/>
                  </a:lnTo>
                  <a:lnTo>
                    <a:pt x="2260" y="2905"/>
                  </a:lnTo>
                  <a:lnTo>
                    <a:pt x="2152" y="3012"/>
                  </a:lnTo>
                  <a:lnTo>
                    <a:pt x="1830" y="3443"/>
                  </a:lnTo>
                  <a:lnTo>
                    <a:pt x="1722" y="3658"/>
                  </a:lnTo>
                  <a:lnTo>
                    <a:pt x="1076" y="3658"/>
                  </a:lnTo>
                  <a:lnTo>
                    <a:pt x="754" y="3550"/>
                  </a:lnTo>
                  <a:lnTo>
                    <a:pt x="646" y="3335"/>
                  </a:lnTo>
                  <a:lnTo>
                    <a:pt x="539" y="2797"/>
                  </a:lnTo>
                  <a:lnTo>
                    <a:pt x="431" y="2044"/>
                  </a:lnTo>
                  <a:lnTo>
                    <a:pt x="431" y="1614"/>
                  </a:lnTo>
                  <a:lnTo>
                    <a:pt x="539" y="1291"/>
                  </a:lnTo>
                  <a:lnTo>
                    <a:pt x="646" y="1076"/>
                  </a:lnTo>
                  <a:lnTo>
                    <a:pt x="969" y="753"/>
                  </a:lnTo>
                  <a:lnTo>
                    <a:pt x="1292" y="430"/>
                  </a:lnTo>
                  <a:lnTo>
                    <a:pt x="1614" y="323"/>
                  </a:lnTo>
                  <a:lnTo>
                    <a:pt x="2152" y="323"/>
                  </a:lnTo>
                  <a:lnTo>
                    <a:pt x="2583" y="538"/>
                  </a:lnTo>
                  <a:lnTo>
                    <a:pt x="2690" y="646"/>
                  </a:lnTo>
                  <a:lnTo>
                    <a:pt x="3013" y="861"/>
                  </a:lnTo>
                  <a:lnTo>
                    <a:pt x="3228" y="1291"/>
                  </a:lnTo>
                  <a:lnTo>
                    <a:pt x="3336" y="1829"/>
                  </a:lnTo>
                  <a:lnTo>
                    <a:pt x="3336" y="2367"/>
                  </a:lnTo>
                  <a:lnTo>
                    <a:pt x="3121" y="3012"/>
                  </a:lnTo>
                  <a:lnTo>
                    <a:pt x="2905" y="3550"/>
                  </a:lnTo>
                  <a:lnTo>
                    <a:pt x="2905" y="3658"/>
                  </a:lnTo>
                  <a:lnTo>
                    <a:pt x="3013" y="3766"/>
                  </a:lnTo>
                  <a:lnTo>
                    <a:pt x="3121" y="3766"/>
                  </a:lnTo>
                  <a:lnTo>
                    <a:pt x="3228" y="3658"/>
                  </a:lnTo>
                  <a:lnTo>
                    <a:pt x="3443" y="3120"/>
                  </a:lnTo>
                  <a:lnTo>
                    <a:pt x="3659" y="2475"/>
                  </a:lnTo>
                  <a:lnTo>
                    <a:pt x="3659" y="1829"/>
                  </a:lnTo>
                  <a:lnTo>
                    <a:pt x="3659" y="1399"/>
                  </a:lnTo>
                  <a:lnTo>
                    <a:pt x="3551" y="1076"/>
                  </a:lnTo>
                  <a:lnTo>
                    <a:pt x="3228" y="538"/>
                  </a:lnTo>
                  <a:lnTo>
                    <a:pt x="2905" y="323"/>
                  </a:lnTo>
                  <a:lnTo>
                    <a:pt x="2798" y="215"/>
                  </a:lnTo>
                  <a:lnTo>
                    <a:pt x="226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260;p29">
              <a:extLst>
                <a:ext uri="{FF2B5EF4-FFF2-40B4-BE49-F238E27FC236}">
                  <a16:creationId xmlns:a16="http://schemas.microsoft.com/office/drawing/2014/main" id="{D09EEA56-B8D2-AC3A-74CA-A1B068E27EC9}"/>
                </a:ext>
              </a:extLst>
            </p:cNvPr>
            <p:cNvSpPr/>
            <p:nvPr/>
          </p:nvSpPr>
          <p:spPr>
            <a:xfrm>
              <a:off x="2997700" y="2530675"/>
              <a:ext cx="35000" cy="69950"/>
            </a:xfrm>
            <a:custGeom>
              <a:avLst/>
              <a:gdLst/>
              <a:ahLst/>
              <a:cxnLst/>
              <a:rect l="l" t="t" r="r" b="b"/>
              <a:pathLst>
                <a:path w="1400" h="2798" extrusionOk="0">
                  <a:moveTo>
                    <a:pt x="646" y="1"/>
                  </a:moveTo>
                  <a:lnTo>
                    <a:pt x="431" y="108"/>
                  </a:lnTo>
                  <a:lnTo>
                    <a:pt x="216" y="431"/>
                  </a:lnTo>
                  <a:lnTo>
                    <a:pt x="1" y="861"/>
                  </a:lnTo>
                  <a:lnTo>
                    <a:pt x="1" y="1399"/>
                  </a:lnTo>
                  <a:lnTo>
                    <a:pt x="1" y="1937"/>
                  </a:lnTo>
                  <a:lnTo>
                    <a:pt x="216" y="2368"/>
                  </a:lnTo>
                  <a:lnTo>
                    <a:pt x="431" y="2690"/>
                  </a:lnTo>
                  <a:lnTo>
                    <a:pt x="646" y="2798"/>
                  </a:lnTo>
                  <a:lnTo>
                    <a:pt x="969" y="2690"/>
                  </a:lnTo>
                  <a:lnTo>
                    <a:pt x="1184" y="2368"/>
                  </a:lnTo>
                  <a:lnTo>
                    <a:pt x="1399" y="1937"/>
                  </a:lnTo>
                  <a:lnTo>
                    <a:pt x="1399" y="1399"/>
                  </a:lnTo>
                  <a:lnTo>
                    <a:pt x="1399" y="861"/>
                  </a:lnTo>
                  <a:lnTo>
                    <a:pt x="1184" y="431"/>
                  </a:lnTo>
                  <a:lnTo>
                    <a:pt x="969" y="108"/>
                  </a:lnTo>
                  <a:lnTo>
                    <a:pt x="64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261;p29">
              <a:extLst>
                <a:ext uri="{FF2B5EF4-FFF2-40B4-BE49-F238E27FC236}">
                  <a16:creationId xmlns:a16="http://schemas.microsoft.com/office/drawing/2014/main" id="{56F97ED1-3C16-914D-BD87-DCA7DE742A77}"/>
                </a:ext>
              </a:extLst>
            </p:cNvPr>
            <p:cNvSpPr/>
            <p:nvPr/>
          </p:nvSpPr>
          <p:spPr>
            <a:xfrm>
              <a:off x="2626525" y="2385450"/>
              <a:ext cx="3238400" cy="2049525"/>
            </a:xfrm>
            <a:custGeom>
              <a:avLst/>
              <a:gdLst/>
              <a:ahLst/>
              <a:cxnLst/>
              <a:rect l="l" t="t" r="r" b="b"/>
              <a:pathLst>
                <a:path w="129536" h="81981" extrusionOk="0">
                  <a:moveTo>
                    <a:pt x="77571" y="0"/>
                  </a:moveTo>
                  <a:lnTo>
                    <a:pt x="77033" y="108"/>
                  </a:lnTo>
                  <a:lnTo>
                    <a:pt x="76603" y="323"/>
                  </a:lnTo>
                  <a:lnTo>
                    <a:pt x="62509" y="8499"/>
                  </a:lnTo>
                  <a:lnTo>
                    <a:pt x="62078" y="8822"/>
                  </a:lnTo>
                  <a:lnTo>
                    <a:pt x="61756" y="9253"/>
                  </a:lnTo>
                  <a:lnTo>
                    <a:pt x="61540" y="9683"/>
                  </a:lnTo>
                  <a:lnTo>
                    <a:pt x="61540" y="10221"/>
                  </a:lnTo>
                  <a:lnTo>
                    <a:pt x="61540" y="10759"/>
                  </a:lnTo>
                  <a:lnTo>
                    <a:pt x="61756" y="11189"/>
                  </a:lnTo>
                  <a:lnTo>
                    <a:pt x="62078" y="11619"/>
                  </a:lnTo>
                  <a:lnTo>
                    <a:pt x="62509" y="11942"/>
                  </a:lnTo>
                  <a:lnTo>
                    <a:pt x="67243" y="14847"/>
                  </a:lnTo>
                  <a:lnTo>
                    <a:pt x="67673" y="15170"/>
                  </a:lnTo>
                  <a:lnTo>
                    <a:pt x="67996" y="15600"/>
                  </a:lnTo>
                  <a:lnTo>
                    <a:pt x="68211" y="16030"/>
                  </a:lnTo>
                  <a:lnTo>
                    <a:pt x="68211" y="16568"/>
                  </a:lnTo>
                  <a:lnTo>
                    <a:pt x="68211" y="17106"/>
                  </a:lnTo>
                  <a:lnTo>
                    <a:pt x="67996" y="17537"/>
                  </a:lnTo>
                  <a:lnTo>
                    <a:pt x="67673" y="17967"/>
                  </a:lnTo>
                  <a:lnTo>
                    <a:pt x="67135" y="18290"/>
                  </a:lnTo>
                  <a:lnTo>
                    <a:pt x="1077" y="52933"/>
                  </a:lnTo>
                  <a:lnTo>
                    <a:pt x="646" y="53255"/>
                  </a:lnTo>
                  <a:lnTo>
                    <a:pt x="216" y="53686"/>
                  </a:lnTo>
                  <a:lnTo>
                    <a:pt x="108" y="54116"/>
                  </a:lnTo>
                  <a:lnTo>
                    <a:pt x="1" y="54654"/>
                  </a:lnTo>
                  <a:lnTo>
                    <a:pt x="1" y="55192"/>
                  </a:lnTo>
                  <a:lnTo>
                    <a:pt x="216" y="55730"/>
                  </a:lnTo>
                  <a:lnTo>
                    <a:pt x="539" y="56160"/>
                  </a:lnTo>
                  <a:lnTo>
                    <a:pt x="969" y="56483"/>
                  </a:lnTo>
                  <a:lnTo>
                    <a:pt x="44111" y="81766"/>
                  </a:lnTo>
                  <a:lnTo>
                    <a:pt x="44542" y="81981"/>
                  </a:lnTo>
                  <a:lnTo>
                    <a:pt x="45618" y="81981"/>
                  </a:lnTo>
                  <a:lnTo>
                    <a:pt x="46156" y="81766"/>
                  </a:lnTo>
                  <a:lnTo>
                    <a:pt x="128567" y="33029"/>
                  </a:lnTo>
                  <a:lnTo>
                    <a:pt x="128997" y="32706"/>
                  </a:lnTo>
                  <a:lnTo>
                    <a:pt x="129320" y="32276"/>
                  </a:lnTo>
                  <a:lnTo>
                    <a:pt x="129535" y="31846"/>
                  </a:lnTo>
                  <a:lnTo>
                    <a:pt x="129535" y="31308"/>
                  </a:lnTo>
                  <a:lnTo>
                    <a:pt x="129535" y="30770"/>
                  </a:lnTo>
                  <a:lnTo>
                    <a:pt x="129320" y="30339"/>
                  </a:lnTo>
                  <a:lnTo>
                    <a:pt x="128997" y="29909"/>
                  </a:lnTo>
                  <a:lnTo>
                    <a:pt x="128567" y="29586"/>
                  </a:lnTo>
                  <a:lnTo>
                    <a:pt x="78647" y="323"/>
                  </a:lnTo>
                  <a:lnTo>
                    <a:pt x="78109" y="108"/>
                  </a:lnTo>
                  <a:lnTo>
                    <a:pt x="77571" y="0"/>
                  </a:lnTo>
                  <a:close/>
                </a:path>
              </a:pathLst>
            </a:custGeom>
            <a:solidFill>
              <a:srgbClr val="D8D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262;p29">
              <a:extLst>
                <a:ext uri="{FF2B5EF4-FFF2-40B4-BE49-F238E27FC236}">
                  <a16:creationId xmlns:a16="http://schemas.microsoft.com/office/drawing/2014/main" id="{7FA83B08-6EC3-5C1A-3CFD-95BD815CE7B1}"/>
                </a:ext>
              </a:extLst>
            </p:cNvPr>
            <p:cNvSpPr/>
            <p:nvPr/>
          </p:nvSpPr>
          <p:spPr>
            <a:xfrm>
              <a:off x="2626525" y="2385450"/>
              <a:ext cx="3238400" cy="2049525"/>
            </a:xfrm>
            <a:custGeom>
              <a:avLst/>
              <a:gdLst/>
              <a:ahLst/>
              <a:cxnLst/>
              <a:rect l="l" t="t" r="r" b="b"/>
              <a:pathLst>
                <a:path w="129536" h="81981" fill="none" extrusionOk="0">
                  <a:moveTo>
                    <a:pt x="77571" y="0"/>
                  </a:moveTo>
                  <a:lnTo>
                    <a:pt x="77571" y="0"/>
                  </a:lnTo>
                  <a:lnTo>
                    <a:pt x="77033" y="108"/>
                  </a:lnTo>
                  <a:lnTo>
                    <a:pt x="76603" y="323"/>
                  </a:lnTo>
                  <a:lnTo>
                    <a:pt x="62509" y="8499"/>
                  </a:lnTo>
                  <a:lnTo>
                    <a:pt x="62509" y="8499"/>
                  </a:lnTo>
                  <a:lnTo>
                    <a:pt x="62078" y="8822"/>
                  </a:lnTo>
                  <a:lnTo>
                    <a:pt x="61756" y="9253"/>
                  </a:lnTo>
                  <a:lnTo>
                    <a:pt x="61540" y="9683"/>
                  </a:lnTo>
                  <a:lnTo>
                    <a:pt x="61540" y="10221"/>
                  </a:lnTo>
                  <a:lnTo>
                    <a:pt x="61540" y="10759"/>
                  </a:lnTo>
                  <a:lnTo>
                    <a:pt x="61756" y="11189"/>
                  </a:lnTo>
                  <a:lnTo>
                    <a:pt x="62078" y="11619"/>
                  </a:lnTo>
                  <a:lnTo>
                    <a:pt x="62509" y="11942"/>
                  </a:lnTo>
                  <a:lnTo>
                    <a:pt x="67243" y="14847"/>
                  </a:lnTo>
                  <a:lnTo>
                    <a:pt x="67243" y="14847"/>
                  </a:lnTo>
                  <a:lnTo>
                    <a:pt x="67673" y="15170"/>
                  </a:lnTo>
                  <a:lnTo>
                    <a:pt x="67996" y="15600"/>
                  </a:lnTo>
                  <a:lnTo>
                    <a:pt x="68211" y="16030"/>
                  </a:lnTo>
                  <a:lnTo>
                    <a:pt x="68211" y="16568"/>
                  </a:lnTo>
                  <a:lnTo>
                    <a:pt x="68211" y="17106"/>
                  </a:lnTo>
                  <a:lnTo>
                    <a:pt x="67996" y="17537"/>
                  </a:lnTo>
                  <a:lnTo>
                    <a:pt x="67673" y="17967"/>
                  </a:lnTo>
                  <a:lnTo>
                    <a:pt x="67135" y="18290"/>
                  </a:lnTo>
                  <a:lnTo>
                    <a:pt x="1077" y="52933"/>
                  </a:lnTo>
                  <a:lnTo>
                    <a:pt x="1077" y="52933"/>
                  </a:lnTo>
                  <a:lnTo>
                    <a:pt x="646" y="53255"/>
                  </a:lnTo>
                  <a:lnTo>
                    <a:pt x="216" y="53686"/>
                  </a:lnTo>
                  <a:lnTo>
                    <a:pt x="108" y="54116"/>
                  </a:lnTo>
                  <a:lnTo>
                    <a:pt x="1" y="54654"/>
                  </a:lnTo>
                  <a:lnTo>
                    <a:pt x="1" y="55192"/>
                  </a:lnTo>
                  <a:lnTo>
                    <a:pt x="216" y="55730"/>
                  </a:lnTo>
                  <a:lnTo>
                    <a:pt x="539" y="56160"/>
                  </a:lnTo>
                  <a:lnTo>
                    <a:pt x="969" y="56483"/>
                  </a:lnTo>
                  <a:lnTo>
                    <a:pt x="44111" y="81766"/>
                  </a:lnTo>
                  <a:lnTo>
                    <a:pt x="44111" y="81766"/>
                  </a:lnTo>
                  <a:lnTo>
                    <a:pt x="44542" y="81981"/>
                  </a:lnTo>
                  <a:lnTo>
                    <a:pt x="45080" y="81981"/>
                  </a:lnTo>
                  <a:lnTo>
                    <a:pt x="45080" y="81981"/>
                  </a:lnTo>
                  <a:lnTo>
                    <a:pt x="45618" y="81981"/>
                  </a:lnTo>
                  <a:lnTo>
                    <a:pt x="46156" y="81766"/>
                  </a:lnTo>
                  <a:lnTo>
                    <a:pt x="128567" y="33029"/>
                  </a:lnTo>
                  <a:lnTo>
                    <a:pt x="128567" y="33029"/>
                  </a:lnTo>
                  <a:lnTo>
                    <a:pt x="128997" y="32706"/>
                  </a:lnTo>
                  <a:lnTo>
                    <a:pt x="129320" y="32276"/>
                  </a:lnTo>
                  <a:lnTo>
                    <a:pt x="129535" y="31846"/>
                  </a:lnTo>
                  <a:lnTo>
                    <a:pt x="129535" y="31308"/>
                  </a:lnTo>
                  <a:lnTo>
                    <a:pt x="129535" y="30770"/>
                  </a:lnTo>
                  <a:lnTo>
                    <a:pt x="129320" y="30339"/>
                  </a:lnTo>
                  <a:lnTo>
                    <a:pt x="128997" y="29909"/>
                  </a:lnTo>
                  <a:lnTo>
                    <a:pt x="128567" y="29586"/>
                  </a:lnTo>
                  <a:lnTo>
                    <a:pt x="78647" y="323"/>
                  </a:lnTo>
                  <a:lnTo>
                    <a:pt x="78647" y="323"/>
                  </a:lnTo>
                  <a:lnTo>
                    <a:pt x="78109" y="108"/>
                  </a:lnTo>
                  <a:lnTo>
                    <a:pt x="7757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263;p29">
              <a:extLst>
                <a:ext uri="{FF2B5EF4-FFF2-40B4-BE49-F238E27FC236}">
                  <a16:creationId xmlns:a16="http://schemas.microsoft.com/office/drawing/2014/main" id="{77BEECDA-7D6C-C1DE-455C-AE1856151179}"/>
                </a:ext>
              </a:extLst>
            </p:cNvPr>
            <p:cNvSpPr/>
            <p:nvPr/>
          </p:nvSpPr>
          <p:spPr>
            <a:xfrm>
              <a:off x="4213425" y="3262275"/>
              <a:ext cx="169475" cy="75325"/>
            </a:xfrm>
            <a:custGeom>
              <a:avLst/>
              <a:gdLst/>
              <a:ahLst/>
              <a:cxnLst/>
              <a:rect l="l" t="t" r="r" b="b"/>
              <a:pathLst>
                <a:path w="6779" h="3013" extrusionOk="0">
                  <a:moveTo>
                    <a:pt x="1" y="0"/>
                  </a:moveTo>
                  <a:lnTo>
                    <a:pt x="1" y="753"/>
                  </a:lnTo>
                  <a:lnTo>
                    <a:pt x="109" y="1076"/>
                  </a:lnTo>
                  <a:lnTo>
                    <a:pt x="109" y="1399"/>
                  </a:lnTo>
                  <a:lnTo>
                    <a:pt x="324" y="1829"/>
                  </a:lnTo>
                  <a:lnTo>
                    <a:pt x="647" y="2152"/>
                  </a:lnTo>
                  <a:lnTo>
                    <a:pt x="969" y="2475"/>
                  </a:lnTo>
                  <a:lnTo>
                    <a:pt x="1507" y="2690"/>
                  </a:lnTo>
                  <a:lnTo>
                    <a:pt x="2045" y="2905"/>
                  </a:lnTo>
                  <a:lnTo>
                    <a:pt x="2691" y="3013"/>
                  </a:lnTo>
                  <a:lnTo>
                    <a:pt x="4089" y="3013"/>
                  </a:lnTo>
                  <a:lnTo>
                    <a:pt x="4735" y="2905"/>
                  </a:lnTo>
                  <a:lnTo>
                    <a:pt x="5273" y="2690"/>
                  </a:lnTo>
                  <a:lnTo>
                    <a:pt x="5811" y="2475"/>
                  </a:lnTo>
                  <a:lnTo>
                    <a:pt x="6133" y="2152"/>
                  </a:lnTo>
                  <a:lnTo>
                    <a:pt x="6456" y="1829"/>
                  </a:lnTo>
                  <a:lnTo>
                    <a:pt x="6671" y="1399"/>
                  </a:lnTo>
                  <a:lnTo>
                    <a:pt x="6779" y="1076"/>
                  </a:lnTo>
                  <a:lnTo>
                    <a:pt x="667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264;p29">
              <a:extLst>
                <a:ext uri="{FF2B5EF4-FFF2-40B4-BE49-F238E27FC236}">
                  <a16:creationId xmlns:a16="http://schemas.microsoft.com/office/drawing/2014/main" id="{84D78D23-349F-EE1A-B99E-3FBFD3328E11}"/>
                </a:ext>
              </a:extLst>
            </p:cNvPr>
            <p:cNvSpPr/>
            <p:nvPr/>
          </p:nvSpPr>
          <p:spPr>
            <a:xfrm>
              <a:off x="4213425" y="3262275"/>
              <a:ext cx="169475" cy="75325"/>
            </a:xfrm>
            <a:custGeom>
              <a:avLst/>
              <a:gdLst/>
              <a:ahLst/>
              <a:cxnLst/>
              <a:rect l="l" t="t" r="r" b="b"/>
              <a:pathLst>
                <a:path w="6779" h="3013" fill="none" extrusionOk="0">
                  <a:moveTo>
                    <a:pt x="6671" y="0"/>
                  </a:moveTo>
                  <a:lnTo>
                    <a:pt x="6779" y="1076"/>
                  </a:lnTo>
                  <a:lnTo>
                    <a:pt x="6779" y="1076"/>
                  </a:lnTo>
                  <a:lnTo>
                    <a:pt x="6671" y="1399"/>
                  </a:lnTo>
                  <a:lnTo>
                    <a:pt x="6456" y="1829"/>
                  </a:lnTo>
                  <a:lnTo>
                    <a:pt x="6133" y="2152"/>
                  </a:lnTo>
                  <a:lnTo>
                    <a:pt x="5811" y="2475"/>
                  </a:lnTo>
                  <a:lnTo>
                    <a:pt x="5273" y="2690"/>
                  </a:lnTo>
                  <a:lnTo>
                    <a:pt x="4735" y="2905"/>
                  </a:lnTo>
                  <a:lnTo>
                    <a:pt x="4089" y="3013"/>
                  </a:lnTo>
                  <a:lnTo>
                    <a:pt x="3336" y="3013"/>
                  </a:lnTo>
                  <a:lnTo>
                    <a:pt x="3336" y="3013"/>
                  </a:lnTo>
                  <a:lnTo>
                    <a:pt x="2691" y="3013"/>
                  </a:lnTo>
                  <a:lnTo>
                    <a:pt x="2045" y="2905"/>
                  </a:lnTo>
                  <a:lnTo>
                    <a:pt x="1507" y="2690"/>
                  </a:lnTo>
                  <a:lnTo>
                    <a:pt x="969" y="2475"/>
                  </a:lnTo>
                  <a:lnTo>
                    <a:pt x="647" y="2152"/>
                  </a:lnTo>
                  <a:lnTo>
                    <a:pt x="324" y="1829"/>
                  </a:lnTo>
                  <a:lnTo>
                    <a:pt x="109" y="1399"/>
                  </a:lnTo>
                  <a:lnTo>
                    <a:pt x="109" y="1076"/>
                  </a:lnTo>
                  <a:lnTo>
                    <a:pt x="1" y="753"/>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265;p29">
              <a:extLst>
                <a:ext uri="{FF2B5EF4-FFF2-40B4-BE49-F238E27FC236}">
                  <a16:creationId xmlns:a16="http://schemas.microsoft.com/office/drawing/2014/main" id="{947F0252-343F-EFEF-7699-212CD56043D5}"/>
                </a:ext>
              </a:extLst>
            </p:cNvPr>
            <p:cNvSpPr/>
            <p:nvPr/>
          </p:nvSpPr>
          <p:spPr>
            <a:xfrm>
              <a:off x="4210750" y="3256900"/>
              <a:ext cx="174850" cy="86075"/>
            </a:xfrm>
            <a:custGeom>
              <a:avLst/>
              <a:gdLst/>
              <a:ahLst/>
              <a:cxnLst/>
              <a:rect l="l" t="t" r="r" b="b"/>
              <a:pathLst>
                <a:path w="6994" h="3443" extrusionOk="0">
                  <a:moveTo>
                    <a:pt x="0" y="0"/>
                  </a:moveTo>
                  <a:lnTo>
                    <a:pt x="0" y="215"/>
                  </a:lnTo>
                  <a:lnTo>
                    <a:pt x="0" y="968"/>
                  </a:lnTo>
                  <a:lnTo>
                    <a:pt x="0" y="1291"/>
                  </a:lnTo>
                  <a:lnTo>
                    <a:pt x="108" y="1721"/>
                  </a:lnTo>
                  <a:lnTo>
                    <a:pt x="323" y="2152"/>
                  </a:lnTo>
                  <a:lnTo>
                    <a:pt x="646" y="2475"/>
                  </a:lnTo>
                  <a:lnTo>
                    <a:pt x="1076" y="2797"/>
                  </a:lnTo>
                  <a:lnTo>
                    <a:pt x="1507" y="3013"/>
                  </a:lnTo>
                  <a:lnTo>
                    <a:pt x="2152" y="3228"/>
                  </a:lnTo>
                  <a:lnTo>
                    <a:pt x="2798" y="3335"/>
                  </a:lnTo>
                  <a:lnTo>
                    <a:pt x="3443" y="3443"/>
                  </a:lnTo>
                  <a:lnTo>
                    <a:pt x="4196" y="3335"/>
                  </a:lnTo>
                  <a:lnTo>
                    <a:pt x="4842" y="3228"/>
                  </a:lnTo>
                  <a:lnTo>
                    <a:pt x="5487" y="3013"/>
                  </a:lnTo>
                  <a:lnTo>
                    <a:pt x="5918" y="2797"/>
                  </a:lnTo>
                  <a:lnTo>
                    <a:pt x="6348" y="2475"/>
                  </a:lnTo>
                  <a:lnTo>
                    <a:pt x="6778" y="2152"/>
                  </a:lnTo>
                  <a:lnTo>
                    <a:pt x="6994" y="1721"/>
                  </a:lnTo>
                  <a:lnTo>
                    <a:pt x="6994" y="1291"/>
                  </a:lnTo>
                  <a:lnTo>
                    <a:pt x="6994" y="215"/>
                  </a:lnTo>
                  <a:lnTo>
                    <a:pt x="6994" y="108"/>
                  </a:lnTo>
                  <a:lnTo>
                    <a:pt x="6778" y="0"/>
                  </a:lnTo>
                  <a:lnTo>
                    <a:pt x="6671" y="108"/>
                  </a:lnTo>
                  <a:lnTo>
                    <a:pt x="6671" y="215"/>
                  </a:lnTo>
                  <a:lnTo>
                    <a:pt x="6671" y="1291"/>
                  </a:lnTo>
                  <a:lnTo>
                    <a:pt x="6563" y="1614"/>
                  </a:lnTo>
                  <a:lnTo>
                    <a:pt x="6456" y="1937"/>
                  </a:lnTo>
                  <a:lnTo>
                    <a:pt x="6025" y="2367"/>
                  </a:lnTo>
                  <a:lnTo>
                    <a:pt x="5272" y="2690"/>
                  </a:lnTo>
                  <a:lnTo>
                    <a:pt x="4411" y="3013"/>
                  </a:lnTo>
                  <a:lnTo>
                    <a:pt x="2798" y="3013"/>
                  </a:lnTo>
                  <a:lnTo>
                    <a:pt x="2260" y="2905"/>
                  </a:lnTo>
                  <a:lnTo>
                    <a:pt x="1722" y="2690"/>
                  </a:lnTo>
                  <a:lnTo>
                    <a:pt x="1184" y="2475"/>
                  </a:lnTo>
                  <a:lnTo>
                    <a:pt x="861" y="2259"/>
                  </a:lnTo>
                  <a:lnTo>
                    <a:pt x="538" y="1937"/>
                  </a:lnTo>
                  <a:lnTo>
                    <a:pt x="431" y="1614"/>
                  </a:lnTo>
                  <a:lnTo>
                    <a:pt x="323" y="1291"/>
                  </a:lnTo>
                  <a:lnTo>
                    <a:pt x="323" y="1184"/>
                  </a:lnTo>
                  <a:lnTo>
                    <a:pt x="323" y="968"/>
                  </a:lnTo>
                  <a:lnTo>
                    <a:pt x="323" y="215"/>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266;p29">
              <a:extLst>
                <a:ext uri="{FF2B5EF4-FFF2-40B4-BE49-F238E27FC236}">
                  <a16:creationId xmlns:a16="http://schemas.microsoft.com/office/drawing/2014/main" id="{4594965C-AF76-133F-DD92-E2ED0D4A550E}"/>
                </a:ext>
              </a:extLst>
            </p:cNvPr>
            <p:cNvSpPr/>
            <p:nvPr/>
          </p:nvSpPr>
          <p:spPr>
            <a:xfrm>
              <a:off x="4213425" y="3208475"/>
              <a:ext cx="169475" cy="99550"/>
            </a:xfrm>
            <a:custGeom>
              <a:avLst/>
              <a:gdLst/>
              <a:ahLst/>
              <a:cxnLst/>
              <a:rect l="l" t="t" r="r" b="b"/>
              <a:pathLst>
                <a:path w="6779" h="3982" extrusionOk="0">
                  <a:moveTo>
                    <a:pt x="2691" y="1"/>
                  </a:moveTo>
                  <a:lnTo>
                    <a:pt x="2045" y="108"/>
                  </a:lnTo>
                  <a:lnTo>
                    <a:pt x="1507" y="323"/>
                  </a:lnTo>
                  <a:lnTo>
                    <a:pt x="969" y="538"/>
                  </a:lnTo>
                  <a:lnTo>
                    <a:pt x="539" y="861"/>
                  </a:lnTo>
                  <a:lnTo>
                    <a:pt x="324" y="1184"/>
                  </a:lnTo>
                  <a:lnTo>
                    <a:pt x="109" y="1614"/>
                  </a:lnTo>
                  <a:lnTo>
                    <a:pt x="1" y="1937"/>
                  </a:lnTo>
                  <a:lnTo>
                    <a:pt x="109" y="2367"/>
                  </a:lnTo>
                  <a:lnTo>
                    <a:pt x="324" y="2690"/>
                  </a:lnTo>
                  <a:lnTo>
                    <a:pt x="539" y="3121"/>
                  </a:lnTo>
                  <a:lnTo>
                    <a:pt x="969" y="3336"/>
                  </a:lnTo>
                  <a:lnTo>
                    <a:pt x="1507" y="3658"/>
                  </a:lnTo>
                  <a:lnTo>
                    <a:pt x="2045" y="3766"/>
                  </a:lnTo>
                  <a:lnTo>
                    <a:pt x="2691" y="3874"/>
                  </a:lnTo>
                  <a:lnTo>
                    <a:pt x="3336" y="3981"/>
                  </a:lnTo>
                  <a:lnTo>
                    <a:pt x="4089" y="3874"/>
                  </a:lnTo>
                  <a:lnTo>
                    <a:pt x="4735" y="3766"/>
                  </a:lnTo>
                  <a:lnTo>
                    <a:pt x="5273" y="3658"/>
                  </a:lnTo>
                  <a:lnTo>
                    <a:pt x="5811" y="3336"/>
                  </a:lnTo>
                  <a:lnTo>
                    <a:pt x="6133" y="3121"/>
                  </a:lnTo>
                  <a:lnTo>
                    <a:pt x="6456" y="2690"/>
                  </a:lnTo>
                  <a:lnTo>
                    <a:pt x="6671" y="2367"/>
                  </a:lnTo>
                  <a:lnTo>
                    <a:pt x="6779" y="1937"/>
                  </a:lnTo>
                  <a:lnTo>
                    <a:pt x="6671" y="1614"/>
                  </a:lnTo>
                  <a:lnTo>
                    <a:pt x="6456" y="1184"/>
                  </a:lnTo>
                  <a:lnTo>
                    <a:pt x="6133" y="861"/>
                  </a:lnTo>
                  <a:lnTo>
                    <a:pt x="5811" y="538"/>
                  </a:lnTo>
                  <a:lnTo>
                    <a:pt x="5273" y="323"/>
                  </a:lnTo>
                  <a:lnTo>
                    <a:pt x="4735" y="108"/>
                  </a:lnTo>
                  <a:lnTo>
                    <a:pt x="4089"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267;p29">
              <a:extLst>
                <a:ext uri="{FF2B5EF4-FFF2-40B4-BE49-F238E27FC236}">
                  <a16:creationId xmlns:a16="http://schemas.microsoft.com/office/drawing/2014/main" id="{A269734B-9C5A-E202-FD95-BE27F7BC24FA}"/>
                </a:ext>
              </a:extLst>
            </p:cNvPr>
            <p:cNvSpPr/>
            <p:nvPr/>
          </p:nvSpPr>
          <p:spPr>
            <a:xfrm>
              <a:off x="4208050" y="3203100"/>
              <a:ext cx="177550" cy="107600"/>
            </a:xfrm>
            <a:custGeom>
              <a:avLst/>
              <a:gdLst/>
              <a:ahLst/>
              <a:cxnLst/>
              <a:rect l="l" t="t" r="r" b="b"/>
              <a:pathLst>
                <a:path w="7102" h="4304" extrusionOk="0">
                  <a:moveTo>
                    <a:pt x="3551" y="323"/>
                  </a:moveTo>
                  <a:lnTo>
                    <a:pt x="4197" y="431"/>
                  </a:lnTo>
                  <a:lnTo>
                    <a:pt x="4842" y="538"/>
                  </a:lnTo>
                  <a:lnTo>
                    <a:pt x="5380" y="753"/>
                  </a:lnTo>
                  <a:lnTo>
                    <a:pt x="5918" y="969"/>
                  </a:lnTo>
                  <a:lnTo>
                    <a:pt x="6241" y="1184"/>
                  </a:lnTo>
                  <a:lnTo>
                    <a:pt x="6564" y="1507"/>
                  </a:lnTo>
                  <a:lnTo>
                    <a:pt x="6671" y="1829"/>
                  </a:lnTo>
                  <a:lnTo>
                    <a:pt x="6779" y="2152"/>
                  </a:lnTo>
                  <a:lnTo>
                    <a:pt x="6671" y="2475"/>
                  </a:lnTo>
                  <a:lnTo>
                    <a:pt x="6564" y="2798"/>
                  </a:lnTo>
                  <a:lnTo>
                    <a:pt x="6133" y="3336"/>
                  </a:lnTo>
                  <a:lnTo>
                    <a:pt x="5380" y="3658"/>
                  </a:lnTo>
                  <a:lnTo>
                    <a:pt x="4519" y="3873"/>
                  </a:lnTo>
                  <a:lnTo>
                    <a:pt x="3551" y="3981"/>
                  </a:lnTo>
                  <a:lnTo>
                    <a:pt x="2906" y="3981"/>
                  </a:lnTo>
                  <a:lnTo>
                    <a:pt x="2368" y="3873"/>
                  </a:lnTo>
                  <a:lnTo>
                    <a:pt x="1830" y="3658"/>
                  </a:lnTo>
                  <a:lnTo>
                    <a:pt x="1292" y="3443"/>
                  </a:lnTo>
                  <a:lnTo>
                    <a:pt x="969" y="3120"/>
                  </a:lnTo>
                  <a:lnTo>
                    <a:pt x="646" y="2798"/>
                  </a:lnTo>
                  <a:lnTo>
                    <a:pt x="431" y="2475"/>
                  </a:lnTo>
                  <a:lnTo>
                    <a:pt x="431" y="2152"/>
                  </a:lnTo>
                  <a:lnTo>
                    <a:pt x="431" y="1829"/>
                  </a:lnTo>
                  <a:lnTo>
                    <a:pt x="646" y="1507"/>
                  </a:lnTo>
                  <a:lnTo>
                    <a:pt x="1077" y="1076"/>
                  </a:lnTo>
                  <a:lnTo>
                    <a:pt x="1830" y="753"/>
                  </a:lnTo>
                  <a:lnTo>
                    <a:pt x="2583" y="431"/>
                  </a:lnTo>
                  <a:lnTo>
                    <a:pt x="3551" y="323"/>
                  </a:lnTo>
                  <a:close/>
                  <a:moveTo>
                    <a:pt x="2906" y="0"/>
                  </a:moveTo>
                  <a:lnTo>
                    <a:pt x="2260" y="216"/>
                  </a:lnTo>
                  <a:lnTo>
                    <a:pt x="1615" y="323"/>
                  </a:lnTo>
                  <a:lnTo>
                    <a:pt x="1077" y="646"/>
                  </a:lnTo>
                  <a:lnTo>
                    <a:pt x="646" y="969"/>
                  </a:lnTo>
                  <a:lnTo>
                    <a:pt x="324" y="1291"/>
                  </a:lnTo>
                  <a:lnTo>
                    <a:pt x="108" y="1722"/>
                  </a:lnTo>
                  <a:lnTo>
                    <a:pt x="1" y="2152"/>
                  </a:lnTo>
                  <a:lnTo>
                    <a:pt x="108" y="2690"/>
                  </a:lnTo>
                  <a:lnTo>
                    <a:pt x="324" y="3013"/>
                  </a:lnTo>
                  <a:lnTo>
                    <a:pt x="862" y="3551"/>
                  </a:lnTo>
                  <a:lnTo>
                    <a:pt x="1615" y="3981"/>
                  </a:lnTo>
                  <a:lnTo>
                    <a:pt x="2583" y="4304"/>
                  </a:lnTo>
                  <a:lnTo>
                    <a:pt x="4304" y="4304"/>
                  </a:lnTo>
                  <a:lnTo>
                    <a:pt x="4950" y="4196"/>
                  </a:lnTo>
                  <a:lnTo>
                    <a:pt x="5595" y="3981"/>
                  </a:lnTo>
                  <a:lnTo>
                    <a:pt x="6026" y="3766"/>
                  </a:lnTo>
                  <a:lnTo>
                    <a:pt x="6456" y="3443"/>
                  </a:lnTo>
                  <a:lnTo>
                    <a:pt x="6886" y="3013"/>
                  </a:lnTo>
                  <a:lnTo>
                    <a:pt x="7102" y="2690"/>
                  </a:lnTo>
                  <a:lnTo>
                    <a:pt x="7102" y="2152"/>
                  </a:lnTo>
                  <a:lnTo>
                    <a:pt x="7102" y="1722"/>
                  </a:lnTo>
                  <a:lnTo>
                    <a:pt x="6886" y="1291"/>
                  </a:lnTo>
                  <a:lnTo>
                    <a:pt x="6348" y="753"/>
                  </a:lnTo>
                  <a:lnTo>
                    <a:pt x="5595" y="323"/>
                  </a:lnTo>
                  <a:lnTo>
                    <a:pt x="4627" y="108"/>
                  </a:lnTo>
                  <a:lnTo>
                    <a:pt x="355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268;p29">
              <a:extLst>
                <a:ext uri="{FF2B5EF4-FFF2-40B4-BE49-F238E27FC236}">
                  <a16:creationId xmlns:a16="http://schemas.microsoft.com/office/drawing/2014/main" id="{00637FA1-E263-5286-4B9A-F7CBE4048D06}"/>
                </a:ext>
              </a:extLst>
            </p:cNvPr>
            <p:cNvSpPr/>
            <p:nvPr/>
          </p:nvSpPr>
          <p:spPr>
            <a:xfrm>
              <a:off x="4237650" y="3178900"/>
              <a:ext cx="61875" cy="107600"/>
            </a:xfrm>
            <a:custGeom>
              <a:avLst/>
              <a:gdLst/>
              <a:ahLst/>
              <a:cxnLst/>
              <a:rect l="l" t="t" r="r" b="b"/>
              <a:pathLst>
                <a:path w="2475" h="4304" extrusionOk="0">
                  <a:moveTo>
                    <a:pt x="0" y="0"/>
                  </a:moveTo>
                  <a:lnTo>
                    <a:pt x="0" y="2905"/>
                  </a:lnTo>
                  <a:lnTo>
                    <a:pt x="2367" y="4304"/>
                  </a:lnTo>
                  <a:lnTo>
                    <a:pt x="2475" y="1399"/>
                  </a:lnTo>
                  <a:lnTo>
                    <a:pt x="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269;p29">
              <a:extLst>
                <a:ext uri="{FF2B5EF4-FFF2-40B4-BE49-F238E27FC236}">
                  <a16:creationId xmlns:a16="http://schemas.microsoft.com/office/drawing/2014/main" id="{CAAEDF2F-B043-1BD0-E619-B698C97579EA}"/>
                </a:ext>
              </a:extLst>
            </p:cNvPr>
            <p:cNvSpPr/>
            <p:nvPr/>
          </p:nvSpPr>
          <p:spPr>
            <a:xfrm>
              <a:off x="4232275" y="3176200"/>
              <a:ext cx="69950" cy="113000"/>
            </a:xfrm>
            <a:custGeom>
              <a:avLst/>
              <a:gdLst/>
              <a:ahLst/>
              <a:cxnLst/>
              <a:rect l="l" t="t" r="r" b="b"/>
              <a:pathLst>
                <a:path w="2798" h="4520" extrusionOk="0">
                  <a:moveTo>
                    <a:pt x="430" y="431"/>
                  </a:moveTo>
                  <a:lnTo>
                    <a:pt x="2475" y="1614"/>
                  </a:lnTo>
                  <a:lnTo>
                    <a:pt x="2475" y="4073"/>
                  </a:lnTo>
                  <a:lnTo>
                    <a:pt x="2475" y="4073"/>
                  </a:lnTo>
                  <a:lnTo>
                    <a:pt x="430" y="2905"/>
                  </a:lnTo>
                  <a:lnTo>
                    <a:pt x="430" y="431"/>
                  </a:lnTo>
                  <a:close/>
                  <a:moveTo>
                    <a:pt x="108" y="1"/>
                  </a:moveTo>
                  <a:lnTo>
                    <a:pt x="0" y="108"/>
                  </a:lnTo>
                  <a:lnTo>
                    <a:pt x="0" y="3013"/>
                  </a:lnTo>
                  <a:lnTo>
                    <a:pt x="108" y="3121"/>
                  </a:lnTo>
                  <a:lnTo>
                    <a:pt x="2475" y="4519"/>
                  </a:lnTo>
                  <a:lnTo>
                    <a:pt x="2690" y="4519"/>
                  </a:lnTo>
                  <a:lnTo>
                    <a:pt x="2797" y="4412"/>
                  </a:lnTo>
                  <a:lnTo>
                    <a:pt x="2797" y="1507"/>
                  </a:lnTo>
                  <a:lnTo>
                    <a:pt x="2797" y="1399"/>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270;p29">
              <a:extLst>
                <a:ext uri="{FF2B5EF4-FFF2-40B4-BE49-F238E27FC236}">
                  <a16:creationId xmlns:a16="http://schemas.microsoft.com/office/drawing/2014/main" id="{F8139C52-A208-A461-8401-B80FA8900215}"/>
                </a:ext>
              </a:extLst>
            </p:cNvPr>
            <p:cNvSpPr/>
            <p:nvPr/>
          </p:nvSpPr>
          <p:spPr>
            <a:xfrm>
              <a:off x="4237650" y="3143925"/>
              <a:ext cx="121050" cy="69950"/>
            </a:xfrm>
            <a:custGeom>
              <a:avLst/>
              <a:gdLst/>
              <a:ahLst/>
              <a:cxnLst/>
              <a:rect l="l" t="t" r="r" b="b"/>
              <a:pathLst>
                <a:path w="4842" h="2798" extrusionOk="0">
                  <a:moveTo>
                    <a:pt x="2367" y="0"/>
                  </a:moveTo>
                  <a:lnTo>
                    <a:pt x="0" y="1399"/>
                  </a:lnTo>
                  <a:lnTo>
                    <a:pt x="2475" y="2798"/>
                  </a:lnTo>
                  <a:lnTo>
                    <a:pt x="4842" y="1399"/>
                  </a:lnTo>
                  <a:lnTo>
                    <a:pt x="2367"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271;p29">
              <a:extLst>
                <a:ext uri="{FF2B5EF4-FFF2-40B4-BE49-F238E27FC236}">
                  <a16:creationId xmlns:a16="http://schemas.microsoft.com/office/drawing/2014/main" id="{4836C6D7-7765-CE56-0298-D41C6D950FD1}"/>
                </a:ext>
              </a:extLst>
            </p:cNvPr>
            <p:cNvSpPr/>
            <p:nvPr/>
          </p:nvSpPr>
          <p:spPr>
            <a:xfrm>
              <a:off x="4232275" y="3138550"/>
              <a:ext cx="131800" cy="80700"/>
            </a:xfrm>
            <a:custGeom>
              <a:avLst/>
              <a:gdLst/>
              <a:ahLst/>
              <a:cxnLst/>
              <a:rect l="l" t="t" r="r" b="b"/>
              <a:pathLst>
                <a:path w="5272" h="3228" extrusionOk="0">
                  <a:moveTo>
                    <a:pt x="2582" y="431"/>
                  </a:moveTo>
                  <a:lnTo>
                    <a:pt x="4734" y="1614"/>
                  </a:lnTo>
                  <a:lnTo>
                    <a:pt x="2690" y="2798"/>
                  </a:lnTo>
                  <a:lnTo>
                    <a:pt x="600" y="1658"/>
                  </a:lnTo>
                  <a:lnTo>
                    <a:pt x="2582" y="431"/>
                  </a:lnTo>
                  <a:close/>
                  <a:moveTo>
                    <a:pt x="2475" y="0"/>
                  </a:moveTo>
                  <a:lnTo>
                    <a:pt x="108" y="1507"/>
                  </a:lnTo>
                  <a:lnTo>
                    <a:pt x="0" y="1614"/>
                  </a:lnTo>
                  <a:lnTo>
                    <a:pt x="108" y="1829"/>
                  </a:lnTo>
                  <a:lnTo>
                    <a:pt x="2582" y="3228"/>
                  </a:lnTo>
                  <a:lnTo>
                    <a:pt x="2797" y="3228"/>
                  </a:lnTo>
                  <a:lnTo>
                    <a:pt x="5164" y="1722"/>
                  </a:lnTo>
                  <a:lnTo>
                    <a:pt x="5272" y="1614"/>
                  </a:lnTo>
                  <a:lnTo>
                    <a:pt x="5164" y="1399"/>
                  </a:lnTo>
                  <a:lnTo>
                    <a:pt x="269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272;p29">
              <a:extLst>
                <a:ext uri="{FF2B5EF4-FFF2-40B4-BE49-F238E27FC236}">
                  <a16:creationId xmlns:a16="http://schemas.microsoft.com/office/drawing/2014/main" id="{95E336E0-966F-C316-6E5E-F5A6A10F0317}"/>
                </a:ext>
              </a:extLst>
            </p:cNvPr>
            <p:cNvSpPr/>
            <p:nvPr/>
          </p:nvSpPr>
          <p:spPr>
            <a:xfrm>
              <a:off x="4296825" y="3178900"/>
              <a:ext cx="61875" cy="107600"/>
            </a:xfrm>
            <a:custGeom>
              <a:avLst/>
              <a:gdLst/>
              <a:ahLst/>
              <a:cxnLst/>
              <a:rect l="l" t="t" r="r" b="b"/>
              <a:pathLst>
                <a:path w="2475" h="4304" extrusionOk="0">
                  <a:moveTo>
                    <a:pt x="2475" y="0"/>
                  </a:moveTo>
                  <a:lnTo>
                    <a:pt x="108" y="1399"/>
                  </a:lnTo>
                  <a:lnTo>
                    <a:pt x="0" y="4304"/>
                  </a:lnTo>
                  <a:lnTo>
                    <a:pt x="2475" y="2797"/>
                  </a:lnTo>
                  <a:lnTo>
                    <a:pt x="247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273;p29">
              <a:extLst>
                <a:ext uri="{FF2B5EF4-FFF2-40B4-BE49-F238E27FC236}">
                  <a16:creationId xmlns:a16="http://schemas.microsoft.com/office/drawing/2014/main" id="{E223B203-FCB6-521D-CDC6-254F6D8600F9}"/>
                </a:ext>
              </a:extLst>
            </p:cNvPr>
            <p:cNvSpPr/>
            <p:nvPr/>
          </p:nvSpPr>
          <p:spPr>
            <a:xfrm>
              <a:off x="4294125" y="3173500"/>
              <a:ext cx="69950" cy="115700"/>
            </a:xfrm>
            <a:custGeom>
              <a:avLst/>
              <a:gdLst/>
              <a:ahLst/>
              <a:cxnLst/>
              <a:rect l="l" t="t" r="r" b="b"/>
              <a:pathLst>
                <a:path w="2798" h="4628" extrusionOk="0">
                  <a:moveTo>
                    <a:pt x="2368" y="539"/>
                  </a:moveTo>
                  <a:lnTo>
                    <a:pt x="2368" y="2906"/>
                  </a:lnTo>
                  <a:lnTo>
                    <a:pt x="323" y="4114"/>
                  </a:lnTo>
                  <a:lnTo>
                    <a:pt x="323" y="4114"/>
                  </a:lnTo>
                  <a:lnTo>
                    <a:pt x="323" y="1722"/>
                  </a:lnTo>
                  <a:lnTo>
                    <a:pt x="2368" y="539"/>
                  </a:lnTo>
                  <a:close/>
                  <a:moveTo>
                    <a:pt x="2475" y="1"/>
                  </a:moveTo>
                  <a:lnTo>
                    <a:pt x="108" y="1507"/>
                  </a:lnTo>
                  <a:lnTo>
                    <a:pt x="1" y="1615"/>
                  </a:lnTo>
                  <a:lnTo>
                    <a:pt x="1" y="4520"/>
                  </a:lnTo>
                  <a:lnTo>
                    <a:pt x="108" y="4627"/>
                  </a:lnTo>
                  <a:lnTo>
                    <a:pt x="216" y="4627"/>
                  </a:lnTo>
                  <a:lnTo>
                    <a:pt x="2690" y="3229"/>
                  </a:lnTo>
                  <a:lnTo>
                    <a:pt x="2798" y="3013"/>
                  </a:lnTo>
                  <a:lnTo>
                    <a:pt x="2798" y="216"/>
                  </a:lnTo>
                  <a:lnTo>
                    <a:pt x="269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274;p29">
              <a:extLst>
                <a:ext uri="{FF2B5EF4-FFF2-40B4-BE49-F238E27FC236}">
                  <a16:creationId xmlns:a16="http://schemas.microsoft.com/office/drawing/2014/main" id="{7C0468BA-4142-7990-18C0-76599A965A2A}"/>
                </a:ext>
              </a:extLst>
            </p:cNvPr>
            <p:cNvSpPr/>
            <p:nvPr/>
          </p:nvSpPr>
          <p:spPr>
            <a:xfrm>
              <a:off x="4278000" y="3108950"/>
              <a:ext cx="43050" cy="83425"/>
            </a:xfrm>
            <a:custGeom>
              <a:avLst/>
              <a:gdLst/>
              <a:ahLst/>
              <a:cxnLst/>
              <a:rect l="l" t="t" r="r" b="b"/>
              <a:pathLst>
                <a:path w="1722" h="3337" extrusionOk="0">
                  <a:moveTo>
                    <a:pt x="0" y="1"/>
                  </a:moveTo>
                  <a:lnTo>
                    <a:pt x="430" y="3336"/>
                  </a:lnTo>
                  <a:lnTo>
                    <a:pt x="968" y="3228"/>
                  </a:lnTo>
                  <a:lnTo>
                    <a:pt x="1184" y="3228"/>
                  </a:lnTo>
                  <a:lnTo>
                    <a:pt x="1291" y="3121"/>
                  </a:lnTo>
                  <a:lnTo>
                    <a:pt x="1614" y="2691"/>
                  </a:lnTo>
                  <a:lnTo>
                    <a:pt x="1721" y="2153"/>
                  </a:lnTo>
                  <a:lnTo>
                    <a:pt x="1721" y="1507"/>
                  </a:lnTo>
                  <a:lnTo>
                    <a:pt x="1506" y="862"/>
                  </a:lnTo>
                  <a:lnTo>
                    <a:pt x="1291" y="324"/>
                  </a:lnTo>
                  <a:lnTo>
                    <a:pt x="861" y="108"/>
                  </a:lnTo>
                  <a:lnTo>
                    <a:pt x="753"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275;p29">
              <a:extLst>
                <a:ext uri="{FF2B5EF4-FFF2-40B4-BE49-F238E27FC236}">
                  <a16:creationId xmlns:a16="http://schemas.microsoft.com/office/drawing/2014/main" id="{310A9789-6CDD-FEC2-A82F-7A34C2DFE60A}"/>
                </a:ext>
              </a:extLst>
            </p:cNvPr>
            <p:cNvSpPr/>
            <p:nvPr/>
          </p:nvSpPr>
          <p:spPr>
            <a:xfrm>
              <a:off x="4278000" y="3108950"/>
              <a:ext cx="43050" cy="83425"/>
            </a:xfrm>
            <a:custGeom>
              <a:avLst/>
              <a:gdLst/>
              <a:ahLst/>
              <a:cxnLst/>
              <a:rect l="l" t="t" r="r" b="b"/>
              <a:pathLst>
                <a:path w="1722" h="3337" fill="none" extrusionOk="0">
                  <a:moveTo>
                    <a:pt x="430" y="3336"/>
                  </a:moveTo>
                  <a:lnTo>
                    <a:pt x="968" y="3228"/>
                  </a:lnTo>
                  <a:lnTo>
                    <a:pt x="968" y="3228"/>
                  </a:lnTo>
                  <a:lnTo>
                    <a:pt x="1184" y="3228"/>
                  </a:lnTo>
                  <a:lnTo>
                    <a:pt x="1291" y="3121"/>
                  </a:lnTo>
                  <a:lnTo>
                    <a:pt x="1614" y="2691"/>
                  </a:lnTo>
                  <a:lnTo>
                    <a:pt x="1721" y="2153"/>
                  </a:lnTo>
                  <a:lnTo>
                    <a:pt x="1721" y="1507"/>
                  </a:lnTo>
                  <a:lnTo>
                    <a:pt x="1721" y="1507"/>
                  </a:lnTo>
                  <a:lnTo>
                    <a:pt x="1506" y="862"/>
                  </a:lnTo>
                  <a:lnTo>
                    <a:pt x="1291" y="324"/>
                  </a:lnTo>
                  <a:lnTo>
                    <a:pt x="861" y="108"/>
                  </a:lnTo>
                  <a:lnTo>
                    <a:pt x="753" y="1"/>
                  </a:lnTo>
                  <a:lnTo>
                    <a:pt x="538" y="1"/>
                  </a:lnTo>
                  <a:lnTo>
                    <a:pt x="323" y="1"/>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276;p29">
              <a:extLst>
                <a:ext uri="{FF2B5EF4-FFF2-40B4-BE49-F238E27FC236}">
                  <a16:creationId xmlns:a16="http://schemas.microsoft.com/office/drawing/2014/main" id="{731B95FE-1005-C730-76CA-F480DAA1DE90}"/>
                </a:ext>
              </a:extLst>
            </p:cNvPr>
            <p:cNvSpPr/>
            <p:nvPr/>
          </p:nvSpPr>
          <p:spPr>
            <a:xfrm>
              <a:off x="4272600" y="3103575"/>
              <a:ext cx="53825" cy="94175"/>
            </a:xfrm>
            <a:custGeom>
              <a:avLst/>
              <a:gdLst/>
              <a:ahLst/>
              <a:cxnLst/>
              <a:rect l="l" t="t" r="r" b="b"/>
              <a:pathLst>
                <a:path w="2153" h="3767" extrusionOk="0">
                  <a:moveTo>
                    <a:pt x="539" y="1"/>
                  </a:moveTo>
                  <a:lnTo>
                    <a:pt x="216" y="108"/>
                  </a:lnTo>
                  <a:lnTo>
                    <a:pt x="1" y="108"/>
                  </a:lnTo>
                  <a:lnTo>
                    <a:pt x="1" y="323"/>
                  </a:lnTo>
                  <a:lnTo>
                    <a:pt x="108" y="431"/>
                  </a:lnTo>
                  <a:lnTo>
                    <a:pt x="754" y="431"/>
                  </a:lnTo>
                  <a:lnTo>
                    <a:pt x="754" y="323"/>
                  </a:lnTo>
                  <a:lnTo>
                    <a:pt x="1077" y="431"/>
                  </a:lnTo>
                  <a:lnTo>
                    <a:pt x="1400" y="754"/>
                  </a:lnTo>
                  <a:lnTo>
                    <a:pt x="1615" y="1184"/>
                  </a:lnTo>
                  <a:lnTo>
                    <a:pt x="1722" y="1722"/>
                  </a:lnTo>
                  <a:lnTo>
                    <a:pt x="1722" y="2045"/>
                  </a:lnTo>
                  <a:lnTo>
                    <a:pt x="1722" y="2583"/>
                  </a:lnTo>
                  <a:lnTo>
                    <a:pt x="1615" y="2906"/>
                  </a:lnTo>
                  <a:lnTo>
                    <a:pt x="1400" y="3228"/>
                  </a:lnTo>
                  <a:lnTo>
                    <a:pt x="1184" y="3336"/>
                  </a:lnTo>
                  <a:lnTo>
                    <a:pt x="646" y="3336"/>
                  </a:lnTo>
                  <a:lnTo>
                    <a:pt x="539" y="3443"/>
                  </a:lnTo>
                  <a:lnTo>
                    <a:pt x="431" y="3551"/>
                  </a:lnTo>
                  <a:lnTo>
                    <a:pt x="539" y="3659"/>
                  </a:lnTo>
                  <a:lnTo>
                    <a:pt x="646" y="3766"/>
                  </a:lnTo>
                  <a:lnTo>
                    <a:pt x="1184" y="3659"/>
                  </a:lnTo>
                  <a:lnTo>
                    <a:pt x="1400" y="3659"/>
                  </a:lnTo>
                  <a:lnTo>
                    <a:pt x="1615" y="3443"/>
                  </a:lnTo>
                  <a:lnTo>
                    <a:pt x="1937" y="3121"/>
                  </a:lnTo>
                  <a:lnTo>
                    <a:pt x="2045" y="2690"/>
                  </a:lnTo>
                  <a:lnTo>
                    <a:pt x="2153" y="2045"/>
                  </a:lnTo>
                  <a:lnTo>
                    <a:pt x="2153" y="1722"/>
                  </a:lnTo>
                  <a:lnTo>
                    <a:pt x="1937" y="1077"/>
                  </a:lnTo>
                  <a:lnTo>
                    <a:pt x="1615" y="539"/>
                  </a:lnTo>
                  <a:lnTo>
                    <a:pt x="1292" y="108"/>
                  </a:lnTo>
                  <a:lnTo>
                    <a:pt x="107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277;p29">
              <a:extLst>
                <a:ext uri="{FF2B5EF4-FFF2-40B4-BE49-F238E27FC236}">
                  <a16:creationId xmlns:a16="http://schemas.microsoft.com/office/drawing/2014/main" id="{8E2999E3-E4D8-5FA9-0942-6D47297A84AD}"/>
                </a:ext>
              </a:extLst>
            </p:cNvPr>
            <p:cNvSpPr/>
            <p:nvPr/>
          </p:nvSpPr>
          <p:spPr>
            <a:xfrm>
              <a:off x="4256475" y="3108950"/>
              <a:ext cx="48425" cy="83425"/>
            </a:xfrm>
            <a:custGeom>
              <a:avLst/>
              <a:gdLst/>
              <a:ahLst/>
              <a:cxnLst/>
              <a:rect l="l" t="t" r="r" b="b"/>
              <a:pathLst>
                <a:path w="1937" h="3337" extrusionOk="0">
                  <a:moveTo>
                    <a:pt x="753" y="1"/>
                  </a:moveTo>
                  <a:lnTo>
                    <a:pt x="538" y="108"/>
                  </a:lnTo>
                  <a:lnTo>
                    <a:pt x="431" y="216"/>
                  </a:lnTo>
                  <a:lnTo>
                    <a:pt x="108" y="646"/>
                  </a:lnTo>
                  <a:lnTo>
                    <a:pt x="0" y="1184"/>
                  </a:lnTo>
                  <a:lnTo>
                    <a:pt x="0" y="1830"/>
                  </a:lnTo>
                  <a:lnTo>
                    <a:pt x="216" y="2475"/>
                  </a:lnTo>
                  <a:lnTo>
                    <a:pt x="431" y="3013"/>
                  </a:lnTo>
                  <a:lnTo>
                    <a:pt x="861" y="3336"/>
                  </a:lnTo>
                  <a:lnTo>
                    <a:pt x="1399" y="3336"/>
                  </a:lnTo>
                  <a:lnTo>
                    <a:pt x="1614" y="3228"/>
                  </a:lnTo>
                  <a:lnTo>
                    <a:pt x="1829" y="2798"/>
                  </a:lnTo>
                  <a:lnTo>
                    <a:pt x="1937" y="2260"/>
                  </a:lnTo>
                  <a:lnTo>
                    <a:pt x="1937" y="1615"/>
                  </a:lnTo>
                  <a:lnTo>
                    <a:pt x="1829" y="969"/>
                  </a:lnTo>
                  <a:lnTo>
                    <a:pt x="1507" y="431"/>
                  </a:lnTo>
                  <a:lnTo>
                    <a:pt x="1184" y="108"/>
                  </a:lnTo>
                  <a:lnTo>
                    <a:pt x="969"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278;p29">
              <a:extLst>
                <a:ext uri="{FF2B5EF4-FFF2-40B4-BE49-F238E27FC236}">
                  <a16:creationId xmlns:a16="http://schemas.microsoft.com/office/drawing/2014/main" id="{778C5F7D-C58E-D007-0802-8ED2C19E7891}"/>
                </a:ext>
              </a:extLst>
            </p:cNvPr>
            <p:cNvSpPr/>
            <p:nvPr/>
          </p:nvSpPr>
          <p:spPr>
            <a:xfrm>
              <a:off x="4251100" y="3106275"/>
              <a:ext cx="59200" cy="91475"/>
            </a:xfrm>
            <a:custGeom>
              <a:avLst/>
              <a:gdLst/>
              <a:ahLst/>
              <a:cxnLst/>
              <a:rect l="l" t="t" r="r" b="b"/>
              <a:pathLst>
                <a:path w="2368" h="3659" extrusionOk="0">
                  <a:moveTo>
                    <a:pt x="1076" y="323"/>
                  </a:moveTo>
                  <a:lnTo>
                    <a:pt x="1291" y="431"/>
                  </a:lnTo>
                  <a:lnTo>
                    <a:pt x="1614" y="646"/>
                  </a:lnTo>
                  <a:lnTo>
                    <a:pt x="1829" y="1184"/>
                  </a:lnTo>
                  <a:lnTo>
                    <a:pt x="2044" y="1722"/>
                  </a:lnTo>
                  <a:lnTo>
                    <a:pt x="2044" y="2044"/>
                  </a:lnTo>
                  <a:lnTo>
                    <a:pt x="1937" y="2582"/>
                  </a:lnTo>
                  <a:lnTo>
                    <a:pt x="1829" y="2905"/>
                  </a:lnTo>
                  <a:lnTo>
                    <a:pt x="1614" y="3228"/>
                  </a:lnTo>
                  <a:lnTo>
                    <a:pt x="1399" y="3335"/>
                  </a:lnTo>
                  <a:lnTo>
                    <a:pt x="1076" y="3228"/>
                  </a:lnTo>
                  <a:lnTo>
                    <a:pt x="753" y="2905"/>
                  </a:lnTo>
                  <a:lnTo>
                    <a:pt x="538" y="2475"/>
                  </a:lnTo>
                  <a:lnTo>
                    <a:pt x="431" y="1937"/>
                  </a:lnTo>
                  <a:lnTo>
                    <a:pt x="431" y="1614"/>
                  </a:lnTo>
                  <a:lnTo>
                    <a:pt x="431" y="1076"/>
                  </a:lnTo>
                  <a:lnTo>
                    <a:pt x="538" y="646"/>
                  </a:lnTo>
                  <a:lnTo>
                    <a:pt x="753" y="431"/>
                  </a:lnTo>
                  <a:lnTo>
                    <a:pt x="968" y="323"/>
                  </a:lnTo>
                  <a:close/>
                  <a:moveTo>
                    <a:pt x="753" y="0"/>
                  </a:moveTo>
                  <a:lnTo>
                    <a:pt x="538" y="108"/>
                  </a:lnTo>
                  <a:lnTo>
                    <a:pt x="215" y="538"/>
                  </a:lnTo>
                  <a:lnTo>
                    <a:pt x="108" y="969"/>
                  </a:lnTo>
                  <a:lnTo>
                    <a:pt x="0" y="1614"/>
                  </a:lnTo>
                  <a:lnTo>
                    <a:pt x="0" y="1937"/>
                  </a:lnTo>
                  <a:lnTo>
                    <a:pt x="215" y="2582"/>
                  </a:lnTo>
                  <a:lnTo>
                    <a:pt x="538" y="3120"/>
                  </a:lnTo>
                  <a:lnTo>
                    <a:pt x="861" y="3551"/>
                  </a:lnTo>
                  <a:lnTo>
                    <a:pt x="1076" y="3658"/>
                  </a:lnTo>
                  <a:lnTo>
                    <a:pt x="1506" y="3658"/>
                  </a:lnTo>
                  <a:lnTo>
                    <a:pt x="1722" y="3551"/>
                  </a:lnTo>
                  <a:lnTo>
                    <a:pt x="1829" y="3443"/>
                  </a:lnTo>
                  <a:lnTo>
                    <a:pt x="2152" y="3120"/>
                  </a:lnTo>
                  <a:lnTo>
                    <a:pt x="2367" y="2582"/>
                  </a:lnTo>
                  <a:lnTo>
                    <a:pt x="2367" y="2044"/>
                  </a:lnTo>
                  <a:lnTo>
                    <a:pt x="2367" y="1614"/>
                  </a:lnTo>
                  <a:lnTo>
                    <a:pt x="2152" y="969"/>
                  </a:lnTo>
                  <a:lnTo>
                    <a:pt x="1937" y="431"/>
                  </a:lnTo>
                  <a:lnTo>
                    <a:pt x="1506" y="108"/>
                  </a:lnTo>
                  <a:lnTo>
                    <a:pt x="129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279;p29">
              <a:extLst>
                <a:ext uri="{FF2B5EF4-FFF2-40B4-BE49-F238E27FC236}">
                  <a16:creationId xmlns:a16="http://schemas.microsoft.com/office/drawing/2014/main" id="{D02826CF-1812-9738-2748-C0F695794B28}"/>
                </a:ext>
              </a:extLst>
            </p:cNvPr>
            <p:cNvSpPr/>
            <p:nvPr/>
          </p:nvSpPr>
          <p:spPr>
            <a:xfrm>
              <a:off x="4280675" y="3106275"/>
              <a:ext cx="83400" cy="86100"/>
            </a:xfrm>
            <a:custGeom>
              <a:avLst/>
              <a:gdLst/>
              <a:ahLst/>
              <a:cxnLst/>
              <a:rect l="l" t="t" r="r" b="b"/>
              <a:pathLst>
                <a:path w="3336" h="3444" extrusionOk="0">
                  <a:moveTo>
                    <a:pt x="3336" y="0"/>
                  </a:moveTo>
                  <a:lnTo>
                    <a:pt x="539" y="108"/>
                  </a:lnTo>
                  <a:lnTo>
                    <a:pt x="1" y="108"/>
                  </a:lnTo>
                  <a:lnTo>
                    <a:pt x="216" y="215"/>
                  </a:lnTo>
                  <a:lnTo>
                    <a:pt x="646" y="753"/>
                  </a:lnTo>
                  <a:lnTo>
                    <a:pt x="861" y="1076"/>
                  </a:lnTo>
                  <a:lnTo>
                    <a:pt x="969" y="1506"/>
                  </a:lnTo>
                  <a:lnTo>
                    <a:pt x="1077" y="1937"/>
                  </a:lnTo>
                  <a:lnTo>
                    <a:pt x="969" y="2582"/>
                  </a:lnTo>
                  <a:lnTo>
                    <a:pt x="754" y="2905"/>
                  </a:lnTo>
                  <a:lnTo>
                    <a:pt x="539" y="3228"/>
                  </a:lnTo>
                  <a:lnTo>
                    <a:pt x="323" y="3443"/>
                  </a:lnTo>
                  <a:lnTo>
                    <a:pt x="969" y="3443"/>
                  </a:lnTo>
                  <a:lnTo>
                    <a:pt x="3228" y="3335"/>
                  </a:lnTo>
                  <a:lnTo>
                    <a:pt x="333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280;p29">
              <a:extLst>
                <a:ext uri="{FF2B5EF4-FFF2-40B4-BE49-F238E27FC236}">
                  <a16:creationId xmlns:a16="http://schemas.microsoft.com/office/drawing/2014/main" id="{2400511E-78BA-8EA8-C534-7E38DB7A59F6}"/>
                </a:ext>
              </a:extLst>
            </p:cNvPr>
            <p:cNvSpPr/>
            <p:nvPr/>
          </p:nvSpPr>
          <p:spPr>
            <a:xfrm>
              <a:off x="4350600" y="3106275"/>
              <a:ext cx="43075" cy="83400"/>
            </a:xfrm>
            <a:custGeom>
              <a:avLst/>
              <a:gdLst/>
              <a:ahLst/>
              <a:cxnLst/>
              <a:rect l="l" t="t" r="r" b="b"/>
              <a:pathLst>
                <a:path w="1723" h="3336" extrusionOk="0">
                  <a:moveTo>
                    <a:pt x="1" y="0"/>
                  </a:moveTo>
                  <a:lnTo>
                    <a:pt x="431" y="3335"/>
                  </a:lnTo>
                  <a:lnTo>
                    <a:pt x="969" y="3335"/>
                  </a:lnTo>
                  <a:lnTo>
                    <a:pt x="1184" y="3228"/>
                  </a:lnTo>
                  <a:lnTo>
                    <a:pt x="1400" y="3120"/>
                  </a:lnTo>
                  <a:lnTo>
                    <a:pt x="1615" y="2690"/>
                  </a:lnTo>
                  <a:lnTo>
                    <a:pt x="1722" y="2152"/>
                  </a:lnTo>
                  <a:lnTo>
                    <a:pt x="1722" y="1506"/>
                  </a:lnTo>
                  <a:lnTo>
                    <a:pt x="1615" y="861"/>
                  </a:lnTo>
                  <a:lnTo>
                    <a:pt x="1292" y="323"/>
                  </a:lnTo>
                  <a:lnTo>
                    <a:pt x="969" y="108"/>
                  </a:lnTo>
                  <a:lnTo>
                    <a:pt x="754"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281;p29">
              <a:extLst>
                <a:ext uri="{FF2B5EF4-FFF2-40B4-BE49-F238E27FC236}">
                  <a16:creationId xmlns:a16="http://schemas.microsoft.com/office/drawing/2014/main" id="{EFEC9F67-4D15-DB41-314E-3F6443E7E393}"/>
                </a:ext>
              </a:extLst>
            </p:cNvPr>
            <p:cNvSpPr/>
            <p:nvPr/>
          </p:nvSpPr>
          <p:spPr>
            <a:xfrm>
              <a:off x="4350600" y="3106275"/>
              <a:ext cx="43075" cy="83400"/>
            </a:xfrm>
            <a:custGeom>
              <a:avLst/>
              <a:gdLst/>
              <a:ahLst/>
              <a:cxnLst/>
              <a:rect l="l" t="t" r="r" b="b"/>
              <a:pathLst>
                <a:path w="1723" h="3336" fill="none" extrusionOk="0">
                  <a:moveTo>
                    <a:pt x="431" y="3335"/>
                  </a:moveTo>
                  <a:lnTo>
                    <a:pt x="969" y="3335"/>
                  </a:lnTo>
                  <a:lnTo>
                    <a:pt x="969" y="3335"/>
                  </a:lnTo>
                  <a:lnTo>
                    <a:pt x="1184" y="3228"/>
                  </a:lnTo>
                  <a:lnTo>
                    <a:pt x="1400" y="3120"/>
                  </a:lnTo>
                  <a:lnTo>
                    <a:pt x="1615" y="2690"/>
                  </a:lnTo>
                  <a:lnTo>
                    <a:pt x="1722" y="2152"/>
                  </a:lnTo>
                  <a:lnTo>
                    <a:pt x="1722" y="1506"/>
                  </a:lnTo>
                  <a:lnTo>
                    <a:pt x="1722" y="1506"/>
                  </a:lnTo>
                  <a:lnTo>
                    <a:pt x="1615" y="861"/>
                  </a:lnTo>
                  <a:lnTo>
                    <a:pt x="1292" y="323"/>
                  </a:lnTo>
                  <a:lnTo>
                    <a:pt x="969" y="108"/>
                  </a:lnTo>
                  <a:lnTo>
                    <a:pt x="754" y="0"/>
                  </a:lnTo>
                  <a:lnTo>
                    <a:pt x="539" y="0"/>
                  </a:lnTo>
                  <a:lnTo>
                    <a:pt x="431"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282;p29">
              <a:extLst>
                <a:ext uri="{FF2B5EF4-FFF2-40B4-BE49-F238E27FC236}">
                  <a16:creationId xmlns:a16="http://schemas.microsoft.com/office/drawing/2014/main" id="{CF9B7E3F-110C-A93D-7569-3A3DA084CD9F}"/>
                </a:ext>
              </a:extLst>
            </p:cNvPr>
            <p:cNvSpPr/>
            <p:nvPr/>
          </p:nvSpPr>
          <p:spPr>
            <a:xfrm>
              <a:off x="4345225" y="3100900"/>
              <a:ext cx="53825" cy="94150"/>
            </a:xfrm>
            <a:custGeom>
              <a:avLst/>
              <a:gdLst/>
              <a:ahLst/>
              <a:cxnLst/>
              <a:rect l="l" t="t" r="r" b="b"/>
              <a:pathLst>
                <a:path w="2153" h="3766" extrusionOk="0">
                  <a:moveTo>
                    <a:pt x="539" y="0"/>
                  </a:moveTo>
                  <a:lnTo>
                    <a:pt x="216" y="108"/>
                  </a:lnTo>
                  <a:lnTo>
                    <a:pt x="108" y="108"/>
                  </a:lnTo>
                  <a:lnTo>
                    <a:pt x="1" y="323"/>
                  </a:lnTo>
                  <a:lnTo>
                    <a:pt x="108" y="430"/>
                  </a:lnTo>
                  <a:lnTo>
                    <a:pt x="1077" y="430"/>
                  </a:lnTo>
                  <a:lnTo>
                    <a:pt x="1399" y="753"/>
                  </a:lnTo>
                  <a:lnTo>
                    <a:pt x="1615" y="1184"/>
                  </a:lnTo>
                  <a:lnTo>
                    <a:pt x="1830" y="1721"/>
                  </a:lnTo>
                  <a:lnTo>
                    <a:pt x="1830" y="2044"/>
                  </a:lnTo>
                  <a:lnTo>
                    <a:pt x="1722" y="2582"/>
                  </a:lnTo>
                  <a:lnTo>
                    <a:pt x="1615" y="3013"/>
                  </a:lnTo>
                  <a:lnTo>
                    <a:pt x="1399" y="3228"/>
                  </a:lnTo>
                  <a:lnTo>
                    <a:pt x="1184" y="3335"/>
                  </a:lnTo>
                  <a:lnTo>
                    <a:pt x="646" y="3335"/>
                  </a:lnTo>
                  <a:lnTo>
                    <a:pt x="539" y="3443"/>
                  </a:lnTo>
                  <a:lnTo>
                    <a:pt x="539" y="3550"/>
                  </a:lnTo>
                  <a:lnTo>
                    <a:pt x="539" y="3658"/>
                  </a:lnTo>
                  <a:lnTo>
                    <a:pt x="754" y="3766"/>
                  </a:lnTo>
                  <a:lnTo>
                    <a:pt x="1184" y="3658"/>
                  </a:lnTo>
                  <a:lnTo>
                    <a:pt x="1399" y="3658"/>
                  </a:lnTo>
                  <a:lnTo>
                    <a:pt x="1615" y="3550"/>
                  </a:lnTo>
                  <a:lnTo>
                    <a:pt x="1937" y="3120"/>
                  </a:lnTo>
                  <a:lnTo>
                    <a:pt x="2152" y="2690"/>
                  </a:lnTo>
                  <a:lnTo>
                    <a:pt x="2152" y="2044"/>
                  </a:lnTo>
                  <a:lnTo>
                    <a:pt x="2152" y="1721"/>
                  </a:lnTo>
                  <a:lnTo>
                    <a:pt x="1937" y="1076"/>
                  </a:lnTo>
                  <a:lnTo>
                    <a:pt x="1722" y="538"/>
                  </a:lnTo>
                  <a:lnTo>
                    <a:pt x="1292" y="108"/>
                  </a:lnTo>
                  <a:lnTo>
                    <a:pt x="1077"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283;p29">
              <a:extLst>
                <a:ext uri="{FF2B5EF4-FFF2-40B4-BE49-F238E27FC236}">
                  <a16:creationId xmlns:a16="http://schemas.microsoft.com/office/drawing/2014/main" id="{814992E0-C52D-4804-52EB-C66D4D337890}"/>
                </a:ext>
              </a:extLst>
            </p:cNvPr>
            <p:cNvSpPr/>
            <p:nvPr/>
          </p:nvSpPr>
          <p:spPr>
            <a:xfrm>
              <a:off x="4329100" y="3106275"/>
              <a:ext cx="51125" cy="83400"/>
            </a:xfrm>
            <a:custGeom>
              <a:avLst/>
              <a:gdLst/>
              <a:ahLst/>
              <a:cxnLst/>
              <a:rect l="l" t="t" r="r" b="b"/>
              <a:pathLst>
                <a:path w="2045" h="3336" extrusionOk="0">
                  <a:moveTo>
                    <a:pt x="753" y="0"/>
                  </a:moveTo>
                  <a:lnTo>
                    <a:pt x="646" y="108"/>
                  </a:lnTo>
                  <a:lnTo>
                    <a:pt x="431" y="215"/>
                  </a:lnTo>
                  <a:lnTo>
                    <a:pt x="215" y="646"/>
                  </a:lnTo>
                  <a:lnTo>
                    <a:pt x="0" y="1184"/>
                  </a:lnTo>
                  <a:lnTo>
                    <a:pt x="0" y="1829"/>
                  </a:lnTo>
                  <a:lnTo>
                    <a:pt x="215" y="2475"/>
                  </a:lnTo>
                  <a:lnTo>
                    <a:pt x="538" y="3013"/>
                  </a:lnTo>
                  <a:lnTo>
                    <a:pt x="861" y="3335"/>
                  </a:lnTo>
                  <a:lnTo>
                    <a:pt x="1399" y="3335"/>
                  </a:lnTo>
                  <a:lnTo>
                    <a:pt x="1614" y="3228"/>
                  </a:lnTo>
                  <a:lnTo>
                    <a:pt x="1829" y="2798"/>
                  </a:lnTo>
                  <a:lnTo>
                    <a:pt x="2044" y="2260"/>
                  </a:lnTo>
                  <a:lnTo>
                    <a:pt x="2044" y="1614"/>
                  </a:lnTo>
                  <a:lnTo>
                    <a:pt x="1829" y="969"/>
                  </a:lnTo>
                  <a:lnTo>
                    <a:pt x="1506" y="431"/>
                  </a:lnTo>
                  <a:lnTo>
                    <a:pt x="1184" y="108"/>
                  </a:lnTo>
                  <a:lnTo>
                    <a:pt x="969"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284;p29">
              <a:extLst>
                <a:ext uri="{FF2B5EF4-FFF2-40B4-BE49-F238E27FC236}">
                  <a16:creationId xmlns:a16="http://schemas.microsoft.com/office/drawing/2014/main" id="{088B6DAC-56D4-8C5F-F207-7EDDB61C031D}"/>
                </a:ext>
              </a:extLst>
            </p:cNvPr>
            <p:cNvSpPr/>
            <p:nvPr/>
          </p:nvSpPr>
          <p:spPr>
            <a:xfrm>
              <a:off x="4323725" y="3103575"/>
              <a:ext cx="61875" cy="91475"/>
            </a:xfrm>
            <a:custGeom>
              <a:avLst/>
              <a:gdLst/>
              <a:ahLst/>
              <a:cxnLst/>
              <a:rect l="l" t="t" r="r" b="b"/>
              <a:pathLst>
                <a:path w="2475" h="3659" extrusionOk="0">
                  <a:moveTo>
                    <a:pt x="1076" y="323"/>
                  </a:moveTo>
                  <a:lnTo>
                    <a:pt x="1399" y="431"/>
                  </a:lnTo>
                  <a:lnTo>
                    <a:pt x="1614" y="646"/>
                  </a:lnTo>
                  <a:lnTo>
                    <a:pt x="1937" y="1184"/>
                  </a:lnTo>
                  <a:lnTo>
                    <a:pt x="2044" y="1722"/>
                  </a:lnTo>
                  <a:lnTo>
                    <a:pt x="2044" y="2045"/>
                  </a:lnTo>
                  <a:lnTo>
                    <a:pt x="2044" y="2583"/>
                  </a:lnTo>
                  <a:lnTo>
                    <a:pt x="1829" y="2906"/>
                  </a:lnTo>
                  <a:lnTo>
                    <a:pt x="1721" y="3228"/>
                  </a:lnTo>
                  <a:lnTo>
                    <a:pt x="1399" y="3336"/>
                  </a:lnTo>
                  <a:lnTo>
                    <a:pt x="1076" y="3228"/>
                  </a:lnTo>
                  <a:lnTo>
                    <a:pt x="861" y="2906"/>
                  </a:lnTo>
                  <a:lnTo>
                    <a:pt x="538" y="2475"/>
                  </a:lnTo>
                  <a:lnTo>
                    <a:pt x="430" y="1937"/>
                  </a:lnTo>
                  <a:lnTo>
                    <a:pt x="430" y="1614"/>
                  </a:lnTo>
                  <a:lnTo>
                    <a:pt x="430" y="1077"/>
                  </a:lnTo>
                  <a:lnTo>
                    <a:pt x="646" y="646"/>
                  </a:lnTo>
                  <a:lnTo>
                    <a:pt x="861" y="431"/>
                  </a:lnTo>
                  <a:lnTo>
                    <a:pt x="1076" y="323"/>
                  </a:lnTo>
                  <a:close/>
                  <a:moveTo>
                    <a:pt x="753" y="1"/>
                  </a:moveTo>
                  <a:lnTo>
                    <a:pt x="538" y="108"/>
                  </a:lnTo>
                  <a:lnTo>
                    <a:pt x="323" y="539"/>
                  </a:lnTo>
                  <a:lnTo>
                    <a:pt x="108" y="969"/>
                  </a:lnTo>
                  <a:lnTo>
                    <a:pt x="0" y="1614"/>
                  </a:lnTo>
                  <a:lnTo>
                    <a:pt x="108" y="1937"/>
                  </a:lnTo>
                  <a:lnTo>
                    <a:pt x="215" y="2583"/>
                  </a:lnTo>
                  <a:lnTo>
                    <a:pt x="538" y="3121"/>
                  </a:lnTo>
                  <a:lnTo>
                    <a:pt x="968" y="3551"/>
                  </a:lnTo>
                  <a:lnTo>
                    <a:pt x="1184" y="3659"/>
                  </a:lnTo>
                  <a:lnTo>
                    <a:pt x="1506" y="3659"/>
                  </a:lnTo>
                  <a:lnTo>
                    <a:pt x="1721" y="3551"/>
                  </a:lnTo>
                  <a:lnTo>
                    <a:pt x="1937" y="3443"/>
                  </a:lnTo>
                  <a:lnTo>
                    <a:pt x="2152" y="3121"/>
                  </a:lnTo>
                  <a:lnTo>
                    <a:pt x="2367" y="2583"/>
                  </a:lnTo>
                  <a:lnTo>
                    <a:pt x="2475" y="2045"/>
                  </a:lnTo>
                  <a:lnTo>
                    <a:pt x="2367" y="1614"/>
                  </a:lnTo>
                  <a:lnTo>
                    <a:pt x="2259" y="969"/>
                  </a:lnTo>
                  <a:lnTo>
                    <a:pt x="1937" y="431"/>
                  </a:lnTo>
                  <a:lnTo>
                    <a:pt x="1614" y="108"/>
                  </a:lnTo>
                  <a:lnTo>
                    <a:pt x="129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285;p29">
              <a:extLst>
                <a:ext uri="{FF2B5EF4-FFF2-40B4-BE49-F238E27FC236}">
                  <a16:creationId xmlns:a16="http://schemas.microsoft.com/office/drawing/2014/main" id="{B158E1A7-4D9A-7399-C935-D882CDDD7645}"/>
                </a:ext>
              </a:extLst>
            </p:cNvPr>
            <p:cNvSpPr/>
            <p:nvPr/>
          </p:nvSpPr>
          <p:spPr>
            <a:xfrm>
              <a:off x="4310275" y="3071300"/>
              <a:ext cx="86075" cy="102225"/>
            </a:xfrm>
            <a:custGeom>
              <a:avLst/>
              <a:gdLst/>
              <a:ahLst/>
              <a:cxnLst/>
              <a:rect l="l" t="t" r="r" b="b"/>
              <a:pathLst>
                <a:path w="3443" h="4089" extrusionOk="0">
                  <a:moveTo>
                    <a:pt x="1506" y="1"/>
                  </a:moveTo>
                  <a:lnTo>
                    <a:pt x="1184" y="539"/>
                  </a:lnTo>
                  <a:lnTo>
                    <a:pt x="0" y="2905"/>
                  </a:lnTo>
                  <a:lnTo>
                    <a:pt x="0" y="3121"/>
                  </a:lnTo>
                  <a:lnTo>
                    <a:pt x="108" y="3443"/>
                  </a:lnTo>
                  <a:lnTo>
                    <a:pt x="323" y="3659"/>
                  </a:lnTo>
                  <a:lnTo>
                    <a:pt x="753" y="3874"/>
                  </a:lnTo>
                  <a:lnTo>
                    <a:pt x="1076" y="4089"/>
                  </a:lnTo>
                  <a:lnTo>
                    <a:pt x="1506" y="4089"/>
                  </a:lnTo>
                  <a:lnTo>
                    <a:pt x="1829" y="3981"/>
                  </a:lnTo>
                  <a:lnTo>
                    <a:pt x="2044" y="3874"/>
                  </a:lnTo>
                  <a:lnTo>
                    <a:pt x="3443" y="969"/>
                  </a:lnTo>
                  <a:lnTo>
                    <a:pt x="1506"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286;p29">
              <a:extLst>
                <a:ext uri="{FF2B5EF4-FFF2-40B4-BE49-F238E27FC236}">
                  <a16:creationId xmlns:a16="http://schemas.microsoft.com/office/drawing/2014/main" id="{764DF32C-D117-73B1-873C-5D3170EBFB1B}"/>
                </a:ext>
              </a:extLst>
            </p:cNvPr>
            <p:cNvSpPr/>
            <p:nvPr/>
          </p:nvSpPr>
          <p:spPr>
            <a:xfrm>
              <a:off x="4310275" y="3071300"/>
              <a:ext cx="86075" cy="102225"/>
            </a:xfrm>
            <a:custGeom>
              <a:avLst/>
              <a:gdLst/>
              <a:ahLst/>
              <a:cxnLst/>
              <a:rect l="l" t="t" r="r" b="b"/>
              <a:pathLst>
                <a:path w="3443" h="4089" fill="none" extrusionOk="0">
                  <a:moveTo>
                    <a:pt x="3443" y="969"/>
                  </a:moveTo>
                  <a:lnTo>
                    <a:pt x="2044" y="3874"/>
                  </a:lnTo>
                  <a:lnTo>
                    <a:pt x="2044" y="3874"/>
                  </a:lnTo>
                  <a:lnTo>
                    <a:pt x="1829" y="3981"/>
                  </a:lnTo>
                  <a:lnTo>
                    <a:pt x="1506" y="4089"/>
                  </a:lnTo>
                  <a:lnTo>
                    <a:pt x="1076" y="4089"/>
                  </a:lnTo>
                  <a:lnTo>
                    <a:pt x="753" y="3874"/>
                  </a:lnTo>
                  <a:lnTo>
                    <a:pt x="753" y="3874"/>
                  </a:lnTo>
                  <a:lnTo>
                    <a:pt x="323" y="3659"/>
                  </a:lnTo>
                  <a:lnTo>
                    <a:pt x="108" y="3443"/>
                  </a:lnTo>
                  <a:lnTo>
                    <a:pt x="0" y="3121"/>
                  </a:lnTo>
                  <a:lnTo>
                    <a:pt x="0" y="2905"/>
                  </a:lnTo>
                  <a:lnTo>
                    <a:pt x="1184" y="539"/>
                  </a:lnTo>
                  <a:lnTo>
                    <a:pt x="1506"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287;p29">
              <a:extLst>
                <a:ext uri="{FF2B5EF4-FFF2-40B4-BE49-F238E27FC236}">
                  <a16:creationId xmlns:a16="http://schemas.microsoft.com/office/drawing/2014/main" id="{F1FEED66-E325-19BB-1E46-33F64B2F4E29}"/>
                </a:ext>
              </a:extLst>
            </p:cNvPr>
            <p:cNvSpPr/>
            <p:nvPr/>
          </p:nvSpPr>
          <p:spPr>
            <a:xfrm>
              <a:off x="4304875" y="3065925"/>
              <a:ext cx="96875" cy="113000"/>
            </a:xfrm>
            <a:custGeom>
              <a:avLst/>
              <a:gdLst/>
              <a:ahLst/>
              <a:cxnLst/>
              <a:rect l="l" t="t" r="r" b="b"/>
              <a:pathLst>
                <a:path w="3875" h="4520" extrusionOk="0">
                  <a:moveTo>
                    <a:pt x="1722" y="0"/>
                  </a:moveTo>
                  <a:lnTo>
                    <a:pt x="1615" y="108"/>
                  </a:lnTo>
                  <a:lnTo>
                    <a:pt x="1292" y="754"/>
                  </a:lnTo>
                  <a:lnTo>
                    <a:pt x="109" y="3013"/>
                  </a:lnTo>
                  <a:lnTo>
                    <a:pt x="1" y="3228"/>
                  </a:lnTo>
                  <a:lnTo>
                    <a:pt x="109" y="3551"/>
                  </a:lnTo>
                  <a:lnTo>
                    <a:pt x="324" y="3874"/>
                  </a:lnTo>
                  <a:lnTo>
                    <a:pt x="539" y="4089"/>
                  </a:lnTo>
                  <a:lnTo>
                    <a:pt x="862" y="4304"/>
                  </a:lnTo>
                  <a:lnTo>
                    <a:pt x="1292" y="4412"/>
                  </a:lnTo>
                  <a:lnTo>
                    <a:pt x="1615" y="4519"/>
                  </a:lnTo>
                  <a:lnTo>
                    <a:pt x="2045" y="4412"/>
                  </a:lnTo>
                  <a:lnTo>
                    <a:pt x="2260" y="4304"/>
                  </a:lnTo>
                  <a:lnTo>
                    <a:pt x="2368" y="4089"/>
                  </a:lnTo>
                  <a:lnTo>
                    <a:pt x="3874" y="1291"/>
                  </a:lnTo>
                  <a:lnTo>
                    <a:pt x="3874" y="1076"/>
                  </a:lnTo>
                  <a:lnTo>
                    <a:pt x="3766" y="969"/>
                  </a:lnTo>
                  <a:lnTo>
                    <a:pt x="3659" y="969"/>
                  </a:lnTo>
                  <a:lnTo>
                    <a:pt x="3551" y="1076"/>
                  </a:lnTo>
                  <a:lnTo>
                    <a:pt x="2045" y="3981"/>
                  </a:lnTo>
                  <a:lnTo>
                    <a:pt x="1938" y="4089"/>
                  </a:lnTo>
                  <a:lnTo>
                    <a:pt x="1400" y="4089"/>
                  </a:lnTo>
                  <a:lnTo>
                    <a:pt x="1077" y="3981"/>
                  </a:lnTo>
                  <a:lnTo>
                    <a:pt x="539" y="3658"/>
                  </a:lnTo>
                  <a:lnTo>
                    <a:pt x="431" y="3443"/>
                  </a:lnTo>
                  <a:lnTo>
                    <a:pt x="431" y="3228"/>
                  </a:lnTo>
                  <a:lnTo>
                    <a:pt x="431" y="3120"/>
                  </a:lnTo>
                  <a:lnTo>
                    <a:pt x="1615" y="861"/>
                  </a:lnTo>
                  <a:lnTo>
                    <a:pt x="1938" y="323"/>
                  </a:lnTo>
                  <a:lnTo>
                    <a:pt x="1938" y="108"/>
                  </a:lnTo>
                  <a:lnTo>
                    <a:pt x="183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288;p29">
              <a:extLst>
                <a:ext uri="{FF2B5EF4-FFF2-40B4-BE49-F238E27FC236}">
                  <a16:creationId xmlns:a16="http://schemas.microsoft.com/office/drawing/2014/main" id="{55C6E774-9F5D-0CCD-B4FD-D71311C31CFE}"/>
                </a:ext>
              </a:extLst>
            </p:cNvPr>
            <p:cNvSpPr/>
            <p:nvPr/>
          </p:nvSpPr>
          <p:spPr>
            <a:xfrm>
              <a:off x="4342550" y="3057850"/>
              <a:ext cx="61875" cy="48450"/>
            </a:xfrm>
            <a:custGeom>
              <a:avLst/>
              <a:gdLst/>
              <a:ahLst/>
              <a:cxnLst/>
              <a:rect l="l" t="t" r="r" b="b"/>
              <a:pathLst>
                <a:path w="2475" h="1938" extrusionOk="0">
                  <a:moveTo>
                    <a:pt x="1076" y="431"/>
                  </a:moveTo>
                  <a:lnTo>
                    <a:pt x="1399" y="539"/>
                  </a:lnTo>
                  <a:lnTo>
                    <a:pt x="1722" y="754"/>
                  </a:lnTo>
                  <a:lnTo>
                    <a:pt x="1937" y="861"/>
                  </a:lnTo>
                  <a:lnTo>
                    <a:pt x="2044" y="1077"/>
                  </a:lnTo>
                  <a:lnTo>
                    <a:pt x="2044" y="1292"/>
                  </a:lnTo>
                  <a:lnTo>
                    <a:pt x="2044" y="1399"/>
                  </a:lnTo>
                  <a:lnTo>
                    <a:pt x="1937" y="1507"/>
                  </a:lnTo>
                  <a:lnTo>
                    <a:pt x="1291" y="1507"/>
                  </a:lnTo>
                  <a:lnTo>
                    <a:pt x="968" y="1399"/>
                  </a:lnTo>
                  <a:lnTo>
                    <a:pt x="753" y="1184"/>
                  </a:lnTo>
                  <a:lnTo>
                    <a:pt x="538" y="969"/>
                  </a:lnTo>
                  <a:lnTo>
                    <a:pt x="431" y="861"/>
                  </a:lnTo>
                  <a:lnTo>
                    <a:pt x="431" y="646"/>
                  </a:lnTo>
                  <a:lnTo>
                    <a:pt x="431" y="539"/>
                  </a:lnTo>
                  <a:lnTo>
                    <a:pt x="538" y="431"/>
                  </a:lnTo>
                  <a:close/>
                  <a:moveTo>
                    <a:pt x="753" y="1"/>
                  </a:moveTo>
                  <a:lnTo>
                    <a:pt x="431" y="108"/>
                  </a:lnTo>
                  <a:lnTo>
                    <a:pt x="215" y="216"/>
                  </a:lnTo>
                  <a:lnTo>
                    <a:pt x="108" y="431"/>
                  </a:lnTo>
                  <a:lnTo>
                    <a:pt x="0" y="646"/>
                  </a:lnTo>
                  <a:lnTo>
                    <a:pt x="108" y="969"/>
                  </a:lnTo>
                  <a:lnTo>
                    <a:pt x="215" y="1184"/>
                  </a:lnTo>
                  <a:lnTo>
                    <a:pt x="538" y="1507"/>
                  </a:lnTo>
                  <a:lnTo>
                    <a:pt x="861" y="1722"/>
                  </a:lnTo>
                  <a:lnTo>
                    <a:pt x="1291" y="1830"/>
                  </a:lnTo>
                  <a:lnTo>
                    <a:pt x="1614" y="1937"/>
                  </a:lnTo>
                  <a:lnTo>
                    <a:pt x="2044" y="1830"/>
                  </a:lnTo>
                  <a:lnTo>
                    <a:pt x="2259" y="1722"/>
                  </a:lnTo>
                  <a:lnTo>
                    <a:pt x="2367" y="1507"/>
                  </a:lnTo>
                  <a:lnTo>
                    <a:pt x="2475" y="1292"/>
                  </a:lnTo>
                  <a:lnTo>
                    <a:pt x="2367" y="969"/>
                  </a:lnTo>
                  <a:lnTo>
                    <a:pt x="2152" y="646"/>
                  </a:lnTo>
                  <a:lnTo>
                    <a:pt x="1937" y="431"/>
                  </a:lnTo>
                  <a:lnTo>
                    <a:pt x="1614" y="216"/>
                  </a:lnTo>
                  <a:lnTo>
                    <a:pt x="1184" y="108"/>
                  </a:lnTo>
                  <a:lnTo>
                    <a:pt x="75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289;p29">
              <a:extLst>
                <a:ext uri="{FF2B5EF4-FFF2-40B4-BE49-F238E27FC236}">
                  <a16:creationId xmlns:a16="http://schemas.microsoft.com/office/drawing/2014/main" id="{6DE0E787-EF6E-5A3A-0F11-5CACC352AE87}"/>
                </a:ext>
              </a:extLst>
            </p:cNvPr>
            <p:cNvSpPr/>
            <p:nvPr/>
          </p:nvSpPr>
          <p:spPr>
            <a:xfrm>
              <a:off x="4347925" y="2998675"/>
              <a:ext cx="83400" cy="99550"/>
            </a:xfrm>
            <a:custGeom>
              <a:avLst/>
              <a:gdLst/>
              <a:ahLst/>
              <a:cxnLst/>
              <a:rect l="l" t="t" r="r" b="b"/>
              <a:pathLst>
                <a:path w="3336" h="3982" extrusionOk="0">
                  <a:moveTo>
                    <a:pt x="1399" y="1"/>
                  </a:moveTo>
                  <a:lnTo>
                    <a:pt x="1184" y="646"/>
                  </a:lnTo>
                  <a:lnTo>
                    <a:pt x="108" y="2690"/>
                  </a:lnTo>
                  <a:lnTo>
                    <a:pt x="0" y="3013"/>
                  </a:lnTo>
                  <a:lnTo>
                    <a:pt x="216" y="3336"/>
                  </a:lnTo>
                  <a:lnTo>
                    <a:pt x="431" y="3551"/>
                  </a:lnTo>
                  <a:lnTo>
                    <a:pt x="753" y="3766"/>
                  </a:lnTo>
                  <a:lnTo>
                    <a:pt x="1184" y="3981"/>
                  </a:lnTo>
                  <a:lnTo>
                    <a:pt x="1507" y="3981"/>
                  </a:lnTo>
                  <a:lnTo>
                    <a:pt x="1829" y="3874"/>
                  </a:lnTo>
                  <a:lnTo>
                    <a:pt x="2044" y="3766"/>
                  </a:lnTo>
                  <a:lnTo>
                    <a:pt x="3336" y="1077"/>
                  </a:lnTo>
                  <a:lnTo>
                    <a:pt x="139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290;p29">
              <a:extLst>
                <a:ext uri="{FF2B5EF4-FFF2-40B4-BE49-F238E27FC236}">
                  <a16:creationId xmlns:a16="http://schemas.microsoft.com/office/drawing/2014/main" id="{9F99C99F-A144-D344-A881-C82C457C27C1}"/>
                </a:ext>
              </a:extLst>
            </p:cNvPr>
            <p:cNvSpPr/>
            <p:nvPr/>
          </p:nvSpPr>
          <p:spPr>
            <a:xfrm>
              <a:off x="4347925" y="2998675"/>
              <a:ext cx="83400" cy="99550"/>
            </a:xfrm>
            <a:custGeom>
              <a:avLst/>
              <a:gdLst/>
              <a:ahLst/>
              <a:cxnLst/>
              <a:rect l="l" t="t" r="r" b="b"/>
              <a:pathLst>
                <a:path w="3336" h="3982" fill="none" extrusionOk="0">
                  <a:moveTo>
                    <a:pt x="3336" y="1077"/>
                  </a:moveTo>
                  <a:lnTo>
                    <a:pt x="2044" y="3766"/>
                  </a:lnTo>
                  <a:lnTo>
                    <a:pt x="2044" y="3766"/>
                  </a:lnTo>
                  <a:lnTo>
                    <a:pt x="1829" y="3874"/>
                  </a:lnTo>
                  <a:lnTo>
                    <a:pt x="1507" y="3981"/>
                  </a:lnTo>
                  <a:lnTo>
                    <a:pt x="1184" y="3981"/>
                  </a:lnTo>
                  <a:lnTo>
                    <a:pt x="753" y="3766"/>
                  </a:lnTo>
                  <a:lnTo>
                    <a:pt x="753" y="3766"/>
                  </a:lnTo>
                  <a:lnTo>
                    <a:pt x="431" y="3551"/>
                  </a:lnTo>
                  <a:lnTo>
                    <a:pt x="216" y="3336"/>
                  </a:lnTo>
                  <a:lnTo>
                    <a:pt x="0" y="3013"/>
                  </a:lnTo>
                  <a:lnTo>
                    <a:pt x="108" y="2690"/>
                  </a:lnTo>
                  <a:lnTo>
                    <a:pt x="1184" y="646"/>
                  </a:lnTo>
                  <a:lnTo>
                    <a:pt x="1399"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291;p29">
              <a:extLst>
                <a:ext uri="{FF2B5EF4-FFF2-40B4-BE49-F238E27FC236}">
                  <a16:creationId xmlns:a16="http://schemas.microsoft.com/office/drawing/2014/main" id="{8E3E0FDC-6582-2A5E-9B5E-BDE8E35A13CA}"/>
                </a:ext>
              </a:extLst>
            </p:cNvPr>
            <p:cNvSpPr/>
            <p:nvPr/>
          </p:nvSpPr>
          <p:spPr>
            <a:xfrm>
              <a:off x="4345225" y="2996000"/>
              <a:ext cx="91475" cy="107600"/>
            </a:xfrm>
            <a:custGeom>
              <a:avLst/>
              <a:gdLst/>
              <a:ahLst/>
              <a:cxnLst/>
              <a:rect l="l" t="t" r="r" b="b"/>
              <a:pathLst>
                <a:path w="3659" h="4304" extrusionOk="0">
                  <a:moveTo>
                    <a:pt x="1507" y="0"/>
                  </a:moveTo>
                  <a:lnTo>
                    <a:pt x="1399" y="108"/>
                  </a:lnTo>
                  <a:lnTo>
                    <a:pt x="1077" y="646"/>
                  </a:lnTo>
                  <a:lnTo>
                    <a:pt x="1" y="2797"/>
                  </a:lnTo>
                  <a:lnTo>
                    <a:pt x="1" y="3013"/>
                  </a:lnTo>
                  <a:lnTo>
                    <a:pt x="1" y="3335"/>
                  </a:lnTo>
                  <a:lnTo>
                    <a:pt x="216" y="3658"/>
                  </a:lnTo>
                  <a:lnTo>
                    <a:pt x="431" y="3873"/>
                  </a:lnTo>
                  <a:lnTo>
                    <a:pt x="754" y="4088"/>
                  </a:lnTo>
                  <a:lnTo>
                    <a:pt x="1184" y="4196"/>
                  </a:lnTo>
                  <a:lnTo>
                    <a:pt x="1615" y="4304"/>
                  </a:lnTo>
                  <a:lnTo>
                    <a:pt x="2045" y="4196"/>
                  </a:lnTo>
                  <a:lnTo>
                    <a:pt x="2152" y="4088"/>
                  </a:lnTo>
                  <a:lnTo>
                    <a:pt x="2260" y="3873"/>
                  </a:lnTo>
                  <a:lnTo>
                    <a:pt x="3659" y="1184"/>
                  </a:lnTo>
                  <a:lnTo>
                    <a:pt x="3659" y="1076"/>
                  </a:lnTo>
                  <a:lnTo>
                    <a:pt x="3551" y="968"/>
                  </a:lnTo>
                  <a:lnTo>
                    <a:pt x="3444" y="968"/>
                  </a:lnTo>
                  <a:lnTo>
                    <a:pt x="3336" y="1076"/>
                  </a:lnTo>
                  <a:lnTo>
                    <a:pt x="1937" y="3766"/>
                  </a:lnTo>
                  <a:lnTo>
                    <a:pt x="1830" y="3873"/>
                  </a:lnTo>
                  <a:lnTo>
                    <a:pt x="1292" y="3873"/>
                  </a:lnTo>
                  <a:lnTo>
                    <a:pt x="969" y="3766"/>
                  </a:lnTo>
                  <a:lnTo>
                    <a:pt x="539" y="3335"/>
                  </a:lnTo>
                  <a:lnTo>
                    <a:pt x="324" y="3228"/>
                  </a:lnTo>
                  <a:lnTo>
                    <a:pt x="324" y="3013"/>
                  </a:lnTo>
                  <a:lnTo>
                    <a:pt x="324" y="2905"/>
                  </a:lnTo>
                  <a:lnTo>
                    <a:pt x="1399" y="861"/>
                  </a:lnTo>
                  <a:lnTo>
                    <a:pt x="1722" y="215"/>
                  </a:lnTo>
                  <a:lnTo>
                    <a:pt x="1722" y="108"/>
                  </a:lnTo>
                  <a:lnTo>
                    <a:pt x="161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292;p29">
              <a:extLst>
                <a:ext uri="{FF2B5EF4-FFF2-40B4-BE49-F238E27FC236}">
                  <a16:creationId xmlns:a16="http://schemas.microsoft.com/office/drawing/2014/main" id="{70B1F4CC-F195-C497-9A45-821229F062F2}"/>
                </a:ext>
              </a:extLst>
            </p:cNvPr>
            <p:cNvSpPr/>
            <p:nvPr/>
          </p:nvSpPr>
          <p:spPr>
            <a:xfrm>
              <a:off x="4377500" y="2987925"/>
              <a:ext cx="61900" cy="45750"/>
            </a:xfrm>
            <a:custGeom>
              <a:avLst/>
              <a:gdLst/>
              <a:ahLst/>
              <a:cxnLst/>
              <a:rect l="l" t="t" r="r" b="b"/>
              <a:pathLst>
                <a:path w="2476" h="1830" extrusionOk="0">
                  <a:moveTo>
                    <a:pt x="861" y="323"/>
                  </a:moveTo>
                  <a:lnTo>
                    <a:pt x="1077" y="431"/>
                  </a:lnTo>
                  <a:lnTo>
                    <a:pt x="1399" y="538"/>
                  </a:lnTo>
                  <a:lnTo>
                    <a:pt x="1722" y="646"/>
                  </a:lnTo>
                  <a:lnTo>
                    <a:pt x="1937" y="861"/>
                  </a:lnTo>
                  <a:lnTo>
                    <a:pt x="2045" y="1076"/>
                  </a:lnTo>
                  <a:lnTo>
                    <a:pt x="2045" y="1184"/>
                  </a:lnTo>
                  <a:lnTo>
                    <a:pt x="2045" y="1291"/>
                  </a:lnTo>
                  <a:lnTo>
                    <a:pt x="1937" y="1399"/>
                  </a:lnTo>
                  <a:lnTo>
                    <a:pt x="1615" y="1507"/>
                  </a:lnTo>
                  <a:lnTo>
                    <a:pt x="1399" y="1507"/>
                  </a:lnTo>
                  <a:lnTo>
                    <a:pt x="1077" y="1291"/>
                  </a:lnTo>
                  <a:lnTo>
                    <a:pt x="754" y="1184"/>
                  </a:lnTo>
                  <a:lnTo>
                    <a:pt x="539" y="969"/>
                  </a:lnTo>
                  <a:lnTo>
                    <a:pt x="431" y="754"/>
                  </a:lnTo>
                  <a:lnTo>
                    <a:pt x="431" y="646"/>
                  </a:lnTo>
                  <a:lnTo>
                    <a:pt x="431" y="538"/>
                  </a:lnTo>
                  <a:lnTo>
                    <a:pt x="539" y="431"/>
                  </a:lnTo>
                  <a:lnTo>
                    <a:pt x="861" y="323"/>
                  </a:lnTo>
                  <a:close/>
                  <a:moveTo>
                    <a:pt x="861" y="0"/>
                  </a:moveTo>
                  <a:lnTo>
                    <a:pt x="431" y="108"/>
                  </a:lnTo>
                  <a:lnTo>
                    <a:pt x="216" y="216"/>
                  </a:lnTo>
                  <a:lnTo>
                    <a:pt x="108" y="323"/>
                  </a:lnTo>
                  <a:lnTo>
                    <a:pt x="1" y="646"/>
                  </a:lnTo>
                  <a:lnTo>
                    <a:pt x="108" y="969"/>
                  </a:lnTo>
                  <a:lnTo>
                    <a:pt x="324" y="1184"/>
                  </a:lnTo>
                  <a:lnTo>
                    <a:pt x="539" y="1507"/>
                  </a:lnTo>
                  <a:lnTo>
                    <a:pt x="861" y="1614"/>
                  </a:lnTo>
                  <a:lnTo>
                    <a:pt x="1292" y="1829"/>
                  </a:lnTo>
                  <a:lnTo>
                    <a:pt x="2045" y="1829"/>
                  </a:lnTo>
                  <a:lnTo>
                    <a:pt x="2260" y="1722"/>
                  </a:lnTo>
                  <a:lnTo>
                    <a:pt x="2368" y="1507"/>
                  </a:lnTo>
                  <a:lnTo>
                    <a:pt x="2475" y="1184"/>
                  </a:lnTo>
                  <a:lnTo>
                    <a:pt x="2368" y="969"/>
                  </a:lnTo>
                  <a:lnTo>
                    <a:pt x="2260" y="646"/>
                  </a:lnTo>
                  <a:lnTo>
                    <a:pt x="1937" y="431"/>
                  </a:lnTo>
                  <a:lnTo>
                    <a:pt x="1615" y="216"/>
                  </a:lnTo>
                  <a:lnTo>
                    <a:pt x="118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293;p29">
              <a:extLst>
                <a:ext uri="{FF2B5EF4-FFF2-40B4-BE49-F238E27FC236}">
                  <a16:creationId xmlns:a16="http://schemas.microsoft.com/office/drawing/2014/main" id="{995C13A1-FF26-989D-482E-F3EECB51C4DF}"/>
                </a:ext>
              </a:extLst>
            </p:cNvPr>
            <p:cNvSpPr/>
            <p:nvPr/>
          </p:nvSpPr>
          <p:spPr>
            <a:xfrm>
              <a:off x="4385575" y="2931450"/>
              <a:ext cx="80725" cy="96850"/>
            </a:xfrm>
            <a:custGeom>
              <a:avLst/>
              <a:gdLst/>
              <a:ahLst/>
              <a:cxnLst/>
              <a:rect l="l" t="t" r="r" b="b"/>
              <a:pathLst>
                <a:path w="3229" h="3874" extrusionOk="0">
                  <a:moveTo>
                    <a:pt x="1292" y="0"/>
                  </a:moveTo>
                  <a:lnTo>
                    <a:pt x="1076" y="538"/>
                  </a:lnTo>
                  <a:lnTo>
                    <a:pt x="1" y="2690"/>
                  </a:lnTo>
                  <a:lnTo>
                    <a:pt x="1" y="2905"/>
                  </a:lnTo>
                  <a:lnTo>
                    <a:pt x="108" y="3228"/>
                  </a:lnTo>
                  <a:lnTo>
                    <a:pt x="323" y="3443"/>
                  </a:lnTo>
                  <a:lnTo>
                    <a:pt x="646" y="3658"/>
                  </a:lnTo>
                  <a:lnTo>
                    <a:pt x="1076" y="3873"/>
                  </a:lnTo>
                  <a:lnTo>
                    <a:pt x="1399" y="3873"/>
                  </a:lnTo>
                  <a:lnTo>
                    <a:pt x="1722" y="3766"/>
                  </a:lnTo>
                  <a:lnTo>
                    <a:pt x="1937" y="3658"/>
                  </a:lnTo>
                  <a:lnTo>
                    <a:pt x="3228" y="968"/>
                  </a:lnTo>
                  <a:lnTo>
                    <a:pt x="1292"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294;p29">
              <a:extLst>
                <a:ext uri="{FF2B5EF4-FFF2-40B4-BE49-F238E27FC236}">
                  <a16:creationId xmlns:a16="http://schemas.microsoft.com/office/drawing/2014/main" id="{C281E013-29B1-48E2-A7B0-FE9549F5D70A}"/>
                </a:ext>
              </a:extLst>
            </p:cNvPr>
            <p:cNvSpPr/>
            <p:nvPr/>
          </p:nvSpPr>
          <p:spPr>
            <a:xfrm>
              <a:off x="4385575" y="2931450"/>
              <a:ext cx="80725" cy="96850"/>
            </a:xfrm>
            <a:custGeom>
              <a:avLst/>
              <a:gdLst/>
              <a:ahLst/>
              <a:cxnLst/>
              <a:rect l="l" t="t" r="r" b="b"/>
              <a:pathLst>
                <a:path w="3229" h="3874" fill="none" extrusionOk="0">
                  <a:moveTo>
                    <a:pt x="3228" y="968"/>
                  </a:moveTo>
                  <a:lnTo>
                    <a:pt x="1937" y="3658"/>
                  </a:lnTo>
                  <a:lnTo>
                    <a:pt x="1937" y="3658"/>
                  </a:lnTo>
                  <a:lnTo>
                    <a:pt x="1722" y="3766"/>
                  </a:lnTo>
                  <a:lnTo>
                    <a:pt x="1399" y="3873"/>
                  </a:lnTo>
                  <a:lnTo>
                    <a:pt x="1076" y="3873"/>
                  </a:lnTo>
                  <a:lnTo>
                    <a:pt x="646" y="3658"/>
                  </a:lnTo>
                  <a:lnTo>
                    <a:pt x="646" y="3658"/>
                  </a:lnTo>
                  <a:lnTo>
                    <a:pt x="323" y="3443"/>
                  </a:lnTo>
                  <a:lnTo>
                    <a:pt x="108" y="3228"/>
                  </a:lnTo>
                  <a:lnTo>
                    <a:pt x="1" y="2905"/>
                  </a:lnTo>
                  <a:lnTo>
                    <a:pt x="1" y="2690"/>
                  </a:lnTo>
                  <a:lnTo>
                    <a:pt x="1076" y="538"/>
                  </a:lnTo>
                  <a:lnTo>
                    <a:pt x="1292"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295;p29">
              <a:extLst>
                <a:ext uri="{FF2B5EF4-FFF2-40B4-BE49-F238E27FC236}">
                  <a16:creationId xmlns:a16="http://schemas.microsoft.com/office/drawing/2014/main" id="{EFB4A948-6CA9-881C-9CCD-78EADFD5E79D}"/>
                </a:ext>
              </a:extLst>
            </p:cNvPr>
            <p:cNvSpPr/>
            <p:nvPr/>
          </p:nvSpPr>
          <p:spPr>
            <a:xfrm>
              <a:off x="4380200" y="2926050"/>
              <a:ext cx="91475" cy="107625"/>
            </a:xfrm>
            <a:custGeom>
              <a:avLst/>
              <a:gdLst/>
              <a:ahLst/>
              <a:cxnLst/>
              <a:rect l="l" t="t" r="r" b="b"/>
              <a:pathLst>
                <a:path w="3659" h="4305" extrusionOk="0">
                  <a:moveTo>
                    <a:pt x="1507" y="1"/>
                  </a:moveTo>
                  <a:lnTo>
                    <a:pt x="1399" y="109"/>
                  </a:lnTo>
                  <a:lnTo>
                    <a:pt x="1076" y="646"/>
                  </a:lnTo>
                  <a:lnTo>
                    <a:pt x="0" y="2798"/>
                  </a:lnTo>
                  <a:lnTo>
                    <a:pt x="0" y="3013"/>
                  </a:lnTo>
                  <a:lnTo>
                    <a:pt x="0" y="3336"/>
                  </a:lnTo>
                  <a:lnTo>
                    <a:pt x="216" y="3659"/>
                  </a:lnTo>
                  <a:lnTo>
                    <a:pt x="431" y="3874"/>
                  </a:lnTo>
                  <a:lnTo>
                    <a:pt x="753" y="4089"/>
                  </a:lnTo>
                  <a:lnTo>
                    <a:pt x="1184" y="4197"/>
                  </a:lnTo>
                  <a:lnTo>
                    <a:pt x="1614" y="4304"/>
                  </a:lnTo>
                  <a:lnTo>
                    <a:pt x="2045" y="4197"/>
                  </a:lnTo>
                  <a:lnTo>
                    <a:pt x="2152" y="4089"/>
                  </a:lnTo>
                  <a:lnTo>
                    <a:pt x="2260" y="3874"/>
                  </a:lnTo>
                  <a:lnTo>
                    <a:pt x="3658" y="1184"/>
                  </a:lnTo>
                  <a:lnTo>
                    <a:pt x="3658" y="1077"/>
                  </a:lnTo>
                  <a:lnTo>
                    <a:pt x="3551" y="969"/>
                  </a:lnTo>
                  <a:lnTo>
                    <a:pt x="3443" y="969"/>
                  </a:lnTo>
                  <a:lnTo>
                    <a:pt x="3336" y="1077"/>
                  </a:lnTo>
                  <a:lnTo>
                    <a:pt x="1937" y="3766"/>
                  </a:lnTo>
                  <a:lnTo>
                    <a:pt x="1829" y="3874"/>
                  </a:lnTo>
                  <a:lnTo>
                    <a:pt x="1291" y="3874"/>
                  </a:lnTo>
                  <a:lnTo>
                    <a:pt x="969" y="3766"/>
                  </a:lnTo>
                  <a:lnTo>
                    <a:pt x="538" y="3444"/>
                  </a:lnTo>
                  <a:lnTo>
                    <a:pt x="431" y="3229"/>
                  </a:lnTo>
                  <a:lnTo>
                    <a:pt x="323" y="3013"/>
                  </a:lnTo>
                  <a:lnTo>
                    <a:pt x="323" y="2906"/>
                  </a:lnTo>
                  <a:lnTo>
                    <a:pt x="1399" y="862"/>
                  </a:lnTo>
                  <a:lnTo>
                    <a:pt x="1722" y="216"/>
                  </a:lnTo>
                  <a:lnTo>
                    <a:pt x="1722" y="109"/>
                  </a:lnTo>
                  <a:lnTo>
                    <a:pt x="161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296;p29">
              <a:extLst>
                <a:ext uri="{FF2B5EF4-FFF2-40B4-BE49-F238E27FC236}">
                  <a16:creationId xmlns:a16="http://schemas.microsoft.com/office/drawing/2014/main" id="{FD0FE024-3AE5-B418-3F1C-1C36F56C1503}"/>
                </a:ext>
              </a:extLst>
            </p:cNvPr>
            <p:cNvSpPr/>
            <p:nvPr/>
          </p:nvSpPr>
          <p:spPr>
            <a:xfrm>
              <a:off x="4412475" y="2918000"/>
              <a:ext cx="61875" cy="45750"/>
            </a:xfrm>
            <a:custGeom>
              <a:avLst/>
              <a:gdLst/>
              <a:ahLst/>
              <a:cxnLst/>
              <a:rect l="l" t="t" r="r" b="b"/>
              <a:pathLst>
                <a:path w="2475" h="1830" extrusionOk="0">
                  <a:moveTo>
                    <a:pt x="861" y="323"/>
                  </a:moveTo>
                  <a:lnTo>
                    <a:pt x="1184" y="431"/>
                  </a:lnTo>
                  <a:lnTo>
                    <a:pt x="1507" y="538"/>
                  </a:lnTo>
                  <a:lnTo>
                    <a:pt x="1722" y="646"/>
                  </a:lnTo>
                  <a:lnTo>
                    <a:pt x="1937" y="861"/>
                  </a:lnTo>
                  <a:lnTo>
                    <a:pt x="2045" y="1076"/>
                  </a:lnTo>
                  <a:lnTo>
                    <a:pt x="2045" y="1291"/>
                  </a:lnTo>
                  <a:lnTo>
                    <a:pt x="1937" y="1506"/>
                  </a:lnTo>
                  <a:lnTo>
                    <a:pt x="1399" y="1506"/>
                  </a:lnTo>
                  <a:lnTo>
                    <a:pt x="1076" y="1291"/>
                  </a:lnTo>
                  <a:lnTo>
                    <a:pt x="754" y="1184"/>
                  </a:lnTo>
                  <a:lnTo>
                    <a:pt x="538" y="968"/>
                  </a:lnTo>
                  <a:lnTo>
                    <a:pt x="431" y="753"/>
                  </a:lnTo>
                  <a:lnTo>
                    <a:pt x="431" y="646"/>
                  </a:lnTo>
                  <a:lnTo>
                    <a:pt x="431" y="538"/>
                  </a:lnTo>
                  <a:lnTo>
                    <a:pt x="538" y="431"/>
                  </a:lnTo>
                  <a:lnTo>
                    <a:pt x="861" y="323"/>
                  </a:lnTo>
                  <a:close/>
                  <a:moveTo>
                    <a:pt x="861" y="0"/>
                  </a:moveTo>
                  <a:lnTo>
                    <a:pt x="431" y="108"/>
                  </a:lnTo>
                  <a:lnTo>
                    <a:pt x="216" y="215"/>
                  </a:lnTo>
                  <a:lnTo>
                    <a:pt x="108" y="323"/>
                  </a:lnTo>
                  <a:lnTo>
                    <a:pt x="0" y="646"/>
                  </a:lnTo>
                  <a:lnTo>
                    <a:pt x="108" y="968"/>
                  </a:lnTo>
                  <a:lnTo>
                    <a:pt x="323" y="1184"/>
                  </a:lnTo>
                  <a:lnTo>
                    <a:pt x="538" y="1506"/>
                  </a:lnTo>
                  <a:lnTo>
                    <a:pt x="861" y="1722"/>
                  </a:lnTo>
                  <a:lnTo>
                    <a:pt x="1291" y="1829"/>
                  </a:lnTo>
                  <a:lnTo>
                    <a:pt x="2045" y="1829"/>
                  </a:lnTo>
                  <a:lnTo>
                    <a:pt x="2260" y="1722"/>
                  </a:lnTo>
                  <a:lnTo>
                    <a:pt x="2367" y="1506"/>
                  </a:lnTo>
                  <a:lnTo>
                    <a:pt x="2475" y="1291"/>
                  </a:lnTo>
                  <a:lnTo>
                    <a:pt x="2367" y="968"/>
                  </a:lnTo>
                  <a:lnTo>
                    <a:pt x="2260" y="646"/>
                  </a:lnTo>
                  <a:lnTo>
                    <a:pt x="1937" y="431"/>
                  </a:lnTo>
                  <a:lnTo>
                    <a:pt x="1614" y="215"/>
                  </a:lnTo>
                  <a:lnTo>
                    <a:pt x="118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297;p29">
              <a:extLst>
                <a:ext uri="{FF2B5EF4-FFF2-40B4-BE49-F238E27FC236}">
                  <a16:creationId xmlns:a16="http://schemas.microsoft.com/office/drawing/2014/main" id="{40FEFA7B-7F9B-22E9-BB1B-904BD48A8FD1}"/>
                </a:ext>
              </a:extLst>
            </p:cNvPr>
            <p:cNvSpPr/>
            <p:nvPr/>
          </p:nvSpPr>
          <p:spPr>
            <a:xfrm>
              <a:off x="4417850" y="2923375"/>
              <a:ext cx="51125" cy="37675"/>
            </a:xfrm>
            <a:custGeom>
              <a:avLst/>
              <a:gdLst/>
              <a:ahLst/>
              <a:cxnLst/>
              <a:rect l="l" t="t" r="r" b="b"/>
              <a:pathLst>
                <a:path w="2045" h="1507" extrusionOk="0">
                  <a:moveTo>
                    <a:pt x="216" y="0"/>
                  </a:moveTo>
                  <a:lnTo>
                    <a:pt x="108" y="216"/>
                  </a:lnTo>
                  <a:lnTo>
                    <a:pt x="1" y="538"/>
                  </a:lnTo>
                  <a:lnTo>
                    <a:pt x="108" y="753"/>
                  </a:lnTo>
                  <a:lnTo>
                    <a:pt x="431" y="1076"/>
                  </a:lnTo>
                  <a:lnTo>
                    <a:pt x="754" y="1291"/>
                  </a:lnTo>
                  <a:lnTo>
                    <a:pt x="1184" y="1399"/>
                  </a:lnTo>
                  <a:lnTo>
                    <a:pt x="1507" y="1507"/>
                  </a:lnTo>
                  <a:lnTo>
                    <a:pt x="1830" y="1399"/>
                  </a:lnTo>
                  <a:lnTo>
                    <a:pt x="2045" y="1184"/>
                  </a:lnTo>
                  <a:lnTo>
                    <a:pt x="2045" y="969"/>
                  </a:lnTo>
                  <a:lnTo>
                    <a:pt x="1937" y="646"/>
                  </a:lnTo>
                  <a:lnTo>
                    <a:pt x="1722" y="431"/>
                  </a:lnTo>
                  <a:lnTo>
                    <a:pt x="1292" y="108"/>
                  </a:lnTo>
                  <a:lnTo>
                    <a:pt x="96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298;p29">
              <a:extLst>
                <a:ext uri="{FF2B5EF4-FFF2-40B4-BE49-F238E27FC236}">
                  <a16:creationId xmlns:a16="http://schemas.microsoft.com/office/drawing/2014/main" id="{4CB2DE62-91F2-254C-0A94-94B8AD37A768}"/>
                </a:ext>
              </a:extLst>
            </p:cNvPr>
            <p:cNvSpPr/>
            <p:nvPr/>
          </p:nvSpPr>
          <p:spPr>
            <a:xfrm>
              <a:off x="4428600" y="2928750"/>
              <a:ext cx="32300" cy="24225"/>
            </a:xfrm>
            <a:custGeom>
              <a:avLst/>
              <a:gdLst/>
              <a:ahLst/>
              <a:cxnLst/>
              <a:rect l="l" t="t" r="r" b="b"/>
              <a:pathLst>
                <a:path w="1292" h="969" extrusionOk="0">
                  <a:moveTo>
                    <a:pt x="109" y="1"/>
                  </a:moveTo>
                  <a:lnTo>
                    <a:pt x="1" y="108"/>
                  </a:lnTo>
                  <a:lnTo>
                    <a:pt x="1" y="323"/>
                  </a:lnTo>
                  <a:lnTo>
                    <a:pt x="109" y="431"/>
                  </a:lnTo>
                  <a:lnTo>
                    <a:pt x="431" y="754"/>
                  </a:lnTo>
                  <a:lnTo>
                    <a:pt x="969" y="969"/>
                  </a:lnTo>
                  <a:lnTo>
                    <a:pt x="1184" y="861"/>
                  </a:lnTo>
                  <a:lnTo>
                    <a:pt x="1292" y="754"/>
                  </a:lnTo>
                  <a:lnTo>
                    <a:pt x="1292" y="646"/>
                  </a:lnTo>
                  <a:lnTo>
                    <a:pt x="1184" y="431"/>
                  </a:lnTo>
                  <a:lnTo>
                    <a:pt x="754" y="108"/>
                  </a:lnTo>
                  <a:lnTo>
                    <a:pt x="32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299;p29">
              <a:extLst>
                <a:ext uri="{FF2B5EF4-FFF2-40B4-BE49-F238E27FC236}">
                  <a16:creationId xmlns:a16="http://schemas.microsoft.com/office/drawing/2014/main" id="{F248C52A-C61D-7688-2AF6-1C34FAB1E72C}"/>
                </a:ext>
              </a:extLst>
            </p:cNvPr>
            <p:cNvSpPr/>
            <p:nvPr/>
          </p:nvSpPr>
          <p:spPr>
            <a:xfrm>
              <a:off x="4234950" y="3127775"/>
              <a:ext cx="43075" cy="83425"/>
            </a:xfrm>
            <a:custGeom>
              <a:avLst/>
              <a:gdLst/>
              <a:ahLst/>
              <a:cxnLst/>
              <a:rect l="l" t="t" r="r" b="b"/>
              <a:pathLst>
                <a:path w="1723" h="3337" extrusionOk="0">
                  <a:moveTo>
                    <a:pt x="1" y="1"/>
                  </a:moveTo>
                  <a:lnTo>
                    <a:pt x="431" y="3336"/>
                  </a:lnTo>
                  <a:lnTo>
                    <a:pt x="969" y="3229"/>
                  </a:lnTo>
                  <a:lnTo>
                    <a:pt x="1184" y="3229"/>
                  </a:lnTo>
                  <a:lnTo>
                    <a:pt x="1399" y="3013"/>
                  </a:lnTo>
                  <a:lnTo>
                    <a:pt x="1614" y="2691"/>
                  </a:lnTo>
                  <a:lnTo>
                    <a:pt x="1722" y="2153"/>
                  </a:lnTo>
                  <a:lnTo>
                    <a:pt x="1722" y="1400"/>
                  </a:lnTo>
                  <a:lnTo>
                    <a:pt x="1614" y="862"/>
                  </a:lnTo>
                  <a:lnTo>
                    <a:pt x="1292" y="324"/>
                  </a:lnTo>
                  <a:lnTo>
                    <a:pt x="969"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300;p29">
              <a:extLst>
                <a:ext uri="{FF2B5EF4-FFF2-40B4-BE49-F238E27FC236}">
                  <a16:creationId xmlns:a16="http://schemas.microsoft.com/office/drawing/2014/main" id="{53ECE924-2F09-9C66-FF9B-7F9F54D2136B}"/>
                </a:ext>
              </a:extLst>
            </p:cNvPr>
            <p:cNvSpPr/>
            <p:nvPr/>
          </p:nvSpPr>
          <p:spPr>
            <a:xfrm>
              <a:off x="4234950" y="3127775"/>
              <a:ext cx="43075" cy="83425"/>
            </a:xfrm>
            <a:custGeom>
              <a:avLst/>
              <a:gdLst/>
              <a:ahLst/>
              <a:cxnLst/>
              <a:rect l="l" t="t" r="r" b="b"/>
              <a:pathLst>
                <a:path w="1723" h="3337" fill="none" extrusionOk="0">
                  <a:moveTo>
                    <a:pt x="431" y="3336"/>
                  </a:moveTo>
                  <a:lnTo>
                    <a:pt x="969" y="3229"/>
                  </a:lnTo>
                  <a:lnTo>
                    <a:pt x="969" y="3229"/>
                  </a:lnTo>
                  <a:lnTo>
                    <a:pt x="1184" y="3229"/>
                  </a:lnTo>
                  <a:lnTo>
                    <a:pt x="1399" y="3013"/>
                  </a:lnTo>
                  <a:lnTo>
                    <a:pt x="1614" y="2691"/>
                  </a:lnTo>
                  <a:lnTo>
                    <a:pt x="1722" y="2153"/>
                  </a:lnTo>
                  <a:lnTo>
                    <a:pt x="1722" y="1400"/>
                  </a:lnTo>
                  <a:lnTo>
                    <a:pt x="1722" y="1400"/>
                  </a:lnTo>
                  <a:lnTo>
                    <a:pt x="1614" y="862"/>
                  </a:lnTo>
                  <a:lnTo>
                    <a:pt x="1292" y="324"/>
                  </a:lnTo>
                  <a:lnTo>
                    <a:pt x="969" y="1"/>
                  </a:lnTo>
                  <a:lnTo>
                    <a:pt x="754" y="1"/>
                  </a:lnTo>
                  <a:lnTo>
                    <a:pt x="539" y="1"/>
                  </a:lnTo>
                  <a:lnTo>
                    <a:pt x="431" y="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301;p29">
              <a:extLst>
                <a:ext uri="{FF2B5EF4-FFF2-40B4-BE49-F238E27FC236}">
                  <a16:creationId xmlns:a16="http://schemas.microsoft.com/office/drawing/2014/main" id="{5DF36A29-69BC-E5E7-0A72-87B1FB00BC86}"/>
                </a:ext>
              </a:extLst>
            </p:cNvPr>
            <p:cNvSpPr/>
            <p:nvPr/>
          </p:nvSpPr>
          <p:spPr>
            <a:xfrm>
              <a:off x="4232275" y="3122400"/>
              <a:ext cx="51125" cy="91475"/>
            </a:xfrm>
            <a:custGeom>
              <a:avLst/>
              <a:gdLst/>
              <a:ahLst/>
              <a:cxnLst/>
              <a:rect l="l" t="t" r="r" b="b"/>
              <a:pathLst>
                <a:path w="2045" h="3659" extrusionOk="0">
                  <a:moveTo>
                    <a:pt x="108" y="1"/>
                  </a:moveTo>
                  <a:lnTo>
                    <a:pt x="0" y="108"/>
                  </a:lnTo>
                  <a:lnTo>
                    <a:pt x="0" y="216"/>
                  </a:lnTo>
                  <a:lnTo>
                    <a:pt x="0" y="324"/>
                  </a:lnTo>
                  <a:lnTo>
                    <a:pt x="108" y="431"/>
                  </a:lnTo>
                  <a:lnTo>
                    <a:pt x="538" y="324"/>
                  </a:lnTo>
                  <a:lnTo>
                    <a:pt x="753" y="324"/>
                  </a:lnTo>
                  <a:lnTo>
                    <a:pt x="968" y="431"/>
                  </a:lnTo>
                  <a:lnTo>
                    <a:pt x="1291" y="646"/>
                  </a:lnTo>
                  <a:lnTo>
                    <a:pt x="1506" y="1077"/>
                  </a:lnTo>
                  <a:lnTo>
                    <a:pt x="1721" y="1722"/>
                  </a:lnTo>
                  <a:lnTo>
                    <a:pt x="1721" y="2045"/>
                  </a:lnTo>
                  <a:lnTo>
                    <a:pt x="1614" y="2583"/>
                  </a:lnTo>
                  <a:lnTo>
                    <a:pt x="1506" y="2906"/>
                  </a:lnTo>
                  <a:lnTo>
                    <a:pt x="1291" y="3228"/>
                  </a:lnTo>
                  <a:lnTo>
                    <a:pt x="1076" y="3228"/>
                  </a:lnTo>
                  <a:lnTo>
                    <a:pt x="538" y="3336"/>
                  </a:lnTo>
                  <a:lnTo>
                    <a:pt x="430" y="3444"/>
                  </a:lnTo>
                  <a:lnTo>
                    <a:pt x="430" y="3551"/>
                  </a:lnTo>
                  <a:lnTo>
                    <a:pt x="430" y="3659"/>
                  </a:lnTo>
                  <a:lnTo>
                    <a:pt x="1184" y="3659"/>
                  </a:lnTo>
                  <a:lnTo>
                    <a:pt x="1399" y="3551"/>
                  </a:lnTo>
                  <a:lnTo>
                    <a:pt x="1506" y="3444"/>
                  </a:lnTo>
                  <a:lnTo>
                    <a:pt x="1829" y="3121"/>
                  </a:lnTo>
                  <a:lnTo>
                    <a:pt x="2044" y="2583"/>
                  </a:lnTo>
                  <a:lnTo>
                    <a:pt x="2044" y="2045"/>
                  </a:lnTo>
                  <a:lnTo>
                    <a:pt x="2044" y="1615"/>
                  </a:lnTo>
                  <a:lnTo>
                    <a:pt x="1829" y="969"/>
                  </a:lnTo>
                  <a:lnTo>
                    <a:pt x="1614" y="431"/>
                  </a:lnTo>
                  <a:lnTo>
                    <a:pt x="1184" y="108"/>
                  </a:lnTo>
                  <a:lnTo>
                    <a:pt x="96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302;p29">
              <a:extLst>
                <a:ext uri="{FF2B5EF4-FFF2-40B4-BE49-F238E27FC236}">
                  <a16:creationId xmlns:a16="http://schemas.microsoft.com/office/drawing/2014/main" id="{1EEB7B14-B15A-4E37-39C4-C40A3085EB44}"/>
                </a:ext>
              </a:extLst>
            </p:cNvPr>
            <p:cNvSpPr/>
            <p:nvPr/>
          </p:nvSpPr>
          <p:spPr>
            <a:xfrm>
              <a:off x="4213425" y="3127775"/>
              <a:ext cx="51150" cy="83425"/>
            </a:xfrm>
            <a:custGeom>
              <a:avLst/>
              <a:gdLst/>
              <a:ahLst/>
              <a:cxnLst/>
              <a:rect l="l" t="t" r="r" b="b"/>
              <a:pathLst>
                <a:path w="2046" h="3337" extrusionOk="0">
                  <a:moveTo>
                    <a:pt x="862" y="1"/>
                  </a:moveTo>
                  <a:lnTo>
                    <a:pt x="647" y="109"/>
                  </a:lnTo>
                  <a:lnTo>
                    <a:pt x="431" y="216"/>
                  </a:lnTo>
                  <a:lnTo>
                    <a:pt x="216" y="539"/>
                  </a:lnTo>
                  <a:lnTo>
                    <a:pt x="1" y="1184"/>
                  </a:lnTo>
                  <a:lnTo>
                    <a:pt x="109" y="1830"/>
                  </a:lnTo>
                  <a:lnTo>
                    <a:pt x="216" y="2475"/>
                  </a:lnTo>
                  <a:lnTo>
                    <a:pt x="539" y="2906"/>
                  </a:lnTo>
                  <a:lnTo>
                    <a:pt x="862" y="3229"/>
                  </a:lnTo>
                  <a:lnTo>
                    <a:pt x="1077" y="3336"/>
                  </a:lnTo>
                  <a:lnTo>
                    <a:pt x="1292" y="3336"/>
                  </a:lnTo>
                  <a:lnTo>
                    <a:pt x="1507" y="3229"/>
                  </a:lnTo>
                  <a:lnTo>
                    <a:pt x="1615" y="3121"/>
                  </a:lnTo>
                  <a:lnTo>
                    <a:pt x="1938" y="2798"/>
                  </a:lnTo>
                  <a:lnTo>
                    <a:pt x="2045" y="2153"/>
                  </a:lnTo>
                  <a:lnTo>
                    <a:pt x="2045" y="1507"/>
                  </a:lnTo>
                  <a:lnTo>
                    <a:pt x="1830" y="862"/>
                  </a:lnTo>
                  <a:lnTo>
                    <a:pt x="1615" y="431"/>
                  </a:lnTo>
                  <a:lnTo>
                    <a:pt x="1184" y="109"/>
                  </a:lnTo>
                  <a:lnTo>
                    <a:pt x="969"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303;p29">
              <a:extLst>
                <a:ext uri="{FF2B5EF4-FFF2-40B4-BE49-F238E27FC236}">
                  <a16:creationId xmlns:a16="http://schemas.microsoft.com/office/drawing/2014/main" id="{760D4851-2D60-9976-5128-492294EDF923}"/>
                </a:ext>
              </a:extLst>
            </p:cNvPr>
            <p:cNvSpPr/>
            <p:nvPr/>
          </p:nvSpPr>
          <p:spPr>
            <a:xfrm>
              <a:off x="4210750" y="3122400"/>
              <a:ext cx="59200" cy="94175"/>
            </a:xfrm>
            <a:custGeom>
              <a:avLst/>
              <a:gdLst/>
              <a:ahLst/>
              <a:cxnLst/>
              <a:rect l="l" t="t" r="r" b="b"/>
              <a:pathLst>
                <a:path w="2368" h="3767" extrusionOk="0">
                  <a:moveTo>
                    <a:pt x="969" y="431"/>
                  </a:moveTo>
                  <a:lnTo>
                    <a:pt x="1291" y="539"/>
                  </a:lnTo>
                  <a:lnTo>
                    <a:pt x="1507" y="754"/>
                  </a:lnTo>
                  <a:lnTo>
                    <a:pt x="1829" y="1184"/>
                  </a:lnTo>
                  <a:lnTo>
                    <a:pt x="1937" y="1722"/>
                  </a:lnTo>
                  <a:lnTo>
                    <a:pt x="1937" y="2153"/>
                  </a:lnTo>
                  <a:lnTo>
                    <a:pt x="1937" y="2583"/>
                  </a:lnTo>
                  <a:lnTo>
                    <a:pt x="1722" y="3013"/>
                  </a:lnTo>
                  <a:lnTo>
                    <a:pt x="1614" y="3228"/>
                  </a:lnTo>
                  <a:lnTo>
                    <a:pt x="1291" y="3336"/>
                  </a:lnTo>
                  <a:lnTo>
                    <a:pt x="969" y="3228"/>
                  </a:lnTo>
                  <a:lnTo>
                    <a:pt x="754" y="3013"/>
                  </a:lnTo>
                  <a:lnTo>
                    <a:pt x="538" y="2583"/>
                  </a:lnTo>
                  <a:lnTo>
                    <a:pt x="323" y="2045"/>
                  </a:lnTo>
                  <a:lnTo>
                    <a:pt x="323" y="1615"/>
                  </a:lnTo>
                  <a:lnTo>
                    <a:pt x="323" y="1184"/>
                  </a:lnTo>
                  <a:lnTo>
                    <a:pt x="538" y="754"/>
                  </a:lnTo>
                  <a:lnTo>
                    <a:pt x="754" y="539"/>
                  </a:lnTo>
                  <a:lnTo>
                    <a:pt x="969" y="431"/>
                  </a:lnTo>
                  <a:close/>
                  <a:moveTo>
                    <a:pt x="861" y="1"/>
                  </a:moveTo>
                  <a:lnTo>
                    <a:pt x="646" y="108"/>
                  </a:lnTo>
                  <a:lnTo>
                    <a:pt x="431" y="216"/>
                  </a:lnTo>
                  <a:lnTo>
                    <a:pt x="216" y="539"/>
                  </a:lnTo>
                  <a:lnTo>
                    <a:pt x="0" y="1077"/>
                  </a:lnTo>
                  <a:lnTo>
                    <a:pt x="0" y="1615"/>
                  </a:lnTo>
                  <a:lnTo>
                    <a:pt x="0" y="2045"/>
                  </a:lnTo>
                  <a:lnTo>
                    <a:pt x="108" y="2690"/>
                  </a:lnTo>
                  <a:lnTo>
                    <a:pt x="431" y="3228"/>
                  </a:lnTo>
                  <a:lnTo>
                    <a:pt x="861" y="3551"/>
                  </a:lnTo>
                  <a:lnTo>
                    <a:pt x="1076" y="3659"/>
                  </a:lnTo>
                  <a:lnTo>
                    <a:pt x="1291" y="3766"/>
                  </a:lnTo>
                  <a:lnTo>
                    <a:pt x="1399" y="3766"/>
                  </a:lnTo>
                  <a:lnTo>
                    <a:pt x="1614" y="3659"/>
                  </a:lnTo>
                  <a:lnTo>
                    <a:pt x="1829" y="3551"/>
                  </a:lnTo>
                  <a:lnTo>
                    <a:pt x="2045" y="3228"/>
                  </a:lnTo>
                  <a:lnTo>
                    <a:pt x="2260" y="2690"/>
                  </a:lnTo>
                  <a:lnTo>
                    <a:pt x="2367" y="2153"/>
                  </a:lnTo>
                  <a:lnTo>
                    <a:pt x="2260" y="1722"/>
                  </a:lnTo>
                  <a:lnTo>
                    <a:pt x="2152" y="1077"/>
                  </a:lnTo>
                  <a:lnTo>
                    <a:pt x="1829" y="539"/>
                  </a:lnTo>
                  <a:lnTo>
                    <a:pt x="1507" y="216"/>
                  </a:lnTo>
                  <a:lnTo>
                    <a:pt x="1291" y="108"/>
                  </a:lnTo>
                  <a:lnTo>
                    <a:pt x="96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304;p29">
              <a:extLst>
                <a:ext uri="{FF2B5EF4-FFF2-40B4-BE49-F238E27FC236}">
                  <a16:creationId xmlns:a16="http://schemas.microsoft.com/office/drawing/2014/main" id="{AC544A21-1DA6-1311-BF5C-463D6FA2231F}"/>
                </a:ext>
              </a:extLst>
            </p:cNvPr>
            <p:cNvSpPr/>
            <p:nvPr/>
          </p:nvSpPr>
          <p:spPr>
            <a:xfrm>
              <a:off x="4240325" y="3125100"/>
              <a:ext cx="80725" cy="86100"/>
            </a:xfrm>
            <a:custGeom>
              <a:avLst/>
              <a:gdLst/>
              <a:ahLst/>
              <a:cxnLst/>
              <a:rect l="l" t="t" r="r" b="b"/>
              <a:pathLst>
                <a:path w="3229" h="3444" extrusionOk="0">
                  <a:moveTo>
                    <a:pt x="539" y="0"/>
                  </a:moveTo>
                  <a:lnTo>
                    <a:pt x="1" y="108"/>
                  </a:lnTo>
                  <a:lnTo>
                    <a:pt x="108" y="216"/>
                  </a:lnTo>
                  <a:lnTo>
                    <a:pt x="539" y="646"/>
                  </a:lnTo>
                  <a:lnTo>
                    <a:pt x="754" y="969"/>
                  </a:lnTo>
                  <a:lnTo>
                    <a:pt x="862" y="1399"/>
                  </a:lnTo>
                  <a:lnTo>
                    <a:pt x="969" y="1937"/>
                  </a:lnTo>
                  <a:lnTo>
                    <a:pt x="969" y="2475"/>
                  </a:lnTo>
                  <a:lnTo>
                    <a:pt x="754" y="2905"/>
                  </a:lnTo>
                  <a:lnTo>
                    <a:pt x="539" y="3228"/>
                  </a:lnTo>
                  <a:lnTo>
                    <a:pt x="342" y="3425"/>
                  </a:lnTo>
                  <a:lnTo>
                    <a:pt x="342" y="3425"/>
                  </a:lnTo>
                  <a:lnTo>
                    <a:pt x="969" y="3336"/>
                  </a:lnTo>
                  <a:lnTo>
                    <a:pt x="3228" y="3336"/>
                  </a:lnTo>
                  <a:lnTo>
                    <a:pt x="3228" y="0"/>
                  </a:lnTo>
                  <a:close/>
                  <a:moveTo>
                    <a:pt x="342" y="3425"/>
                  </a:moveTo>
                  <a:lnTo>
                    <a:pt x="216" y="3443"/>
                  </a:lnTo>
                  <a:lnTo>
                    <a:pt x="324" y="3443"/>
                  </a:lnTo>
                  <a:lnTo>
                    <a:pt x="342" y="3425"/>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305;p29">
              <a:extLst>
                <a:ext uri="{FF2B5EF4-FFF2-40B4-BE49-F238E27FC236}">
                  <a16:creationId xmlns:a16="http://schemas.microsoft.com/office/drawing/2014/main" id="{162861AE-5514-0234-AEB2-C5763582A2FB}"/>
                </a:ext>
              </a:extLst>
            </p:cNvPr>
            <p:cNvSpPr/>
            <p:nvPr/>
          </p:nvSpPr>
          <p:spPr>
            <a:xfrm>
              <a:off x="4310275" y="3125100"/>
              <a:ext cx="43050" cy="83400"/>
            </a:xfrm>
            <a:custGeom>
              <a:avLst/>
              <a:gdLst/>
              <a:ahLst/>
              <a:cxnLst/>
              <a:rect l="l" t="t" r="r" b="b"/>
              <a:pathLst>
                <a:path w="1722" h="3336" extrusionOk="0">
                  <a:moveTo>
                    <a:pt x="0" y="0"/>
                  </a:moveTo>
                  <a:lnTo>
                    <a:pt x="430" y="3336"/>
                  </a:lnTo>
                  <a:lnTo>
                    <a:pt x="968" y="3228"/>
                  </a:lnTo>
                  <a:lnTo>
                    <a:pt x="1076" y="3228"/>
                  </a:lnTo>
                  <a:lnTo>
                    <a:pt x="1291" y="3120"/>
                  </a:lnTo>
                  <a:lnTo>
                    <a:pt x="1506" y="2690"/>
                  </a:lnTo>
                  <a:lnTo>
                    <a:pt x="1722" y="2152"/>
                  </a:lnTo>
                  <a:lnTo>
                    <a:pt x="1722" y="1507"/>
                  </a:lnTo>
                  <a:lnTo>
                    <a:pt x="1506" y="861"/>
                  </a:lnTo>
                  <a:lnTo>
                    <a:pt x="1291" y="323"/>
                  </a:lnTo>
                  <a:lnTo>
                    <a:pt x="861"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306;p29">
              <a:extLst>
                <a:ext uri="{FF2B5EF4-FFF2-40B4-BE49-F238E27FC236}">
                  <a16:creationId xmlns:a16="http://schemas.microsoft.com/office/drawing/2014/main" id="{81578986-944B-949E-A3E3-323029500254}"/>
                </a:ext>
              </a:extLst>
            </p:cNvPr>
            <p:cNvSpPr/>
            <p:nvPr/>
          </p:nvSpPr>
          <p:spPr>
            <a:xfrm>
              <a:off x="4310275" y="3125100"/>
              <a:ext cx="43050" cy="83400"/>
            </a:xfrm>
            <a:custGeom>
              <a:avLst/>
              <a:gdLst/>
              <a:ahLst/>
              <a:cxnLst/>
              <a:rect l="l" t="t" r="r" b="b"/>
              <a:pathLst>
                <a:path w="1722" h="3336" fill="none" extrusionOk="0">
                  <a:moveTo>
                    <a:pt x="430" y="3336"/>
                  </a:moveTo>
                  <a:lnTo>
                    <a:pt x="968" y="3228"/>
                  </a:lnTo>
                  <a:lnTo>
                    <a:pt x="968" y="3228"/>
                  </a:lnTo>
                  <a:lnTo>
                    <a:pt x="1076" y="3228"/>
                  </a:lnTo>
                  <a:lnTo>
                    <a:pt x="1291" y="3120"/>
                  </a:lnTo>
                  <a:lnTo>
                    <a:pt x="1506" y="2690"/>
                  </a:lnTo>
                  <a:lnTo>
                    <a:pt x="1722" y="2152"/>
                  </a:lnTo>
                  <a:lnTo>
                    <a:pt x="1722" y="1507"/>
                  </a:lnTo>
                  <a:lnTo>
                    <a:pt x="1722" y="1507"/>
                  </a:lnTo>
                  <a:lnTo>
                    <a:pt x="1506" y="861"/>
                  </a:lnTo>
                  <a:lnTo>
                    <a:pt x="1291" y="323"/>
                  </a:lnTo>
                  <a:lnTo>
                    <a:pt x="861" y="0"/>
                  </a:lnTo>
                  <a:lnTo>
                    <a:pt x="646" y="0"/>
                  </a:lnTo>
                  <a:lnTo>
                    <a:pt x="430" y="0"/>
                  </a:lnTo>
                  <a:lnTo>
                    <a:pt x="323" y="0"/>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307;p29">
              <a:extLst>
                <a:ext uri="{FF2B5EF4-FFF2-40B4-BE49-F238E27FC236}">
                  <a16:creationId xmlns:a16="http://schemas.microsoft.com/office/drawing/2014/main" id="{F83621BB-65D1-804D-FC24-9C0FF80E1DD8}"/>
                </a:ext>
              </a:extLst>
            </p:cNvPr>
            <p:cNvSpPr/>
            <p:nvPr/>
          </p:nvSpPr>
          <p:spPr>
            <a:xfrm>
              <a:off x="4304875" y="3119725"/>
              <a:ext cx="53825" cy="91475"/>
            </a:xfrm>
            <a:custGeom>
              <a:avLst/>
              <a:gdLst/>
              <a:ahLst/>
              <a:cxnLst/>
              <a:rect l="l" t="t" r="r" b="b"/>
              <a:pathLst>
                <a:path w="2153" h="3659" extrusionOk="0">
                  <a:moveTo>
                    <a:pt x="109" y="0"/>
                  </a:moveTo>
                  <a:lnTo>
                    <a:pt x="1" y="108"/>
                  </a:lnTo>
                  <a:lnTo>
                    <a:pt x="1" y="215"/>
                  </a:lnTo>
                  <a:lnTo>
                    <a:pt x="109" y="323"/>
                  </a:lnTo>
                  <a:lnTo>
                    <a:pt x="216" y="431"/>
                  </a:lnTo>
                  <a:lnTo>
                    <a:pt x="539" y="323"/>
                  </a:lnTo>
                  <a:lnTo>
                    <a:pt x="754" y="323"/>
                  </a:lnTo>
                  <a:lnTo>
                    <a:pt x="1077" y="431"/>
                  </a:lnTo>
                  <a:lnTo>
                    <a:pt x="1292" y="753"/>
                  </a:lnTo>
                  <a:lnTo>
                    <a:pt x="1615" y="1184"/>
                  </a:lnTo>
                  <a:lnTo>
                    <a:pt x="1722" y="1722"/>
                  </a:lnTo>
                  <a:lnTo>
                    <a:pt x="1722" y="2044"/>
                  </a:lnTo>
                  <a:lnTo>
                    <a:pt x="1722" y="2582"/>
                  </a:lnTo>
                  <a:lnTo>
                    <a:pt x="1507" y="2905"/>
                  </a:lnTo>
                  <a:lnTo>
                    <a:pt x="1400" y="3228"/>
                  </a:lnTo>
                  <a:lnTo>
                    <a:pt x="1077" y="3335"/>
                  </a:lnTo>
                  <a:lnTo>
                    <a:pt x="646" y="3335"/>
                  </a:lnTo>
                  <a:lnTo>
                    <a:pt x="431" y="3443"/>
                  </a:lnTo>
                  <a:lnTo>
                    <a:pt x="431" y="3551"/>
                  </a:lnTo>
                  <a:lnTo>
                    <a:pt x="539" y="3658"/>
                  </a:lnTo>
                  <a:lnTo>
                    <a:pt x="1184" y="3658"/>
                  </a:lnTo>
                  <a:lnTo>
                    <a:pt x="1400" y="3551"/>
                  </a:lnTo>
                  <a:lnTo>
                    <a:pt x="1615" y="3443"/>
                  </a:lnTo>
                  <a:lnTo>
                    <a:pt x="1830" y="3120"/>
                  </a:lnTo>
                  <a:lnTo>
                    <a:pt x="2045" y="2582"/>
                  </a:lnTo>
                  <a:lnTo>
                    <a:pt x="2153" y="2044"/>
                  </a:lnTo>
                  <a:lnTo>
                    <a:pt x="2045" y="1614"/>
                  </a:lnTo>
                  <a:lnTo>
                    <a:pt x="1938" y="968"/>
                  </a:lnTo>
                  <a:lnTo>
                    <a:pt x="1615" y="431"/>
                  </a:lnTo>
                  <a:lnTo>
                    <a:pt x="1292" y="108"/>
                  </a:lnTo>
                  <a:lnTo>
                    <a:pt x="1077"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308;p29">
              <a:extLst>
                <a:ext uri="{FF2B5EF4-FFF2-40B4-BE49-F238E27FC236}">
                  <a16:creationId xmlns:a16="http://schemas.microsoft.com/office/drawing/2014/main" id="{3409C7AE-F76D-36B2-1050-98C8CA7AFF50}"/>
                </a:ext>
              </a:extLst>
            </p:cNvPr>
            <p:cNvSpPr/>
            <p:nvPr/>
          </p:nvSpPr>
          <p:spPr>
            <a:xfrm>
              <a:off x="4288750" y="3125100"/>
              <a:ext cx="48425" cy="83400"/>
            </a:xfrm>
            <a:custGeom>
              <a:avLst/>
              <a:gdLst/>
              <a:ahLst/>
              <a:cxnLst/>
              <a:rect l="l" t="t" r="r" b="b"/>
              <a:pathLst>
                <a:path w="1937" h="3336" extrusionOk="0">
                  <a:moveTo>
                    <a:pt x="754" y="0"/>
                  </a:moveTo>
                  <a:lnTo>
                    <a:pt x="538" y="108"/>
                  </a:lnTo>
                  <a:lnTo>
                    <a:pt x="323" y="216"/>
                  </a:lnTo>
                  <a:lnTo>
                    <a:pt x="108" y="538"/>
                  </a:lnTo>
                  <a:lnTo>
                    <a:pt x="0" y="1184"/>
                  </a:lnTo>
                  <a:lnTo>
                    <a:pt x="0" y="1829"/>
                  </a:lnTo>
                  <a:lnTo>
                    <a:pt x="108" y="2475"/>
                  </a:lnTo>
                  <a:lnTo>
                    <a:pt x="431" y="2905"/>
                  </a:lnTo>
                  <a:lnTo>
                    <a:pt x="754" y="3228"/>
                  </a:lnTo>
                  <a:lnTo>
                    <a:pt x="969" y="3336"/>
                  </a:lnTo>
                  <a:lnTo>
                    <a:pt x="1184" y="3336"/>
                  </a:lnTo>
                  <a:lnTo>
                    <a:pt x="1399" y="3228"/>
                  </a:lnTo>
                  <a:lnTo>
                    <a:pt x="1507" y="3120"/>
                  </a:lnTo>
                  <a:lnTo>
                    <a:pt x="1829" y="2798"/>
                  </a:lnTo>
                  <a:lnTo>
                    <a:pt x="1937" y="2152"/>
                  </a:lnTo>
                  <a:lnTo>
                    <a:pt x="1937" y="1507"/>
                  </a:lnTo>
                  <a:lnTo>
                    <a:pt x="1829" y="861"/>
                  </a:lnTo>
                  <a:lnTo>
                    <a:pt x="1507" y="431"/>
                  </a:lnTo>
                  <a:lnTo>
                    <a:pt x="1184" y="108"/>
                  </a:lnTo>
                  <a:lnTo>
                    <a:pt x="969"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309;p29">
              <a:extLst>
                <a:ext uri="{FF2B5EF4-FFF2-40B4-BE49-F238E27FC236}">
                  <a16:creationId xmlns:a16="http://schemas.microsoft.com/office/drawing/2014/main" id="{427D3E17-9723-C5C0-807F-A900A539549E}"/>
                </a:ext>
              </a:extLst>
            </p:cNvPr>
            <p:cNvSpPr/>
            <p:nvPr/>
          </p:nvSpPr>
          <p:spPr>
            <a:xfrm>
              <a:off x="4283375" y="3119725"/>
              <a:ext cx="59200" cy="94150"/>
            </a:xfrm>
            <a:custGeom>
              <a:avLst/>
              <a:gdLst/>
              <a:ahLst/>
              <a:cxnLst/>
              <a:rect l="l" t="t" r="r" b="b"/>
              <a:pathLst>
                <a:path w="2368" h="3766" extrusionOk="0">
                  <a:moveTo>
                    <a:pt x="1076" y="431"/>
                  </a:moveTo>
                  <a:lnTo>
                    <a:pt x="1291" y="538"/>
                  </a:lnTo>
                  <a:lnTo>
                    <a:pt x="1614" y="753"/>
                  </a:lnTo>
                  <a:lnTo>
                    <a:pt x="1829" y="1184"/>
                  </a:lnTo>
                  <a:lnTo>
                    <a:pt x="1937" y="1829"/>
                  </a:lnTo>
                  <a:lnTo>
                    <a:pt x="2044" y="2152"/>
                  </a:lnTo>
                  <a:lnTo>
                    <a:pt x="1937" y="2582"/>
                  </a:lnTo>
                  <a:lnTo>
                    <a:pt x="1829" y="3013"/>
                  </a:lnTo>
                  <a:lnTo>
                    <a:pt x="1614" y="3228"/>
                  </a:lnTo>
                  <a:lnTo>
                    <a:pt x="1399" y="3335"/>
                  </a:lnTo>
                  <a:lnTo>
                    <a:pt x="1291" y="3335"/>
                  </a:lnTo>
                  <a:lnTo>
                    <a:pt x="1076" y="3228"/>
                  </a:lnTo>
                  <a:lnTo>
                    <a:pt x="753" y="3013"/>
                  </a:lnTo>
                  <a:lnTo>
                    <a:pt x="538" y="2582"/>
                  </a:lnTo>
                  <a:lnTo>
                    <a:pt x="431" y="2044"/>
                  </a:lnTo>
                  <a:lnTo>
                    <a:pt x="323" y="1614"/>
                  </a:lnTo>
                  <a:lnTo>
                    <a:pt x="431" y="1184"/>
                  </a:lnTo>
                  <a:lnTo>
                    <a:pt x="538" y="753"/>
                  </a:lnTo>
                  <a:lnTo>
                    <a:pt x="753" y="538"/>
                  </a:lnTo>
                  <a:lnTo>
                    <a:pt x="969" y="431"/>
                  </a:lnTo>
                  <a:close/>
                  <a:moveTo>
                    <a:pt x="969" y="0"/>
                  </a:moveTo>
                  <a:lnTo>
                    <a:pt x="753" y="108"/>
                  </a:lnTo>
                  <a:lnTo>
                    <a:pt x="538" y="215"/>
                  </a:lnTo>
                  <a:lnTo>
                    <a:pt x="215" y="538"/>
                  </a:lnTo>
                  <a:lnTo>
                    <a:pt x="0" y="1076"/>
                  </a:lnTo>
                  <a:lnTo>
                    <a:pt x="0" y="1614"/>
                  </a:lnTo>
                  <a:lnTo>
                    <a:pt x="0" y="2044"/>
                  </a:lnTo>
                  <a:lnTo>
                    <a:pt x="215" y="2690"/>
                  </a:lnTo>
                  <a:lnTo>
                    <a:pt x="431" y="3228"/>
                  </a:lnTo>
                  <a:lnTo>
                    <a:pt x="861" y="3551"/>
                  </a:lnTo>
                  <a:lnTo>
                    <a:pt x="1076" y="3658"/>
                  </a:lnTo>
                  <a:lnTo>
                    <a:pt x="1291" y="3766"/>
                  </a:lnTo>
                  <a:lnTo>
                    <a:pt x="1399" y="3766"/>
                  </a:lnTo>
                  <a:lnTo>
                    <a:pt x="1614" y="3658"/>
                  </a:lnTo>
                  <a:lnTo>
                    <a:pt x="1829" y="3551"/>
                  </a:lnTo>
                  <a:lnTo>
                    <a:pt x="2152" y="3228"/>
                  </a:lnTo>
                  <a:lnTo>
                    <a:pt x="2260" y="2690"/>
                  </a:lnTo>
                  <a:lnTo>
                    <a:pt x="2367" y="2152"/>
                  </a:lnTo>
                  <a:lnTo>
                    <a:pt x="2367" y="1722"/>
                  </a:lnTo>
                  <a:lnTo>
                    <a:pt x="2152" y="1076"/>
                  </a:lnTo>
                  <a:lnTo>
                    <a:pt x="1937" y="538"/>
                  </a:lnTo>
                  <a:lnTo>
                    <a:pt x="1506" y="215"/>
                  </a:lnTo>
                  <a:lnTo>
                    <a:pt x="1291" y="108"/>
                  </a:lnTo>
                  <a:lnTo>
                    <a:pt x="107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310;p29">
              <a:extLst>
                <a:ext uri="{FF2B5EF4-FFF2-40B4-BE49-F238E27FC236}">
                  <a16:creationId xmlns:a16="http://schemas.microsoft.com/office/drawing/2014/main" id="{0A7307FE-BD90-6CF8-0A83-03F7882F958B}"/>
                </a:ext>
              </a:extLst>
            </p:cNvPr>
            <p:cNvSpPr/>
            <p:nvPr/>
          </p:nvSpPr>
          <p:spPr>
            <a:xfrm>
              <a:off x="4404400" y="2893775"/>
              <a:ext cx="48450" cy="86100"/>
            </a:xfrm>
            <a:custGeom>
              <a:avLst/>
              <a:gdLst/>
              <a:ahLst/>
              <a:cxnLst/>
              <a:rect l="l" t="t" r="r" b="b"/>
              <a:pathLst>
                <a:path w="1938" h="3444" extrusionOk="0">
                  <a:moveTo>
                    <a:pt x="1" y="1"/>
                  </a:moveTo>
                  <a:lnTo>
                    <a:pt x="1" y="2260"/>
                  </a:lnTo>
                  <a:lnTo>
                    <a:pt x="1937" y="3444"/>
                  </a:lnTo>
                  <a:lnTo>
                    <a:pt x="1937" y="1184"/>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311;p29">
              <a:extLst>
                <a:ext uri="{FF2B5EF4-FFF2-40B4-BE49-F238E27FC236}">
                  <a16:creationId xmlns:a16="http://schemas.microsoft.com/office/drawing/2014/main" id="{F3A83373-07A9-D60D-D043-480C18135C44}"/>
                </a:ext>
              </a:extLst>
            </p:cNvPr>
            <p:cNvSpPr/>
            <p:nvPr/>
          </p:nvSpPr>
          <p:spPr>
            <a:xfrm>
              <a:off x="4399025" y="2891100"/>
              <a:ext cx="59200" cy="91475"/>
            </a:xfrm>
            <a:custGeom>
              <a:avLst/>
              <a:gdLst/>
              <a:ahLst/>
              <a:cxnLst/>
              <a:rect l="l" t="t" r="r" b="b"/>
              <a:pathLst>
                <a:path w="2368" h="3659" extrusionOk="0">
                  <a:moveTo>
                    <a:pt x="431" y="431"/>
                  </a:moveTo>
                  <a:lnTo>
                    <a:pt x="1937" y="1399"/>
                  </a:lnTo>
                  <a:lnTo>
                    <a:pt x="1937" y="3146"/>
                  </a:lnTo>
                  <a:lnTo>
                    <a:pt x="431" y="2260"/>
                  </a:lnTo>
                  <a:lnTo>
                    <a:pt x="431" y="431"/>
                  </a:lnTo>
                  <a:close/>
                  <a:moveTo>
                    <a:pt x="108" y="0"/>
                  </a:moveTo>
                  <a:lnTo>
                    <a:pt x="0" y="108"/>
                  </a:lnTo>
                  <a:lnTo>
                    <a:pt x="0" y="2367"/>
                  </a:lnTo>
                  <a:lnTo>
                    <a:pt x="108" y="2582"/>
                  </a:lnTo>
                  <a:lnTo>
                    <a:pt x="2045" y="3658"/>
                  </a:lnTo>
                  <a:lnTo>
                    <a:pt x="2260" y="3658"/>
                  </a:lnTo>
                  <a:lnTo>
                    <a:pt x="2260" y="3551"/>
                  </a:lnTo>
                  <a:lnTo>
                    <a:pt x="2367" y="1291"/>
                  </a:lnTo>
                  <a:lnTo>
                    <a:pt x="2260" y="1076"/>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312;p29">
              <a:extLst>
                <a:ext uri="{FF2B5EF4-FFF2-40B4-BE49-F238E27FC236}">
                  <a16:creationId xmlns:a16="http://schemas.microsoft.com/office/drawing/2014/main" id="{55943148-8261-D56C-B69D-6F19D9C5CEB4}"/>
                </a:ext>
              </a:extLst>
            </p:cNvPr>
            <p:cNvSpPr/>
            <p:nvPr/>
          </p:nvSpPr>
          <p:spPr>
            <a:xfrm>
              <a:off x="4404400" y="2866900"/>
              <a:ext cx="96850" cy="56500"/>
            </a:xfrm>
            <a:custGeom>
              <a:avLst/>
              <a:gdLst/>
              <a:ahLst/>
              <a:cxnLst/>
              <a:rect l="l" t="t" r="r" b="b"/>
              <a:pathLst>
                <a:path w="3874" h="2260" extrusionOk="0">
                  <a:moveTo>
                    <a:pt x="1937" y="0"/>
                  </a:moveTo>
                  <a:lnTo>
                    <a:pt x="1" y="1076"/>
                  </a:lnTo>
                  <a:lnTo>
                    <a:pt x="1937" y="2259"/>
                  </a:lnTo>
                  <a:lnTo>
                    <a:pt x="3874" y="1076"/>
                  </a:lnTo>
                  <a:lnTo>
                    <a:pt x="193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313;p29">
              <a:extLst>
                <a:ext uri="{FF2B5EF4-FFF2-40B4-BE49-F238E27FC236}">
                  <a16:creationId xmlns:a16="http://schemas.microsoft.com/office/drawing/2014/main" id="{8E008350-E673-869E-E03E-56235DB763A2}"/>
                </a:ext>
              </a:extLst>
            </p:cNvPr>
            <p:cNvSpPr/>
            <p:nvPr/>
          </p:nvSpPr>
          <p:spPr>
            <a:xfrm>
              <a:off x="4399025" y="2861500"/>
              <a:ext cx="104925" cy="64575"/>
            </a:xfrm>
            <a:custGeom>
              <a:avLst/>
              <a:gdLst/>
              <a:ahLst/>
              <a:cxnLst/>
              <a:rect l="l" t="t" r="r" b="b"/>
              <a:pathLst>
                <a:path w="4197" h="2583" extrusionOk="0">
                  <a:moveTo>
                    <a:pt x="2152" y="431"/>
                  </a:moveTo>
                  <a:lnTo>
                    <a:pt x="3658" y="1292"/>
                  </a:lnTo>
                  <a:lnTo>
                    <a:pt x="2152" y="2260"/>
                  </a:lnTo>
                  <a:lnTo>
                    <a:pt x="598" y="1346"/>
                  </a:lnTo>
                  <a:lnTo>
                    <a:pt x="2152" y="431"/>
                  </a:lnTo>
                  <a:close/>
                  <a:moveTo>
                    <a:pt x="2045" y="1"/>
                  </a:moveTo>
                  <a:lnTo>
                    <a:pt x="108" y="1184"/>
                  </a:lnTo>
                  <a:lnTo>
                    <a:pt x="0" y="1292"/>
                  </a:lnTo>
                  <a:lnTo>
                    <a:pt x="108" y="1507"/>
                  </a:lnTo>
                  <a:lnTo>
                    <a:pt x="2045" y="2583"/>
                  </a:lnTo>
                  <a:lnTo>
                    <a:pt x="2260" y="2583"/>
                  </a:lnTo>
                  <a:lnTo>
                    <a:pt x="4196" y="1400"/>
                  </a:lnTo>
                  <a:lnTo>
                    <a:pt x="4196" y="1292"/>
                  </a:lnTo>
                  <a:lnTo>
                    <a:pt x="4196" y="1077"/>
                  </a:lnTo>
                  <a:lnTo>
                    <a:pt x="226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314;p29">
              <a:extLst>
                <a:ext uri="{FF2B5EF4-FFF2-40B4-BE49-F238E27FC236}">
                  <a16:creationId xmlns:a16="http://schemas.microsoft.com/office/drawing/2014/main" id="{A63279B4-3EFF-5AB9-5BD4-76A68950FC70}"/>
                </a:ext>
              </a:extLst>
            </p:cNvPr>
            <p:cNvSpPr/>
            <p:nvPr/>
          </p:nvSpPr>
          <p:spPr>
            <a:xfrm>
              <a:off x="4452825" y="2893775"/>
              <a:ext cx="48425" cy="86100"/>
            </a:xfrm>
            <a:custGeom>
              <a:avLst/>
              <a:gdLst/>
              <a:ahLst/>
              <a:cxnLst/>
              <a:rect l="l" t="t" r="r" b="b"/>
              <a:pathLst>
                <a:path w="1937" h="3444" extrusionOk="0">
                  <a:moveTo>
                    <a:pt x="1937" y="1"/>
                  </a:moveTo>
                  <a:lnTo>
                    <a:pt x="0" y="1184"/>
                  </a:lnTo>
                  <a:lnTo>
                    <a:pt x="0" y="3444"/>
                  </a:lnTo>
                  <a:lnTo>
                    <a:pt x="1937" y="2260"/>
                  </a:lnTo>
                  <a:lnTo>
                    <a:pt x="193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315;p29">
              <a:extLst>
                <a:ext uri="{FF2B5EF4-FFF2-40B4-BE49-F238E27FC236}">
                  <a16:creationId xmlns:a16="http://schemas.microsoft.com/office/drawing/2014/main" id="{6A5920BA-3E8F-F2E1-7D36-D346E305E053}"/>
                </a:ext>
              </a:extLst>
            </p:cNvPr>
            <p:cNvSpPr/>
            <p:nvPr/>
          </p:nvSpPr>
          <p:spPr>
            <a:xfrm>
              <a:off x="4447450" y="2888400"/>
              <a:ext cx="56500" cy="94175"/>
            </a:xfrm>
            <a:custGeom>
              <a:avLst/>
              <a:gdLst/>
              <a:ahLst/>
              <a:cxnLst/>
              <a:rect l="l" t="t" r="r" b="b"/>
              <a:pathLst>
                <a:path w="2260" h="3767" extrusionOk="0">
                  <a:moveTo>
                    <a:pt x="1937" y="539"/>
                  </a:moveTo>
                  <a:lnTo>
                    <a:pt x="1937" y="2368"/>
                  </a:lnTo>
                  <a:lnTo>
                    <a:pt x="340" y="3307"/>
                  </a:lnTo>
                  <a:lnTo>
                    <a:pt x="340" y="3307"/>
                  </a:lnTo>
                  <a:lnTo>
                    <a:pt x="430" y="1507"/>
                  </a:lnTo>
                  <a:lnTo>
                    <a:pt x="1937" y="539"/>
                  </a:lnTo>
                  <a:close/>
                  <a:moveTo>
                    <a:pt x="2044" y="1"/>
                  </a:moveTo>
                  <a:lnTo>
                    <a:pt x="108" y="1184"/>
                  </a:lnTo>
                  <a:lnTo>
                    <a:pt x="0" y="1399"/>
                  </a:lnTo>
                  <a:lnTo>
                    <a:pt x="0" y="3659"/>
                  </a:lnTo>
                  <a:lnTo>
                    <a:pt x="108" y="3766"/>
                  </a:lnTo>
                  <a:lnTo>
                    <a:pt x="323" y="3766"/>
                  </a:lnTo>
                  <a:lnTo>
                    <a:pt x="2259" y="2583"/>
                  </a:lnTo>
                  <a:lnTo>
                    <a:pt x="2259" y="2475"/>
                  </a:lnTo>
                  <a:lnTo>
                    <a:pt x="2259" y="216"/>
                  </a:lnTo>
                  <a:lnTo>
                    <a:pt x="225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316;p29">
              <a:extLst>
                <a:ext uri="{FF2B5EF4-FFF2-40B4-BE49-F238E27FC236}">
                  <a16:creationId xmlns:a16="http://schemas.microsoft.com/office/drawing/2014/main" id="{94470374-312C-75E4-C175-F6B8A30FB826}"/>
                </a:ext>
              </a:extLst>
            </p:cNvPr>
            <p:cNvSpPr/>
            <p:nvPr/>
          </p:nvSpPr>
          <p:spPr>
            <a:xfrm>
              <a:off x="4458200" y="2915300"/>
              <a:ext cx="102225" cy="88775"/>
            </a:xfrm>
            <a:custGeom>
              <a:avLst/>
              <a:gdLst/>
              <a:ahLst/>
              <a:cxnLst/>
              <a:rect l="l" t="t" r="r" b="b"/>
              <a:pathLst>
                <a:path w="4089" h="3551" extrusionOk="0">
                  <a:moveTo>
                    <a:pt x="1076" y="1"/>
                  </a:moveTo>
                  <a:lnTo>
                    <a:pt x="753" y="108"/>
                  </a:lnTo>
                  <a:lnTo>
                    <a:pt x="431" y="323"/>
                  </a:lnTo>
                  <a:lnTo>
                    <a:pt x="216" y="646"/>
                  </a:lnTo>
                  <a:lnTo>
                    <a:pt x="0" y="1076"/>
                  </a:lnTo>
                  <a:lnTo>
                    <a:pt x="0" y="1399"/>
                  </a:lnTo>
                  <a:lnTo>
                    <a:pt x="0" y="1722"/>
                  </a:lnTo>
                  <a:lnTo>
                    <a:pt x="216" y="1937"/>
                  </a:lnTo>
                  <a:lnTo>
                    <a:pt x="3013" y="3551"/>
                  </a:lnTo>
                  <a:lnTo>
                    <a:pt x="4089" y="1722"/>
                  </a:lnTo>
                  <a:lnTo>
                    <a:pt x="3443" y="1399"/>
                  </a:lnTo>
                  <a:lnTo>
                    <a:pt x="1291"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317;p29">
              <a:extLst>
                <a:ext uri="{FF2B5EF4-FFF2-40B4-BE49-F238E27FC236}">
                  <a16:creationId xmlns:a16="http://schemas.microsoft.com/office/drawing/2014/main" id="{C4ECFF28-D413-5DED-634B-C7F157153E74}"/>
                </a:ext>
              </a:extLst>
            </p:cNvPr>
            <p:cNvSpPr/>
            <p:nvPr/>
          </p:nvSpPr>
          <p:spPr>
            <a:xfrm>
              <a:off x="4458200" y="2915300"/>
              <a:ext cx="102225" cy="88775"/>
            </a:xfrm>
            <a:custGeom>
              <a:avLst/>
              <a:gdLst/>
              <a:ahLst/>
              <a:cxnLst/>
              <a:rect l="l" t="t" r="r" b="b"/>
              <a:pathLst>
                <a:path w="4089" h="3551" fill="none" extrusionOk="0">
                  <a:moveTo>
                    <a:pt x="3013" y="3551"/>
                  </a:moveTo>
                  <a:lnTo>
                    <a:pt x="216" y="1937"/>
                  </a:lnTo>
                  <a:lnTo>
                    <a:pt x="216" y="1937"/>
                  </a:lnTo>
                  <a:lnTo>
                    <a:pt x="0" y="1722"/>
                  </a:lnTo>
                  <a:lnTo>
                    <a:pt x="0" y="1399"/>
                  </a:lnTo>
                  <a:lnTo>
                    <a:pt x="0" y="1076"/>
                  </a:lnTo>
                  <a:lnTo>
                    <a:pt x="216" y="646"/>
                  </a:lnTo>
                  <a:lnTo>
                    <a:pt x="216" y="646"/>
                  </a:lnTo>
                  <a:lnTo>
                    <a:pt x="431" y="323"/>
                  </a:lnTo>
                  <a:lnTo>
                    <a:pt x="753" y="108"/>
                  </a:lnTo>
                  <a:lnTo>
                    <a:pt x="1076" y="1"/>
                  </a:lnTo>
                  <a:lnTo>
                    <a:pt x="1291" y="1"/>
                  </a:lnTo>
                  <a:lnTo>
                    <a:pt x="3443" y="1399"/>
                  </a:lnTo>
                  <a:lnTo>
                    <a:pt x="4089" y="172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318;p29">
              <a:extLst>
                <a:ext uri="{FF2B5EF4-FFF2-40B4-BE49-F238E27FC236}">
                  <a16:creationId xmlns:a16="http://schemas.microsoft.com/office/drawing/2014/main" id="{787AE900-9C11-D680-F039-44042FA17A52}"/>
                </a:ext>
              </a:extLst>
            </p:cNvPr>
            <p:cNvSpPr/>
            <p:nvPr/>
          </p:nvSpPr>
          <p:spPr>
            <a:xfrm>
              <a:off x="4452825" y="2909925"/>
              <a:ext cx="110300" cy="99550"/>
            </a:xfrm>
            <a:custGeom>
              <a:avLst/>
              <a:gdLst/>
              <a:ahLst/>
              <a:cxnLst/>
              <a:rect l="l" t="t" r="r" b="b"/>
              <a:pathLst>
                <a:path w="4412" h="3982" extrusionOk="0">
                  <a:moveTo>
                    <a:pt x="1291" y="0"/>
                  </a:moveTo>
                  <a:lnTo>
                    <a:pt x="968" y="108"/>
                  </a:lnTo>
                  <a:lnTo>
                    <a:pt x="753" y="216"/>
                  </a:lnTo>
                  <a:lnTo>
                    <a:pt x="431" y="431"/>
                  </a:lnTo>
                  <a:lnTo>
                    <a:pt x="215" y="754"/>
                  </a:lnTo>
                  <a:lnTo>
                    <a:pt x="0" y="1184"/>
                  </a:lnTo>
                  <a:lnTo>
                    <a:pt x="0" y="1614"/>
                  </a:lnTo>
                  <a:lnTo>
                    <a:pt x="108" y="2045"/>
                  </a:lnTo>
                  <a:lnTo>
                    <a:pt x="323" y="2260"/>
                  </a:lnTo>
                  <a:lnTo>
                    <a:pt x="3120" y="3981"/>
                  </a:lnTo>
                  <a:lnTo>
                    <a:pt x="3228" y="3981"/>
                  </a:lnTo>
                  <a:lnTo>
                    <a:pt x="3335" y="3874"/>
                  </a:lnTo>
                  <a:lnTo>
                    <a:pt x="3335" y="3766"/>
                  </a:lnTo>
                  <a:lnTo>
                    <a:pt x="3228" y="3658"/>
                  </a:lnTo>
                  <a:lnTo>
                    <a:pt x="538" y="1937"/>
                  </a:lnTo>
                  <a:lnTo>
                    <a:pt x="431" y="1829"/>
                  </a:lnTo>
                  <a:lnTo>
                    <a:pt x="323" y="1614"/>
                  </a:lnTo>
                  <a:lnTo>
                    <a:pt x="431" y="1291"/>
                  </a:lnTo>
                  <a:lnTo>
                    <a:pt x="538" y="969"/>
                  </a:lnTo>
                  <a:lnTo>
                    <a:pt x="968" y="538"/>
                  </a:lnTo>
                  <a:lnTo>
                    <a:pt x="1291" y="431"/>
                  </a:lnTo>
                  <a:lnTo>
                    <a:pt x="1399" y="431"/>
                  </a:lnTo>
                  <a:lnTo>
                    <a:pt x="3551" y="1722"/>
                  </a:lnTo>
                  <a:lnTo>
                    <a:pt x="3658" y="1722"/>
                  </a:lnTo>
                  <a:lnTo>
                    <a:pt x="4196" y="2045"/>
                  </a:lnTo>
                  <a:lnTo>
                    <a:pt x="4411" y="2045"/>
                  </a:lnTo>
                  <a:lnTo>
                    <a:pt x="4411" y="1829"/>
                  </a:lnTo>
                  <a:lnTo>
                    <a:pt x="4411" y="1722"/>
                  </a:lnTo>
                  <a:lnTo>
                    <a:pt x="3766" y="1399"/>
                  </a:lnTo>
                  <a:lnTo>
                    <a:pt x="1614" y="108"/>
                  </a:lnTo>
                  <a:lnTo>
                    <a:pt x="129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319;p29">
              <a:extLst>
                <a:ext uri="{FF2B5EF4-FFF2-40B4-BE49-F238E27FC236}">
                  <a16:creationId xmlns:a16="http://schemas.microsoft.com/office/drawing/2014/main" id="{AF00D058-5555-1848-7629-4F08CCAD0309}"/>
                </a:ext>
              </a:extLst>
            </p:cNvPr>
            <p:cNvSpPr/>
            <p:nvPr/>
          </p:nvSpPr>
          <p:spPr>
            <a:xfrm>
              <a:off x="4522750" y="2952950"/>
              <a:ext cx="48425" cy="59200"/>
            </a:xfrm>
            <a:custGeom>
              <a:avLst/>
              <a:gdLst/>
              <a:ahLst/>
              <a:cxnLst/>
              <a:rect l="l" t="t" r="r" b="b"/>
              <a:pathLst>
                <a:path w="1937" h="2368" extrusionOk="0">
                  <a:moveTo>
                    <a:pt x="1399" y="324"/>
                  </a:moveTo>
                  <a:lnTo>
                    <a:pt x="1507" y="539"/>
                  </a:lnTo>
                  <a:lnTo>
                    <a:pt x="1614" y="754"/>
                  </a:lnTo>
                  <a:lnTo>
                    <a:pt x="1507" y="1077"/>
                  </a:lnTo>
                  <a:lnTo>
                    <a:pt x="1399" y="1399"/>
                  </a:lnTo>
                  <a:lnTo>
                    <a:pt x="969" y="1830"/>
                  </a:lnTo>
                  <a:lnTo>
                    <a:pt x="646" y="1937"/>
                  </a:lnTo>
                  <a:lnTo>
                    <a:pt x="538" y="1937"/>
                  </a:lnTo>
                  <a:lnTo>
                    <a:pt x="431" y="1830"/>
                  </a:lnTo>
                  <a:lnTo>
                    <a:pt x="323" y="1615"/>
                  </a:lnTo>
                  <a:lnTo>
                    <a:pt x="431" y="1292"/>
                  </a:lnTo>
                  <a:lnTo>
                    <a:pt x="538" y="969"/>
                  </a:lnTo>
                  <a:lnTo>
                    <a:pt x="969" y="539"/>
                  </a:lnTo>
                  <a:lnTo>
                    <a:pt x="1291" y="324"/>
                  </a:lnTo>
                  <a:close/>
                  <a:moveTo>
                    <a:pt x="969" y="1"/>
                  </a:moveTo>
                  <a:lnTo>
                    <a:pt x="754" y="216"/>
                  </a:lnTo>
                  <a:lnTo>
                    <a:pt x="538" y="431"/>
                  </a:lnTo>
                  <a:lnTo>
                    <a:pt x="216" y="754"/>
                  </a:lnTo>
                  <a:lnTo>
                    <a:pt x="108" y="1184"/>
                  </a:lnTo>
                  <a:lnTo>
                    <a:pt x="0" y="1615"/>
                  </a:lnTo>
                  <a:lnTo>
                    <a:pt x="108" y="1937"/>
                  </a:lnTo>
                  <a:lnTo>
                    <a:pt x="323" y="2260"/>
                  </a:lnTo>
                  <a:lnTo>
                    <a:pt x="646" y="2368"/>
                  </a:lnTo>
                  <a:lnTo>
                    <a:pt x="969" y="2260"/>
                  </a:lnTo>
                  <a:lnTo>
                    <a:pt x="1184" y="2153"/>
                  </a:lnTo>
                  <a:lnTo>
                    <a:pt x="1507" y="1830"/>
                  </a:lnTo>
                  <a:lnTo>
                    <a:pt x="1722" y="1615"/>
                  </a:lnTo>
                  <a:lnTo>
                    <a:pt x="1829" y="1184"/>
                  </a:lnTo>
                  <a:lnTo>
                    <a:pt x="1937" y="754"/>
                  </a:lnTo>
                  <a:lnTo>
                    <a:pt x="1829" y="324"/>
                  </a:lnTo>
                  <a:lnTo>
                    <a:pt x="1614" y="108"/>
                  </a:lnTo>
                  <a:lnTo>
                    <a:pt x="129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320;p29">
              <a:extLst>
                <a:ext uri="{FF2B5EF4-FFF2-40B4-BE49-F238E27FC236}">
                  <a16:creationId xmlns:a16="http://schemas.microsoft.com/office/drawing/2014/main" id="{24E99D1C-D2FD-ECBB-C85D-2E86183903EA}"/>
                </a:ext>
              </a:extLst>
            </p:cNvPr>
            <p:cNvSpPr/>
            <p:nvPr/>
          </p:nvSpPr>
          <p:spPr>
            <a:xfrm>
              <a:off x="4530825" y="2958325"/>
              <a:ext cx="96850" cy="86100"/>
            </a:xfrm>
            <a:custGeom>
              <a:avLst/>
              <a:gdLst/>
              <a:ahLst/>
              <a:cxnLst/>
              <a:rect l="l" t="t" r="r" b="b"/>
              <a:pathLst>
                <a:path w="3874" h="3444" extrusionOk="0">
                  <a:moveTo>
                    <a:pt x="1076" y="1"/>
                  </a:moveTo>
                  <a:lnTo>
                    <a:pt x="753" y="109"/>
                  </a:lnTo>
                  <a:lnTo>
                    <a:pt x="431" y="324"/>
                  </a:lnTo>
                  <a:lnTo>
                    <a:pt x="215" y="647"/>
                  </a:lnTo>
                  <a:lnTo>
                    <a:pt x="0" y="1077"/>
                  </a:lnTo>
                  <a:lnTo>
                    <a:pt x="0" y="1400"/>
                  </a:lnTo>
                  <a:lnTo>
                    <a:pt x="0" y="1722"/>
                  </a:lnTo>
                  <a:lnTo>
                    <a:pt x="215" y="1938"/>
                  </a:lnTo>
                  <a:lnTo>
                    <a:pt x="2797" y="3444"/>
                  </a:lnTo>
                  <a:lnTo>
                    <a:pt x="3873" y="1615"/>
                  </a:lnTo>
                  <a:lnTo>
                    <a:pt x="3335" y="1292"/>
                  </a:lnTo>
                  <a:lnTo>
                    <a:pt x="1291" y="109"/>
                  </a:lnTo>
                  <a:lnTo>
                    <a:pt x="107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321;p29">
              <a:extLst>
                <a:ext uri="{FF2B5EF4-FFF2-40B4-BE49-F238E27FC236}">
                  <a16:creationId xmlns:a16="http://schemas.microsoft.com/office/drawing/2014/main" id="{F1F13B77-A035-60D6-3EDF-2B17AA708E54}"/>
                </a:ext>
              </a:extLst>
            </p:cNvPr>
            <p:cNvSpPr/>
            <p:nvPr/>
          </p:nvSpPr>
          <p:spPr>
            <a:xfrm>
              <a:off x="4530825" y="2958325"/>
              <a:ext cx="96850" cy="86100"/>
            </a:xfrm>
            <a:custGeom>
              <a:avLst/>
              <a:gdLst/>
              <a:ahLst/>
              <a:cxnLst/>
              <a:rect l="l" t="t" r="r" b="b"/>
              <a:pathLst>
                <a:path w="3874" h="3444" fill="none" extrusionOk="0">
                  <a:moveTo>
                    <a:pt x="2797" y="3444"/>
                  </a:moveTo>
                  <a:lnTo>
                    <a:pt x="215" y="1938"/>
                  </a:lnTo>
                  <a:lnTo>
                    <a:pt x="215" y="1938"/>
                  </a:lnTo>
                  <a:lnTo>
                    <a:pt x="0" y="1722"/>
                  </a:lnTo>
                  <a:lnTo>
                    <a:pt x="0" y="1400"/>
                  </a:lnTo>
                  <a:lnTo>
                    <a:pt x="0" y="1077"/>
                  </a:lnTo>
                  <a:lnTo>
                    <a:pt x="215" y="647"/>
                  </a:lnTo>
                  <a:lnTo>
                    <a:pt x="215" y="647"/>
                  </a:lnTo>
                  <a:lnTo>
                    <a:pt x="431" y="324"/>
                  </a:lnTo>
                  <a:lnTo>
                    <a:pt x="753" y="109"/>
                  </a:lnTo>
                  <a:lnTo>
                    <a:pt x="1076" y="1"/>
                  </a:lnTo>
                  <a:lnTo>
                    <a:pt x="1291" y="109"/>
                  </a:lnTo>
                  <a:lnTo>
                    <a:pt x="3335" y="1292"/>
                  </a:lnTo>
                  <a:lnTo>
                    <a:pt x="3873" y="161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322;p29">
              <a:extLst>
                <a:ext uri="{FF2B5EF4-FFF2-40B4-BE49-F238E27FC236}">
                  <a16:creationId xmlns:a16="http://schemas.microsoft.com/office/drawing/2014/main" id="{89C3BCCE-E00C-CCA4-D26D-4047994D919E}"/>
                </a:ext>
              </a:extLst>
            </p:cNvPr>
            <p:cNvSpPr/>
            <p:nvPr/>
          </p:nvSpPr>
          <p:spPr>
            <a:xfrm>
              <a:off x="4525450" y="2952950"/>
              <a:ext cx="107600" cy="96850"/>
            </a:xfrm>
            <a:custGeom>
              <a:avLst/>
              <a:gdLst/>
              <a:ahLst/>
              <a:cxnLst/>
              <a:rect l="l" t="t" r="r" b="b"/>
              <a:pathLst>
                <a:path w="4304" h="3874" extrusionOk="0">
                  <a:moveTo>
                    <a:pt x="1291" y="1"/>
                  </a:moveTo>
                  <a:lnTo>
                    <a:pt x="968" y="108"/>
                  </a:lnTo>
                  <a:lnTo>
                    <a:pt x="753" y="216"/>
                  </a:lnTo>
                  <a:lnTo>
                    <a:pt x="430" y="539"/>
                  </a:lnTo>
                  <a:lnTo>
                    <a:pt x="215" y="754"/>
                  </a:lnTo>
                  <a:lnTo>
                    <a:pt x="108" y="1184"/>
                  </a:lnTo>
                  <a:lnTo>
                    <a:pt x="0" y="1615"/>
                  </a:lnTo>
                  <a:lnTo>
                    <a:pt x="108" y="2045"/>
                  </a:lnTo>
                  <a:lnTo>
                    <a:pt x="323" y="2260"/>
                  </a:lnTo>
                  <a:lnTo>
                    <a:pt x="2905" y="3874"/>
                  </a:lnTo>
                  <a:lnTo>
                    <a:pt x="3012" y="3874"/>
                  </a:lnTo>
                  <a:lnTo>
                    <a:pt x="3120" y="3766"/>
                  </a:lnTo>
                  <a:lnTo>
                    <a:pt x="3228" y="3659"/>
                  </a:lnTo>
                  <a:lnTo>
                    <a:pt x="3120" y="3551"/>
                  </a:lnTo>
                  <a:lnTo>
                    <a:pt x="538" y="2045"/>
                  </a:lnTo>
                  <a:lnTo>
                    <a:pt x="430" y="1830"/>
                  </a:lnTo>
                  <a:lnTo>
                    <a:pt x="323" y="1615"/>
                  </a:lnTo>
                  <a:lnTo>
                    <a:pt x="430" y="1292"/>
                  </a:lnTo>
                  <a:lnTo>
                    <a:pt x="538" y="969"/>
                  </a:lnTo>
                  <a:lnTo>
                    <a:pt x="968" y="539"/>
                  </a:lnTo>
                  <a:lnTo>
                    <a:pt x="1291" y="431"/>
                  </a:lnTo>
                  <a:lnTo>
                    <a:pt x="1399" y="431"/>
                  </a:lnTo>
                  <a:lnTo>
                    <a:pt x="3443" y="1615"/>
                  </a:lnTo>
                  <a:lnTo>
                    <a:pt x="3981" y="1937"/>
                  </a:lnTo>
                  <a:lnTo>
                    <a:pt x="4304" y="1937"/>
                  </a:lnTo>
                  <a:lnTo>
                    <a:pt x="4304" y="1722"/>
                  </a:lnTo>
                  <a:lnTo>
                    <a:pt x="4196" y="1615"/>
                  </a:lnTo>
                  <a:lnTo>
                    <a:pt x="3658" y="1292"/>
                  </a:lnTo>
                  <a:lnTo>
                    <a:pt x="1614" y="108"/>
                  </a:lnTo>
                  <a:lnTo>
                    <a:pt x="129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323;p29">
              <a:extLst>
                <a:ext uri="{FF2B5EF4-FFF2-40B4-BE49-F238E27FC236}">
                  <a16:creationId xmlns:a16="http://schemas.microsoft.com/office/drawing/2014/main" id="{4B8CD217-957B-BAC7-996A-4DDC65598388}"/>
                </a:ext>
              </a:extLst>
            </p:cNvPr>
            <p:cNvSpPr/>
            <p:nvPr/>
          </p:nvSpPr>
          <p:spPr>
            <a:xfrm>
              <a:off x="4590000" y="2993300"/>
              <a:ext cx="48425" cy="59200"/>
            </a:xfrm>
            <a:custGeom>
              <a:avLst/>
              <a:gdLst/>
              <a:ahLst/>
              <a:cxnLst/>
              <a:rect l="l" t="t" r="r" b="b"/>
              <a:pathLst>
                <a:path w="1937" h="2368" extrusionOk="0">
                  <a:moveTo>
                    <a:pt x="1506" y="323"/>
                  </a:moveTo>
                  <a:lnTo>
                    <a:pt x="1614" y="431"/>
                  </a:lnTo>
                  <a:lnTo>
                    <a:pt x="1614" y="754"/>
                  </a:lnTo>
                  <a:lnTo>
                    <a:pt x="1614" y="1076"/>
                  </a:lnTo>
                  <a:lnTo>
                    <a:pt x="1399" y="1399"/>
                  </a:lnTo>
                  <a:lnTo>
                    <a:pt x="1076" y="1830"/>
                  </a:lnTo>
                  <a:lnTo>
                    <a:pt x="646" y="1937"/>
                  </a:lnTo>
                  <a:lnTo>
                    <a:pt x="538" y="1937"/>
                  </a:lnTo>
                  <a:lnTo>
                    <a:pt x="430" y="1830"/>
                  </a:lnTo>
                  <a:lnTo>
                    <a:pt x="430" y="1614"/>
                  </a:lnTo>
                  <a:lnTo>
                    <a:pt x="430" y="1292"/>
                  </a:lnTo>
                  <a:lnTo>
                    <a:pt x="646" y="861"/>
                  </a:lnTo>
                  <a:lnTo>
                    <a:pt x="968" y="431"/>
                  </a:lnTo>
                  <a:lnTo>
                    <a:pt x="1399" y="323"/>
                  </a:lnTo>
                  <a:close/>
                  <a:moveTo>
                    <a:pt x="1076" y="1"/>
                  </a:moveTo>
                  <a:lnTo>
                    <a:pt x="753" y="216"/>
                  </a:lnTo>
                  <a:lnTo>
                    <a:pt x="538" y="431"/>
                  </a:lnTo>
                  <a:lnTo>
                    <a:pt x="323" y="754"/>
                  </a:lnTo>
                  <a:lnTo>
                    <a:pt x="108" y="1184"/>
                  </a:lnTo>
                  <a:lnTo>
                    <a:pt x="0" y="1614"/>
                  </a:lnTo>
                  <a:lnTo>
                    <a:pt x="108" y="1937"/>
                  </a:lnTo>
                  <a:lnTo>
                    <a:pt x="323" y="2260"/>
                  </a:lnTo>
                  <a:lnTo>
                    <a:pt x="646" y="2368"/>
                  </a:lnTo>
                  <a:lnTo>
                    <a:pt x="968" y="2260"/>
                  </a:lnTo>
                  <a:lnTo>
                    <a:pt x="1291" y="2152"/>
                  </a:lnTo>
                  <a:lnTo>
                    <a:pt x="1506" y="1830"/>
                  </a:lnTo>
                  <a:lnTo>
                    <a:pt x="1722" y="1614"/>
                  </a:lnTo>
                  <a:lnTo>
                    <a:pt x="1937" y="1076"/>
                  </a:lnTo>
                  <a:lnTo>
                    <a:pt x="1937" y="754"/>
                  </a:lnTo>
                  <a:lnTo>
                    <a:pt x="1937" y="323"/>
                  </a:lnTo>
                  <a:lnTo>
                    <a:pt x="161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324;p29">
              <a:extLst>
                <a:ext uri="{FF2B5EF4-FFF2-40B4-BE49-F238E27FC236}">
                  <a16:creationId xmlns:a16="http://schemas.microsoft.com/office/drawing/2014/main" id="{A26C3BBC-72AA-D531-584A-F1626781CBB6}"/>
                </a:ext>
              </a:extLst>
            </p:cNvPr>
            <p:cNvSpPr/>
            <p:nvPr/>
          </p:nvSpPr>
          <p:spPr>
            <a:xfrm>
              <a:off x="4598050" y="2998675"/>
              <a:ext cx="96850" cy="86100"/>
            </a:xfrm>
            <a:custGeom>
              <a:avLst/>
              <a:gdLst/>
              <a:ahLst/>
              <a:cxnLst/>
              <a:rect l="l" t="t" r="r" b="b"/>
              <a:pathLst>
                <a:path w="3874" h="3444" extrusionOk="0">
                  <a:moveTo>
                    <a:pt x="1077" y="1"/>
                  </a:moveTo>
                  <a:lnTo>
                    <a:pt x="754" y="108"/>
                  </a:lnTo>
                  <a:lnTo>
                    <a:pt x="431" y="324"/>
                  </a:lnTo>
                  <a:lnTo>
                    <a:pt x="216" y="646"/>
                  </a:lnTo>
                  <a:lnTo>
                    <a:pt x="1" y="1077"/>
                  </a:lnTo>
                  <a:lnTo>
                    <a:pt x="1" y="1399"/>
                  </a:lnTo>
                  <a:lnTo>
                    <a:pt x="1" y="1722"/>
                  </a:lnTo>
                  <a:lnTo>
                    <a:pt x="216" y="1937"/>
                  </a:lnTo>
                  <a:lnTo>
                    <a:pt x="2798" y="3444"/>
                  </a:lnTo>
                  <a:lnTo>
                    <a:pt x="3874" y="1507"/>
                  </a:lnTo>
                  <a:lnTo>
                    <a:pt x="3336" y="1184"/>
                  </a:lnTo>
                  <a:lnTo>
                    <a:pt x="1292"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325;p29">
              <a:extLst>
                <a:ext uri="{FF2B5EF4-FFF2-40B4-BE49-F238E27FC236}">
                  <a16:creationId xmlns:a16="http://schemas.microsoft.com/office/drawing/2014/main" id="{29F24283-B69E-361E-53F0-163F9EED1430}"/>
                </a:ext>
              </a:extLst>
            </p:cNvPr>
            <p:cNvSpPr/>
            <p:nvPr/>
          </p:nvSpPr>
          <p:spPr>
            <a:xfrm>
              <a:off x="4598050" y="2998675"/>
              <a:ext cx="96850" cy="86100"/>
            </a:xfrm>
            <a:custGeom>
              <a:avLst/>
              <a:gdLst/>
              <a:ahLst/>
              <a:cxnLst/>
              <a:rect l="l" t="t" r="r" b="b"/>
              <a:pathLst>
                <a:path w="3874" h="3444" fill="none" extrusionOk="0">
                  <a:moveTo>
                    <a:pt x="2798" y="3444"/>
                  </a:moveTo>
                  <a:lnTo>
                    <a:pt x="216" y="1937"/>
                  </a:lnTo>
                  <a:lnTo>
                    <a:pt x="216" y="1937"/>
                  </a:lnTo>
                  <a:lnTo>
                    <a:pt x="1" y="1722"/>
                  </a:lnTo>
                  <a:lnTo>
                    <a:pt x="1" y="1399"/>
                  </a:lnTo>
                  <a:lnTo>
                    <a:pt x="1" y="1077"/>
                  </a:lnTo>
                  <a:lnTo>
                    <a:pt x="216" y="646"/>
                  </a:lnTo>
                  <a:lnTo>
                    <a:pt x="216" y="646"/>
                  </a:lnTo>
                  <a:lnTo>
                    <a:pt x="431" y="324"/>
                  </a:lnTo>
                  <a:lnTo>
                    <a:pt x="754" y="108"/>
                  </a:lnTo>
                  <a:lnTo>
                    <a:pt x="1077" y="1"/>
                  </a:lnTo>
                  <a:lnTo>
                    <a:pt x="1292" y="1"/>
                  </a:lnTo>
                  <a:lnTo>
                    <a:pt x="3336" y="1184"/>
                  </a:lnTo>
                  <a:lnTo>
                    <a:pt x="3874" y="150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326;p29">
              <a:extLst>
                <a:ext uri="{FF2B5EF4-FFF2-40B4-BE49-F238E27FC236}">
                  <a16:creationId xmlns:a16="http://schemas.microsoft.com/office/drawing/2014/main" id="{8AFE3D37-D31E-4739-E4FD-5EBF0422CC8F}"/>
                </a:ext>
              </a:extLst>
            </p:cNvPr>
            <p:cNvSpPr/>
            <p:nvPr/>
          </p:nvSpPr>
          <p:spPr>
            <a:xfrm>
              <a:off x="4592675" y="2993300"/>
              <a:ext cx="107625" cy="94175"/>
            </a:xfrm>
            <a:custGeom>
              <a:avLst/>
              <a:gdLst/>
              <a:ahLst/>
              <a:cxnLst/>
              <a:rect l="l" t="t" r="r" b="b"/>
              <a:pathLst>
                <a:path w="4305" h="3767" extrusionOk="0">
                  <a:moveTo>
                    <a:pt x="1292" y="1"/>
                  </a:moveTo>
                  <a:lnTo>
                    <a:pt x="969" y="108"/>
                  </a:lnTo>
                  <a:lnTo>
                    <a:pt x="754" y="216"/>
                  </a:lnTo>
                  <a:lnTo>
                    <a:pt x="431" y="431"/>
                  </a:lnTo>
                  <a:lnTo>
                    <a:pt x="216" y="754"/>
                  </a:lnTo>
                  <a:lnTo>
                    <a:pt x="108" y="1184"/>
                  </a:lnTo>
                  <a:lnTo>
                    <a:pt x="1" y="1614"/>
                  </a:lnTo>
                  <a:lnTo>
                    <a:pt x="108" y="2045"/>
                  </a:lnTo>
                  <a:lnTo>
                    <a:pt x="323" y="2260"/>
                  </a:lnTo>
                  <a:lnTo>
                    <a:pt x="2906" y="3766"/>
                  </a:lnTo>
                  <a:lnTo>
                    <a:pt x="3121" y="3766"/>
                  </a:lnTo>
                  <a:lnTo>
                    <a:pt x="3228" y="3551"/>
                  </a:lnTo>
                  <a:lnTo>
                    <a:pt x="3121" y="3443"/>
                  </a:lnTo>
                  <a:lnTo>
                    <a:pt x="539" y="1937"/>
                  </a:lnTo>
                  <a:lnTo>
                    <a:pt x="431" y="1830"/>
                  </a:lnTo>
                  <a:lnTo>
                    <a:pt x="323" y="1614"/>
                  </a:lnTo>
                  <a:lnTo>
                    <a:pt x="431" y="1292"/>
                  </a:lnTo>
                  <a:lnTo>
                    <a:pt x="539" y="969"/>
                  </a:lnTo>
                  <a:lnTo>
                    <a:pt x="969" y="539"/>
                  </a:lnTo>
                  <a:lnTo>
                    <a:pt x="1292" y="323"/>
                  </a:lnTo>
                  <a:lnTo>
                    <a:pt x="1399" y="431"/>
                  </a:lnTo>
                  <a:lnTo>
                    <a:pt x="3443" y="1614"/>
                  </a:lnTo>
                  <a:lnTo>
                    <a:pt x="3981" y="1937"/>
                  </a:lnTo>
                  <a:lnTo>
                    <a:pt x="4197" y="1937"/>
                  </a:lnTo>
                  <a:lnTo>
                    <a:pt x="4304" y="1830"/>
                  </a:lnTo>
                  <a:lnTo>
                    <a:pt x="4304" y="1722"/>
                  </a:lnTo>
                  <a:lnTo>
                    <a:pt x="4197" y="1614"/>
                  </a:lnTo>
                  <a:lnTo>
                    <a:pt x="3659" y="1292"/>
                  </a:lnTo>
                  <a:lnTo>
                    <a:pt x="1615" y="108"/>
                  </a:lnTo>
                  <a:lnTo>
                    <a:pt x="129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327;p29">
              <a:extLst>
                <a:ext uri="{FF2B5EF4-FFF2-40B4-BE49-F238E27FC236}">
                  <a16:creationId xmlns:a16="http://schemas.microsoft.com/office/drawing/2014/main" id="{D171926C-CF64-DA54-0B93-E553FB87E3AE}"/>
                </a:ext>
              </a:extLst>
            </p:cNvPr>
            <p:cNvSpPr/>
            <p:nvPr/>
          </p:nvSpPr>
          <p:spPr>
            <a:xfrm>
              <a:off x="4657225" y="3030950"/>
              <a:ext cx="48450" cy="59200"/>
            </a:xfrm>
            <a:custGeom>
              <a:avLst/>
              <a:gdLst/>
              <a:ahLst/>
              <a:cxnLst/>
              <a:rect l="l" t="t" r="r" b="b"/>
              <a:pathLst>
                <a:path w="1938" h="2368" extrusionOk="0">
                  <a:moveTo>
                    <a:pt x="1507" y="431"/>
                  </a:moveTo>
                  <a:lnTo>
                    <a:pt x="1615" y="539"/>
                  </a:lnTo>
                  <a:lnTo>
                    <a:pt x="1615" y="754"/>
                  </a:lnTo>
                  <a:lnTo>
                    <a:pt x="1615" y="1077"/>
                  </a:lnTo>
                  <a:lnTo>
                    <a:pt x="1399" y="1399"/>
                  </a:lnTo>
                  <a:lnTo>
                    <a:pt x="1077" y="1937"/>
                  </a:lnTo>
                  <a:lnTo>
                    <a:pt x="646" y="2045"/>
                  </a:lnTo>
                  <a:lnTo>
                    <a:pt x="539" y="2045"/>
                  </a:lnTo>
                  <a:lnTo>
                    <a:pt x="431" y="1937"/>
                  </a:lnTo>
                  <a:lnTo>
                    <a:pt x="431" y="1615"/>
                  </a:lnTo>
                  <a:lnTo>
                    <a:pt x="431" y="1292"/>
                  </a:lnTo>
                  <a:lnTo>
                    <a:pt x="646" y="969"/>
                  </a:lnTo>
                  <a:lnTo>
                    <a:pt x="969" y="539"/>
                  </a:lnTo>
                  <a:lnTo>
                    <a:pt x="1399" y="431"/>
                  </a:lnTo>
                  <a:close/>
                  <a:moveTo>
                    <a:pt x="1399" y="1"/>
                  </a:moveTo>
                  <a:lnTo>
                    <a:pt x="1077" y="108"/>
                  </a:lnTo>
                  <a:lnTo>
                    <a:pt x="754" y="216"/>
                  </a:lnTo>
                  <a:lnTo>
                    <a:pt x="539" y="539"/>
                  </a:lnTo>
                  <a:lnTo>
                    <a:pt x="324" y="754"/>
                  </a:lnTo>
                  <a:lnTo>
                    <a:pt x="108" y="1184"/>
                  </a:lnTo>
                  <a:lnTo>
                    <a:pt x="1" y="1615"/>
                  </a:lnTo>
                  <a:lnTo>
                    <a:pt x="108" y="2045"/>
                  </a:lnTo>
                  <a:lnTo>
                    <a:pt x="324" y="2368"/>
                  </a:lnTo>
                  <a:lnTo>
                    <a:pt x="969" y="2368"/>
                  </a:lnTo>
                  <a:lnTo>
                    <a:pt x="1292" y="2153"/>
                  </a:lnTo>
                  <a:lnTo>
                    <a:pt x="1507" y="1937"/>
                  </a:lnTo>
                  <a:lnTo>
                    <a:pt x="1722" y="1615"/>
                  </a:lnTo>
                  <a:lnTo>
                    <a:pt x="1937" y="1184"/>
                  </a:lnTo>
                  <a:lnTo>
                    <a:pt x="1937" y="754"/>
                  </a:lnTo>
                  <a:lnTo>
                    <a:pt x="1937" y="431"/>
                  </a:lnTo>
                  <a:lnTo>
                    <a:pt x="1615" y="108"/>
                  </a:lnTo>
                  <a:lnTo>
                    <a:pt x="139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328;p29">
              <a:extLst>
                <a:ext uri="{FF2B5EF4-FFF2-40B4-BE49-F238E27FC236}">
                  <a16:creationId xmlns:a16="http://schemas.microsoft.com/office/drawing/2014/main" id="{140F8303-02E7-E6DE-1D96-8D1ACE895F26}"/>
                </a:ext>
              </a:extLst>
            </p:cNvPr>
            <p:cNvSpPr/>
            <p:nvPr/>
          </p:nvSpPr>
          <p:spPr>
            <a:xfrm>
              <a:off x="4662600" y="3036350"/>
              <a:ext cx="40375" cy="51125"/>
            </a:xfrm>
            <a:custGeom>
              <a:avLst/>
              <a:gdLst/>
              <a:ahLst/>
              <a:cxnLst/>
              <a:rect l="l" t="t" r="r" b="b"/>
              <a:pathLst>
                <a:path w="1615" h="2045" extrusionOk="0">
                  <a:moveTo>
                    <a:pt x="1077" y="0"/>
                  </a:moveTo>
                  <a:lnTo>
                    <a:pt x="754" y="108"/>
                  </a:lnTo>
                  <a:lnTo>
                    <a:pt x="539" y="323"/>
                  </a:lnTo>
                  <a:lnTo>
                    <a:pt x="216" y="646"/>
                  </a:lnTo>
                  <a:lnTo>
                    <a:pt x="109" y="1076"/>
                  </a:lnTo>
                  <a:lnTo>
                    <a:pt x="1" y="1399"/>
                  </a:lnTo>
                  <a:lnTo>
                    <a:pt x="109" y="1721"/>
                  </a:lnTo>
                  <a:lnTo>
                    <a:pt x="216" y="1937"/>
                  </a:lnTo>
                  <a:lnTo>
                    <a:pt x="539" y="2044"/>
                  </a:lnTo>
                  <a:lnTo>
                    <a:pt x="862" y="1937"/>
                  </a:lnTo>
                  <a:lnTo>
                    <a:pt x="1077" y="1721"/>
                  </a:lnTo>
                  <a:lnTo>
                    <a:pt x="1400" y="1291"/>
                  </a:lnTo>
                  <a:lnTo>
                    <a:pt x="1507" y="968"/>
                  </a:lnTo>
                  <a:lnTo>
                    <a:pt x="1615" y="538"/>
                  </a:lnTo>
                  <a:lnTo>
                    <a:pt x="1507" y="215"/>
                  </a:lnTo>
                  <a:lnTo>
                    <a:pt x="1400" y="108"/>
                  </a:lnTo>
                  <a:lnTo>
                    <a:pt x="1077"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329;p29">
              <a:extLst>
                <a:ext uri="{FF2B5EF4-FFF2-40B4-BE49-F238E27FC236}">
                  <a16:creationId xmlns:a16="http://schemas.microsoft.com/office/drawing/2014/main" id="{90C6B7D9-3337-E39D-C71A-0925AF9B7B3A}"/>
                </a:ext>
              </a:extLst>
            </p:cNvPr>
            <p:cNvSpPr/>
            <p:nvPr/>
          </p:nvSpPr>
          <p:spPr>
            <a:xfrm>
              <a:off x="4670675" y="3047100"/>
              <a:ext cx="24225" cy="29600"/>
            </a:xfrm>
            <a:custGeom>
              <a:avLst/>
              <a:gdLst/>
              <a:ahLst/>
              <a:cxnLst/>
              <a:rect l="l" t="t" r="r" b="b"/>
              <a:pathLst>
                <a:path w="969" h="1184" extrusionOk="0">
                  <a:moveTo>
                    <a:pt x="539" y="0"/>
                  </a:moveTo>
                  <a:lnTo>
                    <a:pt x="216" y="431"/>
                  </a:lnTo>
                  <a:lnTo>
                    <a:pt x="1" y="861"/>
                  </a:lnTo>
                  <a:lnTo>
                    <a:pt x="108" y="1076"/>
                  </a:lnTo>
                  <a:lnTo>
                    <a:pt x="216" y="1184"/>
                  </a:lnTo>
                  <a:lnTo>
                    <a:pt x="539" y="1184"/>
                  </a:lnTo>
                  <a:lnTo>
                    <a:pt x="861" y="753"/>
                  </a:lnTo>
                  <a:lnTo>
                    <a:pt x="969" y="323"/>
                  </a:lnTo>
                  <a:lnTo>
                    <a:pt x="969" y="108"/>
                  </a:lnTo>
                  <a:lnTo>
                    <a:pt x="86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330;p29">
              <a:extLst>
                <a:ext uri="{FF2B5EF4-FFF2-40B4-BE49-F238E27FC236}">
                  <a16:creationId xmlns:a16="http://schemas.microsoft.com/office/drawing/2014/main" id="{2BDD7828-B505-ADF4-D0B1-DB01C0EAF134}"/>
                </a:ext>
              </a:extLst>
            </p:cNvPr>
            <p:cNvSpPr/>
            <p:nvPr/>
          </p:nvSpPr>
          <p:spPr>
            <a:xfrm>
              <a:off x="4657225" y="3030950"/>
              <a:ext cx="64575" cy="75350"/>
            </a:xfrm>
            <a:custGeom>
              <a:avLst/>
              <a:gdLst/>
              <a:ahLst/>
              <a:cxnLst/>
              <a:rect l="l" t="t" r="r" b="b"/>
              <a:pathLst>
                <a:path w="2583" h="3014" extrusionOk="0">
                  <a:moveTo>
                    <a:pt x="1399" y="1"/>
                  </a:moveTo>
                  <a:lnTo>
                    <a:pt x="1077" y="108"/>
                  </a:lnTo>
                  <a:lnTo>
                    <a:pt x="646" y="431"/>
                  </a:lnTo>
                  <a:lnTo>
                    <a:pt x="324" y="862"/>
                  </a:lnTo>
                  <a:lnTo>
                    <a:pt x="108" y="1399"/>
                  </a:lnTo>
                  <a:lnTo>
                    <a:pt x="1" y="1830"/>
                  </a:lnTo>
                  <a:lnTo>
                    <a:pt x="108" y="2260"/>
                  </a:lnTo>
                  <a:lnTo>
                    <a:pt x="324" y="2475"/>
                  </a:lnTo>
                  <a:lnTo>
                    <a:pt x="1184" y="3013"/>
                  </a:lnTo>
                  <a:lnTo>
                    <a:pt x="2583" y="539"/>
                  </a:lnTo>
                  <a:lnTo>
                    <a:pt x="1830" y="108"/>
                  </a:lnTo>
                  <a:lnTo>
                    <a:pt x="1830"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331;p29">
              <a:extLst>
                <a:ext uri="{FF2B5EF4-FFF2-40B4-BE49-F238E27FC236}">
                  <a16:creationId xmlns:a16="http://schemas.microsoft.com/office/drawing/2014/main" id="{6F046283-A6BA-437C-74D3-52B33E5947BF}"/>
                </a:ext>
              </a:extLst>
            </p:cNvPr>
            <p:cNvSpPr/>
            <p:nvPr/>
          </p:nvSpPr>
          <p:spPr>
            <a:xfrm>
              <a:off x="4657225" y="3030950"/>
              <a:ext cx="64575" cy="75350"/>
            </a:xfrm>
            <a:custGeom>
              <a:avLst/>
              <a:gdLst/>
              <a:ahLst/>
              <a:cxnLst/>
              <a:rect l="l" t="t" r="r" b="b"/>
              <a:pathLst>
                <a:path w="2583" h="3014" fill="none" extrusionOk="0">
                  <a:moveTo>
                    <a:pt x="1184" y="3013"/>
                  </a:moveTo>
                  <a:lnTo>
                    <a:pt x="324" y="2475"/>
                  </a:lnTo>
                  <a:lnTo>
                    <a:pt x="324" y="2475"/>
                  </a:lnTo>
                  <a:lnTo>
                    <a:pt x="108" y="2260"/>
                  </a:lnTo>
                  <a:lnTo>
                    <a:pt x="1" y="1830"/>
                  </a:lnTo>
                  <a:lnTo>
                    <a:pt x="108" y="1399"/>
                  </a:lnTo>
                  <a:lnTo>
                    <a:pt x="324" y="862"/>
                  </a:lnTo>
                  <a:lnTo>
                    <a:pt x="324" y="862"/>
                  </a:lnTo>
                  <a:lnTo>
                    <a:pt x="646" y="431"/>
                  </a:lnTo>
                  <a:lnTo>
                    <a:pt x="1077" y="108"/>
                  </a:lnTo>
                  <a:lnTo>
                    <a:pt x="1399" y="1"/>
                  </a:lnTo>
                  <a:lnTo>
                    <a:pt x="1830" y="1"/>
                  </a:lnTo>
                  <a:lnTo>
                    <a:pt x="1830" y="108"/>
                  </a:lnTo>
                  <a:lnTo>
                    <a:pt x="2583" y="53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332;p29">
              <a:extLst>
                <a:ext uri="{FF2B5EF4-FFF2-40B4-BE49-F238E27FC236}">
                  <a16:creationId xmlns:a16="http://schemas.microsoft.com/office/drawing/2014/main" id="{F0ED9BDA-82B7-DBED-DD4E-4815933D37EE}"/>
                </a:ext>
              </a:extLst>
            </p:cNvPr>
            <p:cNvSpPr/>
            <p:nvPr/>
          </p:nvSpPr>
          <p:spPr>
            <a:xfrm>
              <a:off x="4654550" y="3025575"/>
              <a:ext cx="72650" cy="86100"/>
            </a:xfrm>
            <a:custGeom>
              <a:avLst/>
              <a:gdLst/>
              <a:ahLst/>
              <a:cxnLst/>
              <a:rect l="l" t="t" r="r" b="b"/>
              <a:pathLst>
                <a:path w="2906" h="3444" extrusionOk="0">
                  <a:moveTo>
                    <a:pt x="1614" y="1"/>
                  </a:moveTo>
                  <a:lnTo>
                    <a:pt x="1291" y="108"/>
                  </a:lnTo>
                  <a:lnTo>
                    <a:pt x="861" y="216"/>
                  </a:lnTo>
                  <a:lnTo>
                    <a:pt x="538" y="539"/>
                  </a:lnTo>
                  <a:lnTo>
                    <a:pt x="323" y="969"/>
                  </a:lnTo>
                  <a:lnTo>
                    <a:pt x="0" y="1507"/>
                  </a:lnTo>
                  <a:lnTo>
                    <a:pt x="0" y="2045"/>
                  </a:lnTo>
                  <a:lnTo>
                    <a:pt x="0" y="2475"/>
                  </a:lnTo>
                  <a:lnTo>
                    <a:pt x="215" y="2690"/>
                  </a:lnTo>
                  <a:lnTo>
                    <a:pt x="323" y="2905"/>
                  </a:lnTo>
                  <a:lnTo>
                    <a:pt x="1184" y="3443"/>
                  </a:lnTo>
                  <a:lnTo>
                    <a:pt x="1291" y="3443"/>
                  </a:lnTo>
                  <a:lnTo>
                    <a:pt x="1399" y="3336"/>
                  </a:lnTo>
                  <a:lnTo>
                    <a:pt x="1399" y="3228"/>
                  </a:lnTo>
                  <a:lnTo>
                    <a:pt x="1399" y="3121"/>
                  </a:lnTo>
                  <a:lnTo>
                    <a:pt x="538" y="2583"/>
                  </a:lnTo>
                  <a:lnTo>
                    <a:pt x="431" y="2368"/>
                  </a:lnTo>
                  <a:lnTo>
                    <a:pt x="323" y="2045"/>
                  </a:lnTo>
                  <a:lnTo>
                    <a:pt x="431" y="1614"/>
                  </a:lnTo>
                  <a:lnTo>
                    <a:pt x="646" y="1184"/>
                  </a:lnTo>
                  <a:lnTo>
                    <a:pt x="861" y="754"/>
                  </a:lnTo>
                  <a:lnTo>
                    <a:pt x="1076" y="539"/>
                  </a:lnTo>
                  <a:lnTo>
                    <a:pt x="1399" y="431"/>
                  </a:lnTo>
                  <a:lnTo>
                    <a:pt x="1614" y="323"/>
                  </a:lnTo>
                  <a:lnTo>
                    <a:pt x="1829" y="431"/>
                  </a:lnTo>
                  <a:lnTo>
                    <a:pt x="2582" y="969"/>
                  </a:lnTo>
                  <a:lnTo>
                    <a:pt x="2797" y="969"/>
                  </a:lnTo>
                  <a:lnTo>
                    <a:pt x="2905" y="861"/>
                  </a:lnTo>
                  <a:lnTo>
                    <a:pt x="2905" y="754"/>
                  </a:lnTo>
                  <a:lnTo>
                    <a:pt x="2797" y="646"/>
                  </a:lnTo>
                  <a:lnTo>
                    <a:pt x="2044" y="108"/>
                  </a:lnTo>
                  <a:lnTo>
                    <a:pt x="1937" y="108"/>
                  </a:lnTo>
                  <a:lnTo>
                    <a:pt x="161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333;p29">
              <a:extLst>
                <a:ext uri="{FF2B5EF4-FFF2-40B4-BE49-F238E27FC236}">
                  <a16:creationId xmlns:a16="http://schemas.microsoft.com/office/drawing/2014/main" id="{6F12136C-D5B4-E780-9992-38B6C5F40BF1}"/>
                </a:ext>
              </a:extLst>
            </p:cNvPr>
            <p:cNvSpPr/>
            <p:nvPr/>
          </p:nvSpPr>
          <p:spPr>
            <a:xfrm>
              <a:off x="4676050" y="3039025"/>
              <a:ext cx="59200" cy="75350"/>
            </a:xfrm>
            <a:custGeom>
              <a:avLst/>
              <a:gdLst/>
              <a:ahLst/>
              <a:cxnLst/>
              <a:rect l="l" t="t" r="r" b="b"/>
              <a:pathLst>
                <a:path w="2368" h="3014" extrusionOk="0">
                  <a:moveTo>
                    <a:pt x="1615" y="323"/>
                  </a:moveTo>
                  <a:lnTo>
                    <a:pt x="1830" y="431"/>
                  </a:lnTo>
                  <a:lnTo>
                    <a:pt x="1937" y="646"/>
                  </a:lnTo>
                  <a:lnTo>
                    <a:pt x="2045" y="969"/>
                  </a:lnTo>
                  <a:lnTo>
                    <a:pt x="1937" y="1399"/>
                  </a:lnTo>
                  <a:lnTo>
                    <a:pt x="1722" y="1830"/>
                  </a:lnTo>
                  <a:lnTo>
                    <a:pt x="1507" y="2152"/>
                  </a:lnTo>
                  <a:lnTo>
                    <a:pt x="1292" y="2475"/>
                  </a:lnTo>
                  <a:lnTo>
                    <a:pt x="969" y="2583"/>
                  </a:lnTo>
                  <a:lnTo>
                    <a:pt x="539" y="2583"/>
                  </a:lnTo>
                  <a:lnTo>
                    <a:pt x="431" y="2367"/>
                  </a:lnTo>
                  <a:lnTo>
                    <a:pt x="324" y="2045"/>
                  </a:lnTo>
                  <a:lnTo>
                    <a:pt x="431" y="1614"/>
                  </a:lnTo>
                  <a:lnTo>
                    <a:pt x="646" y="1184"/>
                  </a:lnTo>
                  <a:lnTo>
                    <a:pt x="862" y="861"/>
                  </a:lnTo>
                  <a:lnTo>
                    <a:pt x="1077" y="539"/>
                  </a:lnTo>
                  <a:lnTo>
                    <a:pt x="1400" y="431"/>
                  </a:lnTo>
                  <a:lnTo>
                    <a:pt x="1615" y="323"/>
                  </a:lnTo>
                  <a:close/>
                  <a:moveTo>
                    <a:pt x="1615" y="1"/>
                  </a:moveTo>
                  <a:lnTo>
                    <a:pt x="1292" y="108"/>
                  </a:lnTo>
                  <a:lnTo>
                    <a:pt x="862" y="323"/>
                  </a:lnTo>
                  <a:lnTo>
                    <a:pt x="539" y="539"/>
                  </a:lnTo>
                  <a:lnTo>
                    <a:pt x="324" y="969"/>
                  </a:lnTo>
                  <a:lnTo>
                    <a:pt x="1" y="1507"/>
                  </a:lnTo>
                  <a:lnTo>
                    <a:pt x="1" y="2045"/>
                  </a:lnTo>
                  <a:lnTo>
                    <a:pt x="108" y="2583"/>
                  </a:lnTo>
                  <a:lnTo>
                    <a:pt x="216" y="2798"/>
                  </a:lnTo>
                  <a:lnTo>
                    <a:pt x="324" y="2905"/>
                  </a:lnTo>
                  <a:lnTo>
                    <a:pt x="754" y="3013"/>
                  </a:lnTo>
                  <a:lnTo>
                    <a:pt x="1077" y="2905"/>
                  </a:lnTo>
                  <a:lnTo>
                    <a:pt x="1507" y="2690"/>
                  </a:lnTo>
                  <a:lnTo>
                    <a:pt x="1830" y="2367"/>
                  </a:lnTo>
                  <a:lnTo>
                    <a:pt x="2045" y="2045"/>
                  </a:lnTo>
                  <a:lnTo>
                    <a:pt x="2368" y="1507"/>
                  </a:lnTo>
                  <a:lnTo>
                    <a:pt x="2368" y="969"/>
                  </a:lnTo>
                  <a:lnTo>
                    <a:pt x="2260" y="431"/>
                  </a:lnTo>
                  <a:lnTo>
                    <a:pt x="2153" y="216"/>
                  </a:lnTo>
                  <a:lnTo>
                    <a:pt x="2045" y="108"/>
                  </a:lnTo>
                  <a:lnTo>
                    <a:pt x="161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334;p29">
              <a:extLst>
                <a:ext uri="{FF2B5EF4-FFF2-40B4-BE49-F238E27FC236}">
                  <a16:creationId xmlns:a16="http://schemas.microsoft.com/office/drawing/2014/main" id="{977B5FBF-3EB4-341B-4811-21D83DFCFBC8}"/>
                </a:ext>
              </a:extLst>
            </p:cNvPr>
            <p:cNvSpPr/>
            <p:nvPr/>
          </p:nvSpPr>
          <p:spPr>
            <a:xfrm>
              <a:off x="4678750" y="3044400"/>
              <a:ext cx="53825" cy="64575"/>
            </a:xfrm>
            <a:custGeom>
              <a:avLst/>
              <a:gdLst/>
              <a:ahLst/>
              <a:cxnLst/>
              <a:rect l="l" t="t" r="r" b="b"/>
              <a:pathLst>
                <a:path w="2153" h="2583" extrusionOk="0">
                  <a:moveTo>
                    <a:pt x="1507" y="1"/>
                  </a:moveTo>
                  <a:lnTo>
                    <a:pt x="1076" y="108"/>
                  </a:lnTo>
                  <a:lnTo>
                    <a:pt x="646" y="431"/>
                  </a:lnTo>
                  <a:lnTo>
                    <a:pt x="323" y="861"/>
                  </a:lnTo>
                  <a:lnTo>
                    <a:pt x="108" y="1399"/>
                  </a:lnTo>
                  <a:lnTo>
                    <a:pt x="0" y="1830"/>
                  </a:lnTo>
                  <a:lnTo>
                    <a:pt x="108" y="2260"/>
                  </a:lnTo>
                  <a:lnTo>
                    <a:pt x="323" y="2583"/>
                  </a:lnTo>
                  <a:lnTo>
                    <a:pt x="646" y="2583"/>
                  </a:lnTo>
                  <a:lnTo>
                    <a:pt x="1076" y="2475"/>
                  </a:lnTo>
                  <a:lnTo>
                    <a:pt x="1507" y="2152"/>
                  </a:lnTo>
                  <a:lnTo>
                    <a:pt x="1829" y="1722"/>
                  </a:lnTo>
                  <a:lnTo>
                    <a:pt x="2045" y="1184"/>
                  </a:lnTo>
                  <a:lnTo>
                    <a:pt x="2152" y="754"/>
                  </a:lnTo>
                  <a:lnTo>
                    <a:pt x="2045" y="324"/>
                  </a:lnTo>
                  <a:lnTo>
                    <a:pt x="182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335;p29">
              <a:extLst>
                <a:ext uri="{FF2B5EF4-FFF2-40B4-BE49-F238E27FC236}">
                  <a16:creationId xmlns:a16="http://schemas.microsoft.com/office/drawing/2014/main" id="{7EEF9924-E5B4-3DE5-FE67-CEDA2111ED05}"/>
                </a:ext>
              </a:extLst>
            </p:cNvPr>
            <p:cNvSpPr/>
            <p:nvPr/>
          </p:nvSpPr>
          <p:spPr>
            <a:xfrm>
              <a:off x="4751375" y="3055175"/>
              <a:ext cx="86100" cy="72625"/>
            </a:xfrm>
            <a:custGeom>
              <a:avLst/>
              <a:gdLst/>
              <a:ahLst/>
              <a:cxnLst/>
              <a:rect l="l" t="t" r="r" b="b"/>
              <a:pathLst>
                <a:path w="3444" h="2905" extrusionOk="0">
                  <a:moveTo>
                    <a:pt x="0" y="0"/>
                  </a:moveTo>
                  <a:lnTo>
                    <a:pt x="0" y="753"/>
                  </a:lnTo>
                  <a:lnTo>
                    <a:pt x="3336" y="2905"/>
                  </a:lnTo>
                  <a:lnTo>
                    <a:pt x="3443" y="2044"/>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336;p29">
              <a:extLst>
                <a:ext uri="{FF2B5EF4-FFF2-40B4-BE49-F238E27FC236}">
                  <a16:creationId xmlns:a16="http://schemas.microsoft.com/office/drawing/2014/main" id="{6685ACA4-F044-8031-A8CF-18500B06656F}"/>
                </a:ext>
              </a:extLst>
            </p:cNvPr>
            <p:cNvSpPr/>
            <p:nvPr/>
          </p:nvSpPr>
          <p:spPr>
            <a:xfrm>
              <a:off x="4746000" y="3049775"/>
              <a:ext cx="94150" cy="80725"/>
            </a:xfrm>
            <a:custGeom>
              <a:avLst/>
              <a:gdLst/>
              <a:ahLst/>
              <a:cxnLst/>
              <a:rect l="l" t="t" r="r" b="b"/>
              <a:pathLst>
                <a:path w="3766" h="3229" extrusionOk="0">
                  <a:moveTo>
                    <a:pt x="323" y="539"/>
                  </a:moveTo>
                  <a:lnTo>
                    <a:pt x="3443" y="2368"/>
                  </a:lnTo>
                  <a:lnTo>
                    <a:pt x="3443" y="2781"/>
                  </a:lnTo>
                  <a:lnTo>
                    <a:pt x="323" y="969"/>
                  </a:lnTo>
                  <a:lnTo>
                    <a:pt x="323" y="539"/>
                  </a:lnTo>
                  <a:close/>
                  <a:moveTo>
                    <a:pt x="108" y="1"/>
                  </a:moveTo>
                  <a:lnTo>
                    <a:pt x="0" y="216"/>
                  </a:lnTo>
                  <a:lnTo>
                    <a:pt x="0" y="969"/>
                  </a:lnTo>
                  <a:lnTo>
                    <a:pt x="108" y="1184"/>
                  </a:lnTo>
                  <a:lnTo>
                    <a:pt x="3551" y="3229"/>
                  </a:lnTo>
                  <a:lnTo>
                    <a:pt x="3658" y="3229"/>
                  </a:lnTo>
                  <a:lnTo>
                    <a:pt x="3766" y="3121"/>
                  </a:lnTo>
                  <a:lnTo>
                    <a:pt x="3766" y="2260"/>
                  </a:lnTo>
                  <a:lnTo>
                    <a:pt x="3658" y="2153"/>
                  </a:lnTo>
                  <a:lnTo>
                    <a:pt x="21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337;p29">
              <a:extLst>
                <a:ext uri="{FF2B5EF4-FFF2-40B4-BE49-F238E27FC236}">
                  <a16:creationId xmlns:a16="http://schemas.microsoft.com/office/drawing/2014/main" id="{EB0E781A-3072-E2AB-1202-3EF66B25E90D}"/>
                </a:ext>
              </a:extLst>
            </p:cNvPr>
            <p:cNvSpPr/>
            <p:nvPr/>
          </p:nvSpPr>
          <p:spPr>
            <a:xfrm>
              <a:off x="4751375" y="3044400"/>
              <a:ext cx="102225" cy="61900"/>
            </a:xfrm>
            <a:custGeom>
              <a:avLst/>
              <a:gdLst/>
              <a:ahLst/>
              <a:cxnLst/>
              <a:rect l="l" t="t" r="r" b="b"/>
              <a:pathLst>
                <a:path w="4089" h="2476" extrusionOk="0">
                  <a:moveTo>
                    <a:pt x="646" y="1"/>
                  </a:moveTo>
                  <a:lnTo>
                    <a:pt x="0" y="431"/>
                  </a:lnTo>
                  <a:lnTo>
                    <a:pt x="3443" y="2475"/>
                  </a:lnTo>
                  <a:lnTo>
                    <a:pt x="4089" y="2152"/>
                  </a:lnTo>
                  <a:lnTo>
                    <a:pt x="64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338;p29">
              <a:extLst>
                <a:ext uri="{FF2B5EF4-FFF2-40B4-BE49-F238E27FC236}">
                  <a16:creationId xmlns:a16="http://schemas.microsoft.com/office/drawing/2014/main" id="{B2628370-A4D9-4D83-01F1-D07498216144}"/>
                </a:ext>
              </a:extLst>
            </p:cNvPr>
            <p:cNvSpPr/>
            <p:nvPr/>
          </p:nvSpPr>
          <p:spPr>
            <a:xfrm>
              <a:off x="4746000" y="3041725"/>
              <a:ext cx="110300" cy="69950"/>
            </a:xfrm>
            <a:custGeom>
              <a:avLst/>
              <a:gdLst/>
              <a:ahLst/>
              <a:cxnLst/>
              <a:rect l="l" t="t" r="r" b="b"/>
              <a:pathLst>
                <a:path w="4412" h="2798" extrusionOk="0">
                  <a:moveTo>
                    <a:pt x="861" y="323"/>
                  </a:moveTo>
                  <a:lnTo>
                    <a:pt x="3873" y="2259"/>
                  </a:lnTo>
                  <a:lnTo>
                    <a:pt x="3658" y="2367"/>
                  </a:lnTo>
                  <a:lnTo>
                    <a:pt x="510" y="498"/>
                  </a:lnTo>
                  <a:lnTo>
                    <a:pt x="510" y="498"/>
                  </a:lnTo>
                  <a:lnTo>
                    <a:pt x="861" y="323"/>
                  </a:lnTo>
                  <a:close/>
                  <a:moveTo>
                    <a:pt x="753" y="0"/>
                  </a:moveTo>
                  <a:lnTo>
                    <a:pt x="108" y="323"/>
                  </a:lnTo>
                  <a:lnTo>
                    <a:pt x="0" y="538"/>
                  </a:lnTo>
                  <a:lnTo>
                    <a:pt x="108" y="646"/>
                  </a:lnTo>
                  <a:lnTo>
                    <a:pt x="3551" y="2797"/>
                  </a:lnTo>
                  <a:lnTo>
                    <a:pt x="3658" y="2797"/>
                  </a:lnTo>
                  <a:lnTo>
                    <a:pt x="4411" y="2367"/>
                  </a:lnTo>
                  <a:lnTo>
                    <a:pt x="4411" y="2259"/>
                  </a:lnTo>
                  <a:lnTo>
                    <a:pt x="4411" y="2044"/>
                  </a:lnTo>
                  <a:lnTo>
                    <a:pt x="968"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339;p29">
              <a:extLst>
                <a:ext uri="{FF2B5EF4-FFF2-40B4-BE49-F238E27FC236}">
                  <a16:creationId xmlns:a16="http://schemas.microsoft.com/office/drawing/2014/main" id="{D4E9B8CD-51ED-5A5E-790B-DFD46DA28897}"/>
                </a:ext>
              </a:extLst>
            </p:cNvPr>
            <p:cNvSpPr/>
            <p:nvPr/>
          </p:nvSpPr>
          <p:spPr>
            <a:xfrm>
              <a:off x="4834750" y="3098200"/>
              <a:ext cx="18850" cy="29600"/>
            </a:xfrm>
            <a:custGeom>
              <a:avLst/>
              <a:gdLst/>
              <a:ahLst/>
              <a:cxnLst/>
              <a:rect l="l" t="t" r="r" b="b"/>
              <a:pathLst>
                <a:path w="754" h="1184" extrusionOk="0">
                  <a:moveTo>
                    <a:pt x="754" y="0"/>
                  </a:moveTo>
                  <a:lnTo>
                    <a:pt x="108" y="323"/>
                  </a:lnTo>
                  <a:lnTo>
                    <a:pt x="1" y="1184"/>
                  </a:lnTo>
                  <a:lnTo>
                    <a:pt x="754" y="754"/>
                  </a:lnTo>
                  <a:lnTo>
                    <a:pt x="754"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340;p29">
              <a:extLst>
                <a:ext uri="{FF2B5EF4-FFF2-40B4-BE49-F238E27FC236}">
                  <a16:creationId xmlns:a16="http://schemas.microsoft.com/office/drawing/2014/main" id="{75C8A4C8-9779-FE89-2AAF-3B5981110669}"/>
                </a:ext>
              </a:extLst>
            </p:cNvPr>
            <p:cNvSpPr/>
            <p:nvPr/>
          </p:nvSpPr>
          <p:spPr>
            <a:xfrm>
              <a:off x="4832050" y="3092825"/>
              <a:ext cx="24250" cy="37675"/>
            </a:xfrm>
            <a:custGeom>
              <a:avLst/>
              <a:gdLst/>
              <a:ahLst/>
              <a:cxnLst/>
              <a:rect l="l" t="t" r="r" b="b"/>
              <a:pathLst>
                <a:path w="970" h="1507" extrusionOk="0">
                  <a:moveTo>
                    <a:pt x="646" y="538"/>
                  </a:moveTo>
                  <a:lnTo>
                    <a:pt x="646" y="861"/>
                  </a:lnTo>
                  <a:lnTo>
                    <a:pt x="324" y="1055"/>
                  </a:lnTo>
                  <a:lnTo>
                    <a:pt x="324" y="1055"/>
                  </a:lnTo>
                  <a:lnTo>
                    <a:pt x="324" y="646"/>
                  </a:lnTo>
                  <a:lnTo>
                    <a:pt x="646" y="538"/>
                  </a:lnTo>
                  <a:close/>
                  <a:moveTo>
                    <a:pt x="754" y="0"/>
                  </a:moveTo>
                  <a:lnTo>
                    <a:pt x="109" y="431"/>
                  </a:lnTo>
                  <a:lnTo>
                    <a:pt x="1" y="538"/>
                  </a:lnTo>
                  <a:lnTo>
                    <a:pt x="1" y="1399"/>
                  </a:lnTo>
                  <a:lnTo>
                    <a:pt x="109" y="1507"/>
                  </a:lnTo>
                  <a:lnTo>
                    <a:pt x="216" y="1507"/>
                  </a:lnTo>
                  <a:lnTo>
                    <a:pt x="969" y="1184"/>
                  </a:lnTo>
                  <a:lnTo>
                    <a:pt x="969" y="969"/>
                  </a:lnTo>
                  <a:lnTo>
                    <a:pt x="969" y="215"/>
                  </a:lnTo>
                  <a:lnTo>
                    <a:pt x="96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341;p29">
              <a:extLst>
                <a:ext uri="{FF2B5EF4-FFF2-40B4-BE49-F238E27FC236}">
                  <a16:creationId xmlns:a16="http://schemas.microsoft.com/office/drawing/2014/main" id="{2FCE9193-12BE-358D-43C0-F1E20F8DD1A5}"/>
                </a:ext>
              </a:extLst>
            </p:cNvPr>
            <p:cNvSpPr/>
            <p:nvPr/>
          </p:nvSpPr>
          <p:spPr>
            <a:xfrm>
              <a:off x="4732550" y="3065925"/>
              <a:ext cx="18850" cy="32300"/>
            </a:xfrm>
            <a:custGeom>
              <a:avLst/>
              <a:gdLst/>
              <a:ahLst/>
              <a:cxnLst/>
              <a:rect l="l" t="t" r="r" b="b"/>
              <a:pathLst>
                <a:path w="754" h="1292" extrusionOk="0">
                  <a:moveTo>
                    <a:pt x="0" y="0"/>
                  </a:moveTo>
                  <a:lnTo>
                    <a:pt x="0" y="861"/>
                  </a:lnTo>
                  <a:lnTo>
                    <a:pt x="753" y="1291"/>
                  </a:lnTo>
                  <a:lnTo>
                    <a:pt x="753" y="431"/>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342;p29">
              <a:extLst>
                <a:ext uri="{FF2B5EF4-FFF2-40B4-BE49-F238E27FC236}">
                  <a16:creationId xmlns:a16="http://schemas.microsoft.com/office/drawing/2014/main" id="{CC63EE01-F9F3-EEBD-BD65-CCED82FC6928}"/>
                </a:ext>
              </a:extLst>
            </p:cNvPr>
            <p:cNvSpPr/>
            <p:nvPr/>
          </p:nvSpPr>
          <p:spPr>
            <a:xfrm>
              <a:off x="4727175" y="3060550"/>
              <a:ext cx="29600" cy="40375"/>
            </a:xfrm>
            <a:custGeom>
              <a:avLst/>
              <a:gdLst/>
              <a:ahLst/>
              <a:cxnLst/>
              <a:rect l="l" t="t" r="r" b="b"/>
              <a:pathLst>
                <a:path w="1184" h="1615" extrusionOk="0">
                  <a:moveTo>
                    <a:pt x="430" y="538"/>
                  </a:moveTo>
                  <a:lnTo>
                    <a:pt x="753" y="753"/>
                  </a:lnTo>
                  <a:lnTo>
                    <a:pt x="753" y="1130"/>
                  </a:lnTo>
                  <a:lnTo>
                    <a:pt x="753" y="1130"/>
                  </a:lnTo>
                  <a:lnTo>
                    <a:pt x="430" y="969"/>
                  </a:lnTo>
                  <a:lnTo>
                    <a:pt x="430" y="538"/>
                  </a:lnTo>
                  <a:close/>
                  <a:moveTo>
                    <a:pt x="108" y="0"/>
                  </a:moveTo>
                  <a:lnTo>
                    <a:pt x="0" y="215"/>
                  </a:lnTo>
                  <a:lnTo>
                    <a:pt x="0" y="1076"/>
                  </a:lnTo>
                  <a:lnTo>
                    <a:pt x="108" y="1184"/>
                  </a:lnTo>
                  <a:lnTo>
                    <a:pt x="861" y="1614"/>
                  </a:lnTo>
                  <a:lnTo>
                    <a:pt x="1076" y="1614"/>
                  </a:lnTo>
                  <a:lnTo>
                    <a:pt x="1183" y="1506"/>
                  </a:lnTo>
                  <a:lnTo>
                    <a:pt x="1183" y="646"/>
                  </a:lnTo>
                  <a:lnTo>
                    <a:pt x="1076" y="431"/>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343;p29">
              <a:extLst>
                <a:ext uri="{FF2B5EF4-FFF2-40B4-BE49-F238E27FC236}">
                  <a16:creationId xmlns:a16="http://schemas.microsoft.com/office/drawing/2014/main" id="{EF6DB434-85F5-46B4-63CC-F22D80F41CD1}"/>
                </a:ext>
              </a:extLst>
            </p:cNvPr>
            <p:cNvSpPr/>
            <p:nvPr/>
          </p:nvSpPr>
          <p:spPr>
            <a:xfrm>
              <a:off x="4732550" y="3055175"/>
              <a:ext cx="34975" cy="21525"/>
            </a:xfrm>
            <a:custGeom>
              <a:avLst/>
              <a:gdLst/>
              <a:ahLst/>
              <a:cxnLst/>
              <a:rect l="l" t="t" r="r" b="b"/>
              <a:pathLst>
                <a:path w="1399" h="861" extrusionOk="0">
                  <a:moveTo>
                    <a:pt x="646" y="0"/>
                  </a:moveTo>
                  <a:lnTo>
                    <a:pt x="0" y="430"/>
                  </a:lnTo>
                  <a:lnTo>
                    <a:pt x="753" y="861"/>
                  </a:lnTo>
                  <a:lnTo>
                    <a:pt x="1399" y="430"/>
                  </a:lnTo>
                  <a:lnTo>
                    <a:pt x="64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344;p29">
              <a:extLst>
                <a:ext uri="{FF2B5EF4-FFF2-40B4-BE49-F238E27FC236}">
                  <a16:creationId xmlns:a16="http://schemas.microsoft.com/office/drawing/2014/main" id="{83923369-F392-3151-8152-706571BD414E}"/>
                </a:ext>
              </a:extLst>
            </p:cNvPr>
            <p:cNvSpPr/>
            <p:nvPr/>
          </p:nvSpPr>
          <p:spPr>
            <a:xfrm>
              <a:off x="4727175" y="3052475"/>
              <a:ext cx="45725" cy="26925"/>
            </a:xfrm>
            <a:custGeom>
              <a:avLst/>
              <a:gdLst/>
              <a:ahLst/>
              <a:cxnLst/>
              <a:rect l="l" t="t" r="r" b="b"/>
              <a:pathLst>
                <a:path w="1829" h="1077" extrusionOk="0">
                  <a:moveTo>
                    <a:pt x="861" y="323"/>
                  </a:moveTo>
                  <a:lnTo>
                    <a:pt x="1291" y="538"/>
                  </a:lnTo>
                  <a:lnTo>
                    <a:pt x="968" y="754"/>
                  </a:lnTo>
                  <a:lnTo>
                    <a:pt x="578" y="493"/>
                  </a:lnTo>
                  <a:lnTo>
                    <a:pt x="578" y="493"/>
                  </a:lnTo>
                  <a:lnTo>
                    <a:pt x="861" y="323"/>
                  </a:lnTo>
                  <a:close/>
                  <a:moveTo>
                    <a:pt x="753" y="1"/>
                  </a:moveTo>
                  <a:lnTo>
                    <a:pt x="108" y="323"/>
                  </a:lnTo>
                  <a:lnTo>
                    <a:pt x="0" y="538"/>
                  </a:lnTo>
                  <a:lnTo>
                    <a:pt x="108" y="646"/>
                  </a:lnTo>
                  <a:lnTo>
                    <a:pt x="861" y="1076"/>
                  </a:lnTo>
                  <a:lnTo>
                    <a:pt x="1076" y="1076"/>
                  </a:lnTo>
                  <a:lnTo>
                    <a:pt x="1721" y="754"/>
                  </a:lnTo>
                  <a:lnTo>
                    <a:pt x="1829" y="538"/>
                  </a:lnTo>
                  <a:lnTo>
                    <a:pt x="1721" y="431"/>
                  </a:lnTo>
                  <a:lnTo>
                    <a:pt x="96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345;p29">
              <a:extLst>
                <a:ext uri="{FF2B5EF4-FFF2-40B4-BE49-F238E27FC236}">
                  <a16:creationId xmlns:a16="http://schemas.microsoft.com/office/drawing/2014/main" id="{C8CDCD72-786D-6B39-E99C-A4B7E1758E6F}"/>
                </a:ext>
              </a:extLst>
            </p:cNvPr>
            <p:cNvSpPr/>
            <p:nvPr/>
          </p:nvSpPr>
          <p:spPr>
            <a:xfrm>
              <a:off x="4751375" y="3065925"/>
              <a:ext cx="16150" cy="32300"/>
            </a:xfrm>
            <a:custGeom>
              <a:avLst/>
              <a:gdLst/>
              <a:ahLst/>
              <a:cxnLst/>
              <a:rect l="l" t="t" r="r" b="b"/>
              <a:pathLst>
                <a:path w="646" h="1292" extrusionOk="0">
                  <a:moveTo>
                    <a:pt x="646" y="0"/>
                  </a:moveTo>
                  <a:lnTo>
                    <a:pt x="0" y="431"/>
                  </a:lnTo>
                  <a:lnTo>
                    <a:pt x="0" y="1291"/>
                  </a:lnTo>
                  <a:lnTo>
                    <a:pt x="646" y="861"/>
                  </a:lnTo>
                  <a:lnTo>
                    <a:pt x="64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346;p29">
              <a:extLst>
                <a:ext uri="{FF2B5EF4-FFF2-40B4-BE49-F238E27FC236}">
                  <a16:creationId xmlns:a16="http://schemas.microsoft.com/office/drawing/2014/main" id="{F174AE6F-66B0-9499-293B-E131402D7C89}"/>
                </a:ext>
              </a:extLst>
            </p:cNvPr>
            <p:cNvSpPr/>
            <p:nvPr/>
          </p:nvSpPr>
          <p:spPr>
            <a:xfrm>
              <a:off x="4746000" y="3063225"/>
              <a:ext cx="26900" cy="37700"/>
            </a:xfrm>
            <a:custGeom>
              <a:avLst/>
              <a:gdLst/>
              <a:ahLst/>
              <a:cxnLst/>
              <a:rect l="l" t="t" r="r" b="b"/>
              <a:pathLst>
                <a:path w="1076" h="1508" extrusionOk="0">
                  <a:moveTo>
                    <a:pt x="646" y="431"/>
                  </a:moveTo>
                  <a:lnTo>
                    <a:pt x="646" y="862"/>
                  </a:lnTo>
                  <a:lnTo>
                    <a:pt x="430" y="991"/>
                  </a:lnTo>
                  <a:lnTo>
                    <a:pt x="430" y="646"/>
                  </a:lnTo>
                  <a:lnTo>
                    <a:pt x="646" y="431"/>
                  </a:lnTo>
                  <a:close/>
                  <a:moveTo>
                    <a:pt x="753" y="1"/>
                  </a:moveTo>
                  <a:lnTo>
                    <a:pt x="108" y="431"/>
                  </a:lnTo>
                  <a:lnTo>
                    <a:pt x="0" y="539"/>
                  </a:lnTo>
                  <a:lnTo>
                    <a:pt x="0" y="1399"/>
                  </a:lnTo>
                  <a:lnTo>
                    <a:pt x="108" y="1507"/>
                  </a:lnTo>
                  <a:lnTo>
                    <a:pt x="323" y="1507"/>
                  </a:lnTo>
                  <a:lnTo>
                    <a:pt x="968" y="1077"/>
                  </a:lnTo>
                  <a:lnTo>
                    <a:pt x="1076" y="969"/>
                  </a:lnTo>
                  <a:lnTo>
                    <a:pt x="1076" y="108"/>
                  </a:lnTo>
                  <a:lnTo>
                    <a:pt x="96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347;p29">
              <a:extLst>
                <a:ext uri="{FF2B5EF4-FFF2-40B4-BE49-F238E27FC236}">
                  <a16:creationId xmlns:a16="http://schemas.microsoft.com/office/drawing/2014/main" id="{067CEEAA-7345-E6D9-915E-0BE1F4335670}"/>
                </a:ext>
              </a:extLst>
            </p:cNvPr>
            <p:cNvSpPr/>
            <p:nvPr/>
          </p:nvSpPr>
          <p:spPr>
            <a:xfrm>
              <a:off x="4694875" y="3068625"/>
              <a:ext cx="37700" cy="48425"/>
            </a:xfrm>
            <a:custGeom>
              <a:avLst/>
              <a:gdLst/>
              <a:ahLst/>
              <a:cxnLst/>
              <a:rect l="l" t="t" r="r" b="b"/>
              <a:pathLst>
                <a:path w="1508" h="1937" extrusionOk="0">
                  <a:moveTo>
                    <a:pt x="1" y="0"/>
                  </a:moveTo>
                  <a:lnTo>
                    <a:pt x="1" y="1076"/>
                  </a:lnTo>
                  <a:lnTo>
                    <a:pt x="1507" y="1937"/>
                  </a:lnTo>
                  <a:lnTo>
                    <a:pt x="1507" y="861"/>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348;p29">
              <a:extLst>
                <a:ext uri="{FF2B5EF4-FFF2-40B4-BE49-F238E27FC236}">
                  <a16:creationId xmlns:a16="http://schemas.microsoft.com/office/drawing/2014/main" id="{21D1028E-650C-955A-13EB-EB3CE800C7A0}"/>
                </a:ext>
              </a:extLst>
            </p:cNvPr>
            <p:cNvSpPr/>
            <p:nvPr/>
          </p:nvSpPr>
          <p:spPr>
            <a:xfrm>
              <a:off x="4689500" y="3065925"/>
              <a:ext cx="48450" cy="56500"/>
            </a:xfrm>
            <a:custGeom>
              <a:avLst/>
              <a:gdLst/>
              <a:ahLst/>
              <a:cxnLst/>
              <a:rect l="l" t="t" r="r" b="b"/>
              <a:pathLst>
                <a:path w="1938" h="2260" extrusionOk="0">
                  <a:moveTo>
                    <a:pt x="431" y="431"/>
                  </a:moveTo>
                  <a:lnTo>
                    <a:pt x="1507" y="1076"/>
                  </a:lnTo>
                  <a:lnTo>
                    <a:pt x="1507" y="1763"/>
                  </a:lnTo>
                  <a:lnTo>
                    <a:pt x="431" y="1184"/>
                  </a:lnTo>
                  <a:lnTo>
                    <a:pt x="431" y="431"/>
                  </a:lnTo>
                  <a:close/>
                  <a:moveTo>
                    <a:pt x="108" y="0"/>
                  </a:moveTo>
                  <a:lnTo>
                    <a:pt x="1" y="108"/>
                  </a:lnTo>
                  <a:lnTo>
                    <a:pt x="1" y="1184"/>
                  </a:lnTo>
                  <a:lnTo>
                    <a:pt x="108" y="1399"/>
                  </a:lnTo>
                  <a:lnTo>
                    <a:pt x="1615" y="2260"/>
                  </a:lnTo>
                  <a:lnTo>
                    <a:pt x="1830" y="2260"/>
                  </a:lnTo>
                  <a:lnTo>
                    <a:pt x="1937" y="2045"/>
                  </a:lnTo>
                  <a:lnTo>
                    <a:pt x="1937" y="969"/>
                  </a:lnTo>
                  <a:lnTo>
                    <a:pt x="1830" y="861"/>
                  </a:lnTo>
                  <a:lnTo>
                    <a:pt x="32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349;p29">
              <a:extLst>
                <a:ext uri="{FF2B5EF4-FFF2-40B4-BE49-F238E27FC236}">
                  <a16:creationId xmlns:a16="http://schemas.microsoft.com/office/drawing/2014/main" id="{5C900CE4-D762-2DB6-E039-137EC20AF68F}"/>
                </a:ext>
              </a:extLst>
            </p:cNvPr>
            <p:cNvSpPr/>
            <p:nvPr/>
          </p:nvSpPr>
          <p:spPr>
            <a:xfrm>
              <a:off x="4694875" y="3055175"/>
              <a:ext cx="59200" cy="34975"/>
            </a:xfrm>
            <a:custGeom>
              <a:avLst/>
              <a:gdLst/>
              <a:ahLst/>
              <a:cxnLst/>
              <a:rect l="l" t="t" r="r" b="b"/>
              <a:pathLst>
                <a:path w="2368" h="1399" extrusionOk="0">
                  <a:moveTo>
                    <a:pt x="862" y="0"/>
                  </a:moveTo>
                  <a:lnTo>
                    <a:pt x="1" y="538"/>
                  </a:lnTo>
                  <a:lnTo>
                    <a:pt x="1507" y="1399"/>
                  </a:lnTo>
                  <a:lnTo>
                    <a:pt x="2368" y="861"/>
                  </a:lnTo>
                  <a:lnTo>
                    <a:pt x="86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350;p29">
              <a:extLst>
                <a:ext uri="{FF2B5EF4-FFF2-40B4-BE49-F238E27FC236}">
                  <a16:creationId xmlns:a16="http://schemas.microsoft.com/office/drawing/2014/main" id="{79FED4BA-CD79-19DF-6A45-8A0213EFCACB}"/>
                </a:ext>
              </a:extLst>
            </p:cNvPr>
            <p:cNvSpPr/>
            <p:nvPr/>
          </p:nvSpPr>
          <p:spPr>
            <a:xfrm>
              <a:off x="4689500" y="3052475"/>
              <a:ext cx="69975" cy="43050"/>
            </a:xfrm>
            <a:custGeom>
              <a:avLst/>
              <a:gdLst/>
              <a:ahLst/>
              <a:cxnLst/>
              <a:rect l="l" t="t" r="r" b="b"/>
              <a:pathLst>
                <a:path w="2799" h="1722" extrusionOk="0">
                  <a:moveTo>
                    <a:pt x="1077" y="323"/>
                  </a:moveTo>
                  <a:lnTo>
                    <a:pt x="2260" y="969"/>
                  </a:lnTo>
                  <a:lnTo>
                    <a:pt x="1722" y="1292"/>
                  </a:lnTo>
                  <a:lnTo>
                    <a:pt x="581" y="677"/>
                  </a:lnTo>
                  <a:lnTo>
                    <a:pt x="581" y="677"/>
                  </a:lnTo>
                  <a:lnTo>
                    <a:pt x="1077" y="323"/>
                  </a:lnTo>
                  <a:close/>
                  <a:moveTo>
                    <a:pt x="969" y="1"/>
                  </a:moveTo>
                  <a:lnTo>
                    <a:pt x="108" y="538"/>
                  </a:lnTo>
                  <a:lnTo>
                    <a:pt x="1" y="646"/>
                  </a:lnTo>
                  <a:lnTo>
                    <a:pt x="108" y="861"/>
                  </a:lnTo>
                  <a:lnTo>
                    <a:pt x="1615" y="1722"/>
                  </a:lnTo>
                  <a:lnTo>
                    <a:pt x="1830" y="1722"/>
                  </a:lnTo>
                  <a:lnTo>
                    <a:pt x="2690" y="1076"/>
                  </a:lnTo>
                  <a:lnTo>
                    <a:pt x="2798" y="969"/>
                  </a:lnTo>
                  <a:lnTo>
                    <a:pt x="2690" y="861"/>
                  </a:lnTo>
                  <a:lnTo>
                    <a:pt x="118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351;p29">
              <a:extLst>
                <a:ext uri="{FF2B5EF4-FFF2-40B4-BE49-F238E27FC236}">
                  <a16:creationId xmlns:a16="http://schemas.microsoft.com/office/drawing/2014/main" id="{460B0AC1-F41D-FDDE-2BFB-44BD04F9FC7D}"/>
                </a:ext>
              </a:extLst>
            </p:cNvPr>
            <p:cNvSpPr/>
            <p:nvPr/>
          </p:nvSpPr>
          <p:spPr>
            <a:xfrm>
              <a:off x="4732550" y="3076675"/>
              <a:ext cx="21525" cy="40375"/>
            </a:xfrm>
            <a:custGeom>
              <a:avLst/>
              <a:gdLst/>
              <a:ahLst/>
              <a:cxnLst/>
              <a:rect l="l" t="t" r="r" b="b"/>
              <a:pathLst>
                <a:path w="861" h="1615" extrusionOk="0">
                  <a:moveTo>
                    <a:pt x="861" y="1"/>
                  </a:moveTo>
                  <a:lnTo>
                    <a:pt x="0" y="539"/>
                  </a:lnTo>
                  <a:lnTo>
                    <a:pt x="0" y="1615"/>
                  </a:lnTo>
                  <a:lnTo>
                    <a:pt x="861" y="1077"/>
                  </a:lnTo>
                  <a:lnTo>
                    <a:pt x="861"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352;p29">
              <a:extLst>
                <a:ext uri="{FF2B5EF4-FFF2-40B4-BE49-F238E27FC236}">
                  <a16:creationId xmlns:a16="http://schemas.microsoft.com/office/drawing/2014/main" id="{9102DC77-E837-6A19-8570-468D9BA36647}"/>
                </a:ext>
              </a:extLst>
            </p:cNvPr>
            <p:cNvSpPr/>
            <p:nvPr/>
          </p:nvSpPr>
          <p:spPr>
            <a:xfrm>
              <a:off x="4727175" y="3074000"/>
              <a:ext cx="32300" cy="48425"/>
            </a:xfrm>
            <a:custGeom>
              <a:avLst/>
              <a:gdLst/>
              <a:ahLst/>
              <a:cxnLst/>
              <a:rect l="l" t="t" r="r" b="b"/>
              <a:pathLst>
                <a:path w="1292" h="1937" extrusionOk="0">
                  <a:moveTo>
                    <a:pt x="968" y="431"/>
                  </a:moveTo>
                  <a:lnTo>
                    <a:pt x="968" y="1076"/>
                  </a:lnTo>
                  <a:lnTo>
                    <a:pt x="430" y="1412"/>
                  </a:lnTo>
                  <a:lnTo>
                    <a:pt x="430" y="1412"/>
                  </a:lnTo>
                  <a:lnTo>
                    <a:pt x="430" y="753"/>
                  </a:lnTo>
                  <a:lnTo>
                    <a:pt x="968" y="431"/>
                  </a:lnTo>
                  <a:close/>
                  <a:moveTo>
                    <a:pt x="1076" y="0"/>
                  </a:moveTo>
                  <a:lnTo>
                    <a:pt x="108" y="538"/>
                  </a:lnTo>
                  <a:lnTo>
                    <a:pt x="0" y="646"/>
                  </a:lnTo>
                  <a:lnTo>
                    <a:pt x="0" y="1722"/>
                  </a:lnTo>
                  <a:lnTo>
                    <a:pt x="108" y="1937"/>
                  </a:lnTo>
                  <a:lnTo>
                    <a:pt x="323" y="1937"/>
                  </a:lnTo>
                  <a:lnTo>
                    <a:pt x="1183" y="1399"/>
                  </a:lnTo>
                  <a:lnTo>
                    <a:pt x="1291" y="1184"/>
                  </a:lnTo>
                  <a:lnTo>
                    <a:pt x="1291" y="108"/>
                  </a:lnTo>
                  <a:lnTo>
                    <a:pt x="118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353;p29">
              <a:extLst>
                <a:ext uri="{FF2B5EF4-FFF2-40B4-BE49-F238E27FC236}">
                  <a16:creationId xmlns:a16="http://schemas.microsoft.com/office/drawing/2014/main" id="{F3146ECE-0AE7-15AD-C539-B7FB3B7E3BC7}"/>
                </a:ext>
              </a:extLst>
            </p:cNvPr>
            <p:cNvSpPr/>
            <p:nvPr/>
          </p:nvSpPr>
          <p:spPr>
            <a:xfrm>
              <a:off x="4692200" y="3087450"/>
              <a:ext cx="21550" cy="32300"/>
            </a:xfrm>
            <a:custGeom>
              <a:avLst/>
              <a:gdLst/>
              <a:ahLst/>
              <a:cxnLst/>
              <a:rect l="l" t="t" r="r" b="b"/>
              <a:pathLst>
                <a:path w="862" h="1292" extrusionOk="0">
                  <a:moveTo>
                    <a:pt x="0" y="0"/>
                  </a:moveTo>
                  <a:lnTo>
                    <a:pt x="0" y="861"/>
                  </a:lnTo>
                  <a:lnTo>
                    <a:pt x="754" y="1291"/>
                  </a:lnTo>
                  <a:lnTo>
                    <a:pt x="861" y="538"/>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354;p29">
              <a:extLst>
                <a:ext uri="{FF2B5EF4-FFF2-40B4-BE49-F238E27FC236}">
                  <a16:creationId xmlns:a16="http://schemas.microsoft.com/office/drawing/2014/main" id="{5EF2BA65-6FB9-3D96-A012-89D0B90C5B6A}"/>
                </a:ext>
              </a:extLst>
            </p:cNvPr>
            <p:cNvSpPr/>
            <p:nvPr/>
          </p:nvSpPr>
          <p:spPr>
            <a:xfrm>
              <a:off x="4689500" y="3084750"/>
              <a:ext cx="26925" cy="40375"/>
            </a:xfrm>
            <a:custGeom>
              <a:avLst/>
              <a:gdLst/>
              <a:ahLst/>
              <a:cxnLst/>
              <a:rect l="l" t="t" r="r" b="b"/>
              <a:pathLst>
                <a:path w="1077" h="1615" extrusionOk="0">
                  <a:moveTo>
                    <a:pt x="324" y="431"/>
                  </a:moveTo>
                  <a:lnTo>
                    <a:pt x="754" y="754"/>
                  </a:lnTo>
                  <a:lnTo>
                    <a:pt x="754" y="1148"/>
                  </a:lnTo>
                  <a:lnTo>
                    <a:pt x="754" y="1148"/>
                  </a:lnTo>
                  <a:lnTo>
                    <a:pt x="324" y="861"/>
                  </a:lnTo>
                  <a:lnTo>
                    <a:pt x="324" y="431"/>
                  </a:lnTo>
                  <a:close/>
                  <a:moveTo>
                    <a:pt x="108" y="1"/>
                  </a:moveTo>
                  <a:lnTo>
                    <a:pt x="1" y="108"/>
                  </a:lnTo>
                  <a:lnTo>
                    <a:pt x="1" y="969"/>
                  </a:lnTo>
                  <a:lnTo>
                    <a:pt x="108" y="1184"/>
                  </a:lnTo>
                  <a:lnTo>
                    <a:pt x="862" y="1614"/>
                  </a:lnTo>
                  <a:lnTo>
                    <a:pt x="969" y="1614"/>
                  </a:lnTo>
                  <a:lnTo>
                    <a:pt x="1077" y="1399"/>
                  </a:lnTo>
                  <a:lnTo>
                    <a:pt x="1077" y="646"/>
                  </a:lnTo>
                  <a:lnTo>
                    <a:pt x="969" y="431"/>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355;p29">
              <a:extLst>
                <a:ext uri="{FF2B5EF4-FFF2-40B4-BE49-F238E27FC236}">
                  <a16:creationId xmlns:a16="http://schemas.microsoft.com/office/drawing/2014/main" id="{A0B65182-57E1-6F27-1181-99323F88A4FB}"/>
                </a:ext>
              </a:extLst>
            </p:cNvPr>
            <p:cNvSpPr/>
            <p:nvPr/>
          </p:nvSpPr>
          <p:spPr>
            <a:xfrm>
              <a:off x="4692200" y="3079375"/>
              <a:ext cx="37675" cy="21550"/>
            </a:xfrm>
            <a:custGeom>
              <a:avLst/>
              <a:gdLst/>
              <a:ahLst/>
              <a:cxnLst/>
              <a:rect l="l" t="t" r="r" b="b"/>
              <a:pathLst>
                <a:path w="1507" h="862" extrusionOk="0">
                  <a:moveTo>
                    <a:pt x="646" y="0"/>
                  </a:moveTo>
                  <a:lnTo>
                    <a:pt x="0" y="323"/>
                  </a:lnTo>
                  <a:lnTo>
                    <a:pt x="861" y="861"/>
                  </a:lnTo>
                  <a:lnTo>
                    <a:pt x="1507" y="431"/>
                  </a:lnTo>
                  <a:lnTo>
                    <a:pt x="64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356;p29">
              <a:extLst>
                <a:ext uri="{FF2B5EF4-FFF2-40B4-BE49-F238E27FC236}">
                  <a16:creationId xmlns:a16="http://schemas.microsoft.com/office/drawing/2014/main" id="{7DA7C468-B7AA-004E-08E9-2D313C76DE39}"/>
                </a:ext>
              </a:extLst>
            </p:cNvPr>
            <p:cNvSpPr/>
            <p:nvPr/>
          </p:nvSpPr>
          <p:spPr>
            <a:xfrm>
              <a:off x="4689500" y="3074000"/>
              <a:ext cx="43075" cy="29600"/>
            </a:xfrm>
            <a:custGeom>
              <a:avLst/>
              <a:gdLst/>
              <a:ahLst/>
              <a:cxnLst/>
              <a:rect l="l" t="t" r="r" b="b"/>
              <a:pathLst>
                <a:path w="1723" h="1184" extrusionOk="0">
                  <a:moveTo>
                    <a:pt x="862" y="431"/>
                  </a:moveTo>
                  <a:lnTo>
                    <a:pt x="1184" y="646"/>
                  </a:lnTo>
                  <a:lnTo>
                    <a:pt x="969" y="861"/>
                  </a:lnTo>
                  <a:lnTo>
                    <a:pt x="517" y="603"/>
                  </a:lnTo>
                  <a:lnTo>
                    <a:pt x="517" y="603"/>
                  </a:lnTo>
                  <a:lnTo>
                    <a:pt x="862" y="431"/>
                  </a:lnTo>
                  <a:close/>
                  <a:moveTo>
                    <a:pt x="754" y="0"/>
                  </a:moveTo>
                  <a:lnTo>
                    <a:pt x="108" y="431"/>
                  </a:lnTo>
                  <a:lnTo>
                    <a:pt x="1" y="646"/>
                  </a:lnTo>
                  <a:lnTo>
                    <a:pt x="108" y="753"/>
                  </a:lnTo>
                  <a:lnTo>
                    <a:pt x="862" y="1184"/>
                  </a:lnTo>
                  <a:lnTo>
                    <a:pt x="969" y="1184"/>
                  </a:lnTo>
                  <a:lnTo>
                    <a:pt x="1722" y="753"/>
                  </a:lnTo>
                  <a:lnTo>
                    <a:pt x="1722" y="646"/>
                  </a:lnTo>
                  <a:lnTo>
                    <a:pt x="1722" y="431"/>
                  </a:lnTo>
                  <a:lnTo>
                    <a:pt x="86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357;p29">
              <a:extLst>
                <a:ext uri="{FF2B5EF4-FFF2-40B4-BE49-F238E27FC236}">
                  <a16:creationId xmlns:a16="http://schemas.microsoft.com/office/drawing/2014/main" id="{4F17682F-2110-1DA8-BA73-C376DB721F0B}"/>
                </a:ext>
              </a:extLst>
            </p:cNvPr>
            <p:cNvSpPr/>
            <p:nvPr/>
          </p:nvSpPr>
          <p:spPr>
            <a:xfrm>
              <a:off x="4711025" y="3090125"/>
              <a:ext cx="18850" cy="29625"/>
            </a:xfrm>
            <a:custGeom>
              <a:avLst/>
              <a:gdLst/>
              <a:ahLst/>
              <a:cxnLst/>
              <a:rect l="l" t="t" r="r" b="b"/>
              <a:pathLst>
                <a:path w="754" h="1185" extrusionOk="0">
                  <a:moveTo>
                    <a:pt x="754" y="1"/>
                  </a:moveTo>
                  <a:lnTo>
                    <a:pt x="108" y="431"/>
                  </a:lnTo>
                  <a:lnTo>
                    <a:pt x="1" y="1184"/>
                  </a:lnTo>
                  <a:lnTo>
                    <a:pt x="754" y="754"/>
                  </a:lnTo>
                  <a:lnTo>
                    <a:pt x="75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358;p29">
              <a:extLst>
                <a:ext uri="{FF2B5EF4-FFF2-40B4-BE49-F238E27FC236}">
                  <a16:creationId xmlns:a16="http://schemas.microsoft.com/office/drawing/2014/main" id="{8B27F321-A868-7E02-8A76-DA5F056A03F4}"/>
                </a:ext>
              </a:extLst>
            </p:cNvPr>
            <p:cNvSpPr/>
            <p:nvPr/>
          </p:nvSpPr>
          <p:spPr>
            <a:xfrm>
              <a:off x="4708325" y="3084750"/>
              <a:ext cx="24250" cy="40375"/>
            </a:xfrm>
            <a:custGeom>
              <a:avLst/>
              <a:gdLst/>
              <a:ahLst/>
              <a:cxnLst/>
              <a:rect l="l" t="t" r="r" b="b"/>
              <a:pathLst>
                <a:path w="970" h="1615" extrusionOk="0">
                  <a:moveTo>
                    <a:pt x="646" y="538"/>
                  </a:moveTo>
                  <a:lnTo>
                    <a:pt x="646" y="861"/>
                  </a:lnTo>
                  <a:lnTo>
                    <a:pt x="324" y="1119"/>
                  </a:lnTo>
                  <a:lnTo>
                    <a:pt x="324" y="646"/>
                  </a:lnTo>
                  <a:lnTo>
                    <a:pt x="646" y="538"/>
                  </a:lnTo>
                  <a:close/>
                  <a:moveTo>
                    <a:pt x="754" y="1"/>
                  </a:moveTo>
                  <a:lnTo>
                    <a:pt x="109" y="431"/>
                  </a:lnTo>
                  <a:lnTo>
                    <a:pt x="1" y="538"/>
                  </a:lnTo>
                  <a:lnTo>
                    <a:pt x="1" y="1399"/>
                  </a:lnTo>
                  <a:lnTo>
                    <a:pt x="109" y="1614"/>
                  </a:lnTo>
                  <a:lnTo>
                    <a:pt x="216" y="1614"/>
                  </a:lnTo>
                  <a:lnTo>
                    <a:pt x="969" y="1184"/>
                  </a:lnTo>
                  <a:lnTo>
                    <a:pt x="969" y="969"/>
                  </a:lnTo>
                  <a:lnTo>
                    <a:pt x="969" y="216"/>
                  </a:lnTo>
                  <a:lnTo>
                    <a:pt x="96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359;p29">
              <a:extLst>
                <a:ext uri="{FF2B5EF4-FFF2-40B4-BE49-F238E27FC236}">
                  <a16:creationId xmlns:a16="http://schemas.microsoft.com/office/drawing/2014/main" id="{DFCAC1D4-55F7-4EAE-8962-F7BD30BC6D5E}"/>
                </a:ext>
              </a:extLst>
            </p:cNvPr>
            <p:cNvSpPr/>
            <p:nvPr/>
          </p:nvSpPr>
          <p:spPr>
            <a:xfrm>
              <a:off x="4676050" y="3098200"/>
              <a:ext cx="86100" cy="72650"/>
            </a:xfrm>
            <a:custGeom>
              <a:avLst/>
              <a:gdLst/>
              <a:ahLst/>
              <a:cxnLst/>
              <a:rect l="l" t="t" r="r" b="b"/>
              <a:pathLst>
                <a:path w="3444" h="2906" extrusionOk="0">
                  <a:moveTo>
                    <a:pt x="1" y="0"/>
                  </a:moveTo>
                  <a:lnTo>
                    <a:pt x="1" y="861"/>
                  </a:lnTo>
                  <a:lnTo>
                    <a:pt x="3444" y="2905"/>
                  </a:lnTo>
                  <a:lnTo>
                    <a:pt x="3444" y="2045"/>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360;p29">
              <a:extLst>
                <a:ext uri="{FF2B5EF4-FFF2-40B4-BE49-F238E27FC236}">
                  <a16:creationId xmlns:a16="http://schemas.microsoft.com/office/drawing/2014/main" id="{C203D644-0EE6-CA7E-D843-04E1BE49F917}"/>
                </a:ext>
              </a:extLst>
            </p:cNvPr>
            <p:cNvSpPr/>
            <p:nvPr/>
          </p:nvSpPr>
          <p:spPr>
            <a:xfrm>
              <a:off x="4673375" y="3095500"/>
              <a:ext cx="94150" cy="78025"/>
            </a:xfrm>
            <a:custGeom>
              <a:avLst/>
              <a:gdLst/>
              <a:ahLst/>
              <a:cxnLst/>
              <a:rect l="l" t="t" r="r" b="b"/>
              <a:pathLst>
                <a:path w="3766" h="3121" extrusionOk="0">
                  <a:moveTo>
                    <a:pt x="323" y="431"/>
                  </a:moveTo>
                  <a:lnTo>
                    <a:pt x="3443" y="2260"/>
                  </a:lnTo>
                  <a:lnTo>
                    <a:pt x="3443" y="2673"/>
                  </a:lnTo>
                  <a:lnTo>
                    <a:pt x="323" y="862"/>
                  </a:lnTo>
                  <a:lnTo>
                    <a:pt x="323" y="431"/>
                  </a:lnTo>
                  <a:close/>
                  <a:moveTo>
                    <a:pt x="108" y="1"/>
                  </a:moveTo>
                  <a:lnTo>
                    <a:pt x="0" y="108"/>
                  </a:lnTo>
                  <a:lnTo>
                    <a:pt x="0" y="969"/>
                  </a:lnTo>
                  <a:lnTo>
                    <a:pt x="108" y="1077"/>
                  </a:lnTo>
                  <a:lnTo>
                    <a:pt x="3443" y="3121"/>
                  </a:lnTo>
                  <a:lnTo>
                    <a:pt x="3658" y="3121"/>
                  </a:lnTo>
                  <a:lnTo>
                    <a:pt x="3766" y="3013"/>
                  </a:lnTo>
                  <a:lnTo>
                    <a:pt x="3766" y="2153"/>
                  </a:lnTo>
                  <a:lnTo>
                    <a:pt x="3658" y="2045"/>
                  </a:lnTo>
                  <a:lnTo>
                    <a:pt x="21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361;p29">
              <a:extLst>
                <a:ext uri="{FF2B5EF4-FFF2-40B4-BE49-F238E27FC236}">
                  <a16:creationId xmlns:a16="http://schemas.microsoft.com/office/drawing/2014/main" id="{AE6DE23E-70C4-CEE6-07D5-74238FAD880C}"/>
                </a:ext>
              </a:extLst>
            </p:cNvPr>
            <p:cNvSpPr/>
            <p:nvPr/>
          </p:nvSpPr>
          <p:spPr>
            <a:xfrm>
              <a:off x="4676050" y="3090125"/>
              <a:ext cx="104925" cy="59200"/>
            </a:xfrm>
            <a:custGeom>
              <a:avLst/>
              <a:gdLst/>
              <a:ahLst/>
              <a:cxnLst/>
              <a:rect l="l" t="t" r="r" b="b"/>
              <a:pathLst>
                <a:path w="4197" h="2368" extrusionOk="0">
                  <a:moveTo>
                    <a:pt x="754" y="1"/>
                  </a:moveTo>
                  <a:lnTo>
                    <a:pt x="1" y="323"/>
                  </a:lnTo>
                  <a:lnTo>
                    <a:pt x="3444" y="2368"/>
                  </a:lnTo>
                  <a:lnTo>
                    <a:pt x="4197" y="2045"/>
                  </a:lnTo>
                  <a:lnTo>
                    <a:pt x="75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362;p29">
              <a:extLst>
                <a:ext uri="{FF2B5EF4-FFF2-40B4-BE49-F238E27FC236}">
                  <a16:creationId xmlns:a16="http://schemas.microsoft.com/office/drawing/2014/main" id="{0FCA9F37-CB05-7876-8B8C-497AE2965A30}"/>
                </a:ext>
              </a:extLst>
            </p:cNvPr>
            <p:cNvSpPr/>
            <p:nvPr/>
          </p:nvSpPr>
          <p:spPr>
            <a:xfrm>
              <a:off x="4673375" y="3084750"/>
              <a:ext cx="110300" cy="69950"/>
            </a:xfrm>
            <a:custGeom>
              <a:avLst/>
              <a:gdLst/>
              <a:ahLst/>
              <a:cxnLst/>
              <a:rect l="l" t="t" r="r" b="b"/>
              <a:pathLst>
                <a:path w="4412" h="2798" extrusionOk="0">
                  <a:moveTo>
                    <a:pt x="861" y="431"/>
                  </a:moveTo>
                  <a:lnTo>
                    <a:pt x="3873" y="2260"/>
                  </a:lnTo>
                  <a:lnTo>
                    <a:pt x="3551" y="2367"/>
                  </a:lnTo>
                  <a:lnTo>
                    <a:pt x="514" y="604"/>
                  </a:lnTo>
                  <a:lnTo>
                    <a:pt x="514" y="604"/>
                  </a:lnTo>
                  <a:lnTo>
                    <a:pt x="861" y="431"/>
                  </a:lnTo>
                  <a:close/>
                  <a:moveTo>
                    <a:pt x="753" y="1"/>
                  </a:moveTo>
                  <a:lnTo>
                    <a:pt x="108" y="431"/>
                  </a:lnTo>
                  <a:lnTo>
                    <a:pt x="0" y="538"/>
                  </a:lnTo>
                  <a:lnTo>
                    <a:pt x="108" y="754"/>
                  </a:lnTo>
                  <a:lnTo>
                    <a:pt x="3443" y="2798"/>
                  </a:lnTo>
                  <a:lnTo>
                    <a:pt x="3658" y="2798"/>
                  </a:lnTo>
                  <a:lnTo>
                    <a:pt x="4304" y="2367"/>
                  </a:lnTo>
                  <a:lnTo>
                    <a:pt x="4411" y="2260"/>
                  </a:lnTo>
                  <a:lnTo>
                    <a:pt x="4304" y="2045"/>
                  </a:lnTo>
                  <a:lnTo>
                    <a:pt x="86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363;p29">
              <a:extLst>
                <a:ext uri="{FF2B5EF4-FFF2-40B4-BE49-F238E27FC236}">
                  <a16:creationId xmlns:a16="http://schemas.microsoft.com/office/drawing/2014/main" id="{3352AEFD-EA87-DF9A-76DA-170848C5793A}"/>
                </a:ext>
              </a:extLst>
            </p:cNvPr>
            <p:cNvSpPr/>
            <p:nvPr/>
          </p:nvSpPr>
          <p:spPr>
            <a:xfrm>
              <a:off x="4762125" y="3141225"/>
              <a:ext cx="18850" cy="29625"/>
            </a:xfrm>
            <a:custGeom>
              <a:avLst/>
              <a:gdLst/>
              <a:ahLst/>
              <a:cxnLst/>
              <a:rect l="l" t="t" r="r" b="b"/>
              <a:pathLst>
                <a:path w="754" h="1185" extrusionOk="0">
                  <a:moveTo>
                    <a:pt x="754" y="1"/>
                  </a:moveTo>
                  <a:lnTo>
                    <a:pt x="1" y="324"/>
                  </a:lnTo>
                  <a:lnTo>
                    <a:pt x="1" y="1184"/>
                  </a:lnTo>
                  <a:lnTo>
                    <a:pt x="754" y="754"/>
                  </a:lnTo>
                  <a:lnTo>
                    <a:pt x="754"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364;p29">
              <a:extLst>
                <a:ext uri="{FF2B5EF4-FFF2-40B4-BE49-F238E27FC236}">
                  <a16:creationId xmlns:a16="http://schemas.microsoft.com/office/drawing/2014/main" id="{4357A0B8-5767-104A-1F0F-E8CAC967DF01}"/>
                </a:ext>
              </a:extLst>
            </p:cNvPr>
            <p:cNvSpPr/>
            <p:nvPr/>
          </p:nvSpPr>
          <p:spPr>
            <a:xfrm>
              <a:off x="4759450" y="3135850"/>
              <a:ext cx="24225" cy="37675"/>
            </a:xfrm>
            <a:custGeom>
              <a:avLst/>
              <a:gdLst/>
              <a:ahLst/>
              <a:cxnLst/>
              <a:rect l="l" t="t" r="r" b="b"/>
              <a:pathLst>
                <a:path w="969" h="1507" extrusionOk="0">
                  <a:moveTo>
                    <a:pt x="646" y="539"/>
                  </a:moveTo>
                  <a:lnTo>
                    <a:pt x="646" y="861"/>
                  </a:lnTo>
                  <a:lnTo>
                    <a:pt x="323" y="1023"/>
                  </a:lnTo>
                  <a:lnTo>
                    <a:pt x="323" y="646"/>
                  </a:lnTo>
                  <a:lnTo>
                    <a:pt x="646" y="539"/>
                  </a:lnTo>
                  <a:close/>
                  <a:moveTo>
                    <a:pt x="753" y="1"/>
                  </a:moveTo>
                  <a:lnTo>
                    <a:pt x="0" y="431"/>
                  </a:lnTo>
                  <a:lnTo>
                    <a:pt x="0" y="539"/>
                  </a:lnTo>
                  <a:lnTo>
                    <a:pt x="0" y="1399"/>
                  </a:lnTo>
                  <a:lnTo>
                    <a:pt x="0" y="1507"/>
                  </a:lnTo>
                  <a:lnTo>
                    <a:pt x="215" y="1507"/>
                  </a:lnTo>
                  <a:lnTo>
                    <a:pt x="861" y="1184"/>
                  </a:lnTo>
                  <a:lnTo>
                    <a:pt x="968" y="969"/>
                  </a:lnTo>
                  <a:lnTo>
                    <a:pt x="968" y="216"/>
                  </a:lnTo>
                  <a:lnTo>
                    <a:pt x="86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365;p29">
              <a:extLst>
                <a:ext uri="{FF2B5EF4-FFF2-40B4-BE49-F238E27FC236}">
                  <a16:creationId xmlns:a16="http://schemas.microsoft.com/office/drawing/2014/main" id="{A4114E0F-91FE-0B16-8AC2-B8D8435C2FF5}"/>
                </a:ext>
              </a:extLst>
            </p:cNvPr>
            <p:cNvSpPr/>
            <p:nvPr/>
          </p:nvSpPr>
          <p:spPr>
            <a:xfrm>
              <a:off x="4030550" y="3369850"/>
              <a:ext cx="166775" cy="75350"/>
            </a:xfrm>
            <a:custGeom>
              <a:avLst/>
              <a:gdLst/>
              <a:ahLst/>
              <a:cxnLst/>
              <a:rect l="l" t="t" r="r" b="b"/>
              <a:pathLst>
                <a:path w="6671" h="3014" extrusionOk="0">
                  <a:moveTo>
                    <a:pt x="0" y="1"/>
                  </a:moveTo>
                  <a:lnTo>
                    <a:pt x="0" y="754"/>
                  </a:lnTo>
                  <a:lnTo>
                    <a:pt x="0" y="1077"/>
                  </a:lnTo>
                  <a:lnTo>
                    <a:pt x="108" y="1507"/>
                  </a:lnTo>
                  <a:lnTo>
                    <a:pt x="215" y="1830"/>
                  </a:lnTo>
                  <a:lnTo>
                    <a:pt x="538" y="2152"/>
                  </a:lnTo>
                  <a:lnTo>
                    <a:pt x="968" y="2475"/>
                  </a:lnTo>
                  <a:lnTo>
                    <a:pt x="1506" y="2690"/>
                  </a:lnTo>
                  <a:lnTo>
                    <a:pt x="2044" y="2906"/>
                  </a:lnTo>
                  <a:lnTo>
                    <a:pt x="2690" y="3013"/>
                  </a:lnTo>
                  <a:lnTo>
                    <a:pt x="3981" y="3013"/>
                  </a:lnTo>
                  <a:lnTo>
                    <a:pt x="4626" y="2906"/>
                  </a:lnTo>
                  <a:lnTo>
                    <a:pt x="5164" y="2690"/>
                  </a:lnTo>
                  <a:lnTo>
                    <a:pt x="5702" y="2475"/>
                  </a:lnTo>
                  <a:lnTo>
                    <a:pt x="6133" y="2152"/>
                  </a:lnTo>
                  <a:lnTo>
                    <a:pt x="6455" y="1830"/>
                  </a:lnTo>
                  <a:lnTo>
                    <a:pt x="6670" y="1507"/>
                  </a:lnTo>
                  <a:lnTo>
                    <a:pt x="6670" y="1077"/>
                  </a:lnTo>
                  <a:lnTo>
                    <a:pt x="667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366;p29">
              <a:extLst>
                <a:ext uri="{FF2B5EF4-FFF2-40B4-BE49-F238E27FC236}">
                  <a16:creationId xmlns:a16="http://schemas.microsoft.com/office/drawing/2014/main" id="{520BB4A8-2687-0541-8214-CBF3D05283CA}"/>
                </a:ext>
              </a:extLst>
            </p:cNvPr>
            <p:cNvSpPr/>
            <p:nvPr/>
          </p:nvSpPr>
          <p:spPr>
            <a:xfrm>
              <a:off x="4030550" y="3369850"/>
              <a:ext cx="166775" cy="75350"/>
            </a:xfrm>
            <a:custGeom>
              <a:avLst/>
              <a:gdLst/>
              <a:ahLst/>
              <a:cxnLst/>
              <a:rect l="l" t="t" r="r" b="b"/>
              <a:pathLst>
                <a:path w="6671" h="3014" fill="none" extrusionOk="0">
                  <a:moveTo>
                    <a:pt x="6670" y="1"/>
                  </a:moveTo>
                  <a:lnTo>
                    <a:pt x="6670" y="1077"/>
                  </a:lnTo>
                  <a:lnTo>
                    <a:pt x="6670" y="1077"/>
                  </a:lnTo>
                  <a:lnTo>
                    <a:pt x="6670" y="1507"/>
                  </a:lnTo>
                  <a:lnTo>
                    <a:pt x="6455" y="1830"/>
                  </a:lnTo>
                  <a:lnTo>
                    <a:pt x="6133" y="2152"/>
                  </a:lnTo>
                  <a:lnTo>
                    <a:pt x="5702" y="2475"/>
                  </a:lnTo>
                  <a:lnTo>
                    <a:pt x="5164" y="2690"/>
                  </a:lnTo>
                  <a:lnTo>
                    <a:pt x="4626" y="2906"/>
                  </a:lnTo>
                  <a:lnTo>
                    <a:pt x="3981" y="3013"/>
                  </a:lnTo>
                  <a:lnTo>
                    <a:pt x="3335" y="3013"/>
                  </a:lnTo>
                  <a:lnTo>
                    <a:pt x="3335" y="3013"/>
                  </a:lnTo>
                  <a:lnTo>
                    <a:pt x="2690" y="3013"/>
                  </a:lnTo>
                  <a:lnTo>
                    <a:pt x="2044" y="2906"/>
                  </a:lnTo>
                  <a:lnTo>
                    <a:pt x="1506" y="2690"/>
                  </a:lnTo>
                  <a:lnTo>
                    <a:pt x="968" y="2475"/>
                  </a:lnTo>
                  <a:lnTo>
                    <a:pt x="538" y="2152"/>
                  </a:lnTo>
                  <a:lnTo>
                    <a:pt x="215" y="1830"/>
                  </a:lnTo>
                  <a:lnTo>
                    <a:pt x="108" y="1507"/>
                  </a:lnTo>
                  <a:lnTo>
                    <a:pt x="0" y="1077"/>
                  </a:lnTo>
                  <a:lnTo>
                    <a:pt x="0" y="754"/>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367;p29">
              <a:extLst>
                <a:ext uri="{FF2B5EF4-FFF2-40B4-BE49-F238E27FC236}">
                  <a16:creationId xmlns:a16="http://schemas.microsoft.com/office/drawing/2014/main" id="{5C1A9ECB-4B3D-8688-4DA7-338B2853ECA6}"/>
                </a:ext>
              </a:extLst>
            </p:cNvPr>
            <p:cNvSpPr/>
            <p:nvPr/>
          </p:nvSpPr>
          <p:spPr>
            <a:xfrm>
              <a:off x="4025150" y="3364475"/>
              <a:ext cx="177550" cy="86100"/>
            </a:xfrm>
            <a:custGeom>
              <a:avLst/>
              <a:gdLst/>
              <a:ahLst/>
              <a:cxnLst/>
              <a:rect l="l" t="t" r="r" b="b"/>
              <a:pathLst>
                <a:path w="7102" h="3444" extrusionOk="0">
                  <a:moveTo>
                    <a:pt x="216" y="1"/>
                  </a:moveTo>
                  <a:lnTo>
                    <a:pt x="109" y="108"/>
                  </a:lnTo>
                  <a:lnTo>
                    <a:pt x="1" y="216"/>
                  </a:lnTo>
                  <a:lnTo>
                    <a:pt x="1" y="969"/>
                  </a:lnTo>
                  <a:lnTo>
                    <a:pt x="1" y="1292"/>
                  </a:lnTo>
                  <a:lnTo>
                    <a:pt x="109" y="1722"/>
                  </a:lnTo>
                  <a:lnTo>
                    <a:pt x="324" y="2152"/>
                  </a:lnTo>
                  <a:lnTo>
                    <a:pt x="646" y="2475"/>
                  </a:lnTo>
                  <a:lnTo>
                    <a:pt x="1077" y="2798"/>
                  </a:lnTo>
                  <a:lnTo>
                    <a:pt x="1615" y="3121"/>
                  </a:lnTo>
                  <a:lnTo>
                    <a:pt x="2153" y="3228"/>
                  </a:lnTo>
                  <a:lnTo>
                    <a:pt x="2798" y="3443"/>
                  </a:lnTo>
                  <a:lnTo>
                    <a:pt x="4197" y="3443"/>
                  </a:lnTo>
                  <a:lnTo>
                    <a:pt x="4842" y="3228"/>
                  </a:lnTo>
                  <a:lnTo>
                    <a:pt x="5488" y="3121"/>
                  </a:lnTo>
                  <a:lnTo>
                    <a:pt x="6026" y="2798"/>
                  </a:lnTo>
                  <a:lnTo>
                    <a:pt x="6456" y="2475"/>
                  </a:lnTo>
                  <a:lnTo>
                    <a:pt x="6779" y="2152"/>
                  </a:lnTo>
                  <a:lnTo>
                    <a:pt x="6994" y="1722"/>
                  </a:lnTo>
                  <a:lnTo>
                    <a:pt x="7102" y="1292"/>
                  </a:lnTo>
                  <a:lnTo>
                    <a:pt x="7102" y="216"/>
                  </a:lnTo>
                  <a:lnTo>
                    <a:pt x="6994" y="108"/>
                  </a:lnTo>
                  <a:lnTo>
                    <a:pt x="6886" y="1"/>
                  </a:lnTo>
                  <a:lnTo>
                    <a:pt x="6779" y="108"/>
                  </a:lnTo>
                  <a:lnTo>
                    <a:pt x="6671" y="216"/>
                  </a:lnTo>
                  <a:lnTo>
                    <a:pt x="6671" y="1292"/>
                  </a:lnTo>
                  <a:lnTo>
                    <a:pt x="6671" y="1614"/>
                  </a:lnTo>
                  <a:lnTo>
                    <a:pt x="6456" y="1937"/>
                  </a:lnTo>
                  <a:lnTo>
                    <a:pt x="6026" y="2367"/>
                  </a:lnTo>
                  <a:lnTo>
                    <a:pt x="5380" y="2798"/>
                  </a:lnTo>
                  <a:lnTo>
                    <a:pt x="4520" y="3013"/>
                  </a:lnTo>
                  <a:lnTo>
                    <a:pt x="3551" y="3121"/>
                  </a:lnTo>
                  <a:lnTo>
                    <a:pt x="2906" y="3013"/>
                  </a:lnTo>
                  <a:lnTo>
                    <a:pt x="2260" y="2905"/>
                  </a:lnTo>
                  <a:lnTo>
                    <a:pt x="1722" y="2798"/>
                  </a:lnTo>
                  <a:lnTo>
                    <a:pt x="1292" y="2475"/>
                  </a:lnTo>
                  <a:lnTo>
                    <a:pt x="862" y="2260"/>
                  </a:lnTo>
                  <a:lnTo>
                    <a:pt x="646" y="1937"/>
                  </a:lnTo>
                  <a:lnTo>
                    <a:pt x="431" y="1614"/>
                  </a:lnTo>
                  <a:lnTo>
                    <a:pt x="431" y="1292"/>
                  </a:lnTo>
                  <a:lnTo>
                    <a:pt x="431" y="969"/>
                  </a:lnTo>
                  <a:lnTo>
                    <a:pt x="431" y="216"/>
                  </a:lnTo>
                  <a:lnTo>
                    <a:pt x="324" y="108"/>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368;p29">
              <a:extLst>
                <a:ext uri="{FF2B5EF4-FFF2-40B4-BE49-F238E27FC236}">
                  <a16:creationId xmlns:a16="http://schemas.microsoft.com/office/drawing/2014/main" id="{8E84DA55-20B0-208E-ED4A-7C613F204500}"/>
                </a:ext>
              </a:extLst>
            </p:cNvPr>
            <p:cNvSpPr/>
            <p:nvPr/>
          </p:nvSpPr>
          <p:spPr>
            <a:xfrm>
              <a:off x="4030550" y="3316075"/>
              <a:ext cx="166775" cy="99525"/>
            </a:xfrm>
            <a:custGeom>
              <a:avLst/>
              <a:gdLst/>
              <a:ahLst/>
              <a:cxnLst/>
              <a:rect l="l" t="t" r="r" b="b"/>
              <a:pathLst>
                <a:path w="6671" h="3981" extrusionOk="0">
                  <a:moveTo>
                    <a:pt x="2690" y="0"/>
                  </a:moveTo>
                  <a:lnTo>
                    <a:pt x="2044" y="108"/>
                  </a:lnTo>
                  <a:lnTo>
                    <a:pt x="1399" y="323"/>
                  </a:lnTo>
                  <a:lnTo>
                    <a:pt x="968" y="538"/>
                  </a:lnTo>
                  <a:lnTo>
                    <a:pt x="538" y="861"/>
                  </a:lnTo>
                  <a:lnTo>
                    <a:pt x="215" y="1183"/>
                  </a:lnTo>
                  <a:lnTo>
                    <a:pt x="0" y="1614"/>
                  </a:lnTo>
                  <a:lnTo>
                    <a:pt x="0" y="1937"/>
                  </a:lnTo>
                  <a:lnTo>
                    <a:pt x="0" y="2367"/>
                  </a:lnTo>
                  <a:lnTo>
                    <a:pt x="215" y="2797"/>
                  </a:lnTo>
                  <a:lnTo>
                    <a:pt x="538" y="3120"/>
                  </a:lnTo>
                  <a:lnTo>
                    <a:pt x="968" y="3443"/>
                  </a:lnTo>
                  <a:lnTo>
                    <a:pt x="1399" y="3658"/>
                  </a:lnTo>
                  <a:lnTo>
                    <a:pt x="2044" y="3766"/>
                  </a:lnTo>
                  <a:lnTo>
                    <a:pt x="2690" y="3981"/>
                  </a:lnTo>
                  <a:lnTo>
                    <a:pt x="3981" y="3981"/>
                  </a:lnTo>
                  <a:lnTo>
                    <a:pt x="4626" y="3766"/>
                  </a:lnTo>
                  <a:lnTo>
                    <a:pt x="5164" y="3658"/>
                  </a:lnTo>
                  <a:lnTo>
                    <a:pt x="5702" y="3443"/>
                  </a:lnTo>
                  <a:lnTo>
                    <a:pt x="6133" y="3120"/>
                  </a:lnTo>
                  <a:lnTo>
                    <a:pt x="6455" y="2797"/>
                  </a:lnTo>
                  <a:lnTo>
                    <a:pt x="6670" y="2367"/>
                  </a:lnTo>
                  <a:lnTo>
                    <a:pt x="6670" y="1937"/>
                  </a:lnTo>
                  <a:lnTo>
                    <a:pt x="6670" y="1614"/>
                  </a:lnTo>
                  <a:lnTo>
                    <a:pt x="6455" y="1183"/>
                  </a:lnTo>
                  <a:lnTo>
                    <a:pt x="6133" y="861"/>
                  </a:lnTo>
                  <a:lnTo>
                    <a:pt x="5702" y="538"/>
                  </a:lnTo>
                  <a:lnTo>
                    <a:pt x="5164" y="323"/>
                  </a:lnTo>
                  <a:lnTo>
                    <a:pt x="4626" y="108"/>
                  </a:lnTo>
                  <a:lnTo>
                    <a:pt x="3981"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369;p29">
              <a:extLst>
                <a:ext uri="{FF2B5EF4-FFF2-40B4-BE49-F238E27FC236}">
                  <a16:creationId xmlns:a16="http://schemas.microsoft.com/office/drawing/2014/main" id="{FDCE5FF3-FCD5-CDDC-523C-E465AC2A5B74}"/>
                </a:ext>
              </a:extLst>
            </p:cNvPr>
            <p:cNvSpPr/>
            <p:nvPr/>
          </p:nvSpPr>
          <p:spPr>
            <a:xfrm>
              <a:off x="4025150" y="3310675"/>
              <a:ext cx="177550" cy="110300"/>
            </a:xfrm>
            <a:custGeom>
              <a:avLst/>
              <a:gdLst/>
              <a:ahLst/>
              <a:cxnLst/>
              <a:rect l="l" t="t" r="r" b="b"/>
              <a:pathLst>
                <a:path w="7102" h="4412" extrusionOk="0">
                  <a:moveTo>
                    <a:pt x="4197" y="431"/>
                  </a:moveTo>
                  <a:lnTo>
                    <a:pt x="4842" y="539"/>
                  </a:lnTo>
                  <a:lnTo>
                    <a:pt x="5380" y="754"/>
                  </a:lnTo>
                  <a:lnTo>
                    <a:pt x="5811" y="969"/>
                  </a:lnTo>
                  <a:lnTo>
                    <a:pt x="6241" y="1184"/>
                  </a:lnTo>
                  <a:lnTo>
                    <a:pt x="6456" y="1507"/>
                  </a:lnTo>
                  <a:lnTo>
                    <a:pt x="6671" y="1830"/>
                  </a:lnTo>
                  <a:lnTo>
                    <a:pt x="6671" y="2153"/>
                  </a:lnTo>
                  <a:lnTo>
                    <a:pt x="6671" y="2583"/>
                  </a:lnTo>
                  <a:lnTo>
                    <a:pt x="6456" y="2906"/>
                  </a:lnTo>
                  <a:lnTo>
                    <a:pt x="6026" y="3336"/>
                  </a:lnTo>
                  <a:lnTo>
                    <a:pt x="5380" y="3659"/>
                  </a:lnTo>
                  <a:lnTo>
                    <a:pt x="4520" y="3874"/>
                  </a:lnTo>
                  <a:lnTo>
                    <a:pt x="3551" y="3982"/>
                  </a:lnTo>
                  <a:lnTo>
                    <a:pt x="2906" y="3982"/>
                  </a:lnTo>
                  <a:lnTo>
                    <a:pt x="2260" y="3874"/>
                  </a:lnTo>
                  <a:lnTo>
                    <a:pt x="1722" y="3659"/>
                  </a:lnTo>
                  <a:lnTo>
                    <a:pt x="1292" y="3444"/>
                  </a:lnTo>
                  <a:lnTo>
                    <a:pt x="862" y="3228"/>
                  </a:lnTo>
                  <a:lnTo>
                    <a:pt x="539" y="2906"/>
                  </a:lnTo>
                  <a:lnTo>
                    <a:pt x="431" y="2583"/>
                  </a:lnTo>
                  <a:lnTo>
                    <a:pt x="324" y="2153"/>
                  </a:lnTo>
                  <a:lnTo>
                    <a:pt x="431" y="1830"/>
                  </a:lnTo>
                  <a:lnTo>
                    <a:pt x="539" y="1507"/>
                  </a:lnTo>
                  <a:lnTo>
                    <a:pt x="1077" y="1077"/>
                  </a:lnTo>
                  <a:lnTo>
                    <a:pt x="1722" y="754"/>
                  </a:lnTo>
                  <a:lnTo>
                    <a:pt x="2583" y="539"/>
                  </a:lnTo>
                  <a:lnTo>
                    <a:pt x="3551" y="431"/>
                  </a:lnTo>
                  <a:close/>
                  <a:moveTo>
                    <a:pt x="3551" y="1"/>
                  </a:moveTo>
                  <a:lnTo>
                    <a:pt x="2798" y="108"/>
                  </a:lnTo>
                  <a:lnTo>
                    <a:pt x="2153" y="216"/>
                  </a:lnTo>
                  <a:lnTo>
                    <a:pt x="1615" y="431"/>
                  </a:lnTo>
                  <a:lnTo>
                    <a:pt x="1077" y="646"/>
                  </a:lnTo>
                  <a:lnTo>
                    <a:pt x="646" y="969"/>
                  </a:lnTo>
                  <a:lnTo>
                    <a:pt x="324" y="1292"/>
                  </a:lnTo>
                  <a:lnTo>
                    <a:pt x="109" y="1722"/>
                  </a:lnTo>
                  <a:lnTo>
                    <a:pt x="1" y="2153"/>
                  </a:lnTo>
                  <a:lnTo>
                    <a:pt x="109" y="2690"/>
                  </a:lnTo>
                  <a:lnTo>
                    <a:pt x="324" y="3121"/>
                  </a:lnTo>
                  <a:lnTo>
                    <a:pt x="862" y="3659"/>
                  </a:lnTo>
                  <a:lnTo>
                    <a:pt x="1615" y="3982"/>
                  </a:lnTo>
                  <a:lnTo>
                    <a:pt x="2475" y="4304"/>
                  </a:lnTo>
                  <a:lnTo>
                    <a:pt x="3551" y="4412"/>
                  </a:lnTo>
                  <a:lnTo>
                    <a:pt x="4197" y="4304"/>
                  </a:lnTo>
                  <a:lnTo>
                    <a:pt x="4842" y="4197"/>
                  </a:lnTo>
                  <a:lnTo>
                    <a:pt x="5488" y="3982"/>
                  </a:lnTo>
                  <a:lnTo>
                    <a:pt x="6026" y="3766"/>
                  </a:lnTo>
                  <a:lnTo>
                    <a:pt x="6456" y="3444"/>
                  </a:lnTo>
                  <a:lnTo>
                    <a:pt x="6779" y="3121"/>
                  </a:lnTo>
                  <a:lnTo>
                    <a:pt x="6994" y="2690"/>
                  </a:lnTo>
                  <a:lnTo>
                    <a:pt x="7102" y="2153"/>
                  </a:lnTo>
                  <a:lnTo>
                    <a:pt x="6994" y="1722"/>
                  </a:lnTo>
                  <a:lnTo>
                    <a:pt x="6779" y="1292"/>
                  </a:lnTo>
                  <a:lnTo>
                    <a:pt x="6241" y="754"/>
                  </a:lnTo>
                  <a:lnTo>
                    <a:pt x="5488" y="431"/>
                  </a:lnTo>
                  <a:lnTo>
                    <a:pt x="4520" y="108"/>
                  </a:lnTo>
                  <a:lnTo>
                    <a:pt x="355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370;p29">
              <a:extLst>
                <a:ext uri="{FF2B5EF4-FFF2-40B4-BE49-F238E27FC236}">
                  <a16:creationId xmlns:a16="http://schemas.microsoft.com/office/drawing/2014/main" id="{C45A1DB2-79A9-93E5-8075-9099118EE4D9}"/>
                </a:ext>
              </a:extLst>
            </p:cNvPr>
            <p:cNvSpPr/>
            <p:nvPr/>
          </p:nvSpPr>
          <p:spPr>
            <a:xfrm>
              <a:off x="4054750" y="3286475"/>
              <a:ext cx="59200" cy="107600"/>
            </a:xfrm>
            <a:custGeom>
              <a:avLst/>
              <a:gdLst/>
              <a:ahLst/>
              <a:cxnLst/>
              <a:rect l="l" t="t" r="r" b="b"/>
              <a:pathLst>
                <a:path w="2368" h="4304" extrusionOk="0">
                  <a:moveTo>
                    <a:pt x="0" y="1"/>
                  </a:moveTo>
                  <a:lnTo>
                    <a:pt x="0" y="2905"/>
                  </a:lnTo>
                  <a:lnTo>
                    <a:pt x="2367" y="4304"/>
                  </a:lnTo>
                  <a:lnTo>
                    <a:pt x="2367" y="1507"/>
                  </a:lnTo>
                  <a:lnTo>
                    <a:pt x="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371;p29">
              <a:extLst>
                <a:ext uri="{FF2B5EF4-FFF2-40B4-BE49-F238E27FC236}">
                  <a16:creationId xmlns:a16="http://schemas.microsoft.com/office/drawing/2014/main" id="{023856AF-2E07-846D-F157-38142789E347}"/>
                </a:ext>
              </a:extLst>
            </p:cNvPr>
            <p:cNvSpPr/>
            <p:nvPr/>
          </p:nvSpPr>
          <p:spPr>
            <a:xfrm>
              <a:off x="4049375" y="3283775"/>
              <a:ext cx="69950" cy="115700"/>
            </a:xfrm>
            <a:custGeom>
              <a:avLst/>
              <a:gdLst/>
              <a:ahLst/>
              <a:cxnLst/>
              <a:rect l="l" t="t" r="r" b="b"/>
              <a:pathLst>
                <a:path w="2798" h="4628" extrusionOk="0">
                  <a:moveTo>
                    <a:pt x="323" y="431"/>
                  </a:moveTo>
                  <a:lnTo>
                    <a:pt x="2367" y="1615"/>
                  </a:lnTo>
                  <a:lnTo>
                    <a:pt x="2367" y="4114"/>
                  </a:lnTo>
                  <a:lnTo>
                    <a:pt x="323" y="2906"/>
                  </a:lnTo>
                  <a:lnTo>
                    <a:pt x="323" y="431"/>
                  </a:lnTo>
                  <a:close/>
                  <a:moveTo>
                    <a:pt x="108" y="1"/>
                  </a:moveTo>
                  <a:lnTo>
                    <a:pt x="0" y="109"/>
                  </a:lnTo>
                  <a:lnTo>
                    <a:pt x="0" y="3013"/>
                  </a:lnTo>
                  <a:lnTo>
                    <a:pt x="108" y="3121"/>
                  </a:lnTo>
                  <a:lnTo>
                    <a:pt x="2475" y="4627"/>
                  </a:lnTo>
                  <a:lnTo>
                    <a:pt x="2690" y="4627"/>
                  </a:lnTo>
                  <a:lnTo>
                    <a:pt x="2797" y="4412"/>
                  </a:lnTo>
                  <a:lnTo>
                    <a:pt x="2797" y="1615"/>
                  </a:lnTo>
                  <a:lnTo>
                    <a:pt x="2690" y="1400"/>
                  </a:lnTo>
                  <a:lnTo>
                    <a:pt x="21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372;p29">
              <a:extLst>
                <a:ext uri="{FF2B5EF4-FFF2-40B4-BE49-F238E27FC236}">
                  <a16:creationId xmlns:a16="http://schemas.microsoft.com/office/drawing/2014/main" id="{E4BD92CE-0BA6-B6C9-5D49-B440F67B58DD}"/>
                </a:ext>
              </a:extLst>
            </p:cNvPr>
            <p:cNvSpPr/>
            <p:nvPr/>
          </p:nvSpPr>
          <p:spPr>
            <a:xfrm>
              <a:off x="4054750" y="3251500"/>
              <a:ext cx="118375" cy="72650"/>
            </a:xfrm>
            <a:custGeom>
              <a:avLst/>
              <a:gdLst/>
              <a:ahLst/>
              <a:cxnLst/>
              <a:rect l="l" t="t" r="r" b="b"/>
              <a:pathLst>
                <a:path w="4735" h="2906" extrusionOk="0">
                  <a:moveTo>
                    <a:pt x="2367" y="1"/>
                  </a:moveTo>
                  <a:lnTo>
                    <a:pt x="0" y="1400"/>
                  </a:lnTo>
                  <a:lnTo>
                    <a:pt x="2367" y="2906"/>
                  </a:lnTo>
                  <a:lnTo>
                    <a:pt x="4734" y="1400"/>
                  </a:lnTo>
                  <a:lnTo>
                    <a:pt x="236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373;p29">
              <a:extLst>
                <a:ext uri="{FF2B5EF4-FFF2-40B4-BE49-F238E27FC236}">
                  <a16:creationId xmlns:a16="http://schemas.microsoft.com/office/drawing/2014/main" id="{5E0F9D15-ED79-CECF-F7FE-E73532539AC1}"/>
                </a:ext>
              </a:extLst>
            </p:cNvPr>
            <p:cNvSpPr/>
            <p:nvPr/>
          </p:nvSpPr>
          <p:spPr>
            <a:xfrm>
              <a:off x="4049375" y="3246125"/>
              <a:ext cx="129125" cy="80725"/>
            </a:xfrm>
            <a:custGeom>
              <a:avLst/>
              <a:gdLst/>
              <a:ahLst/>
              <a:cxnLst/>
              <a:rect l="l" t="t" r="r" b="b"/>
              <a:pathLst>
                <a:path w="5165" h="3229" extrusionOk="0">
                  <a:moveTo>
                    <a:pt x="2582" y="431"/>
                  </a:moveTo>
                  <a:lnTo>
                    <a:pt x="4626" y="1615"/>
                  </a:lnTo>
                  <a:lnTo>
                    <a:pt x="2582" y="2906"/>
                  </a:lnTo>
                  <a:lnTo>
                    <a:pt x="537" y="1697"/>
                  </a:lnTo>
                  <a:lnTo>
                    <a:pt x="537" y="1697"/>
                  </a:lnTo>
                  <a:lnTo>
                    <a:pt x="2582" y="431"/>
                  </a:lnTo>
                  <a:close/>
                  <a:moveTo>
                    <a:pt x="2475" y="1"/>
                  </a:moveTo>
                  <a:lnTo>
                    <a:pt x="108" y="1507"/>
                  </a:lnTo>
                  <a:lnTo>
                    <a:pt x="0" y="1615"/>
                  </a:lnTo>
                  <a:lnTo>
                    <a:pt x="108" y="1830"/>
                  </a:lnTo>
                  <a:lnTo>
                    <a:pt x="2475" y="3228"/>
                  </a:lnTo>
                  <a:lnTo>
                    <a:pt x="2690" y="3228"/>
                  </a:lnTo>
                  <a:lnTo>
                    <a:pt x="5057" y="1722"/>
                  </a:lnTo>
                  <a:lnTo>
                    <a:pt x="5164" y="1615"/>
                  </a:lnTo>
                  <a:lnTo>
                    <a:pt x="5057" y="1399"/>
                  </a:lnTo>
                  <a:lnTo>
                    <a:pt x="269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374;p29">
              <a:extLst>
                <a:ext uri="{FF2B5EF4-FFF2-40B4-BE49-F238E27FC236}">
                  <a16:creationId xmlns:a16="http://schemas.microsoft.com/office/drawing/2014/main" id="{11DD21D9-6851-5A28-D20D-5E1BA7728A56}"/>
                </a:ext>
              </a:extLst>
            </p:cNvPr>
            <p:cNvSpPr/>
            <p:nvPr/>
          </p:nvSpPr>
          <p:spPr>
            <a:xfrm>
              <a:off x="4113925" y="3286475"/>
              <a:ext cx="59200" cy="107600"/>
            </a:xfrm>
            <a:custGeom>
              <a:avLst/>
              <a:gdLst/>
              <a:ahLst/>
              <a:cxnLst/>
              <a:rect l="l" t="t" r="r" b="b"/>
              <a:pathLst>
                <a:path w="2368" h="4304" extrusionOk="0">
                  <a:moveTo>
                    <a:pt x="2367" y="1"/>
                  </a:moveTo>
                  <a:lnTo>
                    <a:pt x="0" y="1507"/>
                  </a:lnTo>
                  <a:lnTo>
                    <a:pt x="0" y="4304"/>
                  </a:lnTo>
                  <a:lnTo>
                    <a:pt x="2367" y="2798"/>
                  </a:lnTo>
                  <a:lnTo>
                    <a:pt x="236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375;p29">
              <a:extLst>
                <a:ext uri="{FF2B5EF4-FFF2-40B4-BE49-F238E27FC236}">
                  <a16:creationId xmlns:a16="http://schemas.microsoft.com/office/drawing/2014/main" id="{D31783D2-50F8-1AAA-5E5C-916D9E827742}"/>
                </a:ext>
              </a:extLst>
            </p:cNvPr>
            <p:cNvSpPr/>
            <p:nvPr/>
          </p:nvSpPr>
          <p:spPr>
            <a:xfrm>
              <a:off x="4108550" y="3281100"/>
              <a:ext cx="69950" cy="118375"/>
            </a:xfrm>
            <a:custGeom>
              <a:avLst/>
              <a:gdLst/>
              <a:ahLst/>
              <a:cxnLst/>
              <a:rect l="l" t="t" r="r" b="b"/>
              <a:pathLst>
                <a:path w="2798" h="4735" extrusionOk="0">
                  <a:moveTo>
                    <a:pt x="2475" y="538"/>
                  </a:moveTo>
                  <a:lnTo>
                    <a:pt x="2475" y="2905"/>
                  </a:lnTo>
                  <a:lnTo>
                    <a:pt x="430" y="4206"/>
                  </a:lnTo>
                  <a:lnTo>
                    <a:pt x="430" y="4206"/>
                  </a:lnTo>
                  <a:lnTo>
                    <a:pt x="430" y="1722"/>
                  </a:lnTo>
                  <a:lnTo>
                    <a:pt x="2475" y="538"/>
                  </a:lnTo>
                  <a:close/>
                  <a:moveTo>
                    <a:pt x="2582" y="0"/>
                  </a:moveTo>
                  <a:lnTo>
                    <a:pt x="108" y="1507"/>
                  </a:lnTo>
                  <a:lnTo>
                    <a:pt x="0" y="1614"/>
                  </a:lnTo>
                  <a:lnTo>
                    <a:pt x="0" y="4519"/>
                  </a:lnTo>
                  <a:lnTo>
                    <a:pt x="108" y="4734"/>
                  </a:lnTo>
                  <a:lnTo>
                    <a:pt x="323" y="4734"/>
                  </a:lnTo>
                  <a:lnTo>
                    <a:pt x="2690" y="3228"/>
                  </a:lnTo>
                  <a:lnTo>
                    <a:pt x="2797" y="3013"/>
                  </a:lnTo>
                  <a:lnTo>
                    <a:pt x="2797" y="216"/>
                  </a:lnTo>
                  <a:lnTo>
                    <a:pt x="269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376;p29">
              <a:extLst>
                <a:ext uri="{FF2B5EF4-FFF2-40B4-BE49-F238E27FC236}">
                  <a16:creationId xmlns:a16="http://schemas.microsoft.com/office/drawing/2014/main" id="{1BDD7E04-6D8E-6228-058B-01E06B94DCB4}"/>
                </a:ext>
              </a:extLst>
            </p:cNvPr>
            <p:cNvSpPr/>
            <p:nvPr/>
          </p:nvSpPr>
          <p:spPr>
            <a:xfrm>
              <a:off x="4092400" y="3216550"/>
              <a:ext cx="43050" cy="83400"/>
            </a:xfrm>
            <a:custGeom>
              <a:avLst/>
              <a:gdLst/>
              <a:ahLst/>
              <a:cxnLst/>
              <a:rect l="l" t="t" r="r" b="b"/>
              <a:pathLst>
                <a:path w="1722" h="3336" extrusionOk="0">
                  <a:moveTo>
                    <a:pt x="431" y="0"/>
                  </a:moveTo>
                  <a:lnTo>
                    <a:pt x="1" y="108"/>
                  </a:lnTo>
                  <a:lnTo>
                    <a:pt x="539" y="3335"/>
                  </a:lnTo>
                  <a:lnTo>
                    <a:pt x="969" y="3335"/>
                  </a:lnTo>
                  <a:lnTo>
                    <a:pt x="1184" y="3228"/>
                  </a:lnTo>
                  <a:lnTo>
                    <a:pt x="1399" y="3120"/>
                  </a:lnTo>
                  <a:lnTo>
                    <a:pt x="1614" y="2690"/>
                  </a:lnTo>
                  <a:lnTo>
                    <a:pt x="1722" y="2152"/>
                  </a:lnTo>
                  <a:lnTo>
                    <a:pt x="1722" y="1507"/>
                  </a:lnTo>
                  <a:lnTo>
                    <a:pt x="1614" y="861"/>
                  </a:lnTo>
                  <a:lnTo>
                    <a:pt x="1292" y="431"/>
                  </a:lnTo>
                  <a:lnTo>
                    <a:pt x="969" y="108"/>
                  </a:lnTo>
                  <a:lnTo>
                    <a:pt x="754"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377;p29">
              <a:extLst>
                <a:ext uri="{FF2B5EF4-FFF2-40B4-BE49-F238E27FC236}">
                  <a16:creationId xmlns:a16="http://schemas.microsoft.com/office/drawing/2014/main" id="{85C42AB6-0311-D7EE-4547-0A6804DD43B1}"/>
                </a:ext>
              </a:extLst>
            </p:cNvPr>
            <p:cNvSpPr/>
            <p:nvPr/>
          </p:nvSpPr>
          <p:spPr>
            <a:xfrm>
              <a:off x="4092400" y="3216550"/>
              <a:ext cx="43050" cy="83400"/>
            </a:xfrm>
            <a:custGeom>
              <a:avLst/>
              <a:gdLst/>
              <a:ahLst/>
              <a:cxnLst/>
              <a:rect l="l" t="t" r="r" b="b"/>
              <a:pathLst>
                <a:path w="1722" h="3336" fill="none" extrusionOk="0">
                  <a:moveTo>
                    <a:pt x="539" y="3335"/>
                  </a:moveTo>
                  <a:lnTo>
                    <a:pt x="969" y="3335"/>
                  </a:lnTo>
                  <a:lnTo>
                    <a:pt x="969" y="3335"/>
                  </a:lnTo>
                  <a:lnTo>
                    <a:pt x="1184" y="3228"/>
                  </a:lnTo>
                  <a:lnTo>
                    <a:pt x="1399" y="3120"/>
                  </a:lnTo>
                  <a:lnTo>
                    <a:pt x="1614" y="2690"/>
                  </a:lnTo>
                  <a:lnTo>
                    <a:pt x="1722" y="2152"/>
                  </a:lnTo>
                  <a:lnTo>
                    <a:pt x="1722" y="1507"/>
                  </a:lnTo>
                  <a:lnTo>
                    <a:pt x="1722" y="1507"/>
                  </a:lnTo>
                  <a:lnTo>
                    <a:pt x="1614" y="861"/>
                  </a:lnTo>
                  <a:lnTo>
                    <a:pt x="1292" y="431"/>
                  </a:lnTo>
                  <a:lnTo>
                    <a:pt x="969" y="108"/>
                  </a:lnTo>
                  <a:lnTo>
                    <a:pt x="754" y="0"/>
                  </a:lnTo>
                  <a:lnTo>
                    <a:pt x="539" y="0"/>
                  </a:lnTo>
                  <a:lnTo>
                    <a:pt x="431" y="0"/>
                  </a:lnTo>
                  <a:lnTo>
                    <a:pt x="1" y="10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378;p29">
              <a:extLst>
                <a:ext uri="{FF2B5EF4-FFF2-40B4-BE49-F238E27FC236}">
                  <a16:creationId xmlns:a16="http://schemas.microsoft.com/office/drawing/2014/main" id="{ED9FA347-B08B-8F7C-843E-9D9383FBBBA7}"/>
                </a:ext>
              </a:extLst>
            </p:cNvPr>
            <p:cNvSpPr/>
            <p:nvPr/>
          </p:nvSpPr>
          <p:spPr>
            <a:xfrm>
              <a:off x="4089725" y="3211175"/>
              <a:ext cx="51125" cy="94150"/>
            </a:xfrm>
            <a:custGeom>
              <a:avLst/>
              <a:gdLst/>
              <a:ahLst/>
              <a:cxnLst/>
              <a:rect l="l" t="t" r="r" b="b"/>
              <a:pathLst>
                <a:path w="2045" h="3766" extrusionOk="0">
                  <a:moveTo>
                    <a:pt x="538" y="0"/>
                  </a:moveTo>
                  <a:lnTo>
                    <a:pt x="538" y="108"/>
                  </a:lnTo>
                  <a:lnTo>
                    <a:pt x="108" y="108"/>
                  </a:lnTo>
                  <a:lnTo>
                    <a:pt x="0" y="215"/>
                  </a:lnTo>
                  <a:lnTo>
                    <a:pt x="0" y="323"/>
                  </a:lnTo>
                  <a:lnTo>
                    <a:pt x="0" y="430"/>
                  </a:lnTo>
                  <a:lnTo>
                    <a:pt x="753" y="430"/>
                  </a:lnTo>
                  <a:lnTo>
                    <a:pt x="1076" y="538"/>
                  </a:lnTo>
                  <a:lnTo>
                    <a:pt x="1291" y="753"/>
                  </a:lnTo>
                  <a:lnTo>
                    <a:pt x="1506" y="1184"/>
                  </a:lnTo>
                  <a:lnTo>
                    <a:pt x="1721" y="1722"/>
                  </a:lnTo>
                  <a:lnTo>
                    <a:pt x="1721" y="2152"/>
                  </a:lnTo>
                  <a:lnTo>
                    <a:pt x="1614" y="2582"/>
                  </a:lnTo>
                  <a:lnTo>
                    <a:pt x="1506" y="3013"/>
                  </a:lnTo>
                  <a:lnTo>
                    <a:pt x="1291" y="3228"/>
                  </a:lnTo>
                  <a:lnTo>
                    <a:pt x="1076" y="3335"/>
                  </a:lnTo>
                  <a:lnTo>
                    <a:pt x="538" y="3443"/>
                  </a:lnTo>
                  <a:lnTo>
                    <a:pt x="430" y="3443"/>
                  </a:lnTo>
                  <a:lnTo>
                    <a:pt x="430" y="3658"/>
                  </a:lnTo>
                  <a:lnTo>
                    <a:pt x="430" y="3766"/>
                  </a:lnTo>
                  <a:lnTo>
                    <a:pt x="646" y="3766"/>
                  </a:lnTo>
                  <a:lnTo>
                    <a:pt x="1183" y="3658"/>
                  </a:lnTo>
                  <a:lnTo>
                    <a:pt x="1399" y="3658"/>
                  </a:lnTo>
                  <a:lnTo>
                    <a:pt x="1506" y="3550"/>
                  </a:lnTo>
                  <a:lnTo>
                    <a:pt x="1829" y="3120"/>
                  </a:lnTo>
                  <a:lnTo>
                    <a:pt x="2044" y="2690"/>
                  </a:lnTo>
                  <a:lnTo>
                    <a:pt x="2044" y="2152"/>
                  </a:lnTo>
                  <a:lnTo>
                    <a:pt x="2044" y="1722"/>
                  </a:lnTo>
                  <a:lnTo>
                    <a:pt x="1937" y="1076"/>
                  </a:lnTo>
                  <a:lnTo>
                    <a:pt x="1614" y="538"/>
                  </a:lnTo>
                  <a:lnTo>
                    <a:pt x="1183" y="215"/>
                  </a:lnTo>
                  <a:lnTo>
                    <a:pt x="968" y="108"/>
                  </a:lnTo>
                  <a:lnTo>
                    <a:pt x="75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379;p29">
              <a:extLst>
                <a:ext uri="{FF2B5EF4-FFF2-40B4-BE49-F238E27FC236}">
                  <a16:creationId xmlns:a16="http://schemas.microsoft.com/office/drawing/2014/main" id="{351D8E53-A752-5448-4F1D-D84D8C255096}"/>
                </a:ext>
              </a:extLst>
            </p:cNvPr>
            <p:cNvSpPr/>
            <p:nvPr/>
          </p:nvSpPr>
          <p:spPr>
            <a:xfrm>
              <a:off x="4070875" y="3219225"/>
              <a:ext cx="51150" cy="83425"/>
            </a:xfrm>
            <a:custGeom>
              <a:avLst/>
              <a:gdLst/>
              <a:ahLst/>
              <a:cxnLst/>
              <a:rect l="l" t="t" r="r" b="b"/>
              <a:pathLst>
                <a:path w="2046" h="3337" extrusionOk="0">
                  <a:moveTo>
                    <a:pt x="646" y="1"/>
                  </a:moveTo>
                  <a:lnTo>
                    <a:pt x="431" y="108"/>
                  </a:lnTo>
                  <a:lnTo>
                    <a:pt x="216" y="539"/>
                  </a:lnTo>
                  <a:lnTo>
                    <a:pt x="1" y="1077"/>
                  </a:lnTo>
                  <a:lnTo>
                    <a:pt x="108" y="1722"/>
                  </a:lnTo>
                  <a:lnTo>
                    <a:pt x="216" y="2368"/>
                  </a:lnTo>
                  <a:lnTo>
                    <a:pt x="539" y="2906"/>
                  </a:lnTo>
                  <a:lnTo>
                    <a:pt x="862" y="3228"/>
                  </a:lnTo>
                  <a:lnTo>
                    <a:pt x="1077" y="3228"/>
                  </a:lnTo>
                  <a:lnTo>
                    <a:pt x="1292" y="3336"/>
                  </a:lnTo>
                  <a:lnTo>
                    <a:pt x="1507" y="3228"/>
                  </a:lnTo>
                  <a:lnTo>
                    <a:pt x="1615" y="3121"/>
                  </a:lnTo>
                  <a:lnTo>
                    <a:pt x="1937" y="2691"/>
                  </a:lnTo>
                  <a:lnTo>
                    <a:pt x="2045" y="2153"/>
                  </a:lnTo>
                  <a:lnTo>
                    <a:pt x="2045" y="1507"/>
                  </a:lnTo>
                  <a:lnTo>
                    <a:pt x="1830" y="862"/>
                  </a:lnTo>
                  <a:lnTo>
                    <a:pt x="1615" y="324"/>
                  </a:lnTo>
                  <a:lnTo>
                    <a:pt x="1184"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380;p29">
              <a:extLst>
                <a:ext uri="{FF2B5EF4-FFF2-40B4-BE49-F238E27FC236}">
                  <a16:creationId xmlns:a16="http://schemas.microsoft.com/office/drawing/2014/main" id="{8A219F83-3FB6-A97D-690D-656DB756B547}"/>
                </a:ext>
              </a:extLst>
            </p:cNvPr>
            <p:cNvSpPr/>
            <p:nvPr/>
          </p:nvSpPr>
          <p:spPr>
            <a:xfrm>
              <a:off x="4068200" y="3213850"/>
              <a:ext cx="59200" cy="91475"/>
            </a:xfrm>
            <a:custGeom>
              <a:avLst/>
              <a:gdLst/>
              <a:ahLst/>
              <a:cxnLst/>
              <a:rect l="l" t="t" r="r" b="b"/>
              <a:pathLst>
                <a:path w="2368" h="3659" extrusionOk="0">
                  <a:moveTo>
                    <a:pt x="969" y="323"/>
                  </a:moveTo>
                  <a:lnTo>
                    <a:pt x="1291" y="431"/>
                  </a:lnTo>
                  <a:lnTo>
                    <a:pt x="1614" y="754"/>
                  </a:lnTo>
                  <a:lnTo>
                    <a:pt x="1829" y="1184"/>
                  </a:lnTo>
                  <a:lnTo>
                    <a:pt x="1937" y="1722"/>
                  </a:lnTo>
                  <a:lnTo>
                    <a:pt x="1937" y="2045"/>
                  </a:lnTo>
                  <a:lnTo>
                    <a:pt x="1937" y="2583"/>
                  </a:lnTo>
                  <a:lnTo>
                    <a:pt x="1829" y="3013"/>
                  </a:lnTo>
                  <a:lnTo>
                    <a:pt x="1614" y="3228"/>
                  </a:lnTo>
                  <a:lnTo>
                    <a:pt x="1399" y="3336"/>
                  </a:lnTo>
                  <a:lnTo>
                    <a:pt x="1291" y="3336"/>
                  </a:lnTo>
                  <a:lnTo>
                    <a:pt x="969" y="3228"/>
                  </a:lnTo>
                  <a:lnTo>
                    <a:pt x="753" y="2906"/>
                  </a:lnTo>
                  <a:lnTo>
                    <a:pt x="538" y="2475"/>
                  </a:lnTo>
                  <a:lnTo>
                    <a:pt x="323" y="1937"/>
                  </a:lnTo>
                  <a:lnTo>
                    <a:pt x="323" y="1615"/>
                  </a:lnTo>
                  <a:lnTo>
                    <a:pt x="431" y="1077"/>
                  </a:lnTo>
                  <a:lnTo>
                    <a:pt x="538" y="754"/>
                  </a:lnTo>
                  <a:lnTo>
                    <a:pt x="753" y="431"/>
                  </a:lnTo>
                  <a:lnTo>
                    <a:pt x="969" y="323"/>
                  </a:lnTo>
                  <a:close/>
                  <a:moveTo>
                    <a:pt x="861" y="1"/>
                  </a:moveTo>
                  <a:lnTo>
                    <a:pt x="646" y="108"/>
                  </a:lnTo>
                  <a:lnTo>
                    <a:pt x="538" y="216"/>
                  </a:lnTo>
                  <a:lnTo>
                    <a:pt x="215" y="539"/>
                  </a:lnTo>
                  <a:lnTo>
                    <a:pt x="0" y="969"/>
                  </a:lnTo>
                  <a:lnTo>
                    <a:pt x="0" y="1615"/>
                  </a:lnTo>
                  <a:lnTo>
                    <a:pt x="0" y="2045"/>
                  </a:lnTo>
                  <a:lnTo>
                    <a:pt x="108" y="2690"/>
                  </a:lnTo>
                  <a:lnTo>
                    <a:pt x="431" y="3121"/>
                  </a:lnTo>
                  <a:lnTo>
                    <a:pt x="861" y="3551"/>
                  </a:lnTo>
                  <a:lnTo>
                    <a:pt x="1076" y="3659"/>
                  </a:lnTo>
                  <a:lnTo>
                    <a:pt x="1614" y="3659"/>
                  </a:lnTo>
                  <a:lnTo>
                    <a:pt x="1829" y="3551"/>
                  </a:lnTo>
                  <a:lnTo>
                    <a:pt x="2152" y="3121"/>
                  </a:lnTo>
                  <a:lnTo>
                    <a:pt x="2260" y="2690"/>
                  </a:lnTo>
                  <a:lnTo>
                    <a:pt x="2367" y="2045"/>
                  </a:lnTo>
                  <a:lnTo>
                    <a:pt x="2260" y="1722"/>
                  </a:lnTo>
                  <a:lnTo>
                    <a:pt x="2152" y="1077"/>
                  </a:lnTo>
                  <a:lnTo>
                    <a:pt x="1829" y="539"/>
                  </a:lnTo>
                  <a:lnTo>
                    <a:pt x="1507" y="108"/>
                  </a:lnTo>
                  <a:lnTo>
                    <a:pt x="129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381;p29">
              <a:extLst>
                <a:ext uri="{FF2B5EF4-FFF2-40B4-BE49-F238E27FC236}">
                  <a16:creationId xmlns:a16="http://schemas.microsoft.com/office/drawing/2014/main" id="{35035624-5686-A789-09F8-ABE110ADE422}"/>
                </a:ext>
              </a:extLst>
            </p:cNvPr>
            <p:cNvSpPr/>
            <p:nvPr/>
          </p:nvSpPr>
          <p:spPr>
            <a:xfrm>
              <a:off x="4097775" y="3213850"/>
              <a:ext cx="83400" cy="86100"/>
            </a:xfrm>
            <a:custGeom>
              <a:avLst/>
              <a:gdLst/>
              <a:ahLst/>
              <a:cxnLst/>
              <a:rect l="l" t="t" r="r" b="b"/>
              <a:pathLst>
                <a:path w="3336" h="3444" extrusionOk="0">
                  <a:moveTo>
                    <a:pt x="3336" y="1"/>
                  </a:moveTo>
                  <a:lnTo>
                    <a:pt x="539" y="108"/>
                  </a:lnTo>
                  <a:lnTo>
                    <a:pt x="1" y="108"/>
                  </a:lnTo>
                  <a:lnTo>
                    <a:pt x="216" y="323"/>
                  </a:lnTo>
                  <a:lnTo>
                    <a:pt x="539" y="754"/>
                  </a:lnTo>
                  <a:lnTo>
                    <a:pt x="754" y="1077"/>
                  </a:lnTo>
                  <a:lnTo>
                    <a:pt x="861" y="1507"/>
                  </a:lnTo>
                  <a:lnTo>
                    <a:pt x="969" y="2045"/>
                  </a:lnTo>
                  <a:lnTo>
                    <a:pt x="969" y="2583"/>
                  </a:lnTo>
                  <a:lnTo>
                    <a:pt x="754" y="3013"/>
                  </a:lnTo>
                  <a:lnTo>
                    <a:pt x="539" y="3228"/>
                  </a:lnTo>
                  <a:lnTo>
                    <a:pt x="324" y="3443"/>
                  </a:lnTo>
                  <a:lnTo>
                    <a:pt x="969" y="3443"/>
                  </a:lnTo>
                  <a:lnTo>
                    <a:pt x="3228" y="3336"/>
                  </a:lnTo>
                  <a:lnTo>
                    <a:pt x="333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382;p29">
              <a:extLst>
                <a:ext uri="{FF2B5EF4-FFF2-40B4-BE49-F238E27FC236}">
                  <a16:creationId xmlns:a16="http://schemas.microsoft.com/office/drawing/2014/main" id="{0B40B34A-0923-725D-18E1-DD494D6CF2AE}"/>
                </a:ext>
              </a:extLst>
            </p:cNvPr>
            <p:cNvSpPr/>
            <p:nvPr/>
          </p:nvSpPr>
          <p:spPr>
            <a:xfrm>
              <a:off x="4167725" y="3213850"/>
              <a:ext cx="43050" cy="83400"/>
            </a:xfrm>
            <a:custGeom>
              <a:avLst/>
              <a:gdLst/>
              <a:ahLst/>
              <a:cxnLst/>
              <a:rect l="l" t="t" r="r" b="b"/>
              <a:pathLst>
                <a:path w="1722" h="3336" extrusionOk="0">
                  <a:moveTo>
                    <a:pt x="323" y="1"/>
                  </a:moveTo>
                  <a:lnTo>
                    <a:pt x="0" y="108"/>
                  </a:lnTo>
                  <a:lnTo>
                    <a:pt x="430" y="3336"/>
                  </a:lnTo>
                  <a:lnTo>
                    <a:pt x="968" y="3336"/>
                  </a:lnTo>
                  <a:lnTo>
                    <a:pt x="1183" y="3228"/>
                  </a:lnTo>
                  <a:lnTo>
                    <a:pt x="1291" y="3121"/>
                  </a:lnTo>
                  <a:lnTo>
                    <a:pt x="1614" y="2690"/>
                  </a:lnTo>
                  <a:lnTo>
                    <a:pt x="1721" y="2152"/>
                  </a:lnTo>
                  <a:lnTo>
                    <a:pt x="1721" y="1507"/>
                  </a:lnTo>
                  <a:lnTo>
                    <a:pt x="1506" y="861"/>
                  </a:lnTo>
                  <a:lnTo>
                    <a:pt x="1291" y="431"/>
                  </a:lnTo>
                  <a:lnTo>
                    <a:pt x="861" y="108"/>
                  </a:lnTo>
                  <a:lnTo>
                    <a:pt x="646"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383;p29">
              <a:extLst>
                <a:ext uri="{FF2B5EF4-FFF2-40B4-BE49-F238E27FC236}">
                  <a16:creationId xmlns:a16="http://schemas.microsoft.com/office/drawing/2014/main" id="{EE686D25-2142-823C-314E-F3145C8B05D9}"/>
                </a:ext>
              </a:extLst>
            </p:cNvPr>
            <p:cNvSpPr/>
            <p:nvPr/>
          </p:nvSpPr>
          <p:spPr>
            <a:xfrm>
              <a:off x="4167725" y="3213850"/>
              <a:ext cx="43050" cy="83400"/>
            </a:xfrm>
            <a:custGeom>
              <a:avLst/>
              <a:gdLst/>
              <a:ahLst/>
              <a:cxnLst/>
              <a:rect l="l" t="t" r="r" b="b"/>
              <a:pathLst>
                <a:path w="1722" h="3336" fill="none" extrusionOk="0">
                  <a:moveTo>
                    <a:pt x="430" y="3336"/>
                  </a:moveTo>
                  <a:lnTo>
                    <a:pt x="968" y="3336"/>
                  </a:lnTo>
                  <a:lnTo>
                    <a:pt x="968" y="3336"/>
                  </a:lnTo>
                  <a:lnTo>
                    <a:pt x="1183" y="3228"/>
                  </a:lnTo>
                  <a:lnTo>
                    <a:pt x="1291" y="3121"/>
                  </a:lnTo>
                  <a:lnTo>
                    <a:pt x="1614" y="2690"/>
                  </a:lnTo>
                  <a:lnTo>
                    <a:pt x="1721" y="2152"/>
                  </a:lnTo>
                  <a:lnTo>
                    <a:pt x="1721" y="1507"/>
                  </a:lnTo>
                  <a:lnTo>
                    <a:pt x="1721" y="1507"/>
                  </a:lnTo>
                  <a:lnTo>
                    <a:pt x="1506" y="861"/>
                  </a:lnTo>
                  <a:lnTo>
                    <a:pt x="1291" y="431"/>
                  </a:lnTo>
                  <a:lnTo>
                    <a:pt x="861" y="108"/>
                  </a:lnTo>
                  <a:lnTo>
                    <a:pt x="646" y="1"/>
                  </a:lnTo>
                  <a:lnTo>
                    <a:pt x="538" y="1"/>
                  </a:lnTo>
                  <a:lnTo>
                    <a:pt x="323" y="1"/>
                  </a:lnTo>
                  <a:lnTo>
                    <a:pt x="0" y="10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384;p29">
              <a:extLst>
                <a:ext uri="{FF2B5EF4-FFF2-40B4-BE49-F238E27FC236}">
                  <a16:creationId xmlns:a16="http://schemas.microsoft.com/office/drawing/2014/main" id="{38AAA02E-EC06-72F1-6A35-AC7EF9BFEEEC}"/>
                </a:ext>
              </a:extLst>
            </p:cNvPr>
            <p:cNvSpPr/>
            <p:nvPr/>
          </p:nvSpPr>
          <p:spPr>
            <a:xfrm>
              <a:off x="4162325" y="3208475"/>
              <a:ext cx="53825" cy="94175"/>
            </a:xfrm>
            <a:custGeom>
              <a:avLst/>
              <a:gdLst/>
              <a:ahLst/>
              <a:cxnLst/>
              <a:rect l="l" t="t" r="r" b="b"/>
              <a:pathLst>
                <a:path w="2153" h="3767" extrusionOk="0">
                  <a:moveTo>
                    <a:pt x="646" y="1"/>
                  </a:moveTo>
                  <a:lnTo>
                    <a:pt x="539" y="108"/>
                  </a:lnTo>
                  <a:lnTo>
                    <a:pt x="108" y="108"/>
                  </a:lnTo>
                  <a:lnTo>
                    <a:pt x="1" y="216"/>
                  </a:lnTo>
                  <a:lnTo>
                    <a:pt x="1" y="323"/>
                  </a:lnTo>
                  <a:lnTo>
                    <a:pt x="108" y="431"/>
                  </a:lnTo>
                  <a:lnTo>
                    <a:pt x="754" y="431"/>
                  </a:lnTo>
                  <a:lnTo>
                    <a:pt x="1077" y="538"/>
                  </a:lnTo>
                  <a:lnTo>
                    <a:pt x="1399" y="754"/>
                  </a:lnTo>
                  <a:lnTo>
                    <a:pt x="1615" y="1184"/>
                  </a:lnTo>
                  <a:lnTo>
                    <a:pt x="1722" y="1722"/>
                  </a:lnTo>
                  <a:lnTo>
                    <a:pt x="1722" y="2152"/>
                  </a:lnTo>
                  <a:lnTo>
                    <a:pt x="1722" y="2583"/>
                  </a:lnTo>
                  <a:lnTo>
                    <a:pt x="1507" y="3013"/>
                  </a:lnTo>
                  <a:lnTo>
                    <a:pt x="1399" y="3228"/>
                  </a:lnTo>
                  <a:lnTo>
                    <a:pt x="1077" y="3336"/>
                  </a:lnTo>
                  <a:lnTo>
                    <a:pt x="1086" y="3355"/>
                  </a:lnTo>
                  <a:lnTo>
                    <a:pt x="1086" y="3355"/>
                  </a:lnTo>
                  <a:lnTo>
                    <a:pt x="646" y="3443"/>
                  </a:lnTo>
                  <a:lnTo>
                    <a:pt x="539" y="3443"/>
                  </a:lnTo>
                  <a:lnTo>
                    <a:pt x="431" y="3658"/>
                  </a:lnTo>
                  <a:lnTo>
                    <a:pt x="539" y="3766"/>
                  </a:lnTo>
                  <a:lnTo>
                    <a:pt x="646" y="3766"/>
                  </a:lnTo>
                  <a:lnTo>
                    <a:pt x="1184" y="3658"/>
                  </a:lnTo>
                  <a:lnTo>
                    <a:pt x="1399" y="3658"/>
                  </a:lnTo>
                  <a:lnTo>
                    <a:pt x="1615" y="3551"/>
                  </a:lnTo>
                  <a:lnTo>
                    <a:pt x="1830" y="3121"/>
                  </a:lnTo>
                  <a:lnTo>
                    <a:pt x="2045" y="2690"/>
                  </a:lnTo>
                  <a:lnTo>
                    <a:pt x="2153" y="2152"/>
                  </a:lnTo>
                  <a:lnTo>
                    <a:pt x="2045" y="1722"/>
                  </a:lnTo>
                  <a:lnTo>
                    <a:pt x="1937" y="1076"/>
                  </a:lnTo>
                  <a:lnTo>
                    <a:pt x="1615" y="538"/>
                  </a:lnTo>
                  <a:lnTo>
                    <a:pt x="1292" y="216"/>
                  </a:lnTo>
                  <a:lnTo>
                    <a:pt x="1077" y="108"/>
                  </a:lnTo>
                  <a:lnTo>
                    <a:pt x="75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385;p29">
              <a:extLst>
                <a:ext uri="{FF2B5EF4-FFF2-40B4-BE49-F238E27FC236}">
                  <a16:creationId xmlns:a16="http://schemas.microsoft.com/office/drawing/2014/main" id="{21CD3E17-1001-DA44-C3E4-35F15175CACD}"/>
                </a:ext>
              </a:extLst>
            </p:cNvPr>
            <p:cNvSpPr/>
            <p:nvPr/>
          </p:nvSpPr>
          <p:spPr>
            <a:xfrm>
              <a:off x="4146200" y="3216550"/>
              <a:ext cx="48425" cy="83400"/>
            </a:xfrm>
            <a:custGeom>
              <a:avLst/>
              <a:gdLst/>
              <a:ahLst/>
              <a:cxnLst/>
              <a:rect l="l" t="t" r="r" b="b"/>
              <a:pathLst>
                <a:path w="1937" h="3336" extrusionOk="0">
                  <a:moveTo>
                    <a:pt x="538" y="0"/>
                  </a:moveTo>
                  <a:lnTo>
                    <a:pt x="431" y="108"/>
                  </a:lnTo>
                  <a:lnTo>
                    <a:pt x="108" y="538"/>
                  </a:lnTo>
                  <a:lnTo>
                    <a:pt x="0" y="1076"/>
                  </a:lnTo>
                  <a:lnTo>
                    <a:pt x="0" y="1722"/>
                  </a:lnTo>
                  <a:lnTo>
                    <a:pt x="108" y="2367"/>
                  </a:lnTo>
                  <a:lnTo>
                    <a:pt x="431" y="2905"/>
                  </a:lnTo>
                  <a:lnTo>
                    <a:pt x="753" y="3228"/>
                  </a:lnTo>
                  <a:lnTo>
                    <a:pt x="969" y="3228"/>
                  </a:lnTo>
                  <a:lnTo>
                    <a:pt x="1184" y="3335"/>
                  </a:lnTo>
                  <a:lnTo>
                    <a:pt x="1399" y="3228"/>
                  </a:lnTo>
                  <a:lnTo>
                    <a:pt x="1507" y="3120"/>
                  </a:lnTo>
                  <a:lnTo>
                    <a:pt x="1829" y="2690"/>
                  </a:lnTo>
                  <a:lnTo>
                    <a:pt x="1937" y="2152"/>
                  </a:lnTo>
                  <a:lnTo>
                    <a:pt x="1937" y="1507"/>
                  </a:lnTo>
                  <a:lnTo>
                    <a:pt x="1829" y="861"/>
                  </a:lnTo>
                  <a:lnTo>
                    <a:pt x="1507" y="323"/>
                  </a:lnTo>
                  <a:lnTo>
                    <a:pt x="1184"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386;p29">
              <a:extLst>
                <a:ext uri="{FF2B5EF4-FFF2-40B4-BE49-F238E27FC236}">
                  <a16:creationId xmlns:a16="http://schemas.microsoft.com/office/drawing/2014/main" id="{7FCE71A4-E1FA-0E7E-F4F8-235E2A183D3F}"/>
                </a:ext>
              </a:extLst>
            </p:cNvPr>
            <p:cNvSpPr/>
            <p:nvPr/>
          </p:nvSpPr>
          <p:spPr>
            <a:xfrm>
              <a:off x="4140825" y="3211175"/>
              <a:ext cx="59200" cy="91475"/>
            </a:xfrm>
            <a:custGeom>
              <a:avLst/>
              <a:gdLst/>
              <a:ahLst/>
              <a:cxnLst/>
              <a:rect l="l" t="t" r="r" b="b"/>
              <a:pathLst>
                <a:path w="2368" h="3659" extrusionOk="0">
                  <a:moveTo>
                    <a:pt x="1076" y="323"/>
                  </a:moveTo>
                  <a:lnTo>
                    <a:pt x="1291" y="430"/>
                  </a:lnTo>
                  <a:lnTo>
                    <a:pt x="1614" y="753"/>
                  </a:lnTo>
                  <a:lnTo>
                    <a:pt x="1829" y="1184"/>
                  </a:lnTo>
                  <a:lnTo>
                    <a:pt x="1937" y="1722"/>
                  </a:lnTo>
                  <a:lnTo>
                    <a:pt x="2044" y="2044"/>
                  </a:lnTo>
                  <a:lnTo>
                    <a:pt x="1937" y="2582"/>
                  </a:lnTo>
                  <a:lnTo>
                    <a:pt x="1829" y="3013"/>
                  </a:lnTo>
                  <a:lnTo>
                    <a:pt x="1614" y="3228"/>
                  </a:lnTo>
                  <a:lnTo>
                    <a:pt x="1399" y="3335"/>
                  </a:lnTo>
                  <a:lnTo>
                    <a:pt x="1291" y="3335"/>
                  </a:lnTo>
                  <a:lnTo>
                    <a:pt x="1076" y="3228"/>
                  </a:lnTo>
                  <a:lnTo>
                    <a:pt x="753" y="3013"/>
                  </a:lnTo>
                  <a:lnTo>
                    <a:pt x="538" y="2475"/>
                  </a:lnTo>
                  <a:lnTo>
                    <a:pt x="431" y="1937"/>
                  </a:lnTo>
                  <a:lnTo>
                    <a:pt x="323" y="1614"/>
                  </a:lnTo>
                  <a:lnTo>
                    <a:pt x="431" y="1076"/>
                  </a:lnTo>
                  <a:lnTo>
                    <a:pt x="538" y="753"/>
                  </a:lnTo>
                  <a:lnTo>
                    <a:pt x="753" y="430"/>
                  </a:lnTo>
                  <a:lnTo>
                    <a:pt x="968" y="323"/>
                  </a:lnTo>
                  <a:close/>
                  <a:moveTo>
                    <a:pt x="968" y="0"/>
                  </a:moveTo>
                  <a:lnTo>
                    <a:pt x="753" y="108"/>
                  </a:lnTo>
                  <a:lnTo>
                    <a:pt x="538" y="215"/>
                  </a:lnTo>
                  <a:lnTo>
                    <a:pt x="215" y="538"/>
                  </a:lnTo>
                  <a:lnTo>
                    <a:pt x="108" y="1076"/>
                  </a:lnTo>
                  <a:lnTo>
                    <a:pt x="0" y="1614"/>
                  </a:lnTo>
                  <a:lnTo>
                    <a:pt x="0" y="2044"/>
                  </a:lnTo>
                  <a:lnTo>
                    <a:pt x="215" y="2690"/>
                  </a:lnTo>
                  <a:lnTo>
                    <a:pt x="431" y="3228"/>
                  </a:lnTo>
                  <a:lnTo>
                    <a:pt x="861" y="3550"/>
                  </a:lnTo>
                  <a:lnTo>
                    <a:pt x="1076" y="3658"/>
                  </a:lnTo>
                  <a:lnTo>
                    <a:pt x="1614" y="3658"/>
                  </a:lnTo>
                  <a:lnTo>
                    <a:pt x="1829" y="3550"/>
                  </a:lnTo>
                  <a:lnTo>
                    <a:pt x="2152" y="3120"/>
                  </a:lnTo>
                  <a:lnTo>
                    <a:pt x="2259" y="2690"/>
                  </a:lnTo>
                  <a:lnTo>
                    <a:pt x="2367" y="2044"/>
                  </a:lnTo>
                  <a:lnTo>
                    <a:pt x="2367" y="1722"/>
                  </a:lnTo>
                  <a:lnTo>
                    <a:pt x="2152" y="1076"/>
                  </a:lnTo>
                  <a:lnTo>
                    <a:pt x="1937" y="538"/>
                  </a:lnTo>
                  <a:lnTo>
                    <a:pt x="1506" y="108"/>
                  </a:lnTo>
                  <a:lnTo>
                    <a:pt x="129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387;p29">
              <a:extLst>
                <a:ext uri="{FF2B5EF4-FFF2-40B4-BE49-F238E27FC236}">
                  <a16:creationId xmlns:a16="http://schemas.microsoft.com/office/drawing/2014/main" id="{B4AFF66F-811D-E9B1-161D-3A2DCC0A6013}"/>
                </a:ext>
              </a:extLst>
            </p:cNvPr>
            <p:cNvSpPr/>
            <p:nvPr/>
          </p:nvSpPr>
          <p:spPr>
            <a:xfrm>
              <a:off x="4127375" y="3178900"/>
              <a:ext cx="86075" cy="102225"/>
            </a:xfrm>
            <a:custGeom>
              <a:avLst/>
              <a:gdLst/>
              <a:ahLst/>
              <a:cxnLst/>
              <a:rect l="l" t="t" r="r" b="b"/>
              <a:pathLst>
                <a:path w="3443" h="4089" extrusionOk="0">
                  <a:moveTo>
                    <a:pt x="1506" y="0"/>
                  </a:moveTo>
                  <a:lnTo>
                    <a:pt x="1184" y="646"/>
                  </a:lnTo>
                  <a:lnTo>
                    <a:pt x="0" y="2905"/>
                  </a:lnTo>
                  <a:lnTo>
                    <a:pt x="0" y="3120"/>
                  </a:lnTo>
                  <a:lnTo>
                    <a:pt x="108" y="3443"/>
                  </a:lnTo>
                  <a:lnTo>
                    <a:pt x="323" y="3658"/>
                  </a:lnTo>
                  <a:lnTo>
                    <a:pt x="646" y="3981"/>
                  </a:lnTo>
                  <a:lnTo>
                    <a:pt x="1076" y="4088"/>
                  </a:lnTo>
                  <a:lnTo>
                    <a:pt x="1722" y="4088"/>
                  </a:lnTo>
                  <a:lnTo>
                    <a:pt x="1937" y="3873"/>
                  </a:lnTo>
                  <a:lnTo>
                    <a:pt x="3443" y="968"/>
                  </a:lnTo>
                  <a:lnTo>
                    <a:pt x="1506"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388;p29">
              <a:extLst>
                <a:ext uri="{FF2B5EF4-FFF2-40B4-BE49-F238E27FC236}">
                  <a16:creationId xmlns:a16="http://schemas.microsoft.com/office/drawing/2014/main" id="{9411C2C7-585C-02BE-7119-76EA0596B93D}"/>
                </a:ext>
              </a:extLst>
            </p:cNvPr>
            <p:cNvSpPr/>
            <p:nvPr/>
          </p:nvSpPr>
          <p:spPr>
            <a:xfrm>
              <a:off x="4127375" y="3178900"/>
              <a:ext cx="86075" cy="102225"/>
            </a:xfrm>
            <a:custGeom>
              <a:avLst/>
              <a:gdLst/>
              <a:ahLst/>
              <a:cxnLst/>
              <a:rect l="l" t="t" r="r" b="b"/>
              <a:pathLst>
                <a:path w="3443" h="4089" fill="none" extrusionOk="0">
                  <a:moveTo>
                    <a:pt x="3443" y="968"/>
                  </a:moveTo>
                  <a:lnTo>
                    <a:pt x="1937" y="3873"/>
                  </a:lnTo>
                  <a:lnTo>
                    <a:pt x="1937" y="3873"/>
                  </a:lnTo>
                  <a:lnTo>
                    <a:pt x="1722" y="4088"/>
                  </a:lnTo>
                  <a:lnTo>
                    <a:pt x="1399" y="4088"/>
                  </a:lnTo>
                  <a:lnTo>
                    <a:pt x="1076" y="4088"/>
                  </a:lnTo>
                  <a:lnTo>
                    <a:pt x="646" y="3981"/>
                  </a:lnTo>
                  <a:lnTo>
                    <a:pt x="646" y="3981"/>
                  </a:lnTo>
                  <a:lnTo>
                    <a:pt x="323" y="3658"/>
                  </a:lnTo>
                  <a:lnTo>
                    <a:pt x="108" y="3443"/>
                  </a:lnTo>
                  <a:lnTo>
                    <a:pt x="0" y="3120"/>
                  </a:lnTo>
                  <a:lnTo>
                    <a:pt x="0" y="2905"/>
                  </a:lnTo>
                  <a:lnTo>
                    <a:pt x="1184" y="646"/>
                  </a:lnTo>
                  <a:lnTo>
                    <a:pt x="150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389;p29">
              <a:extLst>
                <a:ext uri="{FF2B5EF4-FFF2-40B4-BE49-F238E27FC236}">
                  <a16:creationId xmlns:a16="http://schemas.microsoft.com/office/drawing/2014/main" id="{8B4DC810-5C1B-E28B-0BCE-475AFF0EC883}"/>
                </a:ext>
              </a:extLst>
            </p:cNvPr>
            <p:cNvSpPr/>
            <p:nvPr/>
          </p:nvSpPr>
          <p:spPr>
            <a:xfrm>
              <a:off x="4122000" y="3173500"/>
              <a:ext cx="94150" cy="113000"/>
            </a:xfrm>
            <a:custGeom>
              <a:avLst/>
              <a:gdLst/>
              <a:ahLst/>
              <a:cxnLst/>
              <a:rect l="l" t="t" r="r" b="b"/>
              <a:pathLst>
                <a:path w="3766" h="4520" extrusionOk="0">
                  <a:moveTo>
                    <a:pt x="1614" y="1"/>
                  </a:moveTo>
                  <a:lnTo>
                    <a:pt x="1506" y="109"/>
                  </a:lnTo>
                  <a:lnTo>
                    <a:pt x="1184" y="754"/>
                  </a:lnTo>
                  <a:lnTo>
                    <a:pt x="0" y="3013"/>
                  </a:lnTo>
                  <a:lnTo>
                    <a:pt x="0" y="3336"/>
                  </a:lnTo>
                  <a:lnTo>
                    <a:pt x="0" y="3551"/>
                  </a:lnTo>
                  <a:lnTo>
                    <a:pt x="215" y="3874"/>
                  </a:lnTo>
                  <a:lnTo>
                    <a:pt x="430" y="4089"/>
                  </a:lnTo>
                  <a:lnTo>
                    <a:pt x="753" y="4304"/>
                  </a:lnTo>
                  <a:lnTo>
                    <a:pt x="1184" y="4520"/>
                  </a:lnTo>
                  <a:lnTo>
                    <a:pt x="1614" y="4520"/>
                  </a:lnTo>
                  <a:lnTo>
                    <a:pt x="2044" y="4412"/>
                  </a:lnTo>
                  <a:lnTo>
                    <a:pt x="2152" y="4304"/>
                  </a:lnTo>
                  <a:lnTo>
                    <a:pt x="2367" y="4197"/>
                  </a:lnTo>
                  <a:lnTo>
                    <a:pt x="3766" y="1292"/>
                  </a:lnTo>
                  <a:lnTo>
                    <a:pt x="3766" y="1184"/>
                  </a:lnTo>
                  <a:lnTo>
                    <a:pt x="3658" y="1077"/>
                  </a:lnTo>
                  <a:lnTo>
                    <a:pt x="3550" y="969"/>
                  </a:lnTo>
                  <a:lnTo>
                    <a:pt x="3443" y="1077"/>
                  </a:lnTo>
                  <a:lnTo>
                    <a:pt x="1937" y="3982"/>
                  </a:lnTo>
                  <a:lnTo>
                    <a:pt x="1829" y="4089"/>
                  </a:lnTo>
                  <a:lnTo>
                    <a:pt x="1614" y="4197"/>
                  </a:lnTo>
                  <a:lnTo>
                    <a:pt x="1291" y="4089"/>
                  </a:lnTo>
                  <a:lnTo>
                    <a:pt x="968" y="3982"/>
                  </a:lnTo>
                  <a:lnTo>
                    <a:pt x="538" y="3659"/>
                  </a:lnTo>
                  <a:lnTo>
                    <a:pt x="430" y="3444"/>
                  </a:lnTo>
                  <a:lnTo>
                    <a:pt x="323" y="3336"/>
                  </a:lnTo>
                  <a:lnTo>
                    <a:pt x="323" y="3229"/>
                  </a:lnTo>
                  <a:lnTo>
                    <a:pt x="1506" y="862"/>
                  </a:lnTo>
                  <a:lnTo>
                    <a:pt x="1829" y="324"/>
                  </a:lnTo>
                  <a:lnTo>
                    <a:pt x="1829" y="109"/>
                  </a:lnTo>
                  <a:lnTo>
                    <a:pt x="172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390;p29">
              <a:extLst>
                <a:ext uri="{FF2B5EF4-FFF2-40B4-BE49-F238E27FC236}">
                  <a16:creationId xmlns:a16="http://schemas.microsoft.com/office/drawing/2014/main" id="{14A436DC-CB73-E964-5DDC-70A60063207E}"/>
                </a:ext>
              </a:extLst>
            </p:cNvPr>
            <p:cNvSpPr/>
            <p:nvPr/>
          </p:nvSpPr>
          <p:spPr>
            <a:xfrm>
              <a:off x="4159650" y="3165450"/>
              <a:ext cx="59200" cy="48425"/>
            </a:xfrm>
            <a:custGeom>
              <a:avLst/>
              <a:gdLst/>
              <a:ahLst/>
              <a:cxnLst/>
              <a:rect l="l" t="t" r="r" b="b"/>
              <a:pathLst>
                <a:path w="2368" h="1937" extrusionOk="0">
                  <a:moveTo>
                    <a:pt x="1076" y="431"/>
                  </a:moveTo>
                  <a:lnTo>
                    <a:pt x="1399" y="538"/>
                  </a:lnTo>
                  <a:lnTo>
                    <a:pt x="1614" y="753"/>
                  </a:lnTo>
                  <a:lnTo>
                    <a:pt x="1829" y="968"/>
                  </a:lnTo>
                  <a:lnTo>
                    <a:pt x="1937" y="1076"/>
                  </a:lnTo>
                  <a:lnTo>
                    <a:pt x="2044" y="1291"/>
                  </a:lnTo>
                  <a:lnTo>
                    <a:pt x="1937" y="1399"/>
                  </a:lnTo>
                  <a:lnTo>
                    <a:pt x="1829" y="1506"/>
                  </a:lnTo>
                  <a:lnTo>
                    <a:pt x="1291" y="1506"/>
                  </a:lnTo>
                  <a:lnTo>
                    <a:pt x="969" y="1399"/>
                  </a:lnTo>
                  <a:lnTo>
                    <a:pt x="646" y="1184"/>
                  </a:lnTo>
                  <a:lnTo>
                    <a:pt x="538" y="1076"/>
                  </a:lnTo>
                  <a:lnTo>
                    <a:pt x="323" y="861"/>
                  </a:lnTo>
                  <a:lnTo>
                    <a:pt x="323" y="646"/>
                  </a:lnTo>
                  <a:lnTo>
                    <a:pt x="323" y="538"/>
                  </a:lnTo>
                  <a:lnTo>
                    <a:pt x="431" y="431"/>
                  </a:lnTo>
                  <a:close/>
                  <a:moveTo>
                    <a:pt x="753" y="0"/>
                  </a:moveTo>
                  <a:lnTo>
                    <a:pt x="323" y="108"/>
                  </a:lnTo>
                  <a:lnTo>
                    <a:pt x="108" y="215"/>
                  </a:lnTo>
                  <a:lnTo>
                    <a:pt x="0" y="431"/>
                  </a:lnTo>
                  <a:lnTo>
                    <a:pt x="0" y="646"/>
                  </a:lnTo>
                  <a:lnTo>
                    <a:pt x="0" y="968"/>
                  </a:lnTo>
                  <a:lnTo>
                    <a:pt x="215" y="1291"/>
                  </a:lnTo>
                  <a:lnTo>
                    <a:pt x="431" y="1506"/>
                  </a:lnTo>
                  <a:lnTo>
                    <a:pt x="753" y="1722"/>
                  </a:lnTo>
                  <a:lnTo>
                    <a:pt x="1184" y="1829"/>
                  </a:lnTo>
                  <a:lnTo>
                    <a:pt x="1614" y="1937"/>
                  </a:lnTo>
                  <a:lnTo>
                    <a:pt x="2044" y="1829"/>
                  </a:lnTo>
                  <a:lnTo>
                    <a:pt x="2152" y="1722"/>
                  </a:lnTo>
                  <a:lnTo>
                    <a:pt x="2260" y="1506"/>
                  </a:lnTo>
                  <a:lnTo>
                    <a:pt x="2367" y="1291"/>
                  </a:lnTo>
                  <a:lnTo>
                    <a:pt x="2260" y="968"/>
                  </a:lnTo>
                  <a:lnTo>
                    <a:pt x="2152" y="753"/>
                  </a:lnTo>
                  <a:lnTo>
                    <a:pt x="1829" y="431"/>
                  </a:lnTo>
                  <a:lnTo>
                    <a:pt x="1506" y="215"/>
                  </a:lnTo>
                  <a:lnTo>
                    <a:pt x="1184" y="108"/>
                  </a:lnTo>
                  <a:lnTo>
                    <a:pt x="75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391;p29">
              <a:extLst>
                <a:ext uri="{FF2B5EF4-FFF2-40B4-BE49-F238E27FC236}">
                  <a16:creationId xmlns:a16="http://schemas.microsoft.com/office/drawing/2014/main" id="{4C0EF1FF-48ED-48AB-F586-4F0E09B3FA8B}"/>
                </a:ext>
              </a:extLst>
            </p:cNvPr>
            <p:cNvSpPr/>
            <p:nvPr/>
          </p:nvSpPr>
          <p:spPr>
            <a:xfrm>
              <a:off x="4165025" y="3108950"/>
              <a:ext cx="83400" cy="96850"/>
            </a:xfrm>
            <a:custGeom>
              <a:avLst/>
              <a:gdLst/>
              <a:ahLst/>
              <a:cxnLst/>
              <a:rect l="l" t="t" r="r" b="b"/>
              <a:pathLst>
                <a:path w="3336" h="3874" extrusionOk="0">
                  <a:moveTo>
                    <a:pt x="1399" y="1"/>
                  </a:moveTo>
                  <a:lnTo>
                    <a:pt x="1076" y="539"/>
                  </a:lnTo>
                  <a:lnTo>
                    <a:pt x="0" y="2691"/>
                  </a:lnTo>
                  <a:lnTo>
                    <a:pt x="0" y="2906"/>
                  </a:lnTo>
                  <a:lnTo>
                    <a:pt x="108" y="3228"/>
                  </a:lnTo>
                  <a:lnTo>
                    <a:pt x="323" y="3444"/>
                  </a:lnTo>
                  <a:lnTo>
                    <a:pt x="754" y="3766"/>
                  </a:lnTo>
                  <a:lnTo>
                    <a:pt x="1076" y="3874"/>
                  </a:lnTo>
                  <a:lnTo>
                    <a:pt x="1829" y="3874"/>
                  </a:lnTo>
                  <a:lnTo>
                    <a:pt x="1937" y="3659"/>
                  </a:lnTo>
                  <a:lnTo>
                    <a:pt x="3336" y="969"/>
                  </a:lnTo>
                  <a:lnTo>
                    <a:pt x="139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392;p29">
              <a:extLst>
                <a:ext uri="{FF2B5EF4-FFF2-40B4-BE49-F238E27FC236}">
                  <a16:creationId xmlns:a16="http://schemas.microsoft.com/office/drawing/2014/main" id="{7199A2B8-453E-0CC5-0CB9-8BB45BFE148A}"/>
                </a:ext>
              </a:extLst>
            </p:cNvPr>
            <p:cNvSpPr/>
            <p:nvPr/>
          </p:nvSpPr>
          <p:spPr>
            <a:xfrm>
              <a:off x="4165025" y="3108950"/>
              <a:ext cx="83400" cy="96850"/>
            </a:xfrm>
            <a:custGeom>
              <a:avLst/>
              <a:gdLst/>
              <a:ahLst/>
              <a:cxnLst/>
              <a:rect l="l" t="t" r="r" b="b"/>
              <a:pathLst>
                <a:path w="3336" h="3874" fill="none" extrusionOk="0">
                  <a:moveTo>
                    <a:pt x="3336" y="969"/>
                  </a:moveTo>
                  <a:lnTo>
                    <a:pt x="1937" y="3659"/>
                  </a:lnTo>
                  <a:lnTo>
                    <a:pt x="1937" y="3659"/>
                  </a:lnTo>
                  <a:lnTo>
                    <a:pt x="1829" y="3874"/>
                  </a:lnTo>
                  <a:lnTo>
                    <a:pt x="1507" y="3874"/>
                  </a:lnTo>
                  <a:lnTo>
                    <a:pt x="1076" y="3874"/>
                  </a:lnTo>
                  <a:lnTo>
                    <a:pt x="754" y="3766"/>
                  </a:lnTo>
                  <a:lnTo>
                    <a:pt x="754" y="3766"/>
                  </a:lnTo>
                  <a:lnTo>
                    <a:pt x="323" y="3444"/>
                  </a:lnTo>
                  <a:lnTo>
                    <a:pt x="108" y="3228"/>
                  </a:lnTo>
                  <a:lnTo>
                    <a:pt x="0" y="2906"/>
                  </a:lnTo>
                  <a:lnTo>
                    <a:pt x="0" y="2691"/>
                  </a:lnTo>
                  <a:lnTo>
                    <a:pt x="1076" y="539"/>
                  </a:lnTo>
                  <a:lnTo>
                    <a:pt x="1399"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393;p29">
              <a:extLst>
                <a:ext uri="{FF2B5EF4-FFF2-40B4-BE49-F238E27FC236}">
                  <a16:creationId xmlns:a16="http://schemas.microsoft.com/office/drawing/2014/main" id="{032DEE28-89F2-83AF-2E89-2F1909772553}"/>
                </a:ext>
              </a:extLst>
            </p:cNvPr>
            <p:cNvSpPr/>
            <p:nvPr/>
          </p:nvSpPr>
          <p:spPr>
            <a:xfrm>
              <a:off x="4159650" y="3103575"/>
              <a:ext cx="91475" cy="107625"/>
            </a:xfrm>
            <a:custGeom>
              <a:avLst/>
              <a:gdLst/>
              <a:ahLst/>
              <a:cxnLst/>
              <a:rect l="l" t="t" r="r" b="b"/>
              <a:pathLst>
                <a:path w="3659" h="4305" extrusionOk="0">
                  <a:moveTo>
                    <a:pt x="1506" y="1"/>
                  </a:moveTo>
                  <a:lnTo>
                    <a:pt x="1399" y="108"/>
                  </a:lnTo>
                  <a:lnTo>
                    <a:pt x="1076" y="754"/>
                  </a:lnTo>
                  <a:lnTo>
                    <a:pt x="108" y="2798"/>
                  </a:lnTo>
                  <a:lnTo>
                    <a:pt x="0" y="3013"/>
                  </a:lnTo>
                  <a:lnTo>
                    <a:pt x="108" y="3336"/>
                  </a:lnTo>
                  <a:lnTo>
                    <a:pt x="215" y="3659"/>
                  </a:lnTo>
                  <a:lnTo>
                    <a:pt x="538" y="3874"/>
                  </a:lnTo>
                  <a:lnTo>
                    <a:pt x="861" y="4089"/>
                  </a:lnTo>
                  <a:lnTo>
                    <a:pt x="1291" y="4197"/>
                  </a:lnTo>
                  <a:lnTo>
                    <a:pt x="1614" y="4304"/>
                  </a:lnTo>
                  <a:lnTo>
                    <a:pt x="2044" y="4197"/>
                  </a:lnTo>
                  <a:lnTo>
                    <a:pt x="2260" y="4089"/>
                  </a:lnTo>
                  <a:lnTo>
                    <a:pt x="2367" y="3981"/>
                  </a:lnTo>
                  <a:lnTo>
                    <a:pt x="3658" y="1292"/>
                  </a:lnTo>
                  <a:lnTo>
                    <a:pt x="3658" y="1077"/>
                  </a:lnTo>
                  <a:lnTo>
                    <a:pt x="3658" y="969"/>
                  </a:lnTo>
                  <a:lnTo>
                    <a:pt x="3443" y="969"/>
                  </a:lnTo>
                  <a:lnTo>
                    <a:pt x="3335" y="1077"/>
                  </a:lnTo>
                  <a:lnTo>
                    <a:pt x="2044" y="3766"/>
                  </a:lnTo>
                  <a:lnTo>
                    <a:pt x="1937" y="3874"/>
                  </a:lnTo>
                  <a:lnTo>
                    <a:pt x="1614" y="3981"/>
                  </a:lnTo>
                  <a:lnTo>
                    <a:pt x="1291" y="3874"/>
                  </a:lnTo>
                  <a:lnTo>
                    <a:pt x="969" y="3766"/>
                  </a:lnTo>
                  <a:lnTo>
                    <a:pt x="538" y="3443"/>
                  </a:lnTo>
                  <a:lnTo>
                    <a:pt x="431" y="3228"/>
                  </a:lnTo>
                  <a:lnTo>
                    <a:pt x="431" y="3013"/>
                  </a:lnTo>
                  <a:lnTo>
                    <a:pt x="431" y="2906"/>
                  </a:lnTo>
                  <a:lnTo>
                    <a:pt x="1506" y="861"/>
                  </a:lnTo>
                  <a:lnTo>
                    <a:pt x="1722" y="323"/>
                  </a:lnTo>
                  <a:lnTo>
                    <a:pt x="1722" y="108"/>
                  </a:lnTo>
                  <a:lnTo>
                    <a:pt x="172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394;p29">
              <a:extLst>
                <a:ext uri="{FF2B5EF4-FFF2-40B4-BE49-F238E27FC236}">
                  <a16:creationId xmlns:a16="http://schemas.microsoft.com/office/drawing/2014/main" id="{A2D7F36B-D618-3E58-942B-C9DC0BBFE459}"/>
                </a:ext>
              </a:extLst>
            </p:cNvPr>
            <p:cNvSpPr/>
            <p:nvPr/>
          </p:nvSpPr>
          <p:spPr>
            <a:xfrm>
              <a:off x="4194600" y="3095500"/>
              <a:ext cx="59200" cy="48450"/>
            </a:xfrm>
            <a:custGeom>
              <a:avLst/>
              <a:gdLst/>
              <a:ahLst/>
              <a:cxnLst/>
              <a:rect l="l" t="t" r="r" b="b"/>
              <a:pathLst>
                <a:path w="2368" h="1938" extrusionOk="0">
                  <a:moveTo>
                    <a:pt x="1077" y="431"/>
                  </a:moveTo>
                  <a:lnTo>
                    <a:pt x="1400" y="539"/>
                  </a:lnTo>
                  <a:lnTo>
                    <a:pt x="1615" y="754"/>
                  </a:lnTo>
                  <a:lnTo>
                    <a:pt x="1830" y="862"/>
                  </a:lnTo>
                  <a:lnTo>
                    <a:pt x="1937" y="1077"/>
                  </a:lnTo>
                  <a:lnTo>
                    <a:pt x="2045" y="1292"/>
                  </a:lnTo>
                  <a:lnTo>
                    <a:pt x="2045" y="1400"/>
                  </a:lnTo>
                  <a:lnTo>
                    <a:pt x="1830" y="1507"/>
                  </a:lnTo>
                  <a:lnTo>
                    <a:pt x="1292" y="1507"/>
                  </a:lnTo>
                  <a:lnTo>
                    <a:pt x="969" y="1400"/>
                  </a:lnTo>
                  <a:lnTo>
                    <a:pt x="754" y="1184"/>
                  </a:lnTo>
                  <a:lnTo>
                    <a:pt x="539" y="969"/>
                  </a:lnTo>
                  <a:lnTo>
                    <a:pt x="431" y="754"/>
                  </a:lnTo>
                  <a:lnTo>
                    <a:pt x="324" y="646"/>
                  </a:lnTo>
                  <a:lnTo>
                    <a:pt x="324" y="539"/>
                  </a:lnTo>
                  <a:lnTo>
                    <a:pt x="539" y="431"/>
                  </a:lnTo>
                  <a:close/>
                  <a:moveTo>
                    <a:pt x="754" y="1"/>
                  </a:moveTo>
                  <a:lnTo>
                    <a:pt x="324" y="108"/>
                  </a:lnTo>
                  <a:lnTo>
                    <a:pt x="216" y="216"/>
                  </a:lnTo>
                  <a:lnTo>
                    <a:pt x="1" y="431"/>
                  </a:lnTo>
                  <a:lnTo>
                    <a:pt x="1" y="646"/>
                  </a:lnTo>
                  <a:lnTo>
                    <a:pt x="1" y="969"/>
                  </a:lnTo>
                  <a:lnTo>
                    <a:pt x="216" y="1184"/>
                  </a:lnTo>
                  <a:lnTo>
                    <a:pt x="539" y="1507"/>
                  </a:lnTo>
                  <a:lnTo>
                    <a:pt x="862" y="1722"/>
                  </a:lnTo>
                  <a:lnTo>
                    <a:pt x="1184" y="1830"/>
                  </a:lnTo>
                  <a:lnTo>
                    <a:pt x="1615" y="1937"/>
                  </a:lnTo>
                  <a:lnTo>
                    <a:pt x="2045" y="1830"/>
                  </a:lnTo>
                  <a:lnTo>
                    <a:pt x="2153" y="1722"/>
                  </a:lnTo>
                  <a:lnTo>
                    <a:pt x="2368" y="1507"/>
                  </a:lnTo>
                  <a:lnTo>
                    <a:pt x="2368" y="1292"/>
                  </a:lnTo>
                  <a:lnTo>
                    <a:pt x="2368" y="969"/>
                  </a:lnTo>
                  <a:lnTo>
                    <a:pt x="2153" y="646"/>
                  </a:lnTo>
                  <a:lnTo>
                    <a:pt x="1937" y="431"/>
                  </a:lnTo>
                  <a:lnTo>
                    <a:pt x="1615" y="216"/>
                  </a:lnTo>
                  <a:lnTo>
                    <a:pt x="1184" y="108"/>
                  </a:lnTo>
                  <a:lnTo>
                    <a:pt x="75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395;p29">
              <a:extLst>
                <a:ext uri="{FF2B5EF4-FFF2-40B4-BE49-F238E27FC236}">
                  <a16:creationId xmlns:a16="http://schemas.microsoft.com/office/drawing/2014/main" id="{18252646-16F3-D42E-060C-47CE04D58EC2}"/>
                </a:ext>
              </a:extLst>
            </p:cNvPr>
            <p:cNvSpPr/>
            <p:nvPr/>
          </p:nvSpPr>
          <p:spPr>
            <a:xfrm>
              <a:off x="4200000" y="3039025"/>
              <a:ext cx="83400" cy="96850"/>
            </a:xfrm>
            <a:custGeom>
              <a:avLst/>
              <a:gdLst/>
              <a:ahLst/>
              <a:cxnLst/>
              <a:rect l="l" t="t" r="r" b="b"/>
              <a:pathLst>
                <a:path w="3336" h="3874" extrusionOk="0">
                  <a:moveTo>
                    <a:pt x="1399" y="1"/>
                  </a:moveTo>
                  <a:lnTo>
                    <a:pt x="1076" y="539"/>
                  </a:lnTo>
                  <a:lnTo>
                    <a:pt x="0" y="2690"/>
                  </a:lnTo>
                  <a:lnTo>
                    <a:pt x="0" y="2905"/>
                  </a:lnTo>
                  <a:lnTo>
                    <a:pt x="108" y="3228"/>
                  </a:lnTo>
                  <a:lnTo>
                    <a:pt x="323" y="3443"/>
                  </a:lnTo>
                  <a:lnTo>
                    <a:pt x="753" y="3766"/>
                  </a:lnTo>
                  <a:lnTo>
                    <a:pt x="1076" y="3874"/>
                  </a:lnTo>
                  <a:lnTo>
                    <a:pt x="1829" y="3874"/>
                  </a:lnTo>
                  <a:lnTo>
                    <a:pt x="1937" y="3659"/>
                  </a:lnTo>
                  <a:lnTo>
                    <a:pt x="3335" y="969"/>
                  </a:lnTo>
                  <a:lnTo>
                    <a:pt x="1399"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396;p29">
              <a:extLst>
                <a:ext uri="{FF2B5EF4-FFF2-40B4-BE49-F238E27FC236}">
                  <a16:creationId xmlns:a16="http://schemas.microsoft.com/office/drawing/2014/main" id="{F0677D1C-D733-57CB-8498-AF25C6D6864F}"/>
                </a:ext>
              </a:extLst>
            </p:cNvPr>
            <p:cNvSpPr/>
            <p:nvPr/>
          </p:nvSpPr>
          <p:spPr>
            <a:xfrm>
              <a:off x="4200000" y="3039025"/>
              <a:ext cx="83400" cy="96850"/>
            </a:xfrm>
            <a:custGeom>
              <a:avLst/>
              <a:gdLst/>
              <a:ahLst/>
              <a:cxnLst/>
              <a:rect l="l" t="t" r="r" b="b"/>
              <a:pathLst>
                <a:path w="3336" h="3874" fill="none" extrusionOk="0">
                  <a:moveTo>
                    <a:pt x="3335" y="969"/>
                  </a:moveTo>
                  <a:lnTo>
                    <a:pt x="1937" y="3659"/>
                  </a:lnTo>
                  <a:lnTo>
                    <a:pt x="1937" y="3659"/>
                  </a:lnTo>
                  <a:lnTo>
                    <a:pt x="1829" y="3874"/>
                  </a:lnTo>
                  <a:lnTo>
                    <a:pt x="1506" y="3874"/>
                  </a:lnTo>
                  <a:lnTo>
                    <a:pt x="1076" y="3874"/>
                  </a:lnTo>
                  <a:lnTo>
                    <a:pt x="753" y="3766"/>
                  </a:lnTo>
                  <a:lnTo>
                    <a:pt x="753" y="3766"/>
                  </a:lnTo>
                  <a:lnTo>
                    <a:pt x="323" y="3443"/>
                  </a:lnTo>
                  <a:lnTo>
                    <a:pt x="108" y="3228"/>
                  </a:lnTo>
                  <a:lnTo>
                    <a:pt x="0" y="2905"/>
                  </a:lnTo>
                  <a:lnTo>
                    <a:pt x="0" y="2690"/>
                  </a:lnTo>
                  <a:lnTo>
                    <a:pt x="1076" y="539"/>
                  </a:lnTo>
                  <a:lnTo>
                    <a:pt x="1399"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397;p29">
              <a:extLst>
                <a:ext uri="{FF2B5EF4-FFF2-40B4-BE49-F238E27FC236}">
                  <a16:creationId xmlns:a16="http://schemas.microsoft.com/office/drawing/2014/main" id="{A1296087-7A4D-404D-FA82-6E9938663103}"/>
                </a:ext>
              </a:extLst>
            </p:cNvPr>
            <p:cNvSpPr/>
            <p:nvPr/>
          </p:nvSpPr>
          <p:spPr>
            <a:xfrm>
              <a:off x="4194600" y="3033650"/>
              <a:ext cx="94175" cy="107600"/>
            </a:xfrm>
            <a:custGeom>
              <a:avLst/>
              <a:gdLst/>
              <a:ahLst/>
              <a:cxnLst/>
              <a:rect l="l" t="t" r="r" b="b"/>
              <a:pathLst>
                <a:path w="3767" h="4304" extrusionOk="0">
                  <a:moveTo>
                    <a:pt x="1507" y="0"/>
                  </a:moveTo>
                  <a:lnTo>
                    <a:pt x="1400" y="108"/>
                  </a:lnTo>
                  <a:lnTo>
                    <a:pt x="1184" y="754"/>
                  </a:lnTo>
                  <a:lnTo>
                    <a:pt x="108" y="2798"/>
                  </a:lnTo>
                  <a:lnTo>
                    <a:pt x="1" y="3120"/>
                  </a:lnTo>
                  <a:lnTo>
                    <a:pt x="108" y="3336"/>
                  </a:lnTo>
                  <a:lnTo>
                    <a:pt x="216" y="3658"/>
                  </a:lnTo>
                  <a:lnTo>
                    <a:pt x="539" y="3874"/>
                  </a:lnTo>
                  <a:lnTo>
                    <a:pt x="862" y="4089"/>
                  </a:lnTo>
                  <a:lnTo>
                    <a:pt x="1292" y="4304"/>
                  </a:lnTo>
                  <a:lnTo>
                    <a:pt x="1615" y="4304"/>
                  </a:lnTo>
                  <a:lnTo>
                    <a:pt x="2045" y="4196"/>
                  </a:lnTo>
                  <a:lnTo>
                    <a:pt x="2260" y="4089"/>
                  </a:lnTo>
                  <a:lnTo>
                    <a:pt x="2368" y="3981"/>
                  </a:lnTo>
                  <a:lnTo>
                    <a:pt x="3659" y="1291"/>
                  </a:lnTo>
                  <a:lnTo>
                    <a:pt x="3766" y="1076"/>
                  </a:lnTo>
                  <a:lnTo>
                    <a:pt x="3659" y="969"/>
                  </a:lnTo>
                  <a:lnTo>
                    <a:pt x="3444" y="969"/>
                  </a:lnTo>
                  <a:lnTo>
                    <a:pt x="3336" y="1076"/>
                  </a:lnTo>
                  <a:lnTo>
                    <a:pt x="2045" y="3766"/>
                  </a:lnTo>
                  <a:lnTo>
                    <a:pt x="1937" y="3874"/>
                  </a:lnTo>
                  <a:lnTo>
                    <a:pt x="1615" y="3981"/>
                  </a:lnTo>
                  <a:lnTo>
                    <a:pt x="1292" y="3874"/>
                  </a:lnTo>
                  <a:lnTo>
                    <a:pt x="969" y="3766"/>
                  </a:lnTo>
                  <a:lnTo>
                    <a:pt x="539" y="3443"/>
                  </a:lnTo>
                  <a:lnTo>
                    <a:pt x="431" y="3228"/>
                  </a:lnTo>
                  <a:lnTo>
                    <a:pt x="431" y="3120"/>
                  </a:lnTo>
                  <a:lnTo>
                    <a:pt x="431" y="3013"/>
                  </a:lnTo>
                  <a:lnTo>
                    <a:pt x="1507" y="861"/>
                  </a:lnTo>
                  <a:lnTo>
                    <a:pt x="1722" y="323"/>
                  </a:lnTo>
                  <a:lnTo>
                    <a:pt x="1830" y="108"/>
                  </a:lnTo>
                  <a:lnTo>
                    <a:pt x="172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398;p29">
              <a:extLst>
                <a:ext uri="{FF2B5EF4-FFF2-40B4-BE49-F238E27FC236}">
                  <a16:creationId xmlns:a16="http://schemas.microsoft.com/office/drawing/2014/main" id="{0619F992-1182-E78F-8FC9-D463E8F708D1}"/>
                </a:ext>
              </a:extLst>
            </p:cNvPr>
            <p:cNvSpPr/>
            <p:nvPr/>
          </p:nvSpPr>
          <p:spPr>
            <a:xfrm>
              <a:off x="4229575" y="3025575"/>
              <a:ext cx="59200" cy="48450"/>
            </a:xfrm>
            <a:custGeom>
              <a:avLst/>
              <a:gdLst/>
              <a:ahLst/>
              <a:cxnLst/>
              <a:rect l="l" t="t" r="r" b="b"/>
              <a:pathLst>
                <a:path w="2368" h="1938" extrusionOk="0">
                  <a:moveTo>
                    <a:pt x="1076" y="431"/>
                  </a:moveTo>
                  <a:lnTo>
                    <a:pt x="1399" y="539"/>
                  </a:lnTo>
                  <a:lnTo>
                    <a:pt x="1722" y="754"/>
                  </a:lnTo>
                  <a:lnTo>
                    <a:pt x="1829" y="861"/>
                  </a:lnTo>
                  <a:lnTo>
                    <a:pt x="2045" y="1077"/>
                  </a:lnTo>
                  <a:lnTo>
                    <a:pt x="2045" y="1292"/>
                  </a:lnTo>
                  <a:lnTo>
                    <a:pt x="2045" y="1399"/>
                  </a:lnTo>
                  <a:lnTo>
                    <a:pt x="1829" y="1507"/>
                  </a:lnTo>
                  <a:lnTo>
                    <a:pt x="1292" y="1507"/>
                  </a:lnTo>
                  <a:lnTo>
                    <a:pt x="969" y="1399"/>
                  </a:lnTo>
                  <a:lnTo>
                    <a:pt x="754" y="1184"/>
                  </a:lnTo>
                  <a:lnTo>
                    <a:pt x="538" y="969"/>
                  </a:lnTo>
                  <a:lnTo>
                    <a:pt x="431" y="861"/>
                  </a:lnTo>
                  <a:lnTo>
                    <a:pt x="323" y="646"/>
                  </a:lnTo>
                  <a:lnTo>
                    <a:pt x="431" y="539"/>
                  </a:lnTo>
                  <a:lnTo>
                    <a:pt x="538" y="431"/>
                  </a:lnTo>
                  <a:close/>
                  <a:moveTo>
                    <a:pt x="754" y="1"/>
                  </a:moveTo>
                  <a:lnTo>
                    <a:pt x="323" y="108"/>
                  </a:lnTo>
                  <a:lnTo>
                    <a:pt x="216" y="216"/>
                  </a:lnTo>
                  <a:lnTo>
                    <a:pt x="108" y="431"/>
                  </a:lnTo>
                  <a:lnTo>
                    <a:pt x="1" y="646"/>
                  </a:lnTo>
                  <a:lnTo>
                    <a:pt x="108" y="969"/>
                  </a:lnTo>
                  <a:lnTo>
                    <a:pt x="216" y="1292"/>
                  </a:lnTo>
                  <a:lnTo>
                    <a:pt x="538" y="1507"/>
                  </a:lnTo>
                  <a:lnTo>
                    <a:pt x="861" y="1722"/>
                  </a:lnTo>
                  <a:lnTo>
                    <a:pt x="1184" y="1830"/>
                  </a:lnTo>
                  <a:lnTo>
                    <a:pt x="1614" y="1937"/>
                  </a:lnTo>
                  <a:lnTo>
                    <a:pt x="2045" y="1830"/>
                  </a:lnTo>
                  <a:lnTo>
                    <a:pt x="2260" y="1722"/>
                  </a:lnTo>
                  <a:lnTo>
                    <a:pt x="2367" y="1507"/>
                  </a:lnTo>
                  <a:lnTo>
                    <a:pt x="2367" y="1292"/>
                  </a:lnTo>
                  <a:lnTo>
                    <a:pt x="2367" y="969"/>
                  </a:lnTo>
                  <a:lnTo>
                    <a:pt x="2152" y="646"/>
                  </a:lnTo>
                  <a:lnTo>
                    <a:pt x="1937" y="431"/>
                  </a:lnTo>
                  <a:lnTo>
                    <a:pt x="1614" y="216"/>
                  </a:lnTo>
                  <a:lnTo>
                    <a:pt x="1184" y="108"/>
                  </a:lnTo>
                  <a:lnTo>
                    <a:pt x="75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399;p29">
              <a:extLst>
                <a:ext uri="{FF2B5EF4-FFF2-40B4-BE49-F238E27FC236}">
                  <a16:creationId xmlns:a16="http://schemas.microsoft.com/office/drawing/2014/main" id="{29E40A8F-DAA3-288E-F3E6-2C43D34608E0}"/>
                </a:ext>
              </a:extLst>
            </p:cNvPr>
            <p:cNvSpPr/>
            <p:nvPr/>
          </p:nvSpPr>
          <p:spPr>
            <a:xfrm>
              <a:off x="4234950" y="3030950"/>
              <a:ext cx="51125" cy="37700"/>
            </a:xfrm>
            <a:custGeom>
              <a:avLst/>
              <a:gdLst/>
              <a:ahLst/>
              <a:cxnLst/>
              <a:rect l="l" t="t" r="r" b="b"/>
              <a:pathLst>
                <a:path w="2045" h="1508" extrusionOk="0">
                  <a:moveTo>
                    <a:pt x="539" y="1"/>
                  </a:moveTo>
                  <a:lnTo>
                    <a:pt x="216" y="108"/>
                  </a:lnTo>
                  <a:lnTo>
                    <a:pt x="1" y="216"/>
                  </a:lnTo>
                  <a:lnTo>
                    <a:pt x="1" y="539"/>
                  </a:lnTo>
                  <a:lnTo>
                    <a:pt x="108" y="754"/>
                  </a:lnTo>
                  <a:lnTo>
                    <a:pt x="323" y="1077"/>
                  </a:lnTo>
                  <a:lnTo>
                    <a:pt x="646" y="1292"/>
                  </a:lnTo>
                  <a:lnTo>
                    <a:pt x="1077" y="1507"/>
                  </a:lnTo>
                  <a:lnTo>
                    <a:pt x="1507" y="1507"/>
                  </a:lnTo>
                  <a:lnTo>
                    <a:pt x="1722" y="1399"/>
                  </a:lnTo>
                  <a:lnTo>
                    <a:pt x="1937" y="1184"/>
                  </a:lnTo>
                  <a:lnTo>
                    <a:pt x="2045" y="969"/>
                  </a:lnTo>
                  <a:lnTo>
                    <a:pt x="1830" y="646"/>
                  </a:lnTo>
                  <a:lnTo>
                    <a:pt x="1614" y="431"/>
                  </a:lnTo>
                  <a:lnTo>
                    <a:pt x="1292" y="216"/>
                  </a:lnTo>
                  <a:lnTo>
                    <a:pt x="86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400;p29">
              <a:extLst>
                <a:ext uri="{FF2B5EF4-FFF2-40B4-BE49-F238E27FC236}">
                  <a16:creationId xmlns:a16="http://schemas.microsoft.com/office/drawing/2014/main" id="{8DFD04D5-A451-3993-10C2-DF3028BCA236}"/>
                </a:ext>
              </a:extLst>
            </p:cNvPr>
            <p:cNvSpPr/>
            <p:nvPr/>
          </p:nvSpPr>
          <p:spPr>
            <a:xfrm>
              <a:off x="4243025" y="3036350"/>
              <a:ext cx="32300" cy="24225"/>
            </a:xfrm>
            <a:custGeom>
              <a:avLst/>
              <a:gdLst/>
              <a:ahLst/>
              <a:cxnLst/>
              <a:rect l="l" t="t" r="r" b="b"/>
              <a:pathLst>
                <a:path w="1292" h="969" extrusionOk="0">
                  <a:moveTo>
                    <a:pt x="323" y="0"/>
                  </a:moveTo>
                  <a:lnTo>
                    <a:pt x="108" y="108"/>
                  </a:lnTo>
                  <a:lnTo>
                    <a:pt x="0" y="215"/>
                  </a:lnTo>
                  <a:lnTo>
                    <a:pt x="0" y="323"/>
                  </a:lnTo>
                  <a:lnTo>
                    <a:pt x="108" y="538"/>
                  </a:lnTo>
                  <a:lnTo>
                    <a:pt x="538" y="861"/>
                  </a:lnTo>
                  <a:lnTo>
                    <a:pt x="969" y="968"/>
                  </a:lnTo>
                  <a:lnTo>
                    <a:pt x="1184" y="861"/>
                  </a:lnTo>
                  <a:lnTo>
                    <a:pt x="1291" y="753"/>
                  </a:lnTo>
                  <a:lnTo>
                    <a:pt x="1291" y="646"/>
                  </a:lnTo>
                  <a:lnTo>
                    <a:pt x="1291" y="430"/>
                  </a:lnTo>
                  <a:lnTo>
                    <a:pt x="861" y="108"/>
                  </a:lnTo>
                  <a:lnTo>
                    <a:pt x="32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401;p29">
              <a:extLst>
                <a:ext uri="{FF2B5EF4-FFF2-40B4-BE49-F238E27FC236}">
                  <a16:creationId xmlns:a16="http://schemas.microsoft.com/office/drawing/2014/main" id="{AB41BA25-FE5F-CD9B-9D36-4412CDBD5103}"/>
                </a:ext>
              </a:extLst>
            </p:cNvPr>
            <p:cNvSpPr/>
            <p:nvPr/>
          </p:nvSpPr>
          <p:spPr>
            <a:xfrm>
              <a:off x="4052050" y="3235375"/>
              <a:ext cx="43075" cy="83400"/>
            </a:xfrm>
            <a:custGeom>
              <a:avLst/>
              <a:gdLst/>
              <a:ahLst/>
              <a:cxnLst/>
              <a:rect l="l" t="t" r="r" b="b"/>
              <a:pathLst>
                <a:path w="1723" h="3336" extrusionOk="0">
                  <a:moveTo>
                    <a:pt x="1" y="0"/>
                  </a:moveTo>
                  <a:lnTo>
                    <a:pt x="431" y="3336"/>
                  </a:lnTo>
                  <a:lnTo>
                    <a:pt x="969" y="3228"/>
                  </a:lnTo>
                  <a:lnTo>
                    <a:pt x="1184" y="3228"/>
                  </a:lnTo>
                  <a:lnTo>
                    <a:pt x="1292" y="3120"/>
                  </a:lnTo>
                  <a:lnTo>
                    <a:pt x="1615" y="2690"/>
                  </a:lnTo>
                  <a:lnTo>
                    <a:pt x="1722" y="2152"/>
                  </a:lnTo>
                  <a:lnTo>
                    <a:pt x="1722" y="1507"/>
                  </a:lnTo>
                  <a:lnTo>
                    <a:pt x="1507" y="861"/>
                  </a:lnTo>
                  <a:lnTo>
                    <a:pt x="1292" y="323"/>
                  </a:lnTo>
                  <a:lnTo>
                    <a:pt x="861"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402;p29">
              <a:extLst>
                <a:ext uri="{FF2B5EF4-FFF2-40B4-BE49-F238E27FC236}">
                  <a16:creationId xmlns:a16="http://schemas.microsoft.com/office/drawing/2014/main" id="{40CE48D7-17E9-0398-F150-AFC8F2823E85}"/>
                </a:ext>
              </a:extLst>
            </p:cNvPr>
            <p:cNvSpPr/>
            <p:nvPr/>
          </p:nvSpPr>
          <p:spPr>
            <a:xfrm>
              <a:off x="4052050" y="3235375"/>
              <a:ext cx="43075" cy="83400"/>
            </a:xfrm>
            <a:custGeom>
              <a:avLst/>
              <a:gdLst/>
              <a:ahLst/>
              <a:cxnLst/>
              <a:rect l="l" t="t" r="r" b="b"/>
              <a:pathLst>
                <a:path w="1723" h="3336" fill="none" extrusionOk="0">
                  <a:moveTo>
                    <a:pt x="431" y="3336"/>
                  </a:moveTo>
                  <a:lnTo>
                    <a:pt x="969" y="3228"/>
                  </a:lnTo>
                  <a:lnTo>
                    <a:pt x="969" y="3228"/>
                  </a:lnTo>
                  <a:lnTo>
                    <a:pt x="1184" y="3228"/>
                  </a:lnTo>
                  <a:lnTo>
                    <a:pt x="1292" y="3120"/>
                  </a:lnTo>
                  <a:lnTo>
                    <a:pt x="1615" y="2690"/>
                  </a:lnTo>
                  <a:lnTo>
                    <a:pt x="1722" y="2152"/>
                  </a:lnTo>
                  <a:lnTo>
                    <a:pt x="1722" y="1507"/>
                  </a:lnTo>
                  <a:lnTo>
                    <a:pt x="1722" y="1507"/>
                  </a:lnTo>
                  <a:lnTo>
                    <a:pt x="1507" y="861"/>
                  </a:lnTo>
                  <a:lnTo>
                    <a:pt x="1292" y="323"/>
                  </a:lnTo>
                  <a:lnTo>
                    <a:pt x="861" y="0"/>
                  </a:lnTo>
                  <a:lnTo>
                    <a:pt x="646" y="0"/>
                  </a:lnTo>
                  <a:lnTo>
                    <a:pt x="539" y="0"/>
                  </a:lnTo>
                  <a:lnTo>
                    <a:pt x="324"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403;p29">
              <a:extLst>
                <a:ext uri="{FF2B5EF4-FFF2-40B4-BE49-F238E27FC236}">
                  <a16:creationId xmlns:a16="http://schemas.microsoft.com/office/drawing/2014/main" id="{F1240A41-81AC-E8CB-55BD-C6FB8E0F1B7D}"/>
                </a:ext>
              </a:extLst>
            </p:cNvPr>
            <p:cNvSpPr/>
            <p:nvPr/>
          </p:nvSpPr>
          <p:spPr>
            <a:xfrm>
              <a:off x="4046675" y="3230000"/>
              <a:ext cx="53825" cy="94150"/>
            </a:xfrm>
            <a:custGeom>
              <a:avLst/>
              <a:gdLst/>
              <a:ahLst/>
              <a:cxnLst/>
              <a:rect l="l" t="t" r="r" b="b"/>
              <a:pathLst>
                <a:path w="2153" h="3766" extrusionOk="0">
                  <a:moveTo>
                    <a:pt x="539" y="0"/>
                  </a:moveTo>
                  <a:lnTo>
                    <a:pt x="108" y="108"/>
                  </a:lnTo>
                  <a:lnTo>
                    <a:pt x="1" y="108"/>
                  </a:lnTo>
                  <a:lnTo>
                    <a:pt x="1" y="323"/>
                  </a:lnTo>
                  <a:lnTo>
                    <a:pt x="108" y="431"/>
                  </a:lnTo>
                  <a:lnTo>
                    <a:pt x="539" y="431"/>
                  </a:lnTo>
                  <a:lnTo>
                    <a:pt x="754" y="323"/>
                  </a:lnTo>
                  <a:lnTo>
                    <a:pt x="1076" y="431"/>
                  </a:lnTo>
                  <a:lnTo>
                    <a:pt x="1399" y="753"/>
                  </a:lnTo>
                  <a:lnTo>
                    <a:pt x="1614" y="1184"/>
                  </a:lnTo>
                  <a:lnTo>
                    <a:pt x="1722" y="1722"/>
                  </a:lnTo>
                  <a:lnTo>
                    <a:pt x="1722" y="2044"/>
                  </a:lnTo>
                  <a:lnTo>
                    <a:pt x="1722" y="2582"/>
                  </a:lnTo>
                  <a:lnTo>
                    <a:pt x="1614" y="2905"/>
                  </a:lnTo>
                  <a:lnTo>
                    <a:pt x="1399" y="3228"/>
                  </a:lnTo>
                  <a:lnTo>
                    <a:pt x="1184" y="3335"/>
                  </a:lnTo>
                  <a:lnTo>
                    <a:pt x="646" y="3335"/>
                  </a:lnTo>
                  <a:lnTo>
                    <a:pt x="539" y="3443"/>
                  </a:lnTo>
                  <a:lnTo>
                    <a:pt x="431" y="3551"/>
                  </a:lnTo>
                  <a:lnTo>
                    <a:pt x="539" y="3658"/>
                  </a:lnTo>
                  <a:lnTo>
                    <a:pt x="646" y="3766"/>
                  </a:lnTo>
                  <a:lnTo>
                    <a:pt x="1184" y="3658"/>
                  </a:lnTo>
                  <a:lnTo>
                    <a:pt x="1399" y="3658"/>
                  </a:lnTo>
                  <a:lnTo>
                    <a:pt x="1614" y="3443"/>
                  </a:lnTo>
                  <a:lnTo>
                    <a:pt x="1937" y="3120"/>
                  </a:lnTo>
                  <a:lnTo>
                    <a:pt x="2045" y="2690"/>
                  </a:lnTo>
                  <a:lnTo>
                    <a:pt x="2152" y="2044"/>
                  </a:lnTo>
                  <a:lnTo>
                    <a:pt x="2045" y="1722"/>
                  </a:lnTo>
                  <a:lnTo>
                    <a:pt x="1937" y="1076"/>
                  </a:lnTo>
                  <a:lnTo>
                    <a:pt x="1614" y="538"/>
                  </a:lnTo>
                  <a:lnTo>
                    <a:pt x="1292" y="108"/>
                  </a:lnTo>
                  <a:lnTo>
                    <a:pt x="107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404;p29">
              <a:extLst>
                <a:ext uri="{FF2B5EF4-FFF2-40B4-BE49-F238E27FC236}">
                  <a16:creationId xmlns:a16="http://schemas.microsoft.com/office/drawing/2014/main" id="{4D4F6C46-50C8-E88E-BA27-C65DF9561540}"/>
                </a:ext>
              </a:extLst>
            </p:cNvPr>
            <p:cNvSpPr/>
            <p:nvPr/>
          </p:nvSpPr>
          <p:spPr>
            <a:xfrm>
              <a:off x="4030550" y="3235375"/>
              <a:ext cx="48425" cy="83400"/>
            </a:xfrm>
            <a:custGeom>
              <a:avLst/>
              <a:gdLst/>
              <a:ahLst/>
              <a:cxnLst/>
              <a:rect l="l" t="t" r="r" b="b"/>
              <a:pathLst>
                <a:path w="1937" h="3336" extrusionOk="0">
                  <a:moveTo>
                    <a:pt x="753" y="0"/>
                  </a:moveTo>
                  <a:lnTo>
                    <a:pt x="538" y="108"/>
                  </a:lnTo>
                  <a:lnTo>
                    <a:pt x="430" y="216"/>
                  </a:lnTo>
                  <a:lnTo>
                    <a:pt x="108" y="646"/>
                  </a:lnTo>
                  <a:lnTo>
                    <a:pt x="0" y="1184"/>
                  </a:lnTo>
                  <a:lnTo>
                    <a:pt x="0" y="1829"/>
                  </a:lnTo>
                  <a:lnTo>
                    <a:pt x="215" y="2475"/>
                  </a:lnTo>
                  <a:lnTo>
                    <a:pt x="430" y="3013"/>
                  </a:lnTo>
                  <a:lnTo>
                    <a:pt x="753" y="3228"/>
                  </a:lnTo>
                  <a:lnTo>
                    <a:pt x="968" y="3336"/>
                  </a:lnTo>
                  <a:lnTo>
                    <a:pt x="1399" y="3336"/>
                  </a:lnTo>
                  <a:lnTo>
                    <a:pt x="1614" y="3120"/>
                  </a:lnTo>
                  <a:lnTo>
                    <a:pt x="1829" y="2798"/>
                  </a:lnTo>
                  <a:lnTo>
                    <a:pt x="1937" y="2260"/>
                  </a:lnTo>
                  <a:lnTo>
                    <a:pt x="1937" y="1614"/>
                  </a:lnTo>
                  <a:lnTo>
                    <a:pt x="1829" y="969"/>
                  </a:lnTo>
                  <a:lnTo>
                    <a:pt x="1506" y="431"/>
                  </a:lnTo>
                  <a:lnTo>
                    <a:pt x="1184" y="108"/>
                  </a:lnTo>
                  <a:lnTo>
                    <a:pt x="968"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405;p29">
              <a:extLst>
                <a:ext uri="{FF2B5EF4-FFF2-40B4-BE49-F238E27FC236}">
                  <a16:creationId xmlns:a16="http://schemas.microsoft.com/office/drawing/2014/main" id="{37AA353E-9643-4997-B32D-58149E1758AA}"/>
                </a:ext>
              </a:extLst>
            </p:cNvPr>
            <p:cNvSpPr/>
            <p:nvPr/>
          </p:nvSpPr>
          <p:spPr>
            <a:xfrm>
              <a:off x="4025150" y="3232675"/>
              <a:ext cx="59200" cy="91475"/>
            </a:xfrm>
            <a:custGeom>
              <a:avLst/>
              <a:gdLst/>
              <a:ahLst/>
              <a:cxnLst/>
              <a:rect l="l" t="t" r="r" b="b"/>
              <a:pathLst>
                <a:path w="2368" h="3659" extrusionOk="0">
                  <a:moveTo>
                    <a:pt x="1077" y="324"/>
                  </a:moveTo>
                  <a:lnTo>
                    <a:pt x="1292" y="431"/>
                  </a:lnTo>
                  <a:lnTo>
                    <a:pt x="1615" y="646"/>
                  </a:lnTo>
                  <a:lnTo>
                    <a:pt x="1830" y="1077"/>
                  </a:lnTo>
                  <a:lnTo>
                    <a:pt x="2045" y="1722"/>
                  </a:lnTo>
                  <a:lnTo>
                    <a:pt x="2045" y="2045"/>
                  </a:lnTo>
                  <a:lnTo>
                    <a:pt x="1937" y="2583"/>
                  </a:lnTo>
                  <a:lnTo>
                    <a:pt x="1830" y="2906"/>
                  </a:lnTo>
                  <a:lnTo>
                    <a:pt x="1615" y="3228"/>
                  </a:lnTo>
                  <a:lnTo>
                    <a:pt x="1400" y="3228"/>
                  </a:lnTo>
                  <a:lnTo>
                    <a:pt x="1292" y="3336"/>
                  </a:lnTo>
                  <a:lnTo>
                    <a:pt x="1077" y="3228"/>
                  </a:lnTo>
                  <a:lnTo>
                    <a:pt x="754" y="2906"/>
                  </a:lnTo>
                  <a:lnTo>
                    <a:pt x="539" y="2475"/>
                  </a:lnTo>
                  <a:lnTo>
                    <a:pt x="431" y="1937"/>
                  </a:lnTo>
                  <a:lnTo>
                    <a:pt x="324" y="1507"/>
                  </a:lnTo>
                  <a:lnTo>
                    <a:pt x="431" y="1077"/>
                  </a:lnTo>
                  <a:lnTo>
                    <a:pt x="539" y="646"/>
                  </a:lnTo>
                  <a:lnTo>
                    <a:pt x="754" y="431"/>
                  </a:lnTo>
                  <a:lnTo>
                    <a:pt x="969" y="324"/>
                  </a:lnTo>
                  <a:close/>
                  <a:moveTo>
                    <a:pt x="754" y="1"/>
                  </a:moveTo>
                  <a:lnTo>
                    <a:pt x="539" y="108"/>
                  </a:lnTo>
                  <a:lnTo>
                    <a:pt x="216" y="539"/>
                  </a:lnTo>
                  <a:lnTo>
                    <a:pt x="109" y="969"/>
                  </a:lnTo>
                  <a:lnTo>
                    <a:pt x="1" y="1507"/>
                  </a:lnTo>
                  <a:lnTo>
                    <a:pt x="1" y="1937"/>
                  </a:lnTo>
                  <a:lnTo>
                    <a:pt x="216" y="2583"/>
                  </a:lnTo>
                  <a:lnTo>
                    <a:pt x="431" y="3121"/>
                  </a:lnTo>
                  <a:lnTo>
                    <a:pt x="862" y="3551"/>
                  </a:lnTo>
                  <a:lnTo>
                    <a:pt x="1077" y="3659"/>
                  </a:lnTo>
                  <a:lnTo>
                    <a:pt x="1400" y="3659"/>
                  </a:lnTo>
                  <a:lnTo>
                    <a:pt x="1615" y="3551"/>
                  </a:lnTo>
                  <a:lnTo>
                    <a:pt x="1830" y="3444"/>
                  </a:lnTo>
                  <a:lnTo>
                    <a:pt x="2153" y="3121"/>
                  </a:lnTo>
                  <a:lnTo>
                    <a:pt x="2368" y="2583"/>
                  </a:lnTo>
                  <a:lnTo>
                    <a:pt x="2368" y="2045"/>
                  </a:lnTo>
                  <a:lnTo>
                    <a:pt x="2368" y="1615"/>
                  </a:lnTo>
                  <a:lnTo>
                    <a:pt x="2153" y="969"/>
                  </a:lnTo>
                  <a:lnTo>
                    <a:pt x="1937" y="431"/>
                  </a:lnTo>
                  <a:lnTo>
                    <a:pt x="1507" y="108"/>
                  </a:lnTo>
                  <a:lnTo>
                    <a:pt x="129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406;p29">
              <a:extLst>
                <a:ext uri="{FF2B5EF4-FFF2-40B4-BE49-F238E27FC236}">
                  <a16:creationId xmlns:a16="http://schemas.microsoft.com/office/drawing/2014/main" id="{32C7760C-8E86-C89D-AFAA-7D7135E10273}"/>
                </a:ext>
              </a:extLst>
            </p:cNvPr>
            <p:cNvSpPr/>
            <p:nvPr/>
          </p:nvSpPr>
          <p:spPr>
            <a:xfrm>
              <a:off x="4054750" y="3232675"/>
              <a:ext cx="83400" cy="86100"/>
            </a:xfrm>
            <a:custGeom>
              <a:avLst/>
              <a:gdLst/>
              <a:ahLst/>
              <a:cxnLst/>
              <a:rect l="l" t="t" r="r" b="b"/>
              <a:pathLst>
                <a:path w="3336" h="3444" extrusionOk="0">
                  <a:moveTo>
                    <a:pt x="3336" y="1"/>
                  </a:moveTo>
                  <a:lnTo>
                    <a:pt x="538" y="108"/>
                  </a:lnTo>
                  <a:lnTo>
                    <a:pt x="0" y="108"/>
                  </a:lnTo>
                  <a:lnTo>
                    <a:pt x="216" y="216"/>
                  </a:lnTo>
                  <a:lnTo>
                    <a:pt x="646" y="646"/>
                  </a:lnTo>
                  <a:lnTo>
                    <a:pt x="753" y="1077"/>
                  </a:lnTo>
                  <a:lnTo>
                    <a:pt x="969" y="1399"/>
                  </a:lnTo>
                  <a:lnTo>
                    <a:pt x="969" y="1937"/>
                  </a:lnTo>
                  <a:lnTo>
                    <a:pt x="969" y="2583"/>
                  </a:lnTo>
                  <a:lnTo>
                    <a:pt x="753" y="2906"/>
                  </a:lnTo>
                  <a:lnTo>
                    <a:pt x="538" y="3228"/>
                  </a:lnTo>
                  <a:lnTo>
                    <a:pt x="323" y="3444"/>
                  </a:lnTo>
                  <a:lnTo>
                    <a:pt x="969" y="3336"/>
                  </a:lnTo>
                  <a:lnTo>
                    <a:pt x="3228" y="3336"/>
                  </a:lnTo>
                  <a:lnTo>
                    <a:pt x="333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407;p29">
              <a:extLst>
                <a:ext uri="{FF2B5EF4-FFF2-40B4-BE49-F238E27FC236}">
                  <a16:creationId xmlns:a16="http://schemas.microsoft.com/office/drawing/2014/main" id="{AED7F28B-FACF-5622-B31D-423C0647A346}"/>
                </a:ext>
              </a:extLst>
            </p:cNvPr>
            <p:cNvSpPr/>
            <p:nvPr/>
          </p:nvSpPr>
          <p:spPr>
            <a:xfrm>
              <a:off x="4124675" y="3232675"/>
              <a:ext cx="43075" cy="83400"/>
            </a:xfrm>
            <a:custGeom>
              <a:avLst/>
              <a:gdLst/>
              <a:ahLst/>
              <a:cxnLst/>
              <a:rect l="l" t="t" r="r" b="b"/>
              <a:pathLst>
                <a:path w="1723" h="3336" extrusionOk="0">
                  <a:moveTo>
                    <a:pt x="1" y="1"/>
                  </a:moveTo>
                  <a:lnTo>
                    <a:pt x="431" y="3336"/>
                  </a:lnTo>
                  <a:lnTo>
                    <a:pt x="969" y="3228"/>
                  </a:lnTo>
                  <a:lnTo>
                    <a:pt x="1184" y="3228"/>
                  </a:lnTo>
                  <a:lnTo>
                    <a:pt x="1399" y="3121"/>
                  </a:lnTo>
                  <a:lnTo>
                    <a:pt x="1614" y="2690"/>
                  </a:lnTo>
                  <a:lnTo>
                    <a:pt x="1722" y="2153"/>
                  </a:lnTo>
                  <a:lnTo>
                    <a:pt x="1722" y="1507"/>
                  </a:lnTo>
                  <a:lnTo>
                    <a:pt x="1614" y="862"/>
                  </a:lnTo>
                  <a:lnTo>
                    <a:pt x="1292" y="324"/>
                  </a:lnTo>
                  <a:lnTo>
                    <a:pt x="969" y="108"/>
                  </a:lnTo>
                  <a:lnTo>
                    <a:pt x="754"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408;p29">
              <a:extLst>
                <a:ext uri="{FF2B5EF4-FFF2-40B4-BE49-F238E27FC236}">
                  <a16:creationId xmlns:a16="http://schemas.microsoft.com/office/drawing/2014/main" id="{5A243C42-03D8-0D46-6366-E1BA3247C6DF}"/>
                </a:ext>
              </a:extLst>
            </p:cNvPr>
            <p:cNvSpPr/>
            <p:nvPr/>
          </p:nvSpPr>
          <p:spPr>
            <a:xfrm>
              <a:off x="4124675" y="3232675"/>
              <a:ext cx="43075" cy="83400"/>
            </a:xfrm>
            <a:custGeom>
              <a:avLst/>
              <a:gdLst/>
              <a:ahLst/>
              <a:cxnLst/>
              <a:rect l="l" t="t" r="r" b="b"/>
              <a:pathLst>
                <a:path w="1723" h="3336" fill="none" extrusionOk="0">
                  <a:moveTo>
                    <a:pt x="431" y="3336"/>
                  </a:moveTo>
                  <a:lnTo>
                    <a:pt x="969" y="3228"/>
                  </a:lnTo>
                  <a:lnTo>
                    <a:pt x="969" y="3228"/>
                  </a:lnTo>
                  <a:lnTo>
                    <a:pt x="1184" y="3228"/>
                  </a:lnTo>
                  <a:lnTo>
                    <a:pt x="1399" y="3121"/>
                  </a:lnTo>
                  <a:lnTo>
                    <a:pt x="1614" y="2690"/>
                  </a:lnTo>
                  <a:lnTo>
                    <a:pt x="1722" y="2153"/>
                  </a:lnTo>
                  <a:lnTo>
                    <a:pt x="1722" y="1507"/>
                  </a:lnTo>
                  <a:lnTo>
                    <a:pt x="1722" y="1507"/>
                  </a:lnTo>
                  <a:lnTo>
                    <a:pt x="1614" y="862"/>
                  </a:lnTo>
                  <a:lnTo>
                    <a:pt x="1292" y="324"/>
                  </a:lnTo>
                  <a:lnTo>
                    <a:pt x="969" y="108"/>
                  </a:lnTo>
                  <a:lnTo>
                    <a:pt x="754" y="1"/>
                  </a:lnTo>
                  <a:lnTo>
                    <a:pt x="539" y="1"/>
                  </a:lnTo>
                  <a:lnTo>
                    <a:pt x="323" y="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409;p29">
              <a:extLst>
                <a:ext uri="{FF2B5EF4-FFF2-40B4-BE49-F238E27FC236}">
                  <a16:creationId xmlns:a16="http://schemas.microsoft.com/office/drawing/2014/main" id="{98B57751-340C-99A5-A84C-CA5DEC72E9FE}"/>
                </a:ext>
              </a:extLst>
            </p:cNvPr>
            <p:cNvSpPr/>
            <p:nvPr/>
          </p:nvSpPr>
          <p:spPr>
            <a:xfrm>
              <a:off x="4119300" y="3227300"/>
              <a:ext cx="53825" cy="94175"/>
            </a:xfrm>
            <a:custGeom>
              <a:avLst/>
              <a:gdLst/>
              <a:ahLst/>
              <a:cxnLst/>
              <a:rect l="l" t="t" r="r" b="b"/>
              <a:pathLst>
                <a:path w="2153" h="3767" extrusionOk="0">
                  <a:moveTo>
                    <a:pt x="538" y="1"/>
                  </a:moveTo>
                  <a:lnTo>
                    <a:pt x="216" y="108"/>
                  </a:lnTo>
                  <a:lnTo>
                    <a:pt x="108" y="108"/>
                  </a:lnTo>
                  <a:lnTo>
                    <a:pt x="0" y="323"/>
                  </a:lnTo>
                  <a:lnTo>
                    <a:pt x="108" y="431"/>
                  </a:lnTo>
                  <a:lnTo>
                    <a:pt x="754" y="431"/>
                  </a:lnTo>
                  <a:lnTo>
                    <a:pt x="754" y="323"/>
                  </a:lnTo>
                  <a:lnTo>
                    <a:pt x="861" y="323"/>
                  </a:lnTo>
                  <a:lnTo>
                    <a:pt x="1076" y="431"/>
                  </a:lnTo>
                  <a:lnTo>
                    <a:pt x="1399" y="754"/>
                  </a:lnTo>
                  <a:lnTo>
                    <a:pt x="1614" y="1184"/>
                  </a:lnTo>
                  <a:lnTo>
                    <a:pt x="1722" y="1722"/>
                  </a:lnTo>
                  <a:lnTo>
                    <a:pt x="1829" y="2045"/>
                  </a:lnTo>
                  <a:lnTo>
                    <a:pt x="1722" y="2583"/>
                  </a:lnTo>
                  <a:lnTo>
                    <a:pt x="1614" y="2905"/>
                  </a:lnTo>
                  <a:lnTo>
                    <a:pt x="1399" y="3228"/>
                  </a:lnTo>
                  <a:lnTo>
                    <a:pt x="1184" y="3336"/>
                  </a:lnTo>
                  <a:lnTo>
                    <a:pt x="646" y="3336"/>
                  </a:lnTo>
                  <a:lnTo>
                    <a:pt x="538" y="3443"/>
                  </a:lnTo>
                  <a:lnTo>
                    <a:pt x="538" y="3551"/>
                  </a:lnTo>
                  <a:lnTo>
                    <a:pt x="538" y="3659"/>
                  </a:lnTo>
                  <a:lnTo>
                    <a:pt x="646" y="3766"/>
                  </a:lnTo>
                  <a:lnTo>
                    <a:pt x="1184" y="3659"/>
                  </a:lnTo>
                  <a:lnTo>
                    <a:pt x="1399" y="3659"/>
                  </a:lnTo>
                  <a:lnTo>
                    <a:pt x="1614" y="3443"/>
                  </a:lnTo>
                  <a:lnTo>
                    <a:pt x="1937" y="3121"/>
                  </a:lnTo>
                  <a:lnTo>
                    <a:pt x="2152" y="2690"/>
                  </a:lnTo>
                  <a:lnTo>
                    <a:pt x="2152" y="2045"/>
                  </a:lnTo>
                  <a:lnTo>
                    <a:pt x="2152" y="1722"/>
                  </a:lnTo>
                  <a:lnTo>
                    <a:pt x="1937" y="1077"/>
                  </a:lnTo>
                  <a:lnTo>
                    <a:pt x="1722" y="539"/>
                  </a:lnTo>
                  <a:lnTo>
                    <a:pt x="1292" y="108"/>
                  </a:lnTo>
                  <a:lnTo>
                    <a:pt x="107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410;p29">
              <a:extLst>
                <a:ext uri="{FF2B5EF4-FFF2-40B4-BE49-F238E27FC236}">
                  <a16:creationId xmlns:a16="http://schemas.microsoft.com/office/drawing/2014/main" id="{D02AC564-2957-4AB3-8D46-4CB7A3722B5F}"/>
                </a:ext>
              </a:extLst>
            </p:cNvPr>
            <p:cNvSpPr/>
            <p:nvPr/>
          </p:nvSpPr>
          <p:spPr>
            <a:xfrm>
              <a:off x="4103150" y="3232675"/>
              <a:ext cx="51150" cy="83400"/>
            </a:xfrm>
            <a:custGeom>
              <a:avLst/>
              <a:gdLst/>
              <a:ahLst/>
              <a:cxnLst/>
              <a:rect l="l" t="t" r="r" b="b"/>
              <a:pathLst>
                <a:path w="2046" h="3336" extrusionOk="0">
                  <a:moveTo>
                    <a:pt x="754" y="1"/>
                  </a:moveTo>
                  <a:lnTo>
                    <a:pt x="646" y="108"/>
                  </a:lnTo>
                  <a:lnTo>
                    <a:pt x="431" y="216"/>
                  </a:lnTo>
                  <a:lnTo>
                    <a:pt x="216" y="646"/>
                  </a:lnTo>
                  <a:lnTo>
                    <a:pt x="1" y="1184"/>
                  </a:lnTo>
                  <a:lnTo>
                    <a:pt x="1" y="1830"/>
                  </a:lnTo>
                  <a:lnTo>
                    <a:pt x="216" y="2475"/>
                  </a:lnTo>
                  <a:lnTo>
                    <a:pt x="431" y="3013"/>
                  </a:lnTo>
                  <a:lnTo>
                    <a:pt x="862" y="3228"/>
                  </a:lnTo>
                  <a:lnTo>
                    <a:pt x="1077" y="3336"/>
                  </a:lnTo>
                  <a:lnTo>
                    <a:pt x="1400" y="3336"/>
                  </a:lnTo>
                  <a:lnTo>
                    <a:pt x="1615" y="3228"/>
                  </a:lnTo>
                  <a:lnTo>
                    <a:pt x="1830" y="2798"/>
                  </a:lnTo>
                  <a:lnTo>
                    <a:pt x="2045" y="2260"/>
                  </a:lnTo>
                  <a:lnTo>
                    <a:pt x="2045" y="1615"/>
                  </a:lnTo>
                  <a:lnTo>
                    <a:pt x="1830" y="969"/>
                  </a:lnTo>
                  <a:lnTo>
                    <a:pt x="1507" y="431"/>
                  </a:lnTo>
                  <a:lnTo>
                    <a:pt x="1184" y="108"/>
                  </a:lnTo>
                  <a:lnTo>
                    <a:pt x="969"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411;p29">
              <a:extLst>
                <a:ext uri="{FF2B5EF4-FFF2-40B4-BE49-F238E27FC236}">
                  <a16:creationId xmlns:a16="http://schemas.microsoft.com/office/drawing/2014/main" id="{0D0035ED-C622-CA2B-2913-1A69C6EABAED}"/>
                </a:ext>
              </a:extLst>
            </p:cNvPr>
            <p:cNvSpPr/>
            <p:nvPr/>
          </p:nvSpPr>
          <p:spPr>
            <a:xfrm>
              <a:off x="4097775" y="3230000"/>
              <a:ext cx="59200" cy="91475"/>
            </a:xfrm>
            <a:custGeom>
              <a:avLst/>
              <a:gdLst/>
              <a:ahLst/>
              <a:cxnLst/>
              <a:rect l="l" t="t" r="r" b="b"/>
              <a:pathLst>
                <a:path w="2368" h="3659" extrusionOk="0">
                  <a:moveTo>
                    <a:pt x="1077" y="323"/>
                  </a:moveTo>
                  <a:lnTo>
                    <a:pt x="1399" y="431"/>
                  </a:lnTo>
                  <a:lnTo>
                    <a:pt x="1615" y="646"/>
                  </a:lnTo>
                  <a:lnTo>
                    <a:pt x="1937" y="1184"/>
                  </a:lnTo>
                  <a:lnTo>
                    <a:pt x="2045" y="1722"/>
                  </a:lnTo>
                  <a:lnTo>
                    <a:pt x="2045" y="2044"/>
                  </a:lnTo>
                  <a:lnTo>
                    <a:pt x="2045" y="2582"/>
                  </a:lnTo>
                  <a:lnTo>
                    <a:pt x="1830" y="2905"/>
                  </a:lnTo>
                  <a:lnTo>
                    <a:pt x="1615" y="3228"/>
                  </a:lnTo>
                  <a:lnTo>
                    <a:pt x="1399" y="3335"/>
                  </a:lnTo>
                  <a:lnTo>
                    <a:pt x="1077" y="3228"/>
                  </a:lnTo>
                  <a:lnTo>
                    <a:pt x="861" y="2905"/>
                  </a:lnTo>
                  <a:lnTo>
                    <a:pt x="539" y="2475"/>
                  </a:lnTo>
                  <a:lnTo>
                    <a:pt x="431" y="1937"/>
                  </a:lnTo>
                  <a:lnTo>
                    <a:pt x="431" y="1614"/>
                  </a:lnTo>
                  <a:lnTo>
                    <a:pt x="431" y="1076"/>
                  </a:lnTo>
                  <a:lnTo>
                    <a:pt x="646" y="646"/>
                  </a:lnTo>
                  <a:lnTo>
                    <a:pt x="754" y="431"/>
                  </a:lnTo>
                  <a:lnTo>
                    <a:pt x="1077" y="323"/>
                  </a:lnTo>
                  <a:close/>
                  <a:moveTo>
                    <a:pt x="754" y="0"/>
                  </a:moveTo>
                  <a:lnTo>
                    <a:pt x="539" y="108"/>
                  </a:lnTo>
                  <a:lnTo>
                    <a:pt x="324" y="538"/>
                  </a:lnTo>
                  <a:lnTo>
                    <a:pt x="108" y="969"/>
                  </a:lnTo>
                  <a:lnTo>
                    <a:pt x="1" y="1614"/>
                  </a:lnTo>
                  <a:lnTo>
                    <a:pt x="108" y="1937"/>
                  </a:lnTo>
                  <a:lnTo>
                    <a:pt x="216" y="2582"/>
                  </a:lnTo>
                  <a:lnTo>
                    <a:pt x="539" y="3120"/>
                  </a:lnTo>
                  <a:lnTo>
                    <a:pt x="861" y="3551"/>
                  </a:lnTo>
                  <a:lnTo>
                    <a:pt x="1184" y="3658"/>
                  </a:lnTo>
                  <a:lnTo>
                    <a:pt x="1507" y="3658"/>
                  </a:lnTo>
                  <a:lnTo>
                    <a:pt x="1722" y="3551"/>
                  </a:lnTo>
                  <a:lnTo>
                    <a:pt x="1937" y="3443"/>
                  </a:lnTo>
                  <a:lnTo>
                    <a:pt x="2153" y="3120"/>
                  </a:lnTo>
                  <a:lnTo>
                    <a:pt x="2368" y="2582"/>
                  </a:lnTo>
                  <a:lnTo>
                    <a:pt x="2368" y="2044"/>
                  </a:lnTo>
                  <a:lnTo>
                    <a:pt x="2368" y="1614"/>
                  </a:lnTo>
                  <a:lnTo>
                    <a:pt x="2260" y="969"/>
                  </a:lnTo>
                  <a:lnTo>
                    <a:pt x="1937" y="431"/>
                  </a:lnTo>
                  <a:lnTo>
                    <a:pt x="1507" y="108"/>
                  </a:lnTo>
                  <a:lnTo>
                    <a:pt x="129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412;p29">
              <a:extLst>
                <a:ext uri="{FF2B5EF4-FFF2-40B4-BE49-F238E27FC236}">
                  <a16:creationId xmlns:a16="http://schemas.microsoft.com/office/drawing/2014/main" id="{9D171D83-B2FA-CDC5-F427-286A21E32708}"/>
                </a:ext>
              </a:extLst>
            </p:cNvPr>
            <p:cNvSpPr/>
            <p:nvPr/>
          </p:nvSpPr>
          <p:spPr>
            <a:xfrm>
              <a:off x="4221500" y="3001375"/>
              <a:ext cx="45750" cy="86100"/>
            </a:xfrm>
            <a:custGeom>
              <a:avLst/>
              <a:gdLst/>
              <a:ahLst/>
              <a:cxnLst/>
              <a:rect l="l" t="t" r="r" b="b"/>
              <a:pathLst>
                <a:path w="1830" h="3444" extrusionOk="0">
                  <a:moveTo>
                    <a:pt x="1" y="0"/>
                  </a:moveTo>
                  <a:lnTo>
                    <a:pt x="1" y="2367"/>
                  </a:lnTo>
                  <a:lnTo>
                    <a:pt x="1830" y="3443"/>
                  </a:lnTo>
                  <a:lnTo>
                    <a:pt x="1830" y="1184"/>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413;p29">
              <a:extLst>
                <a:ext uri="{FF2B5EF4-FFF2-40B4-BE49-F238E27FC236}">
                  <a16:creationId xmlns:a16="http://schemas.microsoft.com/office/drawing/2014/main" id="{36677C00-EF20-7A39-4522-0958D415A296}"/>
                </a:ext>
              </a:extLst>
            </p:cNvPr>
            <p:cNvSpPr/>
            <p:nvPr/>
          </p:nvSpPr>
          <p:spPr>
            <a:xfrm>
              <a:off x="4216125" y="2998675"/>
              <a:ext cx="56500" cy="91475"/>
            </a:xfrm>
            <a:custGeom>
              <a:avLst/>
              <a:gdLst/>
              <a:ahLst/>
              <a:cxnLst/>
              <a:rect l="l" t="t" r="r" b="b"/>
              <a:pathLst>
                <a:path w="2260" h="3659" extrusionOk="0">
                  <a:moveTo>
                    <a:pt x="323" y="431"/>
                  </a:moveTo>
                  <a:lnTo>
                    <a:pt x="1937" y="1399"/>
                  </a:lnTo>
                  <a:lnTo>
                    <a:pt x="1937" y="3317"/>
                  </a:lnTo>
                  <a:lnTo>
                    <a:pt x="323" y="2368"/>
                  </a:lnTo>
                  <a:lnTo>
                    <a:pt x="323" y="431"/>
                  </a:lnTo>
                  <a:close/>
                  <a:moveTo>
                    <a:pt x="108" y="1"/>
                  </a:moveTo>
                  <a:lnTo>
                    <a:pt x="1" y="108"/>
                  </a:lnTo>
                  <a:lnTo>
                    <a:pt x="1" y="2475"/>
                  </a:lnTo>
                  <a:lnTo>
                    <a:pt x="108" y="2583"/>
                  </a:lnTo>
                  <a:lnTo>
                    <a:pt x="1937" y="3659"/>
                  </a:lnTo>
                  <a:lnTo>
                    <a:pt x="2152" y="3659"/>
                  </a:lnTo>
                  <a:lnTo>
                    <a:pt x="2260" y="3551"/>
                  </a:lnTo>
                  <a:lnTo>
                    <a:pt x="2260" y="1292"/>
                  </a:lnTo>
                  <a:lnTo>
                    <a:pt x="2152" y="1077"/>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414;p29">
              <a:extLst>
                <a:ext uri="{FF2B5EF4-FFF2-40B4-BE49-F238E27FC236}">
                  <a16:creationId xmlns:a16="http://schemas.microsoft.com/office/drawing/2014/main" id="{BD99C88A-DB4B-436C-637D-81643769F3C6}"/>
                </a:ext>
              </a:extLst>
            </p:cNvPr>
            <p:cNvSpPr/>
            <p:nvPr/>
          </p:nvSpPr>
          <p:spPr>
            <a:xfrm>
              <a:off x="4221500" y="2974475"/>
              <a:ext cx="94175" cy="56500"/>
            </a:xfrm>
            <a:custGeom>
              <a:avLst/>
              <a:gdLst/>
              <a:ahLst/>
              <a:cxnLst/>
              <a:rect l="l" t="t" r="r" b="b"/>
              <a:pathLst>
                <a:path w="3767" h="2260" extrusionOk="0">
                  <a:moveTo>
                    <a:pt x="1830" y="1"/>
                  </a:moveTo>
                  <a:lnTo>
                    <a:pt x="1" y="1076"/>
                  </a:lnTo>
                  <a:lnTo>
                    <a:pt x="1830" y="2260"/>
                  </a:lnTo>
                  <a:lnTo>
                    <a:pt x="3766" y="1076"/>
                  </a:lnTo>
                  <a:lnTo>
                    <a:pt x="183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415;p29">
              <a:extLst>
                <a:ext uri="{FF2B5EF4-FFF2-40B4-BE49-F238E27FC236}">
                  <a16:creationId xmlns:a16="http://schemas.microsoft.com/office/drawing/2014/main" id="{46483FBC-ACFC-477D-A8FC-D550586B77DF}"/>
                </a:ext>
              </a:extLst>
            </p:cNvPr>
            <p:cNvSpPr/>
            <p:nvPr/>
          </p:nvSpPr>
          <p:spPr>
            <a:xfrm>
              <a:off x="4216125" y="2969100"/>
              <a:ext cx="104925" cy="64575"/>
            </a:xfrm>
            <a:custGeom>
              <a:avLst/>
              <a:gdLst/>
              <a:ahLst/>
              <a:cxnLst/>
              <a:rect l="l" t="t" r="r" b="b"/>
              <a:pathLst>
                <a:path w="4197" h="2583" extrusionOk="0">
                  <a:moveTo>
                    <a:pt x="2045" y="431"/>
                  </a:moveTo>
                  <a:lnTo>
                    <a:pt x="3659" y="1291"/>
                  </a:lnTo>
                  <a:lnTo>
                    <a:pt x="2045" y="2260"/>
                  </a:lnTo>
                  <a:lnTo>
                    <a:pt x="582" y="1345"/>
                  </a:lnTo>
                  <a:lnTo>
                    <a:pt x="2045" y="431"/>
                  </a:lnTo>
                  <a:close/>
                  <a:moveTo>
                    <a:pt x="1937" y="0"/>
                  </a:moveTo>
                  <a:lnTo>
                    <a:pt x="108" y="1184"/>
                  </a:lnTo>
                  <a:lnTo>
                    <a:pt x="1" y="1291"/>
                  </a:lnTo>
                  <a:lnTo>
                    <a:pt x="108" y="1507"/>
                  </a:lnTo>
                  <a:lnTo>
                    <a:pt x="2045" y="2582"/>
                  </a:lnTo>
                  <a:lnTo>
                    <a:pt x="2152" y="2582"/>
                  </a:lnTo>
                  <a:lnTo>
                    <a:pt x="4089" y="1507"/>
                  </a:lnTo>
                  <a:lnTo>
                    <a:pt x="4196" y="1291"/>
                  </a:lnTo>
                  <a:lnTo>
                    <a:pt x="4089" y="1184"/>
                  </a:lnTo>
                  <a:lnTo>
                    <a:pt x="215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416;p29">
              <a:extLst>
                <a:ext uri="{FF2B5EF4-FFF2-40B4-BE49-F238E27FC236}">
                  <a16:creationId xmlns:a16="http://schemas.microsoft.com/office/drawing/2014/main" id="{2AFFFF99-0BDA-E823-48D4-32781607ED8F}"/>
                </a:ext>
              </a:extLst>
            </p:cNvPr>
            <p:cNvSpPr/>
            <p:nvPr/>
          </p:nvSpPr>
          <p:spPr>
            <a:xfrm>
              <a:off x="4267225" y="3001375"/>
              <a:ext cx="48450" cy="86100"/>
            </a:xfrm>
            <a:custGeom>
              <a:avLst/>
              <a:gdLst/>
              <a:ahLst/>
              <a:cxnLst/>
              <a:rect l="l" t="t" r="r" b="b"/>
              <a:pathLst>
                <a:path w="1938" h="3444" extrusionOk="0">
                  <a:moveTo>
                    <a:pt x="1937" y="0"/>
                  </a:moveTo>
                  <a:lnTo>
                    <a:pt x="1" y="1184"/>
                  </a:lnTo>
                  <a:lnTo>
                    <a:pt x="1" y="3443"/>
                  </a:lnTo>
                  <a:lnTo>
                    <a:pt x="1937" y="2260"/>
                  </a:lnTo>
                  <a:lnTo>
                    <a:pt x="193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417;p29">
              <a:extLst>
                <a:ext uri="{FF2B5EF4-FFF2-40B4-BE49-F238E27FC236}">
                  <a16:creationId xmlns:a16="http://schemas.microsoft.com/office/drawing/2014/main" id="{9C53A700-A936-AE28-3766-1D8B443775E8}"/>
                </a:ext>
              </a:extLst>
            </p:cNvPr>
            <p:cNvSpPr/>
            <p:nvPr/>
          </p:nvSpPr>
          <p:spPr>
            <a:xfrm>
              <a:off x="4264550" y="2998675"/>
              <a:ext cx="56500" cy="91475"/>
            </a:xfrm>
            <a:custGeom>
              <a:avLst/>
              <a:gdLst/>
              <a:ahLst/>
              <a:cxnLst/>
              <a:rect l="l" t="t" r="r" b="b"/>
              <a:pathLst>
                <a:path w="2260" h="3659" extrusionOk="0">
                  <a:moveTo>
                    <a:pt x="1829" y="431"/>
                  </a:moveTo>
                  <a:lnTo>
                    <a:pt x="1829" y="2260"/>
                  </a:lnTo>
                  <a:lnTo>
                    <a:pt x="323" y="3235"/>
                  </a:lnTo>
                  <a:lnTo>
                    <a:pt x="323" y="3235"/>
                  </a:lnTo>
                  <a:lnTo>
                    <a:pt x="323" y="1399"/>
                  </a:lnTo>
                  <a:lnTo>
                    <a:pt x="1829" y="431"/>
                  </a:lnTo>
                  <a:close/>
                  <a:moveTo>
                    <a:pt x="1937" y="1"/>
                  </a:moveTo>
                  <a:lnTo>
                    <a:pt x="108" y="1077"/>
                  </a:lnTo>
                  <a:lnTo>
                    <a:pt x="0" y="1292"/>
                  </a:lnTo>
                  <a:lnTo>
                    <a:pt x="0" y="3551"/>
                  </a:lnTo>
                  <a:lnTo>
                    <a:pt x="0" y="3659"/>
                  </a:lnTo>
                  <a:lnTo>
                    <a:pt x="215" y="3659"/>
                  </a:lnTo>
                  <a:lnTo>
                    <a:pt x="2152" y="2583"/>
                  </a:lnTo>
                  <a:lnTo>
                    <a:pt x="2259" y="2368"/>
                  </a:lnTo>
                  <a:lnTo>
                    <a:pt x="2259" y="108"/>
                  </a:lnTo>
                  <a:lnTo>
                    <a:pt x="215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418;p29">
              <a:extLst>
                <a:ext uri="{FF2B5EF4-FFF2-40B4-BE49-F238E27FC236}">
                  <a16:creationId xmlns:a16="http://schemas.microsoft.com/office/drawing/2014/main" id="{4AC2541C-791F-D26D-59A7-38435F898DD7}"/>
                </a:ext>
              </a:extLst>
            </p:cNvPr>
            <p:cNvSpPr/>
            <p:nvPr/>
          </p:nvSpPr>
          <p:spPr>
            <a:xfrm>
              <a:off x="4272600" y="3022900"/>
              <a:ext cx="102250" cy="88775"/>
            </a:xfrm>
            <a:custGeom>
              <a:avLst/>
              <a:gdLst/>
              <a:ahLst/>
              <a:cxnLst/>
              <a:rect l="l" t="t" r="r" b="b"/>
              <a:pathLst>
                <a:path w="4090" h="3551" extrusionOk="0">
                  <a:moveTo>
                    <a:pt x="1077" y="0"/>
                  </a:moveTo>
                  <a:lnTo>
                    <a:pt x="754" y="108"/>
                  </a:lnTo>
                  <a:lnTo>
                    <a:pt x="539" y="323"/>
                  </a:lnTo>
                  <a:lnTo>
                    <a:pt x="216" y="646"/>
                  </a:lnTo>
                  <a:lnTo>
                    <a:pt x="108" y="1076"/>
                  </a:lnTo>
                  <a:lnTo>
                    <a:pt x="1" y="1399"/>
                  </a:lnTo>
                  <a:lnTo>
                    <a:pt x="108" y="1721"/>
                  </a:lnTo>
                  <a:lnTo>
                    <a:pt x="216" y="1937"/>
                  </a:lnTo>
                  <a:lnTo>
                    <a:pt x="3013" y="3550"/>
                  </a:lnTo>
                  <a:lnTo>
                    <a:pt x="4089" y="1721"/>
                  </a:lnTo>
                  <a:lnTo>
                    <a:pt x="3551" y="1399"/>
                  </a:lnTo>
                  <a:lnTo>
                    <a:pt x="1292" y="108"/>
                  </a:lnTo>
                  <a:lnTo>
                    <a:pt x="1077"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419;p29">
              <a:extLst>
                <a:ext uri="{FF2B5EF4-FFF2-40B4-BE49-F238E27FC236}">
                  <a16:creationId xmlns:a16="http://schemas.microsoft.com/office/drawing/2014/main" id="{C5C71BBC-4614-7108-A0E1-55FE5618CC6F}"/>
                </a:ext>
              </a:extLst>
            </p:cNvPr>
            <p:cNvSpPr/>
            <p:nvPr/>
          </p:nvSpPr>
          <p:spPr>
            <a:xfrm>
              <a:off x="4272600" y="3022900"/>
              <a:ext cx="102250" cy="88775"/>
            </a:xfrm>
            <a:custGeom>
              <a:avLst/>
              <a:gdLst/>
              <a:ahLst/>
              <a:cxnLst/>
              <a:rect l="l" t="t" r="r" b="b"/>
              <a:pathLst>
                <a:path w="4090" h="3551" fill="none" extrusionOk="0">
                  <a:moveTo>
                    <a:pt x="3013" y="3550"/>
                  </a:moveTo>
                  <a:lnTo>
                    <a:pt x="216" y="1937"/>
                  </a:lnTo>
                  <a:lnTo>
                    <a:pt x="216" y="1937"/>
                  </a:lnTo>
                  <a:lnTo>
                    <a:pt x="108" y="1721"/>
                  </a:lnTo>
                  <a:lnTo>
                    <a:pt x="1" y="1399"/>
                  </a:lnTo>
                  <a:lnTo>
                    <a:pt x="108" y="1076"/>
                  </a:lnTo>
                  <a:lnTo>
                    <a:pt x="216" y="646"/>
                  </a:lnTo>
                  <a:lnTo>
                    <a:pt x="216" y="646"/>
                  </a:lnTo>
                  <a:lnTo>
                    <a:pt x="539" y="323"/>
                  </a:lnTo>
                  <a:lnTo>
                    <a:pt x="754" y="108"/>
                  </a:lnTo>
                  <a:lnTo>
                    <a:pt x="1077" y="0"/>
                  </a:lnTo>
                  <a:lnTo>
                    <a:pt x="1292" y="108"/>
                  </a:lnTo>
                  <a:lnTo>
                    <a:pt x="3551" y="1399"/>
                  </a:lnTo>
                  <a:lnTo>
                    <a:pt x="4089" y="172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420;p29">
              <a:extLst>
                <a:ext uri="{FF2B5EF4-FFF2-40B4-BE49-F238E27FC236}">
                  <a16:creationId xmlns:a16="http://schemas.microsoft.com/office/drawing/2014/main" id="{2155C281-0964-0B8F-3A08-A82464308286}"/>
                </a:ext>
              </a:extLst>
            </p:cNvPr>
            <p:cNvSpPr/>
            <p:nvPr/>
          </p:nvSpPr>
          <p:spPr>
            <a:xfrm>
              <a:off x="4267225" y="3020200"/>
              <a:ext cx="113000" cy="96850"/>
            </a:xfrm>
            <a:custGeom>
              <a:avLst/>
              <a:gdLst/>
              <a:ahLst/>
              <a:cxnLst/>
              <a:rect l="l" t="t" r="r" b="b"/>
              <a:pathLst>
                <a:path w="4520" h="3874" extrusionOk="0">
                  <a:moveTo>
                    <a:pt x="1077" y="0"/>
                  </a:moveTo>
                  <a:lnTo>
                    <a:pt x="754" y="108"/>
                  </a:lnTo>
                  <a:lnTo>
                    <a:pt x="539" y="431"/>
                  </a:lnTo>
                  <a:lnTo>
                    <a:pt x="323" y="646"/>
                  </a:lnTo>
                  <a:lnTo>
                    <a:pt x="108" y="1184"/>
                  </a:lnTo>
                  <a:lnTo>
                    <a:pt x="1" y="1507"/>
                  </a:lnTo>
                  <a:lnTo>
                    <a:pt x="108" y="1937"/>
                  </a:lnTo>
                  <a:lnTo>
                    <a:pt x="323" y="2260"/>
                  </a:lnTo>
                  <a:lnTo>
                    <a:pt x="3121" y="3874"/>
                  </a:lnTo>
                  <a:lnTo>
                    <a:pt x="3228" y="3874"/>
                  </a:lnTo>
                  <a:lnTo>
                    <a:pt x="3336" y="3766"/>
                  </a:lnTo>
                  <a:lnTo>
                    <a:pt x="3444" y="3658"/>
                  </a:lnTo>
                  <a:lnTo>
                    <a:pt x="3336" y="3551"/>
                  </a:lnTo>
                  <a:lnTo>
                    <a:pt x="539" y="1937"/>
                  </a:lnTo>
                  <a:lnTo>
                    <a:pt x="431" y="1829"/>
                  </a:lnTo>
                  <a:lnTo>
                    <a:pt x="431" y="1507"/>
                  </a:lnTo>
                  <a:lnTo>
                    <a:pt x="431" y="1184"/>
                  </a:lnTo>
                  <a:lnTo>
                    <a:pt x="646" y="861"/>
                  </a:lnTo>
                  <a:lnTo>
                    <a:pt x="969" y="431"/>
                  </a:lnTo>
                  <a:lnTo>
                    <a:pt x="1292" y="323"/>
                  </a:lnTo>
                  <a:lnTo>
                    <a:pt x="1507" y="323"/>
                  </a:lnTo>
                  <a:lnTo>
                    <a:pt x="3659" y="1614"/>
                  </a:lnTo>
                  <a:lnTo>
                    <a:pt x="4197" y="2045"/>
                  </a:lnTo>
                  <a:lnTo>
                    <a:pt x="4412" y="2045"/>
                  </a:lnTo>
                  <a:lnTo>
                    <a:pt x="4519" y="1937"/>
                  </a:lnTo>
                  <a:lnTo>
                    <a:pt x="4519" y="1829"/>
                  </a:lnTo>
                  <a:lnTo>
                    <a:pt x="4412" y="1722"/>
                  </a:lnTo>
                  <a:lnTo>
                    <a:pt x="3874" y="1292"/>
                  </a:lnTo>
                  <a:lnTo>
                    <a:pt x="161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421;p29">
              <a:extLst>
                <a:ext uri="{FF2B5EF4-FFF2-40B4-BE49-F238E27FC236}">
                  <a16:creationId xmlns:a16="http://schemas.microsoft.com/office/drawing/2014/main" id="{76B78F41-6CDF-A073-C598-1538A85CA240}"/>
                </a:ext>
              </a:extLst>
            </p:cNvPr>
            <p:cNvSpPr/>
            <p:nvPr/>
          </p:nvSpPr>
          <p:spPr>
            <a:xfrm>
              <a:off x="4339850" y="3060550"/>
              <a:ext cx="48450" cy="59200"/>
            </a:xfrm>
            <a:custGeom>
              <a:avLst/>
              <a:gdLst/>
              <a:ahLst/>
              <a:cxnLst/>
              <a:rect l="l" t="t" r="r" b="b"/>
              <a:pathLst>
                <a:path w="1938" h="2368" extrusionOk="0">
                  <a:moveTo>
                    <a:pt x="1292" y="323"/>
                  </a:moveTo>
                  <a:lnTo>
                    <a:pt x="1399" y="431"/>
                  </a:lnTo>
                  <a:lnTo>
                    <a:pt x="1507" y="538"/>
                  </a:lnTo>
                  <a:lnTo>
                    <a:pt x="1507" y="753"/>
                  </a:lnTo>
                  <a:lnTo>
                    <a:pt x="1507" y="1076"/>
                  </a:lnTo>
                  <a:lnTo>
                    <a:pt x="1292" y="1399"/>
                  </a:lnTo>
                  <a:lnTo>
                    <a:pt x="969" y="1829"/>
                  </a:lnTo>
                  <a:lnTo>
                    <a:pt x="539" y="2044"/>
                  </a:lnTo>
                  <a:lnTo>
                    <a:pt x="431" y="1937"/>
                  </a:lnTo>
                  <a:lnTo>
                    <a:pt x="323" y="1829"/>
                  </a:lnTo>
                  <a:lnTo>
                    <a:pt x="323" y="1614"/>
                  </a:lnTo>
                  <a:lnTo>
                    <a:pt x="323" y="1291"/>
                  </a:lnTo>
                  <a:lnTo>
                    <a:pt x="539" y="969"/>
                  </a:lnTo>
                  <a:lnTo>
                    <a:pt x="861" y="538"/>
                  </a:lnTo>
                  <a:lnTo>
                    <a:pt x="1292" y="323"/>
                  </a:lnTo>
                  <a:close/>
                  <a:moveTo>
                    <a:pt x="1292" y="0"/>
                  </a:moveTo>
                  <a:lnTo>
                    <a:pt x="969" y="108"/>
                  </a:lnTo>
                  <a:lnTo>
                    <a:pt x="646" y="215"/>
                  </a:lnTo>
                  <a:lnTo>
                    <a:pt x="431" y="431"/>
                  </a:lnTo>
                  <a:lnTo>
                    <a:pt x="216" y="753"/>
                  </a:lnTo>
                  <a:lnTo>
                    <a:pt x="1" y="1184"/>
                  </a:lnTo>
                  <a:lnTo>
                    <a:pt x="1" y="1614"/>
                  </a:lnTo>
                  <a:lnTo>
                    <a:pt x="1" y="2044"/>
                  </a:lnTo>
                  <a:lnTo>
                    <a:pt x="323" y="2260"/>
                  </a:lnTo>
                  <a:lnTo>
                    <a:pt x="539" y="2367"/>
                  </a:lnTo>
                  <a:lnTo>
                    <a:pt x="861" y="2260"/>
                  </a:lnTo>
                  <a:lnTo>
                    <a:pt x="1184" y="2152"/>
                  </a:lnTo>
                  <a:lnTo>
                    <a:pt x="1399" y="1937"/>
                  </a:lnTo>
                  <a:lnTo>
                    <a:pt x="1614" y="1614"/>
                  </a:lnTo>
                  <a:lnTo>
                    <a:pt x="1830" y="1184"/>
                  </a:lnTo>
                  <a:lnTo>
                    <a:pt x="1937" y="753"/>
                  </a:lnTo>
                  <a:lnTo>
                    <a:pt x="1830" y="323"/>
                  </a:lnTo>
                  <a:lnTo>
                    <a:pt x="1614" y="108"/>
                  </a:lnTo>
                  <a:lnTo>
                    <a:pt x="129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422;p29">
              <a:extLst>
                <a:ext uri="{FF2B5EF4-FFF2-40B4-BE49-F238E27FC236}">
                  <a16:creationId xmlns:a16="http://schemas.microsoft.com/office/drawing/2014/main" id="{AFB8AC1D-146A-AA66-2D2C-B32A52B0BFED}"/>
                </a:ext>
              </a:extLst>
            </p:cNvPr>
            <p:cNvSpPr/>
            <p:nvPr/>
          </p:nvSpPr>
          <p:spPr>
            <a:xfrm>
              <a:off x="4345225" y="3065925"/>
              <a:ext cx="99550" cy="86100"/>
            </a:xfrm>
            <a:custGeom>
              <a:avLst/>
              <a:gdLst/>
              <a:ahLst/>
              <a:cxnLst/>
              <a:rect l="l" t="t" r="r" b="b"/>
              <a:pathLst>
                <a:path w="3982" h="3444" extrusionOk="0">
                  <a:moveTo>
                    <a:pt x="1077" y="0"/>
                  </a:moveTo>
                  <a:lnTo>
                    <a:pt x="754" y="108"/>
                  </a:lnTo>
                  <a:lnTo>
                    <a:pt x="539" y="323"/>
                  </a:lnTo>
                  <a:lnTo>
                    <a:pt x="216" y="646"/>
                  </a:lnTo>
                  <a:lnTo>
                    <a:pt x="108" y="1076"/>
                  </a:lnTo>
                  <a:lnTo>
                    <a:pt x="1" y="1507"/>
                  </a:lnTo>
                  <a:lnTo>
                    <a:pt x="108" y="1722"/>
                  </a:lnTo>
                  <a:lnTo>
                    <a:pt x="216" y="1937"/>
                  </a:lnTo>
                  <a:lnTo>
                    <a:pt x="2798" y="3443"/>
                  </a:lnTo>
                  <a:lnTo>
                    <a:pt x="3981" y="1614"/>
                  </a:lnTo>
                  <a:lnTo>
                    <a:pt x="3336" y="1291"/>
                  </a:lnTo>
                  <a:lnTo>
                    <a:pt x="1399" y="108"/>
                  </a:lnTo>
                  <a:lnTo>
                    <a:pt x="107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423;p29">
              <a:extLst>
                <a:ext uri="{FF2B5EF4-FFF2-40B4-BE49-F238E27FC236}">
                  <a16:creationId xmlns:a16="http://schemas.microsoft.com/office/drawing/2014/main" id="{9F12BCBA-06F7-9E71-E2EC-35681530DFE9}"/>
                </a:ext>
              </a:extLst>
            </p:cNvPr>
            <p:cNvSpPr/>
            <p:nvPr/>
          </p:nvSpPr>
          <p:spPr>
            <a:xfrm>
              <a:off x="4345225" y="3065925"/>
              <a:ext cx="99550" cy="86100"/>
            </a:xfrm>
            <a:custGeom>
              <a:avLst/>
              <a:gdLst/>
              <a:ahLst/>
              <a:cxnLst/>
              <a:rect l="l" t="t" r="r" b="b"/>
              <a:pathLst>
                <a:path w="3982" h="3444" fill="none" extrusionOk="0">
                  <a:moveTo>
                    <a:pt x="2798" y="3443"/>
                  </a:moveTo>
                  <a:lnTo>
                    <a:pt x="216" y="1937"/>
                  </a:lnTo>
                  <a:lnTo>
                    <a:pt x="216" y="1937"/>
                  </a:lnTo>
                  <a:lnTo>
                    <a:pt x="108" y="1722"/>
                  </a:lnTo>
                  <a:lnTo>
                    <a:pt x="1" y="1507"/>
                  </a:lnTo>
                  <a:lnTo>
                    <a:pt x="108" y="1076"/>
                  </a:lnTo>
                  <a:lnTo>
                    <a:pt x="216" y="646"/>
                  </a:lnTo>
                  <a:lnTo>
                    <a:pt x="216" y="646"/>
                  </a:lnTo>
                  <a:lnTo>
                    <a:pt x="539" y="323"/>
                  </a:lnTo>
                  <a:lnTo>
                    <a:pt x="754" y="108"/>
                  </a:lnTo>
                  <a:lnTo>
                    <a:pt x="1077" y="0"/>
                  </a:lnTo>
                  <a:lnTo>
                    <a:pt x="1399" y="108"/>
                  </a:lnTo>
                  <a:lnTo>
                    <a:pt x="3336" y="1291"/>
                  </a:lnTo>
                  <a:lnTo>
                    <a:pt x="3981" y="161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424;p29">
              <a:extLst>
                <a:ext uri="{FF2B5EF4-FFF2-40B4-BE49-F238E27FC236}">
                  <a16:creationId xmlns:a16="http://schemas.microsoft.com/office/drawing/2014/main" id="{0DAA71D4-24D3-1BF3-3733-414BACA24B96}"/>
                </a:ext>
              </a:extLst>
            </p:cNvPr>
            <p:cNvSpPr/>
            <p:nvPr/>
          </p:nvSpPr>
          <p:spPr>
            <a:xfrm>
              <a:off x="4339850" y="3063225"/>
              <a:ext cx="107625" cy="94175"/>
            </a:xfrm>
            <a:custGeom>
              <a:avLst/>
              <a:gdLst/>
              <a:ahLst/>
              <a:cxnLst/>
              <a:rect l="l" t="t" r="r" b="b"/>
              <a:pathLst>
                <a:path w="4305" h="3767" extrusionOk="0">
                  <a:moveTo>
                    <a:pt x="1076" y="1"/>
                  </a:moveTo>
                  <a:lnTo>
                    <a:pt x="754" y="216"/>
                  </a:lnTo>
                  <a:lnTo>
                    <a:pt x="539" y="431"/>
                  </a:lnTo>
                  <a:lnTo>
                    <a:pt x="323" y="754"/>
                  </a:lnTo>
                  <a:lnTo>
                    <a:pt x="108" y="1184"/>
                  </a:lnTo>
                  <a:lnTo>
                    <a:pt x="1" y="1615"/>
                  </a:lnTo>
                  <a:lnTo>
                    <a:pt x="108" y="1937"/>
                  </a:lnTo>
                  <a:lnTo>
                    <a:pt x="323" y="2260"/>
                  </a:lnTo>
                  <a:lnTo>
                    <a:pt x="3013" y="3766"/>
                  </a:lnTo>
                  <a:lnTo>
                    <a:pt x="3121" y="3766"/>
                  </a:lnTo>
                  <a:lnTo>
                    <a:pt x="3228" y="3659"/>
                  </a:lnTo>
                  <a:lnTo>
                    <a:pt x="3228" y="3551"/>
                  </a:lnTo>
                  <a:lnTo>
                    <a:pt x="3121" y="3444"/>
                  </a:lnTo>
                  <a:lnTo>
                    <a:pt x="539" y="1937"/>
                  </a:lnTo>
                  <a:lnTo>
                    <a:pt x="431" y="1830"/>
                  </a:lnTo>
                  <a:lnTo>
                    <a:pt x="431" y="1615"/>
                  </a:lnTo>
                  <a:lnTo>
                    <a:pt x="431" y="1292"/>
                  </a:lnTo>
                  <a:lnTo>
                    <a:pt x="646" y="862"/>
                  </a:lnTo>
                  <a:lnTo>
                    <a:pt x="969" y="431"/>
                  </a:lnTo>
                  <a:lnTo>
                    <a:pt x="1292" y="324"/>
                  </a:lnTo>
                  <a:lnTo>
                    <a:pt x="1507" y="324"/>
                  </a:lnTo>
                  <a:lnTo>
                    <a:pt x="3443" y="1507"/>
                  </a:lnTo>
                  <a:lnTo>
                    <a:pt x="4089" y="1830"/>
                  </a:lnTo>
                  <a:lnTo>
                    <a:pt x="4196" y="1937"/>
                  </a:lnTo>
                  <a:lnTo>
                    <a:pt x="4304" y="1830"/>
                  </a:lnTo>
                  <a:lnTo>
                    <a:pt x="4304" y="1722"/>
                  </a:lnTo>
                  <a:lnTo>
                    <a:pt x="4196" y="1507"/>
                  </a:lnTo>
                  <a:lnTo>
                    <a:pt x="3659" y="1184"/>
                  </a:lnTo>
                  <a:lnTo>
                    <a:pt x="161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425;p29">
              <a:extLst>
                <a:ext uri="{FF2B5EF4-FFF2-40B4-BE49-F238E27FC236}">
                  <a16:creationId xmlns:a16="http://schemas.microsoft.com/office/drawing/2014/main" id="{5A04EE27-4870-CED6-E889-C38287FCD7C8}"/>
                </a:ext>
              </a:extLst>
            </p:cNvPr>
            <p:cNvSpPr/>
            <p:nvPr/>
          </p:nvSpPr>
          <p:spPr>
            <a:xfrm>
              <a:off x="4407100" y="3100900"/>
              <a:ext cx="48425" cy="59175"/>
            </a:xfrm>
            <a:custGeom>
              <a:avLst/>
              <a:gdLst/>
              <a:ahLst/>
              <a:cxnLst/>
              <a:rect l="l" t="t" r="r" b="b"/>
              <a:pathLst>
                <a:path w="1937" h="2367" extrusionOk="0">
                  <a:moveTo>
                    <a:pt x="1291" y="323"/>
                  </a:moveTo>
                  <a:lnTo>
                    <a:pt x="1399" y="430"/>
                  </a:lnTo>
                  <a:lnTo>
                    <a:pt x="1506" y="538"/>
                  </a:lnTo>
                  <a:lnTo>
                    <a:pt x="1614" y="753"/>
                  </a:lnTo>
                  <a:lnTo>
                    <a:pt x="1506" y="1076"/>
                  </a:lnTo>
                  <a:lnTo>
                    <a:pt x="1399" y="1399"/>
                  </a:lnTo>
                  <a:lnTo>
                    <a:pt x="969" y="1829"/>
                  </a:lnTo>
                  <a:lnTo>
                    <a:pt x="646" y="1937"/>
                  </a:lnTo>
                  <a:lnTo>
                    <a:pt x="538" y="1937"/>
                  </a:lnTo>
                  <a:lnTo>
                    <a:pt x="431" y="1829"/>
                  </a:lnTo>
                  <a:lnTo>
                    <a:pt x="323" y="1614"/>
                  </a:lnTo>
                  <a:lnTo>
                    <a:pt x="431" y="1291"/>
                  </a:lnTo>
                  <a:lnTo>
                    <a:pt x="538" y="968"/>
                  </a:lnTo>
                  <a:lnTo>
                    <a:pt x="969" y="538"/>
                  </a:lnTo>
                  <a:lnTo>
                    <a:pt x="1291" y="323"/>
                  </a:lnTo>
                  <a:close/>
                  <a:moveTo>
                    <a:pt x="969" y="0"/>
                  </a:moveTo>
                  <a:lnTo>
                    <a:pt x="753" y="215"/>
                  </a:lnTo>
                  <a:lnTo>
                    <a:pt x="431" y="430"/>
                  </a:lnTo>
                  <a:lnTo>
                    <a:pt x="215" y="753"/>
                  </a:lnTo>
                  <a:lnTo>
                    <a:pt x="108" y="1184"/>
                  </a:lnTo>
                  <a:lnTo>
                    <a:pt x="0" y="1614"/>
                  </a:lnTo>
                  <a:lnTo>
                    <a:pt x="108" y="1937"/>
                  </a:lnTo>
                  <a:lnTo>
                    <a:pt x="323" y="2259"/>
                  </a:lnTo>
                  <a:lnTo>
                    <a:pt x="646" y="2367"/>
                  </a:lnTo>
                  <a:lnTo>
                    <a:pt x="861" y="2259"/>
                  </a:lnTo>
                  <a:lnTo>
                    <a:pt x="1184" y="2152"/>
                  </a:lnTo>
                  <a:lnTo>
                    <a:pt x="1399" y="1937"/>
                  </a:lnTo>
                  <a:lnTo>
                    <a:pt x="1722" y="1614"/>
                  </a:lnTo>
                  <a:lnTo>
                    <a:pt x="1829" y="1184"/>
                  </a:lnTo>
                  <a:lnTo>
                    <a:pt x="1937" y="753"/>
                  </a:lnTo>
                  <a:lnTo>
                    <a:pt x="1829" y="323"/>
                  </a:lnTo>
                  <a:lnTo>
                    <a:pt x="1614" y="108"/>
                  </a:lnTo>
                  <a:lnTo>
                    <a:pt x="129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426;p29">
              <a:extLst>
                <a:ext uri="{FF2B5EF4-FFF2-40B4-BE49-F238E27FC236}">
                  <a16:creationId xmlns:a16="http://schemas.microsoft.com/office/drawing/2014/main" id="{040E3432-CE53-D7F4-C202-44AE3F310885}"/>
                </a:ext>
              </a:extLst>
            </p:cNvPr>
            <p:cNvSpPr/>
            <p:nvPr/>
          </p:nvSpPr>
          <p:spPr>
            <a:xfrm>
              <a:off x="4412475" y="3106275"/>
              <a:ext cx="99550" cy="86100"/>
            </a:xfrm>
            <a:custGeom>
              <a:avLst/>
              <a:gdLst/>
              <a:ahLst/>
              <a:cxnLst/>
              <a:rect l="l" t="t" r="r" b="b"/>
              <a:pathLst>
                <a:path w="3982" h="3444" extrusionOk="0">
                  <a:moveTo>
                    <a:pt x="1076" y="0"/>
                  </a:moveTo>
                  <a:lnTo>
                    <a:pt x="754" y="108"/>
                  </a:lnTo>
                  <a:lnTo>
                    <a:pt x="538" y="323"/>
                  </a:lnTo>
                  <a:lnTo>
                    <a:pt x="216" y="646"/>
                  </a:lnTo>
                  <a:lnTo>
                    <a:pt x="108" y="1076"/>
                  </a:lnTo>
                  <a:lnTo>
                    <a:pt x="0" y="1399"/>
                  </a:lnTo>
                  <a:lnTo>
                    <a:pt x="108" y="1722"/>
                  </a:lnTo>
                  <a:lnTo>
                    <a:pt x="216" y="1937"/>
                  </a:lnTo>
                  <a:lnTo>
                    <a:pt x="2798" y="3443"/>
                  </a:lnTo>
                  <a:lnTo>
                    <a:pt x="3981" y="1614"/>
                  </a:lnTo>
                  <a:lnTo>
                    <a:pt x="3336" y="1184"/>
                  </a:lnTo>
                  <a:lnTo>
                    <a:pt x="1399" y="108"/>
                  </a:lnTo>
                  <a:lnTo>
                    <a:pt x="1076"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427;p29">
              <a:extLst>
                <a:ext uri="{FF2B5EF4-FFF2-40B4-BE49-F238E27FC236}">
                  <a16:creationId xmlns:a16="http://schemas.microsoft.com/office/drawing/2014/main" id="{E4ACFCD5-CF8D-5F5E-D849-C3778842BEFB}"/>
                </a:ext>
              </a:extLst>
            </p:cNvPr>
            <p:cNvSpPr/>
            <p:nvPr/>
          </p:nvSpPr>
          <p:spPr>
            <a:xfrm>
              <a:off x="4412475" y="3106275"/>
              <a:ext cx="99550" cy="86100"/>
            </a:xfrm>
            <a:custGeom>
              <a:avLst/>
              <a:gdLst/>
              <a:ahLst/>
              <a:cxnLst/>
              <a:rect l="l" t="t" r="r" b="b"/>
              <a:pathLst>
                <a:path w="3982" h="3444" fill="none" extrusionOk="0">
                  <a:moveTo>
                    <a:pt x="2798" y="3443"/>
                  </a:moveTo>
                  <a:lnTo>
                    <a:pt x="216" y="1937"/>
                  </a:lnTo>
                  <a:lnTo>
                    <a:pt x="216" y="1937"/>
                  </a:lnTo>
                  <a:lnTo>
                    <a:pt x="108" y="1722"/>
                  </a:lnTo>
                  <a:lnTo>
                    <a:pt x="0" y="1399"/>
                  </a:lnTo>
                  <a:lnTo>
                    <a:pt x="108" y="1076"/>
                  </a:lnTo>
                  <a:lnTo>
                    <a:pt x="216" y="646"/>
                  </a:lnTo>
                  <a:lnTo>
                    <a:pt x="216" y="646"/>
                  </a:lnTo>
                  <a:lnTo>
                    <a:pt x="538" y="323"/>
                  </a:lnTo>
                  <a:lnTo>
                    <a:pt x="754" y="108"/>
                  </a:lnTo>
                  <a:lnTo>
                    <a:pt x="1076" y="0"/>
                  </a:lnTo>
                  <a:lnTo>
                    <a:pt x="1399" y="108"/>
                  </a:lnTo>
                  <a:lnTo>
                    <a:pt x="3336" y="1184"/>
                  </a:lnTo>
                  <a:lnTo>
                    <a:pt x="3981" y="161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428;p29">
              <a:extLst>
                <a:ext uri="{FF2B5EF4-FFF2-40B4-BE49-F238E27FC236}">
                  <a16:creationId xmlns:a16="http://schemas.microsoft.com/office/drawing/2014/main" id="{52836222-586F-6D1D-CAC8-D12A770D8689}"/>
                </a:ext>
              </a:extLst>
            </p:cNvPr>
            <p:cNvSpPr/>
            <p:nvPr/>
          </p:nvSpPr>
          <p:spPr>
            <a:xfrm>
              <a:off x="4407100" y="3100900"/>
              <a:ext cx="107600" cy="96850"/>
            </a:xfrm>
            <a:custGeom>
              <a:avLst/>
              <a:gdLst/>
              <a:ahLst/>
              <a:cxnLst/>
              <a:rect l="l" t="t" r="r" b="b"/>
              <a:pathLst>
                <a:path w="4304" h="3874" extrusionOk="0">
                  <a:moveTo>
                    <a:pt x="1399" y="0"/>
                  </a:moveTo>
                  <a:lnTo>
                    <a:pt x="1076" y="108"/>
                  </a:lnTo>
                  <a:lnTo>
                    <a:pt x="753" y="215"/>
                  </a:lnTo>
                  <a:lnTo>
                    <a:pt x="538" y="430"/>
                  </a:lnTo>
                  <a:lnTo>
                    <a:pt x="323" y="753"/>
                  </a:lnTo>
                  <a:lnTo>
                    <a:pt x="108" y="1184"/>
                  </a:lnTo>
                  <a:lnTo>
                    <a:pt x="0" y="1614"/>
                  </a:lnTo>
                  <a:lnTo>
                    <a:pt x="108" y="2044"/>
                  </a:lnTo>
                  <a:lnTo>
                    <a:pt x="323" y="2259"/>
                  </a:lnTo>
                  <a:lnTo>
                    <a:pt x="3013" y="3873"/>
                  </a:lnTo>
                  <a:lnTo>
                    <a:pt x="3120" y="3873"/>
                  </a:lnTo>
                  <a:lnTo>
                    <a:pt x="3228" y="3766"/>
                  </a:lnTo>
                  <a:lnTo>
                    <a:pt x="3228" y="3658"/>
                  </a:lnTo>
                  <a:lnTo>
                    <a:pt x="3120" y="3550"/>
                  </a:lnTo>
                  <a:lnTo>
                    <a:pt x="538" y="2044"/>
                  </a:lnTo>
                  <a:lnTo>
                    <a:pt x="431" y="1829"/>
                  </a:lnTo>
                  <a:lnTo>
                    <a:pt x="431" y="1614"/>
                  </a:lnTo>
                  <a:lnTo>
                    <a:pt x="431" y="1291"/>
                  </a:lnTo>
                  <a:lnTo>
                    <a:pt x="646" y="968"/>
                  </a:lnTo>
                  <a:lnTo>
                    <a:pt x="969" y="538"/>
                  </a:lnTo>
                  <a:lnTo>
                    <a:pt x="1399" y="430"/>
                  </a:lnTo>
                  <a:lnTo>
                    <a:pt x="1506" y="430"/>
                  </a:lnTo>
                  <a:lnTo>
                    <a:pt x="3443" y="1614"/>
                  </a:lnTo>
                  <a:lnTo>
                    <a:pt x="4089" y="1937"/>
                  </a:lnTo>
                  <a:lnTo>
                    <a:pt x="4304" y="1937"/>
                  </a:lnTo>
                  <a:lnTo>
                    <a:pt x="4304" y="1721"/>
                  </a:lnTo>
                  <a:lnTo>
                    <a:pt x="4304" y="1614"/>
                  </a:lnTo>
                  <a:lnTo>
                    <a:pt x="3658" y="1291"/>
                  </a:lnTo>
                  <a:lnTo>
                    <a:pt x="1614" y="108"/>
                  </a:lnTo>
                  <a:lnTo>
                    <a:pt x="139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429;p29">
              <a:extLst>
                <a:ext uri="{FF2B5EF4-FFF2-40B4-BE49-F238E27FC236}">
                  <a16:creationId xmlns:a16="http://schemas.microsoft.com/office/drawing/2014/main" id="{95F2547C-97CA-86F4-37D4-BE760C05FF4B}"/>
                </a:ext>
              </a:extLst>
            </p:cNvPr>
            <p:cNvSpPr/>
            <p:nvPr/>
          </p:nvSpPr>
          <p:spPr>
            <a:xfrm>
              <a:off x="4474325" y="3141225"/>
              <a:ext cx="48450" cy="59200"/>
            </a:xfrm>
            <a:custGeom>
              <a:avLst/>
              <a:gdLst/>
              <a:ahLst/>
              <a:cxnLst/>
              <a:rect l="l" t="t" r="r" b="b"/>
              <a:pathLst>
                <a:path w="1938" h="2368" extrusionOk="0">
                  <a:moveTo>
                    <a:pt x="1400" y="324"/>
                  </a:moveTo>
                  <a:lnTo>
                    <a:pt x="1507" y="431"/>
                  </a:lnTo>
                  <a:lnTo>
                    <a:pt x="1615" y="754"/>
                  </a:lnTo>
                  <a:lnTo>
                    <a:pt x="1507" y="969"/>
                  </a:lnTo>
                  <a:lnTo>
                    <a:pt x="1400" y="1400"/>
                  </a:lnTo>
                  <a:lnTo>
                    <a:pt x="969" y="1830"/>
                  </a:lnTo>
                  <a:lnTo>
                    <a:pt x="646" y="1937"/>
                  </a:lnTo>
                  <a:lnTo>
                    <a:pt x="539" y="1937"/>
                  </a:lnTo>
                  <a:lnTo>
                    <a:pt x="431" y="1830"/>
                  </a:lnTo>
                  <a:lnTo>
                    <a:pt x="324" y="1615"/>
                  </a:lnTo>
                  <a:lnTo>
                    <a:pt x="431" y="1292"/>
                  </a:lnTo>
                  <a:lnTo>
                    <a:pt x="539" y="862"/>
                  </a:lnTo>
                  <a:lnTo>
                    <a:pt x="969" y="431"/>
                  </a:lnTo>
                  <a:lnTo>
                    <a:pt x="1292" y="324"/>
                  </a:lnTo>
                  <a:close/>
                  <a:moveTo>
                    <a:pt x="969" y="1"/>
                  </a:moveTo>
                  <a:lnTo>
                    <a:pt x="754" y="216"/>
                  </a:lnTo>
                  <a:lnTo>
                    <a:pt x="431" y="431"/>
                  </a:lnTo>
                  <a:lnTo>
                    <a:pt x="216" y="754"/>
                  </a:lnTo>
                  <a:lnTo>
                    <a:pt x="108" y="1184"/>
                  </a:lnTo>
                  <a:lnTo>
                    <a:pt x="1" y="1615"/>
                  </a:lnTo>
                  <a:lnTo>
                    <a:pt x="108" y="1937"/>
                  </a:lnTo>
                  <a:lnTo>
                    <a:pt x="324" y="2260"/>
                  </a:lnTo>
                  <a:lnTo>
                    <a:pt x="646" y="2368"/>
                  </a:lnTo>
                  <a:lnTo>
                    <a:pt x="969" y="2260"/>
                  </a:lnTo>
                  <a:lnTo>
                    <a:pt x="1184" y="2153"/>
                  </a:lnTo>
                  <a:lnTo>
                    <a:pt x="1507" y="1830"/>
                  </a:lnTo>
                  <a:lnTo>
                    <a:pt x="1722" y="1507"/>
                  </a:lnTo>
                  <a:lnTo>
                    <a:pt x="1830" y="1077"/>
                  </a:lnTo>
                  <a:lnTo>
                    <a:pt x="1937" y="754"/>
                  </a:lnTo>
                  <a:lnTo>
                    <a:pt x="1830" y="324"/>
                  </a:lnTo>
                  <a:lnTo>
                    <a:pt x="161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430;p29">
              <a:extLst>
                <a:ext uri="{FF2B5EF4-FFF2-40B4-BE49-F238E27FC236}">
                  <a16:creationId xmlns:a16="http://schemas.microsoft.com/office/drawing/2014/main" id="{29C01189-9312-B51F-F5A3-A72CD79A55EE}"/>
                </a:ext>
              </a:extLst>
            </p:cNvPr>
            <p:cNvSpPr/>
            <p:nvPr/>
          </p:nvSpPr>
          <p:spPr>
            <a:xfrm>
              <a:off x="4479725" y="3143925"/>
              <a:ext cx="37675" cy="51125"/>
            </a:xfrm>
            <a:custGeom>
              <a:avLst/>
              <a:gdLst/>
              <a:ahLst/>
              <a:cxnLst/>
              <a:rect l="l" t="t" r="r" b="b"/>
              <a:pathLst>
                <a:path w="1507" h="2045" extrusionOk="0">
                  <a:moveTo>
                    <a:pt x="1076" y="0"/>
                  </a:moveTo>
                  <a:lnTo>
                    <a:pt x="753" y="108"/>
                  </a:lnTo>
                  <a:lnTo>
                    <a:pt x="430" y="323"/>
                  </a:lnTo>
                  <a:lnTo>
                    <a:pt x="215" y="754"/>
                  </a:lnTo>
                  <a:lnTo>
                    <a:pt x="0" y="1076"/>
                  </a:lnTo>
                  <a:lnTo>
                    <a:pt x="0" y="1507"/>
                  </a:lnTo>
                  <a:lnTo>
                    <a:pt x="0" y="1722"/>
                  </a:lnTo>
                  <a:lnTo>
                    <a:pt x="215" y="1937"/>
                  </a:lnTo>
                  <a:lnTo>
                    <a:pt x="430" y="2045"/>
                  </a:lnTo>
                  <a:lnTo>
                    <a:pt x="753" y="1937"/>
                  </a:lnTo>
                  <a:lnTo>
                    <a:pt x="1076" y="1722"/>
                  </a:lnTo>
                  <a:lnTo>
                    <a:pt x="1291" y="1399"/>
                  </a:lnTo>
                  <a:lnTo>
                    <a:pt x="1506" y="969"/>
                  </a:lnTo>
                  <a:lnTo>
                    <a:pt x="1506" y="646"/>
                  </a:lnTo>
                  <a:lnTo>
                    <a:pt x="1506" y="323"/>
                  </a:lnTo>
                  <a:lnTo>
                    <a:pt x="1291" y="108"/>
                  </a:lnTo>
                  <a:lnTo>
                    <a:pt x="107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431;p29">
              <a:extLst>
                <a:ext uri="{FF2B5EF4-FFF2-40B4-BE49-F238E27FC236}">
                  <a16:creationId xmlns:a16="http://schemas.microsoft.com/office/drawing/2014/main" id="{580A5441-0186-2DC3-7F00-DE2C0BD7C76D}"/>
                </a:ext>
              </a:extLst>
            </p:cNvPr>
            <p:cNvSpPr/>
            <p:nvPr/>
          </p:nvSpPr>
          <p:spPr>
            <a:xfrm>
              <a:off x="4487775" y="3154675"/>
              <a:ext cx="24250" cy="32300"/>
            </a:xfrm>
            <a:custGeom>
              <a:avLst/>
              <a:gdLst/>
              <a:ahLst/>
              <a:cxnLst/>
              <a:rect l="l" t="t" r="r" b="b"/>
              <a:pathLst>
                <a:path w="970" h="1292" extrusionOk="0">
                  <a:moveTo>
                    <a:pt x="646" y="1"/>
                  </a:moveTo>
                  <a:lnTo>
                    <a:pt x="539" y="108"/>
                  </a:lnTo>
                  <a:lnTo>
                    <a:pt x="108" y="431"/>
                  </a:lnTo>
                  <a:lnTo>
                    <a:pt x="1" y="969"/>
                  </a:lnTo>
                  <a:lnTo>
                    <a:pt x="1" y="1077"/>
                  </a:lnTo>
                  <a:lnTo>
                    <a:pt x="108" y="1184"/>
                  </a:lnTo>
                  <a:lnTo>
                    <a:pt x="216" y="1292"/>
                  </a:lnTo>
                  <a:lnTo>
                    <a:pt x="431" y="1184"/>
                  </a:lnTo>
                  <a:lnTo>
                    <a:pt x="754" y="862"/>
                  </a:lnTo>
                  <a:lnTo>
                    <a:pt x="969" y="324"/>
                  </a:lnTo>
                  <a:lnTo>
                    <a:pt x="969" y="108"/>
                  </a:lnTo>
                  <a:lnTo>
                    <a:pt x="86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432;p29">
              <a:extLst>
                <a:ext uri="{FF2B5EF4-FFF2-40B4-BE49-F238E27FC236}">
                  <a16:creationId xmlns:a16="http://schemas.microsoft.com/office/drawing/2014/main" id="{2A1501EB-D3CE-BB0F-AEF8-D0BE00031431}"/>
                </a:ext>
              </a:extLst>
            </p:cNvPr>
            <p:cNvSpPr/>
            <p:nvPr/>
          </p:nvSpPr>
          <p:spPr>
            <a:xfrm>
              <a:off x="4474325" y="3138550"/>
              <a:ext cx="64575" cy="75325"/>
            </a:xfrm>
            <a:custGeom>
              <a:avLst/>
              <a:gdLst/>
              <a:ahLst/>
              <a:cxnLst/>
              <a:rect l="l" t="t" r="r" b="b"/>
              <a:pathLst>
                <a:path w="2583" h="3013" extrusionOk="0">
                  <a:moveTo>
                    <a:pt x="1400" y="0"/>
                  </a:moveTo>
                  <a:lnTo>
                    <a:pt x="969" y="108"/>
                  </a:lnTo>
                  <a:lnTo>
                    <a:pt x="646" y="431"/>
                  </a:lnTo>
                  <a:lnTo>
                    <a:pt x="324" y="861"/>
                  </a:lnTo>
                  <a:lnTo>
                    <a:pt x="1" y="1399"/>
                  </a:lnTo>
                  <a:lnTo>
                    <a:pt x="1" y="1829"/>
                  </a:lnTo>
                  <a:lnTo>
                    <a:pt x="108" y="2260"/>
                  </a:lnTo>
                  <a:lnTo>
                    <a:pt x="324" y="2475"/>
                  </a:lnTo>
                  <a:lnTo>
                    <a:pt x="1077" y="3013"/>
                  </a:lnTo>
                  <a:lnTo>
                    <a:pt x="2583" y="538"/>
                  </a:lnTo>
                  <a:lnTo>
                    <a:pt x="1830" y="108"/>
                  </a:lnTo>
                  <a:lnTo>
                    <a:pt x="1722" y="108"/>
                  </a:lnTo>
                  <a:lnTo>
                    <a:pt x="1400"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433;p29">
              <a:extLst>
                <a:ext uri="{FF2B5EF4-FFF2-40B4-BE49-F238E27FC236}">
                  <a16:creationId xmlns:a16="http://schemas.microsoft.com/office/drawing/2014/main" id="{09BF6686-358A-141F-E18A-E169DF99CA3C}"/>
                </a:ext>
              </a:extLst>
            </p:cNvPr>
            <p:cNvSpPr/>
            <p:nvPr/>
          </p:nvSpPr>
          <p:spPr>
            <a:xfrm>
              <a:off x="4474325" y="3138550"/>
              <a:ext cx="64575" cy="75325"/>
            </a:xfrm>
            <a:custGeom>
              <a:avLst/>
              <a:gdLst/>
              <a:ahLst/>
              <a:cxnLst/>
              <a:rect l="l" t="t" r="r" b="b"/>
              <a:pathLst>
                <a:path w="2583" h="3013" fill="none" extrusionOk="0">
                  <a:moveTo>
                    <a:pt x="1077" y="3013"/>
                  </a:moveTo>
                  <a:lnTo>
                    <a:pt x="324" y="2475"/>
                  </a:lnTo>
                  <a:lnTo>
                    <a:pt x="324" y="2475"/>
                  </a:lnTo>
                  <a:lnTo>
                    <a:pt x="108" y="2260"/>
                  </a:lnTo>
                  <a:lnTo>
                    <a:pt x="1" y="1829"/>
                  </a:lnTo>
                  <a:lnTo>
                    <a:pt x="1" y="1399"/>
                  </a:lnTo>
                  <a:lnTo>
                    <a:pt x="324" y="861"/>
                  </a:lnTo>
                  <a:lnTo>
                    <a:pt x="324" y="861"/>
                  </a:lnTo>
                  <a:lnTo>
                    <a:pt x="646" y="431"/>
                  </a:lnTo>
                  <a:lnTo>
                    <a:pt x="969" y="108"/>
                  </a:lnTo>
                  <a:lnTo>
                    <a:pt x="1400" y="0"/>
                  </a:lnTo>
                  <a:lnTo>
                    <a:pt x="1722" y="108"/>
                  </a:lnTo>
                  <a:lnTo>
                    <a:pt x="1830" y="108"/>
                  </a:lnTo>
                  <a:lnTo>
                    <a:pt x="2583" y="53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434;p29">
              <a:extLst>
                <a:ext uri="{FF2B5EF4-FFF2-40B4-BE49-F238E27FC236}">
                  <a16:creationId xmlns:a16="http://schemas.microsoft.com/office/drawing/2014/main" id="{035B629E-6D6F-DA06-A469-8D3505C4A3BA}"/>
                </a:ext>
              </a:extLst>
            </p:cNvPr>
            <p:cNvSpPr/>
            <p:nvPr/>
          </p:nvSpPr>
          <p:spPr>
            <a:xfrm>
              <a:off x="4468950" y="3133175"/>
              <a:ext cx="72650" cy="86075"/>
            </a:xfrm>
            <a:custGeom>
              <a:avLst/>
              <a:gdLst/>
              <a:ahLst/>
              <a:cxnLst/>
              <a:rect l="l" t="t" r="r" b="b"/>
              <a:pathLst>
                <a:path w="2906" h="3443" extrusionOk="0">
                  <a:moveTo>
                    <a:pt x="1615" y="0"/>
                  </a:moveTo>
                  <a:lnTo>
                    <a:pt x="1292" y="108"/>
                  </a:lnTo>
                  <a:lnTo>
                    <a:pt x="969" y="323"/>
                  </a:lnTo>
                  <a:lnTo>
                    <a:pt x="646" y="538"/>
                  </a:lnTo>
                  <a:lnTo>
                    <a:pt x="323" y="968"/>
                  </a:lnTo>
                  <a:lnTo>
                    <a:pt x="108" y="1506"/>
                  </a:lnTo>
                  <a:lnTo>
                    <a:pt x="1" y="2044"/>
                  </a:lnTo>
                  <a:lnTo>
                    <a:pt x="108" y="2582"/>
                  </a:lnTo>
                  <a:lnTo>
                    <a:pt x="216" y="2797"/>
                  </a:lnTo>
                  <a:lnTo>
                    <a:pt x="431" y="2905"/>
                  </a:lnTo>
                  <a:lnTo>
                    <a:pt x="1184" y="3443"/>
                  </a:lnTo>
                  <a:lnTo>
                    <a:pt x="1399" y="3443"/>
                  </a:lnTo>
                  <a:lnTo>
                    <a:pt x="1507" y="3335"/>
                  </a:lnTo>
                  <a:lnTo>
                    <a:pt x="1507" y="3228"/>
                  </a:lnTo>
                  <a:lnTo>
                    <a:pt x="1399" y="3120"/>
                  </a:lnTo>
                  <a:lnTo>
                    <a:pt x="646" y="2582"/>
                  </a:lnTo>
                  <a:lnTo>
                    <a:pt x="539" y="2582"/>
                  </a:lnTo>
                  <a:lnTo>
                    <a:pt x="431" y="2367"/>
                  </a:lnTo>
                  <a:lnTo>
                    <a:pt x="431" y="2044"/>
                  </a:lnTo>
                  <a:lnTo>
                    <a:pt x="431" y="1614"/>
                  </a:lnTo>
                  <a:lnTo>
                    <a:pt x="646" y="1184"/>
                  </a:lnTo>
                  <a:lnTo>
                    <a:pt x="861" y="861"/>
                  </a:lnTo>
                  <a:lnTo>
                    <a:pt x="1184" y="538"/>
                  </a:lnTo>
                  <a:lnTo>
                    <a:pt x="1399" y="430"/>
                  </a:lnTo>
                  <a:lnTo>
                    <a:pt x="1830" y="430"/>
                  </a:lnTo>
                  <a:lnTo>
                    <a:pt x="2690" y="968"/>
                  </a:lnTo>
                  <a:lnTo>
                    <a:pt x="2798" y="968"/>
                  </a:lnTo>
                  <a:lnTo>
                    <a:pt x="2906" y="861"/>
                  </a:lnTo>
                  <a:lnTo>
                    <a:pt x="2906" y="753"/>
                  </a:lnTo>
                  <a:lnTo>
                    <a:pt x="2906" y="646"/>
                  </a:lnTo>
                  <a:lnTo>
                    <a:pt x="2045" y="108"/>
                  </a:lnTo>
                  <a:lnTo>
                    <a:pt x="161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435;p29">
              <a:extLst>
                <a:ext uri="{FF2B5EF4-FFF2-40B4-BE49-F238E27FC236}">
                  <a16:creationId xmlns:a16="http://schemas.microsoft.com/office/drawing/2014/main" id="{B224B1B2-374F-9D3A-DBEF-3462D246417C}"/>
                </a:ext>
              </a:extLst>
            </p:cNvPr>
            <p:cNvSpPr/>
            <p:nvPr/>
          </p:nvSpPr>
          <p:spPr>
            <a:xfrm>
              <a:off x="4490475" y="3146625"/>
              <a:ext cx="61875" cy="75325"/>
            </a:xfrm>
            <a:custGeom>
              <a:avLst/>
              <a:gdLst/>
              <a:ahLst/>
              <a:cxnLst/>
              <a:rect l="l" t="t" r="r" b="b"/>
              <a:pathLst>
                <a:path w="2475" h="3013" extrusionOk="0">
                  <a:moveTo>
                    <a:pt x="1829" y="430"/>
                  </a:moveTo>
                  <a:lnTo>
                    <a:pt x="2045" y="646"/>
                  </a:lnTo>
                  <a:lnTo>
                    <a:pt x="2045" y="968"/>
                  </a:lnTo>
                  <a:lnTo>
                    <a:pt x="2045" y="1399"/>
                  </a:lnTo>
                  <a:lnTo>
                    <a:pt x="1829" y="1829"/>
                  </a:lnTo>
                  <a:lnTo>
                    <a:pt x="1614" y="2152"/>
                  </a:lnTo>
                  <a:lnTo>
                    <a:pt x="1291" y="2475"/>
                  </a:lnTo>
                  <a:lnTo>
                    <a:pt x="969" y="2582"/>
                  </a:lnTo>
                  <a:lnTo>
                    <a:pt x="754" y="2690"/>
                  </a:lnTo>
                  <a:lnTo>
                    <a:pt x="646" y="2582"/>
                  </a:lnTo>
                  <a:lnTo>
                    <a:pt x="431" y="2475"/>
                  </a:lnTo>
                  <a:lnTo>
                    <a:pt x="431" y="2152"/>
                  </a:lnTo>
                  <a:lnTo>
                    <a:pt x="431" y="1614"/>
                  </a:lnTo>
                  <a:lnTo>
                    <a:pt x="646" y="1184"/>
                  </a:lnTo>
                  <a:lnTo>
                    <a:pt x="861" y="861"/>
                  </a:lnTo>
                  <a:lnTo>
                    <a:pt x="1184" y="646"/>
                  </a:lnTo>
                  <a:lnTo>
                    <a:pt x="1399" y="430"/>
                  </a:lnTo>
                  <a:close/>
                  <a:moveTo>
                    <a:pt x="1722" y="0"/>
                  </a:moveTo>
                  <a:lnTo>
                    <a:pt x="1291" y="108"/>
                  </a:lnTo>
                  <a:lnTo>
                    <a:pt x="969" y="323"/>
                  </a:lnTo>
                  <a:lnTo>
                    <a:pt x="646" y="646"/>
                  </a:lnTo>
                  <a:lnTo>
                    <a:pt x="323" y="968"/>
                  </a:lnTo>
                  <a:lnTo>
                    <a:pt x="108" y="1614"/>
                  </a:lnTo>
                  <a:lnTo>
                    <a:pt x="0" y="2152"/>
                  </a:lnTo>
                  <a:lnTo>
                    <a:pt x="108" y="2582"/>
                  </a:lnTo>
                  <a:lnTo>
                    <a:pt x="216" y="2797"/>
                  </a:lnTo>
                  <a:lnTo>
                    <a:pt x="431" y="2905"/>
                  </a:lnTo>
                  <a:lnTo>
                    <a:pt x="754" y="3012"/>
                  </a:lnTo>
                  <a:lnTo>
                    <a:pt x="1184" y="2905"/>
                  </a:lnTo>
                  <a:lnTo>
                    <a:pt x="1507" y="2797"/>
                  </a:lnTo>
                  <a:lnTo>
                    <a:pt x="1829" y="2475"/>
                  </a:lnTo>
                  <a:lnTo>
                    <a:pt x="2152" y="2044"/>
                  </a:lnTo>
                  <a:lnTo>
                    <a:pt x="2367" y="1506"/>
                  </a:lnTo>
                  <a:lnTo>
                    <a:pt x="2475" y="968"/>
                  </a:lnTo>
                  <a:lnTo>
                    <a:pt x="2367" y="430"/>
                  </a:lnTo>
                  <a:lnTo>
                    <a:pt x="2260" y="323"/>
                  </a:lnTo>
                  <a:lnTo>
                    <a:pt x="2045" y="108"/>
                  </a:lnTo>
                  <a:lnTo>
                    <a:pt x="172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436;p29">
              <a:extLst>
                <a:ext uri="{FF2B5EF4-FFF2-40B4-BE49-F238E27FC236}">
                  <a16:creationId xmlns:a16="http://schemas.microsoft.com/office/drawing/2014/main" id="{B154C4A5-960E-F10B-001B-DA8FCC26E071}"/>
                </a:ext>
              </a:extLst>
            </p:cNvPr>
            <p:cNvSpPr/>
            <p:nvPr/>
          </p:nvSpPr>
          <p:spPr>
            <a:xfrm>
              <a:off x="4495850" y="3152000"/>
              <a:ext cx="51125" cy="64575"/>
            </a:xfrm>
            <a:custGeom>
              <a:avLst/>
              <a:gdLst/>
              <a:ahLst/>
              <a:cxnLst/>
              <a:rect l="l" t="t" r="r" b="b"/>
              <a:pathLst>
                <a:path w="2045" h="2583" extrusionOk="0">
                  <a:moveTo>
                    <a:pt x="1399" y="0"/>
                  </a:moveTo>
                  <a:lnTo>
                    <a:pt x="969" y="108"/>
                  </a:lnTo>
                  <a:lnTo>
                    <a:pt x="646" y="431"/>
                  </a:lnTo>
                  <a:lnTo>
                    <a:pt x="323" y="861"/>
                  </a:lnTo>
                  <a:lnTo>
                    <a:pt x="108" y="1399"/>
                  </a:lnTo>
                  <a:lnTo>
                    <a:pt x="1" y="1937"/>
                  </a:lnTo>
                  <a:lnTo>
                    <a:pt x="108" y="2260"/>
                  </a:lnTo>
                  <a:lnTo>
                    <a:pt x="323" y="2582"/>
                  </a:lnTo>
                  <a:lnTo>
                    <a:pt x="646" y="2582"/>
                  </a:lnTo>
                  <a:lnTo>
                    <a:pt x="969" y="2475"/>
                  </a:lnTo>
                  <a:lnTo>
                    <a:pt x="1399" y="2152"/>
                  </a:lnTo>
                  <a:lnTo>
                    <a:pt x="1722" y="1722"/>
                  </a:lnTo>
                  <a:lnTo>
                    <a:pt x="1937" y="1184"/>
                  </a:lnTo>
                  <a:lnTo>
                    <a:pt x="2045" y="753"/>
                  </a:lnTo>
                  <a:lnTo>
                    <a:pt x="1937" y="323"/>
                  </a:lnTo>
                  <a:lnTo>
                    <a:pt x="1722" y="108"/>
                  </a:lnTo>
                  <a:lnTo>
                    <a:pt x="139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437;p29">
              <a:extLst>
                <a:ext uri="{FF2B5EF4-FFF2-40B4-BE49-F238E27FC236}">
                  <a16:creationId xmlns:a16="http://schemas.microsoft.com/office/drawing/2014/main" id="{995AF8DB-8450-2DC0-2FE9-8B6E52A78842}"/>
                </a:ext>
              </a:extLst>
            </p:cNvPr>
            <p:cNvSpPr/>
            <p:nvPr/>
          </p:nvSpPr>
          <p:spPr>
            <a:xfrm>
              <a:off x="4565775" y="3162750"/>
              <a:ext cx="86100" cy="72650"/>
            </a:xfrm>
            <a:custGeom>
              <a:avLst/>
              <a:gdLst/>
              <a:ahLst/>
              <a:cxnLst/>
              <a:rect l="l" t="t" r="r" b="b"/>
              <a:pathLst>
                <a:path w="3444" h="2906" extrusionOk="0">
                  <a:moveTo>
                    <a:pt x="1" y="1"/>
                  </a:moveTo>
                  <a:lnTo>
                    <a:pt x="1" y="861"/>
                  </a:lnTo>
                  <a:lnTo>
                    <a:pt x="3444" y="2905"/>
                  </a:lnTo>
                  <a:lnTo>
                    <a:pt x="3444" y="2045"/>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438;p29">
              <a:extLst>
                <a:ext uri="{FF2B5EF4-FFF2-40B4-BE49-F238E27FC236}">
                  <a16:creationId xmlns:a16="http://schemas.microsoft.com/office/drawing/2014/main" id="{D43C56BA-1915-D29A-1A56-68AF1F1367E2}"/>
                </a:ext>
              </a:extLst>
            </p:cNvPr>
            <p:cNvSpPr/>
            <p:nvPr/>
          </p:nvSpPr>
          <p:spPr>
            <a:xfrm>
              <a:off x="4560400" y="3160050"/>
              <a:ext cx="96850" cy="80725"/>
            </a:xfrm>
            <a:custGeom>
              <a:avLst/>
              <a:gdLst/>
              <a:ahLst/>
              <a:cxnLst/>
              <a:rect l="l" t="t" r="r" b="b"/>
              <a:pathLst>
                <a:path w="3874" h="3229" extrusionOk="0">
                  <a:moveTo>
                    <a:pt x="431" y="431"/>
                  </a:moveTo>
                  <a:lnTo>
                    <a:pt x="3443" y="2260"/>
                  </a:lnTo>
                  <a:lnTo>
                    <a:pt x="3443" y="2708"/>
                  </a:lnTo>
                  <a:lnTo>
                    <a:pt x="3443" y="2708"/>
                  </a:lnTo>
                  <a:lnTo>
                    <a:pt x="431" y="862"/>
                  </a:lnTo>
                  <a:lnTo>
                    <a:pt x="431" y="431"/>
                  </a:lnTo>
                  <a:close/>
                  <a:moveTo>
                    <a:pt x="108" y="1"/>
                  </a:moveTo>
                  <a:lnTo>
                    <a:pt x="1" y="109"/>
                  </a:lnTo>
                  <a:lnTo>
                    <a:pt x="1" y="969"/>
                  </a:lnTo>
                  <a:lnTo>
                    <a:pt x="108" y="1077"/>
                  </a:lnTo>
                  <a:lnTo>
                    <a:pt x="3551" y="3121"/>
                  </a:lnTo>
                  <a:lnTo>
                    <a:pt x="3766" y="3229"/>
                  </a:lnTo>
                  <a:lnTo>
                    <a:pt x="3874" y="3013"/>
                  </a:lnTo>
                  <a:lnTo>
                    <a:pt x="3874" y="2153"/>
                  </a:lnTo>
                  <a:lnTo>
                    <a:pt x="3766" y="2045"/>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439;p29">
              <a:extLst>
                <a:ext uri="{FF2B5EF4-FFF2-40B4-BE49-F238E27FC236}">
                  <a16:creationId xmlns:a16="http://schemas.microsoft.com/office/drawing/2014/main" id="{CC6B9FA7-53F4-AF70-DAC3-88BE3775C2E6}"/>
                </a:ext>
              </a:extLst>
            </p:cNvPr>
            <p:cNvSpPr/>
            <p:nvPr/>
          </p:nvSpPr>
          <p:spPr>
            <a:xfrm>
              <a:off x="4565775" y="3154675"/>
              <a:ext cx="102250" cy="59200"/>
            </a:xfrm>
            <a:custGeom>
              <a:avLst/>
              <a:gdLst/>
              <a:ahLst/>
              <a:cxnLst/>
              <a:rect l="l" t="t" r="r" b="b"/>
              <a:pathLst>
                <a:path w="4090" h="2368" extrusionOk="0">
                  <a:moveTo>
                    <a:pt x="646" y="1"/>
                  </a:moveTo>
                  <a:lnTo>
                    <a:pt x="1" y="324"/>
                  </a:lnTo>
                  <a:lnTo>
                    <a:pt x="3444" y="2368"/>
                  </a:lnTo>
                  <a:lnTo>
                    <a:pt x="4089" y="2045"/>
                  </a:lnTo>
                  <a:lnTo>
                    <a:pt x="64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440;p29">
              <a:extLst>
                <a:ext uri="{FF2B5EF4-FFF2-40B4-BE49-F238E27FC236}">
                  <a16:creationId xmlns:a16="http://schemas.microsoft.com/office/drawing/2014/main" id="{B8F2FD39-7AD0-87D5-4D5F-D41139F692D9}"/>
                </a:ext>
              </a:extLst>
            </p:cNvPr>
            <p:cNvSpPr/>
            <p:nvPr/>
          </p:nvSpPr>
          <p:spPr>
            <a:xfrm>
              <a:off x="4560400" y="3149300"/>
              <a:ext cx="113000" cy="69950"/>
            </a:xfrm>
            <a:custGeom>
              <a:avLst/>
              <a:gdLst/>
              <a:ahLst/>
              <a:cxnLst/>
              <a:rect l="l" t="t" r="r" b="b"/>
              <a:pathLst>
                <a:path w="4520" h="2798" extrusionOk="0">
                  <a:moveTo>
                    <a:pt x="861" y="431"/>
                  </a:moveTo>
                  <a:lnTo>
                    <a:pt x="3981" y="2260"/>
                  </a:lnTo>
                  <a:lnTo>
                    <a:pt x="3659" y="2368"/>
                  </a:lnTo>
                  <a:lnTo>
                    <a:pt x="597" y="590"/>
                  </a:lnTo>
                  <a:lnTo>
                    <a:pt x="597" y="590"/>
                  </a:lnTo>
                  <a:lnTo>
                    <a:pt x="861" y="431"/>
                  </a:lnTo>
                  <a:close/>
                  <a:moveTo>
                    <a:pt x="754" y="1"/>
                  </a:moveTo>
                  <a:lnTo>
                    <a:pt x="108" y="431"/>
                  </a:lnTo>
                  <a:lnTo>
                    <a:pt x="1" y="539"/>
                  </a:lnTo>
                  <a:lnTo>
                    <a:pt x="108" y="754"/>
                  </a:lnTo>
                  <a:lnTo>
                    <a:pt x="3551" y="2798"/>
                  </a:lnTo>
                  <a:lnTo>
                    <a:pt x="3766" y="2798"/>
                  </a:lnTo>
                  <a:lnTo>
                    <a:pt x="4412" y="2368"/>
                  </a:lnTo>
                  <a:lnTo>
                    <a:pt x="4519" y="2260"/>
                  </a:lnTo>
                  <a:lnTo>
                    <a:pt x="4412" y="2045"/>
                  </a:lnTo>
                  <a:lnTo>
                    <a:pt x="96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441;p29">
              <a:extLst>
                <a:ext uri="{FF2B5EF4-FFF2-40B4-BE49-F238E27FC236}">
                  <a16:creationId xmlns:a16="http://schemas.microsoft.com/office/drawing/2014/main" id="{34D27B73-7421-82AF-C16E-865A6E7863F3}"/>
                </a:ext>
              </a:extLst>
            </p:cNvPr>
            <p:cNvSpPr/>
            <p:nvPr/>
          </p:nvSpPr>
          <p:spPr>
            <a:xfrm>
              <a:off x="4651850" y="3205775"/>
              <a:ext cx="16175" cy="29625"/>
            </a:xfrm>
            <a:custGeom>
              <a:avLst/>
              <a:gdLst/>
              <a:ahLst/>
              <a:cxnLst/>
              <a:rect l="l" t="t" r="r" b="b"/>
              <a:pathLst>
                <a:path w="647" h="1185" extrusionOk="0">
                  <a:moveTo>
                    <a:pt x="646" y="1"/>
                  </a:moveTo>
                  <a:lnTo>
                    <a:pt x="1" y="324"/>
                  </a:lnTo>
                  <a:lnTo>
                    <a:pt x="1" y="1184"/>
                  </a:lnTo>
                  <a:lnTo>
                    <a:pt x="646" y="754"/>
                  </a:lnTo>
                  <a:lnTo>
                    <a:pt x="646"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442;p29">
              <a:extLst>
                <a:ext uri="{FF2B5EF4-FFF2-40B4-BE49-F238E27FC236}">
                  <a16:creationId xmlns:a16="http://schemas.microsoft.com/office/drawing/2014/main" id="{5E113D72-5C1A-2CC6-7F73-5660596F54A0}"/>
                </a:ext>
              </a:extLst>
            </p:cNvPr>
            <p:cNvSpPr/>
            <p:nvPr/>
          </p:nvSpPr>
          <p:spPr>
            <a:xfrm>
              <a:off x="4646475" y="3200400"/>
              <a:ext cx="26925" cy="37675"/>
            </a:xfrm>
            <a:custGeom>
              <a:avLst/>
              <a:gdLst/>
              <a:ahLst/>
              <a:cxnLst/>
              <a:rect l="l" t="t" r="r" b="b"/>
              <a:pathLst>
                <a:path w="1077" h="1507" extrusionOk="0">
                  <a:moveTo>
                    <a:pt x="646" y="539"/>
                  </a:moveTo>
                  <a:lnTo>
                    <a:pt x="646" y="861"/>
                  </a:lnTo>
                  <a:lnTo>
                    <a:pt x="431" y="1034"/>
                  </a:lnTo>
                  <a:lnTo>
                    <a:pt x="431" y="646"/>
                  </a:lnTo>
                  <a:lnTo>
                    <a:pt x="646" y="539"/>
                  </a:lnTo>
                  <a:close/>
                  <a:moveTo>
                    <a:pt x="754" y="1"/>
                  </a:moveTo>
                  <a:lnTo>
                    <a:pt x="108" y="431"/>
                  </a:lnTo>
                  <a:lnTo>
                    <a:pt x="0" y="539"/>
                  </a:lnTo>
                  <a:lnTo>
                    <a:pt x="0" y="1399"/>
                  </a:lnTo>
                  <a:lnTo>
                    <a:pt x="108" y="1507"/>
                  </a:lnTo>
                  <a:lnTo>
                    <a:pt x="323" y="1507"/>
                  </a:lnTo>
                  <a:lnTo>
                    <a:pt x="969" y="1184"/>
                  </a:lnTo>
                  <a:lnTo>
                    <a:pt x="1076" y="969"/>
                  </a:lnTo>
                  <a:lnTo>
                    <a:pt x="1076" y="216"/>
                  </a:lnTo>
                  <a:lnTo>
                    <a:pt x="96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443;p29">
              <a:extLst>
                <a:ext uri="{FF2B5EF4-FFF2-40B4-BE49-F238E27FC236}">
                  <a16:creationId xmlns:a16="http://schemas.microsoft.com/office/drawing/2014/main" id="{50CD36A9-5AA1-E7AB-F191-0C71CA8D3A65}"/>
                </a:ext>
              </a:extLst>
            </p:cNvPr>
            <p:cNvSpPr/>
            <p:nvPr/>
          </p:nvSpPr>
          <p:spPr>
            <a:xfrm>
              <a:off x="4546950" y="3173500"/>
              <a:ext cx="21550" cy="32300"/>
            </a:xfrm>
            <a:custGeom>
              <a:avLst/>
              <a:gdLst/>
              <a:ahLst/>
              <a:cxnLst/>
              <a:rect l="l" t="t" r="r" b="b"/>
              <a:pathLst>
                <a:path w="862" h="1292" extrusionOk="0">
                  <a:moveTo>
                    <a:pt x="1" y="1"/>
                  </a:moveTo>
                  <a:lnTo>
                    <a:pt x="1" y="862"/>
                  </a:lnTo>
                  <a:lnTo>
                    <a:pt x="754" y="1292"/>
                  </a:lnTo>
                  <a:lnTo>
                    <a:pt x="861" y="431"/>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444;p29">
              <a:extLst>
                <a:ext uri="{FF2B5EF4-FFF2-40B4-BE49-F238E27FC236}">
                  <a16:creationId xmlns:a16="http://schemas.microsoft.com/office/drawing/2014/main" id="{8CAA303D-7C24-2E9D-186A-992386A462C2}"/>
                </a:ext>
              </a:extLst>
            </p:cNvPr>
            <p:cNvSpPr/>
            <p:nvPr/>
          </p:nvSpPr>
          <p:spPr>
            <a:xfrm>
              <a:off x="4544275" y="3170825"/>
              <a:ext cx="26900" cy="37675"/>
            </a:xfrm>
            <a:custGeom>
              <a:avLst/>
              <a:gdLst/>
              <a:ahLst/>
              <a:cxnLst/>
              <a:rect l="l" t="t" r="r" b="b"/>
              <a:pathLst>
                <a:path w="1076" h="1507" extrusionOk="0">
                  <a:moveTo>
                    <a:pt x="323" y="431"/>
                  </a:moveTo>
                  <a:lnTo>
                    <a:pt x="753" y="646"/>
                  </a:lnTo>
                  <a:lnTo>
                    <a:pt x="753" y="1076"/>
                  </a:lnTo>
                  <a:lnTo>
                    <a:pt x="323" y="861"/>
                  </a:lnTo>
                  <a:lnTo>
                    <a:pt x="323" y="431"/>
                  </a:lnTo>
                  <a:close/>
                  <a:moveTo>
                    <a:pt x="0" y="0"/>
                  </a:moveTo>
                  <a:lnTo>
                    <a:pt x="0" y="108"/>
                  </a:lnTo>
                  <a:lnTo>
                    <a:pt x="0" y="969"/>
                  </a:lnTo>
                  <a:lnTo>
                    <a:pt x="0" y="1076"/>
                  </a:lnTo>
                  <a:lnTo>
                    <a:pt x="861" y="1507"/>
                  </a:lnTo>
                  <a:lnTo>
                    <a:pt x="968" y="1507"/>
                  </a:lnTo>
                  <a:lnTo>
                    <a:pt x="1076" y="1399"/>
                  </a:lnTo>
                  <a:lnTo>
                    <a:pt x="1076" y="538"/>
                  </a:lnTo>
                  <a:lnTo>
                    <a:pt x="968" y="431"/>
                  </a:lnTo>
                  <a:lnTo>
                    <a:pt x="21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445;p29">
              <a:extLst>
                <a:ext uri="{FF2B5EF4-FFF2-40B4-BE49-F238E27FC236}">
                  <a16:creationId xmlns:a16="http://schemas.microsoft.com/office/drawing/2014/main" id="{017B6385-17EB-B81F-1CBE-ACF6117CFA34}"/>
                </a:ext>
              </a:extLst>
            </p:cNvPr>
            <p:cNvSpPr/>
            <p:nvPr/>
          </p:nvSpPr>
          <p:spPr>
            <a:xfrm>
              <a:off x="4546950" y="3165450"/>
              <a:ext cx="37675" cy="18850"/>
            </a:xfrm>
            <a:custGeom>
              <a:avLst/>
              <a:gdLst/>
              <a:ahLst/>
              <a:cxnLst/>
              <a:rect l="l" t="t" r="r" b="b"/>
              <a:pathLst>
                <a:path w="1507" h="754" extrusionOk="0">
                  <a:moveTo>
                    <a:pt x="646" y="0"/>
                  </a:moveTo>
                  <a:lnTo>
                    <a:pt x="1" y="323"/>
                  </a:lnTo>
                  <a:lnTo>
                    <a:pt x="861" y="753"/>
                  </a:lnTo>
                  <a:lnTo>
                    <a:pt x="1507" y="431"/>
                  </a:lnTo>
                  <a:lnTo>
                    <a:pt x="64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446;p29">
              <a:extLst>
                <a:ext uri="{FF2B5EF4-FFF2-40B4-BE49-F238E27FC236}">
                  <a16:creationId xmlns:a16="http://schemas.microsoft.com/office/drawing/2014/main" id="{0EDF8A11-F0B5-FF10-92F7-067FFC79681B}"/>
                </a:ext>
              </a:extLst>
            </p:cNvPr>
            <p:cNvSpPr/>
            <p:nvPr/>
          </p:nvSpPr>
          <p:spPr>
            <a:xfrm>
              <a:off x="4544275" y="3160050"/>
              <a:ext cx="43050" cy="29625"/>
            </a:xfrm>
            <a:custGeom>
              <a:avLst/>
              <a:gdLst/>
              <a:ahLst/>
              <a:cxnLst/>
              <a:rect l="l" t="t" r="r" b="b"/>
              <a:pathLst>
                <a:path w="1722" h="1185" extrusionOk="0">
                  <a:moveTo>
                    <a:pt x="753" y="431"/>
                  </a:moveTo>
                  <a:lnTo>
                    <a:pt x="1184" y="647"/>
                  </a:lnTo>
                  <a:lnTo>
                    <a:pt x="861" y="754"/>
                  </a:lnTo>
                  <a:lnTo>
                    <a:pt x="509" y="578"/>
                  </a:lnTo>
                  <a:lnTo>
                    <a:pt x="753" y="431"/>
                  </a:lnTo>
                  <a:close/>
                  <a:moveTo>
                    <a:pt x="753" y="1"/>
                  </a:moveTo>
                  <a:lnTo>
                    <a:pt x="0" y="431"/>
                  </a:lnTo>
                  <a:lnTo>
                    <a:pt x="0" y="539"/>
                  </a:lnTo>
                  <a:lnTo>
                    <a:pt x="0" y="754"/>
                  </a:lnTo>
                  <a:lnTo>
                    <a:pt x="861" y="1184"/>
                  </a:lnTo>
                  <a:lnTo>
                    <a:pt x="968" y="1184"/>
                  </a:lnTo>
                  <a:lnTo>
                    <a:pt x="1722" y="754"/>
                  </a:lnTo>
                  <a:lnTo>
                    <a:pt x="1722" y="647"/>
                  </a:lnTo>
                  <a:lnTo>
                    <a:pt x="1614" y="431"/>
                  </a:lnTo>
                  <a:lnTo>
                    <a:pt x="86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447;p29">
              <a:extLst>
                <a:ext uri="{FF2B5EF4-FFF2-40B4-BE49-F238E27FC236}">
                  <a16:creationId xmlns:a16="http://schemas.microsoft.com/office/drawing/2014/main" id="{0466B7F9-EB80-5171-CA82-1BBCE2670F2B}"/>
                </a:ext>
              </a:extLst>
            </p:cNvPr>
            <p:cNvSpPr/>
            <p:nvPr/>
          </p:nvSpPr>
          <p:spPr>
            <a:xfrm>
              <a:off x="4565775" y="3176200"/>
              <a:ext cx="18850" cy="29600"/>
            </a:xfrm>
            <a:custGeom>
              <a:avLst/>
              <a:gdLst/>
              <a:ahLst/>
              <a:cxnLst/>
              <a:rect l="l" t="t" r="r" b="b"/>
              <a:pathLst>
                <a:path w="754" h="1184" extrusionOk="0">
                  <a:moveTo>
                    <a:pt x="754" y="1"/>
                  </a:moveTo>
                  <a:lnTo>
                    <a:pt x="108" y="323"/>
                  </a:lnTo>
                  <a:lnTo>
                    <a:pt x="1" y="1184"/>
                  </a:lnTo>
                  <a:lnTo>
                    <a:pt x="1" y="1184"/>
                  </a:lnTo>
                  <a:lnTo>
                    <a:pt x="754" y="754"/>
                  </a:lnTo>
                  <a:lnTo>
                    <a:pt x="75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448;p29">
              <a:extLst>
                <a:ext uri="{FF2B5EF4-FFF2-40B4-BE49-F238E27FC236}">
                  <a16:creationId xmlns:a16="http://schemas.microsoft.com/office/drawing/2014/main" id="{F942A93B-D3D6-FA9D-4D18-26516A65AB41}"/>
                </a:ext>
              </a:extLst>
            </p:cNvPr>
            <p:cNvSpPr/>
            <p:nvPr/>
          </p:nvSpPr>
          <p:spPr>
            <a:xfrm>
              <a:off x="4563100" y="3170825"/>
              <a:ext cx="24225" cy="37675"/>
            </a:xfrm>
            <a:custGeom>
              <a:avLst/>
              <a:gdLst/>
              <a:ahLst/>
              <a:cxnLst/>
              <a:rect l="l" t="t" r="r" b="b"/>
              <a:pathLst>
                <a:path w="969" h="1507" extrusionOk="0">
                  <a:moveTo>
                    <a:pt x="646" y="538"/>
                  </a:moveTo>
                  <a:lnTo>
                    <a:pt x="646" y="861"/>
                  </a:lnTo>
                  <a:lnTo>
                    <a:pt x="323" y="1055"/>
                  </a:lnTo>
                  <a:lnTo>
                    <a:pt x="323" y="646"/>
                  </a:lnTo>
                  <a:lnTo>
                    <a:pt x="646" y="538"/>
                  </a:lnTo>
                  <a:close/>
                  <a:moveTo>
                    <a:pt x="753" y="0"/>
                  </a:moveTo>
                  <a:lnTo>
                    <a:pt x="108" y="431"/>
                  </a:lnTo>
                  <a:lnTo>
                    <a:pt x="0" y="538"/>
                  </a:lnTo>
                  <a:lnTo>
                    <a:pt x="0" y="1399"/>
                  </a:lnTo>
                  <a:lnTo>
                    <a:pt x="108" y="1507"/>
                  </a:lnTo>
                  <a:lnTo>
                    <a:pt x="215" y="1507"/>
                  </a:lnTo>
                  <a:lnTo>
                    <a:pt x="969" y="1184"/>
                  </a:lnTo>
                  <a:lnTo>
                    <a:pt x="969" y="969"/>
                  </a:lnTo>
                  <a:lnTo>
                    <a:pt x="969" y="216"/>
                  </a:lnTo>
                  <a:lnTo>
                    <a:pt x="96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449;p29">
              <a:extLst>
                <a:ext uri="{FF2B5EF4-FFF2-40B4-BE49-F238E27FC236}">
                  <a16:creationId xmlns:a16="http://schemas.microsoft.com/office/drawing/2014/main" id="{9EDAEA33-D9FA-F904-BBEE-B8E740A91F9F}"/>
                </a:ext>
              </a:extLst>
            </p:cNvPr>
            <p:cNvSpPr/>
            <p:nvPr/>
          </p:nvSpPr>
          <p:spPr>
            <a:xfrm>
              <a:off x="4509300" y="3178900"/>
              <a:ext cx="37675" cy="48425"/>
            </a:xfrm>
            <a:custGeom>
              <a:avLst/>
              <a:gdLst/>
              <a:ahLst/>
              <a:cxnLst/>
              <a:rect l="l" t="t" r="r" b="b"/>
              <a:pathLst>
                <a:path w="1507" h="1937" extrusionOk="0">
                  <a:moveTo>
                    <a:pt x="1" y="0"/>
                  </a:moveTo>
                  <a:lnTo>
                    <a:pt x="1" y="1076"/>
                  </a:lnTo>
                  <a:lnTo>
                    <a:pt x="1507" y="1937"/>
                  </a:lnTo>
                  <a:lnTo>
                    <a:pt x="1507" y="753"/>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450;p29">
              <a:extLst>
                <a:ext uri="{FF2B5EF4-FFF2-40B4-BE49-F238E27FC236}">
                  <a16:creationId xmlns:a16="http://schemas.microsoft.com/office/drawing/2014/main" id="{7EE8DF27-89DA-7086-0FED-F0CCA7989397}"/>
                </a:ext>
              </a:extLst>
            </p:cNvPr>
            <p:cNvSpPr/>
            <p:nvPr/>
          </p:nvSpPr>
          <p:spPr>
            <a:xfrm>
              <a:off x="4506600" y="3173500"/>
              <a:ext cx="45750" cy="56525"/>
            </a:xfrm>
            <a:custGeom>
              <a:avLst/>
              <a:gdLst/>
              <a:ahLst/>
              <a:cxnLst/>
              <a:rect l="l" t="t" r="r" b="b"/>
              <a:pathLst>
                <a:path w="1830" h="2261" extrusionOk="0">
                  <a:moveTo>
                    <a:pt x="324" y="539"/>
                  </a:moveTo>
                  <a:lnTo>
                    <a:pt x="1507" y="1077"/>
                  </a:lnTo>
                  <a:lnTo>
                    <a:pt x="1507" y="1822"/>
                  </a:lnTo>
                  <a:lnTo>
                    <a:pt x="1507" y="1822"/>
                  </a:lnTo>
                  <a:lnTo>
                    <a:pt x="324" y="1184"/>
                  </a:lnTo>
                  <a:lnTo>
                    <a:pt x="324" y="539"/>
                  </a:lnTo>
                  <a:close/>
                  <a:moveTo>
                    <a:pt x="109" y="1"/>
                  </a:moveTo>
                  <a:lnTo>
                    <a:pt x="1" y="216"/>
                  </a:lnTo>
                  <a:lnTo>
                    <a:pt x="1" y="1292"/>
                  </a:lnTo>
                  <a:lnTo>
                    <a:pt x="109" y="1400"/>
                  </a:lnTo>
                  <a:lnTo>
                    <a:pt x="1507" y="2260"/>
                  </a:lnTo>
                  <a:lnTo>
                    <a:pt x="1722" y="2260"/>
                  </a:lnTo>
                  <a:lnTo>
                    <a:pt x="1830" y="2153"/>
                  </a:lnTo>
                  <a:lnTo>
                    <a:pt x="1830" y="969"/>
                  </a:lnTo>
                  <a:lnTo>
                    <a:pt x="1722" y="862"/>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451;p29">
              <a:extLst>
                <a:ext uri="{FF2B5EF4-FFF2-40B4-BE49-F238E27FC236}">
                  <a16:creationId xmlns:a16="http://schemas.microsoft.com/office/drawing/2014/main" id="{98884BC0-A4CE-4E5D-926E-C4F515271C04}"/>
                </a:ext>
              </a:extLst>
            </p:cNvPr>
            <p:cNvSpPr/>
            <p:nvPr/>
          </p:nvSpPr>
          <p:spPr>
            <a:xfrm>
              <a:off x="4509300" y="3165450"/>
              <a:ext cx="61875" cy="32300"/>
            </a:xfrm>
            <a:custGeom>
              <a:avLst/>
              <a:gdLst/>
              <a:ahLst/>
              <a:cxnLst/>
              <a:rect l="l" t="t" r="r" b="b"/>
              <a:pathLst>
                <a:path w="2475" h="1292" extrusionOk="0">
                  <a:moveTo>
                    <a:pt x="969" y="0"/>
                  </a:moveTo>
                  <a:lnTo>
                    <a:pt x="1" y="538"/>
                  </a:lnTo>
                  <a:lnTo>
                    <a:pt x="1507" y="1291"/>
                  </a:lnTo>
                  <a:lnTo>
                    <a:pt x="2475" y="753"/>
                  </a:lnTo>
                  <a:lnTo>
                    <a:pt x="96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452;p29">
              <a:extLst>
                <a:ext uri="{FF2B5EF4-FFF2-40B4-BE49-F238E27FC236}">
                  <a16:creationId xmlns:a16="http://schemas.microsoft.com/office/drawing/2014/main" id="{53F62C16-38D7-D0C8-2DCC-055A60B8DCF6}"/>
                </a:ext>
              </a:extLst>
            </p:cNvPr>
            <p:cNvSpPr/>
            <p:nvPr/>
          </p:nvSpPr>
          <p:spPr>
            <a:xfrm>
              <a:off x="4506600" y="3160050"/>
              <a:ext cx="69975" cy="43075"/>
            </a:xfrm>
            <a:custGeom>
              <a:avLst/>
              <a:gdLst/>
              <a:ahLst/>
              <a:cxnLst/>
              <a:rect l="l" t="t" r="r" b="b"/>
              <a:pathLst>
                <a:path w="2799" h="1723" extrusionOk="0">
                  <a:moveTo>
                    <a:pt x="1077" y="324"/>
                  </a:moveTo>
                  <a:lnTo>
                    <a:pt x="2153" y="969"/>
                  </a:lnTo>
                  <a:lnTo>
                    <a:pt x="1615" y="1292"/>
                  </a:lnTo>
                  <a:lnTo>
                    <a:pt x="494" y="688"/>
                  </a:lnTo>
                  <a:lnTo>
                    <a:pt x="494" y="688"/>
                  </a:lnTo>
                  <a:lnTo>
                    <a:pt x="1077" y="324"/>
                  </a:lnTo>
                  <a:close/>
                  <a:moveTo>
                    <a:pt x="969" y="1"/>
                  </a:moveTo>
                  <a:lnTo>
                    <a:pt x="109" y="539"/>
                  </a:lnTo>
                  <a:lnTo>
                    <a:pt x="1" y="754"/>
                  </a:lnTo>
                  <a:lnTo>
                    <a:pt x="109" y="862"/>
                  </a:lnTo>
                  <a:lnTo>
                    <a:pt x="1615" y="1722"/>
                  </a:lnTo>
                  <a:lnTo>
                    <a:pt x="1722" y="1722"/>
                  </a:lnTo>
                  <a:lnTo>
                    <a:pt x="2691" y="1184"/>
                  </a:lnTo>
                  <a:lnTo>
                    <a:pt x="2798" y="969"/>
                  </a:lnTo>
                  <a:lnTo>
                    <a:pt x="2691" y="862"/>
                  </a:lnTo>
                  <a:lnTo>
                    <a:pt x="118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453;p29">
              <a:extLst>
                <a:ext uri="{FF2B5EF4-FFF2-40B4-BE49-F238E27FC236}">
                  <a16:creationId xmlns:a16="http://schemas.microsoft.com/office/drawing/2014/main" id="{FA96DB32-21D0-C4B7-8AED-E7B6E81C3143}"/>
                </a:ext>
              </a:extLst>
            </p:cNvPr>
            <p:cNvSpPr/>
            <p:nvPr/>
          </p:nvSpPr>
          <p:spPr>
            <a:xfrm>
              <a:off x="4546950" y="3184275"/>
              <a:ext cx="24225" cy="43050"/>
            </a:xfrm>
            <a:custGeom>
              <a:avLst/>
              <a:gdLst/>
              <a:ahLst/>
              <a:cxnLst/>
              <a:rect l="l" t="t" r="r" b="b"/>
              <a:pathLst>
                <a:path w="969" h="1722" extrusionOk="0">
                  <a:moveTo>
                    <a:pt x="969" y="0"/>
                  </a:moveTo>
                  <a:lnTo>
                    <a:pt x="1" y="538"/>
                  </a:lnTo>
                  <a:lnTo>
                    <a:pt x="1" y="1722"/>
                  </a:lnTo>
                  <a:lnTo>
                    <a:pt x="969" y="1076"/>
                  </a:lnTo>
                  <a:lnTo>
                    <a:pt x="969"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454;p29">
              <a:extLst>
                <a:ext uri="{FF2B5EF4-FFF2-40B4-BE49-F238E27FC236}">
                  <a16:creationId xmlns:a16="http://schemas.microsoft.com/office/drawing/2014/main" id="{53D41EB2-FB1B-6078-E5D6-AF5C5480D15F}"/>
                </a:ext>
              </a:extLst>
            </p:cNvPr>
            <p:cNvSpPr/>
            <p:nvPr/>
          </p:nvSpPr>
          <p:spPr>
            <a:xfrm>
              <a:off x="4544275" y="3181575"/>
              <a:ext cx="32300" cy="48450"/>
            </a:xfrm>
            <a:custGeom>
              <a:avLst/>
              <a:gdLst/>
              <a:ahLst/>
              <a:cxnLst/>
              <a:rect l="l" t="t" r="r" b="b"/>
              <a:pathLst>
                <a:path w="1292" h="1938" extrusionOk="0">
                  <a:moveTo>
                    <a:pt x="861" y="431"/>
                  </a:moveTo>
                  <a:lnTo>
                    <a:pt x="861" y="1077"/>
                  </a:lnTo>
                  <a:lnTo>
                    <a:pt x="323" y="1413"/>
                  </a:lnTo>
                  <a:lnTo>
                    <a:pt x="323" y="754"/>
                  </a:lnTo>
                  <a:lnTo>
                    <a:pt x="861" y="431"/>
                  </a:lnTo>
                  <a:close/>
                  <a:moveTo>
                    <a:pt x="968" y="1"/>
                  </a:moveTo>
                  <a:lnTo>
                    <a:pt x="0" y="539"/>
                  </a:lnTo>
                  <a:lnTo>
                    <a:pt x="0" y="646"/>
                  </a:lnTo>
                  <a:lnTo>
                    <a:pt x="0" y="1830"/>
                  </a:lnTo>
                  <a:lnTo>
                    <a:pt x="0" y="1937"/>
                  </a:lnTo>
                  <a:lnTo>
                    <a:pt x="215" y="1937"/>
                  </a:lnTo>
                  <a:lnTo>
                    <a:pt x="1184" y="1399"/>
                  </a:lnTo>
                  <a:lnTo>
                    <a:pt x="1291" y="1184"/>
                  </a:lnTo>
                  <a:lnTo>
                    <a:pt x="1291" y="108"/>
                  </a:lnTo>
                  <a:lnTo>
                    <a:pt x="118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455;p29">
              <a:extLst>
                <a:ext uri="{FF2B5EF4-FFF2-40B4-BE49-F238E27FC236}">
                  <a16:creationId xmlns:a16="http://schemas.microsoft.com/office/drawing/2014/main" id="{2A97F2A9-239A-5C6B-0808-7A5CFA758DDD}"/>
                </a:ext>
              </a:extLst>
            </p:cNvPr>
            <p:cNvSpPr/>
            <p:nvPr/>
          </p:nvSpPr>
          <p:spPr>
            <a:xfrm>
              <a:off x="4509300" y="3197725"/>
              <a:ext cx="18850" cy="29600"/>
            </a:xfrm>
            <a:custGeom>
              <a:avLst/>
              <a:gdLst/>
              <a:ahLst/>
              <a:cxnLst/>
              <a:rect l="l" t="t" r="r" b="b"/>
              <a:pathLst>
                <a:path w="754" h="1184" extrusionOk="0">
                  <a:moveTo>
                    <a:pt x="1" y="0"/>
                  </a:moveTo>
                  <a:lnTo>
                    <a:pt x="1" y="753"/>
                  </a:lnTo>
                  <a:lnTo>
                    <a:pt x="754" y="1184"/>
                  </a:lnTo>
                  <a:lnTo>
                    <a:pt x="754" y="431"/>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456;p29">
              <a:extLst>
                <a:ext uri="{FF2B5EF4-FFF2-40B4-BE49-F238E27FC236}">
                  <a16:creationId xmlns:a16="http://schemas.microsoft.com/office/drawing/2014/main" id="{2DAC3858-989D-D5AF-D2E8-0E39307006CF}"/>
                </a:ext>
              </a:extLst>
            </p:cNvPr>
            <p:cNvSpPr/>
            <p:nvPr/>
          </p:nvSpPr>
          <p:spPr>
            <a:xfrm>
              <a:off x="4503925" y="3192350"/>
              <a:ext cx="29600" cy="40350"/>
            </a:xfrm>
            <a:custGeom>
              <a:avLst/>
              <a:gdLst/>
              <a:ahLst/>
              <a:cxnLst/>
              <a:rect l="l" t="t" r="r" b="b"/>
              <a:pathLst>
                <a:path w="1184" h="1614" extrusionOk="0">
                  <a:moveTo>
                    <a:pt x="431" y="538"/>
                  </a:moveTo>
                  <a:lnTo>
                    <a:pt x="753" y="753"/>
                  </a:lnTo>
                  <a:lnTo>
                    <a:pt x="753" y="1076"/>
                  </a:lnTo>
                  <a:lnTo>
                    <a:pt x="431" y="861"/>
                  </a:lnTo>
                  <a:lnTo>
                    <a:pt x="431" y="538"/>
                  </a:lnTo>
                  <a:close/>
                  <a:moveTo>
                    <a:pt x="108" y="0"/>
                  </a:moveTo>
                  <a:lnTo>
                    <a:pt x="0" y="215"/>
                  </a:lnTo>
                  <a:lnTo>
                    <a:pt x="0" y="968"/>
                  </a:lnTo>
                  <a:lnTo>
                    <a:pt x="108" y="1183"/>
                  </a:lnTo>
                  <a:lnTo>
                    <a:pt x="861" y="1614"/>
                  </a:lnTo>
                  <a:lnTo>
                    <a:pt x="1076" y="1614"/>
                  </a:lnTo>
                  <a:lnTo>
                    <a:pt x="1184" y="1399"/>
                  </a:lnTo>
                  <a:lnTo>
                    <a:pt x="1184" y="646"/>
                  </a:lnTo>
                  <a:lnTo>
                    <a:pt x="1076" y="430"/>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457;p29">
              <a:extLst>
                <a:ext uri="{FF2B5EF4-FFF2-40B4-BE49-F238E27FC236}">
                  <a16:creationId xmlns:a16="http://schemas.microsoft.com/office/drawing/2014/main" id="{7BAED744-AA7C-F952-43DD-297E7C3BBAA2}"/>
                </a:ext>
              </a:extLst>
            </p:cNvPr>
            <p:cNvSpPr/>
            <p:nvPr/>
          </p:nvSpPr>
          <p:spPr>
            <a:xfrm>
              <a:off x="4509300" y="3186950"/>
              <a:ext cx="35000" cy="21550"/>
            </a:xfrm>
            <a:custGeom>
              <a:avLst/>
              <a:gdLst/>
              <a:ahLst/>
              <a:cxnLst/>
              <a:rect l="l" t="t" r="r" b="b"/>
              <a:pathLst>
                <a:path w="1400" h="862" extrusionOk="0">
                  <a:moveTo>
                    <a:pt x="646" y="1"/>
                  </a:moveTo>
                  <a:lnTo>
                    <a:pt x="1" y="431"/>
                  </a:lnTo>
                  <a:lnTo>
                    <a:pt x="754" y="862"/>
                  </a:lnTo>
                  <a:lnTo>
                    <a:pt x="1399" y="431"/>
                  </a:lnTo>
                  <a:lnTo>
                    <a:pt x="64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458;p29">
              <a:extLst>
                <a:ext uri="{FF2B5EF4-FFF2-40B4-BE49-F238E27FC236}">
                  <a16:creationId xmlns:a16="http://schemas.microsoft.com/office/drawing/2014/main" id="{DF679D4D-A865-E148-207E-F74C94805539}"/>
                </a:ext>
              </a:extLst>
            </p:cNvPr>
            <p:cNvSpPr/>
            <p:nvPr/>
          </p:nvSpPr>
          <p:spPr>
            <a:xfrm>
              <a:off x="4503925" y="3184275"/>
              <a:ext cx="45750" cy="26925"/>
            </a:xfrm>
            <a:custGeom>
              <a:avLst/>
              <a:gdLst/>
              <a:ahLst/>
              <a:cxnLst/>
              <a:rect l="l" t="t" r="r" b="b"/>
              <a:pathLst>
                <a:path w="1830" h="1077" extrusionOk="0">
                  <a:moveTo>
                    <a:pt x="861" y="323"/>
                  </a:moveTo>
                  <a:lnTo>
                    <a:pt x="1291" y="538"/>
                  </a:lnTo>
                  <a:lnTo>
                    <a:pt x="969" y="753"/>
                  </a:lnTo>
                  <a:lnTo>
                    <a:pt x="578" y="493"/>
                  </a:lnTo>
                  <a:lnTo>
                    <a:pt x="578" y="493"/>
                  </a:lnTo>
                  <a:lnTo>
                    <a:pt x="861" y="323"/>
                  </a:lnTo>
                  <a:close/>
                  <a:moveTo>
                    <a:pt x="753" y="0"/>
                  </a:moveTo>
                  <a:lnTo>
                    <a:pt x="108" y="323"/>
                  </a:lnTo>
                  <a:lnTo>
                    <a:pt x="0" y="538"/>
                  </a:lnTo>
                  <a:lnTo>
                    <a:pt x="108" y="646"/>
                  </a:lnTo>
                  <a:lnTo>
                    <a:pt x="861" y="1076"/>
                  </a:lnTo>
                  <a:lnTo>
                    <a:pt x="1076" y="1076"/>
                  </a:lnTo>
                  <a:lnTo>
                    <a:pt x="1722" y="753"/>
                  </a:lnTo>
                  <a:lnTo>
                    <a:pt x="1829" y="538"/>
                  </a:lnTo>
                  <a:lnTo>
                    <a:pt x="1722" y="431"/>
                  </a:lnTo>
                  <a:lnTo>
                    <a:pt x="96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459;p29">
              <a:extLst>
                <a:ext uri="{FF2B5EF4-FFF2-40B4-BE49-F238E27FC236}">
                  <a16:creationId xmlns:a16="http://schemas.microsoft.com/office/drawing/2014/main" id="{80681985-4D92-A5DD-1EC5-F94295E0975E}"/>
                </a:ext>
              </a:extLst>
            </p:cNvPr>
            <p:cNvSpPr/>
            <p:nvPr/>
          </p:nvSpPr>
          <p:spPr>
            <a:xfrm>
              <a:off x="4528125" y="3197725"/>
              <a:ext cx="16175" cy="29600"/>
            </a:xfrm>
            <a:custGeom>
              <a:avLst/>
              <a:gdLst/>
              <a:ahLst/>
              <a:cxnLst/>
              <a:rect l="l" t="t" r="r" b="b"/>
              <a:pathLst>
                <a:path w="647" h="1184" extrusionOk="0">
                  <a:moveTo>
                    <a:pt x="646" y="0"/>
                  </a:moveTo>
                  <a:lnTo>
                    <a:pt x="1" y="431"/>
                  </a:lnTo>
                  <a:lnTo>
                    <a:pt x="1" y="1184"/>
                  </a:lnTo>
                  <a:lnTo>
                    <a:pt x="646" y="861"/>
                  </a:lnTo>
                  <a:lnTo>
                    <a:pt x="64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460;p29">
              <a:extLst>
                <a:ext uri="{FF2B5EF4-FFF2-40B4-BE49-F238E27FC236}">
                  <a16:creationId xmlns:a16="http://schemas.microsoft.com/office/drawing/2014/main" id="{57CD2B1E-BF1B-4A3B-303E-6D7DD928CB66}"/>
                </a:ext>
              </a:extLst>
            </p:cNvPr>
            <p:cNvSpPr/>
            <p:nvPr/>
          </p:nvSpPr>
          <p:spPr>
            <a:xfrm>
              <a:off x="4522750" y="3195025"/>
              <a:ext cx="26925" cy="37675"/>
            </a:xfrm>
            <a:custGeom>
              <a:avLst/>
              <a:gdLst/>
              <a:ahLst/>
              <a:cxnLst/>
              <a:rect l="l" t="t" r="r" b="b"/>
              <a:pathLst>
                <a:path w="1077" h="1507" extrusionOk="0">
                  <a:moveTo>
                    <a:pt x="754" y="431"/>
                  </a:moveTo>
                  <a:lnTo>
                    <a:pt x="754" y="861"/>
                  </a:lnTo>
                  <a:lnTo>
                    <a:pt x="431" y="1023"/>
                  </a:lnTo>
                  <a:lnTo>
                    <a:pt x="431" y="1023"/>
                  </a:lnTo>
                  <a:lnTo>
                    <a:pt x="431" y="646"/>
                  </a:lnTo>
                  <a:lnTo>
                    <a:pt x="754" y="431"/>
                  </a:lnTo>
                  <a:close/>
                  <a:moveTo>
                    <a:pt x="754" y="1"/>
                  </a:moveTo>
                  <a:lnTo>
                    <a:pt x="108" y="323"/>
                  </a:lnTo>
                  <a:lnTo>
                    <a:pt x="0" y="539"/>
                  </a:lnTo>
                  <a:lnTo>
                    <a:pt x="0" y="1292"/>
                  </a:lnTo>
                  <a:lnTo>
                    <a:pt x="108" y="1507"/>
                  </a:lnTo>
                  <a:lnTo>
                    <a:pt x="323" y="1507"/>
                  </a:lnTo>
                  <a:lnTo>
                    <a:pt x="969" y="1076"/>
                  </a:lnTo>
                  <a:lnTo>
                    <a:pt x="1076" y="969"/>
                  </a:lnTo>
                  <a:lnTo>
                    <a:pt x="1076" y="108"/>
                  </a:lnTo>
                  <a:lnTo>
                    <a:pt x="96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461;p29">
              <a:extLst>
                <a:ext uri="{FF2B5EF4-FFF2-40B4-BE49-F238E27FC236}">
                  <a16:creationId xmlns:a16="http://schemas.microsoft.com/office/drawing/2014/main" id="{B71542BA-9869-E5EC-05DE-BAE644A3B9D0}"/>
                </a:ext>
              </a:extLst>
            </p:cNvPr>
            <p:cNvSpPr/>
            <p:nvPr/>
          </p:nvSpPr>
          <p:spPr>
            <a:xfrm>
              <a:off x="4493175" y="3205775"/>
              <a:ext cx="86075" cy="72650"/>
            </a:xfrm>
            <a:custGeom>
              <a:avLst/>
              <a:gdLst/>
              <a:ahLst/>
              <a:cxnLst/>
              <a:rect l="l" t="t" r="r" b="b"/>
              <a:pathLst>
                <a:path w="3443" h="2906" extrusionOk="0">
                  <a:moveTo>
                    <a:pt x="0" y="1"/>
                  </a:moveTo>
                  <a:lnTo>
                    <a:pt x="0" y="862"/>
                  </a:lnTo>
                  <a:lnTo>
                    <a:pt x="3443" y="2906"/>
                  </a:lnTo>
                  <a:lnTo>
                    <a:pt x="3443" y="2153"/>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462;p29">
              <a:extLst>
                <a:ext uri="{FF2B5EF4-FFF2-40B4-BE49-F238E27FC236}">
                  <a16:creationId xmlns:a16="http://schemas.microsoft.com/office/drawing/2014/main" id="{606EB70C-FB77-5A8A-5DB7-6F5A35AAE64A}"/>
                </a:ext>
              </a:extLst>
            </p:cNvPr>
            <p:cNvSpPr/>
            <p:nvPr/>
          </p:nvSpPr>
          <p:spPr>
            <a:xfrm>
              <a:off x="4487775" y="3203100"/>
              <a:ext cx="96850" cy="80700"/>
            </a:xfrm>
            <a:custGeom>
              <a:avLst/>
              <a:gdLst/>
              <a:ahLst/>
              <a:cxnLst/>
              <a:rect l="l" t="t" r="r" b="b"/>
              <a:pathLst>
                <a:path w="3874" h="3228" extrusionOk="0">
                  <a:moveTo>
                    <a:pt x="431" y="431"/>
                  </a:moveTo>
                  <a:lnTo>
                    <a:pt x="3444" y="2367"/>
                  </a:lnTo>
                  <a:lnTo>
                    <a:pt x="3444" y="2707"/>
                  </a:lnTo>
                  <a:lnTo>
                    <a:pt x="3444" y="2707"/>
                  </a:lnTo>
                  <a:lnTo>
                    <a:pt x="431" y="861"/>
                  </a:lnTo>
                  <a:lnTo>
                    <a:pt x="431" y="431"/>
                  </a:lnTo>
                  <a:close/>
                  <a:moveTo>
                    <a:pt x="108" y="0"/>
                  </a:moveTo>
                  <a:lnTo>
                    <a:pt x="1" y="108"/>
                  </a:lnTo>
                  <a:lnTo>
                    <a:pt x="1" y="969"/>
                  </a:lnTo>
                  <a:lnTo>
                    <a:pt x="108" y="1076"/>
                  </a:lnTo>
                  <a:lnTo>
                    <a:pt x="3551" y="3228"/>
                  </a:lnTo>
                  <a:lnTo>
                    <a:pt x="3766" y="3228"/>
                  </a:lnTo>
                  <a:lnTo>
                    <a:pt x="3766" y="3013"/>
                  </a:lnTo>
                  <a:lnTo>
                    <a:pt x="3874" y="2260"/>
                  </a:lnTo>
                  <a:lnTo>
                    <a:pt x="3766" y="2045"/>
                  </a:lnTo>
                  <a:lnTo>
                    <a:pt x="32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463;p29">
              <a:extLst>
                <a:ext uri="{FF2B5EF4-FFF2-40B4-BE49-F238E27FC236}">
                  <a16:creationId xmlns:a16="http://schemas.microsoft.com/office/drawing/2014/main" id="{A280BBB2-29FA-6C7F-9789-36F23901D6EF}"/>
                </a:ext>
              </a:extLst>
            </p:cNvPr>
            <p:cNvSpPr/>
            <p:nvPr/>
          </p:nvSpPr>
          <p:spPr>
            <a:xfrm>
              <a:off x="4493175" y="3197725"/>
              <a:ext cx="102225" cy="61875"/>
            </a:xfrm>
            <a:custGeom>
              <a:avLst/>
              <a:gdLst/>
              <a:ahLst/>
              <a:cxnLst/>
              <a:rect l="l" t="t" r="r" b="b"/>
              <a:pathLst>
                <a:path w="4089" h="2475" extrusionOk="0">
                  <a:moveTo>
                    <a:pt x="646" y="0"/>
                  </a:moveTo>
                  <a:lnTo>
                    <a:pt x="0" y="323"/>
                  </a:lnTo>
                  <a:lnTo>
                    <a:pt x="3443" y="2475"/>
                  </a:lnTo>
                  <a:lnTo>
                    <a:pt x="4088" y="2044"/>
                  </a:lnTo>
                  <a:lnTo>
                    <a:pt x="64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464;p29">
              <a:extLst>
                <a:ext uri="{FF2B5EF4-FFF2-40B4-BE49-F238E27FC236}">
                  <a16:creationId xmlns:a16="http://schemas.microsoft.com/office/drawing/2014/main" id="{7692384A-0A98-932B-B944-D33D8A7390AA}"/>
                </a:ext>
              </a:extLst>
            </p:cNvPr>
            <p:cNvSpPr/>
            <p:nvPr/>
          </p:nvSpPr>
          <p:spPr>
            <a:xfrm>
              <a:off x="4487775" y="3192350"/>
              <a:ext cx="113000" cy="69950"/>
            </a:xfrm>
            <a:custGeom>
              <a:avLst/>
              <a:gdLst/>
              <a:ahLst/>
              <a:cxnLst/>
              <a:rect l="l" t="t" r="r" b="b"/>
              <a:pathLst>
                <a:path w="4520" h="2798" extrusionOk="0">
                  <a:moveTo>
                    <a:pt x="862" y="430"/>
                  </a:moveTo>
                  <a:lnTo>
                    <a:pt x="3982" y="2259"/>
                  </a:lnTo>
                  <a:lnTo>
                    <a:pt x="3659" y="2475"/>
                  </a:lnTo>
                  <a:lnTo>
                    <a:pt x="590" y="593"/>
                  </a:lnTo>
                  <a:lnTo>
                    <a:pt x="862" y="430"/>
                  </a:lnTo>
                  <a:close/>
                  <a:moveTo>
                    <a:pt x="754" y="0"/>
                  </a:moveTo>
                  <a:lnTo>
                    <a:pt x="108" y="430"/>
                  </a:lnTo>
                  <a:lnTo>
                    <a:pt x="1" y="538"/>
                  </a:lnTo>
                  <a:lnTo>
                    <a:pt x="108" y="753"/>
                  </a:lnTo>
                  <a:lnTo>
                    <a:pt x="3551" y="2797"/>
                  </a:lnTo>
                  <a:lnTo>
                    <a:pt x="3766" y="2797"/>
                  </a:lnTo>
                  <a:lnTo>
                    <a:pt x="4412" y="2367"/>
                  </a:lnTo>
                  <a:lnTo>
                    <a:pt x="4519" y="2259"/>
                  </a:lnTo>
                  <a:lnTo>
                    <a:pt x="4412" y="2152"/>
                  </a:lnTo>
                  <a:lnTo>
                    <a:pt x="96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465;p29">
              <a:extLst>
                <a:ext uri="{FF2B5EF4-FFF2-40B4-BE49-F238E27FC236}">
                  <a16:creationId xmlns:a16="http://schemas.microsoft.com/office/drawing/2014/main" id="{C1D78EC1-300F-E8F6-B0B1-398A701BCE9A}"/>
                </a:ext>
              </a:extLst>
            </p:cNvPr>
            <p:cNvSpPr/>
            <p:nvPr/>
          </p:nvSpPr>
          <p:spPr>
            <a:xfrm>
              <a:off x="4579225" y="3248825"/>
              <a:ext cx="16175" cy="29600"/>
            </a:xfrm>
            <a:custGeom>
              <a:avLst/>
              <a:gdLst/>
              <a:ahLst/>
              <a:cxnLst/>
              <a:rect l="l" t="t" r="r" b="b"/>
              <a:pathLst>
                <a:path w="647" h="1184" extrusionOk="0">
                  <a:moveTo>
                    <a:pt x="646" y="0"/>
                  </a:moveTo>
                  <a:lnTo>
                    <a:pt x="1" y="431"/>
                  </a:lnTo>
                  <a:lnTo>
                    <a:pt x="1" y="1184"/>
                  </a:lnTo>
                  <a:lnTo>
                    <a:pt x="646" y="861"/>
                  </a:lnTo>
                  <a:lnTo>
                    <a:pt x="646"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466;p29">
              <a:extLst>
                <a:ext uri="{FF2B5EF4-FFF2-40B4-BE49-F238E27FC236}">
                  <a16:creationId xmlns:a16="http://schemas.microsoft.com/office/drawing/2014/main" id="{5EED0373-DD4C-4D79-4B7B-D165D7731564}"/>
                </a:ext>
              </a:extLst>
            </p:cNvPr>
            <p:cNvSpPr/>
            <p:nvPr/>
          </p:nvSpPr>
          <p:spPr>
            <a:xfrm>
              <a:off x="4573850" y="3246125"/>
              <a:ext cx="26925" cy="37675"/>
            </a:xfrm>
            <a:custGeom>
              <a:avLst/>
              <a:gdLst/>
              <a:ahLst/>
              <a:cxnLst/>
              <a:rect l="l" t="t" r="r" b="b"/>
              <a:pathLst>
                <a:path w="1077" h="1507" extrusionOk="0">
                  <a:moveTo>
                    <a:pt x="646" y="431"/>
                  </a:moveTo>
                  <a:lnTo>
                    <a:pt x="646" y="861"/>
                  </a:lnTo>
                  <a:lnTo>
                    <a:pt x="367" y="1029"/>
                  </a:lnTo>
                  <a:lnTo>
                    <a:pt x="367" y="1029"/>
                  </a:lnTo>
                  <a:lnTo>
                    <a:pt x="431" y="646"/>
                  </a:lnTo>
                  <a:lnTo>
                    <a:pt x="646" y="431"/>
                  </a:lnTo>
                  <a:close/>
                  <a:moveTo>
                    <a:pt x="754" y="1"/>
                  </a:moveTo>
                  <a:lnTo>
                    <a:pt x="108" y="324"/>
                  </a:lnTo>
                  <a:lnTo>
                    <a:pt x="1" y="539"/>
                  </a:lnTo>
                  <a:lnTo>
                    <a:pt x="1" y="1292"/>
                  </a:lnTo>
                  <a:lnTo>
                    <a:pt x="108" y="1507"/>
                  </a:lnTo>
                  <a:lnTo>
                    <a:pt x="323" y="1507"/>
                  </a:lnTo>
                  <a:lnTo>
                    <a:pt x="969" y="1077"/>
                  </a:lnTo>
                  <a:lnTo>
                    <a:pt x="1076" y="969"/>
                  </a:lnTo>
                  <a:lnTo>
                    <a:pt x="1076" y="108"/>
                  </a:lnTo>
                  <a:lnTo>
                    <a:pt x="96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467;p29">
              <a:extLst>
                <a:ext uri="{FF2B5EF4-FFF2-40B4-BE49-F238E27FC236}">
                  <a16:creationId xmlns:a16="http://schemas.microsoft.com/office/drawing/2014/main" id="{D997F640-DEFC-9B95-B521-4D4CD8D57CE3}"/>
                </a:ext>
              </a:extLst>
            </p:cNvPr>
            <p:cNvSpPr/>
            <p:nvPr/>
          </p:nvSpPr>
          <p:spPr>
            <a:xfrm>
              <a:off x="4977300" y="2987925"/>
              <a:ext cx="129125" cy="137200"/>
            </a:xfrm>
            <a:custGeom>
              <a:avLst/>
              <a:gdLst/>
              <a:ahLst/>
              <a:cxnLst/>
              <a:rect l="l" t="t" r="r" b="b"/>
              <a:pathLst>
                <a:path w="5165" h="5488" extrusionOk="0">
                  <a:moveTo>
                    <a:pt x="1" y="0"/>
                  </a:moveTo>
                  <a:lnTo>
                    <a:pt x="1" y="3981"/>
                  </a:lnTo>
                  <a:lnTo>
                    <a:pt x="108" y="4304"/>
                  </a:lnTo>
                  <a:lnTo>
                    <a:pt x="216" y="4519"/>
                  </a:lnTo>
                  <a:lnTo>
                    <a:pt x="431" y="4842"/>
                  </a:lnTo>
                  <a:lnTo>
                    <a:pt x="754" y="5057"/>
                  </a:lnTo>
                  <a:lnTo>
                    <a:pt x="1614" y="5380"/>
                  </a:lnTo>
                  <a:lnTo>
                    <a:pt x="2583" y="5487"/>
                  </a:lnTo>
                  <a:lnTo>
                    <a:pt x="3659" y="5380"/>
                  </a:lnTo>
                  <a:lnTo>
                    <a:pt x="4089" y="5272"/>
                  </a:lnTo>
                  <a:lnTo>
                    <a:pt x="4412" y="5057"/>
                  </a:lnTo>
                  <a:lnTo>
                    <a:pt x="4734" y="4842"/>
                  </a:lnTo>
                  <a:lnTo>
                    <a:pt x="4950" y="4519"/>
                  </a:lnTo>
                  <a:lnTo>
                    <a:pt x="5165" y="4304"/>
                  </a:lnTo>
                  <a:lnTo>
                    <a:pt x="5165" y="3981"/>
                  </a:lnTo>
                  <a:lnTo>
                    <a:pt x="5165" y="3766"/>
                  </a:lnTo>
                  <a:lnTo>
                    <a:pt x="5165"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468;p29">
              <a:extLst>
                <a:ext uri="{FF2B5EF4-FFF2-40B4-BE49-F238E27FC236}">
                  <a16:creationId xmlns:a16="http://schemas.microsoft.com/office/drawing/2014/main" id="{02B451A2-2130-3EC2-E216-3B9104A3ADB8}"/>
                </a:ext>
              </a:extLst>
            </p:cNvPr>
            <p:cNvSpPr/>
            <p:nvPr/>
          </p:nvSpPr>
          <p:spPr>
            <a:xfrm>
              <a:off x="4977300" y="2987925"/>
              <a:ext cx="129125" cy="137200"/>
            </a:xfrm>
            <a:custGeom>
              <a:avLst/>
              <a:gdLst/>
              <a:ahLst/>
              <a:cxnLst/>
              <a:rect l="l" t="t" r="r" b="b"/>
              <a:pathLst>
                <a:path w="5165" h="5488" fill="none" extrusionOk="0">
                  <a:moveTo>
                    <a:pt x="1" y="0"/>
                  </a:moveTo>
                  <a:lnTo>
                    <a:pt x="1" y="3981"/>
                  </a:lnTo>
                  <a:lnTo>
                    <a:pt x="1" y="3981"/>
                  </a:lnTo>
                  <a:lnTo>
                    <a:pt x="108" y="4304"/>
                  </a:lnTo>
                  <a:lnTo>
                    <a:pt x="216" y="4519"/>
                  </a:lnTo>
                  <a:lnTo>
                    <a:pt x="431" y="4842"/>
                  </a:lnTo>
                  <a:lnTo>
                    <a:pt x="754" y="5057"/>
                  </a:lnTo>
                  <a:lnTo>
                    <a:pt x="1614" y="5380"/>
                  </a:lnTo>
                  <a:lnTo>
                    <a:pt x="2583" y="5487"/>
                  </a:lnTo>
                  <a:lnTo>
                    <a:pt x="2583" y="5487"/>
                  </a:lnTo>
                  <a:lnTo>
                    <a:pt x="3659" y="5380"/>
                  </a:lnTo>
                  <a:lnTo>
                    <a:pt x="4089" y="5272"/>
                  </a:lnTo>
                  <a:lnTo>
                    <a:pt x="4412" y="5057"/>
                  </a:lnTo>
                  <a:lnTo>
                    <a:pt x="4734" y="4842"/>
                  </a:lnTo>
                  <a:lnTo>
                    <a:pt x="4950" y="4519"/>
                  </a:lnTo>
                  <a:lnTo>
                    <a:pt x="5165" y="4304"/>
                  </a:lnTo>
                  <a:lnTo>
                    <a:pt x="5165" y="3981"/>
                  </a:lnTo>
                  <a:lnTo>
                    <a:pt x="5165" y="3766"/>
                  </a:lnTo>
                  <a:lnTo>
                    <a:pt x="516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469;p29">
              <a:extLst>
                <a:ext uri="{FF2B5EF4-FFF2-40B4-BE49-F238E27FC236}">
                  <a16:creationId xmlns:a16="http://schemas.microsoft.com/office/drawing/2014/main" id="{9E599CA9-8B5D-10EA-BF4B-79B23CAEEDAE}"/>
                </a:ext>
              </a:extLst>
            </p:cNvPr>
            <p:cNvSpPr/>
            <p:nvPr/>
          </p:nvSpPr>
          <p:spPr>
            <a:xfrm>
              <a:off x="4971925" y="2985225"/>
              <a:ext cx="139875" cy="145275"/>
            </a:xfrm>
            <a:custGeom>
              <a:avLst/>
              <a:gdLst/>
              <a:ahLst/>
              <a:cxnLst/>
              <a:rect l="l" t="t" r="r" b="b"/>
              <a:pathLst>
                <a:path w="5595" h="5811" extrusionOk="0">
                  <a:moveTo>
                    <a:pt x="108" y="1"/>
                  </a:moveTo>
                  <a:lnTo>
                    <a:pt x="108" y="108"/>
                  </a:lnTo>
                  <a:lnTo>
                    <a:pt x="0" y="4089"/>
                  </a:lnTo>
                  <a:lnTo>
                    <a:pt x="108" y="4412"/>
                  </a:lnTo>
                  <a:lnTo>
                    <a:pt x="323" y="4735"/>
                  </a:lnTo>
                  <a:lnTo>
                    <a:pt x="754" y="5165"/>
                  </a:lnTo>
                  <a:lnTo>
                    <a:pt x="1291" y="5488"/>
                  </a:lnTo>
                  <a:lnTo>
                    <a:pt x="2045" y="5703"/>
                  </a:lnTo>
                  <a:lnTo>
                    <a:pt x="2798" y="5811"/>
                  </a:lnTo>
                  <a:lnTo>
                    <a:pt x="3336" y="5703"/>
                  </a:lnTo>
                  <a:lnTo>
                    <a:pt x="3874" y="5703"/>
                  </a:lnTo>
                  <a:lnTo>
                    <a:pt x="4304" y="5488"/>
                  </a:lnTo>
                  <a:lnTo>
                    <a:pt x="4734" y="5273"/>
                  </a:lnTo>
                  <a:lnTo>
                    <a:pt x="5057" y="5057"/>
                  </a:lnTo>
                  <a:lnTo>
                    <a:pt x="5380" y="4735"/>
                  </a:lnTo>
                  <a:lnTo>
                    <a:pt x="5487" y="4412"/>
                  </a:lnTo>
                  <a:lnTo>
                    <a:pt x="5595" y="4089"/>
                  </a:lnTo>
                  <a:lnTo>
                    <a:pt x="5595" y="3874"/>
                  </a:lnTo>
                  <a:lnTo>
                    <a:pt x="5595" y="108"/>
                  </a:lnTo>
                  <a:lnTo>
                    <a:pt x="5487" y="1"/>
                  </a:lnTo>
                  <a:lnTo>
                    <a:pt x="5272" y="1"/>
                  </a:lnTo>
                  <a:lnTo>
                    <a:pt x="5272" y="108"/>
                  </a:lnTo>
                  <a:lnTo>
                    <a:pt x="5272" y="3766"/>
                  </a:lnTo>
                  <a:lnTo>
                    <a:pt x="5165" y="4089"/>
                  </a:lnTo>
                  <a:lnTo>
                    <a:pt x="5165" y="4304"/>
                  </a:lnTo>
                  <a:lnTo>
                    <a:pt x="5057" y="4519"/>
                  </a:lnTo>
                  <a:lnTo>
                    <a:pt x="4842" y="4735"/>
                  </a:lnTo>
                  <a:lnTo>
                    <a:pt x="4519" y="4950"/>
                  </a:lnTo>
                  <a:lnTo>
                    <a:pt x="3766" y="5273"/>
                  </a:lnTo>
                  <a:lnTo>
                    <a:pt x="2798" y="5380"/>
                  </a:lnTo>
                  <a:lnTo>
                    <a:pt x="1829" y="5273"/>
                  </a:lnTo>
                  <a:lnTo>
                    <a:pt x="1076" y="4950"/>
                  </a:lnTo>
                  <a:lnTo>
                    <a:pt x="754" y="4735"/>
                  </a:lnTo>
                  <a:lnTo>
                    <a:pt x="538" y="4519"/>
                  </a:lnTo>
                  <a:lnTo>
                    <a:pt x="431" y="4304"/>
                  </a:lnTo>
                  <a:lnTo>
                    <a:pt x="431" y="4089"/>
                  </a:lnTo>
                  <a:lnTo>
                    <a:pt x="431" y="108"/>
                  </a:lnTo>
                  <a:lnTo>
                    <a:pt x="43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470;p29">
              <a:extLst>
                <a:ext uri="{FF2B5EF4-FFF2-40B4-BE49-F238E27FC236}">
                  <a16:creationId xmlns:a16="http://schemas.microsoft.com/office/drawing/2014/main" id="{994E7685-FAD4-7E60-0EA0-3504F2058A7C}"/>
                </a:ext>
              </a:extLst>
            </p:cNvPr>
            <p:cNvSpPr/>
            <p:nvPr/>
          </p:nvSpPr>
          <p:spPr>
            <a:xfrm>
              <a:off x="4977300" y="2947575"/>
              <a:ext cx="129125" cy="75350"/>
            </a:xfrm>
            <a:custGeom>
              <a:avLst/>
              <a:gdLst/>
              <a:ahLst/>
              <a:cxnLst/>
              <a:rect l="l" t="t" r="r" b="b"/>
              <a:pathLst>
                <a:path w="5165" h="3014" extrusionOk="0">
                  <a:moveTo>
                    <a:pt x="2583" y="1"/>
                  </a:moveTo>
                  <a:lnTo>
                    <a:pt x="1614" y="108"/>
                  </a:lnTo>
                  <a:lnTo>
                    <a:pt x="754" y="431"/>
                  </a:lnTo>
                  <a:lnTo>
                    <a:pt x="431" y="646"/>
                  </a:lnTo>
                  <a:lnTo>
                    <a:pt x="216" y="969"/>
                  </a:lnTo>
                  <a:lnTo>
                    <a:pt x="108" y="1184"/>
                  </a:lnTo>
                  <a:lnTo>
                    <a:pt x="1" y="1507"/>
                  </a:lnTo>
                  <a:lnTo>
                    <a:pt x="108" y="1830"/>
                  </a:lnTo>
                  <a:lnTo>
                    <a:pt x="216" y="2152"/>
                  </a:lnTo>
                  <a:lnTo>
                    <a:pt x="431" y="2368"/>
                  </a:lnTo>
                  <a:lnTo>
                    <a:pt x="754" y="2583"/>
                  </a:lnTo>
                  <a:lnTo>
                    <a:pt x="1614" y="2905"/>
                  </a:lnTo>
                  <a:lnTo>
                    <a:pt x="2583" y="3013"/>
                  </a:lnTo>
                  <a:lnTo>
                    <a:pt x="3659" y="2905"/>
                  </a:lnTo>
                  <a:lnTo>
                    <a:pt x="4412" y="2583"/>
                  </a:lnTo>
                  <a:lnTo>
                    <a:pt x="4734" y="2368"/>
                  </a:lnTo>
                  <a:lnTo>
                    <a:pt x="5057" y="2152"/>
                  </a:lnTo>
                  <a:lnTo>
                    <a:pt x="5165" y="1830"/>
                  </a:lnTo>
                  <a:lnTo>
                    <a:pt x="5165" y="1507"/>
                  </a:lnTo>
                  <a:lnTo>
                    <a:pt x="5165" y="1184"/>
                  </a:lnTo>
                  <a:lnTo>
                    <a:pt x="5057" y="969"/>
                  </a:lnTo>
                  <a:lnTo>
                    <a:pt x="4734" y="646"/>
                  </a:lnTo>
                  <a:lnTo>
                    <a:pt x="4412" y="431"/>
                  </a:lnTo>
                  <a:lnTo>
                    <a:pt x="3659" y="108"/>
                  </a:lnTo>
                  <a:lnTo>
                    <a:pt x="258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471;p29">
              <a:extLst>
                <a:ext uri="{FF2B5EF4-FFF2-40B4-BE49-F238E27FC236}">
                  <a16:creationId xmlns:a16="http://schemas.microsoft.com/office/drawing/2014/main" id="{42F1C56A-5F84-A934-78C3-0EE734C5F1A8}"/>
                </a:ext>
              </a:extLst>
            </p:cNvPr>
            <p:cNvSpPr/>
            <p:nvPr/>
          </p:nvSpPr>
          <p:spPr>
            <a:xfrm>
              <a:off x="4971925" y="2942200"/>
              <a:ext cx="139875" cy="86100"/>
            </a:xfrm>
            <a:custGeom>
              <a:avLst/>
              <a:gdLst/>
              <a:ahLst/>
              <a:cxnLst/>
              <a:rect l="l" t="t" r="r" b="b"/>
              <a:pathLst>
                <a:path w="5595" h="3444" extrusionOk="0">
                  <a:moveTo>
                    <a:pt x="2798" y="431"/>
                  </a:moveTo>
                  <a:lnTo>
                    <a:pt x="3766" y="538"/>
                  </a:lnTo>
                  <a:lnTo>
                    <a:pt x="4627" y="861"/>
                  </a:lnTo>
                  <a:lnTo>
                    <a:pt x="4842" y="1076"/>
                  </a:lnTo>
                  <a:lnTo>
                    <a:pt x="5057" y="1292"/>
                  </a:lnTo>
                  <a:lnTo>
                    <a:pt x="5165" y="1507"/>
                  </a:lnTo>
                  <a:lnTo>
                    <a:pt x="5272" y="1722"/>
                  </a:lnTo>
                  <a:lnTo>
                    <a:pt x="5165" y="2045"/>
                  </a:lnTo>
                  <a:lnTo>
                    <a:pt x="5057" y="2260"/>
                  </a:lnTo>
                  <a:lnTo>
                    <a:pt x="4734" y="2583"/>
                  </a:lnTo>
                  <a:lnTo>
                    <a:pt x="4196" y="2798"/>
                  </a:lnTo>
                  <a:lnTo>
                    <a:pt x="3551" y="3013"/>
                  </a:lnTo>
                  <a:lnTo>
                    <a:pt x="2798" y="3120"/>
                  </a:lnTo>
                  <a:lnTo>
                    <a:pt x="1829" y="3013"/>
                  </a:lnTo>
                  <a:lnTo>
                    <a:pt x="1076" y="2690"/>
                  </a:lnTo>
                  <a:lnTo>
                    <a:pt x="754" y="2475"/>
                  </a:lnTo>
                  <a:lnTo>
                    <a:pt x="538" y="2260"/>
                  </a:lnTo>
                  <a:lnTo>
                    <a:pt x="431" y="2045"/>
                  </a:lnTo>
                  <a:lnTo>
                    <a:pt x="431" y="1722"/>
                  </a:lnTo>
                  <a:lnTo>
                    <a:pt x="431" y="1507"/>
                  </a:lnTo>
                  <a:lnTo>
                    <a:pt x="538" y="1292"/>
                  </a:lnTo>
                  <a:lnTo>
                    <a:pt x="969" y="969"/>
                  </a:lnTo>
                  <a:lnTo>
                    <a:pt x="1399" y="646"/>
                  </a:lnTo>
                  <a:lnTo>
                    <a:pt x="2045" y="431"/>
                  </a:lnTo>
                  <a:close/>
                  <a:moveTo>
                    <a:pt x="2798" y="0"/>
                  </a:moveTo>
                  <a:lnTo>
                    <a:pt x="2260" y="108"/>
                  </a:lnTo>
                  <a:lnTo>
                    <a:pt x="1829" y="108"/>
                  </a:lnTo>
                  <a:lnTo>
                    <a:pt x="1291" y="323"/>
                  </a:lnTo>
                  <a:lnTo>
                    <a:pt x="861" y="538"/>
                  </a:lnTo>
                  <a:lnTo>
                    <a:pt x="538" y="754"/>
                  </a:lnTo>
                  <a:lnTo>
                    <a:pt x="323" y="1076"/>
                  </a:lnTo>
                  <a:lnTo>
                    <a:pt x="108" y="1399"/>
                  </a:lnTo>
                  <a:lnTo>
                    <a:pt x="0" y="1722"/>
                  </a:lnTo>
                  <a:lnTo>
                    <a:pt x="108" y="2152"/>
                  </a:lnTo>
                  <a:lnTo>
                    <a:pt x="323" y="2475"/>
                  </a:lnTo>
                  <a:lnTo>
                    <a:pt x="754" y="2905"/>
                  </a:lnTo>
                  <a:lnTo>
                    <a:pt x="1291" y="3228"/>
                  </a:lnTo>
                  <a:lnTo>
                    <a:pt x="2045" y="3336"/>
                  </a:lnTo>
                  <a:lnTo>
                    <a:pt x="2798" y="3443"/>
                  </a:lnTo>
                  <a:lnTo>
                    <a:pt x="3336" y="3443"/>
                  </a:lnTo>
                  <a:lnTo>
                    <a:pt x="3874" y="3336"/>
                  </a:lnTo>
                  <a:lnTo>
                    <a:pt x="4304" y="3228"/>
                  </a:lnTo>
                  <a:lnTo>
                    <a:pt x="4734" y="3013"/>
                  </a:lnTo>
                  <a:lnTo>
                    <a:pt x="5057" y="2690"/>
                  </a:lnTo>
                  <a:lnTo>
                    <a:pt x="5380" y="2475"/>
                  </a:lnTo>
                  <a:lnTo>
                    <a:pt x="5595" y="2152"/>
                  </a:lnTo>
                  <a:lnTo>
                    <a:pt x="5595" y="1722"/>
                  </a:lnTo>
                  <a:lnTo>
                    <a:pt x="5595" y="1399"/>
                  </a:lnTo>
                  <a:lnTo>
                    <a:pt x="5380" y="1076"/>
                  </a:lnTo>
                  <a:lnTo>
                    <a:pt x="4949" y="646"/>
                  </a:lnTo>
                  <a:lnTo>
                    <a:pt x="4304" y="323"/>
                  </a:lnTo>
                  <a:lnTo>
                    <a:pt x="3658" y="108"/>
                  </a:lnTo>
                  <a:lnTo>
                    <a:pt x="2798"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472;p29">
              <a:extLst>
                <a:ext uri="{FF2B5EF4-FFF2-40B4-BE49-F238E27FC236}">
                  <a16:creationId xmlns:a16="http://schemas.microsoft.com/office/drawing/2014/main" id="{E9826862-D7E5-0F78-F23D-BB7AE22B808E}"/>
                </a:ext>
              </a:extLst>
            </p:cNvPr>
            <p:cNvSpPr/>
            <p:nvPr/>
          </p:nvSpPr>
          <p:spPr>
            <a:xfrm>
              <a:off x="4724475" y="2831925"/>
              <a:ext cx="129125" cy="137200"/>
            </a:xfrm>
            <a:custGeom>
              <a:avLst/>
              <a:gdLst/>
              <a:ahLst/>
              <a:cxnLst/>
              <a:rect l="l" t="t" r="r" b="b"/>
              <a:pathLst>
                <a:path w="5165" h="5488" extrusionOk="0">
                  <a:moveTo>
                    <a:pt x="108" y="0"/>
                  </a:moveTo>
                  <a:lnTo>
                    <a:pt x="0" y="3981"/>
                  </a:lnTo>
                  <a:lnTo>
                    <a:pt x="108" y="4304"/>
                  </a:lnTo>
                  <a:lnTo>
                    <a:pt x="216" y="4519"/>
                  </a:lnTo>
                  <a:lnTo>
                    <a:pt x="538" y="4842"/>
                  </a:lnTo>
                  <a:lnTo>
                    <a:pt x="754" y="5057"/>
                  </a:lnTo>
                  <a:lnTo>
                    <a:pt x="1614" y="5380"/>
                  </a:lnTo>
                  <a:lnTo>
                    <a:pt x="2690" y="5487"/>
                  </a:lnTo>
                  <a:lnTo>
                    <a:pt x="3658" y="5380"/>
                  </a:lnTo>
                  <a:lnTo>
                    <a:pt x="4089" y="5272"/>
                  </a:lnTo>
                  <a:lnTo>
                    <a:pt x="4412" y="5057"/>
                  </a:lnTo>
                  <a:lnTo>
                    <a:pt x="4734" y="4842"/>
                  </a:lnTo>
                  <a:lnTo>
                    <a:pt x="5057" y="4519"/>
                  </a:lnTo>
                  <a:lnTo>
                    <a:pt x="5165" y="4304"/>
                  </a:lnTo>
                  <a:lnTo>
                    <a:pt x="5165" y="3981"/>
                  </a:lnTo>
                  <a:lnTo>
                    <a:pt x="5165" y="3766"/>
                  </a:lnTo>
                  <a:lnTo>
                    <a:pt x="5165"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473;p29">
              <a:extLst>
                <a:ext uri="{FF2B5EF4-FFF2-40B4-BE49-F238E27FC236}">
                  <a16:creationId xmlns:a16="http://schemas.microsoft.com/office/drawing/2014/main" id="{6631007B-112C-4294-9E11-DFFF2D0126D9}"/>
                </a:ext>
              </a:extLst>
            </p:cNvPr>
            <p:cNvSpPr/>
            <p:nvPr/>
          </p:nvSpPr>
          <p:spPr>
            <a:xfrm>
              <a:off x="4724475" y="2831925"/>
              <a:ext cx="129125" cy="137200"/>
            </a:xfrm>
            <a:custGeom>
              <a:avLst/>
              <a:gdLst/>
              <a:ahLst/>
              <a:cxnLst/>
              <a:rect l="l" t="t" r="r" b="b"/>
              <a:pathLst>
                <a:path w="5165" h="5488" fill="none" extrusionOk="0">
                  <a:moveTo>
                    <a:pt x="108" y="0"/>
                  </a:moveTo>
                  <a:lnTo>
                    <a:pt x="0" y="3981"/>
                  </a:lnTo>
                  <a:lnTo>
                    <a:pt x="0" y="3981"/>
                  </a:lnTo>
                  <a:lnTo>
                    <a:pt x="108" y="4304"/>
                  </a:lnTo>
                  <a:lnTo>
                    <a:pt x="216" y="4519"/>
                  </a:lnTo>
                  <a:lnTo>
                    <a:pt x="538" y="4842"/>
                  </a:lnTo>
                  <a:lnTo>
                    <a:pt x="754" y="5057"/>
                  </a:lnTo>
                  <a:lnTo>
                    <a:pt x="1614" y="5380"/>
                  </a:lnTo>
                  <a:lnTo>
                    <a:pt x="2690" y="5487"/>
                  </a:lnTo>
                  <a:lnTo>
                    <a:pt x="2690" y="5487"/>
                  </a:lnTo>
                  <a:lnTo>
                    <a:pt x="3658" y="5380"/>
                  </a:lnTo>
                  <a:lnTo>
                    <a:pt x="4089" y="5272"/>
                  </a:lnTo>
                  <a:lnTo>
                    <a:pt x="4412" y="5057"/>
                  </a:lnTo>
                  <a:lnTo>
                    <a:pt x="4734" y="4842"/>
                  </a:lnTo>
                  <a:lnTo>
                    <a:pt x="5057" y="4519"/>
                  </a:lnTo>
                  <a:lnTo>
                    <a:pt x="5165" y="4304"/>
                  </a:lnTo>
                  <a:lnTo>
                    <a:pt x="5165" y="3981"/>
                  </a:lnTo>
                  <a:lnTo>
                    <a:pt x="5165" y="3766"/>
                  </a:lnTo>
                  <a:lnTo>
                    <a:pt x="516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474;p29">
              <a:extLst>
                <a:ext uri="{FF2B5EF4-FFF2-40B4-BE49-F238E27FC236}">
                  <a16:creationId xmlns:a16="http://schemas.microsoft.com/office/drawing/2014/main" id="{4A24DC10-0555-8088-1A7F-F9A3967352A0}"/>
                </a:ext>
              </a:extLst>
            </p:cNvPr>
            <p:cNvSpPr/>
            <p:nvPr/>
          </p:nvSpPr>
          <p:spPr>
            <a:xfrm>
              <a:off x="4721775" y="2829225"/>
              <a:ext cx="137200" cy="145275"/>
            </a:xfrm>
            <a:custGeom>
              <a:avLst/>
              <a:gdLst/>
              <a:ahLst/>
              <a:cxnLst/>
              <a:rect l="l" t="t" r="r" b="b"/>
              <a:pathLst>
                <a:path w="5488" h="5811" extrusionOk="0">
                  <a:moveTo>
                    <a:pt x="1" y="1"/>
                  </a:moveTo>
                  <a:lnTo>
                    <a:pt x="1" y="108"/>
                  </a:lnTo>
                  <a:lnTo>
                    <a:pt x="1" y="4089"/>
                  </a:lnTo>
                  <a:lnTo>
                    <a:pt x="1" y="4412"/>
                  </a:lnTo>
                  <a:lnTo>
                    <a:pt x="216" y="4735"/>
                  </a:lnTo>
                  <a:lnTo>
                    <a:pt x="646" y="5165"/>
                  </a:lnTo>
                  <a:lnTo>
                    <a:pt x="1184" y="5488"/>
                  </a:lnTo>
                  <a:lnTo>
                    <a:pt x="1937" y="5703"/>
                  </a:lnTo>
                  <a:lnTo>
                    <a:pt x="2798" y="5811"/>
                  </a:lnTo>
                  <a:lnTo>
                    <a:pt x="3336" y="5811"/>
                  </a:lnTo>
                  <a:lnTo>
                    <a:pt x="3766" y="5703"/>
                  </a:lnTo>
                  <a:lnTo>
                    <a:pt x="4304" y="5488"/>
                  </a:lnTo>
                  <a:lnTo>
                    <a:pt x="4627" y="5273"/>
                  </a:lnTo>
                  <a:lnTo>
                    <a:pt x="4950" y="5057"/>
                  </a:lnTo>
                  <a:lnTo>
                    <a:pt x="5273" y="4735"/>
                  </a:lnTo>
                  <a:lnTo>
                    <a:pt x="5380" y="4412"/>
                  </a:lnTo>
                  <a:lnTo>
                    <a:pt x="5488" y="4089"/>
                  </a:lnTo>
                  <a:lnTo>
                    <a:pt x="5488" y="3874"/>
                  </a:lnTo>
                  <a:lnTo>
                    <a:pt x="5488" y="108"/>
                  </a:lnTo>
                  <a:lnTo>
                    <a:pt x="5488" y="1"/>
                  </a:lnTo>
                  <a:lnTo>
                    <a:pt x="5165" y="1"/>
                  </a:lnTo>
                  <a:lnTo>
                    <a:pt x="5165" y="108"/>
                  </a:lnTo>
                  <a:lnTo>
                    <a:pt x="5165" y="3874"/>
                  </a:lnTo>
                  <a:lnTo>
                    <a:pt x="5165" y="4089"/>
                  </a:lnTo>
                  <a:lnTo>
                    <a:pt x="5057" y="4304"/>
                  </a:lnTo>
                  <a:lnTo>
                    <a:pt x="4950" y="4519"/>
                  </a:lnTo>
                  <a:lnTo>
                    <a:pt x="4735" y="4842"/>
                  </a:lnTo>
                  <a:lnTo>
                    <a:pt x="4520" y="4950"/>
                  </a:lnTo>
                  <a:lnTo>
                    <a:pt x="3659" y="5273"/>
                  </a:lnTo>
                  <a:lnTo>
                    <a:pt x="2798" y="5380"/>
                  </a:lnTo>
                  <a:lnTo>
                    <a:pt x="1830" y="5273"/>
                  </a:lnTo>
                  <a:lnTo>
                    <a:pt x="969" y="4950"/>
                  </a:lnTo>
                  <a:lnTo>
                    <a:pt x="754" y="4842"/>
                  </a:lnTo>
                  <a:lnTo>
                    <a:pt x="539" y="4519"/>
                  </a:lnTo>
                  <a:lnTo>
                    <a:pt x="324" y="4304"/>
                  </a:lnTo>
                  <a:lnTo>
                    <a:pt x="324" y="4089"/>
                  </a:lnTo>
                  <a:lnTo>
                    <a:pt x="324" y="108"/>
                  </a:lnTo>
                  <a:lnTo>
                    <a:pt x="32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475;p29">
              <a:extLst>
                <a:ext uri="{FF2B5EF4-FFF2-40B4-BE49-F238E27FC236}">
                  <a16:creationId xmlns:a16="http://schemas.microsoft.com/office/drawing/2014/main" id="{0D5B7D3C-C3AD-4A91-7C03-9108C4FA1ACC}"/>
                </a:ext>
              </a:extLst>
            </p:cNvPr>
            <p:cNvSpPr/>
            <p:nvPr/>
          </p:nvSpPr>
          <p:spPr>
            <a:xfrm>
              <a:off x="4724475" y="2791575"/>
              <a:ext cx="131825" cy="78025"/>
            </a:xfrm>
            <a:custGeom>
              <a:avLst/>
              <a:gdLst/>
              <a:ahLst/>
              <a:cxnLst/>
              <a:rect l="l" t="t" r="r" b="b"/>
              <a:pathLst>
                <a:path w="5273" h="3121" extrusionOk="0">
                  <a:moveTo>
                    <a:pt x="2690" y="1"/>
                  </a:moveTo>
                  <a:lnTo>
                    <a:pt x="1614" y="108"/>
                  </a:lnTo>
                  <a:lnTo>
                    <a:pt x="754" y="431"/>
                  </a:lnTo>
                  <a:lnTo>
                    <a:pt x="538" y="646"/>
                  </a:lnTo>
                  <a:lnTo>
                    <a:pt x="216" y="969"/>
                  </a:lnTo>
                  <a:lnTo>
                    <a:pt x="108" y="1184"/>
                  </a:lnTo>
                  <a:lnTo>
                    <a:pt x="0" y="1507"/>
                  </a:lnTo>
                  <a:lnTo>
                    <a:pt x="108" y="1830"/>
                  </a:lnTo>
                  <a:lnTo>
                    <a:pt x="216" y="2152"/>
                  </a:lnTo>
                  <a:lnTo>
                    <a:pt x="538" y="2368"/>
                  </a:lnTo>
                  <a:lnTo>
                    <a:pt x="754" y="2583"/>
                  </a:lnTo>
                  <a:lnTo>
                    <a:pt x="1614" y="2905"/>
                  </a:lnTo>
                  <a:lnTo>
                    <a:pt x="2690" y="3121"/>
                  </a:lnTo>
                  <a:lnTo>
                    <a:pt x="3658" y="2905"/>
                  </a:lnTo>
                  <a:lnTo>
                    <a:pt x="4519" y="2583"/>
                  </a:lnTo>
                  <a:lnTo>
                    <a:pt x="4842" y="2368"/>
                  </a:lnTo>
                  <a:lnTo>
                    <a:pt x="5057" y="2152"/>
                  </a:lnTo>
                  <a:lnTo>
                    <a:pt x="5165" y="1830"/>
                  </a:lnTo>
                  <a:lnTo>
                    <a:pt x="5272" y="1507"/>
                  </a:lnTo>
                  <a:lnTo>
                    <a:pt x="5165" y="1184"/>
                  </a:lnTo>
                  <a:lnTo>
                    <a:pt x="5057" y="969"/>
                  </a:lnTo>
                  <a:lnTo>
                    <a:pt x="4842" y="646"/>
                  </a:lnTo>
                  <a:lnTo>
                    <a:pt x="4519" y="431"/>
                  </a:lnTo>
                  <a:lnTo>
                    <a:pt x="3658" y="108"/>
                  </a:lnTo>
                  <a:lnTo>
                    <a:pt x="269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476;p29">
              <a:extLst>
                <a:ext uri="{FF2B5EF4-FFF2-40B4-BE49-F238E27FC236}">
                  <a16:creationId xmlns:a16="http://schemas.microsoft.com/office/drawing/2014/main" id="{0144E865-211F-785A-9191-1E860C31BA65}"/>
                </a:ext>
              </a:extLst>
            </p:cNvPr>
            <p:cNvSpPr/>
            <p:nvPr/>
          </p:nvSpPr>
          <p:spPr>
            <a:xfrm>
              <a:off x="4721775" y="2786200"/>
              <a:ext cx="137200" cy="86100"/>
            </a:xfrm>
            <a:custGeom>
              <a:avLst/>
              <a:gdLst/>
              <a:ahLst/>
              <a:cxnLst/>
              <a:rect l="l" t="t" r="r" b="b"/>
              <a:pathLst>
                <a:path w="5488" h="3444" extrusionOk="0">
                  <a:moveTo>
                    <a:pt x="2798" y="431"/>
                  </a:moveTo>
                  <a:lnTo>
                    <a:pt x="3766" y="538"/>
                  </a:lnTo>
                  <a:lnTo>
                    <a:pt x="4520" y="861"/>
                  </a:lnTo>
                  <a:lnTo>
                    <a:pt x="4735" y="1076"/>
                  </a:lnTo>
                  <a:lnTo>
                    <a:pt x="4950" y="1291"/>
                  </a:lnTo>
                  <a:lnTo>
                    <a:pt x="5165" y="1507"/>
                  </a:lnTo>
                  <a:lnTo>
                    <a:pt x="5165" y="1722"/>
                  </a:lnTo>
                  <a:lnTo>
                    <a:pt x="5165" y="2045"/>
                  </a:lnTo>
                  <a:lnTo>
                    <a:pt x="4950" y="2260"/>
                  </a:lnTo>
                  <a:lnTo>
                    <a:pt x="4627" y="2583"/>
                  </a:lnTo>
                  <a:lnTo>
                    <a:pt x="4089" y="2905"/>
                  </a:lnTo>
                  <a:lnTo>
                    <a:pt x="3444" y="3013"/>
                  </a:lnTo>
                  <a:lnTo>
                    <a:pt x="2798" y="3120"/>
                  </a:lnTo>
                  <a:lnTo>
                    <a:pt x="1830" y="3013"/>
                  </a:lnTo>
                  <a:lnTo>
                    <a:pt x="969" y="2690"/>
                  </a:lnTo>
                  <a:lnTo>
                    <a:pt x="754" y="2475"/>
                  </a:lnTo>
                  <a:lnTo>
                    <a:pt x="539" y="2260"/>
                  </a:lnTo>
                  <a:lnTo>
                    <a:pt x="324" y="2045"/>
                  </a:lnTo>
                  <a:lnTo>
                    <a:pt x="324" y="1722"/>
                  </a:lnTo>
                  <a:lnTo>
                    <a:pt x="324" y="1507"/>
                  </a:lnTo>
                  <a:lnTo>
                    <a:pt x="539" y="1291"/>
                  </a:lnTo>
                  <a:lnTo>
                    <a:pt x="862" y="969"/>
                  </a:lnTo>
                  <a:lnTo>
                    <a:pt x="1399" y="646"/>
                  </a:lnTo>
                  <a:lnTo>
                    <a:pt x="2045" y="431"/>
                  </a:lnTo>
                  <a:close/>
                  <a:moveTo>
                    <a:pt x="2798" y="0"/>
                  </a:moveTo>
                  <a:lnTo>
                    <a:pt x="2153" y="108"/>
                  </a:lnTo>
                  <a:lnTo>
                    <a:pt x="1722" y="216"/>
                  </a:lnTo>
                  <a:lnTo>
                    <a:pt x="1184" y="323"/>
                  </a:lnTo>
                  <a:lnTo>
                    <a:pt x="862" y="538"/>
                  </a:lnTo>
                  <a:lnTo>
                    <a:pt x="431" y="754"/>
                  </a:lnTo>
                  <a:lnTo>
                    <a:pt x="216" y="1076"/>
                  </a:lnTo>
                  <a:lnTo>
                    <a:pt x="1" y="1399"/>
                  </a:lnTo>
                  <a:lnTo>
                    <a:pt x="1" y="1722"/>
                  </a:lnTo>
                  <a:lnTo>
                    <a:pt x="1" y="2152"/>
                  </a:lnTo>
                  <a:lnTo>
                    <a:pt x="216" y="2475"/>
                  </a:lnTo>
                  <a:lnTo>
                    <a:pt x="646" y="2905"/>
                  </a:lnTo>
                  <a:lnTo>
                    <a:pt x="1184" y="3228"/>
                  </a:lnTo>
                  <a:lnTo>
                    <a:pt x="1937" y="3443"/>
                  </a:lnTo>
                  <a:lnTo>
                    <a:pt x="3336" y="3443"/>
                  </a:lnTo>
                  <a:lnTo>
                    <a:pt x="3766" y="3336"/>
                  </a:lnTo>
                  <a:lnTo>
                    <a:pt x="4304" y="3228"/>
                  </a:lnTo>
                  <a:lnTo>
                    <a:pt x="4627" y="3013"/>
                  </a:lnTo>
                  <a:lnTo>
                    <a:pt x="5057" y="2798"/>
                  </a:lnTo>
                  <a:lnTo>
                    <a:pt x="5273" y="2475"/>
                  </a:lnTo>
                  <a:lnTo>
                    <a:pt x="5488" y="2152"/>
                  </a:lnTo>
                  <a:lnTo>
                    <a:pt x="5488" y="1722"/>
                  </a:lnTo>
                  <a:lnTo>
                    <a:pt x="5488" y="1399"/>
                  </a:lnTo>
                  <a:lnTo>
                    <a:pt x="5273" y="1076"/>
                  </a:lnTo>
                  <a:lnTo>
                    <a:pt x="4842" y="646"/>
                  </a:lnTo>
                  <a:lnTo>
                    <a:pt x="4304" y="323"/>
                  </a:lnTo>
                  <a:lnTo>
                    <a:pt x="3551" y="108"/>
                  </a:lnTo>
                  <a:lnTo>
                    <a:pt x="2798"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477;p29">
              <a:extLst>
                <a:ext uri="{FF2B5EF4-FFF2-40B4-BE49-F238E27FC236}">
                  <a16:creationId xmlns:a16="http://schemas.microsoft.com/office/drawing/2014/main" id="{09F69316-5609-9789-5C2A-AD35D9B51166}"/>
                </a:ext>
              </a:extLst>
            </p:cNvPr>
            <p:cNvSpPr/>
            <p:nvPr/>
          </p:nvSpPr>
          <p:spPr>
            <a:xfrm>
              <a:off x="4474325" y="2684000"/>
              <a:ext cx="129150" cy="137200"/>
            </a:xfrm>
            <a:custGeom>
              <a:avLst/>
              <a:gdLst/>
              <a:ahLst/>
              <a:cxnLst/>
              <a:rect l="l" t="t" r="r" b="b"/>
              <a:pathLst>
                <a:path w="5166" h="5488" extrusionOk="0">
                  <a:moveTo>
                    <a:pt x="1" y="0"/>
                  </a:moveTo>
                  <a:lnTo>
                    <a:pt x="1" y="3981"/>
                  </a:lnTo>
                  <a:lnTo>
                    <a:pt x="1" y="4304"/>
                  </a:lnTo>
                  <a:lnTo>
                    <a:pt x="216" y="4519"/>
                  </a:lnTo>
                  <a:lnTo>
                    <a:pt x="431" y="4842"/>
                  </a:lnTo>
                  <a:lnTo>
                    <a:pt x="754" y="5057"/>
                  </a:lnTo>
                  <a:lnTo>
                    <a:pt x="1507" y="5379"/>
                  </a:lnTo>
                  <a:lnTo>
                    <a:pt x="2583" y="5487"/>
                  </a:lnTo>
                  <a:lnTo>
                    <a:pt x="3551" y="5379"/>
                  </a:lnTo>
                  <a:lnTo>
                    <a:pt x="3982" y="5272"/>
                  </a:lnTo>
                  <a:lnTo>
                    <a:pt x="4412" y="5057"/>
                  </a:lnTo>
                  <a:lnTo>
                    <a:pt x="4735" y="4842"/>
                  </a:lnTo>
                  <a:lnTo>
                    <a:pt x="4950" y="4519"/>
                  </a:lnTo>
                  <a:lnTo>
                    <a:pt x="5057" y="4304"/>
                  </a:lnTo>
                  <a:lnTo>
                    <a:pt x="5165" y="3981"/>
                  </a:lnTo>
                  <a:lnTo>
                    <a:pt x="5165" y="3658"/>
                  </a:lnTo>
                  <a:lnTo>
                    <a:pt x="5165"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478;p29">
              <a:extLst>
                <a:ext uri="{FF2B5EF4-FFF2-40B4-BE49-F238E27FC236}">
                  <a16:creationId xmlns:a16="http://schemas.microsoft.com/office/drawing/2014/main" id="{FB9EBED9-EEE5-FD12-05DB-C1539DFAB760}"/>
                </a:ext>
              </a:extLst>
            </p:cNvPr>
            <p:cNvSpPr/>
            <p:nvPr/>
          </p:nvSpPr>
          <p:spPr>
            <a:xfrm>
              <a:off x="4474325" y="2684000"/>
              <a:ext cx="129150" cy="137200"/>
            </a:xfrm>
            <a:custGeom>
              <a:avLst/>
              <a:gdLst/>
              <a:ahLst/>
              <a:cxnLst/>
              <a:rect l="l" t="t" r="r" b="b"/>
              <a:pathLst>
                <a:path w="5166" h="5488" fill="none" extrusionOk="0">
                  <a:moveTo>
                    <a:pt x="1" y="0"/>
                  </a:moveTo>
                  <a:lnTo>
                    <a:pt x="1" y="3981"/>
                  </a:lnTo>
                  <a:lnTo>
                    <a:pt x="1" y="3981"/>
                  </a:lnTo>
                  <a:lnTo>
                    <a:pt x="1" y="4304"/>
                  </a:lnTo>
                  <a:lnTo>
                    <a:pt x="216" y="4519"/>
                  </a:lnTo>
                  <a:lnTo>
                    <a:pt x="431" y="4842"/>
                  </a:lnTo>
                  <a:lnTo>
                    <a:pt x="754" y="5057"/>
                  </a:lnTo>
                  <a:lnTo>
                    <a:pt x="1507" y="5379"/>
                  </a:lnTo>
                  <a:lnTo>
                    <a:pt x="2583" y="5487"/>
                  </a:lnTo>
                  <a:lnTo>
                    <a:pt x="2583" y="5487"/>
                  </a:lnTo>
                  <a:lnTo>
                    <a:pt x="3551" y="5379"/>
                  </a:lnTo>
                  <a:lnTo>
                    <a:pt x="3982" y="5272"/>
                  </a:lnTo>
                  <a:lnTo>
                    <a:pt x="4412" y="5057"/>
                  </a:lnTo>
                  <a:lnTo>
                    <a:pt x="4735" y="4842"/>
                  </a:lnTo>
                  <a:lnTo>
                    <a:pt x="4950" y="4519"/>
                  </a:lnTo>
                  <a:lnTo>
                    <a:pt x="5057" y="4304"/>
                  </a:lnTo>
                  <a:lnTo>
                    <a:pt x="5165" y="3981"/>
                  </a:lnTo>
                  <a:lnTo>
                    <a:pt x="5165" y="3658"/>
                  </a:lnTo>
                  <a:lnTo>
                    <a:pt x="516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479;p29">
              <a:extLst>
                <a:ext uri="{FF2B5EF4-FFF2-40B4-BE49-F238E27FC236}">
                  <a16:creationId xmlns:a16="http://schemas.microsoft.com/office/drawing/2014/main" id="{44217661-51E4-278E-4756-A67D9141CC46}"/>
                </a:ext>
              </a:extLst>
            </p:cNvPr>
            <p:cNvSpPr/>
            <p:nvPr/>
          </p:nvSpPr>
          <p:spPr>
            <a:xfrm>
              <a:off x="4468950" y="2681300"/>
              <a:ext cx="137200" cy="145275"/>
            </a:xfrm>
            <a:custGeom>
              <a:avLst/>
              <a:gdLst/>
              <a:ahLst/>
              <a:cxnLst/>
              <a:rect l="l" t="t" r="r" b="b"/>
              <a:pathLst>
                <a:path w="5488" h="5811" extrusionOk="0">
                  <a:moveTo>
                    <a:pt x="108" y="1"/>
                  </a:moveTo>
                  <a:lnTo>
                    <a:pt x="1" y="108"/>
                  </a:lnTo>
                  <a:lnTo>
                    <a:pt x="1" y="4089"/>
                  </a:lnTo>
                  <a:lnTo>
                    <a:pt x="108" y="4412"/>
                  </a:lnTo>
                  <a:lnTo>
                    <a:pt x="216" y="4734"/>
                  </a:lnTo>
                  <a:lnTo>
                    <a:pt x="646" y="5165"/>
                  </a:lnTo>
                  <a:lnTo>
                    <a:pt x="1292" y="5487"/>
                  </a:lnTo>
                  <a:lnTo>
                    <a:pt x="1937" y="5703"/>
                  </a:lnTo>
                  <a:lnTo>
                    <a:pt x="2798" y="5810"/>
                  </a:lnTo>
                  <a:lnTo>
                    <a:pt x="3336" y="5703"/>
                  </a:lnTo>
                  <a:lnTo>
                    <a:pt x="3874" y="5703"/>
                  </a:lnTo>
                  <a:lnTo>
                    <a:pt x="4304" y="5487"/>
                  </a:lnTo>
                  <a:lnTo>
                    <a:pt x="4735" y="5272"/>
                  </a:lnTo>
                  <a:lnTo>
                    <a:pt x="5057" y="5057"/>
                  </a:lnTo>
                  <a:lnTo>
                    <a:pt x="5272" y="4734"/>
                  </a:lnTo>
                  <a:lnTo>
                    <a:pt x="5488" y="4412"/>
                  </a:lnTo>
                  <a:lnTo>
                    <a:pt x="5488" y="4089"/>
                  </a:lnTo>
                  <a:lnTo>
                    <a:pt x="5488" y="3874"/>
                  </a:lnTo>
                  <a:lnTo>
                    <a:pt x="5488" y="3766"/>
                  </a:lnTo>
                  <a:lnTo>
                    <a:pt x="5488" y="108"/>
                  </a:lnTo>
                  <a:lnTo>
                    <a:pt x="5488" y="1"/>
                  </a:lnTo>
                  <a:lnTo>
                    <a:pt x="5272" y="1"/>
                  </a:lnTo>
                  <a:lnTo>
                    <a:pt x="5165" y="108"/>
                  </a:lnTo>
                  <a:lnTo>
                    <a:pt x="5165" y="3766"/>
                  </a:lnTo>
                  <a:lnTo>
                    <a:pt x="5165" y="4089"/>
                  </a:lnTo>
                  <a:lnTo>
                    <a:pt x="5057" y="4304"/>
                  </a:lnTo>
                  <a:lnTo>
                    <a:pt x="4950" y="4519"/>
                  </a:lnTo>
                  <a:lnTo>
                    <a:pt x="4735" y="4734"/>
                  </a:lnTo>
                  <a:lnTo>
                    <a:pt x="4519" y="4950"/>
                  </a:lnTo>
                  <a:lnTo>
                    <a:pt x="3766" y="5272"/>
                  </a:lnTo>
                  <a:lnTo>
                    <a:pt x="2798" y="5380"/>
                  </a:lnTo>
                  <a:lnTo>
                    <a:pt x="1830" y="5272"/>
                  </a:lnTo>
                  <a:lnTo>
                    <a:pt x="1077" y="4950"/>
                  </a:lnTo>
                  <a:lnTo>
                    <a:pt x="754" y="4734"/>
                  </a:lnTo>
                  <a:lnTo>
                    <a:pt x="539" y="4519"/>
                  </a:lnTo>
                  <a:lnTo>
                    <a:pt x="431" y="4304"/>
                  </a:lnTo>
                  <a:lnTo>
                    <a:pt x="323" y="4089"/>
                  </a:lnTo>
                  <a:lnTo>
                    <a:pt x="323" y="108"/>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480;p29">
              <a:extLst>
                <a:ext uri="{FF2B5EF4-FFF2-40B4-BE49-F238E27FC236}">
                  <a16:creationId xmlns:a16="http://schemas.microsoft.com/office/drawing/2014/main" id="{F604B8EE-D184-0A97-D99F-B520D112B937}"/>
                </a:ext>
              </a:extLst>
            </p:cNvPr>
            <p:cNvSpPr/>
            <p:nvPr/>
          </p:nvSpPr>
          <p:spPr>
            <a:xfrm>
              <a:off x="4474325" y="2643650"/>
              <a:ext cx="129150" cy="75325"/>
            </a:xfrm>
            <a:custGeom>
              <a:avLst/>
              <a:gdLst/>
              <a:ahLst/>
              <a:cxnLst/>
              <a:rect l="l" t="t" r="r" b="b"/>
              <a:pathLst>
                <a:path w="5166" h="3013" extrusionOk="0">
                  <a:moveTo>
                    <a:pt x="2583" y="0"/>
                  </a:moveTo>
                  <a:lnTo>
                    <a:pt x="1507" y="108"/>
                  </a:lnTo>
                  <a:lnTo>
                    <a:pt x="754" y="431"/>
                  </a:lnTo>
                  <a:lnTo>
                    <a:pt x="431" y="646"/>
                  </a:lnTo>
                  <a:lnTo>
                    <a:pt x="216" y="969"/>
                  </a:lnTo>
                  <a:lnTo>
                    <a:pt x="1" y="1184"/>
                  </a:lnTo>
                  <a:lnTo>
                    <a:pt x="1" y="1507"/>
                  </a:lnTo>
                  <a:lnTo>
                    <a:pt x="1" y="1829"/>
                  </a:lnTo>
                  <a:lnTo>
                    <a:pt x="216" y="2152"/>
                  </a:lnTo>
                  <a:lnTo>
                    <a:pt x="431" y="2367"/>
                  </a:lnTo>
                  <a:lnTo>
                    <a:pt x="754" y="2582"/>
                  </a:lnTo>
                  <a:lnTo>
                    <a:pt x="1507" y="2905"/>
                  </a:lnTo>
                  <a:lnTo>
                    <a:pt x="2583" y="3013"/>
                  </a:lnTo>
                  <a:lnTo>
                    <a:pt x="3551" y="2905"/>
                  </a:lnTo>
                  <a:lnTo>
                    <a:pt x="4412" y="2582"/>
                  </a:lnTo>
                  <a:lnTo>
                    <a:pt x="4735" y="2367"/>
                  </a:lnTo>
                  <a:lnTo>
                    <a:pt x="4950" y="2152"/>
                  </a:lnTo>
                  <a:lnTo>
                    <a:pt x="5057" y="1829"/>
                  </a:lnTo>
                  <a:lnTo>
                    <a:pt x="5165" y="1507"/>
                  </a:lnTo>
                  <a:lnTo>
                    <a:pt x="5057" y="1184"/>
                  </a:lnTo>
                  <a:lnTo>
                    <a:pt x="4950" y="969"/>
                  </a:lnTo>
                  <a:lnTo>
                    <a:pt x="4735" y="646"/>
                  </a:lnTo>
                  <a:lnTo>
                    <a:pt x="4412" y="431"/>
                  </a:lnTo>
                  <a:lnTo>
                    <a:pt x="3551" y="108"/>
                  </a:lnTo>
                  <a:lnTo>
                    <a:pt x="258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481;p29">
              <a:extLst>
                <a:ext uri="{FF2B5EF4-FFF2-40B4-BE49-F238E27FC236}">
                  <a16:creationId xmlns:a16="http://schemas.microsoft.com/office/drawing/2014/main" id="{ADF2E5F0-2A40-3EE8-F822-65DC779A68B9}"/>
                </a:ext>
              </a:extLst>
            </p:cNvPr>
            <p:cNvSpPr/>
            <p:nvPr/>
          </p:nvSpPr>
          <p:spPr>
            <a:xfrm>
              <a:off x="4468950" y="2638275"/>
              <a:ext cx="139900" cy="86075"/>
            </a:xfrm>
            <a:custGeom>
              <a:avLst/>
              <a:gdLst/>
              <a:ahLst/>
              <a:cxnLst/>
              <a:rect l="l" t="t" r="r" b="b"/>
              <a:pathLst>
                <a:path w="5596" h="3443" extrusionOk="0">
                  <a:moveTo>
                    <a:pt x="2798" y="431"/>
                  </a:moveTo>
                  <a:lnTo>
                    <a:pt x="3766" y="538"/>
                  </a:lnTo>
                  <a:lnTo>
                    <a:pt x="4519" y="861"/>
                  </a:lnTo>
                  <a:lnTo>
                    <a:pt x="4842" y="968"/>
                  </a:lnTo>
                  <a:lnTo>
                    <a:pt x="5057" y="1291"/>
                  </a:lnTo>
                  <a:lnTo>
                    <a:pt x="5165" y="1506"/>
                  </a:lnTo>
                  <a:lnTo>
                    <a:pt x="5165" y="1722"/>
                  </a:lnTo>
                  <a:lnTo>
                    <a:pt x="5165" y="1937"/>
                  </a:lnTo>
                  <a:lnTo>
                    <a:pt x="5057" y="2260"/>
                  </a:lnTo>
                  <a:lnTo>
                    <a:pt x="4627" y="2582"/>
                  </a:lnTo>
                  <a:lnTo>
                    <a:pt x="4197" y="2797"/>
                  </a:lnTo>
                  <a:lnTo>
                    <a:pt x="3551" y="3013"/>
                  </a:lnTo>
                  <a:lnTo>
                    <a:pt x="2798" y="3120"/>
                  </a:lnTo>
                  <a:lnTo>
                    <a:pt x="1830" y="3013"/>
                  </a:lnTo>
                  <a:lnTo>
                    <a:pt x="1077" y="2690"/>
                  </a:lnTo>
                  <a:lnTo>
                    <a:pt x="754" y="2475"/>
                  </a:lnTo>
                  <a:lnTo>
                    <a:pt x="539" y="2260"/>
                  </a:lnTo>
                  <a:lnTo>
                    <a:pt x="431" y="1937"/>
                  </a:lnTo>
                  <a:lnTo>
                    <a:pt x="323" y="1722"/>
                  </a:lnTo>
                  <a:lnTo>
                    <a:pt x="431" y="1506"/>
                  </a:lnTo>
                  <a:lnTo>
                    <a:pt x="539" y="1291"/>
                  </a:lnTo>
                  <a:lnTo>
                    <a:pt x="861" y="861"/>
                  </a:lnTo>
                  <a:lnTo>
                    <a:pt x="1399" y="646"/>
                  </a:lnTo>
                  <a:lnTo>
                    <a:pt x="2045" y="431"/>
                  </a:lnTo>
                  <a:close/>
                  <a:moveTo>
                    <a:pt x="2798" y="0"/>
                  </a:moveTo>
                  <a:lnTo>
                    <a:pt x="2260" y="108"/>
                  </a:lnTo>
                  <a:lnTo>
                    <a:pt x="1722" y="108"/>
                  </a:lnTo>
                  <a:lnTo>
                    <a:pt x="1292" y="323"/>
                  </a:lnTo>
                  <a:lnTo>
                    <a:pt x="861" y="538"/>
                  </a:lnTo>
                  <a:lnTo>
                    <a:pt x="539" y="753"/>
                  </a:lnTo>
                  <a:lnTo>
                    <a:pt x="216" y="1076"/>
                  </a:lnTo>
                  <a:lnTo>
                    <a:pt x="108" y="1399"/>
                  </a:lnTo>
                  <a:lnTo>
                    <a:pt x="1" y="1722"/>
                  </a:lnTo>
                  <a:lnTo>
                    <a:pt x="108" y="2152"/>
                  </a:lnTo>
                  <a:lnTo>
                    <a:pt x="216" y="2475"/>
                  </a:lnTo>
                  <a:lnTo>
                    <a:pt x="646" y="2905"/>
                  </a:lnTo>
                  <a:lnTo>
                    <a:pt x="1292" y="3228"/>
                  </a:lnTo>
                  <a:lnTo>
                    <a:pt x="1937" y="3335"/>
                  </a:lnTo>
                  <a:lnTo>
                    <a:pt x="2798" y="3443"/>
                  </a:lnTo>
                  <a:lnTo>
                    <a:pt x="3336" y="3443"/>
                  </a:lnTo>
                  <a:lnTo>
                    <a:pt x="3874" y="3335"/>
                  </a:lnTo>
                  <a:lnTo>
                    <a:pt x="4304" y="3228"/>
                  </a:lnTo>
                  <a:lnTo>
                    <a:pt x="4735" y="3013"/>
                  </a:lnTo>
                  <a:lnTo>
                    <a:pt x="5057" y="2690"/>
                  </a:lnTo>
                  <a:lnTo>
                    <a:pt x="5272" y="2475"/>
                  </a:lnTo>
                  <a:lnTo>
                    <a:pt x="5488" y="2152"/>
                  </a:lnTo>
                  <a:lnTo>
                    <a:pt x="5595" y="1722"/>
                  </a:lnTo>
                  <a:lnTo>
                    <a:pt x="5488" y="1399"/>
                  </a:lnTo>
                  <a:lnTo>
                    <a:pt x="5272" y="1076"/>
                  </a:lnTo>
                  <a:lnTo>
                    <a:pt x="4842" y="646"/>
                  </a:lnTo>
                  <a:lnTo>
                    <a:pt x="4304" y="323"/>
                  </a:lnTo>
                  <a:lnTo>
                    <a:pt x="3551" y="108"/>
                  </a:lnTo>
                  <a:lnTo>
                    <a:pt x="2798"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482;p29">
              <a:extLst>
                <a:ext uri="{FF2B5EF4-FFF2-40B4-BE49-F238E27FC236}">
                  <a16:creationId xmlns:a16="http://schemas.microsoft.com/office/drawing/2014/main" id="{B4FAC2E7-8A09-C52E-2B13-5701D7075BA4}"/>
                </a:ext>
              </a:extLst>
            </p:cNvPr>
            <p:cNvSpPr/>
            <p:nvPr/>
          </p:nvSpPr>
          <p:spPr>
            <a:xfrm>
              <a:off x="4339850" y="2423100"/>
              <a:ext cx="1089350" cy="640150"/>
            </a:xfrm>
            <a:custGeom>
              <a:avLst/>
              <a:gdLst/>
              <a:ahLst/>
              <a:cxnLst/>
              <a:rect l="l" t="t" r="r" b="b"/>
              <a:pathLst>
                <a:path w="43574" h="25606" extrusionOk="0">
                  <a:moveTo>
                    <a:pt x="8607" y="0"/>
                  </a:moveTo>
                  <a:lnTo>
                    <a:pt x="1" y="5057"/>
                  </a:lnTo>
                  <a:lnTo>
                    <a:pt x="34966" y="25606"/>
                  </a:lnTo>
                  <a:lnTo>
                    <a:pt x="43573" y="20549"/>
                  </a:lnTo>
                  <a:lnTo>
                    <a:pt x="860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483;p29">
              <a:extLst>
                <a:ext uri="{FF2B5EF4-FFF2-40B4-BE49-F238E27FC236}">
                  <a16:creationId xmlns:a16="http://schemas.microsoft.com/office/drawing/2014/main" id="{A4019FEA-061A-8C41-8CF7-BF785B5F4BFB}"/>
                </a:ext>
              </a:extLst>
            </p:cNvPr>
            <p:cNvSpPr/>
            <p:nvPr/>
          </p:nvSpPr>
          <p:spPr>
            <a:xfrm>
              <a:off x="4334475" y="2417725"/>
              <a:ext cx="1100100" cy="650925"/>
            </a:xfrm>
            <a:custGeom>
              <a:avLst/>
              <a:gdLst/>
              <a:ahLst/>
              <a:cxnLst/>
              <a:rect l="l" t="t" r="r" b="b"/>
              <a:pathLst>
                <a:path w="44004" h="26037" extrusionOk="0">
                  <a:moveTo>
                    <a:pt x="8822" y="430"/>
                  </a:moveTo>
                  <a:lnTo>
                    <a:pt x="43513" y="20711"/>
                  </a:lnTo>
                  <a:lnTo>
                    <a:pt x="43513" y="20711"/>
                  </a:lnTo>
                  <a:lnTo>
                    <a:pt x="35181" y="25606"/>
                  </a:lnTo>
                  <a:lnTo>
                    <a:pt x="538" y="5272"/>
                  </a:lnTo>
                  <a:lnTo>
                    <a:pt x="8822" y="430"/>
                  </a:lnTo>
                  <a:close/>
                  <a:moveTo>
                    <a:pt x="8715" y="0"/>
                  </a:moveTo>
                  <a:lnTo>
                    <a:pt x="108" y="5057"/>
                  </a:lnTo>
                  <a:lnTo>
                    <a:pt x="0" y="5272"/>
                  </a:lnTo>
                  <a:lnTo>
                    <a:pt x="108" y="5379"/>
                  </a:lnTo>
                  <a:lnTo>
                    <a:pt x="35074" y="26036"/>
                  </a:lnTo>
                  <a:lnTo>
                    <a:pt x="35181" y="26036"/>
                  </a:lnTo>
                  <a:lnTo>
                    <a:pt x="43896" y="20872"/>
                  </a:lnTo>
                  <a:lnTo>
                    <a:pt x="44003" y="20764"/>
                  </a:lnTo>
                  <a:lnTo>
                    <a:pt x="43896" y="20549"/>
                  </a:lnTo>
                  <a:lnTo>
                    <a:pt x="893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484;p29">
              <a:extLst>
                <a:ext uri="{FF2B5EF4-FFF2-40B4-BE49-F238E27FC236}">
                  <a16:creationId xmlns:a16="http://schemas.microsoft.com/office/drawing/2014/main" id="{4A563DDA-B741-0499-9816-0085C0247389}"/>
                </a:ext>
              </a:extLst>
            </p:cNvPr>
            <p:cNvSpPr/>
            <p:nvPr/>
          </p:nvSpPr>
          <p:spPr>
            <a:xfrm>
              <a:off x="4337150" y="2549500"/>
              <a:ext cx="876875" cy="602525"/>
            </a:xfrm>
            <a:custGeom>
              <a:avLst/>
              <a:gdLst/>
              <a:ahLst/>
              <a:cxnLst/>
              <a:rect l="l" t="t" r="r" b="b"/>
              <a:pathLst>
                <a:path w="35075" h="24101" extrusionOk="0">
                  <a:moveTo>
                    <a:pt x="109" y="1"/>
                  </a:moveTo>
                  <a:lnTo>
                    <a:pt x="1" y="3444"/>
                  </a:lnTo>
                  <a:lnTo>
                    <a:pt x="35074" y="24100"/>
                  </a:lnTo>
                  <a:lnTo>
                    <a:pt x="35074" y="20550"/>
                  </a:lnTo>
                  <a:lnTo>
                    <a:pt x="109"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485;p29">
              <a:extLst>
                <a:ext uri="{FF2B5EF4-FFF2-40B4-BE49-F238E27FC236}">
                  <a16:creationId xmlns:a16="http://schemas.microsoft.com/office/drawing/2014/main" id="{0A167564-A3A0-B05C-E758-E642E5A442BF}"/>
                </a:ext>
              </a:extLst>
            </p:cNvPr>
            <p:cNvSpPr/>
            <p:nvPr/>
          </p:nvSpPr>
          <p:spPr>
            <a:xfrm>
              <a:off x="4334475" y="2544125"/>
              <a:ext cx="882225" cy="610575"/>
            </a:xfrm>
            <a:custGeom>
              <a:avLst/>
              <a:gdLst/>
              <a:ahLst/>
              <a:cxnLst/>
              <a:rect l="l" t="t" r="r" b="b"/>
              <a:pathLst>
                <a:path w="35289" h="24423" extrusionOk="0">
                  <a:moveTo>
                    <a:pt x="323" y="539"/>
                  </a:moveTo>
                  <a:lnTo>
                    <a:pt x="34966" y="20917"/>
                  </a:lnTo>
                  <a:lnTo>
                    <a:pt x="34966" y="20917"/>
                  </a:lnTo>
                  <a:lnTo>
                    <a:pt x="34966" y="23992"/>
                  </a:lnTo>
                  <a:lnTo>
                    <a:pt x="323" y="3551"/>
                  </a:lnTo>
                  <a:lnTo>
                    <a:pt x="323" y="539"/>
                  </a:lnTo>
                  <a:close/>
                  <a:moveTo>
                    <a:pt x="108" y="1"/>
                  </a:moveTo>
                  <a:lnTo>
                    <a:pt x="0" y="216"/>
                  </a:lnTo>
                  <a:lnTo>
                    <a:pt x="0" y="3659"/>
                  </a:lnTo>
                  <a:lnTo>
                    <a:pt x="108" y="3874"/>
                  </a:lnTo>
                  <a:lnTo>
                    <a:pt x="35074" y="24423"/>
                  </a:lnTo>
                  <a:lnTo>
                    <a:pt x="35181" y="24423"/>
                  </a:lnTo>
                  <a:lnTo>
                    <a:pt x="35289" y="24315"/>
                  </a:lnTo>
                  <a:lnTo>
                    <a:pt x="35289" y="20765"/>
                  </a:lnTo>
                  <a:lnTo>
                    <a:pt x="35181" y="20657"/>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486;p29">
              <a:extLst>
                <a:ext uri="{FF2B5EF4-FFF2-40B4-BE49-F238E27FC236}">
                  <a16:creationId xmlns:a16="http://schemas.microsoft.com/office/drawing/2014/main" id="{397F94F6-F04C-1F94-1875-C88A955949E2}"/>
                </a:ext>
              </a:extLst>
            </p:cNvPr>
            <p:cNvSpPr/>
            <p:nvPr/>
          </p:nvSpPr>
          <p:spPr>
            <a:xfrm>
              <a:off x="5214000" y="2936825"/>
              <a:ext cx="215200" cy="215200"/>
            </a:xfrm>
            <a:custGeom>
              <a:avLst/>
              <a:gdLst/>
              <a:ahLst/>
              <a:cxnLst/>
              <a:rect l="l" t="t" r="r" b="b"/>
              <a:pathLst>
                <a:path w="8608" h="8608" extrusionOk="0">
                  <a:moveTo>
                    <a:pt x="8607" y="0"/>
                  </a:moveTo>
                  <a:lnTo>
                    <a:pt x="0" y="5057"/>
                  </a:lnTo>
                  <a:lnTo>
                    <a:pt x="0" y="8607"/>
                  </a:lnTo>
                  <a:lnTo>
                    <a:pt x="8607" y="3335"/>
                  </a:lnTo>
                  <a:lnTo>
                    <a:pt x="8607"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487;p29">
              <a:extLst>
                <a:ext uri="{FF2B5EF4-FFF2-40B4-BE49-F238E27FC236}">
                  <a16:creationId xmlns:a16="http://schemas.microsoft.com/office/drawing/2014/main" id="{43B8E168-E9EC-F2DD-3955-0DB23F232F68}"/>
                </a:ext>
              </a:extLst>
            </p:cNvPr>
            <p:cNvSpPr/>
            <p:nvPr/>
          </p:nvSpPr>
          <p:spPr>
            <a:xfrm>
              <a:off x="5208625" y="2931450"/>
              <a:ext cx="225950" cy="223250"/>
            </a:xfrm>
            <a:custGeom>
              <a:avLst/>
              <a:gdLst/>
              <a:ahLst/>
              <a:cxnLst/>
              <a:rect l="l" t="t" r="r" b="b"/>
              <a:pathLst>
                <a:path w="9038" h="8930" extrusionOk="0">
                  <a:moveTo>
                    <a:pt x="8715" y="449"/>
                  </a:moveTo>
                  <a:lnTo>
                    <a:pt x="8715" y="3443"/>
                  </a:lnTo>
                  <a:lnTo>
                    <a:pt x="323" y="8499"/>
                  </a:lnTo>
                  <a:lnTo>
                    <a:pt x="323" y="5379"/>
                  </a:lnTo>
                  <a:lnTo>
                    <a:pt x="8715" y="449"/>
                  </a:lnTo>
                  <a:close/>
                  <a:moveTo>
                    <a:pt x="8822" y="0"/>
                  </a:moveTo>
                  <a:lnTo>
                    <a:pt x="108" y="5164"/>
                  </a:lnTo>
                  <a:lnTo>
                    <a:pt x="0" y="5272"/>
                  </a:lnTo>
                  <a:lnTo>
                    <a:pt x="0" y="8822"/>
                  </a:lnTo>
                  <a:lnTo>
                    <a:pt x="108" y="8930"/>
                  </a:lnTo>
                  <a:lnTo>
                    <a:pt x="215" y="8930"/>
                  </a:lnTo>
                  <a:lnTo>
                    <a:pt x="8930" y="3658"/>
                  </a:lnTo>
                  <a:lnTo>
                    <a:pt x="9037" y="3550"/>
                  </a:lnTo>
                  <a:lnTo>
                    <a:pt x="9037" y="215"/>
                  </a:lnTo>
                  <a:lnTo>
                    <a:pt x="893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488;p29">
              <a:extLst>
                <a:ext uri="{FF2B5EF4-FFF2-40B4-BE49-F238E27FC236}">
                  <a16:creationId xmlns:a16="http://schemas.microsoft.com/office/drawing/2014/main" id="{21189E8F-D819-E063-2C3B-7E4A2246EA96}"/>
                </a:ext>
              </a:extLst>
            </p:cNvPr>
            <p:cNvSpPr/>
            <p:nvPr/>
          </p:nvSpPr>
          <p:spPr>
            <a:xfrm>
              <a:off x="4382875" y="2549500"/>
              <a:ext cx="820375" cy="476100"/>
            </a:xfrm>
            <a:custGeom>
              <a:avLst/>
              <a:gdLst/>
              <a:ahLst/>
              <a:cxnLst/>
              <a:rect l="l" t="t" r="r" b="b"/>
              <a:pathLst>
                <a:path w="32815" h="19044" extrusionOk="0">
                  <a:moveTo>
                    <a:pt x="109" y="1"/>
                  </a:moveTo>
                  <a:lnTo>
                    <a:pt x="1" y="108"/>
                  </a:lnTo>
                  <a:lnTo>
                    <a:pt x="1" y="216"/>
                  </a:lnTo>
                  <a:lnTo>
                    <a:pt x="109" y="324"/>
                  </a:lnTo>
                  <a:lnTo>
                    <a:pt x="32600" y="19044"/>
                  </a:lnTo>
                  <a:lnTo>
                    <a:pt x="32707" y="19044"/>
                  </a:lnTo>
                  <a:lnTo>
                    <a:pt x="32815" y="18936"/>
                  </a:lnTo>
                  <a:lnTo>
                    <a:pt x="32815" y="18828"/>
                  </a:lnTo>
                  <a:lnTo>
                    <a:pt x="32707" y="18721"/>
                  </a:lnTo>
                  <a:lnTo>
                    <a:pt x="216" y="1"/>
                  </a:lnTo>
                  <a:close/>
                </a:path>
              </a:pathLst>
            </a:custGeom>
            <a:solidFill>
              <a:srgbClr val="7490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489;p29">
              <a:extLst>
                <a:ext uri="{FF2B5EF4-FFF2-40B4-BE49-F238E27FC236}">
                  <a16:creationId xmlns:a16="http://schemas.microsoft.com/office/drawing/2014/main" id="{75A03C67-911E-1EE6-FF17-3B6C00020ABD}"/>
                </a:ext>
              </a:extLst>
            </p:cNvPr>
            <p:cNvSpPr/>
            <p:nvPr/>
          </p:nvSpPr>
          <p:spPr>
            <a:xfrm>
              <a:off x="4382875" y="2549500"/>
              <a:ext cx="820375" cy="476100"/>
            </a:xfrm>
            <a:custGeom>
              <a:avLst/>
              <a:gdLst/>
              <a:ahLst/>
              <a:cxnLst/>
              <a:rect l="l" t="t" r="r" b="b"/>
              <a:pathLst>
                <a:path w="32815" h="19044" fill="none" extrusionOk="0">
                  <a:moveTo>
                    <a:pt x="32707" y="18721"/>
                  </a:moveTo>
                  <a:lnTo>
                    <a:pt x="216" y="1"/>
                  </a:lnTo>
                  <a:lnTo>
                    <a:pt x="216" y="1"/>
                  </a:lnTo>
                  <a:lnTo>
                    <a:pt x="109" y="1"/>
                  </a:lnTo>
                  <a:lnTo>
                    <a:pt x="1" y="108"/>
                  </a:lnTo>
                  <a:lnTo>
                    <a:pt x="1" y="108"/>
                  </a:lnTo>
                  <a:lnTo>
                    <a:pt x="1" y="216"/>
                  </a:lnTo>
                  <a:lnTo>
                    <a:pt x="109" y="324"/>
                  </a:lnTo>
                  <a:lnTo>
                    <a:pt x="32600" y="19044"/>
                  </a:lnTo>
                  <a:lnTo>
                    <a:pt x="32600" y="19044"/>
                  </a:lnTo>
                  <a:lnTo>
                    <a:pt x="32707" y="19044"/>
                  </a:lnTo>
                  <a:lnTo>
                    <a:pt x="32815" y="18936"/>
                  </a:lnTo>
                  <a:lnTo>
                    <a:pt x="32815" y="18936"/>
                  </a:lnTo>
                  <a:lnTo>
                    <a:pt x="32815" y="18828"/>
                  </a:lnTo>
                  <a:lnTo>
                    <a:pt x="32707" y="1872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490;p29">
              <a:extLst>
                <a:ext uri="{FF2B5EF4-FFF2-40B4-BE49-F238E27FC236}">
                  <a16:creationId xmlns:a16="http://schemas.microsoft.com/office/drawing/2014/main" id="{61A14F19-22CC-6CE7-9A1C-F116303BA916}"/>
                </a:ext>
              </a:extLst>
            </p:cNvPr>
            <p:cNvSpPr/>
            <p:nvPr/>
          </p:nvSpPr>
          <p:spPr>
            <a:xfrm>
              <a:off x="4546950" y="2452675"/>
              <a:ext cx="1049000" cy="613275"/>
            </a:xfrm>
            <a:custGeom>
              <a:avLst/>
              <a:gdLst/>
              <a:ahLst/>
              <a:cxnLst/>
              <a:rect l="l" t="t" r="r" b="b"/>
              <a:pathLst>
                <a:path w="41960" h="24531" extrusionOk="0">
                  <a:moveTo>
                    <a:pt x="216" y="1"/>
                  </a:moveTo>
                  <a:lnTo>
                    <a:pt x="1" y="108"/>
                  </a:lnTo>
                  <a:lnTo>
                    <a:pt x="1" y="216"/>
                  </a:lnTo>
                  <a:lnTo>
                    <a:pt x="108" y="323"/>
                  </a:lnTo>
                  <a:lnTo>
                    <a:pt x="41744" y="24530"/>
                  </a:lnTo>
                  <a:lnTo>
                    <a:pt x="41960" y="24530"/>
                  </a:lnTo>
                  <a:lnTo>
                    <a:pt x="41960" y="24315"/>
                  </a:lnTo>
                  <a:lnTo>
                    <a:pt x="41852" y="24208"/>
                  </a:lnTo>
                  <a:lnTo>
                    <a:pt x="323" y="1"/>
                  </a:lnTo>
                  <a:close/>
                </a:path>
              </a:pathLst>
            </a:custGeom>
            <a:solidFill>
              <a:srgbClr val="7490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491;p29">
              <a:extLst>
                <a:ext uri="{FF2B5EF4-FFF2-40B4-BE49-F238E27FC236}">
                  <a16:creationId xmlns:a16="http://schemas.microsoft.com/office/drawing/2014/main" id="{677A103B-3AC0-B6EE-4AEE-01E4AB43524B}"/>
                </a:ext>
              </a:extLst>
            </p:cNvPr>
            <p:cNvSpPr/>
            <p:nvPr/>
          </p:nvSpPr>
          <p:spPr>
            <a:xfrm>
              <a:off x="4546950" y="2452675"/>
              <a:ext cx="1049000" cy="613275"/>
            </a:xfrm>
            <a:custGeom>
              <a:avLst/>
              <a:gdLst/>
              <a:ahLst/>
              <a:cxnLst/>
              <a:rect l="l" t="t" r="r" b="b"/>
              <a:pathLst>
                <a:path w="41960" h="24531" fill="none" extrusionOk="0">
                  <a:moveTo>
                    <a:pt x="41852" y="24208"/>
                  </a:moveTo>
                  <a:lnTo>
                    <a:pt x="323" y="1"/>
                  </a:lnTo>
                  <a:lnTo>
                    <a:pt x="323" y="1"/>
                  </a:lnTo>
                  <a:lnTo>
                    <a:pt x="216" y="1"/>
                  </a:lnTo>
                  <a:lnTo>
                    <a:pt x="1" y="108"/>
                  </a:lnTo>
                  <a:lnTo>
                    <a:pt x="1" y="108"/>
                  </a:lnTo>
                  <a:lnTo>
                    <a:pt x="1" y="216"/>
                  </a:lnTo>
                  <a:lnTo>
                    <a:pt x="108" y="323"/>
                  </a:lnTo>
                  <a:lnTo>
                    <a:pt x="41744" y="24530"/>
                  </a:lnTo>
                  <a:lnTo>
                    <a:pt x="41744" y="24530"/>
                  </a:lnTo>
                  <a:lnTo>
                    <a:pt x="41852" y="24530"/>
                  </a:lnTo>
                  <a:lnTo>
                    <a:pt x="41960" y="24530"/>
                  </a:lnTo>
                  <a:lnTo>
                    <a:pt x="41960" y="24530"/>
                  </a:lnTo>
                  <a:lnTo>
                    <a:pt x="41960" y="24315"/>
                  </a:lnTo>
                  <a:lnTo>
                    <a:pt x="41852" y="2420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492;p29">
              <a:extLst>
                <a:ext uri="{FF2B5EF4-FFF2-40B4-BE49-F238E27FC236}">
                  <a16:creationId xmlns:a16="http://schemas.microsoft.com/office/drawing/2014/main" id="{D73203C3-CD28-8C04-8C3C-D178354CE1AB}"/>
                </a:ext>
              </a:extLst>
            </p:cNvPr>
            <p:cNvSpPr/>
            <p:nvPr/>
          </p:nvSpPr>
          <p:spPr>
            <a:xfrm>
              <a:off x="5036475" y="2985225"/>
              <a:ext cx="69950" cy="75350"/>
            </a:xfrm>
            <a:custGeom>
              <a:avLst/>
              <a:gdLst/>
              <a:ahLst/>
              <a:cxnLst/>
              <a:rect l="l" t="t" r="r" b="b"/>
              <a:pathLst>
                <a:path w="2798" h="3014" extrusionOk="0">
                  <a:moveTo>
                    <a:pt x="1292" y="1"/>
                  </a:moveTo>
                  <a:lnTo>
                    <a:pt x="754" y="108"/>
                  </a:lnTo>
                  <a:lnTo>
                    <a:pt x="323" y="431"/>
                  </a:lnTo>
                  <a:lnTo>
                    <a:pt x="108" y="969"/>
                  </a:lnTo>
                  <a:lnTo>
                    <a:pt x="0" y="1507"/>
                  </a:lnTo>
                  <a:lnTo>
                    <a:pt x="216" y="2153"/>
                  </a:lnTo>
                  <a:lnTo>
                    <a:pt x="538" y="2583"/>
                  </a:lnTo>
                  <a:lnTo>
                    <a:pt x="1076" y="2906"/>
                  </a:lnTo>
                  <a:lnTo>
                    <a:pt x="1614" y="3013"/>
                  </a:lnTo>
                  <a:lnTo>
                    <a:pt x="2152" y="2906"/>
                  </a:lnTo>
                  <a:lnTo>
                    <a:pt x="2583" y="2583"/>
                  </a:lnTo>
                  <a:lnTo>
                    <a:pt x="2798" y="2153"/>
                  </a:lnTo>
                  <a:lnTo>
                    <a:pt x="2798" y="1507"/>
                  </a:lnTo>
                  <a:lnTo>
                    <a:pt x="2690" y="969"/>
                  </a:lnTo>
                  <a:lnTo>
                    <a:pt x="2260" y="431"/>
                  </a:lnTo>
                  <a:lnTo>
                    <a:pt x="1829" y="108"/>
                  </a:lnTo>
                  <a:lnTo>
                    <a:pt x="129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493;p29">
              <a:extLst>
                <a:ext uri="{FF2B5EF4-FFF2-40B4-BE49-F238E27FC236}">
                  <a16:creationId xmlns:a16="http://schemas.microsoft.com/office/drawing/2014/main" id="{47E23E03-FC95-7CC6-F573-F7E208D597AA}"/>
                </a:ext>
              </a:extLst>
            </p:cNvPr>
            <p:cNvSpPr/>
            <p:nvPr/>
          </p:nvSpPr>
          <p:spPr>
            <a:xfrm>
              <a:off x="4832050" y="2866900"/>
              <a:ext cx="69975" cy="75325"/>
            </a:xfrm>
            <a:custGeom>
              <a:avLst/>
              <a:gdLst/>
              <a:ahLst/>
              <a:cxnLst/>
              <a:rect l="l" t="t" r="r" b="b"/>
              <a:pathLst>
                <a:path w="2799" h="3013" extrusionOk="0">
                  <a:moveTo>
                    <a:pt x="1292" y="0"/>
                  </a:moveTo>
                  <a:lnTo>
                    <a:pt x="754" y="108"/>
                  </a:lnTo>
                  <a:lnTo>
                    <a:pt x="324" y="430"/>
                  </a:lnTo>
                  <a:lnTo>
                    <a:pt x="109" y="861"/>
                  </a:lnTo>
                  <a:lnTo>
                    <a:pt x="1" y="1506"/>
                  </a:lnTo>
                  <a:lnTo>
                    <a:pt x="216" y="2044"/>
                  </a:lnTo>
                  <a:lnTo>
                    <a:pt x="539" y="2582"/>
                  </a:lnTo>
                  <a:lnTo>
                    <a:pt x="1077" y="2905"/>
                  </a:lnTo>
                  <a:lnTo>
                    <a:pt x="1615" y="3012"/>
                  </a:lnTo>
                  <a:lnTo>
                    <a:pt x="2153" y="2905"/>
                  </a:lnTo>
                  <a:lnTo>
                    <a:pt x="2583" y="2582"/>
                  </a:lnTo>
                  <a:lnTo>
                    <a:pt x="2798" y="2044"/>
                  </a:lnTo>
                  <a:lnTo>
                    <a:pt x="2798" y="1506"/>
                  </a:lnTo>
                  <a:lnTo>
                    <a:pt x="2691" y="861"/>
                  </a:lnTo>
                  <a:lnTo>
                    <a:pt x="2260" y="430"/>
                  </a:lnTo>
                  <a:lnTo>
                    <a:pt x="1830" y="108"/>
                  </a:lnTo>
                  <a:lnTo>
                    <a:pt x="129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494;p29">
              <a:extLst>
                <a:ext uri="{FF2B5EF4-FFF2-40B4-BE49-F238E27FC236}">
                  <a16:creationId xmlns:a16="http://schemas.microsoft.com/office/drawing/2014/main" id="{D58A8E60-4209-5525-F7F2-C9FF850CEFDA}"/>
                </a:ext>
              </a:extLst>
            </p:cNvPr>
            <p:cNvSpPr/>
            <p:nvPr/>
          </p:nvSpPr>
          <p:spPr>
            <a:xfrm>
              <a:off x="4627650" y="2745850"/>
              <a:ext cx="69950" cy="75350"/>
            </a:xfrm>
            <a:custGeom>
              <a:avLst/>
              <a:gdLst/>
              <a:ahLst/>
              <a:cxnLst/>
              <a:rect l="l" t="t" r="r" b="b"/>
              <a:pathLst>
                <a:path w="2798" h="3014" extrusionOk="0">
                  <a:moveTo>
                    <a:pt x="1291" y="1"/>
                  </a:moveTo>
                  <a:lnTo>
                    <a:pt x="753" y="108"/>
                  </a:lnTo>
                  <a:lnTo>
                    <a:pt x="323" y="431"/>
                  </a:lnTo>
                  <a:lnTo>
                    <a:pt x="108" y="969"/>
                  </a:lnTo>
                  <a:lnTo>
                    <a:pt x="0" y="1507"/>
                  </a:lnTo>
                  <a:lnTo>
                    <a:pt x="216" y="2152"/>
                  </a:lnTo>
                  <a:lnTo>
                    <a:pt x="538" y="2583"/>
                  </a:lnTo>
                  <a:lnTo>
                    <a:pt x="1076" y="2905"/>
                  </a:lnTo>
                  <a:lnTo>
                    <a:pt x="1614" y="3013"/>
                  </a:lnTo>
                  <a:lnTo>
                    <a:pt x="2152" y="2905"/>
                  </a:lnTo>
                  <a:lnTo>
                    <a:pt x="2582" y="2583"/>
                  </a:lnTo>
                  <a:lnTo>
                    <a:pt x="2798" y="2152"/>
                  </a:lnTo>
                  <a:lnTo>
                    <a:pt x="2798" y="1507"/>
                  </a:lnTo>
                  <a:lnTo>
                    <a:pt x="2690" y="969"/>
                  </a:lnTo>
                  <a:lnTo>
                    <a:pt x="2260" y="431"/>
                  </a:lnTo>
                  <a:lnTo>
                    <a:pt x="1829" y="108"/>
                  </a:lnTo>
                  <a:lnTo>
                    <a:pt x="129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495;p29">
              <a:extLst>
                <a:ext uri="{FF2B5EF4-FFF2-40B4-BE49-F238E27FC236}">
                  <a16:creationId xmlns:a16="http://schemas.microsoft.com/office/drawing/2014/main" id="{B45E70AA-1DC4-F8F2-DFB6-B0B31A5A42DA}"/>
                </a:ext>
              </a:extLst>
            </p:cNvPr>
            <p:cNvSpPr/>
            <p:nvPr/>
          </p:nvSpPr>
          <p:spPr>
            <a:xfrm>
              <a:off x="4423225" y="2627500"/>
              <a:ext cx="69950" cy="75350"/>
            </a:xfrm>
            <a:custGeom>
              <a:avLst/>
              <a:gdLst/>
              <a:ahLst/>
              <a:cxnLst/>
              <a:rect l="l" t="t" r="r" b="b"/>
              <a:pathLst>
                <a:path w="2798" h="3014" extrusionOk="0">
                  <a:moveTo>
                    <a:pt x="1292" y="1"/>
                  </a:moveTo>
                  <a:lnTo>
                    <a:pt x="754" y="108"/>
                  </a:lnTo>
                  <a:lnTo>
                    <a:pt x="324" y="431"/>
                  </a:lnTo>
                  <a:lnTo>
                    <a:pt x="108" y="862"/>
                  </a:lnTo>
                  <a:lnTo>
                    <a:pt x="1" y="1507"/>
                  </a:lnTo>
                  <a:lnTo>
                    <a:pt x="216" y="2045"/>
                  </a:lnTo>
                  <a:lnTo>
                    <a:pt x="539" y="2583"/>
                  </a:lnTo>
                  <a:lnTo>
                    <a:pt x="969" y="2906"/>
                  </a:lnTo>
                  <a:lnTo>
                    <a:pt x="1615" y="3013"/>
                  </a:lnTo>
                  <a:lnTo>
                    <a:pt x="2152" y="2906"/>
                  </a:lnTo>
                  <a:lnTo>
                    <a:pt x="2475" y="2583"/>
                  </a:lnTo>
                  <a:lnTo>
                    <a:pt x="2798" y="2045"/>
                  </a:lnTo>
                  <a:lnTo>
                    <a:pt x="2798" y="1507"/>
                  </a:lnTo>
                  <a:lnTo>
                    <a:pt x="2690" y="862"/>
                  </a:lnTo>
                  <a:lnTo>
                    <a:pt x="2260" y="431"/>
                  </a:lnTo>
                  <a:lnTo>
                    <a:pt x="1830" y="108"/>
                  </a:lnTo>
                  <a:lnTo>
                    <a:pt x="129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496;p29">
              <a:extLst>
                <a:ext uri="{FF2B5EF4-FFF2-40B4-BE49-F238E27FC236}">
                  <a16:creationId xmlns:a16="http://schemas.microsoft.com/office/drawing/2014/main" id="{99AD3A86-DCBC-F37E-7C4A-3514BF1B0EF4}"/>
                </a:ext>
              </a:extLst>
            </p:cNvPr>
            <p:cNvSpPr/>
            <p:nvPr/>
          </p:nvSpPr>
          <p:spPr>
            <a:xfrm>
              <a:off x="5031100" y="2979850"/>
              <a:ext cx="80700" cy="86100"/>
            </a:xfrm>
            <a:custGeom>
              <a:avLst/>
              <a:gdLst/>
              <a:ahLst/>
              <a:cxnLst/>
              <a:rect l="l" t="t" r="r" b="b"/>
              <a:pathLst>
                <a:path w="3228" h="3444" extrusionOk="0">
                  <a:moveTo>
                    <a:pt x="1507" y="431"/>
                  </a:moveTo>
                  <a:lnTo>
                    <a:pt x="1937" y="539"/>
                  </a:lnTo>
                  <a:lnTo>
                    <a:pt x="2367" y="754"/>
                  </a:lnTo>
                  <a:lnTo>
                    <a:pt x="2690" y="1184"/>
                  </a:lnTo>
                  <a:lnTo>
                    <a:pt x="2905" y="1722"/>
                  </a:lnTo>
                  <a:lnTo>
                    <a:pt x="2905" y="1937"/>
                  </a:lnTo>
                  <a:lnTo>
                    <a:pt x="2798" y="2368"/>
                  </a:lnTo>
                  <a:lnTo>
                    <a:pt x="2582" y="2690"/>
                  </a:lnTo>
                  <a:lnTo>
                    <a:pt x="2260" y="3013"/>
                  </a:lnTo>
                  <a:lnTo>
                    <a:pt x="1291" y="3013"/>
                  </a:lnTo>
                  <a:lnTo>
                    <a:pt x="861" y="2690"/>
                  </a:lnTo>
                  <a:lnTo>
                    <a:pt x="538" y="2260"/>
                  </a:lnTo>
                  <a:lnTo>
                    <a:pt x="431" y="1722"/>
                  </a:lnTo>
                  <a:lnTo>
                    <a:pt x="431" y="1614"/>
                  </a:lnTo>
                  <a:lnTo>
                    <a:pt x="538" y="1077"/>
                  </a:lnTo>
                  <a:lnTo>
                    <a:pt x="753" y="754"/>
                  </a:lnTo>
                  <a:lnTo>
                    <a:pt x="1076" y="539"/>
                  </a:lnTo>
                  <a:lnTo>
                    <a:pt x="1507" y="431"/>
                  </a:lnTo>
                  <a:close/>
                  <a:moveTo>
                    <a:pt x="1507" y="1"/>
                  </a:moveTo>
                  <a:lnTo>
                    <a:pt x="861" y="216"/>
                  </a:lnTo>
                  <a:lnTo>
                    <a:pt x="431" y="539"/>
                  </a:lnTo>
                  <a:lnTo>
                    <a:pt x="108" y="969"/>
                  </a:lnTo>
                  <a:lnTo>
                    <a:pt x="0" y="1614"/>
                  </a:lnTo>
                  <a:lnTo>
                    <a:pt x="0" y="1722"/>
                  </a:lnTo>
                  <a:lnTo>
                    <a:pt x="215" y="2368"/>
                  </a:lnTo>
                  <a:lnTo>
                    <a:pt x="646" y="2906"/>
                  </a:lnTo>
                  <a:lnTo>
                    <a:pt x="1184" y="3336"/>
                  </a:lnTo>
                  <a:lnTo>
                    <a:pt x="1507" y="3443"/>
                  </a:lnTo>
                  <a:lnTo>
                    <a:pt x="1829" y="3443"/>
                  </a:lnTo>
                  <a:lnTo>
                    <a:pt x="2367" y="3336"/>
                  </a:lnTo>
                  <a:lnTo>
                    <a:pt x="2798" y="3013"/>
                  </a:lnTo>
                  <a:lnTo>
                    <a:pt x="3120" y="2475"/>
                  </a:lnTo>
                  <a:lnTo>
                    <a:pt x="3228" y="1937"/>
                  </a:lnTo>
                  <a:lnTo>
                    <a:pt x="3228" y="1722"/>
                  </a:lnTo>
                  <a:lnTo>
                    <a:pt x="3013" y="1077"/>
                  </a:lnTo>
                  <a:lnTo>
                    <a:pt x="2690" y="539"/>
                  </a:lnTo>
                  <a:lnTo>
                    <a:pt x="2152" y="216"/>
                  </a:lnTo>
                  <a:lnTo>
                    <a:pt x="1829" y="108"/>
                  </a:lnTo>
                  <a:lnTo>
                    <a:pt x="150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497;p29">
              <a:extLst>
                <a:ext uri="{FF2B5EF4-FFF2-40B4-BE49-F238E27FC236}">
                  <a16:creationId xmlns:a16="http://schemas.microsoft.com/office/drawing/2014/main" id="{153F08EC-EC5F-291C-BAEE-2FC694020FA6}"/>
                </a:ext>
              </a:extLst>
            </p:cNvPr>
            <p:cNvSpPr/>
            <p:nvPr/>
          </p:nvSpPr>
          <p:spPr>
            <a:xfrm>
              <a:off x="4826675" y="2861500"/>
              <a:ext cx="80725" cy="83425"/>
            </a:xfrm>
            <a:custGeom>
              <a:avLst/>
              <a:gdLst/>
              <a:ahLst/>
              <a:cxnLst/>
              <a:rect l="l" t="t" r="r" b="b"/>
              <a:pathLst>
                <a:path w="3229" h="3337" extrusionOk="0">
                  <a:moveTo>
                    <a:pt x="1507" y="324"/>
                  </a:moveTo>
                  <a:lnTo>
                    <a:pt x="1937" y="431"/>
                  </a:lnTo>
                  <a:lnTo>
                    <a:pt x="2368" y="754"/>
                  </a:lnTo>
                  <a:lnTo>
                    <a:pt x="2690" y="1184"/>
                  </a:lnTo>
                  <a:lnTo>
                    <a:pt x="2906" y="1722"/>
                  </a:lnTo>
                  <a:lnTo>
                    <a:pt x="2906" y="1830"/>
                  </a:lnTo>
                  <a:lnTo>
                    <a:pt x="2798" y="2368"/>
                  </a:lnTo>
                  <a:lnTo>
                    <a:pt x="2583" y="2691"/>
                  </a:lnTo>
                  <a:lnTo>
                    <a:pt x="2260" y="2906"/>
                  </a:lnTo>
                  <a:lnTo>
                    <a:pt x="1830" y="3013"/>
                  </a:lnTo>
                  <a:lnTo>
                    <a:pt x="1292" y="2906"/>
                  </a:lnTo>
                  <a:lnTo>
                    <a:pt x="861" y="2583"/>
                  </a:lnTo>
                  <a:lnTo>
                    <a:pt x="539" y="2153"/>
                  </a:lnTo>
                  <a:lnTo>
                    <a:pt x="431" y="1615"/>
                  </a:lnTo>
                  <a:lnTo>
                    <a:pt x="431" y="1507"/>
                  </a:lnTo>
                  <a:lnTo>
                    <a:pt x="539" y="1077"/>
                  </a:lnTo>
                  <a:lnTo>
                    <a:pt x="754" y="646"/>
                  </a:lnTo>
                  <a:lnTo>
                    <a:pt x="1077" y="431"/>
                  </a:lnTo>
                  <a:lnTo>
                    <a:pt x="1507" y="324"/>
                  </a:lnTo>
                  <a:close/>
                  <a:moveTo>
                    <a:pt x="1507" y="1"/>
                  </a:moveTo>
                  <a:lnTo>
                    <a:pt x="861" y="108"/>
                  </a:lnTo>
                  <a:lnTo>
                    <a:pt x="431" y="431"/>
                  </a:lnTo>
                  <a:lnTo>
                    <a:pt x="108" y="969"/>
                  </a:lnTo>
                  <a:lnTo>
                    <a:pt x="1" y="1507"/>
                  </a:lnTo>
                  <a:lnTo>
                    <a:pt x="1" y="1722"/>
                  </a:lnTo>
                  <a:lnTo>
                    <a:pt x="216" y="2368"/>
                  </a:lnTo>
                  <a:lnTo>
                    <a:pt x="646" y="2906"/>
                  </a:lnTo>
                  <a:lnTo>
                    <a:pt x="1184" y="3228"/>
                  </a:lnTo>
                  <a:lnTo>
                    <a:pt x="1507" y="3336"/>
                  </a:lnTo>
                  <a:lnTo>
                    <a:pt x="1830" y="3336"/>
                  </a:lnTo>
                  <a:lnTo>
                    <a:pt x="2368" y="3228"/>
                  </a:lnTo>
                  <a:lnTo>
                    <a:pt x="2798" y="2906"/>
                  </a:lnTo>
                  <a:lnTo>
                    <a:pt x="3121" y="2475"/>
                  </a:lnTo>
                  <a:lnTo>
                    <a:pt x="3228" y="1830"/>
                  </a:lnTo>
                  <a:lnTo>
                    <a:pt x="3228" y="1615"/>
                  </a:lnTo>
                  <a:lnTo>
                    <a:pt x="3013" y="969"/>
                  </a:lnTo>
                  <a:lnTo>
                    <a:pt x="2690" y="539"/>
                  </a:lnTo>
                  <a:lnTo>
                    <a:pt x="2152" y="108"/>
                  </a:lnTo>
                  <a:lnTo>
                    <a:pt x="183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498;p29">
              <a:extLst>
                <a:ext uri="{FF2B5EF4-FFF2-40B4-BE49-F238E27FC236}">
                  <a16:creationId xmlns:a16="http://schemas.microsoft.com/office/drawing/2014/main" id="{6F290A12-29DC-8C83-6D22-C57804B187A7}"/>
                </a:ext>
              </a:extLst>
            </p:cNvPr>
            <p:cNvSpPr/>
            <p:nvPr/>
          </p:nvSpPr>
          <p:spPr>
            <a:xfrm>
              <a:off x="4622275" y="2740475"/>
              <a:ext cx="80700" cy="86100"/>
            </a:xfrm>
            <a:custGeom>
              <a:avLst/>
              <a:gdLst/>
              <a:ahLst/>
              <a:cxnLst/>
              <a:rect l="l" t="t" r="r" b="b"/>
              <a:pathLst>
                <a:path w="3228" h="3444" extrusionOk="0">
                  <a:moveTo>
                    <a:pt x="1506" y="431"/>
                  </a:moveTo>
                  <a:lnTo>
                    <a:pt x="1937" y="538"/>
                  </a:lnTo>
                  <a:lnTo>
                    <a:pt x="2367" y="861"/>
                  </a:lnTo>
                  <a:lnTo>
                    <a:pt x="2690" y="1292"/>
                  </a:lnTo>
                  <a:lnTo>
                    <a:pt x="2905" y="1722"/>
                  </a:lnTo>
                  <a:lnTo>
                    <a:pt x="2905" y="1937"/>
                  </a:lnTo>
                  <a:lnTo>
                    <a:pt x="2797" y="2367"/>
                  </a:lnTo>
                  <a:lnTo>
                    <a:pt x="2582" y="2690"/>
                  </a:lnTo>
                  <a:lnTo>
                    <a:pt x="2259" y="3013"/>
                  </a:lnTo>
                  <a:lnTo>
                    <a:pt x="1829" y="3120"/>
                  </a:lnTo>
                  <a:lnTo>
                    <a:pt x="1291" y="3013"/>
                  </a:lnTo>
                  <a:lnTo>
                    <a:pt x="861" y="2690"/>
                  </a:lnTo>
                  <a:lnTo>
                    <a:pt x="538" y="2260"/>
                  </a:lnTo>
                  <a:lnTo>
                    <a:pt x="431" y="1722"/>
                  </a:lnTo>
                  <a:lnTo>
                    <a:pt x="431" y="1614"/>
                  </a:lnTo>
                  <a:lnTo>
                    <a:pt x="538" y="1076"/>
                  </a:lnTo>
                  <a:lnTo>
                    <a:pt x="753" y="754"/>
                  </a:lnTo>
                  <a:lnTo>
                    <a:pt x="1076" y="538"/>
                  </a:lnTo>
                  <a:lnTo>
                    <a:pt x="1506" y="431"/>
                  </a:lnTo>
                  <a:close/>
                  <a:moveTo>
                    <a:pt x="1506" y="0"/>
                  </a:moveTo>
                  <a:lnTo>
                    <a:pt x="861" y="216"/>
                  </a:lnTo>
                  <a:lnTo>
                    <a:pt x="431" y="538"/>
                  </a:lnTo>
                  <a:lnTo>
                    <a:pt x="108" y="969"/>
                  </a:lnTo>
                  <a:lnTo>
                    <a:pt x="0" y="1614"/>
                  </a:lnTo>
                  <a:lnTo>
                    <a:pt x="0" y="1722"/>
                  </a:lnTo>
                  <a:lnTo>
                    <a:pt x="215" y="2367"/>
                  </a:lnTo>
                  <a:lnTo>
                    <a:pt x="646" y="2905"/>
                  </a:lnTo>
                  <a:lnTo>
                    <a:pt x="1184" y="3336"/>
                  </a:lnTo>
                  <a:lnTo>
                    <a:pt x="1506" y="3443"/>
                  </a:lnTo>
                  <a:lnTo>
                    <a:pt x="1829" y="3443"/>
                  </a:lnTo>
                  <a:lnTo>
                    <a:pt x="2367" y="3336"/>
                  </a:lnTo>
                  <a:lnTo>
                    <a:pt x="2797" y="3013"/>
                  </a:lnTo>
                  <a:lnTo>
                    <a:pt x="3120" y="2475"/>
                  </a:lnTo>
                  <a:lnTo>
                    <a:pt x="3228" y="1937"/>
                  </a:lnTo>
                  <a:lnTo>
                    <a:pt x="3228" y="1722"/>
                  </a:lnTo>
                  <a:lnTo>
                    <a:pt x="3013" y="1076"/>
                  </a:lnTo>
                  <a:lnTo>
                    <a:pt x="2690" y="538"/>
                  </a:lnTo>
                  <a:lnTo>
                    <a:pt x="2152" y="216"/>
                  </a:lnTo>
                  <a:lnTo>
                    <a:pt x="1829" y="108"/>
                  </a:lnTo>
                  <a:lnTo>
                    <a:pt x="150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499;p29">
              <a:extLst>
                <a:ext uri="{FF2B5EF4-FFF2-40B4-BE49-F238E27FC236}">
                  <a16:creationId xmlns:a16="http://schemas.microsoft.com/office/drawing/2014/main" id="{97DB1CE5-FB69-C7E3-951C-C4A9E48F3C54}"/>
                </a:ext>
              </a:extLst>
            </p:cNvPr>
            <p:cNvSpPr/>
            <p:nvPr/>
          </p:nvSpPr>
          <p:spPr>
            <a:xfrm>
              <a:off x="4417850" y="2622125"/>
              <a:ext cx="80725" cy="83400"/>
            </a:xfrm>
            <a:custGeom>
              <a:avLst/>
              <a:gdLst/>
              <a:ahLst/>
              <a:cxnLst/>
              <a:rect l="l" t="t" r="r" b="b"/>
              <a:pathLst>
                <a:path w="3229" h="3336" extrusionOk="0">
                  <a:moveTo>
                    <a:pt x="1507" y="323"/>
                  </a:moveTo>
                  <a:lnTo>
                    <a:pt x="1937" y="431"/>
                  </a:lnTo>
                  <a:lnTo>
                    <a:pt x="2367" y="754"/>
                  </a:lnTo>
                  <a:lnTo>
                    <a:pt x="2690" y="1184"/>
                  </a:lnTo>
                  <a:lnTo>
                    <a:pt x="2905" y="1722"/>
                  </a:lnTo>
                  <a:lnTo>
                    <a:pt x="2905" y="1830"/>
                  </a:lnTo>
                  <a:lnTo>
                    <a:pt x="2798" y="2368"/>
                  </a:lnTo>
                  <a:lnTo>
                    <a:pt x="2583" y="2690"/>
                  </a:lnTo>
                  <a:lnTo>
                    <a:pt x="2260" y="2906"/>
                  </a:lnTo>
                  <a:lnTo>
                    <a:pt x="1830" y="3013"/>
                  </a:lnTo>
                  <a:lnTo>
                    <a:pt x="1292" y="2906"/>
                  </a:lnTo>
                  <a:lnTo>
                    <a:pt x="861" y="2583"/>
                  </a:lnTo>
                  <a:lnTo>
                    <a:pt x="539" y="2152"/>
                  </a:lnTo>
                  <a:lnTo>
                    <a:pt x="431" y="1722"/>
                  </a:lnTo>
                  <a:lnTo>
                    <a:pt x="431" y="1507"/>
                  </a:lnTo>
                  <a:lnTo>
                    <a:pt x="539" y="1077"/>
                  </a:lnTo>
                  <a:lnTo>
                    <a:pt x="754" y="646"/>
                  </a:lnTo>
                  <a:lnTo>
                    <a:pt x="1076" y="431"/>
                  </a:lnTo>
                  <a:lnTo>
                    <a:pt x="1507" y="323"/>
                  </a:lnTo>
                  <a:close/>
                  <a:moveTo>
                    <a:pt x="1507" y="1"/>
                  </a:moveTo>
                  <a:lnTo>
                    <a:pt x="861" y="108"/>
                  </a:lnTo>
                  <a:lnTo>
                    <a:pt x="431" y="431"/>
                  </a:lnTo>
                  <a:lnTo>
                    <a:pt x="108" y="969"/>
                  </a:lnTo>
                  <a:lnTo>
                    <a:pt x="1" y="1507"/>
                  </a:lnTo>
                  <a:lnTo>
                    <a:pt x="1" y="1722"/>
                  </a:lnTo>
                  <a:lnTo>
                    <a:pt x="216" y="2368"/>
                  </a:lnTo>
                  <a:lnTo>
                    <a:pt x="646" y="2906"/>
                  </a:lnTo>
                  <a:lnTo>
                    <a:pt x="1184" y="3228"/>
                  </a:lnTo>
                  <a:lnTo>
                    <a:pt x="1507" y="3336"/>
                  </a:lnTo>
                  <a:lnTo>
                    <a:pt x="1830" y="3336"/>
                  </a:lnTo>
                  <a:lnTo>
                    <a:pt x="2367" y="3228"/>
                  </a:lnTo>
                  <a:lnTo>
                    <a:pt x="2798" y="2906"/>
                  </a:lnTo>
                  <a:lnTo>
                    <a:pt x="3121" y="2475"/>
                  </a:lnTo>
                  <a:lnTo>
                    <a:pt x="3228" y="1830"/>
                  </a:lnTo>
                  <a:lnTo>
                    <a:pt x="3228" y="1722"/>
                  </a:lnTo>
                  <a:lnTo>
                    <a:pt x="3013" y="1077"/>
                  </a:lnTo>
                  <a:lnTo>
                    <a:pt x="2690" y="539"/>
                  </a:lnTo>
                  <a:lnTo>
                    <a:pt x="2152" y="108"/>
                  </a:lnTo>
                  <a:lnTo>
                    <a:pt x="183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500;p29">
              <a:extLst>
                <a:ext uri="{FF2B5EF4-FFF2-40B4-BE49-F238E27FC236}">
                  <a16:creationId xmlns:a16="http://schemas.microsoft.com/office/drawing/2014/main" id="{1349AEDF-67D6-26E0-3DB5-73941B6B70EF}"/>
                </a:ext>
              </a:extLst>
            </p:cNvPr>
            <p:cNvSpPr/>
            <p:nvPr/>
          </p:nvSpPr>
          <p:spPr>
            <a:xfrm>
              <a:off x="4643775" y="2541450"/>
              <a:ext cx="72650" cy="137175"/>
            </a:xfrm>
            <a:custGeom>
              <a:avLst/>
              <a:gdLst/>
              <a:ahLst/>
              <a:cxnLst/>
              <a:rect l="l" t="t" r="r" b="b"/>
              <a:pathLst>
                <a:path w="2906" h="5487" extrusionOk="0">
                  <a:moveTo>
                    <a:pt x="2906" y="0"/>
                  </a:moveTo>
                  <a:lnTo>
                    <a:pt x="1" y="1829"/>
                  </a:lnTo>
                  <a:lnTo>
                    <a:pt x="1" y="5487"/>
                  </a:lnTo>
                  <a:lnTo>
                    <a:pt x="2906" y="3873"/>
                  </a:lnTo>
                  <a:lnTo>
                    <a:pt x="2906"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501;p29">
              <a:extLst>
                <a:ext uri="{FF2B5EF4-FFF2-40B4-BE49-F238E27FC236}">
                  <a16:creationId xmlns:a16="http://schemas.microsoft.com/office/drawing/2014/main" id="{9FAF2542-E0F7-0996-1B95-1EC0E51B6A6E}"/>
                </a:ext>
              </a:extLst>
            </p:cNvPr>
            <p:cNvSpPr/>
            <p:nvPr/>
          </p:nvSpPr>
          <p:spPr>
            <a:xfrm>
              <a:off x="4638400" y="2536050"/>
              <a:ext cx="83400" cy="147975"/>
            </a:xfrm>
            <a:custGeom>
              <a:avLst/>
              <a:gdLst/>
              <a:ahLst/>
              <a:cxnLst/>
              <a:rect l="l" t="t" r="r" b="b"/>
              <a:pathLst>
                <a:path w="3336" h="5919" extrusionOk="0">
                  <a:moveTo>
                    <a:pt x="2906" y="539"/>
                  </a:moveTo>
                  <a:lnTo>
                    <a:pt x="2906" y="3982"/>
                  </a:lnTo>
                  <a:lnTo>
                    <a:pt x="423" y="5414"/>
                  </a:lnTo>
                  <a:lnTo>
                    <a:pt x="423" y="5414"/>
                  </a:lnTo>
                  <a:lnTo>
                    <a:pt x="323" y="2045"/>
                  </a:lnTo>
                  <a:lnTo>
                    <a:pt x="2906" y="539"/>
                  </a:lnTo>
                  <a:close/>
                  <a:moveTo>
                    <a:pt x="3013" y="1"/>
                  </a:moveTo>
                  <a:lnTo>
                    <a:pt x="108" y="1830"/>
                  </a:lnTo>
                  <a:lnTo>
                    <a:pt x="1" y="2045"/>
                  </a:lnTo>
                  <a:lnTo>
                    <a:pt x="108" y="5703"/>
                  </a:lnTo>
                  <a:lnTo>
                    <a:pt x="108" y="5918"/>
                  </a:lnTo>
                  <a:lnTo>
                    <a:pt x="323" y="5918"/>
                  </a:lnTo>
                  <a:lnTo>
                    <a:pt x="3228" y="4197"/>
                  </a:lnTo>
                  <a:lnTo>
                    <a:pt x="3336" y="3982"/>
                  </a:lnTo>
                  <a:lnTo>
                    <a:pt x="3228" y="216"/>
                  </a:lnTo>
                  <a:lnTo>
                    <a:pt x="322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502;p29">
              <a:extLst>
                <a:ext uri="{FF2B5EF4-FFF2-40B4-BE49-F238E27FC236}">
                  <a16:creationId xmlns:a16="http://schemas.microsoft.com/office/drawing/2014/main" id="{3E644357-C2BA-2F36-6AFB-5A1FB189EAA7}"/>
                </a:ext>
              </a:extLst>
            </p:cNvPr>
            <p:cNvSpPr/>
            <p:nvPr/>
          </p:nvSpPr>
          <p:spPr>
            <a:xfrm>
              <a:off x="4482400" y="2490325"/>
              <a:ext cx="161400" cy="188300"/>
            </a:xfrm>
            <a:custGeom>
              <a:avLst/>
              <a:gdLst/>
              <a:ahLst/>
              <a:cxnLst/>
              <a:rect l="l" t="t" r="r" b="b"/>
              <a:pathLst>
                <a:path w="6456" h="7532" extrusionOk="0">
                  <a:moveTo>
                    <a:pt x="1" y="1"/>
                  </a:moveTo>
                  <a:lnTo>
                    <a:pt x="108" y="3766"/>
                  </a:lnTo>
                  <a:lnTo>
                    <a:pt x="6456" y="7532"/>
                  </a:lnTo>
                  <a:lnTo>
                    <a:pt x="6456" y="3766"/>
                  </a:lnTo>
                  <a:lnTo>
                    <a:pt x="1"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503;p29">
              <a:extLst>
                <a:ext uri="{FF2B5EF4-FFF2-40B4-BE49-F238E27FC236}">
                  <a16:creationId xmlns:a16="http://schemas.microsoft.com/office/drawing/2014/main" id="{0D3221D5-200A-5CBF-D9CF-AACA166FC3FD}"/>
                </a:ext>
              </a:extLst>
            </p:cNvPr>
            <p:cNvSpPr/>
            <p:nvPr/>
          </p:nvSpPr>
          <p:spPr>
            <a:xfrm>
              <a:off x="4477025" y="2487650"/>
              <a:ext cx="172175" cy="196375"/>
            </a:xfrm>
            <a:custGeom>
              <a:avLst/>
              <a:gdLst/>
              <a:ahLst/>
              <a:cxnLst/>
              <a:rect l="l" t="t" r="r" b="b"/>
              <a:pathLst>
                <a:path w="6887" h="7855" extrusionOk="0">
                  <a:moveTo>
                    <a:pt x="431" y="431"/>
                  </a:moveTo>
                  <a:lnTo>
                    <a:pt x="6456" y="3919"/>
                  </a:lnTo>
                  <a:lnTo>
                    <a:pt x="6456" y="3919"/>
                  </a:lnTo>
                  <a:lnTo>
                    <a:pt x="6456" y="7316"/>
                  </a:lnTo>
                  <a:lnTo>
                    <a:pt x="431" y="3766"/>
                  </a:lnTo>
                  <a:lnTo>
                    <a:pt x="431" y="431"/>
                  </a:lnTo>
                  <a:close/>
                  <a:moveTo>
                    <a:pt x="108" y="0"/>
                  </a:moveTo>
                  <a:lnTo>
                    <a:pt x="0" y="108"/>
                  </a:lnTo>
                  <a:lnTo>
                    <a:pt x="108" y="3873"/>
                  </a:lnTo>
                  <a:lnTo>
                    <a:pt x="216" y="4089"/>
                  </a:lnTo>
                  <a:lnTo>
                    <a:pt x="6563" y="7854"/>
                  </a:lnTo>
                  <a:lnTo>
                    <a:pt x="6778" y="7854"/>
                  </a:lnTo>
                  <a:lnTo>
                    <a:pt x="6886" y="7639"/>
                  </a:lnTo>
                  <a:lnTo>
                    <a:pt x="6778" y="3873"/>
                  </a:lnTo>
                  <a:lnTo>
                    <a:pt x="6778" y="3658"/>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504;p29">
              <a:extLst>
                <a:ext uri="{FF2B5EF4-FFF2-40B4-BE49-F238E27FC236}">
                  <a16:creationId xmlns:a16="http://schemas.microsoft.com/office/drawing/2014/main" id="{E212405E-9482-1C97-CA24-8BCFB24256BC}"/>
                </a:ext>
              </a:extLst>
            </p:cNvPr>
            <p:cNvSpPr/>
            <p:nvPr/>
          </p:nvSpPr>
          <p:spPr>
            <a:xfrm>
              <a:off x="4482400" y="2447300"/>
              <a:ext cx="234025" cy="137200"/>
            </a:xfrm>
            <a:custGeom>
              <a:avLst/>
              <a:gdLst/>
              <a:ahLst/>
              <a:cxnLst/>
              <a:rect l="l" t="t" r="r" b="b"/>
              <a:pathLst>
                <a:path w="9361" h="5488" extrusionOk="0">
                  <a:moveTo>
                    <a:pt x="3013" y="1"/>
                  </a:moveTo>
                  <a:lnTo>
                    <a:pt x="1" y="1722"/>
                  </a:lnTo>
                  <a:lnTo>
                    <a:pt x="6456" y="5487"/>
                  </a:lnTo>
                  <a:lnTo>
                    <a:pt x="9361" y="3766"/>
                  </a:lnTo>
                  <a:lnTo>
                    <a:pt x="6133" y="1830"/>
                  </a:lnTo>
                  <a:lnTo>
                    <a:pt x="301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505;p29">
              <a:extLst>
                <a:ext uri="{FF2B5EF4-FFF2-40B4-BE49-F238E27FC236}">
                  <a16:creationId xmlns:a16="http://schemas.microsoft.com/office/drawing/2014/main" id="{8054C60D-B859-C8D0-AF48-C4EC447B0BA1}"/>
                </a:ext>
              </a:extLst>
            </p:cNvPr>
            <p:cNvSpPr/>
            <p:nvPr/>
          </p:nvSpPr>
          <p:spPr>
            <a:xfrm>
              <a:off x="4477025" y="2441925"/>
              <a:ext cx="242100" cy="145275"/>
            </a:xfrm>
            <a:custGeom>
              <a:avLst/>
              <a:gdLst/>
              <a:ahLst/>
              <a:cxnLst/>
              <a:rect l="l" t="t" r="r" b="b"/>
              <a:pathLst>
                <a:path w="9684" h="5811" extrusionOk="0">
                  <a:moveTo>
                    <a:pt x="3226" y="389"/>
                  </a:moveTo>
                  <a:lnTo>
                    <a:pt x="6241" y="2260"/>
                  </a:lnTo>
                  <a:lnTo>
                    <a:pt x="8392" y="3551"/>
                  </a:lnTo>
                  <a:lnTo>
                    <a:pt x="9131" y="3973"/>
                  </a:lnTo>
                  <a:lnTo>
                    <a:pt x="6671" y="5487"/>
                  </a:lnTo>
                  <a:lnTo>
                    <a:pt x="646" y="1937"/>
                  </a:lnTo>
                  <a:lnTo>
                    <a:pt x="3226" y="389"/>
                  </a:lnTo>
                  <a:close/>
                  <a:moveTo>
                    <a:pt x="3120" y="0"/>
                  </a:moveTo>
                  <a:lnTo>
                    <a:pt x="108" y="1829"/>
                  </a:lnTo>
                  <a:lnTo>
                    <a:pt x="0" y="1937"/>
                  </a:lnTo>
                  <a:lnTo>
                    <a:pt x="108" y="2152"/>
                  </a:lnTo>
                  <a:lnTo>
                    <a:pt x="6563" y="5810"/>
                  </a:lnTo>
                  <a:lnTo>
                    <a:pt x="6778" y="5810"/>
                  </a:lnTo>
                  <a:lnTo>
                    <a:pt x="9683" y="4089"/>
                  </a:lnTo>
                  <a:lnTo>
                    <a:pt x="9683" y="3981"/>
                  </a:lnTo>
                  <a:lnTo>
                    <a:pt x="9683" y="3874"/>
                  </a:lnTo>
                  <a:lnTo>
                    <a:pt x="9683" y="3766"/>
                  </a:lnTo>
                  <a:lnTo>
                    <a:pt x="9576" y="3766"/>
                  </a:lnTo>
                  <a:lnTo>
                    <a:pt x="9253" y="3551"/>
                  </a:lnTo>
                  <a:lnTo>
                    <a:pt x="5703" y="1507"/>
                  </a:lnTo>
                  <a:lnTo>
                    <a:pt x="3981" y="431"/>
                  </a:lnTo>
                  <a:lnTo>
                    <a:pt x="333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506;p29">
              <a:extLst>
                <a:ext uri="{FF2B5EF4-FFF2-40B4-BE49-F238E27FC236}">
                  <a16:creationId xmlns:a16="http://schemas.microsoft.com/office/drawing/2014/main" id="{79D606F0-217C-4A54-F35C-B9AF34718766}"/>
                </a:ext>
              </a:extLst>
            </p:cNvPr>
            <p:cNvSpPr/>
            <p:nvPr/>
          </p:nvSpPr>
          <p:spPr>
            <a:xfrm>
              <a:off x="4541575" y="2479575"/>
              <a:ext cx="69950" cy="43050"/>
            </a:xfrm>
            <a:custGeom>
              <a:avLst/>
              <a:gdLst/>
              <a:ahLst/>
              <a:cxnLst/>
              <a:rect l="l" t="t" r="r" b="b"/>
              <a:pathLst>
                <a:path w="2798" h="1722" extrusionOk="0">
                  <a:moveTo>
                    <a:pt x="2152" y="1"/>
                  </a:moveTo>
                  <a:lnTo>
                    <a:pt x="1" y="1292"/>
                  </a:lnTo>
                  <a:lnTo>
                    <a:pt x="754" y="1722"/>
                  </a:lnTo>
                  <a:lnTo>
                    <a:pt x="2798" y="431"/>
                  </a:lnTo>
                  <a:lnTo>
                    <a:pt x="215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507;p29">
              <a:extLst>
                <a:ext uri="{FF2B5EF4-FFF2-40B4-BE49-F238E27FC236}">
                  <a16:creationId xmlns:a16="http://schemas.microsoft.com/office/drawing/2014/main" id="{B85BBE46-8089-D5A3-A51A-88A123EF5463}"/>
                </a:ext>
              </a:extLst>
            </p:cNvPr>
            <p:cNvSpPr/>
            <p:nvPr/>
          </p:nvSpPr>
          <p:spPr>
            <a:xfrm>
              <a:off x="4498550" y="2530675"/>
              <a:ext cx="67250" cy="78025"/>
            </a:xfrm>
            <a:custGeom>
              <a:avLst/>
              <a:gdLst/>
              <a:ahLst/>
              <a:cxnLst/>
              <a:rect l="l" t="t" r="r" b="b"/>
              <a:pathLst>
                <a:path w="2690" h="3121" extrusionOk="0">
                  <a:moveTo>
                    <a:pt x="0" y="1"/>
                  </a:moveTo>
                  <a:lnTo>
                    <a:pt x="0" y="1615"/>
                  </a:lnTo>
                  <a:lnTo>
                    <a:pt x="2690" y="3121"/>
                  </a:lnTo>
                  <a:lnTo>
                    <a:pt x="2690" y="1507"/>
                  </a:lnTo>
                  <a:lnTo>
                    <a:pt x="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508;p29">
              <a:extLst>
                <a:ext uri="{FF2B5EF4-FFF2-40B4-BE49-F238E27FC236}">
                  <a16:creationId xmlns:a16="http://schemas.microsoft.com/office/drawing/2014/main" id="{8D925C7F-A105-0EB0-09C4-18D10220546F}"/>
                </a:ext>
              </a:extLst>
            </p:cNvPr>
            <p:cNvSpPr/>
            <p:nvPr/>
          </p:nvSpPr>
          <p:spPr>
            <a:xfrm>
              <a:off x="4915450" y="2697450"/>
              <a:ext cx="72625" cy="137200"/>
            </a:xfrm>
            <a:custGeom>
              <a:avLst/>
              <a:gdLst/>
              <a:ahLst/>
              <a:cxnLst/>
              <a:rect l="l" t="t" r="r" b="b"/>
              <a:pathLst>
                <a:path w="2905" h="5488" extrusionOk="0">
                  <a:moveTo>
                    <a:pt x="2905" y="0"/>
                  </a:moveTo>
                  <a:lnTo>
                    <a:pt x="0" y="1829"/>
                  </a:lnTo>
                  <a:lnTo>
                    <a:pt x="0" y="5487"/>
                  </a:lnTo>
                  <a:lnTo>
                    <a:pt x="2905" y="3873"/>
                  </a:lnTo>
                  <a:lnTo>
                    <a:pt x="2905"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509;p29">
              <a:extLst>
                <a:ext uri="{FF2B5EF4-FFF2-40B4-BE49-F238E27FC236}">
                  <a16:creationId xmlns:a16="http://schemas.microsoft.com/office/drawing/2014/main" id="{9C2A75BB-060C-E993-5EC3-D53B2A2C1383}"/>
                </a:ext>
              </a:extLst>
            </p:cNvPr>
            <p:cNvSpPr/>
            <p:nvPr/>
          </p:nvSpPr>
          <p:spPr>
            <a:xfrm>
              <a:off x="4910050" y="2692050"/>
              <a:ext cx="83425" cy="147975"/>
            </a:xfrm>
            <a:custGeom>
              <a:avLst/>
              <a:gdLst/>
              <a:ahLst/>
              <a:cxnLst/>
              <a:rect l="l" t="t" r="r" b="b"/>
              <a:pathLst>
                <a:path w="3337" h="5919" extrusionOk="0">
                  <a:moveTo>
                    <a:pt x="2906" y="539"/>
                  </a:moveTo>
                  <a:lnTo>
                    <a:pt x="2906" y="3982"/>
                  </a:lnTo>
                  <a:lnTo>
                    <a:pt x="423" y="5414"/>
                  </a:lnTo>
                  <a:lnTo>
                    <a:pt x="423" y="5414"/>
                  </a:lnTo>
                  <a:lnTo>
                    <a:pt x="324" y="2045"/>
                  </a:lnTo>
                  <a:lnTo>
                    <a:pt x="2906" y="539"/>
                  </a:lnTo>
                  <a:close/>
                  <a:moveTo>
                    <a:pt x="3013" y="1"/>
                  </a:moveTo>
                  <a:lnTo>
                    <a:pt x="109" y="1830"/>
                  </a:lnTo>
                  <a:lnTo>
                    <a:pt x="1" y="2045"/>
                  </a:lnTo>
                  <a:lnTo>
                    <a:pt x="109" y="5703"/>
                  </a:lnTo>
                  <a:lnTo>
                    <a:pt x="109" y="5918"/>
                  </a:lnTo>
                  <a:lnTo>
                    <a:pt x="324" y="5918"/>
                  </a:lnTo>
                  <a:lnTo>
                    <a:pt x="3229" y="4197"/>
                  </a:lnTo>
                  <a:lnTo>
                    <a:pt x="3336" y="3982"/>
                  </a:lnTo>
                  <a:lnTo>
                    <a:pt x="3336" y="216"/>
                  </a:lnTo>
                  <a:lnTo>
                    <a:pt x="322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510;p29">
              <a:extLst>
                <a:ext uri="{FF2B5EF4-FFF2-40B4-BE49-F238E27FC236}">
                  <a16:creationId xmlns:a16="http://schemas.microsoft.com/office/drawing/2014/main" id="{418C1D81-BD4E-7248-CFDD-E5D1D4EE6148}"/>
                </a:ext>
              </a:extLst>
            </p:cNvPr>
            <p:cNvSpPr/>
            <p:nvPr/>
          </p:nvSpPr>
          <p:spPr>
            <a:xfrm>
              <a:off x="4754050" y="2646325"/>
              <a:ext cx="161425" cy="188325"/>
            </a:xfrm>
            <a:custGeom>
              <a:avLst/>
              <a:gdLst/>
              <a:ahLst/>
              <a:cxnLst/>
              <a:rect l="l" t="t" r="r" b="b"/>
              <a:pathLst>
                <a:path w="6457" h="7533" extrusionOk="0">
                  <a:moveTo>
                    <a:pt x="1" y="1"/>
                  </a:moveTo>
                  <a:lnTo>
                    <a:pt x="108" y="3766"/>
                  </a:lnTo>
                  <a:lnTo>
                    <a:pt x="6456" y="7532"/>
                  </a:lnTo>
                  <a:lnTo>
                    <a:pt x="6456" y="3766"/>
                  </a:lnTo>
                  <a:lnTo>
                    <a:pt x="1"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511;p29">
              <a:extLst>
                <a:ext uri="{FF2B5EF4-FFF2-40B4-BE49-F238E27FC236}">
                  <a16:creationId xmlns:a16="http://schemas.microsoft.com/office/drawing/2014/main" id="{7C0AD752-C0D7-7A2E-056E-3C32AB7DB79A}"/>
                </a:ext>
              </a:extLst>
            </p:cNvPr>
            <p:cNvSpPr/>
            <p:nvPr/>
          </p:nvSpPr>
          <p:spPr>
            <a:xfrm>
              <a:off x="4748675" y="2643650"/>
              <a:ext cx="172175" cy="196375"/>
            </a:xfrm>
            <a:custGeom>
              <a:avLst/>
              <a:gdLst/>
              <a:ahLst/>
              <a:cxnLst/>
              <a:rect l="l" t="t" r="r" b="b"/>
              <a:pathLst>
                <a:path w="6887" h="7855" extrusionOk="0">
                  <a:moveTo>
                    <a:pt x="431" y="431"/>
                  </a:moveTo>
                  <a:lnTo>
                    <a:pt x="6457" y="3920"/>
                  </a:lnTo>
                  <a:lnTo>
                    <a:pt x="6457" y="3920"/>
                  </a:lnTo>
                  <a:lnTo>
                    <a:pt x="6564" y="7316"/>
                  </a:lnTo>
                  <a:lnTo>
                    <a:pt x="431" y="3766"/>
                  </a:lnTo>
                  <a:lnTo>
                    <a:pt x="431" y="431"/>
                  </a:lnTo>
                  <a:close/>
                  <a:moveTo>
                    <a:pt x="108" y="0"/>
                  </a:moveTo>
                  <a:lnTo>
                    <a:pt x="1" y="108"/>
                  </a:lnTo>
                  <a:lnTo>
                    <a:pt x="108" y="3873"/>
                  </a:lnTo>
                  <a:lnTo>
                    <a:pt x="216" y="4089"/>
                  </a:lnTo>
                  <a:lnTo>
                    <a:pt x="6564" y="7854"/>
                  </a:lnTo>
                  <a:lnTo>
                    <a:pt x="6779" y="7854"/>
                  </a:lnTo>
                  <a:lnTo>
                    <a:pt x="6886" y="7639"/>
                  </a:lnTo>
                  <a:lnTo>
                    <a:pt x="6779" y="3873"/>
                  </a:lnTo>
                  <a:lnTo>
                    <a:pt x="6779" y="3658"/>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512;p29">
              <a:extLst>
                <a:ext uri="{FF2B5EF4-FFF2-40B4-BE49-F238E27FC236}">
                  <a16:creationId xmlns:a16="http://schemas.microsoft.com/office/drawing/2014/main" id="{89ABE3BB-67F1-7F8C-944D-DB509D932C03}"/>
                </a:ext>
              </a:extLst>
            </p:cNvPr>
            <p:cNvSpPr/>
            <p:nvPr/>
          </p:nvSpPr>
          <p:spPr>
            <a:xfrm>
              <a:off x="4754050" y="2603300"/>
              <a:ext cx="234025" cy="137200"/>
            </a:xfrm>
            <a:custGeom>
              <a:avLst/>
              <a:gdLst/>
              <a:ahLst/>
              <a:cxnLst/>
              <a:rect l="l" t="t" r="r" b="b"/>
              <a:pathLst>
                <a:path w="9361" h="5488" extrusionOk="0">
                  <a:moveTo>
                    <a:pt x="3013" y="1"/>
                  </a:moveTo>
                  <a:lnTo>
                    <a:pt x="1" y="1722"/>
                  </a:lnTo>
                  <a:lnTo>
                    <a:pt x="6456" y="5487"/>
                  </a:lnTo>
                  <a:lnTo>
                    <a:pt x="9361" y="3766"/>
                  </a:lnTo>
                  <a:lnTo>
                    <a:pt x="6133" y="1830"/>
                  </a:lnTo>
                  <a:lnTo>
                    <a:pt x="301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513;p29">
              <a:extLst>
                <a:ext uri="{FF2B5EF4-FFF2-40B4-BE49-F238E27FC236}">
                  <a16:creationId xmlns:a16="http://schemas.microsoft.com/office/drawing/2014/main" id="{651875D7-7443-494B-F530-2987D619B581}"/>
                </a:ext>
              </a:extLst>
            </p:cNvPr>
            <p:cNvSpPr/>
            <p:nvPr/>
          </p:nvSpPr>
          <p:spPr>
            <a:xfrm>
              <a:off x="4748675" y="2597925"/>
              <a:ext cx="242100" cy="145275"/>
            </a:xfrm>
            <a:custGeom>
              <a:avLst/>
              <a:gdLst/>
              <a:ahLst/>
              <a:cxnLst/>
              <a:rect l="l" t="t" r="r" b="b"/>
              <a:pathLst>
                <a:path w="9684" h="5811" extrusionOk="0">
                  <a:moveTo>
                    <a:pt x="3227" y="389"/>
                  </a:moveTo>
                  <a:lnTo>
                    <a:pt x="6241" y="2260"/>
                  </a:lnTo>
                  <a:lnTo>
                    <a:pt x="8392" y="3551"/>
                  </a:lnTo>
                  <a:lnTo>
                    <a:pt x="9132" y="3973"/>
                  </a:lnTo>
                  <a:lnTo>
                    <a:pt x="9132" y="3973"/>
                  </a:lnTo>
                  <a:lnTo>
                    <a:pt x="6671" y="5487"/>
                  </a:lnTo>
                  <a:lnTo>
                    <a:pt x="646" y="1937"/>
                  </a:lnTo>
                  <a:lnTo>
                    <a:pt x="3227" y="389"/>
                  </a:lnTo>
                  <a:close/>
                  <a:moveTo>
                    <a:pt x="3121" y="0"/>
                  </a:moveTo>
                  <a:lnTo>
                    <a:pt x="108" y="1829"/>
                  </a:lnTo>
                  <a:lnTo>
                    <a:pt x="1" y="1937"/>
                  </a:lnTo>
                  <a:lnTo>
                    <a:pt x="108" y="2152"/>
                  </a:lnTo>
                  <a:lnTo>
                    <a:pt x="6564" y="5810"/>
                  </a:lnTo>
                  <a:lnTo>
                    <a:pt x="6779" y="5810"/>
                  </a:lnTo>
                  <a:lnTo>
                    <a:pt x="9684" y="4089"/>
                  </a:lnTo>
                  <a:lnTo>
                    <a:pt x="9684" y="3981"/>
                  </a:lnTo>
                  <a:lnTo>
                    <a:pt x="9684" y="3874"/>
                  </a:lnTo>
                  <a:lnTo>
                    <a:pt x="9684" y="3766"/>
                  </a:lnTo>
                  <a:lnTo>
                    <a:pt x="9576" y="3766"/>
                  </a:lnTo>
                  <a:lnTo>
                    <a:pt x="9253" y="3551"/>
                  </a:lnTo>
                  <a:lnTo>
                    <a:pt x="5703" y="1507"/>
                  </a:lnTo>
                  <a:lnTo>
                    <a:pt x="3981" y="431"/>
                  </a:lnTo>
                  <a:lnTo>
                    <a:pt x="333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514;p29">
              <a:extLst>
                <a:ext uri="{FF2B5EF4-FFF2-40B4-BE49-F238E27FC236}">
                  <a16:creationId xmlns:a16="http://schemas.microsoft.com/office/drawing/2014/main" id="{F1652A1D-1B83-7AF5-BE51-33BC4BA4D3EA}"/>
                </a:ext>
              </a:extLst>
            </p:cNvPr>
            <p:cNvSpPr/>
            <p:nvPr/>
          </p:nvSpPr>
          <p:spPr>
            <a:xfrm>
              <a:off x="4813225" y="2635575"/>
              <a:ext cx="69975" cy="43050"/>
            </a:xfrm>
            <a:custGeom>
              <a:avLst/>
              <a:gdLst/>
              <a:ahLst/>
              <a:cxnLst/>
              <a:rect l="l" t="t" r="r" b="b"/>
              <a:pathLst>
                <a:path w="2799" h="1722" extrusionOk="0">
                  <a:moveTo>
                    <a:pt x="2153" y="1"/>
                  </a:moveTo>
                  <a:lnTo>
                    <a:pt x="1" y="1292"/>
                  </a:lnTo>
                  <a:lnTo>
                    <a:pt x="754" y="1722"/>
                  </a:lnTo>
                  <a:lnTo>
                    <a:pt x="2798" y="431"/>
                  </a:lnTo>
                  <a:lnTo>
                    <a:pt x="215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515;p29">
              <a:extLst>
                <a:ext uri="{FF2B5EF4-FFF2-40B4-BE49-F238E27FC236}">
                  <a16:creationId xmlns:a16="http://schemas.microsoft.com/office/drawing/2014/main" id="{C7085FE4-57E7-646D-7785-0D634DD0EB9D}"/>
                </a:ext>
              </a:extLst>
            </p:cNvPr>
            <p:cNvSpPr/>
            <p:nvPr/>
          </p:nvSpPr>
          <p:spPr>
            <a:xfrm>
              <a:off x="4770200" y="2686675"/>
              <a:ext cx="67275" cy="78025"/>
            </a:xfrm>
            <a:custGeom>
              <a:avLst/>
              <a:gdLst/>
              <a:ahLst/>
              <a:cxnLst/>
              <a:rect l="l" t="t" r="r" b="b"/>
              <a:pathLst>
                <a:path w="2691" h="3121" extrusionOk="0">
                  <a:moveTo>
                    <a:pt x="0" y="1"/>
                  </a:moveTo>
                  <a:lnTo>
                    <a:pt x="0" y="1615"/>
                  </a:lnTo>
                  <a:lnTo>
                    <a:pt x="2690" y="3121"/>
                  </a:lnTo>
                  <a:lnTo>
                    <a:pt x="2690" y="1507"/>
                  </a:lnTo>
                  <a:lnTo>
                    <a:pt x="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516;p29">
              <a:extLst>
                <a:ext uri="{FF2B5EF4-FFF2-40B4-BE49-F238E27FC236}">
                  <a16:creationId xmlns:a16="http://schemas.microsoft.com/office/drawing/2014/main" id="{013C75A9-4899-3D37-B724-53743F94A41E}"/>
                </a:ext>
              </a:extLst>
            </p:cNvPr>
            <p:cNvSpPr/>
            <p:nvPr/>
          </p:nvSpPr>
          <p:spPr>
            <a:xfrm>
              <a:off x="5189775" y="2853450"/>
              <a:ext cx="72650" cy="139875"/>
            </a:xfrm>
            <a:custGeom>
              <a:avLst/>
              <a:gdLst/>
              <a:ahLst/>
              <a:cxnLst/>
              <a:rect l="l" t="t" r="r" b="b"/>
              <a:pathLst>
                <a:path w="2906" h="5595" extrusionOk="0">
                  <a:moveTo>
                    <a:pt x="2906" y="0"/>
                  </a:moveTo>
                  <a:lnTo>
                    <a:pt x="1" y="1829"/>
                  </a:lnTo>
                  <a:lnTo>
                    <a:pt x="1" y="5595"/>
                  </a:lnTo>
                  <a:lnTo>
                    <a:pt x="2906" y="3873"/>
                  </a:lnTo>
                  <a:lnTo>
                    <a:pt x="2906"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517;p29">
              <a:extLst>
                <a:ext uri="{FF2B5EF4-FFF2-40B4-BE49-F238E27FC236}">
                  <a16:creationId xmlns:a16="http://schemas.microsoft.com/office/drawing/2014/main" id="{0D02E6DC-4017-12BB-974D-E130250E2E7E}"/>
                </a:ext>
              </a:extLst>
            </p:cNvPr>
            <p:cNvSpPr/>
            <p:nvPr/>
          </p:nvSpPr>
          <p:spPr>
            <a:xfrm>
              <a:off x="5184400" y="2850750"/>
              <a:ext cx="83400" cy="147950"/>
            </a:xfrm>
            <a:custGeom>
              <a:avLst/>
              <a:gdLst/>
              <a:ahLst/>
              <a:cxnLst/>
              <a:rect l="l" t="t" r="r" b="b"/>
              <a:pathLst>
                <a:path w="3336" h="5918" extrusionOk="0">
                  <a:moveTo>
                    <a:pt x="2906" y="431"/>
                  </a:moveTo>
                  <a:lnTo>
                    <a:pt x="3013" y="3874"/>
                  </a:lnTo>
                  <a:lnTo>
                    <a:pt x="424" y="5467"/>
                  </a:lnTo>
                  <a:lnTo>
                    <a:pt x="324" y="2045"/>
                  </a:lnTo>
                  <a:lnTo>
                    <a:pt x="2906" y="431"/>
                  </a:lnTo>
                  <a:close/>
                  <a:moveTo>
                    <a:pt x="3013" y="1"/>
                  </a:moveTo>
                  <a:lnTo>
                    <a:pt x="108" y="1830"/>
                  </a:lnTo>
                  <a:lnTo>
                    <a:pt x="1" y="1937"/>
                  </a:lnTo>
                  <a:lnTo>
                    <a:pt x="108" y="5703"/>
                  </a:lnTo>
                  <a:lnTo>
                    <a:pt x="216" y="5918"/>
                  </a:lnTo>
                  <a:lnTo>
                    <a:pt x="324" y="5810"/>
                  </a:lnTo>
                  <a:lnTo>
                    <a:pt x="3228" y="4196"/>
                  </a:lnTo>
                  <a:lnTo>
                    <a:pt x="3336" y="3981"/>
                  </a:lnTo>
                  <a:lnTo>
                    <a:pt x="3336" y="108"/>
                  </a:lnTo>
                  <a:lnTo>
                    <a:pt x="322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518;p29">
              <a:extLst>
                <a:ext uri="{FF2B5EF4-FFF2-40B4-BE49-F238E27FC236}">
                  <a16:creationId xmlns:a16="http://schemas.microsoft.com/office/drawing/2014/main" id="{03DC26EB-31C0-ADC7-FB24-DCBE44507CEC}"/>
                </a:ext>
              </a:extLst>
            </p:cNvPr>
            <p:cNvSpPr/>
            <p:nvPr/>
          </p:nvSpPr>
          <p:spPr>
            <a:xfrm>
              <a:off x="5028400" y="2805025"/>
              <a:ext cx="161400" cy="188300"/>
            </a:xfrm>
            <a:custGeom>
              <a:avLst/>
              <a:gdLst/>
              <a:ahLst/>
              <a:cxnLst/>
              <a:rect l="l" t="t" r="r" b="b"/>
              <a:pathLst>
                <a:path w="6456" h="7532" extrusionOk="0">
                  <a:moveTo>
                    <a:pt x="1" y="1"/>
                  </a:moveTo>
                  <a:lnTo>
                    <a:pt x="108" y="3766"/>
                  </a:lnTo>
                  <a:lnTo>
                    <a:pt x="6456" y="7532"/>
                  </a:lnTo>
                  <a:lnTo>
                    <a:pt x="6456" y="3659"/>
                  </a:lnTo>
                  <a:lnTo>
                    <a:pt x="1"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519;p29">
              <a:extLst>
                <a:ext uri="{FF2B5EF4-FFF2-40B4-BE49-F238E27FC236}">
                  <a16:creationId xmlns:a16="http://schemas.microsoft.com/office/drawing/2014/main" id="{F509DF2C-F7DC-C451-BA55-3126B1D017CD}"/>
                </a:ext>
              </a:extLst>
            </p:cNvPr>
            <p:cNvSpPr/>
            <p:nvPr/>
          </p:nvSpPr>
          <p:spPr>
            <a:xfrm>
              <a:off x="5025725" y="2799650"/>
              <a:ext cx="169475" cy="196375"/>
            </a:xfrm>
            <a:custGeom>
              <a:avLst/>
              <a:gdLst/>
              <a:ahLst/>
              <a:cxnLst/>
              <a:rect l="l" t="t" r="r" b="b"/>
              <a:pathLst>
                <a:path w="6779" h="7855" extrusionOk="0">
                  <a:moveTo>
                    <a:pt x="323" y="538"/>
                  </a:moveTo>
                  <a:lnTo>
                    <a:pt x="6352" y="4029"/>
                  </a:lnTo>
                  <a:lnTo>
                    <a:pt x="6352" y="4029"/>
                  </a:lnTo>
                  <a:lnTo>
                    <a:pt x="6455" y="7424"/>
                  </a:lnTo>
                  <a:lnTo>
                    <a:pt x="323" y="3874"/>
                  </a:lnTo>
                  <a:lnTo>
                    <a:pt x="323" y="538"/>
                  </a:lnTo>
                  <a:close/>
                  <a:moveTo>
                    <a:pt x="108" y="0"/>
                  </a:moveTo>
                  <a:lnTo>
                    <a:pt x="0" y="216"/>
                  </a:lnTo>
                  <a:lnTo>
                    <a:pt x="0" y="3981"/>
                  </a:lnTo>
                  <a:lnTo>
                    <a:pt x="108" y="4089"/>
                  </a:lnTo>
                  <a:lnTo>
                    <a:pt x="6563" y="7854"/>
                  </a:lnTo>
                  <a:lnTo>
                    <a:pt x="6671" y="7854"/>
                  </a:lnTo>
                  <a:lnTo>
                    <a:pt x="6778" y="7747"/>
                  </a:lnTo>
                  <a:lnTo>
                    <a:pt x="6778" y="3874"/>
                  </a:lnTo>
                  <a:lnTo>
                    <a:pt x="6671" y="3766"/>
                  </a:lnTo>
                  <a:lnTo>
                    <a:pt x="21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520;p29">
              <a:extLst>
                <a:ext uri="{FF2B5EF4-FFF2-40B4-BE49-F238E27FC236}">
                  <a16:creationId xmlns:a16="http://schemas.microsoft.com/office/drawing/2014/main" id="{69BB60AE-F25F-E299-F108-145397FFD70A}"/>
                </a:ext>
              </a:extLst>
            </p:cNvPr>
            <p:cNvSpPr/>
            <p:nvPr/>
          </p:nvSpPr>
          <p:spPr>
            <a:xfrm>
              <a:off x="5028400" y="2759300"/>
              <a:ext cx="234025" cy="137200"/>
            </a:xfrm>
            <a:custGeom>
              <a:avLst/>
              <a:gdLst/>
              <a:ahLst/>
              <a:cxnLst/>
              <a:rect l="l" t="t" r="r" b="b"/>
              <a:pathLst>
                <a:path w="9361" h="5488" extrusionOk="0">
                  <a:moveTo>
                    <a:pt x="3013" y="1"/>
                  </a:moveTo>
                  <a:lnTo>
                    <a:pt x="1" y="1830"/>
                  </a:lnTo>
                  <a:lnTo>
                    <a:pt x="6456" y="5488"/>
                  </a:lnTo>
                  <a:lnTo>
                    <a:pt x="9361" y="3766"/>
                  </a:lnTo>
                  <a:lnTo>
                    <a:pt x="6133" y="1937"/>
                  </a:lnTo>
                  <a:lnTo>
                    <a:pt x="301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521;p29">
              <a:extLst>
                <a:ext uri="{FF2B5EF4-FFF2-40B4-BE49-F238E27FC236}">
                  <a16:creationId xmlns:a16="http://schemas.microsoft.com/office/drawing/2014/main" id="{599126CC-ADB1-C86A-800C-DD2F3C7321B9}"/>
                </a:ext>
              </a:extLst>
            </p:cNvPr>
            <p:cNvSpPr/>
            <p:nvPr/>
          </p:nvSpPr>
          <p:spPr>
            <a:xfrm>
              <a:off x="5025725" y="2756625"/>
              <a:ext cx="242075" cy="145250"/>
            </a:xfrm>
            <a:custGeom>
              <a:avLst/>
              <a:gdLst/>
              <a:ahLst/>
              <a:cxnLst/>
              <a:rect l="l" t="t" r="r" b="b"/>
              <a:pathLst>
                <a:path w="9683" h="5810" extrusionOk="0">
                  <a:moveTo>
                    <a:pt x="3121" y="387"/>
                  </a:moveTo>
                  <a:lnTo>
                    <a:pt x="6133" y="2152"/>
                  </a:lnTo>
                  <a:lnTo>
                    <a:pt x="8392" y="3443"/>
                  </a:lnTo>
                  <a:lnTo>
                    <a:pt x="9037" y="3873"/>
                  </a:lnTo>
                  <a:lnTo>
                    <a:pt x="9110" y="3910"/>
                  </a:lnTo>
                  <a:lnTo>
                    <a:pt x="9110" y="3910"/>
                  </a:lnTo>
                  <a:lnTo>
                    <a:pt x="6563" y="5379"/>
                  </a:lnTo>
                  <a:lnTo>
                    <a:pt x="538" y="1937"/>
                  </a:lnTo>
                  <a:lnTo>
                    <a:pt x="3121" y="387"/>
                  </a:lnTo>
                  <a:close/>
                  <a:moveTo>
                    <a:pt x="3013" y="0"/>
                  </a:moveTo>
                  <a:lnTo>
                    <a:pt x="108" y="1721"/>
                  </a:lnTo>
                  <a:lnTo>
                    <a:pt x="0" y="1937"/>
                  </a:lnTo>
                  <a:lnTo>
                    <a:pt x="108" y="2044"/>
                  </a:lnTo>
                  <a:lnTo>
                    <a:pt x="6455" y="5810"/>
                  </a:lnTo>
                  <a:lnTo>
                    <a:pt x="6671" y="5810"/>
                  </a:lnTo>
                  <a:lnTo>
                    <a:pt x="9575" y="4088"/>
                  </a:lnTo>
                  <a:lnTo>
                    <a:pt x="9683" y="3981"/>
                  </a:lnTo>
                  <a:lnTo>
                    <a:pt x="9683" y="3873"/>
                  </a:lnTo>
                  <a:lnTo>
                    <a:pt x="9575" y="3766"/>
                  </a:lnTo>
                  <a:lnTo>
                    <a:pt x="9145" y="3550"/>
                  </a:lnTo>
                  <a:lnTo>
                    <a:pt x="5595" y="1399"/>
                  </a:lnTo>
                  <a:lnTo>
                    <a:pt x="3981" y="430"/>
                  </a:lnTo>
                  <a:lnTo>
                    <a:pt x="3228"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522;p29">
              <a:extLst>
                <a:ext uri="{FF2B5EF4-FFF2-40B4-BE49-F238E27FC236}">
                  <a16:creationId xmlns:a16="http://schemas.microsoft.com/office/drawing/2014/main" id="{C934D559-CCDA-7828-1B92-0BA5969B5F9A}"/>
                </a:ext>
              </a:extLst>
            </p:cNvPr>
            <p:cNvSpPr/>
            <p:nvPr/>
          </p:nvSpPr>
          <p:spPr>
            <a:xfrm>
              <a:off x="5087575" y="2791575"/>
              <a:ext cx="72650" cy="43075"/>
            </a:xfrm>
            <a:custGeom>
              <a:avLst/>
              <a:gdLst/>
              <a:ahLst/>
              <a:cxnLst/>
              <a:rect l="l" t="t" r="r" b="b"/>
              <a:pathLst>
                <a:path w="2906" h="1723" extrusionOk="0">
                  <a:moveTo>
                    <a:pt x="2152" y="1"/>
                  </a:moveTo>
                  <a:lnTo>
                    <a:pt x="1" y="1292"/>
                  </a:lnTo>
                  <a:lnTo>
                    <a:pt x="754" y="1722"/>
                  </a:lnTo>
                  <a:lnTo>
                    <a:pt x="2905" y="431"/>
                  </a:lnTo>
                  <a:lnTo>
                    <a:pt x="215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523;p29">
              <a:extLst>
                <a:ext uri="{FF2B5EF4-FFF2-40B4-BE49-F238E27FC236}">
                  <a16:creationId xmlns:a16="http://schemas.microsoft.com/office/drawing/2014/main" id="{91F5A000-4806-9256-7721-B8E06BE0C743}"/>
                </a:ext>
              </a:extLst>
            </p:cNvPr>
            <p:cNvSpPr/>
            <p:nvPr/>
          </p:nvSpPr>
          <p:spPr>
            <a:xfrm>
              <a:off x="5044550" y="2842675"/>
              <a:ext cx="67250" cy="78025"/>
            </a:xfrm>
            <a:custGeom>
              <a:avLst/>
              <a:gdLst/>
              <a:ahLst/>
              <a:cxnLst/>
              <a:rect l="l" t="t" r="r" b="b"/>
              <a:pathLst>
                <a:path w="2690" h="3121" extrusionOk="0">
                  <a:moveTo>
                    <a:pt x="0" y="1"/>
                  </a:moveTo>
                  <a:lnTo>
                    <a:pt x="0" y="1615"/>
                  </a:lnTo>
                  <a:lnTo>
                    <a:pt x="2690" y="3121"/>
                  </a:lnTo>
                  <a:lnTo>
                    <a:pt x="2690" y="1615"/>
                  </a:lnTo>
                  <a:lnTo>
                    <a:pt x="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524;p29">
              <a:extLst>
                <a:ext uri="{FF2B5EF4-FFF2-40B4-BE49-F238E27FC236}">
                  <a16:creationId xmlns:a16="http://schemas.microsoft.com/office/drawing/2014/main" id="{18A5BD08-8C90-6A6A-AA69-9954EFACDD92}"/>
                </a:ext>
              </a:extLst>
            </p:cNvPr>
            <p:cNvSpPr/>
            <p:nvPr/>
          </p:nvSpPr>
          <p:spPr>
            <a:xfrm>
              <a:off x="4872400" y="3498950"/>
              <a:ext cx="129125" cy="134525"/>
            </a:xfrm>
            <a:custGeom>
              <a:avLst/>
              <a:gdLst/>
              <a:ahLst/>
              <a:cxnLst/>
              <a:rect l="l" t="t" r="r" b="b"/>
              <a:pathLst>
                <a:path w="5165" h="5381" extrusionOk="0">
                  <a:moveTo>
                    <a:pt x="1" y="1"/>
                  </a:moveTo>
                  <a:lnTo>
                    <a:pt x="1" y="3659"/>
                  </a:lnTo>
                  <a:lnTo>
                    <a:pt x="1" y="3874"/>
                  </a:lnTo>
                  <a:lnTo>
                    <a:pt x="1" y="4197"/>
                  </a:lnTo>
                  <a:lnTo>
                    <a:pt x="216" y="4520"/>
                  </a:lnTo>
                  <a:lnTo>
                    <a:pt x="431" y="4735"/>
                  </a:lnTo>
                  <a:lnTo>
                    <a:pt x="754" y="4950"/>
                  </a:lnTo>
                  <a:lnTo>
                    <a:pt x="1077" y="5165"/>
                  </a:lnTo>
                  <a:lnTo>
                    <a:pt x="1507" y="5273"/>
                  </a:lnTo>
                  <a:lnTo>
                    <a:pt x="2583" y="5380"/>
                  </a:lnTo>
                  <a:lnTo>
                    <a:pt x="3551" y="5273"/>
                  </a:lnTo>
                  <a:lnTo>
                    <a:pt x="4412" y="4950"/>
                  </a:lnTo>
                  <a:lnTo>
                    <a:pt x="4735" y="4735"/>
                  </a:lnTo>
                  <a:lnTo>
                    <a:pt x="4950" y="4520"/>
                  </a:lnTo>
                  <a:lnTo>
                    <a:pt x="5057" y="4197"/>
                  </a:lnTo>
                  <a:lnTo>
                    <a:pt x="5165" y="3874"/>
                  </a:lnTo>
                  <a:lnTo>
                    <a:pt x="5165"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525;p29">
              <a:extLst>
                <a:ext uri="{FF2B5EF4-FFF2-40B4-BE49-F238E27FC236}">
                  <a16:creationId xmlns:a16="http://schemas.microsoft.com/office/drawing/2014/main" id="{6254DF69-3962-366C-DC31-3892549DD39F}"/>
                </a:ext>
              </a:extLst>
            </p:cNvPr>
            <p:cNvSpPr/>
            <p:nvPr/>
          </p:nvSpPr>
          <p:spPr>
            <a:xfrm>
              <a:off x="4872400" y="3498950"/>
              <a:ext cx="129125" cy="134525"/>
            </a:xfrm>
            <a:custGeom>
              <a:avLst/>
              <a:gdLst/>
              <a:ahLst/>
              <a:cxnLst/>
              <a:rect l="l" t="t" r="r" b="b"/>
              <a:pathLst>
                <a:path w="5165" h="5381" fill="none" extrusionOk="0">
                  <a:moveTo>
                    <a:pt x="5165" y="1"/>
                  </a:moveTo>
                  <a:lnTo>
                    <a:pt x="5165" y="3874"/>
                  </a:lnTo>
                  <a:lnTo>
                    <a:pt x="5165" y="3874"/>
                  </a:lnTo>
                  <a:lnTo>
                    <a:pt x="5057" y="4197"/>
                  </a:lnTo>
                  <a:lnTo>
                    <a:pt x="4950" y="4520"/>
                  </a:lnTo>
                  <a:lnTo>
                    <a:pt x="4735" y="4735"/>
                  </a:lnTo>
                  <a:lnTo>
                    <a:pt x="4412" y="4950"/>
                  </a:lnTo>
                  <a:lnTo>
                    <a:pt x="3551" y="5273"/>
                  </a:lnTo>
                  <a:lnTo>
                    <a:pt x="2583" y="5380"/>
                  </a:lnTo>
                  <a:lnTo>
                    <a:pt x="2583" y="5380"/>
                  </a:lnTo>
                  <a:lnTo>
                    <a:pt x="1507" y="5273"/>
                  </a:lnTo>
                  <a:lnTo>
                    <a:pt x="1077" y="5165"/>
                  </a:lnTo>
                  <a:lnTo>
                    <a:pt x="754" y="4950"/>
                  </a:lnTo>
                  <a:lnTo>
                    <a:pt x="431" y="4735"/>
                  </a:lnTo>
                  <a:lnTo>
                    <a:pt x="216" y="4520"/>
                  </a:lnTo>
                  <a:lnTo>
                    <a:pt x="1" y="4197"/>
                  </a:lnTo>
                  <a:lnTo>
                    <a:pt x="1" y="3874"/>
                  </a:lnTo>
                  <a:lnTo>
                    <a:pt x="1" y="3659"/>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526;p29">
              <a:extLst>
                <a:ext uri="{FF2B5EF4-FFF2-40B4-BE49-F238E27FC236}">
                  <a16:creationId xmlns:a16="http://schemas.microsoft.com/office/drawing/2014/main" id="{CEA0E4BF-210B-4AD1-1319-26C8569714E6}"/>
                </a:ext>
              </a:extLst>
            </p:cNvPr>
            <p:cNvSpPr/>
            <p:nvPr/>
          </p:nvSpPr>
          <p:spPr>
            <a:xfrm>
              <a:off x="4867025" y="3493575"/>
              <a:ext cx="139900" cy="145275"/>
            </a:xfrm>
            <a:custGeom>
              <a:avLst/>
              <a:gdLst/>
              <a:ahLst/>
              <a:cxnLst/>
              <a:rect l="l" t="t" r="r" b="b"/>
              <a:pathLst>
                <a:path w="5596" h="5811" extrusionOk="0">
                  <a:moveTo>
                    <a:pt x="108" y="1"/>
                  </a:moveTo>
                  <a:lnTo>
                    <a:pt x="1" y="216"/>
                  </a:lnTo>
                  <a:lnTo>
                    <a:pt x="1" y="3874"/>
                  </a:lnTo>
                  <a:lnTo>
                    <a:pt x="1" y="4089"/>
                  </a:lnTo>
                  <a:lnTo>
                    <a:pt x="108" y="4519"/>
                  </a:lnTo>
                  <a:lnTo>
                    <a:pt x="216" y="4842"/>
                  </a:lnTo>
                  <a:lnTo>
                    <a:pt x="538" y="5057"/>
                  </a:lnTo>
                  <a:lnTo>
                    <a:pt x="861" y="5380"/>
                  </a:lnTo>
                  <a:lnTo>
                    <a:pt x="1292" y="5488"/>
                  </a:lnTo>
                  <a:lnTo>
                    <a:pt x="1722" y="5703"/>
                  </a:lnTo>
                  <a:lnTo>
                    <a:pt x="2260" y="5810"/>
                  </a:lnTo>
                  <a:lnTo>
                    <a:pt x="3336" y="5810"/>
                  </a:lnTo>
                  <a:lnTo>
                    <a:pt x="3766" y="5703"/>
                  </a:lnTo>
                  <a:lnTo>
                    <a:pt x="4304" y="5488"/>
                  </a:lnTo>
                  <a:lnTo>
                    <a:pt x="4734" y="5380"/>
                  </a:lnTo>
                  <a:lnTo>
                    <a:pt x="5057" y="5057"/>
                  </a:lnTo>
                  <a:lnTo>
                    <a:pt x="5272" y="4842"/>
                  </a:lnTo>
                  <a:lnTo>
                    <a:pt x="5487" y="4519"/>
                  </a:lnTo>
                  <a:lnTo>
                    <a:pt x="5595" y="4089"/>
                  </a:lnTo>
                  <a:lnTo>
                    <a:pt x="5487" y="216"/>
                  </a:lnTo>
                  <a:lnTo>
                    <a:pt x="5487" y="1"/>
                  </a:lnTo>
                  <a:lnTo>
                    <a:pt x="5165" y="1"/>
                  </a:lnTo>
                  <a:lnTo>
                    <a:pt x="5165" y="216"/>
                  </a:lnTo>
                  <a:lnTo>
                    <a:pt x="5165" y="4089"/>
                  </a:lnTo>
                  <a:lnTo>
                    <a:pt x="5165" y="4304"/>
                  </a:lnTo>
                  <a:lnTo>
                    <a:pt x="5057" y="4627"/>
                  </a:lnTo>
                  <a:lnTo>
                    <a:pt x="4627" y="4950"/>
                  </a:lnTo>
                  <a:lnTo>
                    <a:pt x="4196" y="5165"/>
                  </a:lnTo>
                  <a:lnTo>
                    <a:pt x="3551" y="5380"/>
                  </a:lnTo>
                  <a:lnTo>
                    <a:pt x="2798" y="5488"/>
                  </a:lnTo>
                  <a:lnTo>
                    <a:pt x="1830" y="5380"/>
                  </a:lnTo>
                  <a:lnTo>
                    <a:pt x="1076" y="5057"/>
                  </a:lnTo>
                  <a:lnTo>
                    <a:pt x="754" y="4842"/>
                  </a:lnTo>
                  <a:lnTo>
                    <a:pt x="538" y="4627"/>
                  </a:lnTo>
                  <a:lnTo>
                    <a:pt x="431" y="4304"/>
                  </a:lnTo>
                  <a:lnTo>
                    <a:pt x="431" y="4089"/>
                  </a:lnTo>
                  <a:lnTo>
                    <a:pt x="323" y="3874"/>
                  </a:lnTo>
                  <a:lnTo>
                    <a:pt x="323" y="216"/>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527;p29">
              <a:extLst>
                <a:ext uri="{FF2B5EF4-FFF2-40B4-BE49-F238E27FC236}">
                  <a16:creationId xmlns:a16="http://schemas.microsoft.com/office/drawing/2014/main" id="{1AB38A18-4D95-EA0A-B76E-1D903CDD66E0}"/>
                </a:ext>
              </a:extLst>
            </p:cNvPr>
            <p:cNvSpPr/>
            <p:nvPr/>
          </p:nvSpPr>
          <p:spPr>
            <a:xfrm>
              <a:off x="4872400" y="3455925"/>
              <a:ext cx="129125" cy="78025"/>
            </a:xfrm>
            <a:custGeom>
              <a:avLst/>
              <a:gdLst/>
              <a:ahLst/>
              <a:cxnLst/>
              <a:rect l="l" t="t" r="r" b="b"/>
              <a:pathLst>
                <a:path w="5165" h="3121" extrusionOk="0">
                  <a:moveTo>
                    <a:pt x="2583" y="1"/>
                  </a:moveTo>
                  <a:lnTo>
                    <a:pt x="1507" y="108"/>
                  </a:lnTo>
                  <a:lnTo>
                    <a:pt x="754" y="431"/>
                  </a:lnTo>
                  <a:lnTo>
                    <a:pt x="431" y="754"/>
                  </a:lnTo>
                  <a:lnTo>
                    <a:pt x="108" y="969"/>
                  </a:lnTo>
                  <a:lnTo>
                    <a:pt x="1" y="1292"/>
                  </a:lnTo>
                  <a:lnTo>
                    <a:pt x="1" y="1614"/>
                  </a:lnTo>
                  <a:lnTo>
                    <a:pt x="1" y="1829"/>
                  </a:lnTo>
                  <a:lnTo>
                    <a:pt x="108" y="2152"/>
                  </a:lnTo>
                  <a:lnTo>
                    <a:pt x="431" y="2367"/>
                  </a:lnTo>
                  <a:lnTo>
                    <a:pt x="754" y="2690"/>
                  </a:lnTo>
                  <a:lnTo>
                    <a:pt x="1507" y="3013"/>
                  </a:lnTo>
                  <a:lnTo>
                    <a:pt x="2583" y="3121"/>
                  </a:lnTo>
                  <a:lnTo>
                    <a:pt x="3551" y="3013"/>
                  </a:lnTo>
                  <a:lnTo>
                    <a:pt x="4412" y="2690"/>
                  </a:lnTo>
                  <a:lnTo>
                    <a:pt x="4735" y="2367"/>
                  </a:lnTo>
                  <a:lnTo>
                    <a:pt x="4950" y="2152"/>
                  </a:lnTo>
                  <a:lnTo>
                    <a:pt x="5057" y="1829"/>
                  </a:lnTo>
                  <a:lnTo>
                    <a:pt x="5165" y="1614"/>
                  </a:lnTo>
                  <a:lnTo>
                    <a:pt x="5057" y="1292"/>
                  </a:lnTo>
                  <a:lnTo>
                    <a:pt x="4950" y="969"/>
                  </a:lnTo>
                  <a:lnTo>
                    <a:pt x="4735" y="754"/>
                  </a:lnTo>
                  <a:lnTo>
                    <a:pt x="4412" y="431"/>
                  </a:lnTo>
                  <a:lnTo>
                    <a:pt x="3551" y="108"/>
                  </a:lnTo>
                  <a:lnTo>
                    <a:pt x="258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528;p29">
              <a:extLst>
                <a:ext uri="{FF2B5EF4-FFF2-40B4-BE49-F238E27FC236}">
                  <a16:creationId xmlns:a16="http://schemas.microsoft.com/office/drawing/2014/main" id="{51FB4039-7FA6-A757-5487-4380B105D5EA}"/>
                </a:ext>
              </a:extLst>
            </p:cNvPr>
            <p:cNvSpPr/>
            <p:nvPr/>
          </p:nvSpPr>
          <p:spPr>
            <a:xfrm>
              <a:off x="4867025" y="3453225"/>
              <a:ext cx="139900" cy="83425"/>
            </a:xfrm>
            <a:custGeom>
              <a:avLst/>
              <a:gdLst/>
              <a:ahLst/>
              <a:cxnLst/>
              <a:rect l="l" t="t" r="r" b="b"/>
              <a:pathLst>
                <a:path w="5596" h="3337" extrusionOk="0">
                  <a:moveTo>
                    <a:pt x="2798" y="324"/>
                  </a:moveTo>
                  <a:lnTo>
                    <a:pt x="3766" y="431"/>
                  </a:lnTo>
                  <a:lnTo>
                    <a:pt x="4519" y="754"/>
                  </a:lnTo>
                  <a:lnTo>
                    <a:pt x="4842" y="969"/>
                  </a:lnTo>
                  <a:lnTo>
                    <a:pt x="5057" y="1184"/>
                  </a:lnTo>
                  <a:lnTo>
                    <a:pt x="5165" y="1400"/>
                  </a:lnTo>
                  <a:lnTo>
                    <a:pt x="5165" y="1722"/>
                  </a:lnTo>
                  <a:lnTo>
                    <a:pt x="5165" y="1937"/>
                  </a:lnTo>
                  <a:lnTo>
                    <a:pt x="5057" y="2153"/>
                  </a:lnTo>
                  <a:lnTo>
                    <a:pt x="4627" y="2475"/>
                  </a:lnTo>
                  <a:lnTo>
                    <a:pt x="4196" y="2798"/>
                  </a:lnTo>
                  <a:lnTo>
                    <a:pt x="3551" y="2906"/>
                  </a:lnTo>
                  <a:lnTo>
                    <a:pt x="2798" y="3013"/>
                  </a:lnTo>
                  <a:lnTo>
                    <a:pt x="1830" y="2906"/>
                  </a:lnTo>
                  <a:lnTo>
                    <a:pt x="969" y="2583"/>
                  </a:lnTo>
                  <a:lnTo>
                    <a:pt x="754" y="2368"/>
                  </a:lnTo>
                  <a:lnTo>
                    <a:pt x="538" y="2153"/>
                  </a:lnTo>
                  <a:lnTo>
                    <a:pt x="431" y="1937"/>
                  </a:lnTo>
                  <a:lnTo>
                    <a:pt x="323" y="1722"/>
                  </a:lnTo>
                  <a:lnTo>
                    <a:pt x="431" y="1400"/>
                  </a:lnTo>
                  <a:lnTo>
                    <a:pt x="538" y="1184"/>
                  </a:lnTo>
                  <a:lnTo>
                    <a:pt x="861" y="862"/>
                  </a:lnTo>
                  <a:lnTo>
                    <a:pt x="1399" y="539"/>
                  </a:lnTo>
                  <a:lnTo>
                    <a:pt x="2045" y="431"/>
                  </a:lnTo>
                  <a:lnTo>
                    <a:pt x="2798" y="324"/>
                  </a:lnTo>
                  <a:close/>
                  <a:moveTo>
                    <a:pt x="2260" y="1"/>
                  </a:moveTo>
                  <a:lnTo>
                    <a:pt x="1722" y="109"/>
                  </a:lnTo>
                  <a:lnTo>
                    <a:pt x="1292" y="216"/>
                  </a:lnTo>
                  <a:lnTo>
                    <a:pt x="861" y="431"/>
                  </a:lnTo>
                  <a:lnTo>
                    <a:pt x="538" y="646"/>
                  </a:lnTo>
                  <a:lnTo>
                    <a:pt x="216" y="969"/>
                  </a:lnTo>
                  <a:lnTo>
                    <a:pt x="1" y="1292"/>
                  </a:lnTo>
                  <a:lnTo>
                    <a:pt x="1" y="1722"/>
                  </a:lnTo>
                  <a:lnTo>
                    <a:pt x="1" y="2045"/>
                  </a:lnTo>
                  <a:lnTo>
                    <a:pt x="216" y="2368"/>
                  </a:lnTo>
                  <a:lnTo>
                    <a:pt x="646" y="2798"/>
                  </a:lnTo>
                  <a:lnTo>
                    <a:pt x="1292" y="3121"/>
                  </a:lnTo>
                  <a:lnTo>
                    <a:pt x="1937" y="3336"/>
                  </a:lnTo>
                  <a:lnTo>
                    <a:pt x="3336" y="3336"/>
                  </a:lnTo>
                  <a:lnTo>
                    <a:pt x="3766" y="3229"/>
                  </a:lnTo>
                  <a:lnTo>
                    <a:pt x="4304" y="3121"/>
                  </a:lnTo>
                  <a:lnTo>
                    <a:pt x="4734" y="2906"/>
                  </a:lnTo>
                  <a:lnTo>
                    <a:pt x="5057" y="2691"/>
                  </a:lnTo>
                  <a:lnTo>
                    <a:pt x="5272" y="2368"/>
                  </a:lnTo>
                  <a:lnTo>
                    <a:pt x="5487" y="2045"/>
                  </a:lnTo>
                  <a:lnTo>
                    <a:pt x="5595" y="1722"/>
                  </a:lnTo>
                  <a:lnTo>
                    <a:pt x="5487" y="1292"/>
                  </a:lnTo>
                  <a:lnTo>
                    <a:pt x="5272" y="969"/>
                  </a:lnTo>
                  <a:lnTo>
                    <a:pt x="4842" y="539"/>
                  </a:lnTo>
                  <a:lnTo>
                    <a:pt x="4304" y="216"/>
                  </a:lnTo>
                  <a:lnTo>
                    <a:pt x="355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529;p29">
              <a:extLst>
                <a:ext uri="{FF2B5EF4-FFF2-40B4-BE49-F238E27FC236}">
                  <a16:creationId xmlns:a16="http://schemas.microsoft.com/office/drawing/2014/main" id="{6DBA93C3-8796-E2B2-B3EA-EE505C703360}"/>
                </a:ext>
              </a:extLst>
            </p:cNvPr>
            <p:cNvSpPr/>
            <p:nvPr/>
          </p:nvSpPr>
          <p:spPr>
            <a:xfrm>
              <a:off x="5122550" y="3342950"/>
              <a:ext cx="131800" cy="134525"/>
            </a:xfrm>
            <a:custGeom>
              <a:avLst/>
              <a:gdLst/>
              <a:ahLst/>
              <a:cxnLst/>
              <a:rect l="l" t="t" r="r" b="b"/>
              <a:pathLst>
                <a:path w="5272" h="5381" extrusionOk="0">
                  <a:moveTo>
                    <a:pt x="0" y="1"/>
                  </a:moveTo>
                  <a:lnTo>
                    <a:pt x="0" y="3659"/>
                  </a:lnTo>
                  <a:lnTo>
                    <a:pt x="108" y="3874"/>
                  </a:lnTo>
                  <a:lnTo>
                    <a:pt x="108" y="4197"/>
                  </a:lnTo>
                  <a:lnTo>
                    <a:pt x="215" y="4520"/>
                  </a:lnTo>
                  <a:lnTo>
                    <a:pt x="538" y="4735"/>
                  </a:lnTo>
                  <a:lnTo>
                    <a:pt x="861" y="4950"/>
                  </a:lnTo>
                  <a:lnTo>
                    <a:pt x="1184" y="5165"/>
                  </a:lnTo>
                  <a:lnTo>
                    <a:pt x="1614" y="5273"/>
                  </a:lnTo>
                  <a:lnTo>
                    <a:pt x="2582" y="5380"/>
                  </a:lnTo>
                  <a:lnTo>
                    <a:pt x="3658" y="5273"/>
                  </a:lnTo>
                  <a:lnTo>
                    <a:pt x="4519" y="4950"/>
                  </a:lnTo>
                  <a:lnTo>
                    <a:pt x="4734" y="4735"/>
                  </a:lnTo>
                  <a:lnTo>
                    <a:pt x="5057" y="4520"/>
                  </a:lnTo>
                  <a:lnTo>
                    <a:pt x="5164" y="4197"/>
                  </a:lnTo>
                  <a:lnTo>
                    <a:pt x="5272" y="3874"/>
                  </a:lnTo>
                  <a:lnTo>
                    <a:pt x="5164"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530;p29">
              <a:extLst>
                <a:ext uri="{FF2B5EF4-FFF2-40B4-BE49-F238E27FC236}">
                  <a16:creationId xmlns:a16="http://schemas.microsoft.com/office/drawing/2014/main" id="{B0AF58DC-0319-9D65-E522-494FBAE8A06C}"/>
                </a:ext>
              </a:extLst>
            </p:cNvPr>
            <p:cNvSpPr/>
            <p:nvPr/>
          </p:nvSpPr>
          <p:spPr>
            <a:xfrm>
              <a:off x="5122550" y="3342950"/>
              <a:ext cx="131800" cy="134525"/>
            </a:xfrm>
            <a:custGeom>
              <a:avLst/>
              <a:gdLst/>
              <a:ahLst/>
              <a:cxnLst/>
              <a:rect l="l" t="t" r="r" b="b"/>
              <a:pathLst>
                <a:path w="5272" h="5381" fill="none" extrusionOk="0">
                  <a:moveTo>
                    <a:pt x="5164" y="1"/>
                  </a:moveTo>
                  <a:lnTo>
                    <a:pt x="5272" y="3874"/>
                  </a:lnTo>
                  <a:lnTo>
                    <a:pt x="5272" y="3874"/>
                  </a:lnTo>
                  <a:lnTo>
                    <a:pt x="5164" y="4197"/>
                  </a:lnTo>
                  <a:lnTo>
                    <a:pt x="5057" y="4520"/>
                  </a:lnTo>
                  <a:lnTo>
                    <a:pt x="4734" y="4735"/>
                  </a:lnTo>
                  <a:lnTo>
                    <a:pt x="4519" y="4950"/>
                  </a:lnTo>
                  <a:lnTo>
                    <a:pt x="3658" y="5273"/>
                  </a:lnTo>
                  <a:lnTo>
                    <a:pt x="2582" y="5380"/>
                  </a:lnTo>
                  <a:lnTo>
                    <a:pt x="2582" y="5380"/>
                  </a:lnTo>
                  <a:lnTo>
                    <a:pt x="1614" y="5273"/>
                  </a:lnTo>
                  <a:lnTo>
                    <a:pt x="1184" y="5165"/>
                  </a:lnTo>
                  <a:lnTo>
                    <a:pt x="861" y="4950"/>
                  </a:lnTo>
                  <a:lnTo>
                    <a:pt x="538" y="4735"/>
                  </a:lnTo>
                  <a:lnTo>
                    <a:pt x="215" y="4520"/>
                  </a:lnTo>
                  <a:lnTo>
                    <a:pt x="108" y="4197"/>
                  </a:lnTo>
                  <a:lnTo>
                    <a:pt x="108" y="3874"/>
                  </a:lnTo>
                  <a:lnTo>
                    <a:pt x="0" y="3659"/>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531;p29">
              <a:extLst>
                <a:ext uri="{FF2B5EF4-FFF2-40B4-BE49-F238E27FC236}">
                  <a16:creationId xmlns:a16="http://schemas.microsoft.com/office/drawing/2014/main" id="{FC86EFD1-CDDE-4A95-740E-E5D4D1ABDE23}"/>
                </a:ext>
              </a:extLst>
            </p:cNvPr>
            <p:cNvSpPr/>
            <p:nvPr/>
          </p:nvSpPr>
          <p:spPr>
            <a:xfrm>
              <a:off x="5119850" y="3337575"/>
              <a:ext cx="137200" cy="145275"/>
            </a:xfrm>
            <a:custGeom>
              <a:avLst/>
              <a:gdLst/>
              <a:ahLst/>
              <a:cxnLst/>
              <a:rect l="l" t="t" r="r" b="b"/>
              <a:pathLst>
                <a:path w="5488" h="5811" extrusionOk="0">
                  <a:moveTo>
                    <a:pt x="1" y="1"/>
                  </a:moveTo>
                  <a:lnTo>
                    <a:pt x="1" y="216"/>
                  </a:lnTo>
                  <a:lnTo>
                    <a:pt x="1" y="3874"/>
                  </a:lnTo>
                  <a:lnTo>
                    <a:pt x="1" y="4089"/>
                  </a:lnTo>
                  <a:lnTo>
                    <a:pt x="1" y="4519"/>
                  </a:lnTo>
                  <a:lnTo>
                    <a:pt x="216" y="4842"/>
                  </a:lnTo>
                  <a:lnTo>
                    <a:pt x="539" y="5057"/>
                  </a:lnTo>
                  <a:lnTo>
                    <a:pt x="861" y="5380"/>
                  </a:lnTo>
                  <a:lnTo>
                    <a:pt x="1184" y="5595"/>
                  </a:lnTo>
                  <a:lnTo>
                    <a:pt x="1722" y="5703"/>
                  </a:lnTo>
                  <a:lnTo>
                    <a:pt x="2152" y="5810"/>
                  </a:lnTo>
                  <a:lnTo>
                    <a:pt x="3336" y="5810"/>
                  </a:lnTo>
                  <a:lnTo>
                    <a:pt x="3766" y="5703"/>
                  </a:lnTo>
                  <a:lnTo>
                    <a:pt x="4304" y="5595"/>
                  </a:lnTo>
                  <a:lnTo>
                    <a:pt x="4627" y="5380"/>
                  </a:lnTo>
                  <a:lnTo>
                    <a:pt x="5057" y="5057"/>
                  </a:lnTo>
                  <a:lnTo>
                    <a:pt x="5272" y="4842"/>
                  </a:lnTo>
                  <a:lnTo>
                    <a:pt x="5488" y="4519"/>
                  </a:lnTo>
                  <a:lnTo>
                    <a:pt x="5488" y="4089"/>
                  </a:lnTo>
                  <a:lnTo>
                    <a:pt x="5488" y="216"/>
                  </a:lnTo>
                  <a:lnTo>
                    <a:pt x="5488" y="108"/>
                  </a:lnTo>
                  <a:lnTo>
                    <a:pt x="5272" y="1"/>
                  </a:lnTo>
                  <a:lnTo>
                    <a:pt x="5165" y="108"/>
                  </a:lnTo>
                  <a:lnTo>
                    <a:pt x="5165" y="216"/>
                  </a:lnTo>
                  <a:lnTo>
                    <a:pt x="5165" y="4089"/>
                  </a:lnTo>
                  <a:lnTo>
                    <a:pt x="5057" y="4304"/>
                  </a:lnTo>
                  <a:lnTo>
                    <a:pt x="4950" y="4627"/>
                  </a:lnTo>
                  <a:lnTo>
                    <a:pt x="4627" y="4950"/>
                  </a:lnTo>
                  <a:lnTo>
                    <a:pt x="4089" y="5165"/>
                  </a:lnTo>
                  <a:lnTo>
                    <a:pt x="3443" y="5380"/>
                  </a:lnTo>
                  <a:lnTo>
                    <a:pt x="2690" y="5488"/>
                  </a:lnTo>
                  <a:lnTo>
                    <a:pt x="1722" y="5380"/>
                  </a:lnTo>
                  <a:lnTo>
                    <a:pt x="969" y="5057"/>
                  </a:lnTo>
                  <a:lnTo>
                    <a:pt x="754" y="4842"/>
                  </a:lnTo>
                  <a:lnTo>
                    <a:pt x="539" y="4627"/>
                  </a:lnTo>
                  <a:lnTo>
                    <a:pt x="431" y="4412"/>
                  </a:lnTo>
                  <a:lnTo>
                    <a:pt x="323" y="4089"/>
                  </a:lnTo>
                  <a:lnTo>
                    <a:pt x="323" y="3874"/>
                  </a:lnTo>
                  <a:lnTo>
                    <a:pt x="323" y="216"/>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532;p29">
              <a:extLst>
                <a:ext uri="{FF2B5EF4-FFF2-40B4-BE49-F238E27FC236}">
                  <a16:creationId xmlns:a16="http://schemas.microsoft.com/office/drawing/2014/main" id="{FD49C0EA-49B5-7799-14AA-B37E7816A649}"/>
                </a:ext>
              </a:extLst>
            </p:cNvPr>
            <p:cNvSpPr/>
            <p:nvPr/>
          </p:nvSpPr>
          <p:spPr>
            <a:xfrm>
              <a:off x="5122550" y="3299925"/>
              <a:ext cx="131800" cy="78025"/>
            </a:xfrm>
            <a:custGeom>
              <a:avLst/>
              <a:gdLst/>
              <a:ahLst/>
              <a:cxnLst/>
              <a:rect l="l" t="t" r="r" b="b"/>
              <a:pathLst>
                <a:path w="5272" h="3121" extrusionOk="0">
                  <a:moveTo>
                    <a:pt x="2582" y="0"/>
                  </a:moveTo>
                  <a:lnTo>
                    <a:pt x="1614" y="108"/>
                  </a:lnTo>
                  <a:lnTo>
                    <a:pt x="753" y="538"/>
                  </a:lnTo>
                  <a:lnTo>
                    <a:pt x="431" y="754"/>
                  </a:lnTo>
                  <a:lnTo>
                    <a:pt x="215" y="969"/>
                  </a:lnTo>
                  <a:lnTo>
                    <a:pt x="108" y="1292"/>
                  </a:lnTo>
                  <a:lnTo>
                    <a:pt x="0" y="1614"/>
                  </a:lnTo>
                  <a:lnTo>
                    <a:pt x="108" y="1829"/>
                  </a:lnTo>
                  <a:lnTo>
                    <a:pt x="215" y="2152"/>
                  </a:lnTo>
                  <a:lnTo>
                    <a:pt x="431" y="2475"/>
                  </a:lnTo>
                  <a:lnTo>
                    <a:pt x="753" y="2690"/>
                  </a:lnTo>
                  <a:lnTo>
                    <a:pt x="1614" y="3013"/>
                  </a:lnTo>
                  <a:lnTo>
                    <a:pt x="2582" y="3120"/>
                  </a:lnTo>
                  <a:lnTo>
                    <a:pt x="3658" y="3013"/>
                  </a:lnTo>
                  <a:lnTo>
                    <a:pt x="4519" y="2690"/>
                  </a:lnTo>
                  <a:lnTo>
                    <a:pt x="4734" y="2475"/>
                  </a:lnTo>
                  <a:lnTo>
                    <a:pt x="5057" y="2152"/>
                  </a:lnTo>
                  <a:lnTo>
                    <a:pt x="5164" y="1829"/>
                  </a:lnTo>
                  <a:lnTo>
                    <a:pt x="5272" y="1614"/>
                  </a:lnTo>
                  <a:lnTo>
                    <a:pt x="5164" y="1292"/>
                  </a:lnTo>
                  <a:lnTo>
                    <a:pt x="5057" y="969"/>
                  </a:lnTo>
                  <a:lnTo>
                    <a:pt x="4734" y="754"/>
                  </a:lnTo>
                  <a:lnTo>
                    <a:pt x="4519" y="538"/>
                  </a:lnTo>
                  <a:lnTo>
                    <a:pt x="3658" y="108"/>
                  </a:lnTo>
                  <a:lnTo>
                    <a:pt x="258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533;p29">
              <a:extLst>
                <a:ext uri="{FF2B5EF4-FFF2-40B4-BE49-F238E27FC236}">
                  <a16:creationId xmlns:a16="http://schemas.microsoft.com/office/drawing/2014/main" id="{157E39BA-90DD-5EB7-0873-2309161FB465}"/>
                </a:ext>
              </a:extLst>
            </p:cNvPr>
            <p:cNvSpPr/>
            <p:nvPr/>
          </p:nvSpPr>
          <p:spPr>
            <a:xfrm>
              <a:off x="5119850" y="3297225"/>
              <a:ext cx="137200" cy="86100"/>
            </a:xfrm>
            <a:custGeom>
              <a:avLst/>
              <a:gdLst/>
              <a:ahLst/>
              <a:cxnLst/>
              <a:rect l="l" t="t" r="r" b="b"/>
              <a:pathLst>
                <a:path w="5488" h="3444" extrusionOk="0">
                  <a:moveTo>
                    <a:pt x="2690" y="324"/>
                  </a:moveTo>
                  <a:lnTo>
                    <a:pt x="3659" y="431"/>
                  </a:lnTo>
                  <a:lnTo>
                    <a:pt x="4519" y="754"/>
                  </a:lnTo>
                  <a:lnTo>
                    <a:pt x="4734" y="969"/>
                  </a:lnTo>
                  <a:lnTo>
                    <a:pt x="4950" y="1184"/>
                  </a:lnTo>
                  <a:lnTo>
                    <a:pt x="5057" y="1400"/>
                  </a:lnTo>
                  <a:lnTo>
                    <a:pt x="5165" y="1722"/>
                  </a:lnTo>
                  <a:lnTo>
                    <a:pt x="5057" y="1937"/>
                  </a:lnTo>
                  <a:lnTo>
                    <a:pt x="4950" y="2153"/>
                  </a:lnTo>
                  <a:lnTo>
                    <a:pt x="4627" y="2475"/>
                  </a:lnTo>
                  <a:lnTo>
                    <a:pt x="4089" y="2798"/>
                  </a:lnTo>
                  <a:lnTo>
                    <a:pt x="3443" y="3013"/>
                  </a:lnTo>
                  <a:lnTo>
                    <a:pt x="2690" y="3013"/>
                  </a:lnTo>
                  <a:lnTo>
                    <a:pt x="1722" y="2906"/>
                  </a:lnTo>
                  <a:lnTo>
                    <a:pt x="969" y="2583"/>
                  </a:lnTo>
                  <a:lnTo>
                    <a:pt x="754" y="2368"/>
                  </a:lnTo>
                  <a:lnTo>
                    <a:pt x="539" y="2153"/>
                  </a:lnTo>
                  <a:lnTo>
                    <a:pt x="323" y="1937"/>
                  </a:lnTo>
                  <a:lnTo>
                    <a:pt x="323" y="1722"/>
                  </a:lnTo>
                  <a:lnTo>
                    <a:pt x="323" y="1400"/>
                  </a:lnTo>
                  <a:lnTo>
                    <a:pt x="539" y="1184"/>
                  </a:lnTo>
                  <a:lnTo>
                    <a:pt x="861" y="862"/>
                  </a:lnTo>
                  <a:lnTo>
                    <a:pt x="1399" y="539"/>
                  </a:lnTo>
                  <a:lnTo>
                    <a:pt x="2045" y="431"/>
                  </a:lnTo>
                  <a:lnTo>
                    <a:pt x="2690" y="324"/>
                  </a:lnTo>
                  <a:close/>
                  <a:moveTo>
                    <a:pt x="2152" y="1"/>
                  </a:moveTo>
                  <a:lnTo>
                    <a:pt x="1722" y="108"/>
                  </a:lnTo>
                  <a:lnTo>
                    <a:pt x="1184" y="216"/>
                  </a:lnTo>
                  <a:lnTo>
                    <a:pt x="754" y="431"/>
                  </a:lnTo>
                  <a:lnTo>
                    <a:pt x="431" y="646"/>
                  </a:lnTo>
                  <a:lnTo>
                    <a:pt x="216" y="969"/>
                  </a:lnTo>
                  <a:lnTo>
                    <a:pt x="1" y="1292"/>
                  </a:lnTo>
                  <a:lnTo>
                    <a:pt x="1" y="1722"/>
                  </a:lnTo>
                  <a:lnTo>
                    <a:pt x="1" y="2045"/>
                  </a:lnTo>
                  <a:lnTo>
                    <a:pt x="216" y="2368"/>
                  </a:lnTo>
                  <a:lnTo>
                    <a:pt x="646" y="2798"/>
                  </a:lnTo>
                  <a:lnTo>
                    <a:pt x="1184" y="3121"/>
                  </a:lnTo>
                  <a:lnTo>
                    <a:pt x="1937" y="3336"/>
                  </a:lnTo>
                  <a:lnTo>
                    <a:pt x="2690" y="3444"/>
                  </a:lnTo>
                  <a:lnTo>
                    <a:pt x="3336" y="3336"/>
                  </a:lnTo>
                  <a:lnTo>
                    <a:pt x="3766" y="3228"/>
                  </a:lnTo>
                  <a:lnTo>
                    <a:pt x="4304" y="3121"/>
                  </a:lnTo>
                  <a:lnTo>
                    <a:pt x="4627" y="2906"/>
                  </a:lnTo>
                  <a:lnTo>
                    <a:pt x="5057" y="2691"/>
                  </a:lnTo>
                  <a:lnTo>
                    <a:pt x="5272" y="2368"/>
                  </a:lnTo>
                  <a:lnTo>
                    <a:pt x="5488" y="2045"/>
                  </a:lnTo>
                  <a:lnTo>
                    <a:pt x="5488" y="1722"/>
                  </a:lnTo>
                  <a:lnTo>
                    <a:pt x="5488" y="1292"/>
                  </a:lnTo>
                  <a:lnTo>
                    <a:pt x="5272" y="969"/>
                  </a:lnTo>
                  <a:lnTo>
                    <a:pt x="4842" y="539"/>
                  </a:lnTo>
                  <a:lnTo>
                    <a:pt x="4304" y="216"/>
                  </a:lnTo>
                  <a:lnTo>
                    <a:pt x="355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534;p29">
              <a:extLst>
                <a:ext uri="{FF2B5EF4-FFF2-40B4-BE49-F238E27FC236}">
                  <a16:creationId xmlns:a16="http://schemas.microsoft.com/office/drawing/2014/main" id="{5CA97000-F6E6-9E2A-9CD9-1DC54A640DC4}"/>
                </a:ext>
              </a:extLst>
            </p:cNvPr>
            <p:cNvSpPr/>
            <p:nvPr/>
          </p:nvSpPr>
          <p:spPr>
            <a:xfrm>
              <a:off x="5375375" y="3195025"/>
              <a:ext cx="129125" cy="134500"/>
            </a:xfrm>
            <a:custGeom>
              <a:avLst/>
              <a:gdLst/>
              <a:ahLst/>
              <a:cxnLst/>
              <a:rect l="l" t="t" r="r" b="b"/>
              <a:pathLst>
                <a:path w="5165" h="5380" extrusionOk="0">
                  <a:moveTo>
                    <a:pt x="0" y="1"/>
                  </a:moveTo>
                  <a:lnTo>
                    <a:pt x="0" y="3659"/>
                  </a:lnTo>
                  <a:lnTo>
                    <a:pt x="0" y="3874"/>
                  </a:lnTo>
                  <a:lnTo>
                    <a:pt x="108" y="4196"/>
                  </a:lnTo>
                  <a:lnTo>
                    <a:pt x="216" y="4519"/>
                  </a:lnTo>
                  <a:lnTo>
                    <a:pt x="431" y="4734"/>
                  </a:lnTo>
                  <a:lnTo>
                    <a:pt x="754" y="4950"/>
                  </a:lnTo>
                  <a:lnTo>
                    <a:pt x="1184" y="5165"/>
                  </a:lnTo>
                  <a:lnTo>
                    <a:pt x="1614" y="5272"/>
                  </a:lnTo>
                  <a:lnTo>
                    <a:pt x="2582" y="5380"/>
                  </a:lnTo>
                  <a:lnTo>
                    <a:pt x="3658" y="5272"/>
                  </a:lnTo>
                  <a:lnTo>
                    <a:pt x="4411" y="4950"/>
                  </a:lnTo>
                  <a:lnTo>
                    <a:pt x="4734" y="4734"/>
                  </a:lnTo>
                  <a:lnTo>
                    <a:pt x="4949" y="4519"/>
                  </a:lnTo>
                  <a:lnTo>
                    <a:pt x="5165" y="4196"/>
                  </a:lnTo>
                  <a:lnTo>
                    <a:pt x="5165" y="3874"/>
                  </a:lnTo>
                  <a:lnTo>
                    <a:pt x="5165"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535;p29">
              <a:extLst>
                <a:ext uri="{FF2B5EF4-FFF2-40B4-BE49-F238E27FC236}">
                  <a16:creationId xmlns:a16="http://schemas.microsoft.com/office/drawing/2014/main" id="{E70A0284-2F82-A689-02E7-9586410D8FDE}"/>
                </a:ext>
              </a:extLst>
            </p:cNvPr>
            <p:cNvSpPr/>
            <p:nvPr/>
          </p:nvSpPr>
          <p:spPr>
            <a:xfrm>
              <a:off x="5375375" y="3195025"/>
              <a:ext cx="129125" cy="134500"/>
            </a:xfrm>
            <a:custGeom>
              <a:avLst/>
              <a:gdLst/>
              <a:ahLst/>
              <a:cxnLst/>
              <a:rect l="l" t="t" r="r" b="b"/>
              <a:pathLst>
                <a:path w="5165" h="5380" fill="none" extrusionOk="0">
                  <a:moveTo>
                    <a:pt x="5165" y="1"/>
                  </a:moveTo>
                  <a:lnTo>
                    <a:pt x="5165" y="3874"/>
                  </a:lnTo>
                  <a:lnTo>
                    <a:pt x="5165" y="3874"/>
                  </a:lnTo>
                  <a:lnTo>
                    <a:pt x="5165" y="4196"/>
                  </a:lnTo>
                  <a:lnTo>
                    <a:pt x="4949" y="4519"/>
                  </a:lnTo>
                  <a:lnTo>
                    <a:pt x="4734" y="4734"/>
                  </a:lnTo>
                  <a:lnTo>
                    <a:pt x="4411" y="4950"/>
                  </a:lnTo>
                  <a:lnTo>
                    <a:pt x="3658" y="5272"/>
                  </a:lnTo>
                  <a:lnTo>
                    <a:pt x="2582" y="5380"/>
                  </a:lnTo>
                  <a:lnTo>
                    <a:pt x="2582" y="5380"/>
                  </a:lnTo>
                  <a:lnTo>
                    <a:pt x="1614" y="5272"/>
                  </a:lnTo>
                  <a:lnTo>
                    <a:pt x="1184" y="5165"/>
                  </a:lnTo>
                  <a:lnTo>
                    <a:pt x="754" y="4950"/>
                  </a:lnTo>
                  <a:lnTo>
                    <a:pt x="431" y="4734"/>
                  </a:lnTo>
                  <a:lnTo>
                    <a:pt x="216" y="4519"/>
                  </a:lnTo>
                  <a:lnTo>
                    <a:pt x="108" y="4196"/>
                  </a:lnTo>
                  <a:lnTo>
                    <a:pt x="0" y="3874"/>
                  </a:lnTo>
                  <a:lnTo>
                    <a:pt x="0" y="3659"/>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536;p29">
              <a:extLst>
                <a:ext uri="{FF2B5EF4-FFF2-40B4-BE49-F238E27FC236}">
                  <a16:creationId xmlns:a16="http://schemas.microsoft.com/office/drawing/2014/main" id="{C0D2D0C2-59AA-E63E-2693-FD204597EBC0}"/>
                </a:ext>
              </a:extLst>
            </p:cNvPr>
            <p:cNvSpPr/>
            <p:nvPr/>
          </p:nvSpPr>
          <p:spPr>
            <a:xfrm>
              <a:off x="5372675" y="3189650"/>
              <a:ext cx="137200" cy="145275"/>
            </a:xfrm>
            <a:custGeom>
              <a:avLst/>
              <a:gdLst/>
              <a:ahLst/>
              <a:cxnLst/>
              <a:rect l="l" t="t" r="r" b="b"/>
              <a:pathLst>
                <a:path w="5488" h="5811" extrusionOk="0">
                  <a:moveTo>
                    <a:pt x="1" y="0"/>
                  </a:moveTo>
                  <a:lnTo>
                    <a:pt x="1" y="216"/>
                  </a:lnTo>
                  <a:lnTo>
                    <a:pt x="1" y="3874"/>
                  </a:lnTo>
                  <a:lnTo>
                    <a:pt x="1" y="4089"/>
                  </a:lnTo>
                  <a:lnTo>
                    <a:pt x="1" y="4411"/>
                  </a:lnTo>
                  <a:lnTo>
                    <a:pt x="216" y="4842"/>
                  </a:lnTo>
                  <a:lnTo>
                    <a:pt x="431" y="5057"/>
                  </a:lnTo>
                  <a:lnTo>
                    <a:pt x="754" y="5380"/>
                  </a:lnTo>
                  <a:lnTo>
                    <a:pt x="1184" y="5487"/>
                  </a:lnTo>
                  <a:lnTo>
                    <a:pt x="1615" y="5703"/>
                  </a:lnTo>
                  <a:lnTo>
                    <a:pt x="2153" y="5810"/>
                  </a:lnTo>
                  <a:lnTo>
                    <a:pt x="3228" y="5810"/>
                  </a:lnTo>
                  <a:lnTo>
                    <a:pt x="3766" y="5703"/>
                  </a:lnTo>
                  <a:lnTo>
                    <a:pt x="4197" y="5487"/>
                  </a:lnTo>
                  <a:lnTo>
                    <a:pt x="4627" y="5380"/>
                  </a:lnTo>
                  <a:lnTo>
                    <a:pt x="4950" y="5057"/>
                  </a:lnTo>
                  <a:lnTo>
                    <a:pt x="5273" y="4842"/>
                  </a:lnTo>
                  <a:lnTo>
                    <a:pt x="5380" y="4411"/>
                  </a:lnTo>
                  <a:lnTo>
                    <a:pt x="5488" y="4089"/>
                  </a:lnTo>
                  <a:lnTo>
                    <a:pt x="5488" y="216"/>
                  </a:lnTo>
                  <a:lnTo>
                    <a:pt x="5380" y="0"/>
                  </a:lnTo>
                  <a:lnTo>
                    <a:pt x="5165" y="0"/>
                  </a:lnTo>
                  <a:lnTo>
                    <a:pt x="5165" y="216"/>
                  </a:lnTo>
                  <a:lnTo>
                    <a:pt x="5165" y="4089"/>
                  </a:lnTo>
                  <a:lnTo>
                    <a:pt x="5057" y="4304"/>
                  </a:lnTo>
                  <a:lnTo>
                    <a:pt x="4950" y="4627"/>
                  </a:lnTo>
                  <a:lnTo>
                    <a:pt x="4627" y="4949"/>
                  </a:lnTo>
                  <a:lnTo>
                    <a:pt x="4089" y="5165"/>
                  </a:lnTo>
                  <a:lnTo>
                    <a:pt x="3444" y="5380"/>
                  </a:lnTo>
                  <a:lnTo>
                    <a:pt x="2690" y="5487"/>
                  </a:lnTo>
                  <a:lnTo>
                    <a:pt x="1722" y="5272"/>
                  </a:lnTo>
                  <a:lnTo>
                    <a:pt x="969" y="5057"/>
                  </a:lnTo>
                  <a:lnTo>
                    <a:pt x="754" y="4842"/>
                  </a:lnTo>
                  <a:lnTo>
                    <a:pt x="539" y="4627"/>
                  </a:lnTo>
                  <a:lnTo>
                    <a:pt x="324" y="4304"/>
                  </a:lnTo>
                  <a:lnTo>
                    <a:pt x="324" y="4089"/>
                  </a:lnTo>
                  <a:lnTo>
                    <a:pt x="324" y="3874"/>
                  </a:lnTo>
                  <a:lnTo>
                    <a:pt x="324" y="216"/>
                  </a:lnTo>
                  <a:lnTo>
                    <a:pt x="21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537;p29">
              <a:extLst>
                <a:ext uri="{FF2B5EF4-FFF2-40B4-BE49-F238E27FC236}">
                  <a16:creationId xmlns:a16="http://schemas.microsoft.com/office/drawing/2014/main" id="{E15D4419-9E19-680F-7751-3FA9A8FC26AE}"/>
                </a:ext>
              </a:extLst>
            </p:cNvPr>
            <p:cNvSpPr/>
            <p:nvPr/>
          </p:nvSpPr>
          <p:spPr>
            <a:xfrm>
              <a:off x="5375375" y="3152000"/>
              <a:ext cx="129125" cy="78025"/>
            </a:xfrm>
            <a:custGeom>
              <a:avLst/>
              <a:gdLst/>
              <a:ahLst/>
              <a:cxnLst/>
              <a:rect l="l" t="t" r="r" b="b"/>
              <a:pathLst>
                <a:path w="5165" h="3121" extrusionOk="0">
                  <a:moveTo>
                    <a:pt x="2582" y="0"/>
                  </a:moveTo>
                  <a:lnTo>
                    <a:pt x="1614" y="108"/>
                  </a:lnTo>
                  <a:lnTo>
                    <a:pt x="754" y="431"/>
                  </a:lnTo>
                  <a:lnTo>
                    <a:pt x="431" y="646"/>
                  </a:lnTo>
                  <a:lnTo>
                    <a:pt x="216" y="969"/>
                  </a:lnTo>
                  <a:lnTo>
                    <a:pt x="108" y="1291"/>
                  </a:lnTo>
                  <a:lnTo>
                    <a:pt x="0" y="1506"/>
                  </a:lnTo>
                  <a:lnTo>
                    <a:pt x="108" y="1829"/>
                  </a:lnTo>
                  <a:lnTo>
                    <a:pt x="216" y="2152"/>
                  </a:lnTo>
                  <a:lnTo>
                    <a:pt x="431" y="2367"/>
                  </a:lnTo>
                  <a:lnTo>
                    <a:pt x="754" y="2690"/>
                  </a:lnTo>
                  <a:lnTo>
                    <a:pt x="1614" y="3013"/>
                  </a:lnTo>
                  <a:lnTo>
                    <a:pt x="2582" y="3120"/>
                  </a:lnTo>
                  <a:lnTo>
                    <a:pt x="3658" y="3013"/>
                  </a:lnTo>
                  <a:lnTo>
                    <a:pt x="4411" y="2690"/>
                  </a:lnTo>
                  <a:lnTo>
                    <a:pt x="4734" y="2367"/>
                  </a:lnTo>
                  <a:lnTo>
                    <a:pt x="4949" y="2152"/>
                  </a:lnTo>
                  <a:lnTo>
                    <a:pt x="5165" y="1829"/>
                  </a:lnTo>
                  <a:lnTo>
                    <a:pt x="5165" y="1506"/>
                  </a:lnTo>
                  <a:lnTo>
                    <a:pt x="5165" y="1291"/>
                  </a:lnTo>
                  <a:lnTo>
                    <a:pt x="4949" y="969"/>
                  </a:lnTo>
                  <a:lnTo>
                    <a:pt x="4734" y="646"/>
                  </a:lnTo>
                  <a:lnTo>
                    <a:pt x="4411" y="431"/>
                  </a:lnTo>
                  <a:lnTo>
                    <a:pt x="3658" y="108"/>
                  </a:lnTo>
                  <a:lnTo>
                    <a:pt x="258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538;p29">
              <a:extLst>
                <a:ext uri="{FF2B5EF4-FFF2-40B4-BE49-F238E27FC236}">
                  <a16:creationId xmlns:a16="http://schemas.microsoft.com/office/drawing/2014/main" id="{78B0D77A-49F0-D9BE-67FC-5042A1E780E8}"/>
                </a:ext>
              </a:extLst>
            </p:cNvPr>
            <p:cNvSpPr/>
            <p:nvPr/>
          </p:nvSpPr>
          <p:spPr>
            <a:xfrm>
              <a:off x="5370000" y="3146625"/>
              <a:ext cx="139875" cy="86075"/>
            </a:xfrm>
            <a:custGeom>
              <a:avLst/>
              <a:gdLst/>
              <a:ahLst/>
              <a:cxnLst/>
              <a:rect l="l" t="t" r="r" b="b"/>
              <a:pathLst>
                <a:path w="5595" h="3443" extrusionOk="0">
                  <a:moveTo>
                    <a:pt x="2797" y="430"/>
                  </a:moveTo>
                  <a:lnTo>
                    <a:pt x="3766" y="538"/>
                  </a:lnTo>
                  <a:lnTo>
                    <a:pt x="4519" y="861"/>
                  </a:lnTo>
                  <a:lnTo>
                    <a:pt x="4842" y="1076"/>
                  </a:lnTo>
                  <a:lnTo>
                    <a:pt x="5057" y="1291"/>
                  </a:lnTo>
                  <a:lnTo>
                    <a:pt x="5164" y="1506"/>
                  </a:lnTo>
                  <a:lnTo>
                    <a:pt x="5272" y="1721"/>
                  </a:lnTo>
                  <a:lnTo>
                    <a:pt x="5164" y="2044"/>
                  </a:lnTo>
                  <a:lnTo>
                    <a:pt x="5057" y="2259"/>
                  </a:lnTo>
                  <a:lnTo>
                    <a:pt x="4734" y="2582"/>
                  </a:lnTo>
                  <a:lnTo>
                    <a:pt x="4196" y="2905"/>
                  </a:lnTo>
                  <a:lnTo>
                    <a:pt x="3551" y="3012"/>
                  </a:lnTo>
                  <a:lnTo>
                    <a:pt x="2797" y="3120"/>
                  </a:lnTo>
                  <a:lnTo>
                    <a:pt x="1829" y="3012"/>
                  </a:lnTo>
                  <a:lnTo>
                    <a:pt x="1076" y="2690"/>
                  </a:lnTo>
                  <a:lnTo>
                    <a:pt x="753" y="2475"/>
                  </a:lnTo>
                  <a:lnTo>
                    <a:pt x="538" y="2259"/>
                  </a:lnTo>
                  <a:lnTo>
                    <a:pt x="431" y="2044"/>
                  </a:lnTo>
                  <a:lnTo>
                    <a:pt x="431" y="1721"/>
                  </a:lnTo>
                  <a:lnTo>
                    <a:pt x="431" y="1506"/>
                  </a:lnTo>
                  <a:lnTo>
                    <a:pt x="538" y="1291"/>
                  </a:lnTo>
                  <a:lnTo>
                    <a:pt x="969" y="968"/>
                  </a:lnTo>
                  <a:lnTo>
                    <a:pt x="1399" y="646"/>
                  </a:lnTo>
                  <a:lnTo>
                    <a:pt x="2044" y="538"/>
                  </a:lnTo>
                  <a:lnTo>
                    <a:pt x="2797" y="430"/>
                  </a:lnTo>
                  <a:close/>
                  <a:moveTo>
                    <a:pt x="2797" y="0"/>
                  </a:moveTo>
                  <a:lnTo>
                    <a:pt x="2260" y="108"/>
                  </a:lnTo>
                  <a:lnTo>
                    <a:pt x="1722" y="215"/>
                  </a:lnTo>
                  <a:lnTo>
                    <a:pt x="1291" y="323"/>
                  </a:lnTo>
                  <a:lnTo>
                    <a:pt x="861" y="538"/>
                  </a:lnTo>
                  <a:lnTo>
                    <a:pt x="538" y="753"/>
                  </a:lnTo>
                  <a:lnTo>
                    <a:pt x="323" y="1076"/>
                  </a:lnTo>
                  <a:lnTo>
                    <a:pt x="108" y="1399"/>
                  </a:lnTo>
                  <a:lnTo>
                    <a:pt x="0" y="1721"/>
                  </a:lnTo>
                  <a:lnTo>
                    <a:pt x="108" y="2152"/>
                  </a:lnTo>
                  <a:lnTo>
                    <a:pt x="323" y="2475"/>
                  </a:lnTo>
                  <a:lnTo>
                    <a:pt x="753" y="2905"/>
                  </a:lnTo>
                  <a:lnTo>
                    <a:pt x="1291" y="3228"/>
                  </a:lnTo>
                  <a:lnTo>
                    <a:pt x="2044" y="3443"/>
                  </a:lnTo>
                  <a:lnTo>
                    <a:pt x="3335" y="3443"/>
                  </a:lnTo>
                  <a:lnTo>
                    <a:pt x="3873" y="3335"/>
                  </a:lnTo>
                  <a:lnTo>
                    <a:pt x="4304" y="3228"/>
                  </a:lnTo>
                  <a:lnTo>
                    <a:pt x="4734" y="3012"/>
                  </a:lnTo>
                  <a:lnTo>
                    <a:pt x="5057" y="2797"/>
                  </a:lnTo>
                  <a:lnTo>
                    <a:pt x="5380" y="2475"/>
                  </a:lnTo>
                  <a:lnTo>
                    <a:pt x="5487" y="2152"/>
                  </a:lnTo>
                  <a:lnTo>
                    <a:pt x="5595" y="1721"/>
                  </a:lnTo>
                  <a:lnTo>
                    <a:pt x="5487" y="1399"/>
                  </a:lnTo>
                  <a:lnTo>
                    <a:pt x="5380" y="1076"/>
                  </a:lnTo>
                  <a:lnTo>
                    <a:pt x="4949" y="646"/>
                  </a:lnTo>
                  <a:lnTo>
                    <a:pt x="4304" y="323"/>
                  </a:lnTo>
                  <a:lnTo>
                    <a:pt x="3658" y="108"/>
                  </a:lnTo>
                  <a:lnTo>
                    <a:pt x="2797"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539;p29">
              <a:extLst>
                <a:ext uri="{FF2B5EF4-FFF2-40B4-BE49-F238E27FC236}">
                  <a16:creationId xmlns:a16="http://schemas.microsoft.com/office/drawing/2014/main" id="{53AA22E0-E94D-8C77-0D36-A01665F0F1EE}"/>
                </a:ext>
              </a:extLst>
            </p:cNvPr>
            <p:cNvSpPr/>
            <p:nvPr/>
          </p:nvSpPr>
          <p:spPr>
            <a:xfrm>
              <a:off x="4474325" y="2931450"/>
              <a:ext cx="1164650" cy="685875"/>
            </a:xfrm>
            <a:custGeom>
              <a:avLst/>
              <a:gdLst/>
              <a:ahLst/>
              <a:cxnLst/>
              <a:rect l="l" t="t" r="r" b="b"/>
              <a:pathLst>
                <a:path w="46586" h="27435" extrusionOk="0">
                  <a:moveTo>
                    <a:pt x="37979" y="0"/>
                  </a:moveTo>
                  <a:lnTo>
                    <a:pt x="1" y="22271"/>
                  </a:lnTo>
                  <a:lnTo>
                    <a:pt x="8715" y="27435"/>
                  </a:lnTo>
                  <a:lnTo>
                    <a:pt x="46586" y="5057"/>
                  </a:lnTo>
                  <a:lnTo>
                    <a:pt x="3797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540;p29">
              <a:extLst>
                <a:ext uri="{FF2B5EF4-FFF2-40B4-BE49-F238E27FC236}">
                  <a16:creationId xmlns:a16="http://schemas.microsoft.com/office/drawing/2014/main" id="{963BBC9F-1372-A4B3-BB7A-DD09174C14A4}"/>
                </a:ext>
              </a:extLst>
            </p:cNvPr>
            <p:cNvSpPr/>
            <p:nvPr/>
          </p:nvSpPr>
          <p:spPr>
            <a:xfrm>
              <a:off x="4468950" y="2928750"/>
              <a:ext cx="1175425" cy="691275"/>
            </a:xfrm>
            <a:custGeom>
              <a:avLst/>
              <a:gdLst/>
              <a:ahLst/>
              <a:cxnLst/>
              <a:rect l="l" t="t" r="r" b="b"/>
              <a:pathLst>
                <a:path w="47017" h="27651" extrusionOk="0">
                  <a:moveTo>
                    <a:pt x="38086" y="1"/>
                  </a:moveTo>
                  <a:lnTo>
                    <a:pt x="37979" y="216"/>
                  </a:lnTo>
                  <a:lnTo>
                    <a:pt x="38086" y="323"/>
                  </a:lnTo>
                  <a:lnTo>
                    <a:pt x="46478" y="5165"/>
                  </a:lnTo>
                  <a:lnTo>
                    <a:pt x="8930" y="27328"/>
                  </a:lnTo>
                  <a:lnTo>
                    <a:pt x="539" y="22379"/>
                  </a:lnTo>
                  <a:lnTo>
                    <a:pt x="29587" y="5380"/>
                  </a:lnTo>
                  <a:lnTo>
                    <a:pt x="29695" y="5272"/>
                  </a:lnTo>
                  <a:lnTo>
                    <a:pt x="29587" y="5165"/>
                  </a:lnTo>
                  <a:lnTo>
                    <a:pt x="29479" y="5057"/>
                  </a:lnTo>
                  <a:lnTo>
                    <a:pt x="29372" y="5057"/>
                  </a:lnTo>
                  <a:lnTo>
                    <a:pt x="108" y="22163"/>
                  </a:lnTo>
                  <a:lnTo>
                    <a:pt x="1" y="22379"/>
                  </a:lnTo>
                  <a:lnTo>
                    <a:pt x="108" y="22486"/>
                  </a:lnTo>
                  <a:lnTo>
                    <a:pt x="8823" y="27650"/>
                  </a:lnTo>
                  <a:lnTo>
                    <a:pt x="9038" y="27650"/>
                  </a:lnTo>
                  <a:lnTo>
                    <a:pt x="46908" y="5380"/>
                  </a:lnTo>
                  <a:lnTo>
                    <a:pt x="47016" y="5165"/>
                  </a:lnTo>
                  <a:lnTo>
                    <a:pt x="46908" y="5057"/>
                  </a:lnTo>
                  <a:lnTo>
                    <a:pt x="3830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541;p29">
              <a:extLst>
                <a:ext uri="{FF2B5EF4-FFF2-40B4-BE49-F238E27FC236}">
                  <a16:creationId xmlns:a16="http://schemas.microsoft.com/office/drawing/2014/main" id="{7A5CEFFF-0E23-AD4B-FFF7-AA6E5FACA418}"/>
                </a:ext>
              </a:extLst>
            </p:cNvPr>
            <p:cNvSpPr/>
            <p:nvPr/>
          </p:nvSpPr>
          <p:spPr>
            <a:xfrm>
              <a:off x="4692200" y="3057850"/>
              <a:ext cx="949475" cy="645550"/>
            </a:xfrm>
            <a:custGeom>
              <a:avLst/>
              <a:gdLst/>
              <a:ahLst/>
              <a:cxnLst/>
              <a:rect l="l" t="t" r="r" b="b"/>
              <a:pathLst>
                <a:path w="37979" h="25822" extrusionOk="0">
                  <a:moveTo>
                    <a:pt x="37871" y="1"/>
                  </a:moveTo>
                  <a:lnTo>
                    <a:pt x="0" y="22379"/>
                  </a:lnTo>
                  <a:lnTo>
                    <a:pt x="0" y="25821"/>
                  </a:lnTo>
                  <a:lnTo>
                    <a:pt x="37978" y="3551"/>
                  </a:lnTo>
                  <a:lnTo>
                    <a:pt x="37871"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542;p29">
              <a:extLst>
                <a:ext uri="{FF2B5EF4-FFF2-40B4-BE49-F238E27FC236}">
                  <a16:creationId xmlns:a16="http://schemas.microsoft.com/office/drawing/2014/main" id="{F71F47D5-877C-12D9-14BD-F3A7D5861EFE}"/>
                </a:ext>
              </a:extLst>
            </p:cNvPr>
            <p:cNvSpPr/>
            <p:nvPr/>
          </p:nvSpPr>
          <p:spPr>
            <a:xfrm>
              <a:off x="4686825" y="3055175"/>
              <a:ext cx="957550" cy="650925"/>
            </a:xfrm>
            <a:custGeom>
              <a:avLst/>
              <a:gdLst/>
              <a:ahLst/>
              <a:cxnLst/>
              <a:rect l="l" t="t" r="r" b="b"/>
              <a:pathLst>
                <a:path w="38302" h="26037" extrusionOk="0">
                  <a:moveTo>
                    <a:pt x="37978" y="430"/>
                  </a:moveTo>
                  <a:lnTo>
                    <a:pt x="37978" y="3550"/>
                  </a:lnTo>
                  <a:lnTo>
                    <a:pt x="431" y="25606"/>
                  </a:lnTo>
                  <a:lnTo>
                    <a:pt x="431" y="22530"/>
                  </a:lnTo>
                  <a:lnTo>
                    <a:pt x="37978" y="430"/>
                  </a:lnTo>
                  <a:close/>
                  <a:moveTo>
                    <a:pt x="38086" y="0"/>
                  </a:moveTo>
                  <a:lnTo>
                    <a:pt x="108" y="22271"/>
                  </a:lnTo>
                  <a:lnTo>
                    <a:pt x="0" y="22486"/>
                  </a:lnTo>
                  <a:lnTo>
                    <a:pt x="0" y="25928"/>
                  </a:lnTo>
                  <a:lnTo>
                    <a:pt x="108" y="26036"/>
                  </a:lnTo>
                  <a:lnTo>
                    <a:pt x="323" y="26036"/>
                  </a:lnTo>
                  <a:lnTo>
                    <a:pt x="38193" y="3766"/>
                  </a:lnTo>
                  <a:lnTo>
                    <a:pt x="38301" y="3658"/>
                  </a:lnTo>
                  <a:lnTo>
                    <a:pt x="38301" y="108"/>
                  </a:lnTo>
                  <a:lnTo>
                    <a:pt x="3819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543;p29">
              <a:extLst>
                <a:ext uri="{FF2B5EF4-FFF2-40B4-BE49-F238E27FC236}">
                  <a16:creationId xmlns:a16="http://schemas.microsoft.com/office/drawing/2014/main" id="{6510690A-460D-6C59-2B7D-D524D57B4768}"/>
                </a:ext>
              </a:extLst>
            </p:cNvPr>
            <p:cNvSpPr/>
            <p:nvPr/>
          </p:nvSpPr>
          <p:spPr>
            <a:xfrm>
              <a:off x="4474325" y="3488200"/>
              <a:ext cx="217900" cy="215200"/>
            </a:xfrm>
            <a:custGeom>
              <a:avLst/>
              <a:gdLst/>
              <a:ahLst/>
              <a:cxnLst/>
              <a:rect l="l" t="t" r="r" b="b"/>
              <a:pathLst>
                <a:path w="8716" h="8608" extrusionOk="0">
                  <a:moveTo>
                    <a:pt x="1" y="1"/>
                  </a:moveTo>
                  <a:lnTo>
                    <a:pt x="1" y="3336"/>
                  </a:lnTo>
                  <a:lnTo>
                    <a:pt x="8715" y="8607"/>
                  </a:lnTo>
                  <a:lnTo>
                    <a:pt x="8715" y="5165"/>
                  </a:lnTo>
                  <a:lnTo>
                    <a:pt x="1"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544;p29">
              <a:extLst>
                <a:ext uri="{FF2B5EF4-FFF2-40B4-BE49-F238E27FC236}">
                  <a16:creationId xmlns:a16="http://schemas.microsoft.com/office/drawing/2014/main" id="{66E349F9-912B-BCCF-876C-B2E547C2F2DD}"/>
                </a:ext>
              </a:extLst>
            </p:cNvPr>
            <p:cNvSpPr/>
            <p:nvPr/>
          </p:nvSpPr>
          <p:spPr>
            <a:xfrm>
              <a:off x="4468950" y="3482825"/>
              <a:ext cx="228650" cy="223275"/>
            </a:xfrm>
            <a:custGeom>
              <a:avLst/>
              <a:gdLst/>
              <a:ahLst/>
              <a:cxnLst/>
              <a:rect l="l" t="t" r="r" b="b"/>
              <a:pathLst>
                <a:path w="9146" h="8931" extrusionOk="0">
                  <a:moveTo>
                    <a:pt x="431" y="517"/>
                  </a:moveTo>
                  <a:lnTo>
                    <a:pt x="8715" y="5487"/>
                  </a:lnTo>
                  <a:lnTo>
                    <a:pt x="8715" y="8500"/>
                  </a:lnTo>
                  <a:lnTo>
                    <a:pt x="431" y="3443"/>
                  </a:lnTo>
                  <a:lnTo>
                    <a:pt x="431" y="517"/>
                  </a:lnTo>
                  <a:close/>
                  <a:moveTo>
                    <a:pt x="108" y="0"/>
                  </a:moveTo>
                  <a:lnTo>
                    <a:pt x="1" y="216"/>
                  </a:lnTo>
                  <a:lnTo>
                    <a:pt x="1" y="3551"/>
                  </a:lnTo>
                  <a:lnTo>
                    <a:pt x="108" y="3766"/>
                  </a:lnTo>
                  <a:lnTo>
                    <a:pt x="8823" y="8930"/>
                  </a:lnTo>
                  <a:lnTo>
                    <a:pt x="9038" y="8930"/>
                  </a:lnTo>
                  <a:lnTo>
                    <a:pt x="9146" y="8822"/>
                  </a:lnTo>
                  <a:lnTo>
                    <a:pt x="9146" y="5380"/>
                  </a:lnTo>
                  <a:lnTo>
                    <a:pt x="9038" y="5165"/>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545;p29">
              <a:extLst>
                <a:ext uri="{FF2B5EF4-FFF2-40B4-BE49-F238E27FC236}">
                  <a16:creationId xmlns:a16="http://schemas.microsoft.com/office/drawing/2014/main" id="{68A08E6C-9302-C6C9-6751-10300F6DDA47}"/>
                </a:ext>
              </a:extLst>
            </p:cNvPr>
            <p:cNvSpPr/>
            <p:nvPr/>
          </p:nvSpPr>
          <p:spPr>
            <a:xfrm>
              <a:off x="4697575" y="3057850"/>
              <a:ext cx="898375" cy="521825"/>
            </a:xfrm>
            <a:custGeom>
              <a:avLst/>
              <a:gdLst/>
              <a:ahLst/>
              <a:cxnLst/>
              <a:rect l="l" t="t" r="r" b="b"/>
              <a:pathLst>
                <a:path w="35935" h="20873" extrusionOk="0">
                  <a:moveTo>
                    <a:pt x="35719" y="1"/>
                  </a:moveTo>
                  <a:lnTo>
                    <a:pt x="108" y="20550"/>
                  </a:lnTo>
                  <a:lnTo>
                    <a:pt x="1" y="20657"/>
                  </a:lnTo>
                  <a:lnTo>
                    <a:pt x="1" y="20872"/>
                  </a:lnTo>
                  <a:lnTo>
                    <a:pt x="323" y="20872"/>
                  </a:lnTo>
                  <a:lnTo>
                    <a:pt x="35827" y="323"/>
                  </a:lnTo>
                  <a:lnTo>
                    <a:pt x="35935" y="216"/>
                  </a:lnTo>
                  <a:lnTo>
                    <a:pt x="35935" y="108"/>
                  </a:lnTo>
                  <a:lnTo>
                    <a:pt x="35827" y="1"/>
                  </a:lnTo>
                  <a:close/>
                </a:path>
              </a:pathLst>
            </a:custGeom>
            <a:solidFill>
              <a:srgbClr val="7490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546;p29">
              <a:extLst>
                <a:ext uri="{FF2B5EF4-FFF2-40B4-BE49-F238E27FC236}">
                  <a16:creationId xmlns:a16="http://schemas.microsoft.com/office/drawing/2014/main" id="{C3DC64CF-D476-78C5-BA1D-98E855B4D679}"/>
                </a:ext>
              </a:extLst>
            </p:cNvPr>
            <p:cNvSpPr/>
            <p:nvPr/>
          </p:nvSpPr>
          <p:spPr>
            <a:xfrm>
              <a:off x="4697575" y="3057850"/>
              <a:ext cx="898375" cy="521825"/>
            </a:xfrm>
            <a:custGeom>
              <a:avLst/>
              <a:gdLst/>
              <a:ahLst/>
              <a:cxnLst/>
              <a:rect l="l" t="t" r="r" b="b"/>
              <a:pathLst>
                <a:path w="35935" h="20873" fill="none" extrusionOk="0">
                  <a:moveTo>
                    <a:pt x="323" y="20872"/>
                  </a:moveTo>
                  <a:lnTo>
                    <a:pt x="35827" y="323"/>
                  </a:lnTo>
                  <a:lnTo>
                    <a:pt x="35827" y="323"/>
                  </a:lnTo>
                  <a:lnTo>
                    <a:pt x="35935" y="216"/>
                  </a:lnTo>
                  <a:lnTo>
                    <a:pt x="35935" y="108"/>
                  </a:lnTo>
                  <a:lnTo>
                    <a:pt x="35935" y="108"/>
                  </a:lnTo>
                  <a:lnTo>
                    <a:pt x="35827" y="1"/>
                  </a:lnTo>
                  <a:lnTo>
                    <a:pt x="35719" y="1"/>
                  </a:lnTo>
                  <a:lnTo>
                    <a:pt x="108" y="20550"/>
                  </a:lnTo>
                  <a:lnTo>
                    <a:pt x="108" y="20550"/>
                  </a:lnTo>
                  <a:lnTo>
                    <a:pt x="1" y="20657"/>
                  </a:lnTo>
                  <a:lnTo>
                    <a:pt x="1" y="20872"/>
                  </a:lnTo>
                  <a:lnTo>
                    <a:pt x="1" y="20872"/>
                  </a:lnTo>
                  <a:lnTo>
                    <a:pt x="108" y="20872"/>
                  </a:lnTo>
                  <a:lnTo>
                    <a:pt x="323" y="2087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547;p29">
              <a:extLst>
                <a:ext uri="{FF2B5EF4-FFF2-40B4-BE49-F238E27FC236}">
                  <a16:creationId xmlns:a16="http://schemas.microsoft.com/office/drawing/2014/main" id="{C8CF0572-41FB-A110-B548-BB60B7A7B379}"/>
                </a:ext>
              </a:extLst>
            </p:cNvPr>
            <p:cNvSpPr/>
            <p:nvPr/>
          </p:nvSpPr>
          <p:spPr>
            <a:xfrm>
              <a:off x="4533500" y="3060550"/>
              <a:ext cx="715475" cy="424975"/>
            </a:xfrm>
            <a:custGeom>
              <a:avLst/>
              <a:gdLst/>
              <a:ahLst/>
              <a:cxnLst/>
              <a:rect l="l" t="t" r="r" b="b"/>
              <a:pathLst>
                <a:path w="28619" h="16999" extrusionOk="0">
                  <a:moveTo>
                    <a:pt x="28511" y="0"/>
                  </a:moveTo>
                  <a:lnTo>
                    <a:pt x="28404" y="108"/>
                  </a:lnTo>
                  <a:lnTo>
                    <a:pt x="108" y="16676"/>
                  </a:lnTo>
                  <a:lnTo>
                    <a:pt x="1" y="16784"/>
                  </a:lnTo>
                  <a:lnTo>
                    <a:pt x="1" y="16891"/>
                  </a:lnTo>
                  <a:lnTo>
                    <a:pt x="108" y="16999"/>
                  </a:lnTo>
                  <a:lnTo>
                    <a:pt x="216" y="16999"/>
                  </a:lnTo>
                  <a:lnTo>
                    <a:pt x="28619" y="431"/>
                  </a:lnTo>
                  <a:lnTo>
                    <a:pt x="28619" y="323"/>
                  </a:lnTo>
                  <a:lnTo>
                    <a:pt x="28619" y="108"/>
                  </a:lnTo>
                  <a:lnTo>
                    <a:pt x="28511" y="0"/>
                  </a:lnTo>
                  <a:close/>
                </a:path>
              </a:pathLst>
            </a:custGeom>
            <a:solidFill>
              <a:srgbClr val="7490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548;p29">
              <a:extLst>
                <a:ext uri="{FF2B5EF4-FFF2-40B4-BE49-F238E27FC236}">
                  <a16:creationId xmlns:a16="http://schemas.microsoft.com/office/drawing/2014/main" id="{E53CAB2F-C4B1-A24E-E7B4-7A7EF98FC0FA}"/>
                </a:ext>
              </a:extLst>
            </p:cNvPr>
            <p:cNvSpPr/>
            <p:nvPr/>
          </p:nvSpPr>
          <p:spPr>
            <a:xfrm>
              <a:off x="4533500" y="3060550"/>
              <a:ext cx="715475" cy="424975"/>
            </a:xfrm>
            <a:custGeom>
              <a:avLst/>
              <a:gdLst/>
              <a:ahLst/>
              <a:cxnLst/>
              <a:rect l="l" t="t" r="r" b="b"/>
              <a:pathLst>
                <a:path w="28619" h="16999" fill="none" extrusionOk="0">
                  <a:moveTo>
                    <a:pt x="216" y="16999"/>
                  </a:moveTo>
                  <a:lnTo>
                    <a:pt x="28619" y="431"/>
                  </a:lnTo>
                  <a:lnTo>
                    <a:pt x="28619" y="431"/>
                  </a:lnTo>
                  <a:lnTo>
                    <a:pt x="28619" y="323"/>
                  </a:lnTo>
                  <a:lnTo>
                    <a:pt x="28619" y="108"/>
                  </a:lnTo>
                  <a:lnTo>
                    <a:pt x="28619" y="108"/>
                  </a:lnTo>
                  <a:lnTo>
                    <a:pt x="28511" y="0"/>
                  </a:lnTo>
                  <a:lnTo>
                    <a:pt x="28404" y="108"/>
                  </a:lnTo>
                  <a:lnTo>
                    <a:pt x="108" y="16676"/>
                  </a:lnTo>
                  <a:lnTo>
                    <a:pt x="108" y="16676"/>
                  </a:lnTo>
                  <a:lnTo>
                    <a:pt x="1" y="16784"/>
                  </a:lnTo>
                  <a:lnTo>
                    <a:pt x="1" y="16891"/>
                  </a:lnTo>
                  <a:lnTo>
                    <a:pt x="1" y="16891"/>
                  </a:lnTo>
                  <a:lnTo>
                    <a:pt x="108" y="16999"/>
                  </a:lnTo>
                  <a:lnTo>
                    <a:pt x="216" y="1699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549;p29">
              <a:extLst>
                <a:ext uri="{FF2B5EF4-FFF2-40B4-BE49-F238E27FC236}">
                  <a16:creationId xmlns:a16="http://schemas.microsoft.com/office/drawing/2014/main" id="{11F27BE6-5B6D-9696-4996-B1E54AE1FB7C}"/>
                </a:ext>
              </a:extLst>
            </p:cNvPr>
            <p:cNvSpPr/>
            <p:nvPr/>
          </p:nvSpPr>
          <p:spPr>
            <a:xfrm>
              <a:off x="4872400" y="3493575"/>
              <a:ext cx="69950" cy="75350"/>
            </a:xfrm>
            <a:custGeom>
              <a:avLst/>
              <a:gdLst/>
              <a:ahLst/>
              <a:cxnLst/>
              <a:rect l="l" t="t" r="r" b="b"/>
              <a:pathLst>
                <a:path w="2798" h="3014" extrusionOk="0">
                  <a:moveTo>
                    <a:pt x="1507" y="1"/>
                  </a:moveTo>
                  <a:lnTo>
                    <a:pt x="969" y="216"/>
                  </a:lnTo>
                  <a:lnTo>
                    <a:pt x="539" y="539"/>
                  </a:lnTo>
                  <a:lnTo>
                    <a:pt x="108" y="969"/>
                  </a:lnTo>
                  <a:lnTo>
                    <a:pt x="1" y="1507"/>
                  </a:lnTo>
                  <a:lnTo>
                    <a:pt x="1" y="2152"/>
                  </a:lnTo>
                  <a:lnTo>
                    <a:pt x="216" y="2583"/>
                  </a:lnTo>
                  <a:lnTo>
                    <a:pt x="646" y="2906"/>
                  </a:lnTo>
                  <a:lnTo>
                    <a:pt x="1184" y="3013"/>
                  </a:lnTo>
                  <a:lnTo>
                    <a:pt x="1722" y="2906"/>
                  </a:lnTo>
                  <a:lnTo>
                    <a:pt x="2260" y="2583"/>
                  </a:lnTo>
                  <a:lnTo>
                    <a:pt x="2583" y="2152"/>
                  </a:lnTo>
                  <a:lnTo>
                    <a:pt x="2798" y="1507"/>
                  </a:lnTo>
                  <a:lnTo>
                    <a:pt x="2690" y="969"/>
                  </a:lnTo>
                  <a:lnTo>
                    <a:pt x="2475" y="539"/>
                  </a:lnTo>
                  <a:lnTo>
                    <a:pt x="2045" y="216"/>
                  </a:lnTo>
                  <a:lnTo>
                    <a:pt x="150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550;p29">
              <a:extLst>
                <a:ext uri="{FF2B5EF4-FFF2-40B4-BE49-F238E27FC236}">
                  <a16:creationId xmlns:a16="http://schemas.microsoft.com/office/drawing/2014/main" id="{3D93BD07-C240-8E08-2428-53A27C23D67E}"/>
                </a:ext>
              </a:extLst>
            </p:cNvPr>
            <p:cNvSpPr/>
            <p:nvPr/>
          </p:nvSpPr>
          <p:spPr>
            <a:xfrm>
              <a:off x="5076825" y="3375225"/>
              <a:ext cx="69950" cy="75350"/>
            </a:xfrm>
            <a:custGeom>
              <a:avLst/>
              <a:gdLst/>
              <a:ahLst/>
              <a:cxnLst/>
              <a:rect l="l" t="t" r="r" b="b"/>
              <a:pathLst>
                <a:path w="2798" h="3014" extrusionOk="0">
                  <a:moveTo>
                    <a:pt x="1507" y="1"/>
                  </a:moveTo>
                  <a:lnTo>
                    <a:pt x="969" y="108"/>
                  </a:lnTo>
                  <a:lnTo>
                    <a:pt x="538" y="431"/>
                  </a:lnTo>
                  <a:lnTo>
                    <a:pt x="108" y="969"/>
                  </a:lnTo>
                  <a:lnTo>
                    <a:pt x="0" y="1507"/>
                  </a:lnTo>
                  <a:lnTo>
                    <a:pt x="0" y="2045"/>
                  </a:lnTo>
                  <a:lnTo>
                    <a:pt x="215" y="2583"/>
                  </a:lnTo>
                  <a:lnTo>
                    <a:pt x="646" y="2906"/>
                  </a:lnTo>
                  <a:lnTo>
                    <a:pt x="1184" y="3013"/>
                  </a:lnTo>
                  <a:lnTo>
                    <a:pt x="1722" y="2906"/>
                  </a:lnTo>
                  <a:lnTo>
                    <a:pt x="2260" y="2583"/>
                  </a:lnTo>
                  <a:lnTo>
                    <a:pt x="2582" y="2045"/>
                  </a:lnTo>
                  <a:lnTo>
                    <a:pt x="2798" y="1507"/>
                  </a:lnTo>
                  <a:lnTo>
                    <a:pt x="2690" y="969"/>
                  </a:lnTo>
                  <a:lnTo>
                    <a:pt x="2475" y="431"/>
                  </a:lnTo>
                  <a:lnTo>
                    <a:pt x="2044" y="108"/>
                  </a:lnTo>
                  <a:lnTo>
                    <a:pt x="150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551;p29">
              <a:extLst>
                <a:ext uri="{FF2B5EF4-FFF2-40B4-BE49-F238E27FC236}">
                  <a16:creationId xmlns:a16="http://schemas.microsoft.com/office/drawing/2014/main" id="{93A762CC-937B-4551-3427-93228B50545E}"/>
                </a:ext>
              </a:extLst>
            </p:cNvPr>
            <p:cNvSpPr/>
            <p:nvPr/>
          </p:nvSpPr>
          <p:spPr>
            <a:xfrm>
              <a:off x="5281225" y="3254200"/>
              <a:ext cx="69975" cy="78025"/>
            </a:xfrm>
            <a:custGeom>
              <a:avLst/>
              <a:gdLst/>
              <a:ahLst/>
              <a:cxnLst/>
              <a:rect l="l" t="t" r="r" b="b"/>
              <a:pathLst>
                <a:path w="2799" h="3121" extrusionOk="0">
                  <a:moveTo>
                    <a:pt x="1507" y="1"/>
                  </a:moveTo>
                  <a:lnTo>
                    <a:pt x="969" y="216"/>
                  </a:lnTo>
                  <a:lnTo>
                    <a:pt x="539" y="538"/>
                  </a:lnTo>
                  <a:lnTo>
                    <a:pt x="108" y="969"/>
                  </a:lnTo>
                  <a:lnTo>
                    <a:pt x="1" y="1507"/>
                  </a:lnTo>
                  <a:lnTo>
                    <a:pt x="1" y="2152"/>
                  </a:lnTo>
                  <a:lnTo>
                    <a:pt x="216" y="2583"/>
                  </a:lnTo>
                  <a:lnTo>
                    <a:pt x="646" y="2905"/>
                  </a:lnTo>
                  <a:lnTo>
                    <a:pt x="1184" y="3121"/>
                  </a:lnTo>
                  <a:lnTo>
                    <a:pt x="1722" y="2905"/>
                  </a:lnTo>
                  <a:lnTo>
                    <a:pt x="2260" y="2583"/>
                  </a:lnTo>
                  <a:lnTo>
                    <a:pt x="2583" y="2152"/>
                  </a:lnTo>
                  <a:lnTo>
                    <a:pt x="2798" y="1507"/>
                  </a:lnTo>
                  <a:lnTo>
                    <a:pt x="2691" y="969"/>
                  </a:lnTo>
                  <a:lnTo>
                    <a:pt x="2475" y="538"/>
                  </a:lnTo>
                  <a:lnTo>
                    <a:pt x="2045" y="216"/>
                  </a:lnTo>
                  <a:lnTo>
                    <a:pt x="150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552;p29">
              <a:extLst>
                <a:ext uri="{FF2B5EF4-FFF2-40B4-BE49-F238E27FC236}">
                  <a16:creationId xmlns:a16="http://schemas.microsoft.com/office/drawing/2014/main" id="{6DA92647-7A46-FD2C-E62F-16BABC7A8164}"/>
                </a:ext>
              </a:extLst>
            </p:cNvPr>
            <p:cNvSpPr/>
            <p:nvPr/>
          </p:nvSpPr>
          <p:spPr>
            <a:xfrm>
              <a:off x="5485650" y="3135850"/>
              <a:ext cx="69950" cy="75350"/>
            </a:xfrm>
            <a:custGeom>
              <a:avLst/>
              <a:gdLst/>
              <a:ahLst/>
              <a:cxnLst/>
              <a:rect l="l" t="t" r="r" b="b"/>
              <a:pathLst>
                <a:path w="2798" h="3014" extrusionOk="0">
                  <a:moveTo>
                    <a:pt x="1507" y="1"/>
                  </a:moveTo>
                  <a:lnTo>
                    <a:pt x="969" y="108"/>
                  </a:lnTo>
                  <a:lnTo>
                    <a:pt x="538" y="431"/>
                  </a:lnTo>
                  <a:lnTo>
                    <a:pt x="108" y="969"/>
                  </a:lnTo>
                  <a:lnTo>
                    <a:pt x="0" y="1507"/>
                  </a:lnTo>
                  <a:lnTo>
                    <a:pt x="0" y="2045"/>
                  </a:lnTo>
                  <a:lnTo>
                    <a:pt x="216" y="2583"/>
                  </a:lnTo>
                  <a:lnTo>
                    <a:pt x="646" y="2906"/>
                  </a:lnTo>
                  <a:lnTo>
                    <a:pt x="1184" y="3013"/>
                  </a:lnTo>
                  <a:lnTo>
                    <a:pt x="1722" y="2906"/>
                  </a:lnTo>
                  <a:lnTo>
                    <a:pt x="2260" y="2583"/>
                  </a:lnTo>
                  <a:lnTo>
                    <a:pt x="2583" y="2045"/>
                  </a:lnTo>
                  <a:lnTo>
                    <a:pt x="2798" y="1507"/>
                  </a:lnTo>
                  <a:lnTo>
                    <a:pt x="2690" y="969"/>
                  </a:lnTo>
                  <a:lnTo>
                    <a:pt x="2475" y="431"/>
                  </a:lnTo>
                  <a:lnTo>
                    <a:pt x="2045" y="108"/>
                  </a:lnTo>
                  <a:lnTo>
                    <a:pt x="150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553;p29">
              <a:extLst>
                <a:ext uri="{FF2B5EF4-FFF2-40B4-BE49-F238E27FC236}">
                  <a16:creationId xmlns:a16="http://schemas.microsoft.com/office/drawing/2014/main" id="{9B3AF5D0-C4D2-F65A-36EE-91BDE1B48FF6}"/>
                </a:ext>
              </a:extLst>
            </p:cNvPr>
            <p:cNvSpPr/>
            <p:nvPr/>
          </p:nvSpPr>
          <p:spPr>
            <a:xfrm>
              <a:off x="4867025" y="3490900"/>
              <a:ext cx="80725" cy="83400"/>
            </a:xfrm>
            <a:custGeom>
              <a:avLst/>
              <a:gdLst/>
              <a:ahLst/>
              <a:cxnLst/>
              <a:rect l="l" t="t" r="r" b="b"/>
              <a:pathLst>
                <a:path w="3229" h="3336" extrusionOk="0">
                  <a:moveTo>
                    <a:pt x="1722" y="323"/>
                  </a:moveTo>
                  <a:lnTo>
                    <a:pt x="2152" y="430"/>
                  </a:lnTo>
                  <a:lnTo>
                    <a:pt x="2475" y="646"/>
                  </a:lnTo>
                  <a:lnTo>
                    <a:pt x="2690" y="1076"/>
                  </a:lnTo>
                  <a:lnTo>
                    <a:pt x="2798" y="1506"/>
                  </a:lnTo>
                  <a:lnTo>
                    <a:pt x="2798" y="1614"/>
                  </a:lnTo>
                  <a:lnTo>
                    <a:pt x="2690" y="2152"/>
                  </a:lnTo>
                  <a:lnTo>
                    <a:pt x="2367" y="2582"/>
                  </a:lnTo>
                  <a:lnTo>
                    <a:pt x="1937" y="2905"/>
                  </a:lnTo>
                  <a:lnTo>
                    <a:pt x="1399" y="3013"/>
                  </a:lnTo>
                  <a:lnTo>
                    <a:pt x="969" y="2905"/>
                  </a:lnTo>
                  <a:lnTo>
                    <a:pt x="646" y="2690"/>
                  </a:lnTo>
                  <a:lnTo>
                    <a:pt x="431" y="2259"/>
                  </a:lnTo>
                  <a:lnTo>
                    <a:pt x="323" y="1829"/>
                  </a:lnTo>
                  <a:lnTo>
                    <a:pt x="323" y="1722"/>
                  </a:lnTo>
                  <a:lnTo>
                    <a:pt x="538" y="1184"/>
                  </a:lnTo>
                  <a:lnTo>
                    <a:pt x="861" y="753"/>
                  </a:lnTo>
                  <a:lnTo>
                    <a:pt x="1292" y="430"/>
                  </a:lnTo>
                  <a:lnTo>
                    <a:pt x="1722" y="323"/>
                  </a:lnTo>
                  <a:close/>
                  <a:moveTo>
                    <a:pt x="1399" y="0"/>
                  </a:moveTo>
                  <a:lnTo>
                    <a:pt x="1076" y="108"/>
                  </a:lnTo>
                  <a:lnTo>
                    <a:pt x="538" y="430"/>
                  </a:lnTo>
                  <a:lnTo>
                    <a:pt x="216" y="968"/>
                  </a:lnTo>
                  <a:lnTo>
                    <a:pt x="1" y="1614"/>
                  </a:lnTo>
                  <a:lnTo>
                    <a:pt x="1" y="1829"/>
                  </a:lnTo>
                  <a:lnTo>
                    <a:pt x="108" y="2475"/>
                  </a:lnTo>
                  <a:lnTo>
                    <a:pt x="431" y="2905"/>
                  </a:lnTo>
                  <a:lnTo>
                    <a:pt x="861" y="3228"/>
                  </a:lnTo>
                  <a:lnTo>
                    <a:pt x="1399" y="3335"/>
                  </a:lnTo>
                  <a:lnTo>
                    <a:pt x="1722" y="3335"/>
                  </a:lnTo>
                  <a:lnTo>
                    <a:pt x="2045" y="3228"/>
                  </a:lnTo>
                  <a:lnTo>
                    <a:pt x="2583" y="2905"/>
                  </a:lnTo>
                  <a:lnTo>
                    <a:pt x="3013" y="2367"/>
                  </a:lnTo>
                  <a:lnTo>
                    <a:pt x="3121" y="1722"/>
                  </a:lnTo>
                  <a:lnTo>
                    <a:pt x="3228" y="1506"/>
                  </a:lnTo>
                  <a:lnTo>
                    <a:pt x="3121" y="861"/>
                  </a:lnTo>
                  <a:lnTo>
                    <a:pt x="2798" y="430"/>
                  </a:lnTo>
                  <a:lnTo>
                    <a:pt x="2367" y="108"/>
                  </a:lnTo>
                  <a:lnTo>
                    <a:pt x="172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554;p29">
              <a:extLst>
                <a:ext uri="{FF2B5EF4-FFF2-40B4-BE49-F238E27FC236}">
                  <a16:creationId xmlns:a16="http://schemas.microsoft.com/office/drawing/2014/main" id="{D6BD603C-77A4-7994-356B-19B23B112EDD}"/>
                </a:ext>
              </a:extLst>
            </p:cNvPr>
            <p:cNvSpPr/>
            <p:nvPr/>
          </p:nvSpPr>
          <p:spPr>
            <a:xfrm>
              <a:off x="5071450" y="3369850"/>
              <a:ext cx="80700" cy="86100"/>
            </a:xfrm>
            <a:custGeom>
              <a:avLst/>
              <a:gdLst/>
              <a:ahLst/>
              <a:cxnLst/>
              <a:rect l="l" t="t" r="r" b="b"/>
              <a:pathLst>
                <a:path w="3228" h="3444" extrusionOk="0">
                  <a:moveTo>
                    <a:pt x="2152" y="431"/>
                  </a:moveTo>
                  <a:lnTo>
                    <a:pt x="2475" y="754"/>
                  </a:lnTo>
                  <a:lnTo>
                    <a:pt x="2690" y="1077"/>
                  </a:lnTo>
                  <a:lnTo>
                    <a:pt x="2797" y="1507"/>
                  </a:lnTo>
                  <a:lnTo>
                    <a:pt x="2797" y="1722"/>
                  </a:lnTo>
                  <a:lnTo>
                    <a:pt x="2690" y="2260"/>
                  </a:lnTo>
                  <a:lnTo>
                    <a:pt x="2367" y="2690"/>
                  </a:lnTo>
                  <a:lnTo>
                    <a:pt x="1937" y="2906"/>
                  </a:lnTo>
                  <a:lnTo>
                    <a:pt x="1399" y="3013"/>
                  </a:lnTo>
                  <a:lnTo>
                    <a:pt x="968" y="2906"/>
                  </a:lnTo>
                  <a:lnTo>
                    <a:pt x="646" y="2690"/>
                  </a:lnTo>
                  <a:lnTo>
                    <a:pt x="430" y="2368"/>
                  </a:lnTo>
                  <a:lnTo>
                    <a:pt x="323" y="1937"/>
                  </a:lnTo>
                  <a:lnTo>
                    <a:pt x="323" y="1722"/>
                  </a:lnTo>
                  <a:lnTo>
                    <a:pt x="538" y="1184"/>
                  </a:lnTo>
                  <a:lnTo>
                    <a:pt x="861" y="754"/>
                  </a:lnTo>
                  <a:lnTo>
                    <a:pt x="1291" y="539"/>
                  </a:lnTo>
                  <a:lnTo>
                    <a:pt x="1722" y="431"/>
                  </a:lnTo>
                  <a:close/>
                  <a:moveTo>
                    <a:pt x="1722" y="1"/>
                  </a:moveTo>
                  <a:lnTo>
                    <a:pt x="1399" y="108"/>
                  </a:lnTo>
                  <a:lnTo>
                    <a:pt x="1076" y="108"/>
                  </a:lnTo>
                  <a:lnTo>
                    <a:pt x="538" y="539"/>
                  </a:lnTo>
                  <a:lnTo>
                    <a:pt x="215" y="1077"/>
                  </a:lnTo>
                  <a:lnTo>
                    <a:pt x="0" y="1722"/>
                  </a:lnTo>
                  <a:lnTo>
                    <a:pt x="0" y="1937"/>
                  </a:lnTo>
                  <a:lnTo>
                    <a:pt x="108" y="2475"/>
                  </a:lnTo>
                  <a:lnTo>
                    <a:pt x="430" y="3013"/>
                  </a:lnTo>
                  <a:lnTo>
                    <a:pt x="861" y="3336"/>
                  </a:lnTo>
                  <a:lnTo>
                    <a:pt x="1399" y="3444"/>
                  </a:lnTo>
                  <a:lnTo>
                    <a:pt x="1722" y="3336"/>
                  </a:lnTo>
                  <a:lnTo>
                    <a:pt x="2044" y="3228"/>
                  </a:lnTo>
                  <a:lnTo>
                    <a:pt x="2582" y="2906"/>
                  </a:lnTo>
                  <a:lnTo>
                    <a:pt x="3013" y="2368"/>
                  </a:lnTo>
                  <a:lnTo>
                    <a:pt x="3228" y="1722"/>
                  </a:lnTo>
                  <a:lnTo>
                    <a:pt x="3228" y="1507"/>
                  </a:lnTo>
                  <a:lnTo>
                    <a:pt x="3120" y="969"/>
                  </a:lnTo>
                  <a:lnTo>
                    <a:pt x="2797" y="431"/>
                  </a:lnTo>
                  <a:lnTo>
                    <a:pt x="2367" y="108"/>
                  </a:lnTo>
                  <a:lnTo>
                    <a:pt x="172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555;p29">
              <a:extLst>
                <a:ext uri="{FF2B5EF4-FFF2-40B4-BE49-F238E27FC236}">
                  <a16:creationId xmlns:a16="http://schemas.microsoft.com/office/drawing/2014/main" id="{D54A78C6-1985-66D2-2A14-325810F8EB58}"/>
                </a:ext>
              </a:extLst>
            </p:cNvPr>
            <p:cNvSpPr/>
            <p:nvPr/>
          </p:nvSpPr>
          <p:spPr>
            <a:xfrm>
              <a:off x="5275850" y="3251500"/>
              <a:ext cx="80725" cy="83425"/>
            </a:xfrm>
            <a:custGeom>
              <a:avLst/>
              <a:gdLst/>
              <a:ahLst/>
              <a:cxnLst/>
              <a:rect l="l" t="t" r="r" b="b"/>
              <a:pathLst>
                <a:path w="3229" h="3337" extrusionOk="0">
                  <a:moveTo>
                    <a:pt x="1722" y="324"/>
                  </a:moveTo>
                  <a:lnTo>
                    <a:pt x="2152" y="431"/>
                  </a:lnTo>
                  <a:lnTo>
                    <a:pt x="2475" y="646"/>
                  </a:lnTo>
                  <a:lnTo>
                    <a:pt x="2690" y="1077"/>
                  </a:lnTo>
                  <a:lnTo>
                    <a:pt x="2798" y="1507"/>
                  </a:lnTo>
                  <a:lnTo>
                    <a:pt x="2798" y="1615"/>
                  </a:lnTo>
                  <a:lnTo>
                    <a:pt x="2690" y="2153"/>
                  </a:lnTo>
                  <a:lnTo>
                    <a:pt x="2368" y="2583"/>
                  </a:lnTo>
                  <a:lnTo>
                    <a:pt x="1937" y="2906"/>
                  </a:lnTo>
                  <a:lnTo>
                    <a:pt x="1399" y="3013"/>
                  </a:lnTo>
                  <a:lnTo>
                    <a:pt x="969" y="2906"/>
                  </a:lnTo>
                  <a:lnTo>
                    <a:pt x="646" y="2691"/>
                  </a:lnTo>
                  <a:lnTo>
                    <a:pt x="431" y="2260"/>
                  </a:lnTo>
                  <a:lnTo>
                    <a:pt x="323" y="1830"/>
                  </a:lnTo>
                  <a:lnTo>
                    <a:pt x="323" y="1722"/>
                  </a:lnTo>
                  <a:lnTo>
                    <a:pt x="539" y="1184"/>
                  </a:lnTo>
                  <a:lnTo>
                    <a:pt x="861" y="754"/>
                  </a:lnTo>
                  <a:lnTo>
                    <a:pt x="1292" y="431"/>
                  </a:lnTo>
                  <a:lnTo>
                    <a:pt x="1722" y="324"/>
                  </a:lnTo>
                  <a:close/>
                  <a:moveTo>
                    <a:pt x="1399" y="1"/>
                  </a:moveTo>
                  <a:lnTo>
                    <a:pt x="1077" y="109"/>
                  </a:lnTo>
                  <a:lnTo>
                    <a:pt x="539" y="431"/>
                  </a:lnTo>
                  <a:lnTo>
                    <a:pt x="216" y="969"/>
                  </a:lnTo>
                  <a:lnTo>
                    <a:pt x="1" y="1615"/>
                  </a:lnTo>
                  <a:lnTo>
                    <a:pt x="1" y="1830"/>
                  </a:lnTo>
                  <a:lnTo>
                    <a:pt x="108" y="2475"/>
                  </a:lnTo>
                  <a:lnTo>
                    <a:pt x="431" y="2906"/>
                  </a:lnTo>
                  <a:lnTo>
                    <a:pt x="861" y="3229"/>
                  </a:lnTo>
                  <a:lnTo>
                    <a:pt x="1399" y="3336"/>
                  </a:lnTo>
                  <a:lnTo>
                    <a:pt x="1722" y="3336"/>
                  </a:lnTo>
                  <a:lnTo>
                    <a:pt x="2045" y="3229"/>
                  </a:lnTo>
                  <a:lnTo>
                    <a:pt x="2583" y="2906"/>
                  </a:lnTo>
                  <a:lnTo>
                    <a:pt x="3013" y="2368"/>
                  </a:lnTo>
                  <a:lnTo>
                    <a:pt x="3228" y="1722"/>
                  </a:lnTo>
                  <a:lnTo>
                    <a:pt x="3228" y="1507"/>
                  </a:lnTo>
                  <a:lnTo>
                    <a:pt x="3121" y="862"/>
                  </a:lnTo>
                  <a:lnTo>
                    <a:pt x="2798" y="431"/>
                  </a:lnTo>
                  <a:lnTo>
                    <a:pt x="2368" y="109"/>
                  </a:lnTo>
                  <a:lnTo>
                    <a:pt x="172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556;p29">
              <a:extLst>
                <a:ext uri="{FF2B5EF4-FFF2-40B4-BE49-F238E27FC236}">
                  <a16:creationId xmlns:a16="http://schemas.microsoft.com/office/drawing/2014/main" id="{762C120C-C8FB-6FB7-AC7B-580AEC882C82}"/>
                </a:ext>
              </a:extLst>
            </p:cNvPr>
            <p:cNvSpPr/>
            <p:nvPr/>
          </p:nvSpPr>
          <p:spPr>
            <a:xfrm>
              <a:off x="5480275" y="3130475"/>
              <a:ext cx="80700" cy="86100"/>
            </a:xfrm>
            <a:custGeom>
              <a:avLst/>
              <a:gdLst/>
              <a:ahLst/>
              <a:cxnLst/>
              <a:rect l="l" t="t" r="r" b="b"/>
              <a:pathLst>
                <a:path w="3228" h="3444" extrusionOk="0">
                  <a:moveTo>
                    <a:pt x="1722" y="431"/>
                  </a:moveTo>
                  <a:lnTo>
                    <a:pt x="2152" y="538"/>
                  </a:lnTo>
                  <a:lnTo>
                    <a:pt x="2475" y="754"/>
                  </a:lnTo>
                  <a:lnTo>
                    <a:pt x="2690" y="1076"/>
                  </a:lnTo>
                  <a:lnTo>
                    <a:pt x="2798" y="1507"/>
                  </a:lnTo>
                  <a:lnTo>
                    <a:pt x="2798" y="1722"/>
                  </a:lnTo>
                  <a:lnTo>
                    <a:pt x="2690" y="2260"/>
                  </a:lnTo>
                  <a:lnTo>
                    <a:pt x="2367" y="2690"/>
                  </a:lnTo>
                  <a:lnTo>
                    <a:pt x="1937" y="2905"/>
                  </a:lnTo>
                  <a:lnTo>
                    <a:pt x="1399" y="3013"/>
                  </a:lnTo>
                  <a:lnTo>
                    <a:pt x="969" y="3013"/>
                  </a:lnTo>
                  <a:lnTo>
                    <a:pt x="646" y="2690"/>
                  </a:lnTo>
                  <a:lnTo>
                    <a:pt x="431" y="2367"/>
                  </a:lnTo>
                  <a:lnTo>
                    <a:pt x="323" y="1937"/>
                  </a:lnTo>
                  <a:lnTo>
                    <a:pt x="323" y="1722"/>
                  </a:lnTo>
                  <a:lnTo>
                    <a:pt x="538" y="1184"/>
                  </a:lnTo>
                  <a:lnTo>
                    <a:pt x="861" y="754"/>
                  </a:lnTo>
                  <a:lnTo>
                    <a:pt x="1291" y="538"/>
                  </a:lnTo>
                  <a:lnTo>
                    <a:pt x="1722" y="431"/>
                  </a:lnTo>
                  <a:close/>
                  <a:moveTo>
                    <a:pt x="1722" y="1"/>
                  </a:moveTo>
                  <a:lnTo>
                    <a:pt x="1399" y="108"/>
                  </a:lnTo>
                  <a:lnTo>
                    <a:pt x="1076" y="216"/>
                  </a:lnTo>
                  <a:lnTo>
                    <a:pt x="538" y="538"/>
                  </a:lnTo>
                  <a:lnTo>
                    <a:pt x="215" y="1076"/>
                  </a:lnTo>
                  <a:lnTo>
                    <a:pt x="0" y="1722"/>
                  </a:lnTo>
                  <a:lnTo>
                    <a:pt x="0" y="1937"/>
                  </a:lnTo>
                  <a:lnTo>
                    <a:pt x="108" y="2475"/>
                  </a:lnTo>
                  <a:lnTo>
                    <a:pt x="431" y="3013"/>
                  </a:lnTo>
                  <a:lnTo>
                    <a:pt x="861" y="3336"/>
                  </a:lnTo>
                  <a:lnTo>
                    <a:pt x="1399" y="3443"/>
                  </a:lnTo>
                  <a:lnTo>
                    <a:pt x="1722" y="3336"/>
                  </a:lnTo>
                  <a:lnTo>
                    <a:pt x="2044" y="3228"/>
                  </a:lnTo>
                  <a:lnTo>
                    <a:pt x="2582" y="2905"/>
                  </a:lnTo>
                  <a:lnTo>
                    <a:pt x="3013" y="2367"/>
                  </a:lnTo>
                  <a:lnTo>
                    <a:pt x="3228" y="1722"/>
                  </a:lnTo>
                  <a:lnTo>
                    <a:pt x="3228" y="1507"/>
                  </a:lnTo>
                  <a:lnTo>
                    <a:pt x="3120" y="969"/>
                  </a:lnTo>
                  <a:lnTo>
                    <a:pt x="2798" y="431"/>
                  </a:lnTo>
                  <a:lnTo>
                    <a:pt x="2367" y="108"/>
                  </a:lnTo>
                  <a:lnTo>
                    <a:pt x="172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557;p29">
              <a:extLst>
                <a:ext uri="{FF2B5EF4-FFF2-40B4-BE49-F238E27FC236}">
                  <a16:creationId xmlns:a16="http://schemas.microsoft.com/office/drawing/2014/main" id="{B9239FF4-E0AF-69A1-854A-7A3834F29FAB}"/>
                </a:ext>
              </a:extLst>
            </p:cNvPr>
            <p:cNvSpPr/>
            <p:nvPr/>
          </p:nvSpPr>
          <p:spPr>
            <a:xfrm>
              <a:off x="5214000" y="3063225"/>
              <a:ext cx="72650" cy="139900"/>
            </a:xfrm>
            <a:custGeom>
              <a:avLst/>
              <a:gdLst/>
              <a:ahLst/>
              <a:cxnLst/>
              <a:rect l="l" t="t" r="r" b="b"/>
              <a:pathLst>
                <a:path w="2906" h="5596" extrusionOk="0">
                  <a:moveTo>
                    <a:pt x="0" y="1"/>
                  </a:moveTo>
                  <a:lnTo>
                    <a:pt x="0" y="3874"/>
                  </a:lnTo>
                  <a:lnTo>
                    <a:pt x="2905" y="5595"/>
                  </a:lnTo>
                  <a:lnTo>
                    <a:pt x="2905" y="1830"/>
                  </a:lnTo>
                  <a:lnTo>
                    <a:pt x="0"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558;p29">
              <a:extLst>
                <a:ext uri="{FF2B5EF4-FFF2-40B4-BE49-F238E27FC236}">
                  <a16:creationId xmlns:a16="http://schemas.microsoft.com/office/drawing/2014/main" id="{2403287A-49F4-C351-4796-5E10A6AFC2D4}"/>
                </a:ext>
              </a:extLst>
            </p:cNvPr>
            <p:cNvSpPr/>
            <p:nvPr/>
          </p:nvSpPr>
          <p:spPr>
            <a:xfrm>
              <a:off x="5208625" y="3060550"/>
              <a:ext cx="83400" cy="145250"/>
            </a:xfrm>
            <a:custGeom>
              <a:avLst/>
              <a:gdLst/>
              <a:ahLst/>
              <a:cxnLst/>
              <a:rect l="l" t="t" r="r" b="b"/>
              <a:pathLst>
                <a:path w="3336" h="5810" extrusionOk="0">
                  <a:moveTo>
                    <a:pt x="430" y="431"/>
                  </a:moveTo>
                  <a:lnTo>
                    <a:pt x="3012" y="2044"/>
                  </a:lnTo>
                  <a:lnTo>
                    <a:pt x="2914" y="5402"/>
                  </a:lnTo>
                  <a:lnTo>
                    <a:pt x="2914" y="5402"/>
                  </a:lnTo>
                  <a:lnTo>
                    <a:pt x="430" y="3873"/>
                  </a:lnTo>
                  <a:lnTo>
                    <a:pt x="430" y="431"/>
                  </a:lnTo>
                  <a:close/>
                  <a:moveTo>
                    <a:pt x="108" y="0"/>
                  </a:moveTo>
                  <a:lnTo>
                    <a:pt x="108" y="108"/>
                  </a:lnTo>
                  <a:lnTo>
                    <a:pt x="0" y="3981"/>
                  </a:lnTo>
                  <a:lnTo>
                    <a:pt x="108" y="4089"/>
                  </a:lnTo>
                  <a:lnTo>
                    <a:pt x="3012" y="5810"/>
                  </a:lnTo>
                  <a:lnTo>
                    <a:pt x="3228" y="5810"/>
                  </a:lnTo>
                  <a:lnTo>
                    <a:pt x="3228" y="5702"/>
                  </a:lnTo>
                  <a:lnTo>
                    <a:pt x="3335" y="1937"/>
                  </a:lnTo>
                  <a:lnTo>
                    <a:pt x="3228" y="1829"/>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559;p29">
              <a:extLst>
                <a:ext uri="{FF2B5EF4-FFF2-40B4-BE49-F238E27FC236}">
                  <a16:creationId xmlns:a16="http://schemas.microsoft.com/office/drawing/2014/main" id="{8D66EC17-CB8E-255F-C4AC-6F722CB3F0A4}"/>
                </a:ext>
              </a:extLst>
            </p:cNvPr>
            <p:cNvSpPr/>
            <p:nvPr/>
          </p:nvSpPr>
          <p:spPr>
            <a:xfrm>
              <a:off x="5286625" y="3014825"/>
              <a:ext cx="161400" cy="188300"/>
            </a:xfrm>
            <a:custGeom>
              <a:avLst/>
              <a:gdLst/>
              <a:ahLst/>
              <a:cxnLst/>
              <a:rect l="l" t="t" r="r" b="b"/>
              <a:pathLst>
                <a:path w="6456" h="7532" extrusionOk="0">
                  <a:moveTo>
                    <a:pt x="6455" y="0"/>
                  </a:moveTo>
                  <a:lnTo>
                    <a:pt x="0" y="3658"/>
                  </a:lnTo>
                  <a:lnTo>
                    <a:pt x="0" y="7531"/>
                  </a:lnTo>
                  <a:lnTo>
                    <a:pt x="6455" y="3766"/>
                  </a:lnTo>
                  <a:lnTo>
                    <a:pt x="6455"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560;p29">
              <a:extLst>
                <a:ext uri="{FF2B5EF4-FFF2-40B4-BE49-F238E27FC236}">
                  <a16:creationId xmlns:a16="http://schemas.microsoft.com/office/drawing/2014/main" id="{421F5EAE-8251-F57A-4CF0-296912F1E3C9}"/>
                </a:ext>
              </a:extLst>
            </p:cNvPr>
            <p:cNvSpPr/>
            <p:nvPr/>
          </p:nvSpPr>
          <p:spPr>
            <a:xfrm>
              <a:off x="5281225" y="3009450"/>
              <a:ext cx="172175" cy="196350"/>
            </a:xfrm>
            <a:custGeom>
              <a:avLst/>
              <a:gdLst/>
              <a:ahLst/>
              <a:cxnLst/>
              <a:rect l="l" t="t" r="r" b="b"/>
              <a:pathLst>
                <a:path w="6887" h="7854" extrusionOk="0">
                  <a:moveTo>
                    <a:pt x="6456" y="538"/>
                  </a:moveTo>
                  <a:lnTo>
                    <a:pt x="6456" y="3873"/>
                  </a:lnTo>
                  <a:lnTo>
                    <a:pt x="431" y="7424"/>
                  </a:lnTo>
                  <a:lnTo>
                    <a:pt x="431" y="4026"/>
                  </a:lnTo>
                  <a:lnTo>
                    <a:pt x="6456" y="538"/>
                  </a:lnTo>
                  <a:close/>
                  <a:moveTo>
                    <a:pt x="6564" y="0"/>
                  </a:moveTo>
                  <a:lnTo>
                    <a:pt x="108" y="3766"/>
                  </a:lnTo>
                  <a:lnTo>
                    <a:pt x="108" y="3873"/>
                  </a:lnTo>
                  <a:lnTo>
                    <a:pt x="1" y="7746"/>
                  </a:lnTo>
                  <a:lnTo>
                    <a:pt x="108" y="7854"/>
                  </a:lnTo>
                  <a:lnTo>
                    <a:pt x="324" y="7854"/>
                  </a:lnTo>
                  <a:lnTo>
                    <a:pt x="6671" y="4088"/>
                  </a:lnTo>
                  <a:lnTo>
                    <a:pt x="6779" y="3981"/>
                  </a:lnTo>
                  <a:lnTo>
                    <a:pt x="6886" y="215"/>
                  </a:lnTo>
                  <a:lnTo>
                    <a:pt x="677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561;p29">
              <a:extLst>
                <a:ext uri="{FF2B5EF4-FFF2-40B4-BE49-F238E27FC236}">
                  <a16:creationId xmlns:a16="http://schemas.microsoft.com/office/drawing/2014/main" id="{43261240-A1F9-9124-2328-E23AD9F294A4}"/>
                </a:ext>
              </a:extLst>
            </p:cNvPr>
            <p:cNvSpPr/>
            <p:nvPr/>
          </p:nvSpPr>
          <p:spPr>
            <a:xfrm>
              <a:off x="5214000" y="2969100"/>
              <a:ext cx="234025" cy="137200"/>
            </a:xfrm>
            <a:custGeom>
              <a:avLst/>
              <a:gdLst/>
              <a:ahLst/>
              <a:cxnLst/>
              <a:rect l="l" t="t" r="r" b="b"/>
              <a:pathLst>
                <a:path w="9361" h="5488" extrusionOk="0">
                  <a:moveTo>
                    <a:pt x="6348" y="0"/>
                  </a:moveTo>
                  <a:lnTo>
                    <a:pt x="3228" y="1937"/>
                  </a:lnTo>
                  <a:lnTo>
                    <a:pt x="0" y="3766"/>
                  </a:lnTo>
                  <a:lnTo>
                    <a:pt x="2905" y="5487"/>
                  </a:lnTo>
                  <a:lnTo>
                    <a:pt x="9360" y="1829"/>
                  </a:lnTo>
                  <a:lnTo>
                    <a:pt x="634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562;p29">
              <a:extLst>
                <a:ext uri="{FF2B5EF4-FFF2-40B4-BE49-F238E27FC236}">
                  <a16:creationId xmlns:a16="http://schemas.microsoft.com/office/drawing/2014/main" id="{E43BA415-66A8-D2C2-73C1-0C57AF3D622C}"/>
                </a:ext>
              </a:extLst>
            </p:cNvPr>
            <p:cNvSpPr/>
            <p:nvPr/>
          </p:nvSpPr>
          <p:spPr>
            <a:xfrm>
              <a:off x="5211300" y="2966400"/>
              <a:ext cx="242100" cy="145275"/>
            </a:xfrm>
            <a:custGeom>
              <a:avLst/>
              <a:gdLst/>
              <a:ahLst/>
              <a:cxnLst/>
              <a:rect l="l" t="t" r="r" b="b"/>
              <a:pathLst>
                <a:path w="9684" h="5811" extrusionOk="0">
                  <a:moveTo>
                    <a:pt x="6458" y="387"/>
                  </a:moveTo>
                  <a:lnTo>
                    <a:pt x="9145" y="1937"/>
                  </a:lnTo>
                  <a:lnTo>
                    <a:pt x="3013" y="5380"/>
                  </a:lnTo>
                  <a:lnTo>
                    <a:pt x="494" y="3927"/>
                  </a:lnTo>
                  <a:lnTo>
                    <a:pt x="494" y="3927"/>
                  </a:lnTo>
                  <a:lnTo>
                    <a:pt x="1507" y="3336"/>
                  </a:lnTo>
                  <a:lnTo>
                    <a:pt x="6458" y="387"/>
                  </a:lnTo>
                  <a:close/>
                  <a:moveTo>
                    <a:pt x="6348" y="1"/>
                  </a:moveTo>
                  <a:lnTo>
                    <a:pt x="5380" y="539"/>
                  </a:lnTo>
                  <a:lnTo>
                    <a:pt x="2045" y="2583"/>
                  </a:lnTo>
                  <a:lnTo>
                    <a:pt x="646" y="3444"/>
                  </a:lnTo>
                  <a:lnTo>
                    <a:pt x="216" y="3659"/>
                  </a:lnTo>
                  <a:lnTo>
                    <a:pt x="108" y="3659"/>
                  </a:lnTo>
                  <a:lnTo>
                    <a:pt x="1" y="3766"/>
                  </a:lnTo>
                  <a:lnTo>
                    <a:pt x="1" y="3874"/>
                  </a:lnTo>
                  <a:lnTo>
                    <a:pt x="1" y="3981"/>
                  </a:lnTo>
                  <a:lnTo>
                    <a:pt x="1" y="4089"/>
                  </a:lnTo>
                  <a:lnTo>
                    <a:pt x="2905" y="5810"/>
                  </a:lnTo>
                  <a:lnTo>
                    <a:pt x="3121" y="5810"/>
                  </a:lnTo>
                  <a:lnTo>
                    <a:pt x="9576" y="2045"/>
                  </a:lnTo>
                  <a:lnTo>
                    <a:pt x="9683" y="1937"/>
                  </a:lnTo>
                  <a:lnTo>
                    <a:pt x="9576" y="1722"/>
                  </a:lnTo>
                  <a:lnTo>
                    <a:pt x="656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563;p29">
              <a:extLst>
                <a:ext uri="{FF2B5EF4-FFF2-40B4-BE49-F238E27FC236}">
                  <a16:creationId xmlns:a16="http://schemas.microsoft.com/office/drawing/2014/main" id="{8D4CC368-9FAA-A941-A7BE-DD1A25E6C36E}"/>
                </a:ext>
              </a:extLst>
            </p:cNvPr>
            <p:cNvSpPr/>
            <p:nvPr/>
          </p:nvSpPr>
          <p:spPr>
            <a:xfrm>
              <a:off x="5318900" y="3001375"/>
              <a:ext cx="69950" cy="43050"/>
            </a:xfrm>
            <a:custGeom>
              <a:avLst/>
              <a:gdLst/>
              <a:ahLst/>
              <a:cxnLst/>
              <a:rect l="l" t="t" r="r" b="b"/>
              <a:pathLst>
                <a:path w="2798" h="1722" extrusionOk="0">
                  <a:moveTo>
                    <a:pt x="646" y="0"/>
                  </a:moveTo>
                  <a:lnTo>
                    <a:pt x="0" y="431"/>
                  </a:lnTo>
                  <a:lnTo>
                    <a:pt x="2044" y="1722"/>
                  </a:lnTo>
                  <a:lnTo>
                    <a:pt x="2797" y="1291"/>
                  </a:lnTo>
                  <a:lnTo>
                    <a:pt x="64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564;p29">
              <a:extLst>
                <a:ext uri="{FF2B5EF4-FFF2-40B4-BE49-F238E27FC236}">
                  <a16:creationId xmlns:a16="http://schemas.microsoft.com/office/drawing/2014/main" id="{4A2891BC-D8A6-C7B2-E88C-48F43DD0386C}"/>
                </a:ext>
              </a:extLst>
            </p:cNvPr>
            <p:cNvSpPr/>
            <p:nvPr/>
          </p:nvSpPr>
          <p:spPr>
            <a:xfrm>
              <a:off x="5364625" y="3052475"/>
              <a:ext cx="67250" cy="78025"/>
            </a:xfrm>
            <a:custGeom>
              <a:avLst/>
              <a:gdLst/>
              <a:ahLst/>
              <a:cxnLst/>
              <a:rect l="l" t="t" r="r" b="b"/>
              <a:pathLst>
                <a:path w="2690" h="3121" extrusionOk="0">
                  <a:moveTo>
                    <a:pt x="2690" y="1"/>
                  </a:moveTo>
                  <a:lnTo>
                    <a:pt x="0" y="1614"/>
                  </a:lnTo>
                  <a:lnTo>
                    <a:pt x="0" y="3121"/>
                  </a:lnTo>
                  <a:lnTo>
                    <a:pt x="2690" y="1614"/>
                  </a:lnTo>
                  <a:lnTo>
                    <a:pt x="269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565;p29">
              <a:extLst>
                <a:ext uri="{FF2B5EF4-FFF2-40B4-BE49-F238E27FC236}">
                  <a16:creationId xmlns:a16="http://schemas.microsoft.com/office/drawing/2014/main" id="{996323A0-919E-B1D3-36CE-CA97AF43131D}"/>
                </a:ext>
              </a:extLst>
            </p:cNvPr>
            <p:cNvSpPr/>
            <p:nvPr/>
          </p:nvSpPr>
          <p:spPr>
            <a:xfrm>
              <a:off x="4942325" y="3219225"/>
              <a:ext cx="72650" cy="139900"/>
            </a:xfrm>
            <a:custGeom>
              <a:avLst/>
              <a:gdLst/>
              <a:ahLst/>
              <a:cxnLst/>
              <a:rect l="l" t="t" r="r" b="b"/>
              <a:pathLst>
                <a:path w="2906" h="5596" extrusionOk="0">
                  <a:moveTo>
                    <a:pt x="1" y="1"/>
                  </a:moveTo>
                  <a:lnTo>
                    <a:pt x="1" y="3874"/>
                  </a:lnTo>
                  <a:lnTo>
                    <a:pt x="2906" y="5595"/>
                  </a:lnTo>
                  <a:lnTo>
                    <a:pt x="2906" y="1830"/>
                  </a:lnTo>
                  <a:lnTo>
                    <a:pt x="1"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566;p29">
              <a:extLst>
                <a:ext uri="{FF2B5EF4-FFF2-40B4-BE49-F238E27FC236}">
                  <a16:creationId xmlns:a16="http://schemas.microsoft.com/office/drawing/2014/main" id="{BE5B3B08-225F-2473-ACB3-47F64D64BDC1}"/>
                </a:ext>
              </a:extLst>
            </p:cNvPr>
            <p:cNvSpPr/>
            <p:nvPr/>
          </p:nvSpPr>
          <p:spPr>
            <a:xfrm>
              <a:off x="4936950" y="3216550"/>
              <a:ext cx="83400" cy="145250"/>
            </a:xfrm>
            <a:custGeom>
              <a:avLst/>
              <a:gdLst/>
              <a:ahLst/>
              <a:cxnLst/>
              <a:rect l="l" t="t" r="r" b="b"/>
              <a:pathLst>
                <a:path w="3336" h="5810" extrusionOk="0">
                  <a:moveTo>
                    <a:pt x="431" y="431"/>
                  </a:moveTo>
                  <a:lnTo>
                    <a:pt x="3013" y="2044"/>
                  </a:lnTo>
                  <a:lnTo>
                    <a:pt x="2914" y="5402"/>
                  </a:lnTo>
                  <a:lnTo>
                    <a:pt x="431" y="3873"/>
                  </a:lnTo>
                  <a:lnTo>
                    <a:pt x="431" y="431"/>
                  </a:lnTo>
                  <a:close/>
                  <a:moveTo>
                    <a:pt x="108" y="0"/>
                  </a:moveTo>
                  <a:lnTo>
                    <a:pt x="108" y="108"/>
                  </a:lnTo>
                  <a:lnTo>
                    <a:pt x="1" y="3981"/>
                  </a:lnTo>
                  <a:lnTo>
                    <a:pt x="108" y="4089"/>
                  </a:lnTo>
                  <a:lnTo>
                    <a:pt x="3013" y="5810"/>
                  </a:lnTo>
                  <a:lnTo>
                    <a:pt x="3228" y="5810"/>
                  </a:lnTo>
                  <a:lnTo>
                    <a:pt x="3228" y="5702"/>
                  </a:lnTo>
                  <a:lnTo>
                    <a:pt x="3336" y="1937"/>
                  </a:lnTo>
                  <a:lnTo>
                    <a:pt x="3228" y="1829"/>
                  </a:lnTo>
                  <a:lnTo>
                    <a:pt x="32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567;p29">
              <a:extLst>
                <a:ext uri="{FF2B5EF4-FFF2-40B4-BE49-F238E27FC236}">
                  <a16:creationId xmlns:a16="http://schemas.microsoft.com/office/drawing/2014/main" id="{EE1F9FC2-DC73-3959-470D-A68B86D35CD1}"/>
                </a:ext>
              </a:extLst>
            </p:cNvPr>
            <p:cNvSpPr/>
            <p:nvPr/>
          </p:nvSpPr>
          <p:spPr>
            <a:xfrm>
              <a:off x="5014950" y="3170825"/>
              <a:ext cx="161400" cy="188300"/>
            </a:xfrm>
            <a:custGeom>
              <a:avLst/>
              <a:gdLst/>
              <a:ahLst/>
              <a:cxnLst/>
              <a:rect l="l" t="t" r="r" b="b"/>
              <a:pathLst>
                <a:path w="6456" h="7532" extrusionOk="0">
                  <a:moveTo>
                    <a:pt x="6456" y="0"/>
                  </a:moveTo>
                  <a:lnTo>
                    <a:pt x="1" y="3658"/>
                  </a:lnTo>
                  <a:lnTo>
                    <a:pt x="1" y="7531"/>
                  </a:lnTo>
                  <a:lnTo>
                    <a:pt x="6348" y="3766"/>
                  </a:lnTo>
                  <a:lnTo>
                    <a:pt x="6456"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568;p29">
              <a:extLst>
                <a:ext uri="{FF2B5EF4-FFF2-40B4-BE49-F238E27FC236}">
                  <a16:creationId xmlns:a16="http://schemas.microsoft.com/office/drawing/2014/main" id="{6CCF4241-A488-5B1D-A9E9-7DDF98D738D6}"/>
                </a:ext>
              </a:extLst>
            </p:cNvPr>
            <p:cNvSpPr/>
            <p:nvPr/>
          </p:nvSpPr>
          <p:spPr>
            <a:xfrm>
              <a:off x="5009575" y="3165450"/>
              <a:ext cx="172175" cy="196350"/>
            </a:xfrm>
            <a:custGeom>
              <a:avLst/>
              <a:gdLst/>
              <a:ahLst/>
              <a:cxnLst/>
              <a:rect l="l" t="t" r="r" b="b"/>
              <a:pathLst>
                <a:path w="6887" h="7854" extrusionOk="0">
                  <a:moveTo>
                    <a:pt x="6456" y="538"/>
                  </a:moveTo>
                  <a:lnTo>
                    <a:pt x="6456" y="3873"/>
                  </a:lnTo>
                  <a:lnTo>
                    <a:pt x="431" y="7424"/>
                  </a:lnTo>
                  <a:lnTo>
                    <a:pt x="431" y="4026"/>
                  </a:lnTo>
                  <a:lnTo>
                    <a:pt x="431" y="4026"/>
                  </a:lnTo>
                  <a:lnTo>
                    <a:pt x="6456" y="538"/>
                  </a:lnTo>
                  <a:close/>
                  <a:moveTo>
                    <a:pt x="6563" y="0"/>
                  </a:moveTo>
                  <a:lnTo>
                    <a:pt x="108" y="3766"/>
                  </a:lnTo>
                  <a:lnTo>
                    <a:pt x="108" y="3873"/>
                  </a:lnTo>
                  <a:lnTo>
                    <a:pt x="1" y="7746"/>
                  </a:lnTo>
                  <a:lnTo>
                    <a:pt x="108" y="7854"/>
                  </a:lnTo>
                  <a:lnTo>
                    <a:pt x="323" y="7854"/>
                  </a:lnTo>
                  <a:lnTo>
                    <a:pt x="6671" y="4088"/>
                  </a:lnTo>
                  <a:lnTo>
                    <a:pt x="6779" y="3981"/>
                  </a:lnTo>
                  <a:lnTo>
                    <a:pt x="6886" y="215"/>
                  </a:lnTo>
                  <a:lnTo>
                    <a:pt x="677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569;p29">
              <a:extLst>
                <a:ext uri="{FF2B5EF4-FFF2-40B4-BE49-F238E27FC236}">
                  <a16:creationId xmlns:a16="http://schemas.microsoft.com/office/drawing/2014/main" id="{D39C1420-E410-120D-2A60-75DF41A15780}"/>
                </a:ext>
              </a:extLst>
            </p:cNvPr>
            <p:cNvSpPr/>
            <p:nvPr/>
          </p:nvSpPr>
          <p:spPr>
            <a:xfrm>
              <a:off x="4942325" y="3125100"/>
              <a:ext cx="234025" cy="137200"/>
            </a:xfrm>
            <a:custGeom>
              <a:avLst/>
              <a:gdLst/>
              <a:ahLst/>
              <a:cxnLst/>
              <a:rect l="l" t="t" r="r" b="b"/>
              <a:pathLst>
                <a:path w="9361" h="5488" extrusionOk="0">
                  <a:moveTo>
                    <a:pt x="6349" y="0"/>
                  </a:moveTo>
                  <a:lnTo>
                    <a:pt x="3229" y="1937"/>
                  </a:lnTo>
                  <a:lnTo>
                    <a:pt x="1" y="3766"/>
                  </a:lnTo>
                  <a:lnTo>
                    <a:pt x="2906" y="5487"/>
                  </a:lnTo>
                  <a:lnTo>
                    <a:pt x="9361" y="1829"/>
                  </a:lnTo>
                  <a:lnTo>
                    <a:pt x="634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570;p29">
              <a:extLst>
                <a:ext uri="{FF2B5EF4-FFF2-40B4-BE49-F238E27FC236}">
                  <a16:creationId xmlns:a16="http://schemas.microsoft.com/office/drawing/2014/main" id="{F8D221F8-15CF-EEC0-A194-70C53CC62E89}"/>
                </a:ext>
              </a:extLst>
            </p:cNvPr>
            <p:cNvSpPr/>
            <p:nvPr/>
          </p:nvSpPr>
          <p:spPr>
            <a:xfrm>
              <a:off x="4939650" y="3122400"/>
              <a:ext cx="242100" cy="145275"/>
            </a:xfrm>
            <a:custGeom>
              <a:avLst/>
              <a:gdLst/>
              <a:ahLst/>
              <a:cxnLst/>
              <a:rect l="l" t="t" r="r" b="b"/>
              <a:pathLst>
                <a:path w="9684" h="5811" extrusionOk="0">
                  <a:moveTo>
                    <a:pt x="6455" y="388"/>
                  </a:moveTo>
                  <a:lnTo>
                    <a:pt x="9038" y="1937"/>
                  </a:lnTo>
                  <a:lnTo>
                    <a:pt x="3013" y="5380"/>
                  </a:lnTo>
                  <a:lnTo>
                    <a:pt x="494" y="3927"/>
                  </a:lnTo>
                  <a:lnTo>
                    <a:pt x="494" y="3927"/>
                  </a:lnTo>
                  <a:lnTo>
                    <a:pt x="1507" y="3336"/>
                  </a:lnTo>
                  <a:lnTo>
                    <a:pt x="6455" y="388"/>
                  </a:lnTo>
                  <a:close/>
                  <a:moveTo>
                    <a:pt x="6348" y="1"/>
                  </a:moveTo>
                  <a:lnTo>
                    <a:pt x="5380" y="539"/>
                  </a:lnTo>
                  <a:lnTo>
                    <a:pt x="2045" y="2583"/>
                  </a:lnTo>
                  <a:lnTo>
                    <a:pt x="646" y="3444"/>
                  </a:lnTo>
                  <a:lnTo>
                    <a:pt x="216" y="3659"/>
                  </a:lnTo>
                  <a:lnTo>
                    <a:pt x="108" y="3659"/>
                  </a:lnTo>
                  <a:lnTo>
                    <a:pt x="0" y="3766"/>
                  </a:lnTo>
                  <a:lnTo>
                    <a:pt x="0" y="3874"/>
                  </a:lnTo>
                  <a:lnTo>
                    <a:pt x="0" y="3981"/>
                  </a:lnTo>
                  <a:lnTo>
                    <a:pt x="0" y="4089"/>
                  </a:lnTo>
                  <a:lnTo>
                    <a:pt x="2905" y="5810"/>
                  </a:lnTo>
                  <a:lnTo>
                    <a:pt x="3120" y="5810"/>
                  </a:lnTo>
                  <a:lnTo>
                    <a:pt x="9576" y="2045"/>
                  </a:lnTo>
                  <a:lnTo>
                    <a:pt x="9683" y="1937"/>
                  </a:lnTo>
                  <a:lnTo>
                    <a:pt x="9576" y="1722"/>
                  </a:lnTo>
                  <a:lnTo>
                    <a:pt x="656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571;p29">
              <a:extLst>
                <a:ext uri="{FF2B5EF4-FFF2-40B4-BE49-F238E27FC236}">
                  <a16:creationId xmlns:a16="http://schemas.microsoft.com/office/drawing/2014/main" id="{B6F35113-C3E2-1AC2-A91F-8AC6A3E218A5}"/>
                </a:ext>
              </a:extLst>
            </p:cNvPr>
            <p:cNvSpPr/>
            <p:nvPr/>
          </p:nvSpPr>
          <p:spPr>
            <a:xfrm>
              <a:off x="5047225" y="3157375"/>
              <a:ext cx="69975" cy="43050"/>
            </a:xfrm>
            <a:custGeom>
              <a:avLst/>
              <a:gdLst/>
              <a:ahLst/>
              <a:cxnLst/>
              <a:rect l="l" t="t" r="r" b="b"/>
              <a:pathLst>
                <a:path w="2799" h="1722" extrusionOk="0">
                  <a:moveTo>
                    <a:pt x="646" y="0"/>
                  </a:moveTo>
                  <a:lnTo>
                    <a:pt x="1" y="431"/>
                  </a:lnTo>
                  <a:lnTo>
                    <a:pt x="2045" y="1722"/>
                  </a:lnTo>
                  <a:lnTo>
                    <a:pt x="2798" y="1291"/>
                  </a:lnTo>
                  <a:lnTo>
                    <a:pt x="64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572;p29">
              <a:extLst>
                <a:ext uri="{FF2B5EF4-FFF2-40B4-BE49-F238E27FC236}">
                  <a16:creationId xmlns:a16="http://schemas.microsoft.com/office/drawing/2014/main" id="{99F3F88E-7BA6-D641-99D7-3005CA411D8B}"/>
                </a:ext>
              </a:extLst>
            </p:cNvPr>
            <p:cNvSpPr/>
            <p:nvPr/>
          </p:nvSpPr>
          <p:spPr>
            <a:xfrm>
              <a:off x="5092950" y="3208475"/>
              <a:ext cx="67275" cy="78025"/>
            </a:xfrm>
            <a:custGeom>
              <a:avLst/>
              <a:gdLst/>
              <a:ahLst/>
              <a:cxnLst/>
              <a:rect l="l" t="t" r="r" b="b"/>
              <a:pathLst>
                <a:path w="2691" h="3121" extrusionOk="0">
                  <a:moveTo>
                    <a:pt x="2690" y="1"/>
                  </a:moveTo>
                  <a:lnTo>
                    <a:pt x="1" y="1614"/>
                  </a:lnTo>
                  <a:lnTo>
                    <a:pt x="1" y="3121"/>
                  </a:lnTo>
                  <a:lnTo>
                    <a:pt x="2690" y="1614"/>
                  </a:lnTo>
                  <a:lnTo>
                    <a:pt x="269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573;p29">
              <a:extLst>
                <a:ext uri="{FF2B5EF4-FFF2-40B4-BE49-F238E27FC236}">
                  <a16:creationId xmlns:a16="http://schemas.microsoft.com/office/drawing/2014/main" id="{8230B98A-E8F7-379A-A1F4-89C5E2A7BC8C}"/>
                </a:ext>
              </a:extLst>
            </p:cNvPr>
            <p:cNvSpPr/>
            <p:nvPr/>
          </p:nvSpPr>
          <p:spPr>
            <a:xfrm>
              <a:off x="4668000" y="3377925"/>
              <a:ext cx="72625" cy="139875"/>
            </a:xfrm>
            <a:custGeom>
              <a:avLst/>
              <a:gdLst/>
              <a:ahLst/>
              <a:cxnLst/>
              <a:rect l="l" t="t" r="r" b="b"/>
              <a:pathLst>
                <a:path w="2905" h="5595" extrusionOk="0">
                  <a:moveTo>
                    <a:pt x="0" y="0"/>
                  </a:moveTo>
                  <a:lnTo>
                    <a:pt x="0" y="3874"/>
                  </a:lnTo>
                  <a:lnTo>
                    <a:pt x="2905" y="5595"/>
                  </a:lnTo>
                  <a:lnTo>
                    <a:pt x="2905" y="1829"/>
                  </a:lnTo>
                  <a:lnTo>
                    <a:pt x="0"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574;p29">
              <a:extLst>
                <a:ext uri="{FF2B5EF4-FFF2-40B4-BE49-F238E27FC236}">
                  <a16:creationId xmlns:a16="http://schemas.microsoft.com/office/drawing/2014/main" id="{98D60A1E-536C-C207-AACF-6E74B25F27D0}"/>
                </a:ext>
              </a:extLst>
            </p:cNvPr>
            <p:cNvSpPr/>
            <p:nvPr/>
          </p:nvSpPr>
          <p:spPr>
            <a:xfrm>
              <a:off x="4662600" y="3372550"/>
              <a:ext cx="83425" cy="147950"/>
            </a:xfrm>
            <a:custGeom>
              <a:avLst/>
              <a:gdLst/>
              <a:ahLst/>
              <a:cxnLst/>
              <a:rect l="l" t="t" r="r" b="b"/>
              <a:pathLst>
                <a:path w="3337" h="5918" extrusionOk="0">
                  <a:moveTo>
                    <a:pt x="431" y="538"/>
                  </a:moveTo>
                  <a:lnTo>
                    <a:pt x="3013" y="2152"/>
                  </a:lnTo>
                  <a:lnTo>
                    <a:pt x="2913" y="5475"/>
                  </a:lnTo>
                  <a:lnTo>
                    <a:pt x="2913" y="5475"/>
                  </a:lnTo>
                  <a:lnTo>
                    <a:pt x="324" y="3981"/>
                  </a:lnTo>
                  <a:lnTo>
                    <a:pt x="431" y="538"/>
                  </a:lnTo>
                  <a:close/>
                  <a:moveTo>
                    <a:pt x="109" y="0"/>
                  </a:moveTo>
                  <a:lnTo>
                    <a:pt x="1" y="215"/>
                  </a:lnTo>
                  <a:lnTo>
                    <a:pt x="1" y="4089"/>
                  </a:lnTo>
                  <a:lnTo>
                    <a:pt x="109" y="4196"/>
                  </a:lnTo>
                  <a:lnTo>
                    <a:pt x="3013" y="5918"/>
                  </a:lnTo>
                  <a:lnTo>
                    <a:pt x="3121" y="5918"/>
                  </a:lnTo>
                  <a:lnTo>
                    <a:pt x="3229" y="5810"/>
                  </a:lnTo>
                  <a:lnTo>
                    <a:pt x="3336" y="2044"/>
                  </a:lnTo>
                  <a:lnTo>
                    <a:pt x="3229" y="1829"/>
                  </a:lnTo>
                  <a:lnTo>
                    <a:pt x="32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575;p29">
              <a:extLst>
                <a:ext uri="{FF2B5EF4-FFF2-40B4-BE49-F238E27FC236}">
                  <a16:creationId xmlns:a16="http://schemas.microsoft.com/office/drawing/2014/main" id="{32A4F039-AA30-895C-61D3-737257C630AE}"/>
                </a:ext>
              </a:extLst>
            </p:cNvPr>
            <p:cNvSpPr/>
            <p:nvPr/>
          </p:nvSpPr>
          <p:spPr>
            <a:xfrm>
              <a:off x="4740600" y="3326825"/>
              <a:ext cx="161425" cy="190975"/>
            </a:xfrm>
            <a:custGeom>
              <a:avLst/>
              <a:gdLst/>
              <a:ahLst/>
              <a:cxnLst/>
              <a:rect l="l" t="t" r="r" b="b"/>
              <a:pathLst>
                <a:path w="6457" h="7639" extrusionOk="0">
                  <a:moveTo>
                    <a:pt x="6456" y="0"/>
                  </a:moveTo>
                  <a:lnTo>
                    <a:pt x="1" y="3766"/>
                  </a:lnTo>
                  <a:lnTo>
                    <a:pt x="1" y="7639"/>
                  </a:lnTo>
                  <a:lnTo>
                    <a:pt x="6349" y="3766"/>
                  </a:lnTo>
                  <a:lnTo>
                    <a:pt x="6456"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576;p29">
              <a:extLst>
                <a:ext uri="{FF2B5EF4-FFF2-40B4-BE49-F238E27FC236}">
                  <a16:creationId xmlns:a16="http://schemas.microsoft.com/office/drawing/2014/main" id="{11BA246B-D260-322E-446C-5EA56B4135EB}"/>
                </a:ext>
              </a:extLst>
            </p:cNvPr>
            <p:cNvSpPr/>
            <p:nvPr/>
          </p:nvSpPr>
          <p:spPr>
            <a:xfrm>
              <a:off x="4735225" y="3324125"/>
              <a:ext cx="169475" cy="196375"/>
            </a:xfrm>
            <a:custGeom>
              <a:avLst/>
              <a:gdLst/>
              <a:ahLst/>
              <a:cxnLst/>
              <a:rect l="l" t="t" r="r" b="b"/>
              <a:pathLst>
                <a:path w="6779" h="7855" extrusionOk="0">
                  <a:moveTo>
                    <a:pt x="6456" y="431"/>
                  </a:moveTo>
                  <a:lnTo>
                    <a:pt x="6456" y="3766"/>
                  </a:lnTo>
                  <a:lnTo>
                    <a:pt x="324" y="7424"/>
                  </a:lnTo>
                  <a:lnTo>
                    <a:pt x="430" y="3920"/>
                  </a:lnTo>
                  <a:lnTo>
                    <a:pt x="430" y="3920"/>
                  </a:lnTo>
                  <a:lnTo>
                    <a:pt x="6456" y="431"/>
                  </a:lnTo>
                  <a:close/>
                  <a:moveTo>
                    <a:pt x="6564" y="1"/>
                  </a:moveTo>
                  <a:lnTo>
                    <a:pt x="108" y="3659"/>
                  </a:lnTo>
                  <a:lnTo>
                    <a:pt x="1" y="3874"/>
                  </a:lnTo>
                  <a:lnTo>
                    <a:pt x="1" y="7747"/>
                  </a:lnTo>
                  <a:lnTo>
                    <a:pt x="108" y="7855"/>
                  </a:lnTo>
                  <a:lnTo>
                    <a:pt x="216" y="7855"/>
                  </a:lnTo>
                  <a:lnTo>
                    <a:pt x="6671" y="4089"/>
                  </a:lnTo>
                  <a:lnTo>
                    <a:pt x="6779" y="3874"/>
                  </a:lnTo>
                  <a:lnTo>
                    <a:pt x="6779" y="108"/>
                  </a:lnTo>
                  <a:lnTo>
                    <a:pt x="677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577;p29">
              <a:extLst>
                <a:ext uri="{FF2B5EF4-FFF2-40B4-BE49-F238E27FC236}">
                  <a16:creationId xmlns:a16="http://schemas.microsoft.com/office/drawing/2014/main" id="{C10FF74C-7205-22E8-6D03-F14B54AD1D92}"/>
                </a:ext>
              </a:extLst>
            </p:cNvPr>
            <p:cNvSpPr/>
            <p:nvPr/>
          </p:nvSpPr>
          <p:spPr>
            <a:xfrm>
              <a:off x="4668000" y="3283775"/>
              <a:ext cx="234025" cy="137200"/>
            </a:xfrm>
            <a:custGeom>
              <a:avLst/>
              <a:gdLst/>
              <a:ahLst/>
              <a:cxnLst/>
              <a:rect l="l" t="t" r="r" b="b"/>
              <a:pathLst>
                <a:path w="9361" h="5488" extrusionOk="0">
                  <a:moveTo>
                    <a:pt x="6348" y="1"/>
                  </a:moveTo>
                  <a:lnTo>
                    <a:pt x="3228" y="1830"/>
                  </a:lnTo>
                  <a:lnTo>
                    <a:pt x="0" y="3766"/>
                  </a:lnTo>
                  <a:lnTo>
                    <a:pt x="2905" y="5488"/>
                  </a:lnTo>
                  <a:lnTo>
                    <a:pt x="9360" y="1722"/>
                  </a:lnTo>
                  <a:lnTo>
                    <a:pt x="634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578;p29">
              <a:extLst>
                <a:ext uri="{FF2B5EF4-FFF2-40B4-BE49-F238E27FC236}">
                  <a16:creationId xmlns:a16="http://schemas.microsoft.com/office/drawing/2014/main" id="{8BE5A5B0-FF10-5835-D3CC-47D047D1E321}"/>
                </a:ext>
              </a:extLst>
            </p:cNvPr>
            <p:cNvSpPr/>
            <p:nvPr/>
          </p:nvSpPr>
          <p:spPr>
            <a:xfrm>
              <a:off x="4662600" y="3281100"/>
              <a:ext cx="242100" cy="142575"/>
            </a:xfrm>
            <a:custGeom>
              <a:avLst/>
              <a:gdLst/>
              <a:ahLst/>
              <a:cxnLst/>
              <a:rect l="l" t="t" r="r" b="b"/>
              <a:pathLst>
                <a:path w="9684" h="5703" extrusionOk="0">
                  <a:moveTo>
                    <a:pt x="6564" y="280"/>
                  </a:moveTo>
                  <a:lnTo>
                    <a:pt x="9146" y="1829"/>
                  </a:lnTo>
                  <a:lnTo>
                    <a:pt x="3121" y="5380"/>
                  </a:lnTo>
                  <a:lnTo>
                    <a:pt x="602" y="3829"/>
                  </a:lnTo>
                  <a:lnTo>
                    <a:pt x="1507" y="3336"/>
                  </a:lnTo>
                  <a:lnTo>
                    <a:pt x="6564" y="280"/>
                  </a:lnTo>
                  <a:close/>
                  <a:moveTo>
                    <a:pt x="6456" y="0"/>
                  </a:moveTo>
                  <a:lnTo>
                    <a:pt x="5488" y="538"/>
                  </a:lnTo>
                  <a:lnTo>
                    <a:pt x="2153" y="2475"/>
                  </a:lnTo>
                  <a:lnTo>
                    <a:pt x="754" y="3336"/>
                  </a:lnTo>
                  <a:lnTo>
                    <a:pt x="324" y="3551"/>
                  </a:lnTo>
                  <a:lnTo>
                    <a:pt x="216" y="3658"/>
                  </a:lnTo>
                  <a:lnTo>
                    <a:pt x="109" y="3658"/>
                  </a:lnTo>
                  <a:lnTo>
                    <a:pt x="1" y="3766"/>
                  </a:lnTo>
                  <a:lnTo>
                    <a:pt x="1" y="3873"/>
                  </a:lnTo>
                  <a:lnTo>
                    <a:pt x="109" y="3981"/>
                  </a:lnTo>
                  <a:lnTo>
                    <a:pt x="3013" y="5702"/>
                  </a:lnTo>
                  <a:lnTo>
                    <a:pt x="3229" y="5702"/>
                  </a:lnTo>
                  <a:lnTo>
                    <a:pt x="9684" y="2045"/>
                  </a:lnTo>
                  <a:lnTo>
                    <a:pt x="9684" y="1829"/>
                  </a:lnTo>
                  <a:lnTo>
                    <a:pt x="9684" y="1722"/>
                  </a:lnTo>
                  <a:lnTo>
                    <a:pt x="667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579;p29">
              <a:extLst>
                <a:ext uri="{FF2B5EF4-FFF2-40B4-BE49-F238E27FC236}">
                  <a16:creationId xmlns:a16="http://schemas.microsoft.com/office/drawing/2014/main" id="{7524197D-40B5-43C5-623D-470C5F2A8831}"/>
                </a:ext>
              </a:extLst>
            </p:cNvPr>
            <p:cNvSpPr/>
            <p:nvPr/>
          </p:nvSpPr>
          <p:spPr>
            <a:xfrm>
              <a:off x="4772900" y="3316075"/>
              <a:ext cx="69950" cy="43050"/>
            </a:xfrm>
            <a:custGeom>
              <a:avLst/>
              <a:gdLst/>
              <a:ahLst/>
              <a:cxnLst/>
              <a:rect l="l" t="t" r="r" b="b"/>
              <a:pathLst>
                <a:path w="2798" h="1722" extrusionOk="0">
                  <a:moveTo>
                    <a:pt x="646" y="0"/>
                  </a:moveTo>
                  <a:lnTo>
                    <a:pt x="0" y="430"/>
                  </a:lnTo>
                  <a:lnTo>
                    <a:pt x="2044" y="1721"/>
                  </a:lnTo>
                  <a:lnTo>
                    <a:pt x="2797" y="1291"/>
                  </a:lnTo>
                  <a:lnTo>
                    <a:pt x="64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580;p29">
              <a:extLst>
                <a:ext uri="{FF2B5EF4-FFF2-40B4-BE49-F238E27FC236}">
                  <a16:creationId xmlns:a16="http://schemas.microsoft.com/office/drawing/2014/main" id="{12A92DAA-B814-A735-C6F8-C61FE5BC4965}"/>
                </a:ext>
              </a:extLst>
            </p:cNvPr>
            <p:cNvSpPr/>
            <p:nvPr/>
          </p:nvSpPr>
          <p:spPr>
            <a:xfrm>
              <a:off x="4694875" y="3364475"/>
              <a:ext cx="69975" cy="43050"/>
            </a:xfrm>
            <a:custGeom>
              <a:avLst/>
              <a:gdLst/>
              <a:ahLst/>
              <a:cxnLst/>
              <a:rect l="l" t="t" r="r" b="b"/>
              <a:pathLst>
                <a:path w="2799" h="1722" extrusionOk="0">
                  <a:moveTo>
                    <a:pt x="647" y="1"/>
                  </a:moveTo>
                  <a:lnTo>
                    <a:pt x="1" y="431"/>
                  </a:lnTo>
                  <a:lnTo>
                    <a:pt x="2045" y="1722"/>
                  </a:lnTo>
                  <a:lnTo>
                    <a:pt x="2798" y="1292"/>
                  </a:lnTo>
                  <a:lnTo>
                    <a:pt x="64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581;p29">
              <a:extLst>
                <a:ext uri="{FF2B5EF4-FFF2-40B4-BE49-F238E27FC236}">
                  <a16:creationId xmlns:a16="http://schemas.microsoft.com/office/drawing/2014/main" id="{3AAF9499-FE0D-C1C1-5D80-E1EF2CA3BE73}"/>
                </a:ext>
              </a:extLst>
            </p:cNvPr>
            <p:cNvSpPr/>
            <p:nvPr/>
          </p:nvSpPr>
          <p:spPr>
            <a:xfrm>
              <a:off x="4794400" y="3302625"/>
              <a:ext cx="69950" cy="43050"/>
            </a:xfrm>
            <a:custGeom>
              <a:avLst/>
              <a:gdLst/>
              <a:ahLst/>
              <a:cxnLst/>
              <a:rect l="l" t="t" r="r" b="b"/>
              <a:pathLst>
                <a:path w="2798" h="1722" extrusionOk="0">
                  <a:moveTo>
                    <a:pt x="646" y="0"/>
                  </a:moveTo>
                  <a:lnTo>
                    <a:pt x="1" y="430"/>
                  </a:lnTo>
                  <a:lnTo>
                    <a:pt x="2045" y="1721"/>
                  </a:lnTo>
                  <a:lnTo>
                    <a:pt x="2798" y="1291"/>
                  </a:lnTo>
                  <a:lnTo>
                    <a:pt x="64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582;p29">
              <a:extLst>
                <a:ext uri="{FF2B5EF4-FFF2-40B4-BE49-F238E27FC236}">
                  <a16:creationId xmlns:a16="http://schemas.microsoft.com/office/drawing/2014/main" id="{78833E86-C804-BFBE-D825-8828613AE74B}"/>
                </a:ext>
              </a:extLst>
            </p:cNvPr>
            <p:cNvSpPr/>
            <p:nvPr/>
          </p:nvSpPr>
          <p:spPr>
            <a:xfrm>
              <a:off x="4821300" y="3297225"/>
              <a:ext cx="16175" cy="10800"/>
            </a:xfrm>
            <a:custGeom>
              <a:avLst/>
              <a:gdLst/>
              <a:ahLst/>
              <a:cxnLst/>
              <a:rect l="l" t="t" r="r" b="b"/>
              <a:pathLst>
                <a:path w="647" h="432" extrusionOk="0">
                  <a:moveTo>
                    <a:pt x="108" y="1"/>
                  </a:moveTo>
                  <a:lnTo>
                    <a:pt x="1" y="216"/>
                  </a:lnTo>
                  <a:lnTo>
                    <a:pt x="108" y="324"/>
                  </a:lnTo>
                  <a:lnTo>
                    <a:pt x="323" y="431"/>
                  </a:lnTo>
                  <a:lnTo>
                    <a:pt x="539" y="431"/>
                  </a:lnTo>
                  <a:lnTo>
                    <a:pt x="646" y="216"/>
                  </a:lnTo>
                  <a:lnTo>
                    <a:pt x="53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583;p29">
              <a:extLst>
                <a:ext uri="{FF2B5EF4-FFF2-40B4-BE49-F238E27FC236}">
                  <a16:creationId xmlns:a16="http://schemas.microsoft.com/office/drawing/2014/main" id="{F0146E9C-B7D8-5313-C2EE-7042F9878B41}"/>
                </a:ext>
              </a:extLst>
            </p:cNvPr>
            <p:cNvSpPr/>
            <p:nvPr/>
          </p:nvSpPr>
          <p:spPr>
            <a:xfrm>
              <a:off x="4840125" y="3308000"/>
              <a:ext cx="16175" cy="10775"/>
            </a:xfrm>
            <a:custGeom>
              <a:avLst/>
              <a:gdLst/>
              <a:ahLst/>
              <a:cxnLst/>
              <a:rect l="l" t="t" r="r" b="b"/>
              <a:pathLst>
                <a:path w="647" h="431" extrusionOk="0">
                  <a:moveTo>
                    <a:pt x="108" y="0"/>
                  </a:moveTo>
                  <a:lnTo>
                    <a:pt x="1" y="215"/>
                  </a:lnTo>
                  <a:lnTo>
                    <a:pt x="108" y="431"/>
                  </a:lnTo>
                  <a:lnTo>
                    <a:pt x="539" y="431"/>
                  </a:lnTo>
                  <a:lnTo>
                    <a:pt x="646" y="215"/>
                  </a:lnTo>
                  <a:lnTo>
                    <a:pt x="53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584;p29">
              <a:extLst>
                <a:ext uri="{FF2B5EF4-FFF2-40B4-BE49-F238E27FC236}">
                  <a16:creationId xmlns:a16="http://schemas.microsoft.com/office/drawing/2014/main" id="{72B4F09B-C79B-6688-2834-461BCCE635B9}"/>
                </a:ext>
              </a:extLst>
            </p:cNvPr>
            <p:cNvSpPr/>
            <p:nvPr/>
          </p:nvSpPr>
          <p:spPr>
            <a:xfrm>
              <a:off x="4858950" y="3318750"/>
              <a:ext cx="16175" cy="13475"/>
            </a:xfrm>
            <a:custGeom>
              <a:avLst/>
              <a:gdLst/>
              <a:ahLst/>
              <a:cxnLst/>
              <a:rect l="l" t="t" r="r" b="b"/>
              <a:pathLst>
                <a:path w="647" h="539" extrusionOk="0">
                  <a:moveTo>
                    <a:pt x="324" y="1"/>
                  </a:moveTo>
                  <a:lnTo>
                    <a:pt x="108" y="108"/>
                  </a:lnTo>
                  <a:lnTo>
                    <a:pt x="1" y="216"/>
                  </a:lnTo>
                  <a:lnTo>
                    <a:pt x="108" y="431"/>
                  </a:lnTo>
                  <a:lnTo>
                    <a:pt x="324" y="539"/>
                  </a:lnTo>
                  <a:lnTo>
                    <a:pt x="539" y="431"/>
                  </a:lnTo>
                  <a:lnTo>
                    <a:pt x="646" y="216"/>
                  </a:lnTo>
                  <a:lnTo>
                    <a:pt x="539" y="108"/>
                  </a:lnTo>
                  <a:lnTo>
                    <a:pt x="32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585;p29">
              <a:extLst>
                <a:ext uri="{FF2B5EF4-FFF2-40B4-BE49-F238E27FC236}">
                  <a16:creationId xmlns:a16="http://schemas.microsoft.com/office/drawing/2014/main" id="{B232575E-6ADB-8C30-4CEB-44BEF3A41012}"/>
                </a:ext>
              </a:extLst>
            </p:cNvPr>
            <p:cNvSpPr/>
            <p:nvPr/>
          </p:nvSpPr>
          <p:spPr>
            <a:xfrm>
              <a:off x="4818600" y="3367175"/>
              <a:ext cx="67275" cy="78025"/>
            </a:xfrm>
            <a:custGeom>
              <a:avLst/>
              <a:gdLst/>
              <a:ahLst/>
              <a:cxnLst/>
              <a:rect l="l" t="t" r="r" b="b"/>
              <a:pathLst>
                <a:path w="2691" h="3121" extrusionOk="0">
                  <a:moveTo>
                    <a:pt x="2691" y="0"/>
                  </a:moveTo>
                  <a:lnTo>
                    <a:pt x="1" y="1614"/>
                  </a:lnTo>
                  <a:lnTo>
                    <a:pt x="1" y="3120"/>
                  </a:lnTo>
                  <a:lnTo>
                    <a:pt x="2691" y="1614"/>
                  </a:lnTo>
                  <a:lnTo>
                    <a:pt x="269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586;p29">
              <a:extLst>
                <a:ext uri="{FF2B5EF4-FFF2-40B4-BE49-F238E27FC236}">
                  <a16:creationId xmlns:a16="http://schemas.microsoft.com/office/drawing/2014/main" id="{69F4DDD2-2F52-C4A3-88F8-F34612F11B12}"/>
                </a:ext>
              </a:extLst>
            </p:cNvPr>
            <p:cNvSpPr/>
            <p:nvPr/>
          </p:nvSpPr>
          <p:spPr>
            <a:xfrm>
              <a:off x="4310275" y="3348350"/>
              <a:ext cx="320075" cy="470700"/>
            </a:xfrm>
            <a:custGeom>
              <a:avLst/>
              <a:gdLst/>
              <a:ahLst/>
              <a:cxnLst/>
              <a:rect l="l" t="t" r="r" b="b"/>
              <a:pathLst>
                <a:path w="12803" h="18828" extrusionOk="0">
                  <a:moveTo>
                    <a:pt x="0" y="0"/>
                  </a:moveTo>
                  <a:lnTo>
                    <a:pt x="0" y="11297"/>
                  </a:lnTo>
                  <a:lnTo>
                    <a:pt x="12803" y="18828"/>
                  </a:lnTo>
                  <a:lnTo>
                    <a:pt x="12803" y="7531"/>
                  </a:lnTo>
                  <a:lnTo>
                    <a:pt x="0"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587;p29">
              <a:extLst>
                <a:ext uri="{FF2B5EF4-FFF2-40B4-BE49-F238E27FC236}">
                  <a16:creationId xmlns:a16="http://schemas.microsoft.com/office/drawing/2014/main" id="{4C9A5DC7-4CF7-2364-268F-5975D0E1AD51}"/>
                </a:ext>
              </a:extLst>
            </p:cNvPr>
            <p:cNvSpPr/>
            <p:nvPr/>
          </p:nvSpPr>
          <p:spPr>
            <a:xfrm>
              <a:off x="4304875" y="3345650"/>
              <a:ext cx="330875" cy="476100"/>
            </a:xfrm>
            <a:custGeom>
              <a:avLst/>
              <a:gdLst/>
              <a:ahLst/>
              <a:cxnLst/>
              <a:rect l="l" t="t" r="r" b="b"/>
              <a:pathLst>
                <a:path w="13235" h="19044" extrusionOk="0">
                  <a:moveTo>
                    <a:pt x="431" y="431"/>
                  </a:moveTo>
                  <a:lnTo>
                    <a:pt x="12805" y="7791"/>
                  </a:lnTo>
                  <a:lnTo>
                    <a:pt x="12805" y="7791"/>
                  </a:lnTo>
                  <a:lnTo>
                    <a:pt x="12911" y="18613"/>
                  </a:lnTo>
                  <a:lnTo>
                    <a:pt x="431" y="11297"/>
                  </a:lnTo>
                  <a:lnTo>
                    <a:pt x="431" y="431"/>
                  </a:lnTo>
                  <a:close/>
                  <a:moveTo>
                    <a:pt x="109" y="0"/>
                  </a:moveTo>
                  <a:lnTo>
                    <a:pt x="1" y="108"/>
                  </a:lnTo>
                  <a:lnTo>
                    <a:pt x="1" y="11405"/>
                  </a:lnTo>
                  <a:lnTo>
                    <a:pt x="109" y="11620"/>
                  </a:lnTo>
                  <a:lnTo>
                    <a:pt x="13019" y="19043"/>
                  </a:lnTo>
                  <a:lnTo>
                    <a:pt x="13127" y="19043"/>
                  </a:lnTo>
                  <a:lnTo>
                    <a:pt x="13234" y="18936"/>
                  </a:lnTo>
                  <a:lnTo>
                    <a:pt x="13234" y="7639"/>
                  </a:lnTo>
                  <a:lnTo>
                    <a:pt x="13127" y="7532"/>
                  </a:lnTo>
                  <a:lnTo>
                    <a:pt x="32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588;p29">
              <a:extLst>
                <a:ext uri="{FF2B5EF4-FFF2-40B4-BE49-F238E27FC236}">
                  <a16:creationId xmlns:a16="http://schemas.microsoft.com/office/drawing/2014/main" id="{36D8028F-8E2F-1AB4-1D79-39DFBD0E35BA}"/>
                </a:ext>
              </a:extLst>
            </p:cNvPr>
            <p:cNvSpPr/>
            <p:nvPr/>
          </p:nvSpPr>
          <p:spPr>
            <a:xfrm>
              <a:off x="4390950" y="3439775"/>
              <a:ext cx="215200" cy="212525"/>
            </a:xfrm>
            <a:custGeom>
              <a:avLst/>
              <a:gdLst/>
              <a:ahLst/>
              <a:cxnLst/>
              <a:rect l="l" t="t" r="r" b="b"/>
              <a:pathLst>
                <a:path w="8608" h="8501" extrusionOk="0">
                  <a:moveTo>
                    <a:pt x="1" y="1"/>
                  </a:moveTo>
                  <a:lnTo>
                    <a:pt x="1" y="3336"/>
                  </a:lnTo>
                  <a:lnTo>
                    <a:pt x="1" y="3444"/>
                  </a:lnTo>
                  <a:lnTo>
                    <a:pt x="8608" y="8500"/>
                  </a:lnTo>
                  <a:lnTo>
                    <a:pt x="8608" y="5273"/>
                  </a:lnTo>
                  <a:lnTo>
                    <a:pt x="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589;p29">
              <a:extLst>
                <a:ext uri="{FF2B5EF4-FFF2-40B4-BE49-F238E27FC236}">
                  <a16:creationId xmlns:a16="http://schemas.microsoft.com/office/drawing/2014/main" id="{FF60A46C-0D06-3430-6B0A-C817491634E9}"/>
                </a:ext>
              </a:extLst>
            </p:cNvPr>
            <p:cNvSpPr/>
            <p:nvPr/>
          </p:nvSpPr>
          <p:spPr>
            <a:xfrm>
              <a:off x="4390950" y="3439775"/>
              <a:ext cx="215200" cy="212525"/>
            </a:xfrm>
            <a:custGeom>
              <a:avLst/>
              <a:gdLst/>
              <a:ahLst/>
              <a:cxnLst/>
              <a:rect l="l" t="t" r="r" b="b"/>
              <a:pathLst>
                <a:path w="8608" h="8501" fill="none" extrusionOk="0">
                  <a:moveTo>
                    <a:pt x="1" y="3336"/>
                  </a:moveTo>
                  <a:lnTo>
                    <a:pt x="1" y="1"/>
                  </a:lnTo>
                  <a:lnTo>
                    <a:pt x="8608" y="5273"/>
                  </a:lnTo>
                  <a:lnTo>
                    <a:pt x="8608" y="8500"/>
                  </a:lnTo>
                  <a:lnTo>
                    <a:pt x="1" y="344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590;p29">
              <a:extLst>
                <a:ext uri="{FF2B5EF4-FFF2-40B4-BE49-F238E27FC236}">
                  <a16:creationId xmlns:a16="http://schemas.microsoft.com/office/drawing/2014/main" id="{9CD1C70A-7AE0-21DC-CB73-60214D4B55FC}"/>
                </a:ext>
              </a:extLst>
            </p:cNvPr>
            <p:cNvSpPr/>
            <p:nvPr/>
          </p:nvSpPr>
          <p:spPr>
            <a:xfrm>
              <a:off x="4385575" y="3437100"/>
              <a:ext cx="225950" cy="217875"/>
            </a:xfrm>
            <a:custGeom>
              <a:avLst/>
              <a:gdLst/>
              <a:ahLst/>
              <a:cxnLst/>
              <a:rect l="l" t="t" r="r" b="b"/>
              <a:pathLst>
                <a:path w="9038" h="8715" extrusionOk="0">
                  <a:moveTo>
                    <a:pt x="431" y="431"/>
                  </a:moveTo>
                  <a:lnTo>
                    <a:pt x="8607" y="5487"/>
                  </a:lnTo>
                  <a:lnTo>
                    <a:pt x="8607" y="8285"/>
                  </a:lnTo>
                  <a:lnTo>
                    <a:pt x="431" y="3400"/>
                  </a:lnTo>
                  <a:lnTo>
                    <a:pt x="431" y="431"/>
                  </a:lnTo>
                  <a:close/>
                  <a:moveTo>
                    <a:pt x="108" y="0"/>
                  </a:moveTo>
                  <a:lnTo>
                    <a:pt x="1" y="108"/>
                  </a:lnTo>
                  <a:lnTo>
                    <a:pt x="1" y="3443"/>
                  </a:lnTo>
                  <a:lnTo>
                    <a:pt x="1" y="3551"/>
                  </a:lnTo>
                  <a:lnTo>
                    <a:pt x="108" y="3658"/>
                  </a:lnTo>
                  <a:lnTo>
                    <a:pt x="8715" y="8715"/>
                  </a:lnTo>
                  <a:lnTo>
                    <a:pt x="8930" y="8715"/>
                  </a:lnTo>
                  <a:lnTo>
                    <a:pt x="9038" y="8607"/>
                  </a:lnTo>
                  <a:lnTo>
                    <a:pt x="9038" y="5380"/>
                  </a:lnTo>
                  <a:lnTo>
                    <a:pt x="8930" y="5165"/>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591;p29">
              <a:extLst>
                <a:ext uri="{FF2B5EF4-FFF2-40B4-BE49-F238E27FC236}">
                  <a16:creationId xmlns:a16="http://schemas.microsoft.com/office/drawing/2014/main" id="{2492EF20-C2C6-49CB-2D1C-51EE67F2B386}"/>
                </a:ext>
              </a:extLst>
            </p:cNvPr>
            <p:cNvSpPr/>
            <p:nvPr/>
          </p:nvSpPr>
          <p:spPr>
            <a:xfrm>
              <a:off x="4304875" y="3039025"/>
              <a:ext cx="847275" cy="503000"/>
            </a:xfrm>
            <a:custGeom>
              <a:avLst/>
              <a:gdLst/>
              <a:ahLst/>
              <a:cxnLst/>
              <a:rect l="l" t="t" r="r" b="b"/>
              <a:pathLst>
                <a:path w="33891" h="20120" extrusionOk="0">
                  <a:moveTo>
                    <a:pt x="20980" y="431"/>
                  </a:moveTo>
                  <a:lnTo>
                    <a:pt x="33353" y="7639"/>
                  </a:lnTo>
                  <a:lnTo>
                    <a:pt x="13019" y="19689"/>
                  </a:lnTo>
                  <a:lnTo>
                    <a:pt x="599" y="12426"/>
                  </a:lnTo>
                  <a:lnTo>
                    <a:pt x="599" y="12426"/>
                  </a:lnTo>
                  <a:lnTo>
                    <a:pt x="20980" y="431"/>
                  </a:lnTo>
                  <a:close/>
                  <a:moveTo>
                    <a:pt x="20873" y="1"/>
                  </a:moveTo>
                  <a:lnTo>
                    <a:pt x="109" y="12265"/>
                  </a:lnTo>
                  <a:lnTo>
                    <a:pt x="1" y="12373"/>
                  </a:lnTo>
                  <a:lnTo>
                    <a:pt x="109" y="12588"/>
                  </a:lnTo>
                  <a:lnTo>
                    <a:pt x="12911" y="20119"/>
                  </a:lnTo>
                  <a:lnTo>
                    <a:pt x="13127" y="20119"/>
                  </a:lnTo>
                  <a:lnTo>
                    <a:pt x="33783" y="7854"/>
                  </a:lnTo>
                  <a:lnTo>
                    <a:pt x="33891" y="7639"/>
                  </a:lnTo>
                  <a:lnTo>
                    <a:pt x="33783" y="7532"/>
                  </a:lnTo>
                  <a:lnTo>
                    <a:pt x="2108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592;p29">
              <a:extLst>
                <a:ext uri="{FF2B5EF4-FFF2-40B4-BE49-F238E27FC236}">
                  <a16:creationId xmlns:a16="http://schemas.microsoft.com/office/drawing/2014/main" id="{39ADDE23-34B4-D610-99CC-2401A1BD9C3F}"/>
                </a:ext>
              </a:extLst>
            </p:cNvPr>
            <p:cNvSpPr/>
            <p:nvPr/>
          </p:nvSpPr>
          <p:spPr>
            <a:xfrm>
              <a:off x="4630325" y="3230000"/>
              <a:ext cx="519150" cy="589050"/>
            </a:xfrm>
            <a:custGeom>
              <a:avLst/>
              <a:gdLst/>
              <a:ahLst/>
              <a:cxnLst/>
              <a:rect l="l" t="t" r="r" b="b"/>
              <a:pathLst>
                <a:path w="20766" h="23562" extrusionOk="0">
                  <a:moveTo>
                    <a:pt x="20765" y="0"/>
                  </a:moveTo>
                  <a:lnTo>
                    <a:pt x="1" y="12265"/>
                  </a:lnTo>
                  <a:lnTo>
                    <a:pt x="109" y="23562"/>
                  </a:lnTo>
                  <a:lnTo>
                    <a:pt x="20765" y="11297"/>
                  </a:lnTo>
                  <a:lnTo>
                    <a:pt x="20765"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593;p29">
              <a:extLst>
                <a:ext uri="{FF2B5EF4-FFF2-40B4-BE49-F238E27FC236}">
                  <a16:creationId xmlns:a16="http://schemas.microsoft.com/office/drawing/2014/main" id="{51ADFCE7-0C00-E746-38CA-EE5025296FBE}"/>
                </a:ext>
              </a:extLst>
            </p:cNvPr>
            <p:cNvSpPr/>
            <p:nvPr/>
          </p:nvSpPr>
          <p:spPr>
            <a:xfrm>
              <a:off x="4630325" y="3230000"/>
              <a:ext cx="519150" cy="589050"/>
            </a:xfrm>
            <a:custGeom>
              <a:avLst/>
              <a:gdLst/>
              <a:ahLst/>
              <a:cxnLst/>
              <a:rect l="l" t="t" r="r" b="b"/>
              <a:pathLst>
                <a:path w="20766" h="23562" extrusionOk="0">
                  <a:moveTo>
                    <a:pt x="20765" y="0"/>
                  </a:moveTo>
                  <a:lnTo>
                    <a:pt x="1" y="12265"/>
                  </a:lnTo>
                  <a:lnTo>
                    <a:pt x="109" y="23562"/>
                  </a:lnTo>
                  <a:lnTo>
                    <a:pt x="20765" y="11297"/>
                  </a:lnTo>
                  <a:lnTo>
                    <a:pt x="20765"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594;p29">
              <a:extLst>
                <a:ext uri="{FF2B5EF4-FFF2-40B4-BE49-F238E27FC236}">
                  <a16:creationId xmlns:a16="http://schemas.microsoft.com/office/drawing/2014/main" id="{B94D9E26-EF67-E1B8-888B-B32DD5395424}"/>
                </a:ext>
              </a:extLst>
            </p:cNvPr>
            <p:cNvSpPr/>
            <p:nvPr/>
          </p:nvSpPr>
          <p:spPr>
            <a:xfrm>
              <a:off x="4627650" y="3227300"/>
              <a:ext cx="527200" cy="594450"/>
            </a:xfrm>
            <a:custGeom>
              <a:avLst/>
              <a:gdLst/>
              <a:ahLst/>
              <a:cxnLst/>
              <a:rect l="l" t="t" r="r" b="b"/>
              <a:pathLst>
                <a:path w="21088" h="23778" extrusionOk="0">
                  <a:moveTo>
                    <a:pt x="20657" y="513"/>
                  </a:moveTo>
                  <a:lnTo>
                    <a:pt x="20657" y="11297"/>
                  </a:lnTo>
                  <a:lnTo>
                    <a:pt x="323" y="23347"/>
                  </a:lnTo>
                  <a:lnTo>
                    <a:pt x="323" y="12481"/>
                  </a:lnTo>
                  <a:lnTo>
                    <a:pt x="20657" y="513"/>
                  </a:lnTo>
                  <a:close/>
                  <a:moveTo>
                    <a:pt x="20765" y="1"/>
                  </a:moveTo>
                  <a:lnTo>
                    <a:pt x="0" y="12266"/>
                  </a:lnTo>
                  <a:lnTo>
                    <a:pt x="0" y="12373"/>
                  </a:lnTo>
                  <a:lnTo>
                    <a:pt x="0" y="23670"/>
                  </a:lnTo>
                  <a:lnTo>
                    <a:pt x="108" y="23777"/>
                  </a:lnTo>
                  <a:lnTo>
                    <a:pt x="323" y="23777"/>
                  </a:lnTo>
                  <a:lnTo>
                    <a:pt x="20980" y="11620"/>
                  </a:lnTo>
                  <a:lnTo>
                    <a:pt x="21087" y="11405"/>
                  </a:lnTo>
                  <a:lnTo>
                    <a:pt x="21087" y="108"/>
                  </a:lnTo>
                  <a:lnTo>
                    <a:pt x="2098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595;p29">
              <a:extLst>
                <a:ext uri="{FF2B5EF4-FFF2-40B4-BE49-F238E27FC236}">
                  <a16:creationId xmlns:a16="http://schemas.microsoft.com/office/drawing/2014/main" id="{769E6312-0DA7-958F-8344-832B93BA7F69}"/>
                </a:ext>
              </a:extLst>
            </p:cNvPr>
            <p:cNvSpPr/>
            <p:nvPr/>
          </p:nvSpPr>
          <p:spPr>
            <a:xfrm>
              <a:off x="4665300" y="3638825"/>
              <a:ext cx="45750" cy="137200"/>
            </a:xfrm>
            <a:custGeom>
              <a:avLst/>
              <a:gdLst/>
              <a:ahLst/>
              <a:cxnLst/>
              <a:rect l="l" t="t" r="r" b="b"/>
              <a:pathLst>
                <a:path w="1830" h="5488" extrusionOk="0">
                  <a:moveTo>
                    <a:pt x="1830" y="0"/>
                  </a:moveTo>
                  <a:lnTo>
                    <a:pt x="1" y="1076"/>
                  </a:lnTo>
                  <a:lnTo>
                    <a:pt x="1" y="5487"/>
                  </a:lnTo>
                  <a:lnTo>
                    <a:pt x="1830" y="4411"/>
                  </a:lnTo>
                  <a:lnTo>
                    <a:pt x="183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596;p29">
              <a:extLst>
                <a:ext uri="{FF2B5EF4-FFF2-40B4-BE49-F238E27FC236}">
                  <a16:creationId xmlns:a16="http://schemas.microsoft.com/office/drawing/2014/main" id="{91565F06-1BF6-0420-0263-E3C5F8EF0249}"/>
                </a:ext>
              </a:extLst>
            </p:cNvPr>
            <p:cNvSpPr/>
            <p:nvPr/>
          </p:nvSpPr>
          <p:spPr>
            <a:xfrm>
              <a:off x="4665300" y="3520475"/>
              <a:ext cx="45750" cy="134500"/>
            </a:xfrm>
            <a:custGeom>
              <a:avLst/>
              <a:gdLst/>
              <a:ahLst/>
              <a:cxnLst/>
              <a:rect l="l" t="t" r="r" b="b"/>
              <a:pathLst>
                <a:path w="1830" h="5380" extrusionOk="0">
                  <a:moveTo>
                    <a:pt x="1830" y="1"/>
                  </a:moveTo>
                  <a:lnTo>
                    <a:pt x="1" y="1076"/>
                  </a:lnTo>
                  <a:lnTo>
                    <a:pt x="1" y="5380"/>
                  </a:lnTo>
                  <a:lnTo>
                    <a:pt x="1830" y="4304"/>
                  </a:lnTo>
                  <a:lnTo>
                    <a:pt x="183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597;p29">
              <a:extLst>
                <a:ext uri="{FF2B5EF4-FFF2-40B4-BE49-F238E27FC236}">
                  <a16:creationId xmlns:a16="http://schemas.microsoft.com/office/drawing/2014/main" id="{0F5159B3-5BF7-68FC-81F4-439F353E848A}"/>
                </a:ext>
              </a:extLst>
            </p:cNvPr>
            <p:cNvSpPr/>
            <p:nvPr/>
          </p:nvSpPr>
          <p:spPr>
            <a:xfrm>
              <a:off x="4880475" y="3423650"/>
              <a:ext cx="158725" cy="217875"/>
            </a:xfrm>
            <a:custGeom>
              <a:avLst/>
              <a:gdLst/>
              <a:ahLst/>
              <a:cxnLst/>
              <a:rect l="l" t="t" r="r" b="b"/>
              <a:pathLst>
                <a:path w="6349" h="8715" extrusionOk="0">
                  <a:moveTo>
                    <a:pt x="6348" y="0"/>
                  </a:moveTo>
                  <a:lnTo>
                    <a:pt x="0" y="3766"/>
                  </a:lnTo>
                  <a:lnTo>
                    <a:pt x="0" y="8715"/>
                  </a:lnTo>
                  <a:lnTo>
                    <a:pt x="6348" y="4949"/>
                  </a:lnTo>
                  <a:lnTo>
                    <a:pt x="6348"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598;p29">
              <a:extLst>
                <a:ext uri="{FF2B5EF4-FFF2-40B4-BE49-F238E27FC236}">
                  <a16:creationId xmlns:a16="http://schemas.microsoft.com/office/drawing/2014/main" id="{796BE624-370D-A148-B787-D4F0E008BE52}"/>
                </a:ext>
              </a:extLst>
            </p:cNvPr>
            <p:cNvSpPr/>
            <p:nvPr/>
          </p:nvSpPr>
          <p:spPr>
            <a:xfrm>
              <a:off x="4880475" y="3423650"/>
              <a:ext cx="158725" cy="217875"/>
            </a:xfrm>
            <a:custGeom>
              <a:avLst/>
              <a:gdLst/>
              <a:ahLst/>
              <a:cxnLst/>
              <a:rect l="l" t="t" r="r" b="b"/>
              <a:pathLst>
                <a:path w="6349" h="8715" fill="none" extrusionOk="0">
                  <a:moveTo>
                    <a:pt x="6348" y="4949"/>
                  </a:moveTo>
                  <a:lnTo>
                    <a:pt x="6348" y="0"/>
                  </a:lnTo>
                  <a:lnTo>
                    <a:pt x="0" y="3766"/>
                  </a:lnTo>
                  <a:lnTo>
                    <a:pt x="0" y="871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599;p29">
              <a:extLst>
                <a:ext uri="{FF2B5EF4-FFF2-40B4-BE49-F238E27FC236}">
                  <a16:creationId xmlns:a16="http://schemas.microsoft.com/office/drawing/2014/main" id="{D21611EA-BD1B-9F28-A26E-E00667472C1F}"/>
                </a:ext>
              </a:extLst>
            </p:cNvPr>
            <p:cNvSpPr/>
            <p:nvPr/>
          </p:nvSpPr>
          <p:spPr>
            <a:xfrm>
              <a:off x="4877775" y="3420950"/>
              <a:ext cx="166800" cy="225975"/>
            </a:xfrm>
            <a:custGeom>
              <a:avLst/>
              <a:gdLst/>
              <a:ahLst/>
              <a:cxnLst/>
              <a:rect l="l" t="t" r="r" b="b"/>
              <a:pathLst>
                <a:path w="6672" h="9039" extrusionOk="0">
                  <a:moveTo>
                    <a:pt x="6348" y="1"/>
                  </a:moveTo>
                  <a:lnTo>
                    <a:pt x="108" y="3659"/>
                  </a:lnTo>
                  <a:lnTo>
                    <a:pt x="1" y="3874"/>
                  </a:lnTo>
                  <a:lnTo>
                    <a:pt x="1" y="8823"/>
                  </a:lnTo>
                  <a:lnTo>
                    <a:pt x="1" y="8931"/>
                  </a:lnTo>
                  <a:lnTo>
                    <a:pt x="108" y="9038"/>
                  </a:lnTo>
                  <a:lnTo>
                    <a:pt x="324" y="8931"/>
                  </a:lnTo>
                  <a:lnTo>
                    <a:pt x="324" y="8823"/>
                  </a:lnTo>
                  <a:lnTo>
                    <a:pt x="324" y="3982"/>
                  </a:lnTo>
                  <a:lnTo>
                    <a:pt x="6241" y="431"/>
                  </a:lnTo>
                  <a:lnTo>
                    <a:pt x="6241" y="5057"/>
                  </a:lnTo>
                  <a:lnTo>
                    <a:pt x="6348" y="5273"/>
                  </a:lnTo>
                  <a:lnTo>
                    <a:pt x="6564" y="5273"/>
                  </a:lnTo>
                  <a:lnTo>
                    <a:pt x="6671" y="5057"/>
                  </a:lnTo>
                  <a:lnTo>
                    <a:pt x="6671" y="108"/>
                  </a:lnTo>
                  <a:lnTo>
                    <a:pt x="656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600;p29">
              <a:extLst>
                <a:ext uri="{FF2B5EF4-FFF2-40B4-BE49-F238E27FC236}">
                  <a16:creationId xmlns:a16="http://schemas.microsoft.com/office/drawing/2014/main" id="{7528E329-EE8C-115B-5FCE-9000EA7B16DB}"/>
                </a:ext>
              </a:extLst>
            </p:cNvPr>
            <p:cNvSpPr/>
            <p:nvPr/>
          </p:nvSpPr>
          <p:spPr>
            <a:xfrm>
              <a:off x="4829375" y="3394075"/>
              <a:ext cx="209825" cy="247450"/>
            </a:xfrm>
            <a:custGeom>
              <a:avLst/>
              <a:gdLst/>
              <a:ahLst/>
              <a:cxnLst/>
              <a:rect l="l" t="t" r="r" b="b"/>
              <a:pathLst>
                <a:path w="8393" h="9898" extrusionOk="0">
                  <a:moveTo>
                    <a:pt x="6348" y="0"/>
                  </a:moveTo>
                  <a:lnTo>
                    <a:pt x="0" y="3658"/>
                  </a:lnTo>
                  <a:lnTo>
                    <a:pt x="0" y="8177"/>
                  </a:lnTo>
                  <a:lnTo>
                    <a:pt x="2044" y="9898"/>
                  </a:lnTo>
                  <a:lnTo>
                    <a:pt x="2044" y="4949"/>
                  </a:lnTo>
                  <a:lnTo>
                    <a:pt x="8392" y="1183"/>
                  </a:lnTo>
                  <a:lnTo>
                    <a:pt x="6348"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601;p29">
              <a:extLst>
                <a:ext uri="{FF2B5EF4-FFF2-40B4-BE49-F238E27FC236}">
                  <a16:creationId xmlns:a16="http://schemas.microsoft.com/office/drawing/2014/main" id="{8C718220-D348-D256-D2D3-C64A416E1C49}"/>
                </a:ext>
              </a:extLst>
            </p:cNvPr>
            <p:cNvSpPr/>
            <p:nvPr/>
          </p:nvSpPr>
          <p:spPr>
            <a:xfrm>
              <a:off x="4829375" y="3394075"/>
              <a:ext cx="209825" cy="247450"/>
            </a:xfrm>
            <a:custGeom>
              <a:avLst/>
              <a:gdLst/>
              <a:ahLst/>
              <a:cxnLst/>
              <a:rect l="l" t="t" r="r" b="b"/>
              <a:pathLst>
                <a:path w="8393" h="9898" fill="none" extrusionOk="0">
                  <a:moveTo>
                    <a:pt x="0" y="8177"/>
                  </a:moveTo>
                  <a:lnTo>
                    <a:pt x="0" y="3658"/>
                  </a:lnTo>
                  <a:lnTo>
                    <a:pt x="6348" y="0"/>
                  </a:lnTo>
                  <a:lnTo>
                    <a:pt x="8392" y="1183"/>
                  </a:lnTo>
                  <a:lnTo>
                    <a:pt x="2044" y="4949"/>
                  </a:lnTo>
                  <a:lnTo>
                    <a:pt x="2044" y="989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602;p29">
              <a:extLst>
                <a:ext uri="{FF2B5EF4-FFF2-40B4-BE49-F238E27FC236}">
                  <a16:creationId xmlns:a16="http://schemas.microsoft.com/office/drawing/2014/main" id="{ABB8B886-AFB4-270A-1B57-56415FFCE745}"/>
                </a:ext>
              </a:extLst>
            </p:cNvPr>
            <p:cNvSpPr/>
            <p:nvPr/>
          </p:nvSpPr>
          <p:spPr>
            <a:xfrm>
              <a:off x="4826675" y="3388675"/>
              <a:ext cx="217900" cy="258250"/>
            </a:xfrm>
            <a:custGeom>
              <a:avLst/>
              <a:gdLst/>
              <a:ahLst/>
              <a:cxnLst/>
              <a:rect l="l" t="t" r="r" b="b"/>
              <a:pathLst>
                <a:path w="8716" h="10330" extrusionOk="0">
                  <a:moveTo>
                    <a:pt x="6456" y="431"/>
                  </a:moveTo>
                  <a:lnTo>
                    <a:pt x="8177" y="1399"/>
                  </a:lnTo>
                  <a:lnTo>
                    <a:pt x="2152" y="4950"/>
                  </a:lnTo>
                  <a:lnTo>
                    <a:pt x="2045" y="5165"/>
                  </a:lnTo>
                  <a:lnTo>
                    <a:pt x="2045" y="9779"/>
                  </a:lnTo>
                  <a:lnTo>
                    <a:pt x="324" y="8823"/>
                  </a:lnTo>
                  <a:lnTo>
                    <a:pt x="324" y="3982"/>
                  </a:lnTo>
                  <a:lnTo>
                    <a:pt x="6456" y="431"/>
                  </a:lnTo>
                  <a:close/>
                  <a:moveTo>
                    <a:pt x="6348" y="1"/>
                  </a:moveTo>
                  <a:lnTo>
                    <a:pt x="1" y="3766"/>
                  </a:lnTo>
                  <a:lnTo>
                    <a:pt x="1" y="3874"/>
                  </a:lnTo>
                  <a:lnTo>
                    <a:pt x="1" y="8931"/>
                  </a:lnTo>
                  <a:lnTo>
                    <a:pt x="1" y="9038"/>
                  </a:lnTo>
                  <a:lnTo>
                    <a:pt x="2045" y="10222"/>
                  </a:lnTo>
                  <a:lnTo>
                    <a:pt x="2152" y="10329"/>
                  </a:lnTo>
                  <a:lnTo>
                    <a:pt x="2368" y="10222"/>
                  </a:lnTo>
                  <a:lnTo>
                    <a:pt x="2368" y="10114"/>
                  </a:lnTo>
                  <a:lnTo>
                    <a:pt x="2368" y="5273"/>
                  </a:lnTo>
                  <a:lnTo>
                    <a:pt x="8608" y="1615"/>
                  </a:lnTo>
                  <a:lnTo>
                    <a:pt x="8715" y="1399"/>
                  </a:lnTo>
                  <a:lnTo>
                    <a:pt x="8608" y="1292"/>
                  </a:lnTo>
                  <a:lnTo>
                    <a:pt x="656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603;p29">
              <a:extLst>
                <a:ext uri="{FF2B5EF4-FFF2-40B4-BE49-F238E27FC236}">
                  <a16:creationId xmlns:a16="http://schemas.microsoft.com/office/drawing/2014/main" id="{5D771499-7CF0-27EC-9CC6-717C78E9410D}"/>
                </a:ext>
              </a:extLst>
            </p:cNvPr>
            <p:cNvSpPr/>
            <p:nvPr/>
          </p:nvSpPr>
          <p:spPr>
            <a:xfrm>
              <a:off x="4877775" y="3544675"/>
              <a:ext cx="166800" cy="102250"/>
            </a:xfrm>
            <a:custGeom>
              <a:avLst/>
              <a:gdLst/>
              <a:ahLst/>
              <a:cxnLst/>
              <a:rect l="l" t="t" r="r" b="b"/>
              <a:pathLst>
                <a:path w="6672" h="4090" extrusionOk="0">
                  <a:moveTo>
                    <a:pt x="6348" y="1"/>
                  </a:moveTo>
                  <a:lnTo>
                    <a:pt x="108" y="3659"/>
                  </a:lnTo>
                  <a:lnTo>
                    <a:pt x="1" y="3874"/>
                  </a:lnTo>
                  <a:lnTo>
                    <a:pt x="1" y="3982"/>
                  </a:lnTo>
                  <a:lnTo>
                    <a:pt x="108" y="4089"/>
                  </a:lnTo>
                  <a:lnTo>
                    <a:pt x="216" y="3982"/>
                  </a:lnTo>
                  <a:lnTo>
                    <a:pt x="6564" y="324"/>
                  </a:lnTo>
                  <a:lnTo>
                    <a:pt x="6671" y="216"/>
                  </a:lnTo>
                  <a:lnTo>
                    <a:pt x="6671" y="108"/>
                  </a:lnTo>
                  <a:lnTo>
                    <a:pt x="656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604;p29">
              <a:extLst>
                <a:ext uri="{FF2B5EF4-FFF2-40B4-BE49-F238E27FC236}">
                  <a16:creationId xmlns:a16="http://schemas.microsoft.com/office/drawing/2014/main" id="{77243284-0EB7-6CC6-6032-BD3D650B15B2}"/>
                </a:ext>
              </a:extLst>
            </p:cNvPr>
            <p:cNvSpPr/>
            <p:nvPr/>
          </p:nvSpPr>
          <p:spPr>
            <a:xfrm>
              <a:off x="4877775" y="3544675"/>
              <a:ext cx="166800" cy="102250"/>
            </a:xfrm>
            <a:custGeom>
              <a:avLst/>
              <a:gdLst/>
              <a:ahLst/>
              <a:cxnLst/>
              <a:rect l="l" t="t" r="r" b="b"/>
              <a:pathLst>
                <a:path w="6672" h="4090" fill="none" extrusionOk="0">
                  <a:moveTo>
                    <a:pt x="216" y="3982"/>
                  </a:moveTo>
                  <a:lnTo>
                    <a:pt x="6564" y="324"/>
                  </a:lnTo>
                  <a:lnTo>
                    <a:pt x="6564" y="324"/>
                  </a:lnTo>
                  <a:lnTo>
                    <a:pt x="6671" y="216"/>
                  </a:lnTo>
                  <a:lnTo>
                    <a:pt x="6671" y="108"/>
                  </a:lnTo>
                  <a:lnTo>
                    <a:pt x="6671" y="108"/>
                  </a:lnTo>
                  <a:lnTo>
                    <a:pt x="6564" y="1"/>
                  </a:lnTo>
                  <a:lnTo>
                    <a:pt x="6348" y="1"/>
                  </a:lnTo>
                  <a:lnTo>
                    <a:pt x="108" y="3659"/>
                  </a:lnTo>
                  <a:lnTo>
                    <a:pt x="108" y="3659"/>
                  </a:lnTo>
                  <a:lnTo>
                    <a:pt x="1" y="3874"/>
                  </a:lnTo>
                  <a:lnTo>
                    <a:pt x="1" y="3982"/>
                  </a:lnTo>
                  <a:lnTo>
                    <a:pt x="1" y="3982"/>
                  </a:lnTo>
                  <a:lnTo>
                    <a:pt x="108" y="4089"/>
                  </a:lnTo>
                  <a:lnTo>
                    <a:pt x="216" y="398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605;p29">
              <a:extLst>
                <a:ext uri="{FF2B5EF4-FFF2-40B4-BE49-F238E27FC236}">
                  <a16:creationId xmlns:a16="http://schemas.microsoft.com/office/drawing/2014/main" id="{7ECF7547-5947-4DC6-4736-93FBC8F32115}"/>
                </a:ext>
              </a:extLst>
            </p:cNvPr>
            <p:cNvSpPr/>
            <p:nvPr/>
          </p:nvSpPr>
          <p:spPr>
            <a:xfrm>
              <a:off x="4829375" y="3394075"/>
              <a:ext cx="209825" cy="123725"/>
            </a:xfrm>
            <a:custGeom>
              <a:avLst/>
              <a:gdLst/>
              <a:ahLst/>
              <a:cxnLst/>
              <a:rect l="l" t="t" r="r" b="b"/>
              <a:pathLst>
                <a:path w="8393" h="4949" extrusionOk="0">
                  <a:moveTo>
                    <a:pt x="6348" y="0"/>
                  </a:moveTo>
                  <a:lnTo>
                    <a:pt x="0" y="3658"/>
                  </a:lnTo>
                  <a:lnTo>
                    <a:pt x="2044" y="4949"/>
                  </a:lnTo>
                  <a:lnTo>
                    <a:pt x="8392" y="1183"/>
                  </a:lnTo>
                  <a:lnTo>
                    <a:pt x="634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606;p29">
              <a:extLst>
                <a:ext uri="{FF2B5EF4-FFF2-40B4-BE49-F238E27FC236}">
                  <a16:creationId xmlns:a16="http://schemas.microsoft.com/office/drawing/2014/main" id="{BF62F513-C903-2879-BBE9-109C466A54F4}"/>
                </a:ext>
              </a:extLst>
            </p:cNvPr>
            <p:cNvSpPr/>
            <p:nvPr/>
          </p:nvSpPr>
          <p:spPr>
            <a:xfrm>
              <a:off x="4826675" y="3388675"/>
              <a:ext cx="217900" cy="131825"/>
            </a:xfrm>
            <a:custGeom>
              <a:avLst/>
              <a:gdLst/>
              <a:ahLst/>
              <a:cxnLst/>
              <a:rect l="l" t="t" r="r" b="b"/>
              <a:pathLst>
                <a:path w="8716" h="5273" extrusionOk="0">
                  <a:moveTo>
                    <a:pt x="6456" y="431"/>
                  </a:moveTo>
                  <a:lnTo>
                    <a:pt x="8177" y="1399"/>
                  </a:lnTo>
                  <a:lnTo>
                    <a:pt x="2208" y="4917"/>
                  </a:lnTo>
                  <a:lnTo>
                    <a:pt x="2208" y="4917"/>
                  </a:lnTo>
                  <a:lnTo>
                    <a:pt x="539" y="3874"/>
                  </a:lnTo>
                  <a:lnTo>
                    <a:pt x="6456" y="431"/>
                  </a:lnTo>
                  <a:close/>
                  <a:moveTo>
                    <a:pt x="6348" y="1"/>
                  </a:moveTo>
                  <a:lnTo>
                    <a:pt x="1" y="3766"/>
                  </a:lnTo>
                  <a:lnTo>
                    <a:pt x="1" y="3874"/>
                  </a:lnTo>
                  <a:lnTo>
                    <a:pt x="1" y="4089"/>
                  </a:lnTo>
                  <a:lnTo>
                    <a:pt x="2152" y="5273"/>
                  </a:lnTo>
                  <a:lnTo>
                    <a:pt x="2260" y="5273"/>
                  </a:lnTo>
                  <a:lnTo>
                    <a:pt x="8608" y="1615"/>
                  </a:lnTo>
                  <a:lnTo>
                    <a:pt x="8715" y="1399"/>
                  </a:lnTo>
                  <a:lnTo>
                    <a:pt x="8608" y="1292"/>
                  </a:lnTo>
                  <a:lnTo>
                    <a:pt x="656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607;p29">
              <a:extLst>
                <a:ext uri="{FF2B5EF4-FFF2-40B4-BE49-F238E27FC236}">
                  <a16:creationId xmlns:a16="http://schemas.microsoft.com/office/drawing/2014/main" id="{B26D8997-6DBD-F234-5811-21C0569066B3}"/>
                </a:ext>
              </a:extLst>
            </p:cNvPr>
            <p:cNvSpPr/>
            <p:nvPr/>
          </p:nvSpPr>
          <p:spPr>
            <a:xfrm>
              <a:off x="4899300" y="3445175"/>
              <a:ext cx="129125" cy="172150"/>
            </a:xfrm>
            <a:custGeom>
              <a:avLst/>
              <a:gdLst/>
              <a:ahLst/>
              <a:cxnLst/>
              <a:rect l="l" t="t" r="r" b="b"/>
              <a:pathLst>
                <a:path w="5165" h="6886" extrusionOk="0">
                  <a:moveTo>
                    <a:pt x="5165" y="0"/>
                  </a:moveTo>
                  <a:lnTo>
                    <a:pt x="1" y="3013"/>
                  </a:lnTo>
                  <a:lnTo>
                    <a:pt x="1" y="6886"/>
                  </a:lnTo>
                  <a:lnTo>
                    <a:pt x="5165" y="3873"/>
                  </a:lnTo>
                  <a:lnTo>
                    <a:pt x="516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608;p29">
              <a:extLst>
                <a:ext uri="{FF2B5EF4-FFF2-40B4-BE49-F238E27FC236}">
                  <a16:creationId xmlns:a16="http://schemas.microsoft.com/office/drawing/2014/main" id="{BD06B484-5216-1A07-276C-CB6E2A69C132}"/>
                </a:ext>
              </a:extLst>
            </p:cNvPr>
            <p:cNvSpPr/>
            <p:nvPr/>
          </p:nvSpPr>
          <p:spPr>
            <a:xfrm>
              <a:off x="4893925" y="3442475"/>
              <a:ext cx="139875" cy="180225"/>
            </a:xfrm>
            <a:custGeom>
              <a:avLst/>
              <a:gdLst/>
              <a:ahLst/>
              <a:cxnLst/>
              <a:rect l="l" t="t" r="r" b="b"/>
              <a:pathLst>
                <a:path w="5595" h="7209" extrusionOk="0">
                  <a:moveTo>
                    <a:pt x="5165" y="431"/>
                  </a:moveTo>
                  <a:lnTo>
                    <a:pt x="5165" y="3874"/>
                  </a:lnTo>
                  <a:lnTo>
                    <a:pt x="431" y="6671"/>
                  </a:lnTo>
                  <a:lnTo>
                    <a:pt x="431" y="3271"/>
                  </a:lnTo>
                  <a:lnTo>
                    <a:pt x="5165" y="431"/>
                  </a:lnTo>
                  <a:close/>
                  <a:moveTo>
                    <a:pt x="5272" y="1"/>
                  </a:moveTo>
                  <a:lnTo>
                    <a:pt x="108" y="3013"/>
                  </a:lnTo>
                  <a:lnTo>
                    <a:pt x="0" y="3121"/>
                  </a:lnTo>
                  <a:lnTo>
                    <a:pt x="0" y="6994"/>
                  </a:lnTo>
                  <a:lnTo>
                    <a:pt x="108" y="7209"/>
                  </a:lnTo>
                  <a:lnTo>
                    <a:pt x="323" y="7209"/>
                  </a:lnTo>
                  <a:lnTo>
                    <a:pt x="5487" y="4196"/>
                  </a:lnTo>
                  <a:lnTo>
                    <a:pt x="5595" y="3981"/>
                  </a:lnTo>
                  <a:lnTo>
                    <a:pt x="5595" y="108"/>
                  </a:lnTo>
                  <a:lnTo>
                    <a:pt x="548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609;p29">
              <a:extLst>
                <a:ext uri="{FF2B5EF4-FFF2-40B4-BE49-F238E27FC236}">
                  <a16:creationId xmlns:a16="http://schemas.microsoft.com/office/drawing/2014/main" id="{2DFFB6BF-AEED-1358-0CF4-6E5423E78EDC}"/>
                </a:ext>
              </a:extLst>
            </p:cNvPr>
            <p:cNvSpPr/>
            <p:nvPr/>
          </p:nvSpPr>
          <p:spPr>
            <a:xfrm>
              <a:off x="4912750" y="3515100"/>
              <a:ext cx="29600" cy="86100"/>
            </a:xfrm>
            <a:custGeom>
              <a:avLst/>
              <a:gdLst/>
              <a:ahLst/>
              <a:cxnLst/>
              <a:rect l="l" t="t" r="r" b="b"/>
              <a:pathLst>
                <a:path w="1184" h="3444" extrusionOk="0">
                  <a:moveTo>
                    <a:pt x="1184" y="0"/>
                  </a:moveTo>
                  <a:lnTo>
                    <a:pt x="1" y="646"/>
                  </a:lnTo>
                  <a:lnTo>
                    <a:pt x="1" y="3443"/>
                  </a:lnTo>
                  <a:lnTo>
                    <a:pt x="1184" y="2798"/>
                  </a:lnTo>
                  <a:lnTo>
                    <a:pt x="118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610;p29">
              <a:extLst>
                <a:ext uri="{FF2B5EF4-FFF2-40B4-BE49-F238E27FC236}">
                  <a16:creationId xmlns:a16="http://schemas.microsoft.com/office/drawing/2014/main" id="{D5B0AF88-1D3E-AD32-6A13-9A69767F787F}"/>
                </a:ext>
              </a:extLst>
            </p:cNvPr>
            <p:cNvSpPr/>
            <p:nvPr/>
          </p:nvSpPr>
          <p:spPr>
            <a:xfrm>
              <a:off x="4950400" y="3485500"/>
              <a:ext cx="32300" cy="88800"/>
            </a:xfrm>
            <a:custGeom>
              <a:avLst/>
              <a:gdLst/>
              <a:ahLst/>
              <a:cxnLst/>
              <a:rect l="l" t="t" r="r" b="b"/>
              <a:pathLst>
                <a:path w="1292" h="3552" extrusionOk="0">
                  <a:moveTo>
                    <a:pt x="1292" y="1"/>
                  </a:moveTo>
                  <a:lnTo>
                    <a:pt x="1" y="754"/>
                  </a:lnTo>
                  <a:lnTo>
                    <a:pt x="1" y="3551"/>
                  </a:lnTo>
                  <a:lnTo>
                    <a:pt x="1292" y="2798"/>
                  </a:lnTo>
                  <a:lnTo>
                    <a:pt x="129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611;p29">
              <a:extLst>
                <a:ext uri="{FF2B5EF4-FFF2-40B4-BE49-F238E27FC236}">
                  <a16:creationId xmlns:a16="http://schemas.microsoft.com/office/drawing/2014/main" id="{5CE99CF5-DB82-6EE6-969F-4FB71A7F1017}"/>
                </a:ext>
              </a:extLst>
            </p:cNvPr>
            <p:cNvSpPr/>
            <p:nvPr/>
          </p:nvSpPr>
          <p:spPr>
            <a:xfrm>
              <a:off x="4990750" y="3464000"/>
              <a:ext cx="29600" cy="88775"/>
            </a:xfrm>
            <a:custGeom>
              <a:avLst/>
              <a:gdLst/>
              <a:ahLst/>
              <a:cxnLst/>
              <a:rect l="l" t="t" r="r" b="b"/>
              <a:pathLst>
                <a:path w="1184" h="3551" extrusionOk="0">
                  <a:moveTo>
                    <a:pt x="1184" y="0"/>
                  </a:moveTo>
                  <a:lnTo>
                    <a:pt x="1" y="646"/>
                  </a:lnTo>
                  <a:lnTo>
                    <a:pt x="1" y="3551"/>
                  </a:lnTo>
                  <a:lnTo>
                    <a:pt x="1184" y="2798"/>
                  </a:lnTo>
                  <a:lnTo>
                    <a:pt x="118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612;p29">
              <a:extLst>
                <a:ext uri="{FF2B5EF4-FFF2-40B4-BE49-F238E27FC236}">
                  <a16:creationId xmlns:a16="http://schemas.microsoft.com/office/drawing/2014/main" id="{1409AC98-8E98-95B5-B182-4B94FF029CDE}"/>
                </a:ext>
              </a:extLst>
            </p:cNvPr>
            <p:cNvSpPr/>
            <p:nvPr/>
          </p:nvSpPr>
          <p:spPr>
            <a:xfrm>
              <a:off x="4912750" y="3515100"/>
              <a:ext cx="29600" cy="86100"/>
            </a:xfrm>
            <a:custGeom>
              <a:avLst/>
              <a:gdLst/>
              <a:ahLst/>
              <a:cxnLst/>
              <a:rect l="l" t="t" r="r" b="b"/>
              <a:pathLst>
                <a:path w="1184" h="3444" extrusionOk="0">
                  <a:moveTo>
                    <a:pt x="1184" y="0"/>
                  </a:moveTo>
                  <a:lnTo>
                    <a:pt x="1" y="646"/>
                  </a:lnTo>
                  <a:lnTo>
                    <a:pt x="1" y="3443"/>
                  </a:lnTo>
                  <a:lnTo>
                    <a:pt x="1184" y="2798"/>
                  </a:lnTo>
                  <a:lnTo>
                    <a:pt x="118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613;p29">
              <a:extLst>
                <a:ext uri="{FF2B5EF4-FFF2-40B4-BE49-F238E27FC236}">
                  <a16:creationId xmlns:a16="http://schemas.microsoft.com/office/drawing/2014/main" id="{C91A36C9-16A5-42A0-34B6-3E5B929650CF}"/>
                </a:ext>
              </a:extLst>
            </p:cNvPr>
            <p:cNvSpPr/>
            <p:nvPr/>
          </p:nvSpPr>
          <p:spPr>
            <a:xfrm>
              <a:off x="4912750" y="3509725"/>
              <a:ext cx="29600" cy="86075"/>
            </a:xfrm>
            <a:custGeom>
              <a:avLst/>
              <a:gdLst/>
              <a:ahLst/>
              <a:cxnLst/>
              <a:rect l="l" t="t" r="r" b="b"/>
              <a:pathLst>
                <a:path w="1184" h="3443" extrusionOk="0">
                  <a:moveTo>
                    <a:pt x="1184" y="0"/>
                  </a:moveTo>
                  <a:lnTo>
                    <a:pt x="1" y="646"/>
                  </a:lnTo>
                  <a:lnTo>
                    <a:pt x="1" y="3443"/>
                  </a:lnTo>
                  <a:lnTo>
                    <a:pt x="1184" y="2797"/>
                  </a:lnTo>
                  <a:lnTo>
                    <a:pt x="118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614;p29">
              <a:extLst>
                <a:ext uri="{FF2B5EF4-FFF2-40B4-BE49-F238E27FC236}">
                  <a16:creationId xmlns:a16="http://schemas.microsoft.com/office/drawing/2014/main" id="{49BCBDBD-8240-C4CD-5987-63F5FDBCAD23}"/>
                </a:ext>
              </a:extLst>
            </p:cNvPr>
            <p:cNvSpPr/>
            <p:nvPr/>
          </p:nvSpPr>
          <p:spPr>
            <a:xfrm>
              <a:off x="4824000" y="3039025"/>
              <a:ext cx="10775" cy="242100"/>
            </a:xfrm>
            <a:custGeom>
              <a:avLst/>
              <a:gdLst/>
              <a:ahLst/>
              <a:cxnLst/>
              <a:rect l="l" t="t" r="r" b="b"/>
              <a:pathLst>
                <a:path w="431" h="9684" extrusionOk="0">
                  <a:moveTo>
                    <a:pt x="215" y="1"/>
                  </a:moveTo>
                  <a:lnTo>
                    <a:pt x="108" y="108"/>
                  </a:lnTo>
                  <a:lnTo>
                    <a:pt x="0" y="216"/>
                  </a:lnTo>
                  <a:lnTo>
                    <a:pt x="0" y="9468"/>
                  </a:lnTo>
                  <a:lnTo>
                    <a:pt x="108" y="9683"/>
                  </a:lnTo>
                  <a:lnTo>
                    <a:pt x="323" y="9683"/>
                  </a:lnTo>
                  <a:lnTo>
                    <a:pt x="431" y="9468"/>
                  </a:lnTo>
                  <a:lnTo>
                    <a:pt x="431" y="216"/>
                  </a:lnTo>
                  <a:lnTo>
                    <a:pt x="323" y="108"/>
                  </a:lnTo>
                  <a:lnTo>
                    <a:pt x="21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615;p29">
              <a:extLst>
                <a:ext uri="{FF2B5EF4-FFF2-40B4-BE49-F238E27FC236}">
                  <a16:creationId xmlns:a16="http://schemas.microsoft.com/office/drawing/2014/main" id="{ECA6EA9A-CC0B-74C8-F35E-C4CA4426834B}"/>
                </a:ext>
              </a:extLst>
            </p:cNvPr>
            <p:cNvSpPr/>
            <p:nvPr/>
          </p:nvSpPr>
          <p:spPr>
            <a:xfrm>
              <a:off x="4824000" y="3039025"/>
              <a:ext cx="10775" cy="242100"/>
            </a:xfrm>
            <a:custGeom>
              <a:avLst/>
              <a:gdLst/>
              <a:ahLst/>
              <a:cxnLst/>
              <a:rect l="l" t="t" r="r" b="b"/>
              <a:pathLst>
                <a:path w="431" h="9684" fill="none" extrusionOk="0">
                  <a:moveTo>
                    <a:pt x="0" y="216"/>
                  </a:moveTo>
                  <a:lnTo>
                    <a:pt x="0" y="9468"/>
                  </a:lnTo>
                  <a:lnTo>
                    <a:pt x="0" y="9468"/>
                  </a:lnTo>
                  <a:lnTo>
                    <a:pt x="108" y="9683"/>
                  </a:lnTo>
                  <a:lnTo>
                    <a:pt x="215" y="9683"/>
                  </a:lnTo>
                  <a:lnTo>
                    <a:pt x="215" y="9683"/>
                  </a:lnTo>
                  <a:lnTo>
                    <a:pt x="323" y="9683"/>
                  </a:lnTo>
                  <a:lnTo>
                    <a:pt x="431" y="9468"/>
                  </a:lnTo>
                  <a:lnTo>
                    <a:pt x="431" y="216"/>
                  </a:lnTo>
                  <a:lnTo>
                    <a:pt x="431" y="216"/>
                  </a:lnTo>
                  <a:lnTo>
                    <a:pt x="323" y="108"/>
                  </a:lnTo>
                  <a:lnTo>
                    <a:pt x="215" y="1"/>
                  </a:lnTo>
                  <a:lnTo>
                    <a:pt x="215" y="1"/>
                  </a:lnTo>
                  <a:lnTo>
                    <a:pt x="108" y="108"/>
                  </a:lnTo>
                  <a:lnTo>
                    <a:pt x="0" y="21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616;p29">
              <a:extLst>
                <a:ext uri="{FF2B5EF4-FFF2-40B4-BE49-F238E27FC236}">
                  <a16:creationId xmlns:a16="http://schemas.microsoft.com/office/drawing/2014/main" id="{0B36EFA2-8176-0505-D50D-5BA6FF861A76}"/>
                </a:ext>
              </a:extLst>
            </p:cNvPr>
            <p:cNvSpPr/>
            <p:nvPr/>
          </p:nvSpPr>
          <p:spPr>
            <a:xfrm>
              <a:off x="3839575" y="4090675"/>
              <a:ext cx="129125" cy="137200"/>
            </a:xfrm>
            <a:custGeom>
              <a:avLst/>
              <a:gdLst/>
              <a:ahLst/>
              <a:cxnLst/>
              <a:rect l="l" t="t" r="r" b="b"/>
              <a:pathLst>
                <a:path w="5165" h="5488" extrusionOk="0">
                  <a:moveTo>
                    <a:pt x="0" y="1"/>
                  </a:moveTo>
                  <a:lnTo>
                    <a:pt x="0" y="3659"/>
                  </a:lnTo>
                  <a:lnTo>
                    <a:pt x="0" y="3982"/>
                  </a:lnTo>
                  <a:lnTo>
                    <a:pt x="0" y="4304"/>
                  </a:lnTo>
                  <a:lnTo>
                    <a:pt x="216" y="4520"/>
                  </a:lnTo>
                  <a:lnTo>
                    <a:pt x="431" y="4842"/>
                  </a:lnTo>
                  <a:lnTo>
                    <a:pt x="754" y="5057"/>
                  </a:lnTo>
                  <a:lnTo>
                    <a:pt x="1076" y="5273"/>
                  </a:lnTo>
                  <a:lnTo>
                    <a:pt x="1507" y="5380"/>
                  </a:lnTo>
                  <a:lnTo>
                    <a:pt x="2583" y="5488"/>
                  </a:lnTo>
                  <a:lnTo>
                    <a:pt x="3551" y="5380"/>
                  </a:lnTo>
                  <a:lnTo>
                    <a:pt x="4412" y="5057"/>
                  </a:lnTo>
                  <a:lnTo>
                    <a:pt x="4734" y="4842"/>
                  </a:lnTo>
                  <a:lnTo>
                    <a:pt x="4949" y="4520"/>
                  </a:lnTo>
                  <a:lnTo>
                    <a:pt x="5057" y="4304"/>
                  </a:lnTo>
                  <a:lnTo>
                    <a:pt x="5165" y="3982"/>
                  </a:lnTo>
                  <a:lnTo>
                    <a:pt x="5165"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617;p29">
              <a:extLst>
                <a:ext uri="{FF2B5EF4-FFF2-40B4-BE49-F238E27FC236}">
                  <a16:creationId xmlns:a16="http://schemas.microsoft.com/office/drawing/2014/main" id="{9591A2F8-3624-78CF-B426-39FAFFB41D73}"/>
                </a:ext>
              </a:extLst>
            </p:cNvPr>
            <p:cNvSpPr/>
            <p:nvPr/>
          </p:nvSpPr>
          <p:spPr>
            <a:xfrm>
              <a:off x="3839575" y="4090675"/>
              <a:ext cx="129125" cy="137200"/>
            </a:xfrm>
            <a:custGeom>
              <a:avLst/>
              <a:gdLst/>
              <a:ahLst/>
              <a:cxnLst/>
              <a:rect l="l" t="t" r="r" b="b"/>
              <a:pathLst>
                <a:path w="5165" h="5488" fill="none" extrusionOk="0">
                  <a:moveTo>
                    <a:pt x="5165" y="1"/>
                  </a:moveTo>
                  <a:lnTo>
                    <a:pt x="5165" y="3982"/>
                  </a:lnTo>
                  <a:lnTo>
                    <a:pt x="5165" y="3982"/>
                  </a:lnTo>
                  <a:lnTo>
                    <a:pt x="5057" y="4304"/>
                  </a:lnTo>
                  <a:lnTo>
                    <a:pt x="4949" y="4520"/>
                  </a:lnTo>
                  <a:lnTo>
                    <a:pt x="4734" y="4842"/>
                  </a:lnTo>
                  <a:lnTo>
                    <a:pt x="4412" y="5057"/>
                  </a:lnTo>
                  <a:lnTo>
                    <a:pt x="3551" y="5380"/>
                  </a:lnTo>
                  <a:lnTo>
                    <a:pt x="2583" y="5488"/>
                  </a:lnTo>
                  <a:lnTo>
                    <a:pt x="2583" y="5488"/>
                  </a:lnTo>
                  <a:lnTo>
                    <a:pt x="1507" y="5380"/>
                  </a:lnTo>
                  <a:lnTo>
                    <a:pt x="1076" y="5273"/>
                  </a:lnTo>
                  <a:lnTo>
                    <a:pt x="754" y="5057"/>
                  </a:lnTo>
                  <a:lnTo>
                    <a:pt x="431" y="4842"/>
                  </a:lnTo>
                  <a:lnTo>
                    <a:pt x="216" y="4520"/>
                  </a:lnTo>
                  <a:lnTo>
                    <a:pt x="0" y="4304"/>
                  </a:lnTo>
                  <a:lnTo>
                    <a:pt x="0" y="3982"/>
                  </a:lnTo>
                  <a:lnTo>
                    <a:pt x="0" y="3659"/>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618;p29">
              <a:extLst>
                <a:ext uri="{FF2B5EF4-FFF2-40B4-BE49-F238E27FC236}">
                  <a16:creationId xmlns:a16="http://schemas.microsoft.com/office/drawing/2014/main" id="{A1CE06F5-E9C8-5CB0-2DD6-D4CCB9EA4158}"/>
                </a:ext>
              </a:extLst>
            </p:cNvPr>
            <p:cNvSpPr/>
            <p:nvPr/>
          </p:nvSpPr>
          <p:spPr>
            <a:xfrm>
              <a:off x="3834200" y="4088000"/>
              <a:ext cx="137200" cy="145250"/>
            </a:xfrm>
            <a:custGeom>
              <a:avLst/>
              <a:gdLst/>
              <a:ahLst/>
              <a:cxnLst/>
              <a:rect l="l" t="t" r="r" b="b"/>
              <a:pathLst>
                <a:path w="5488" h="5810" extrusionOk="0">
                  <a:moveTo>
                    <a:pt x="0" y="0"/>
                  </a:moveTo>
                  <a:lnTo>
                    <a:pt x="0" y="108"/>
                  </a:lnTo>
                  <a:lnTo>
                    <a:pt x="0" y="3766"/>
                  </a:lnTo>
                  <a:lnTo>
                    <a:pt x="0" y="3873"/>
                  </a:lnTo>
                  <a:lnTo>
                    <a:pt x="0" y="4089"/>
                  </a:lnTo>
                  <a:lnTo>
                    <a:pt x="108" y="4411"/>
                  </a:lnTo>
                  <a:lnTo>
                    <a:pt x="215" y="4734"/>
                  </a:lnTo>
                  <a:lnTo>
                    <a:pt x="538" y="5057"/>
                  </a:lnTo>
                  <a:lnTo>
                    <a:pt x="861" y="5272"/>
                  </a:lnTo>
                  <a:lnTo>
                    <a:pt x="1291" y="5487"/>
                  </a:lnTo>
                  <a:lnTo>
                    <a:pt x="1722" y="5702"/>
                  </a:lnTo>
                  <a:lnTo>
                    <a:pt x="2260" y="5702"/>
                  </a:lnTo>
                  <a:lnTo>
                    <a:pt x="2798" y="5810"/>
                  </a:lnTo>
                  <a:lnTo>
                    <a:pt x="3335" y="5702"/>
                  </a:lnTo>
                  <a:lnTo>
                    <a:pt x="3766" y="5702"/>
                  </a:lnTo>
                  <a:lnTo>
                    <a:pt x="4304" y="5487"/>
                  </a:lnTo>
                  <a:lnTo>
                    <a:pt x="4734" y="5272"/>
                  </a:lnTo>
                  <a:lnTo>
                    <a:pt x="5057" y="5057"/>
                  </a:lnTo>
                  <a:lnTo>
                    <a:pt x="5272" y="4734"/>
                  </a:lnTo>
                  <a:lnTo>
                    <a:pt x="5487" y="4411"/>
                  </a:lnTo>
                  <a:lnTo>
                    <a:pt x="5487" y="4089"/>
                  </a:lnTo>
                  <a:lnTo>
                    <a:pt x="5487" y="108"/>
                  </a:lnTo>
                  <a:lnTo>
                    <a:pt x="5487" y="0"/>
                  </a:lnTo>
                  <a:lnTo>
                    <a:pt x="5164" y="0"/>
                  </a:lnTo>
                  <a:lnTo>
                    <a:pt x="5164" y="108"/>
                  </a:lnTo>
                  <a:lnTo>
                    <a:pt x="5164" y="4089"/>
                  </a:lnTo>
                  <a:lnTo>
                    <a:pt x="5164" y="4304"/>
                  </a:lnTo>
                  <a:lnTo>
                    <a:pt x="4949" y="4519"/>
                  </a:lnTo>
                  <a:lnTo>
                    <a:pt x="4627" y="4842"/>
                  </a:lnTo>
                  <a:lnTo>
                    <a:pt x="4089" y="5164"/>
                  </a:lnTo>
                  <a:lnTo>
                    <a:pt x="3443" y="5380"/>
                  </a:lnTo>
                  <a:lnTo>
                    <a:pt x="2798" y="5380"/>
                  </a:lnTo>
                  <a:lnTo>
                    <a:pt x="1829" y="5272"/>
                  </a:lnTo>
                  <a:lnTo>
                    <a:pt x="1076" y="4949"/>
                  </a:lnTo>
                  <a:lnTo>
                    <a:pt x="753" y="4734"/>
                  </a:lnTo>
                  <a:lnTo>
                    <a:pt x="538" y="4519"/>
                  </a:lnTo>
                  <a:lnTo>
                    <a:pt x="431" y="4304"/>
                  </a:lnTo>
                  <a:lnTo>
                    <a:pt x="323" y="4089"/>
                  </a:lnTo>
                  <a:lnTo>
                    <a:pt x="323" y="3766"/>
                  </a:lnTo>
                  <a:lnTo>
                    <a:pt x="323" y="108"/>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619;p29">
              <a:extLst>
                <a:ext uri="{FF2B5EF4-FFF2-40B4-BE49-F238E27FC236}">
                  <a16:creationId xmlns:a16="http://schemas.microsoft.com/office/drawing/2014/main" id="{F7D53AF9-6EF1-9077-9548-34023FEAEE10}"/>
                </a:ext>
              </a:extLst>
            </p:cNvPr>
            <p:cNvSpPr/>
            <p:nvPr/>
          </p:nvSpPr>
          <p:spPr>
            <a:xfrm>
              <a:off x="3836875" y="4050350"/>
              <a:ext cx="131825" cy="75325"/>
            </a:xfrm>
            <a:custGeom>
              <a:avLst/>
              <a:gdLst/>
              <a:ahLst/>
              <a:cxnLst/>
              <a:rect l="l" t="t" r="r" b="b"/>
              <a:pathLst>
                <a:path w="5273" h="3013" extrusionOk="0">
                  <a:moveTo>
                    <a:pt x="2691" y="0"/>
                  </a:moveTo>
                  <a:lnTo>
                    <a:pt x="1615" y="108"/>
                  </a:lnTo>
                  <a:lnTo>
                    <a:pt x="862" y="430"/>
                  </a:lnTo>
                  <a:lnTo>
                    <a:pt x="539" y="646"/>
                  </a:lnTo>
                  <a:lnTo>
                    <a:pt x="216" y="968"/>
                  </a:lnTo>
                  <a:lnTo>
                    <a:pt x="108" y="1184"/>
                  </a:lnTo>
                  <a:lnTo>
                    <a:pt x="1" y="1506"/>
                  </a:lnTo>
                  <a:lnTo>
                    <a:pt x="108" y="1829"/>
                  </a:lnTo>
                  <a:lnTo>
                    <a:pt x="216" y="2152"/>
                  </a:lnTo>
                  <a:lnTo>
                    <a:pt x="539" y="2367"/>
                  </a:lnTo>
                  <a:lnTo>
                    <a:pt x="862" y="2582"/>
                  </a:lnTo>
                  <a:lnTo>
                    <a:pt x="1615" y="2905"/>
                  </a:lnTo>
                  <a:lnTo>
                    <a:pt x="2691" y="3013"/>
                  </a:lnTo>
                  <a:lnTo>
                    <a:pt x="3659" y="2905"/>
                  </a:lnTo>
                  <a:lnTo>
                    <a:pt x="4520" y="2582"/>
                  </a:lnTo>
                  <a:lnTo>
                    <a:pt x="4842" y="2367"/>
                  </a:lnTo>
                  <a:lnTo>
                    <a:pt x="5057" y="2152"/>
                  </a:lnTo>
                  <a:lnTo>
                    <a:pt x="5165" y="1829"/>
                  </a:lnTo>
                  <a:lnTo>
                    <a:pt x="5273" y="1506"/>
                  </a:lnTo>
                  <a:lnTo>
                    <a:pt x="5165" y="1184"/>
                  </a:lnTo>
                  <a:lnTo>
                    <a:pt x="5057" y="968"/>
                  </a:lnTo>
                  <a:lnTo>
                    <a:pt x="4842" y="646"/>
                  </a:lnTo>
                  <a:lnTo>
                    <a:pt x="4520" y="430"/>
                  </a:lnTo>
                  <a:lnTo>
                    <a:pt x="3659" y="108"/>
                  </a:lnTo>
                  <a:lnTo>
                    <a:pt x="269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620;p29">
              <a:extLst>
                <a:ext uri="{FF2B5EF4-FFF2-40B4-BE49-F238E27FC236}">
                  <a16:creationId xmlns:a16="http://schemas.microsoft.com/office/drawing/2014/main" id="{FA6E5B61-BE54-835C-89EE-FD2DED377E38}"/>
                </a:ext>
              </a:extLst>
            </p:cNvPr>
            <p:cNvSpPr/>
            <p:nvPr/>
          </p:nvSpPr>
          <p:spPr>
            <a:xfrm>
              <a:off x="3834200" y="4044950"/>
              <a:ext cx="137200" cy="86100"/>
            </a:xfrm>
            <a:custGeom>
              <a:avLst/>
              <a:gdLst/>
              <a:ahLst/>
              <a:cxnLst/>
              <a:rect l="l" t="t" r="r" b="b"/>
              <a:pathLst>
                <a:path w="5488" h="3444" extrusionOk="0">
                  <a:moveTo>
                    <a:pt x="2798" y="431"/>
                  </a:moveTo>
                  <a:lnTo>
                    <a:pt x="3766" y="539"/>
                  </a:lnTo>
                  <a:lnTo>
                    <a:pt x="4519" y="862"/>
                  </a:lnTo>
                  <a:lnTo>
                    <a:pt x="4842" y="969"/>
                  </a:lnTo>
                  <a:lnTo>
                    <a:pt x="4949" y="1292"/>
                  </a:lnTo>
                  <a:lnTo>
                    <a:pt x="5164" y="1507"/>
                  </a:lnTo>
                  <a:lnTo>
                    <a:pt x="5164" y="1722"/>
                  </a:lnTo>
                  <a:lnTo>
                    <a:pt x="5164" y="1938"/>
                  </a:lnTo>
                  <a:lnTo>
                    <a:pt x="4949" y="2260"/>
                  </a:lnTo>
                  <a:lnTo>
                    <a:pt x="4627" y="2583"/>
                  </a:lnTo>
                  <a:lnTo>
                    <a:pt x="4089" y="2798"/>
                  </a:lnTo>
                  <a:lnTo>
                    <a:pt x="3443" y="3013"/>
                  </a:lnTo>
                  <a:lnTo>
                    <a:pt x="2798" y="3121"/>
                  </a:lnTo>
                  <a:lnTo>
                    <a:pt x="1829" y="3013"/>
                  </a:lnTo>
                  <a:lnTo>
                    <a:pt x="969" y="2691"/>
                  </a:lnTo>
                  <a:lnTo>
                    <a:pt x="753" y="2475"/>
                  </a:lnTo>
                  <a:lnTo>
                    <a:pt x="538" y="2260"/>
                  </a:lnTo>
                  <a:lnTo>
                    <a:pt x="431" y="1938"/>
                  </a:lnTo>
                  <a:lnTo>
                    <a:pt x="323" y="1722"/>
                  </a:lnTo>
                  <a:lnTo>
                    <a:pt x="431" y="1507"/>
                  </a:lnTo>
                  <a:lnTo>
                    <a:pt x="538" y="1292"/>
                  </a:lnTo>
                  <a:lnTo>
                    <a:pt x="861" y="862"/>
                  </a:lnTo>
                  <a:lnTo>
                    <a:pt x="1399" y="646"/>
                  </a:lnTo>
                  <a:lnTo>
                    <a:pt x="2044" y="431"/>
                  </a:lnTo>
                  <a:close/>
                  <a:moveTo>
                    <a:pt x="2798" y="1"/>
                  </a:moveTo>
                  <a:lnTo>
                    <a:pt x="2260" y="109"/>
                  </a:lnTo>
                  <a:lnTo>
                    <a:pt x="1722" y="109"/>
                  </a:lnTo>
                  <a:lnTo>
                    <a:pt x="1184" y="324"/>
                  </a:lnTo>
                  <a:lnTo>
                    <a:pt x="861" y="539"/>
                  </a:lnTo>
                  <a:lnTo>
                    <a:pt x="431" y="754"/>
                  </a:lnTo>
                  <a:lnTo>
                    <a:pt x="215" y="1077"/>
                  </a:lnTo>
                  <a:lnTo>
                    <a:pt x="0" y="1400"/>
                  </a:lnTo>
                  <a:lnTo>
                    <a:pt x="0" y="1722"/>
                  </a:lnTo>
                  <a:lnTo>
                    <a:pt x="0" y="2153"/>
                  </a:lnTo>
                  <a:lnTo>
                    <a:pt x="215" y="2475"/>
                  </a:lnTo>
                  <a:lnTo>
                    <a:pt x="646" y="2906"/>
                  </a:lnTo>
                  <a:lnTo>
                    <a:pt x="1184" y="3229"/>
                  </a:lnTo>
                  <a:lnTo>
                    <a:pt x="1937" y="3336"/>
                  </a:lnTo>
                  <a:lnTo>
                    <a:pt x="2798" y="3444"/>
                  </a:lnTo>
                  <a:lnTo>
                    <a:pt x="3335" y="3444"/>
                  </a:lnTo>
                  <a:lnTo>
                    <a:pt x="3766" y="3336"/>
                  </a:lnTo>
                  <a:lnTo>
                    <a:pt x="4304" y="3229"/>
                  </a:lnTo>
                  <a:lnTo>
                    <a:pt x="4734" y="3013"/>
                  </a:lnTo>
                  <a:lnTo>
                    <a:pt x="5057" y="2691"/>
                  </a:lnTo>
                  <a:lnTo>
                    <a:pt x="5272" y="2475"/>
                  </a:lnTo>
                  <a:lnTo>
                    <a:pt x="5487" y="2153"/>
                  </a:lnTo>
                  <a:lnTo>
                    <a:pt x="5487" y="1722"/>
                  </a:lnTo>
                  <a:lnTo>
                    <a:pt x="5487" y="1400"/>
                  </a:lnTo>
                  <a:lnTo>
                    <a:pt x="5272" y="1077"/>
                  </a:lnTo>
                  <a:lnTo>
                    <a:pt x="4842" y="646"/>
                  </a:lnTo>
                  <a:lnTo>
                    <a:pt x="4304" y="324"/>
                  </a:lnTo>
                  <a:lnTo>
                    <a:pt x="3551" y="109"/>
                  </a:lnTo>
                  <a:lnTo>
                    <a:pt x="279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621;p29">
              <a:extLst>
                <a:ext uri="{FF2B5EF4-FFF2-40B4-BE49-F238E27FC236}">
                  <a16:creationId xmlns:a16="http://schemas.microsoft.com/office/drawing/2014/main" id="{557F2FC6-96A9-3440-5387-C2DEBDDF44F6}"/>
                </a:ext>
              </a:extLst>
            </p:cNvPr>
            <p:cNvSpPr/>
            <p:nvPr/>
          </p:nvSpPr>
          <p:spPr>
            <a:xfrm>
              <a:off x="4089725" y="3934675"/>
              <a:ext cx="131800" cy="137200"/>
            </a:xfrm>
            <a:custGeom>
              <a:avLst/>
              <a:gdLst/>
              <a:ahLst/>
              <a:cxnLst/>
              <a:rect l="l" t="t" r="r" b="b"/>
              <a:pathLst>
                <a:path w="5272" h="5488" extrusionOk="0">
                  <a:moveTo>
                    <a:pt x="0" y="1"/>
                  </a:moveTo>
                  <a:lnTo>
                    <a:pt x="0" y="3766"/>
                  </a:lnTo>
                  <a:lnTo>
                    <a:pt x="108" y="3982"/>
                  </a:lnTo>
                  <a:lnTo>
                    <a:pt x="108" y="4304"/>
                  </a:lnTo>
                  <a:lnTo>
                    <a:pt x="215" y="4520"/>
                  </a:lnTo>
                  <a:lnTo>
                    <a:pt x="538" y="4842"/>
                  </a:lnTo>
                  <a:lnTo>
                    <a:pt x="753" y="5057"/>
                  </a:lnTo>
                  <a:lnTo>
                    <a:pt x="1183" y="5273"/>
                  </a:lnTo>
                  <a:lnTo>
                    <a:pt x="1614" y="5380"/>
                  </a:lnTo>
                  <a:lnTo>
                    <a:pt x="2582" y="5488"/>
                  </a:lnTo>
                  <a:lnTo>
                    <a:pt x="3658" y="5380"/>
                  </a:lnTo>
                  <a:lnTo>
                    <a:pt x="4411" y="5057"/>
                  </a:lnTo>
                  <a:lnTo>
                    <a:pt x="4734" y="4842"/>
                  </a:lnTo>
                  <a:lnTo>
                    <a:pt x="5057" y="4520"/>
                  </a:lnTo>
                  <a:lnTo>
                    <a:pt x="5164" y="4304"/>
                  </a:lnTo>
                  <a:lnTo>
                    <a:pt x="5272" y="3982"/>
                  </a:lnTo>
                  <a:lnTo>
                    <a:pt x="5164"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622;p29">
              <a:extLst>
                <a:ext uri="{FF2B5EF4-FFF2-40B4-BE49-F238E27FC236}">
                  <a16:creationId xmlns:a16="http://schemas.microsoft.com/office/drawing/2014/main" id="{3D339D40-2796-F336-496B-991F931DD836}"/>
                </a:ext>
              </a:extLst>
            </p:cNvPr>
            <p:cNvSpPr/>
            <p:nvPr/>
          </p:nvSpPr>
          <p:spPr>
            <a:xfrm>
              <a:off x="4089725" y="3934675"/>
              <a:ext cx="131800" cy="137200"/>
            </a:xfrm>
            <a:custGeom>
              <a:avLst/>
              <a:gdLst/>
              <a:ahLst/>
              <a:cxnLst/>
              <a:rect l="l" t="t" r="r" b="b"/>
              <a:pathLst>
                <a:path w="5272" h="5488" fill="none" extrusionOk="0">
                  <a:moveTo>
                    <a:pt x="5164" y="1"/>
                  </a:moveTo>
                  <a:lnTo>
                    <a:pt x="5272" y="3982"/>
                  </a:lnTo>
                  <a:lnTo>
                    <a:pt x="5272" y="3982"/>
                  </a:lnTo>
                  <a:lnTo>
                    <a:pt x="5164" y="4304"/>
                  </a:lnTo>
                  <a:lnTo>
                    <a:pt x="5057" y="4520"/>
                  </a:lnTo>
                  <a:lnTo>
                    <a:pt x="4734" y="4842"/>
                  </a:lnTo>
                  <a:lnTo>
                    <a:pt x="4411" y="5057"/>
                  </a:lnTo>
                  <a:lnTo>
                    <a:pt x="3658" y="5380"/>
                  </a:lnTo>
                  <a:lnTo>
                    <a:pt x="2582" y="5488"/>
                  </a:lnTo>
                  <a:lnTo>
                    <a:pt x="2582" y="5488"/>
                  </a:lnTo>
                  <a:lnTo>
                    <a:pt x="1614" y="5380"/>
                  </a:lnTo>
                  <a:lnTo>
                    <a:pt x="1183" y="5273"/>
                  </a:lnTo>
                  <a:lnTo>
                    <a:pt x="753" y="5057"/>
                  </a:lnTo>
                  <a:lnTo>
                    <a:pt x="538" y="4842"/>
                  </a:lnTo>
                  <a:lnTo>
                    <a:pt x="215" y="4520"/>
                  </a:lnTo>
                  <a:lnTo>
                    <a:pt x="108" y="4304"/>
                  </a:lnTo>
                  <a:lnTo>
                    <a:pt x="108" y="3982"/>
                  </a:lnTo>
                  <a:lnTo>
                    <a:pt x="0" y="3766"/>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623;p29">
              <a:extLst>
                <a:ext uri="{FF2B5EF4-FFF2-40B4-BE49-F238E27FC236}">
                  <a16:creationId xmlns:a16="http://schemas.microsoft.com/office/drawing/2014/main" id="{CF6802D1-3569-623D-7C0A-73256A5A91A4}"/>
                </a:ext>
              </a:extLst>
            </p:cNvPr>
            <p:cNvSpPr/>
            <p:nvPr/>
          </p:nvSpPr>
          <p:spPr>
            <a:xfrm>
              <a:off x="4087025" y="3932000"/>
              <a:ext cx="137200" cy="145250"/>
            </a:xfrm>
            <a:custGeom>
              <a:avLst/>
              <a:gdLst/>
              <a:ahLst/>
              <a:cxnLst/>
              <a:rect l="l" t="t" r="r" b="b"/>
              <a:pathLst>
                <a:path w="5488" h="5810" extrusionOk="0">
                  <a:moveTo>
                    <a:pt x="0" y="0"/>
                  </a:moveTo>
                  <a:lnTo>
                    <a:pt x="0" y="108"/>
                  </a:lnTo>
                  <a:lnTo>
                    <a:pt x="0" y="3873"/>
                  </a:lnTo>
                  <a:lnTo>
                    <a:pt x="0" y="4089"/>
                  </a:lnTo>
                  <a:lnTo>
                    <a:pt x="0" y="4411"/>
                  </a:lnTo>
                  <a:lnTo>
                    <a:pt x="216" y="4734"/>
                  </a:lnTo>
                  <a:lnTo>
                    <a:pt x="431" y="5057"/>
                  </a:lnTo>
                  <a:lnTo>
                    <a:pt x="861" y="5272"/>
                  </a:lnTo>
                  <a:lnTo>
                    <a:pt x="1184" y="5487"/>
                  </a:lnTo>
                  <a:lnTo>
                    <a:pt x="1722" y="5702"/>
                  </a:lnTo>
                  <a:lnTo>
                    <a:pt x="2152" y="5702"/>
                  </a:lnTo>
                  <a:lnTo>
                    <a:pt x="2690" y="5810"/>
                  </a:lnTo>
                  <a:lnTo>
                    <a:pt x="3228" y="5702"/>
                  </a:lnTo>
                  <a:lnTo>
                    <a:pt x="3766" y="5702"/>
                  </a:lnTo>
                  <a:lnTo>
                    <a:pt x="4304" y="5487"/>
                  </a:lnTo>
                  <a:lnTo>
                    <a:pt x="4627" y="5272"/>
                  </a:lnTo>
                  <a:lnTo>
                    <a:pt x="5057" y="5057"/>
                  </a:lnTo>
                  <a:lnTo>
                    <a:pt x="5272" y="4734"/>
                  </a:lnTo>
                  <a:lnTo>
                    <a:pt x="5487" y="4411"/>
                  </a:lnTo>
                  <a:lnTo>
                    <a:pt x="5487" y="4089"/>
                  </a:lnTo>
                  <a:lnTo>
                    <a:pt x="5487" y="108"/>
                  </a:lnTo>
                  <a:lnTo>
                    <a:pt x="5487" y="0"/>
                  </a:lnTo>
                  <a:lnTo>
                    <a:pt x="5165" y="0"/>
                  </a:lnTo>
                  <a:lnTo>
                    <a:pt x="5165" y="108"/>
                  </a:lnTo>
                  <a:lnTo>
                    <a:pt x="5165" y="4089"/>
                  </a:lnTo>
                  <a:lnTo>
                    <a:pt x="5057" y="4304"/>
                  </a:lnTo>
                  <a:lnTo>
                    <a:pt x="4949" y="4519"/>
                  </a:lnTo>
                  <a:lnTo>
                    <a:pt x="4627" y="4949"/>
                  </a:lnTo>
                  <a:lnTo>
                    <a:pt x="4089" y="5164"/>
                  </a:lnTo>
                  <a:lnTo>
                    <a:pt x="3443" y="5380"/>
                  </a:lnTo>
                  <a:lnTo>
                    <a:pt x="2690" y="5380"/>
                  </a:lnTo>
                  <a:lnTo>
                    <a:pt x="1722" y="5272"/>
                  </a:lnTo>
                  <a:lnTo>
                    <a:pt x="969" y="4949"/>
                  </a:lnTo>
                  <a:lnTo>
                    <a:pt x="754" y="4842"/>
                  </a:lnTo>
                  <a:lnTo>
                    <a:pt x="538" y="4519"/>
                  </a:lnTo>
                  <a:lnTo>
                    <a:pt x="431" y="4304"/>
                  </a:lnTo>
                  <a:lnTo>
                    <a:pt x="323" y="4089"/>
                  </a:lnTo>
                  <a:lnTo>
                    <a:pt x="323" y="3766"/>
                  </a:lnTo>
                  <a:lnTo>
                    <a:pt x="323" y="108"/>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624;p29">
              <a:extLst>
                <a:ext uri="{FF2B5EF4-FFF2-40B4-BE49-F238E27FC236}">
                  <a16:creationId xmlns:a16="http://schemas.microsoft.com/office/drawing/2014/main" id="{2BC47369-F812-D75A-76AC-CE35E1BDF0E1}"/>
                </a:ext>
              </a:extLst>
            </p:cNvPr>
            <p:cNvSpPr/>
            <p:nvPr/>
          </p:nvSpPr>
          <p:spPr>
            <a:xfrm>
              <a:off x="4089725" y="3894350"/>
              <a:ext cx="131800" cy="75325"/>
            </a:xfrm>
            <a:custGeom>
              <a:avLst/>
              <a:gdLst/>
              <a:ahLst/>
              <a:cxnLst/>
              <a:rect l="l" t="t" r="r" b="b"/>
              <a:pathLst>
                <a:path w="5272" h="3013" extrusionOk="0">
                  <a:moveTo>
                    <a:pt x="2582" y="0"/>
                  </a:moveTo>
                  <a:lnTo>
                    <a:pt x="1614" y="108"/>
                  </a:lnTo>
                  <a:lnTo>
                    <a:pt x="753" y="430"/>
                  </a:lnTo>
                  <a:lnTo>
                    <a:pt x="430" y="646"/>
                  </a:lnTo>
                  <a:lnTo>
                    <a:pt x="215" y="968"/>
                  </a:lnTo>
                  <a:lnTo>
                    <a:pt x="108" y="1184"/>
                  </a:lnTo>
                  <a:lnTo>
                    <a:pt x="0" y="1506"/>
                  </a:lnTo>
                  <a:lnTo>
                    <a:pt x="108" y="1829"/>
                  </a:lnTo>
                  <a:lnTo>
                    <a:pt x="215" y="2152"/>
                  </a:lnTo>
                  <a:lnTo>
                    <a:pt x="430" y="2367"/>
                  </a:lnTo>
                  <a:lnTo>
                    <a:pt x="753" y="2582"/>
                  </a:lnTo>
                  <a:lnTo>
                    <a:pt x="1614" y="2905"/>
                  </a:lnTo>
                  <a:lnTo>
                    <a:pt x="2582" y="3013"/>
                  </a:lnTo>
                  <a:lnTo>
                    <a:pt x="3658" y="2905"/>
                  </a:lnTo>
                  <a:lnTo>
                    <a:pt x="4411" y="2582"/>
                  </a:lnTo>
                  <a:lnTo>
                    <a:pt x="4734" y="2367"/>
                  </a:lnTo>
                  <a:lnTo>
                    <a:pt x="5057" y="2152"/>
                  </a:lnTo>
                  <a:lnTo>
                    <a:pt x="5164" y="1829"/>
                  </a:lnTo>
                  <a:lnTo>
                    <a:pt x="5272" y="1506"/>
                  </a:lnTo>
                  <a:lnTo>
                    <a:pt x="5164" y="1184"/>
                  </a:lnTo>
                  <a:lnTo>
                    <a:pt x="5057" y="968"/>
                  </a:lnTo>
                  <a:lnTo>
                    <a:pt x="4734" y="646"/>
                  </a:lnTo>
                  <a:lnTo>
                    <a:pt x="4411" y="430"/>
                  </a:lnTo>
                  <a:lnTo>
                    <a:pt x="3658" y="108"/>
                  </a:lnTo>
                  <a:lnTo>
                    <a:pt x="258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625;p29">
              <a:extLst>
                <a:ext uri="{FF2B5EF4-FFF2-40B4-BE49-F238E27FC236}">
                  <a16:creationId xmlns:a16="http://schemas.microsoft.com/office/drawing/2014/main" id="{07913184-DFD0-7ACD-EB49-3807DD30DDC6}"/>
                </a:ext>
              </a:extLst>
            </p:cNvPr>
            <p:cNvSpPr/>
            <p:nvPr/>
          </p:nvSpPr>
          <p:spPr>
            <a:xfrm>
              <a:off x="4087025" y="3888950"/>
              <a:ext cx="137200" cy="86100"/>
            </a:xfrm>
            <a:custGeom>
              <a:avLst/>
              <a:gdLst/>
              <a:ahLst/>
              <a:cxnLst/>
              <a:rect l="l" t="t" r="r" b="b"/>
              <a:pathLst>
                <a:path w="5488" h="3444" extrusionOk="0">
                  <a:moveTo>
                    <a:pt x="2690" y="431"/>
                  </a:moveTo>
                  <a:lnTo>
                    <a:pt x="3658" y="539"/>
                  </a:lnTo>
                  <a:lnTo>
                    <a:pt x="4519" y="862"/>
                  </a:lnTo>
                  <a:lnTo>
                    <a:pt x="4734" y="1077"/>
                  </a:lnTo>
                  <a:lnTo>
                    <a:pt x="4949" y="1292"/>
                  </a:lnTo>
                  <a:lnTo>
                    <a:pt x="5057" y="1507"/>
                  </a:lnTo>
                  <a:lnTo>
                    <a:pt x="5165" y="1722"/>
                  </a:lnTo>
                  <a:lnTo>
                    <a:pt x="5057" y="2045"/>
                  </a:lnTo>
                  <a:lnTo>
                    <a:pt x="4949" y="2260"/>
                  </a:lnTo>
                  <a:lnTo>
                    <a:pt x="4627" y="2583"/>
                  </a:lnTo>
                  <a:lnTo>
                    <a:pt x="4089" y="2798"/>
                  </a:lnTo>
                  <a:lnTo>
                    <a:pt x="3443" y="3013"/>
                  </a:lnTo>
                  <a:lnTo>
                    <a:pt x="2690" y="3121"/>
                  </a:lnTo>
                  <a:lnTo>
                    <a:pt x="1722" y="3013"/>
                  </a:lnTo>
                  <a:lnTo>
                    <a:pt x="969" y="2691"/>
                  </a:lnTo>
                  <a:lnTo>
                    <a:pt x="646" y="2475"/>
                  </a:lnTo>
                  <a:lnTo>
                    <a:pt x="538" y="2260"/>
                  </a:lnTo>
                  <a:lnTo>
                    <a:pt x="323" y="2045"/>
                  </a:lnTo>
                  <a:lnTo>
                    <a:pt x="323" y="1722"/>
                  </a:lnTo>
                  <a:lnTo>
                    <a:pt x="323" y="1507"/>
                  </a:lnTo>
                  <a:lnTo>
                    <a:pt x="538" y="1292"/>
                  </a:lnTo>
                  <a:lnTo>
                    <a:pt x="861" y="969"/>
                  </a:lnTo>
                  <a:lnTo>
                    <a:pt x="1399" y="646"/>
                  </a:lnTo>
                  <a:lnTo>
                    <a:pt x="1937" y="431"/>
                  </a:lnTo>
                  <a:close/>
                  <a:moveTo>
                    <a:pt x="2690" y="1"/>
                  </a:moveTo>
                  <a:lnTo>
                    <a:pt x="2152" y="109"/>
                  </a:lnTo>
                  <a:lnTo>
                    <a:pt x="1722" y="109"/>
                  </a:lnTo>
                  <a:lnTo>
                    <a:pt x="1184" y="324"/>
                  </a:lnTo>
                  <a:lnTo>
                    <a:pt x="754" y="539"/>
                  </a:lnTo>
                  <a:lnTo>
                    <a:pt x="431" y="754"/>
                  </a:lnTo>
                  <a:lnTo>
                    <a:pt x="216" y="1077"/>
                  </a:lnTo>
                  <a:lnTo>
                    <a:pt x="0" y="1400"/>
                  </a:lnTo>
                  <a:lnTo>
                    <a:pt x="0" y="1722"/>
                  </a:lnTo>
                  <a:lnTo>
                    <a:pt x="0" y="2153"/>
                  </a:lnTo>
                  <a:lnTo>
                    <a:pt x="216" y="2475"/>
                  </a:lnTo>
                  <a:lnTo>
                    <a:pt x="646" y="2906"/>
                  </a:lnTo>
                  <a:lnTo>
                    <a:pt x="1184" y="3229"/>
                  </a:lnTo>
                  <a:lnTo>
                    <a:pt x="1937" y="3444"/>
                  </a:lnTo>
                  <a:lnTo>
                    <a:pt x="3228" y="3444"/>
                  </a:lnTo>
                  <a:lnTo>
                    <a:pt x="3766" y="3336"/>
                  </a:lnTo>
                  <a:lnTo>
                    <a:pt x="4304" y="3229"/>
                  </a:lnTo>
                  <a:lnTo>
                    <a:pt x="4627" y="3013"/>
                  </a:lnTo>
                  <a:lnTo>
                    <a:pt x="5057" y="2691"/>
                  </a:lnTo>
                  <a:lnTo>
                    <a:pt x="5272" y="2475"/>
                  </a:lnTo>
                  <a:lnTo>
                    <a:pt x="5487" y="2153"/>
                  </a:lnTo>
                  <a:lnTo>
                    <a:pt x="5487" y="1722"/>
                  </a:lnTo>
                  <a:lnTo>
                    <a:pt x="5487" y="1400"/>
                  </a:lnTo>
                  <a:lnTo>
                    <a:pt x="5272" y="1077"/>
                  </a:lnTo>
                  <a:lnTo>
                    <a:pt x="4842" y="646"/>
                  </a:lnTo>
                  <a:lnTo>
                    <a:pt x="4304" y="324"/>
                  </a:lnTo>
                  <a:lnTo>
                    <a:pt x="3551" y="109"/>
                  </a:lnTo>
                  <a:lnTo>
                    <a:pt x="269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626;p29">
              <a:extLst>
                <a:ext uri="{FF2B5EF4-FFF2-40B4-BE49-F238E27FC236}">
                  <a16:creationId xmlns:a16="http://schemas.microsoft.com/office/drawing/2014/main" id="{C4B1BA8B-3C82-198F-8FE5-F2C5A6216AE1}"/>
                </a:ext>
              </a:extLst>
            </p:cNvPr>
            <p:cNvSpPr/>
            <p:nvPr/>
          </p:nvSpPr>
          <p:spPr>
            <a:xfrm>
              <a:off x="4342550" y="3786750"/>
              <a:ext cx="129125" cy="137200"/>
            </a:xfrm>
            <a:custGeom>
              <a:avLst/>
              <a:gdLst/>
              <a:ahLst/>
              <a:cxnLst/>
              <a:rect l="l" t="t" r="r" b="b"/>
              <a:pathLst>
                <a:path w="5165" h="5488" extrusionOk="0">
                  <a:moveTo>
                    <a:pt x="0" y="1"/>
                  </a:moveTo>
                  <a:lnTo>
                    <a:pt x="0" y="3659"/>
                  </a:lnTo>
                  <a:lnTo>
                    <a:pt x="0" y="3981"/>
                  </a:lnTo>
                  <a:lnTo>
                    <a:pt x="108" y="4304"/>
                  </a:lnTo>
                  <a:lnTo>
                    <a:pt x="215" y="4519"/>
                  </a:lnTo>
                  <a:lnTo>
                    <a:pt x="431" y="4842"/>
                  </a:lnTo>
                  <a:lnTo>
                    <a:pt x="753" y="5057"/>
                  </a:lnTo>
                  <a:lnTo>
                    <a:pt x="1184" y="5165"/>
                  </a:lnTo>
                  <a:lnTo>
                    <a:pt x="1614" y="5380"/>
                  </a:lnTo>
                  <a:lnTo>
                    <a:pt x="2582" y="5488"/>
                  </a:lnTo>
                  <a:lnTo>
                    <a:pt x="3658" y="5380"/>
                  </a:lnTo>
                  <a:lnTo>
                    <a:pt x="4411" y="5057"/>
                  </a:lnTo>
                  <a:lnTo>
                    <a:pt x="4734" y="4842"/>
                  </a:lnTo>
                  <a:lnTo>
                    <a:pt x="4949" y="4519"/>
                  </a:lnTo>
                  <a:lnTo>
                    <a:pt x="5164" y="4304"/>
                  </a:lnTo>
                  <a:lnTo>
                    <a:pt x="5164" y="3981"/>
                  </a:lnTo>
                  <a:lnTo>
                    <a:pt x="5164"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627;p29">
              <a:extLst>
                <a:ext uri="{FF2B5EF4-FFF2-40B4-BE49-F238E27FC236}">
                  <a16:creationId xmlns:a16="http://schemas.microsoft.com/office/drawing/2014/main" id="{ADF04576-F72F-B75D-83ED-EF1D6319FA8F}"/>
                </a:ext>
              </a:extLst>
            </p:cNvPr>
            <p:cNvSpPr/>
            <p:nvPr/>
          </p:nvSpPr>
          <p:spPr>
            <a:xfrm>
              <a:off x="4342550" y="3786750"/>
              <a:ext cx="129125" cy="137200"/>
            </a:xfrm>
            <a:custGeom>
              <a:avLst/>
              <a:gdLst/>
              <a:ahLst/>
              <a:cxnLst/>
              <a:rect l="l" t="t" r="r" b="b"/>
              <a:pathLst>
                <a:path w="5165" h="5488" fill="none" extrusionOk="0">
                  <a:moveTo>
                    <a:pt x="5164" y="1"/>
                  </a:moveTo>
                  <a:lnTo>
                    <a:pt x="5164" y="3981"/>
                  </a:lnTo>
                  <a:lnTo>
                    <a:pt x="5164" y="3981"/>
                  </a:lnTo>
                  <a:lnTo>
                    <a:pt x="5164" y="4304"/>
                  </a:lnTo>
                  <a:lnTo>
                    <a:pt x="4949" y="4519"/>
                  </a:lnTo>
                  <a:lnTo>
                    <a:pt x="4734" y="4842"/>
                  </a:lnTo>
                  <a:lnTo>
                    <a:pt x="4411" y="5057"/>
                  </a:lnTo>
                  <a:lnTo>
                    <a:pt x="3658" y="5380"/>
                  </a:lnTo>
                  <a:lnTo>
                    <a:pt x="2582" y="5488"/>
                  </a:lnTo>
                  <a:lnTo>
                    <a:pt x="2582" y="5488"/>
                  </a:lnTo>
                  <a:lnTo>
                    <a:pt x="1614" y="5380"/>
                  </a:lnTo>
                  <a:lnTo>
                    <a:pt x="1184" y="5165"/>
                  </a:lnTo>
                  <a:lnTo>
                    <a:pt x="753" y="5057"/>
                  </a:lnTo>
                  <a:lnTo>
                    <a:pt x="431" y="4842"/>
                  </a:lnTo>
                  <a:lnTo>
                    <a:pt x="215" y="4519"/>
                  </a:lnTo>
                  <a:lnTo>
                    <a:pt x="108" y="4304"/>
                  </a:lnTo>
                  <a:lnTo>
                    <a:pt x="0" y="3981"/>
                  </a:lnTo>
                  <a:lnTo>
                    <a:pt x="0" y="3659"/>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628;p29">
              <a:extLst>
                <a:ext uri="{FF2B5EF4-FFF2-40B4-BE49-F238E27FC236}">
                  <a16:creationId xmlns:a16="http://schemas.microsoft.com/office/drawing/2014/main" id="{A3980324-965A-A7DD-E449-8111117BF09E}"/>
                </a:ext>
              </a:extLst>
            </p:cNvPr>
            <p:cNvSpPr/>
            <p:nvPr/>
          </p:nvSpPr>
          <p:spPr>
            <a:xfrm>
              <a:off x="4339850" y="3781375"/>
              <a:ext cx="137200" cy="147950"/>
            </a:xfrm>
            <a:custGeom>
              <a:avLst/>
              <a:gdLst/>
              <a:ahLst/>
              <a:cxnLst/>
              <a:rect l="l" t="t" r="r" b="b"/>
              <a:pathLst>
                <a:path w="5488" h="5918" extrusionOk="0">
                  <a:moveTo>
                    <a:pt x="108" y="0"/>
                  </a:moveTo>
                  <a:lnTo>
                    <a:pt x="1" y="108"/>
                  </a:lnTo>
                  <a:lnTo>
                    <a:pt x="1" y="216"/>
                  </a:lnTo>
                  <a:lnTo>
                    <a:pt x="1" y="3874"/>
                  </a:lnTo>
                  <a:lnTo>
                    <a:pt x="1" y="4196"/>
                  </a:lnTo>
                  <a:lnTo>
                    <a:pt x="1" y="4519"/>
                  </a:lnTo>
                  <a:lnTo>
                    <a:pt x="216" y="4842"/>
                  </a:lnTo>
                  <a:lnTo>
                    <a:pt x="431" y="5165"/>
                  </a:lnTo>
                  <a:lnTo>
                    <a:pt x="754" y="5380"/>
                  </a:lnTo>
                  <a:lnTo>
                    <a:pt x="1184" y="5595"/>
                  </a:lnTo>
                  <a:lnTo>
                    <a:pt x="1614" y="5703"/>
                  </a:lnTo>
                  <a:lnTo>
                    <a:pt x="2152" y="5810"/>
                  </a:lnTo>
                  <a:lnTo>
                    <a:pt x="2690" y="5918"/>
                  </a:lnTo>
                  <a:lnTo>
                    <a:pt x="3228" y="5810"/>
                  </a:lnTo>
                  <a:lnTo>
                    <a:pt x="3766" y="5703"/>
                  </a:lnTo>
                  <a:lnTo>
                    <a:pt x="4196" y="5595"/>
                  </a:lnTo>
                  <a:lnTo>
                    <a:pt x="4627" y="5380"/>
                  </a:lnTo>
                  <a:lnTo>
                    <a:pt x="4950" y="5165"/>
                  </a:lnTo>
                  <a:lnTo>
                    <a:pt x="5272" y="4842"/>
                  </a:lnTo>
                  <a:lnTo>
                    <a:pt x="5380" y="4519"/>
                  </a:lnTo>
                  <a:lnTo>
                    <a:pt x="5487" y="4196"/>
                  </a:lnTo>
                  <a:lnTo>
                    <a:pt x="5487" y="216"/>
                  </a:lnTo>
                  <a:lnTo>
                    <a:pt x="5380" y="108"/>
                  </a:lnTo>
                  <a:lnTo>
                    <a:pt x="5165" y="108"/>
                  </a:lnTo>
                  <a:lnTo>
                    <a:pt x="5057" y="216"/>
                  </a:lnTo>
                  <a:lnTo>
                    <a:pt x="5165" y="4196"/>
                  </a:lnTo>
                  <a:lnTo>
                    <a:pt x="5057" y="4412"/>
                  </a:lnTo>
                  <a:lnTo>
                    <a:pt x="4950" y="4627"/>
                  </a:lnTo>
                  <a:lnTo>
                    <a:pt x="4627" y="4949"/>
                  </a:lnTo>
                  <a:lnTo>
                    <a:pt x="4089" y="5272"/>
                  </a:lnTo>
                  <a:lnTo>
                    <a:pt x="3443" y="5487"/>
                  </a:lnTo>
                  <a:lnTo>
                    <a:pt x="2690" y="5487"/>
                  </a:lnTo>
                  <a:lnTo>
                    <a:pt x="1722" y="5380"/>
                  </a:lnTo>
                  <a:lnTo>
                    <a:pt x="969" y="5057"/>
                  </a:lnTo>
                  <a:lnTo>
                    <a:pt x="646" y="4842"/>
                  </a:lnTo>
                  <a:lnTo>
                    <a:pt x="539" y="4627"/>
                  </a:lnTo>
                  <a:lnTo>
                    <a:pt x="323" y="4412"/>
                  </a:lnTo>
                  <a:lnTo>
                    <a:pt x="323" y="4196"/>
                  </a:lnTo>
                  <a:lnTo>
                    <a:pt x="323" y="3874"/>
                  </a:lnTo>
                  <a:lnTo>
                    <a:pt x="323" y="216"/>
                  </a:lnTo>
                  <a:lnTo>
                    <a:pt x="216" y="108"/>
                  </a:lnTo>
                  <a:lnTo>
                    <a:pt x="108"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629;p29">
              <a:extLst>
                <a:ext uri="{FF2B5EF4-FFF2-40B4-BE49-F238E27FC236}">
                  <a16:creationId xmlns:a16="http://schemas.microsoft.com/office/drawing/2014/main" id="{C5A134F6-579F-9862-CC53-EA7BE6F41A83}"/>
                </a:ext>
              </a:extLst>
            </p:cNvPr>
            <p:cNvSpPr/>
            <p:nvPr/>
          </p:nvSpPr>
          <p:spPr>
            <a:xfrm>
              <a:off x="4342550" y="3746400"/>
              <a:ext cx="129125" cy="75350"/>
            </a:xfrm>
            <a:custGeom>
              <a:avLst/>
              <a:gdLst/>
              <a:ahLst/>
              <a:cxnLst/>
              <a:rect l="l" t="t" r="r" b="b"/>
              <a:pathLst>
                <a:path w="5165" h="3014" extrusionOk="0">
                  <a:moveTo>
                    <a:pt x="2582" y="1"/>
                  </a:moveTo>
                  <a:lnTo>
                    <a:pt x="1614" y="108"/>
                  </a:lnTo>
                  <a:lnTo>
                    <a:pt x="753" y="431"/>
                  </a:lnTo>
                  <a:lnTo>
                    <a:pt x="431" y="646"/>
                  </a:lnTo>
                  <a:lnTo>
                    <a:pt x="215" y="969"/>
                  </a:lnTo>
                  <a:lnTo>
                    <a:pt x="0" y="1184"/>
                  </a:lnTo>
                  <a:lnTo>
                    <a:pt x="0" y="1507"/>
                  </a:lnTo>
                  <a:lnTo>
                    <a:pt x="0" y="1830"/>
                  </a:lnTo>
                  <a:lnTo>
                    <a:pt x="215" y="2153"/>
                  </a:lnTo>
                  <a:lnTo>
                    <a:pt x="431" y="2368"/>
                  </a:lnTo>
                  <a:lnTo>
                    <a:pt x="753" y="2583"/>
                  </a:lnTo>
                  <a:lnTo>
                    <a:pt x="1614" y="2906"/>
                  </a:lnTo>
                  <a:lnTo>
                    <a:pt x="2582" y="3013"/>
                  </a:lnTo>
                  <a:lnTo>
                    <a:pt x="3658" y="2906"/>
                  </a:lnTo>
                  <a:lnTo>
                    <a:pt x="4411" y="2583"/>
                  </a:lnTo>
                  <a:lnTo>
                    <a:pt x="4734" y="2368"/>
                  </a:lnTo>
                  <a:lnTo>
                    <a:pt x="4949" y="2153"/>
                  </a:lnTo>
                  <a:lnTo>
                    <a:pt x="5164" y="1830"/>
                  </a:lnTo>
                  <a:lnTo>
                    <a:pt x="5164" y="1507"/>
                  </a:lnTo>
                  <a:lnTo>
                    <a:pt x="5164" y="1184"/>
                  </a:lnTo>
                  <a:lnTo>
                    <a:pt x="4949" y="969"/>
                  </a:lnTo>
                  <a:lnTo>
                    <a:pt x="4734" y="646"/>
                  </a:lnTo>
                  <a:lnTo>
                    <a:pt x="4411" y="431"/>
                  </a:lnTo>
                  <a:lnTo>
                    <a:pt x="3658" y="108"/>
                  </a:lnTo>
                  <a:lnTo>
                    <a:pt x="258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630;p29">
              <a:extLst>
                <a:ext uri="{FF2B5EF4-FFF2-40B4-BE49-F238E27FC236}">
                  <a16:creationId xmlns:a16="http://schemas.microsoft.com/office/drawing/2014/main" id="{E227E6AC-6DA3-0403-248C-E5E11CA40421}"/>
                </a:ext>
              </a:extLst>
            </p:cNvPr>
            <p:cNvSpPr/>
            <p:nvPr/>
          </p:nvSpPr>
          <p:spPr>
            <a:xfrm>
              <a:off x="4337150" y="3741025"/>
              <a:ext cx="139900" cy="86100"/>
            </a:xfrm>
            <a:custGeom>
              <a:avLst/>
              <a:gdLst/>
              <a:ahLst/>
              <a:cxnLst/>
              <a:rect l="l" t="t" r="r" b="b"/>
              <a:pathLst>
                <a:path w="5596" h="3444" extrusionOk="0">
                  <a:moveTo>
                    <a:pt x="2798" y="431"/>
                  </a:moveTo>
                  <a:lnTo>
                    <a:pt x="3767" y="539"/>
                  </a:lnTo>
                  <a:lnTo>
                    <a:pt x="4520" y="754"/>
                  </a:lnTo>
                  <a:lnTo>
                    <a:pt x="4842" y="969"/>
                  </a:lnTo>
                  <a:lnTo>
                    <a:pt x="5058" y="1292"/>
                  </a:lnTo>
                  <a:lnTo>
                    <a:pt x="5165" y="1507"/>
                  </a:lnTo>
                  <a:lnTo>
                    <a:pt x="5273" y="1722"/>
                  </a:lnTo>
                  <a:lnTo>
                    <a:pt x="5165" y="1937"/>
                  </a:lnTo>
                  <a:lnTo>
                    <a:pt x="5058" y="2260"/>
                  </a:lnTo>
                  <a:lnTo>
                    <a:pt x="4735" y="2583"/>
                  </a:lnTo>
                  <a:lnTo>
                    <a:pt x="4197" y="2798"/>
                  </a:lnTo>
                  <a:lnTo>
                    <a:pt x="3551" y="3013"/>
                  </a:lnTo>
                  <a:lnTo>
                    <a:pt x="2798" y="3121"/>
                  </a:lnTo>
                  <a:lnTo>
                    <a:pt x="1830" y="3013"/>
                  </a:lnTo>
                  <a:lnTo>
                    <a:pt x="1077" y="2690"/>
                  </a:lnTo>
                  <a:lnTo>
                    <a:pt x="754" y="2475"/>
                  </a:lnTo>
                  <a:lnTo>
                    <a:pt x="539" y="2260"/>
                  </a:lnTo>
                  <a:lnTo>
                    <a:pt x="431" y="1937"/>
                  </a:lnTo>
                  <a:lnTo>
                    <a:pt x="431" y="1722"/>
                  </a:lnTo>
                  <a:lnTo>
                    <a:pt x="431" y="1507"/>
                  </a:lnTo>
                  <a:lnTo>
                    <a:pt x="539" y="1292"/>
                  </a:lnTo>
                  <a:lnTo>
                    <a:pt x="862" y="861"/>
                  </a:lnTo>
                  <a:lnTo>
                    <a:pt x="1400" y="646"/>
                  </a:lnTo>
                  <a:lnTo>
                    <a:pt x="2045" y="431"/>
                  </a:lnTo>
                  <a:close/>
                  <a:moveTo>
                    <a:pt x="2260" y="1"/>
                  </a:moveTo>
                  <a:lnTo>
                    <a:pt x="1722" y="108"/>
                  </a:lnTo>
                  <a:lnTo>
                    <a:pt x="1292" y="323"/>
                  </a:lnTo>
                  <a:lnTo>
                    <a:pt x="862" y="539"/>
                  </a:lnTo>
                  <a:lnTo>
                    <a:pt x="539" y="754"/>
                  </a:lnTo>
                  <a:lnTo>
                    <a:pt x="324" y="1077"/>
                  </a:lnTo>
                  <a:lnTo>
                    <a:pt x="109" y="1399"/>
                  </a:lnTo>
                  <a:lnTo>
                    <a:pt x="1" y="1722"/>
                  </a:lnTo>
                  <a:lnTo>
                    <a:pt x="109" y="2152"/>
                  </a:lnTo>
                  <a:lnTo>
                    <a:pt x="324" y="2475"/>
                  </a:lnTo>
                  <a:lnTo>
                    <a:pt x="754" y="2906"/>
                  </a:lnTo>
                  <a:lnTo>
                    <a:pt x="1292" y="3121"/>
                  </a:lnTo>
                  <a:lnTo>
                    <a:pt x="2045" y="3336"/>
                  </a:lnTo>
                  <a:lnTo>
                    <a:pt x="2798" y="3443"/>
                  </a:lnTo>
                  <a:lnTo>
                    <a:pt x="3336" y="3443"/>
                  </a:lnTo>
                  <a:lnTo>
                    <a:pt x="3874" y="3336"/>
                  </a:lnTo>
                  <a:lnTo>
                    <a:pt x="4304" y="3121"/>
                  </a:lnTo>
                  <a:lnTo>
                    <a:pt x="4735" y="3013"/>
                  </a:lnTo>
                  <a:lnTo>
                    <a:pt x="5058" y="2690"/>
                  </a:lnTo>
                  <a:lnTo>
                    <a:pt x="5380" y="2475"/>
                  </a:lnTo>
                  <a:lnTo>
                    <a:pt x="5488" y="2152"/>
                  </a:lnTo>
                  <a:lnTo>
                    <a:pt x="5595" y="1722"/>
                  </a:lnTo>
                  <a:lnTo>
                    <a:pt x="5488" y="1399"/>
                  </a:lnTo>
                  <a:lnTo>
                    <a:pt x="5380" y="1077"/>
                  </a:lnTo>
                  <a:lnTo>
                    <a:pt x="4950" y="646"/>
                  </a:lnTo>
                  <a:lnTo>
                    <a:pt x="4304" y="323"/>
                  </a:lnTo>
                  <a:lnTo>
                    <a:pt x="3659" y="108"/>
                  </a:lnTo>
                  <a:lnTo>
                    <a:pt x="279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631;p29">
              <a:extLst>
                <a:ext uri="{FF2B5EF4-FFF2-40B4-BE49-F238E27FC236}">
                  <a16:creationId xmlns:a16="http://schemas.microsoft.com/office/drawing/2014/main" id="{1501F809-9959-6320-2C72-1B803B35F5E1}"/>
                </a:ext>
              </a:extLst>
            </p:cNvPr>
            <p:cNvSpPr/>
            <p:nvPr/>
          </p:nvSpPr>
          <p:spPr>
            <a:xfrm>
              <a:off x="3516825" y="3525850"/>
              <a:ext cx="1089325" cy="640175"/>
            </a:xfrm>
            <a:custGeom>
              <a:avLst/>
              <a:gdLst/>
              <a:ahLst/>
              <a:cxnLst/>
              <a:rect l="l" t="t" r="r" b="b"/>
              <a:pathLst>
                <a:path w="43573" h="25607" extrusionOk="0">
                  <a:moveTo>
                    <a:pt x="34966" y="1"/>
                  </a:moveTo>
                  <a:lnTo>
                    <a:pt x="0" y="20550"/>
                  </a:lnTo>
                  <a:lnTo>
                    <a:pt x="8607" y="25606"/>
                  </a:lnTo>
                  <a:lnTo>
                    <a:pt x="43573" y="5057"/>
                  </a:lnTo>
                  <a:lnTo>
                    <a:pt x="3496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632;p29">
              <a:extLst>
                <a:ext uri="{FF2B5EF4-FFF2-40B4-BE49-F238E27FC236}">
                  <a16:creationId xmlns:a16="http://schemas.microsoft.com/office/drawing/2014/main" id="{0F66B2E6-8FAD-0B82-69BA-911619FE37B8}"/>
                </a:ext>
              </a:extLst>
            </p:cNvPr>
            <p:cNvSpPr/>
            <p:nvPr/>
          </p:nvSpPr>
          <p:spPr>
            <a:xfrm>
              <a:off x="3511425" y="3520475"/>
              <a:ext cx="1100100" cy="650925"/>
            </a:xfrm>
            <a:custGeom>
              <a:avLst/>
              <a:gdLst/>
              <a:ahLst/>
              <a:cxnLst/>
              <a:rect l="l" t="t" r="r" b="b"/>
              <a:pathLst>
                <a:path w="44004" h="26037" extrusionOk="0">
                  <a:moveTo>
                    <a:pt x="35182" y="431"/>
                  </a:moveTo>
                  <a:lnTo>
                    <a:pt x="43466" y="5272"/>
                  </a:lnTo>
                  <a:lnTo>
                    <a:pt x="8823" y="25606"/>
                  </a:lnTo>
                  <a:lnTo>
                    <a:pt x="491" y="20711"/>
                  </a:lnTo>
                  <a:lnTo>
                    <a:pt x="491" y="20711"/>
                  </a:lnTo>
                  <a:lnTo>
                    <a:pt x="35182" y="431"/>
                  </a:lnTo>
                  <a:close/>
                  <a:moveTo>
                    <a:pt x="35074" y="1"/>
                  </a:moveTo>
                  <a:lnTo>
                    <a:pt x="108" y="20550"/>
                  </a:lnTo>
                  <a:lnTo>
                    <a:pt x="1" y="20765"/>
                  </a:lnTo>
                  <a:lnTo>
                    <a:pt x="108" y="20872"/>
                  </a:lnTo>
                  <a:lnTo>
                    <a:pt x="8823" y="26037"/>
                  </a:lnTo>
                  <a:lnTo>
                    <a:pt x="8931" y="26037"/>
                  </a:lnTo>
                  <a:lnTo>
                    <a:pt x="43896" y="5380"/>
                  </a:lnTo>
                  <a:lnTo>
                    <a:pt x="44004" y="5272"/>
                  </a:lnTo>
                  <a:lnTo>
                    <a:pt x="43896" y="5057"/>
                  </a:lnTo>
                  <a:lnTo>
                    <a:pt x="3528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633;p29">
              <a:extLst>
                <a:ext uri="{FF2B5EF4-FFF2-40B4-BE49-F238E27FC236}">
                  <a16:creationId xmlns:a16="http://schemas.microsoft.com/office/drawing/2014/main" id="{902E51CA-9A84-7298-79CE-0CBD0F02A6ED}"/>
                </a:ext>
              </a:extLst>
            </p:cNvPr>
            <p:cNvSpPr/>
            <p:nvPr/>
          </p:nvSpPr>
          <p:spPr>
            <a:xfrm>
              <a:off x="3731975" y="3652275"/>
              <a:ext cx="876875" cy="602500"/>
            </a:xfrm>
            <a:custGeom>
              <a:avLst/>
              <a:gdLst/>
              <a:ahLst/>
              <a:cxnLst/>
              <a:rect l="l" t="t" r="r" b="b"/>
              <a:pathLst>
                <a:path w="35075" h="24100" extrusionOk="0">
                  <a:moveTo>
                    <a:pt x="34967" y="0"/>
                  </a:moveTo>
                  <a:lnTo>
                    <a:pt x="1" y="20549"/>
                  </a:lnTo>
                  <a:lnTo>
                    <a:pt x="1" y="24100"/>
                  </a:lnTo>
                  <a:lnTo>
                    <a:pt x="35074" y="3443"/>
                  </a:lnTo>
                  <a:lnTo>
                    <a:pt x="34967"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634;p29">
              <a:extLst>
                <a:ext uri="{FF2B5EF4-FFF2-40B4-BE49-F238E27FC236}">
                  <a16:creationId xmlns:a16="http://schemas.microsoft.com/office/drawing/2014/main" id="{228417E4-A125-8E49-1C11-21099C4903D3}"/>
                </a:ext>
              </a:extLst>
            </p:cNvPr>
            <p:cNvSpPr/>
            <p:nvPr/>
          </p:nvSpPr>
          <p:spPr>
            <a:xfrm>
              <a:off x="3729300" y="3646900"/>
              <a:ext cx="882225" cy="610575"/>
            </a:xfrm>
            <a:custGeom>
              <a:avLst/>
              <a:gdLst/>
              <a:ahLst/>
              <a:cxnLst/>
              <a:rect l="l" t="t" r="r" b="b"/>
              <a:pathLst>
                <a:path w="35289" h="24423" extrusionOk="0">
                  <a:moveTo>
                    <a:pt x="34966" y="538"/>
                  </a:moveTo>
                  <a:lnTo>
                    <a:pt x="34966" y="3551"/>
                  </a:lnTo>
                  <a:lnTo>
                    <a:pt x="323" y="23992"/>
                  </a:lnTo>
                  <a:lnTo>
                    <a:pt x="323" y="20916"/>
                  </a:lnTo>
                  <a:lnTo>
                    <a:pt x="323" y="20916"/>
                  </a:lnTo>
                  <a:lnTo>
                    <a:pt x="34966" y="538"/>
                  </a:lnTo>
                  <a:close/>
                  <a:moveTo>
                    <a:pt x="35074" y="0"/>
                  </a:moveTo>
                  <a:lnTo>
                    <a:pt x="108" y="20657"/>
                  </a:lnTo>
                  <a:lnTo>
                    <a:pt x="0" y="20764"/>
                  </a:lnTo>
                  <a:lnTo>
                    <a:pt x="0" y="24315"/>
                  </a:lnTo>
                  <a:lnTo>
                    <a:pt x="108" y="24422"/>
                  </a:lnTo>
                  <a:lnTo>
                    <a:pt x="216" y="24422"/>
                  </a:lnTo>
                  <a:lnTo>
                    <a:pt x="35181" y="3873"/>
                  </a:lnTo>
                  <a:lnTo>
                    <a:pt x="35289" y="3658"/>
                  </a:lnTo>
                  <a:lnTo>
                    <a:pt x="35289" y="215"/>
                  </a:lnTo>
                  <a:lnTo>
                    <a:pt x="3518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635;p29">
              <a:extLst>
                <a:ext uri="{FF2B5EF4-FFF2-40B4-BE49-F238E27FC236}">
                  <a16:creationId xmlns:a16="http://schemas.microsoft.com/office/drawing/2014/main" id="{24A615CB-6CE6-5522-F2FD-C4C669A4638C}"/>
                </a:ext>
              </a:extLst>
            </p:cNvPr>
            <p:cNvSpPr/>
            <p:nvPr/>
          </p:nvSpPr>
          <p:spPr>
            <a:xfrm>
              <a:off x="3516825" y="4039575"/>
              <a:ext cx="215175" cy="215200"/>
            </a:xfrm>
            <a:custGeom>
              <a:avLst/>
              <a:gdLst/>
              <a:ahLst/>
              <a:cxnLst/>
              <a:rect l="l" t="t" r="r" b="b"/>
              <a:pathLst>
                <a:path w="8607" h="8608" extrusionOk="0">
                  <a:moveTo>
                    <a:pt x="0" y="1"/>
                  </a:moveTo>
                  <a:lnTo>
                    <a:pt x="0" y="3336"/>
                  </a:lnTo>
                  <a:lnTo>
                    <a:pt x="8607" y="8608"/>
                  </a:lnTo>
                  <a:lnTo>
                    <a:pt x="8607" y="5057"/>
                  </a:lnTo>
                  <a:lnTo>
                    <a:pt x="0"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636;p29">
              <a:extLst>
                <a:ext uri="{FF2B5EF4-FFF2-40B4-BE49-F238E27FC236}">
                  <a16:creationId xmlns:a16="http://schemas.microsoft.com/office/drawing/2014/main" id="{197EC8DE-3690-8248-90F3-6B54334F5331}"/>
                </a:ext>
              </a:extLst>
            </p:cNvPr>
            <p:cNvSpPr/>
            <p:nvPr/>
          </p:nvSpPr>
          <p:spPr>
            <a:xfrm>
              <a:off x="3511425" y="4034200"/>
              <a:ext cx="225975" cy="223275"/>
            </a:xfrm>
            <a:custGeom>
              <a:avLst/>
              <a:gdLst/>
              <a:ahLst/>
              <a:cxnLst/>
              <a:rect l="l" t="t" r="r" b="b"/>
              <a:pathLst>
                <a:path w="9039" h="8931" extrusionOk="0">
                  <a:moveTo>
                    <a:pt x="324" y="450"/>
                  </a:moveTo>
                  <a:lnTo>
                    <a:pt x="8715" y="5380"/>
                  </a:lnTo>
                  <a:lnTo>
                    <a:pt x="8715" y="8500"/>
                  </a:lnTo>
                  <a:lnTo>
                    <a:pt x="324" y="3443"/>
                  </a:lnTo>
                  <a:lnTo>
                    <a:pt x="324" y="450"/>
                  </a:lnTo>
                  <a:close/>
                  <a:moveTo>
                    <a:pt x="108" y="1"/>
                  </a:moveTo>
                  <a:lnTo>
                    <a:pt x="1" y="216"/>
                  </a:lnTo>
                  <a:lnTo>
                    <a:pt x="1" y="3551"/>
                  </a:lnTo>
                  <a:lnTo>
                    <a:pt x="108" y="3659"/>
                  </a:lnTo>
                  <a:lnTo>
                    <a:pt x="8823" y="8930"/>
                  </a:lnTo>
                  <a:lnTo>
                    <a:pt x="8931" y="8930"/>
                  </a:lnTo>
                  <a:lnTo>
                    <a:pt x="9038" y="8823"/>
                  </a:lnTo>
                  <a:lnTo>
                    <a:pt x="9038" y="5272"/>
                  </a:lnTo>
                  <a:lnTo>
                    <a:pt x="8931" y="5165"/>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637;p29">
              <a:extLst>
                <a:ext uri="{FF2B5EF4-FFF2-40B4-BE49-F238E27FC236}">
                  <a16:creationId xmlns:a16="http://schemas.microsoft.com/office/drawing/2014/main" id="{C3A3A20B-B767-93D0-8F0E-67068344200B}"/>
                </a:ext>
              </a:extLst>
            </p:cNvPr>
            <p:cNvSpPr/>
            <p:nvPr/>
          </p:nvSpPr>
          <p:spPr>
            <a:xfrm>
              <a:off x="3742750" y="3652275"/>
              <a:ext cx="820375" cy="476100"/>
            </a:xfrm>
            <a:custGeom>
              <a:avLst/>
              <a:gdLst/>
              <a:ahLst/>
              <a:cxnLst/>
              <a:rect l="l" t="t" r="r" b="b"/>
              <a:pathLst>
                <a:path w="32815" h="19044" extrusionOk="0">
                  <a:moveTo>
                    <a:pt x="32599" y="0"/>
                  </a:moveTo>
                  <a:lnTo>
                    <a:pt x="108" y="18720"/>
                  </a:lnTo>
                  <a:lnTo>
                    <a:pt x="0" y="18828"/>
                  </a:lnTo>
                  <a:lnTo>
                    <a:pt x="0" y="18936"/>
                  </a:lnTo>
                  <a:lnTo>
                    <a:pt x="108" y="19043"/>
                  </a:lnTo>
                  <a:lnTo>
                    <a:pt x="216" y="19043"/>
                  </a:lnTo>
                  <a:lnTo>
                    <a:pt x="32707" y="323"/>
                  </a:lnTo>
                  <a:lnTo>
                    <a:pt x="32814" y="215"/>
                  </a:lnTo>
                  <a:lnTo>
                    <a:pt x="32814" y="108"/>
                  </a:lnTo>
                  <a:lnTo>
                    <a:pt x="32707" y="0"/>
                  </a:lnTo>
                  <a:close/>
                </a:path>
              </a:pathLst>
            </a:custGeom>
            <a:solidFill>
              <a:srgbClr val="7490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638;p29">
              <a:extLst>
                <a:ext uri="{FF2B5EF4-FFF2-40B4-BE49-F238E27FC236}">
                  <a16:creationId xmlns:a16="http://schemas.microsoft.com/office/drawing/2014/main" id="{437F5F47-6EAC-0FF5-8743-6583A0885DF0}"/>
                </a:ext>
              </a:extLst>
            </p:cNvPr>
            <p:cNvSpPr/>
            <p:nvPr/>
          </p:nvSpPr>
          <p:spPr>
            <a:xfrm>
              <a:off x="3742750" y="3652275"/>
              <a:ext cx="820375" cy="476100"/>
            </a:xfrm>
            <a:custGeom>
              <a:avLst/>
              <a:gdLst/>
              <a:ahLst/>
              <a:cxnLst/>
              <a:rect l="l" t="t" r="r" b="b"/>
              <a:pathLst>
                <a:path w="32815" h="19044" fill="none" extrusionOk="0">
                  <a:moveTo>
                    <a:pt x="216" y="19043"/>
                  </a:moveTo>
                  <a:lnTo>
                    <a:pt x="32707" y="323"/>
                  </a:lnTo>
                  <a:lnTo>
                    <a:pt x="32707" y="323"/>
                  </a:lnTo>
                  <a:lnTo>
                    <a:pt x="32814" y="215"/>
                  </a:lnTo>
                  <a:lnTo>
                    <a:pt x="32814" y="108"/>
                  </a:lnTo>
                  <a:lnTo>
                    <a:pt x="32814" y="108"/>
                  </a:lnTo>
                  <a:lnTo>
                    <a:pt x="32707" y="0"/>
                  </a:lnTo>
                  <a:lnTo>
                    <a:pt x="32599" y="0"/>
                  </a:lnTo>
                  <a:lnTo>
                    <a:pt x="108" y="18720"/>
                  </a:lnTo>
                  <a:lnTo>
                    <a:pt x="108" y="18720"/>
                  </a:lnTo>
                  <a:lnTo>
                    <a:pt x="0" y="18828"/>
                  </a:lnTo>
                  <a:lnTo>
                    <a:pt x="0" y="18936"/>
                  </a:lnTo>
                  <a:lnTo>
                    <a:pt x="0" y="18936"/>
                  </a:lnTo>
                  <a:lnTo>
                    <a:pt x="108" y="19043"/>
                  </a:lnTo>
                  <a:lnTo>
                    <a:pt x="216" y="1904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639;p29">
              <a:extLst>
                <a:ext uri="{FF2B5EF4-FFF2-40B4-BE49-F238E27FC236}">
                  <a16:creationId xmlns:a16="http://schemas.microsoft.com/office/drawing/2014/main" id="{8CD15174-9917-70AC-2DD0-D7C8E936CBA7}"/>
                </a:ext>
              </a:extLst>
            </p:cNvPr>
            <p:cNvSpPr/>
            <p:nvPr/>
          </p:nvSpPr>
          <p:spPr>
            <a:xfrm>
              <a:off x="3575975" y="3555450"/>
              <a:ext cx="823075" cy="476075"/>
            </a:xfrm>
            <a:custGeom>
              <a:avLst/>
              <a:gdLst/>
              <a:ahLst/>
              <a:cxnLst/>
              <a:rect l="l" t="t" r="r" b="b"/>
              <a:pathLst>
                <a:path w="32923" h="19043" extrusionOk="0">
                  <a:moveTo>
                    <a:pt x="32600" y="0"/>
                  </a:moveTo>
                  <a:lnTo>
                    <a:pt x="109" y="18720"/>
                  </a:lnTo>
                  <a:lnTo>
                    <a:pt x="1" y="18828"/>
                  </a:lnTo>
                  <a:lnTo>
                    <a:pt x="109" y="18935"/>
                  </a:lnTo>
                  <a:lnTo>
                    <a:pt x="216" y="19043"/>
                  </a:lnTo>
                  <a:lnTo>
                    <a:pt x="324" y="19043"/>
                  </a:lnTo>
                  <a:lnTo>
                    <a:pt x="32815" y="323"/>
                  </a:lnTo>
                  <a:lnTo>
                    <a:pt x="32922" y="215"/>
                  </a:lnTo>
                  <a:lnTo>
                    <a:pt x="32815" y="108"/>
                  </a:lnTo>
                  <a:lnTo>
                    <a:pt x="32707" y="0"/>
                  </a:lnTo>
                  <a:close/>
                </a:path>
              </a:pathLst>
            </a:custGeom>
            <a:solidFill>
              <a:srgbClr val="7490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640;p29">
              <a:extLst>
                <a:ext uri="{FF2B5EF4-FFF2-40B4-BE49-F238E27FC236}">
                  <a16:creationId xmlns:a16="http://schemas.microsoft.com/office/drawing/2014/main" id="{844ED5CF-A648-F02C-AD22-4CF53675A168}"/>
                </a:ext>
              </a:extLst>
            </p:cNvPr>
            <p:cNvSpPr/>
            <p:nvPr/>
          </p:nvSpPr>
          <p:spPr>
            <a:xfrm>
              <a:off x="3575975" y="3555450"/>
              <a:ext cx="823075" cy="476075"/>
            </a:xfrm>
            <a:custGeom>
              <a:avLst/>
              <a:gdLst/>
              <a:ahLst/>
              <a:cxnLst/>
              <a:rect l="l" t="t" r="r" b="b"/>
              <a:pathLst>
                <a:path w="32923" h="19043" fill="none" extrusionOk="0">
                  <a:moveTo>
                    <a:pt x="324" y="19043"/>
                  </a:moveTo>
                  <a:lnTo>
                    <a:pt x="32815" y="323"/>
                  </a:lnTo>
                  <a:lnTo>
                    <a:pt x="32815" y="323"/>
                  </a:lnTo>
                  <a:lnTo>
                    <a:pt x="32922" y="215"/>
                  </a:lnTo>
                  <a:lnTo>
                    <a:pt x="32815" y="108"/>
                  </a:lnTo>
                  <a:lnTo>
                    <a:pt x="32815" y="108"/>
                  </a:lnTo>
                  <a:lnTo>
                    <a:pt x="32707" y="0"/>
                  </a:lnTo>
                  <a:lnTo>
                    <a:pt x="32600" y="0"/>
                  </a:lnTo>
                  <a:lnTo>
                    <a:pt x="109" y="18720"/>
                  </a:lnTo>
                  <a:lnTo>
                    <a:pt x="109" y="18720"/>
                  </a:lnTo>
                  <a:lnTo>
                    <a:pt x="1" y="18828"/>
                  </a:lnTo>
                  <a:lnTo>
                    <a:pt x="109" y="18935"/>
                  </a:lnTo>
                  <a:lnTo>
                    <a:pt x="109" y="18935"/>
                  </a:lnTo>
                  <a:lnTo>
                    <a:pt x="216" y="19043"/>
                  </a:lnTo>
                  <a:lnTo>
                    <a:pt x="324" y="1904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641;p29">
              <a:extLst>
                <a:ext uri="{FF2B5EF4-FFF2-40B4-BE49-F238E27FC236}">
                  <a16:creationId xmlns:a16="http://schemas.microsoft.com/office/drawing/2014/main" id="{E7BF796D-7745-40F4-6B1C-2AA33F38E135}"/>
                </a:ext>
              </a:extLst>
            </p:cNvPr>
            <p:cNvSpPr/>
            <p:nvPr/>
          </p:nvSpPr>
          <p:spPr>
            <a:xfrm>
              <a:off x="3839575" y="4088000"/>
              <a:ext cx="69950" cy="75325"/>
            </a:xfrm>
            <a:custGeom>
              <a:avLst/>
              <a:gdLst/>
              <a:ahLst/>
              <a:cxnLst/>
              <a:rect l="l" t="t" r="r" b="b"/>
              <a:pathLst>
                <a:path w="2798" h="3013" extrusionOk="0">
                  <a:moveTo>
                    <a:pt x="1507" y="0"/>
                  </a:moveTo>
                  <a:lnTo>
                    <a:pt x="969" y="108"/>
                  </a:lnTo>
                  <a:lnTo>
                    <a:pt x="431" y="431"/>
                  </a:lnTo>
                  <a:lnTo>
                    <a:pt x="108" y="969"/>
                  </a:lnTo>
                  <a:lnTo>
                    <a:pt x="0" y="1507"/>
                  </a:lnTo>
                  <a:lnTo>
                    <a:pt x="0" y="2152"/>
                  </a:lnTo>
                  <a:lnTo>
                    <a:pt x="216" y="2582"/>
                  </a:lnTo>
                  <a:lnTo>
                    <a:pt x="646" y="2905"/>
                  </a:lnTo>
                  <a:lnTo>
                    <a:pt x="1184" y="3013"/>
                  </a:lnTo>
                  <a:lnTo>
                    <a:pt x="1722" y="2905"/>
                  </a:lnTo>
                  <a:lnTo>
                    <a:pt x="2260" y="2582"/>
                  </a:lnTo>
                  <a:lnTo>
                    <a:pt x="2583" y="2152"/>
                  </a:lnTo>
                  <a:lnTo>
                    <a:pt x="2798" y="1507"/>
                  </a:lnTo>
                  <a:lnTo>
                    <a:pt x="2690" y="969"/>
                  </a:lnTo>
                  <a:lnTo>
                    <a:pt x="2475" y="431"/>
                  </a:lnTo>
                  <a:lnTo>
                    <a:pt x="2045" y="108"/>
                  </a:lnTo>
                  <a:lnTo>
                    <a:pt x="150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642;p29">
              <a:extLst>
                <a:ext uri="{FF2B5EF4-FFF2-40B4-BE49-F238E27FC236}">
                  <a16:creationId xmlns:a16="http://schemas.microsoft.com/office/drawing/2014/main" id="{E1EEDB39-0DB9-E20E-DAC4-FF84D20F3470}"/>
                </a:ext>
              </a:extLst>
            </p:cNvPr>
            <p:cNvSpPr/>
            <p:nvPr/>
          </p:nvSpPr>
          <p:spPr>
            <a:xfrm>
              <a:off x="4044000" y="3969650"/>
              <a:ext cx="69950" cy="75325"/>
            </a:xfrm>
            <a:custGeom>
              <a:avLst/>
              <a:gdLst/>
              <a:ahLst/>
              <a:cxnLst/>
              <a:rect l="l" t="t" r="r" b="b"/>
              <a:pathLst>
                <a:path w="2798" h="3013" extrusionOk="0">
                  <a:moveTo>
                    <a:pt x="1506" y="1"/>
                  </a:moveTo>
                  <a:lnTo>
                    <a:pt x="968" y="108"/>
                  </a:lnTo>
                  <a:lnTo>
                    <a:pt x="538" y="431"/>
                  </a:lnTo>
                  <a:lnTo>
                    <a:pt x="108" y="861"/>
                  </a:lnTo>
                  <a:lnTo>
                    <a:pt x="0" y="1507"/>
                  </a:lnTo>
                  <a:lnTo>
                    <a:pt x="0" y="2045"/>
                  </a:lnTo>
                  <a:lnTo>
                    <a:pt x="215" y="2583"/>
                  </a:lnTo>
                  <a:lnTo>
                    <a:pt x="646" y="2905"/>
                  </a:lnTo>
                  <a:lnTo>
                    <a:pt x="1183" y="3013"/>
                  </a:lnTo>
                  <a:lnTo>
                    <a:pt x="1721" y="2905"/>
                  </a:lnTo>
                  <a:lnTo>
                    <a:pt x="2259" y="2583"/>
                  </a:lnTo>
                  <a:lnTo>
                    <a:pt x="2582" y="2045"/>
                  </a:lnTo>
                  <a:lnTo>
                    <a:pt x="2797" y="1507"/>
                  </a:lnTo>
                  <a:lnTo>
                    <a:pt x="2690" y="861"/>
                  </a:lnTo>
                  <a:lnTo>
                    <a:pt x="2475" y="431"/>
                  </a:lnTo>
                  <a:lnTo>
                    <a:pt x="2044" y="108"/>
                  </a:lnTo>
                  <a:lnTo>
                    <a:pt x="150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643;p29">
              <a:extLst>
                <a:ext uri="{FF2B5EF4-FFF2-40B4-BE49-F238E27FC236}">
                  <a16:creationId xmlns:a16="http://schemas.microsoft.com/office/drawing/2014/main" id="{C285BE8B-5516-C21F-DD6A-E510220E4FA9}"/>
                </a:ext>
              </a:extLst>
            </p:cNvPr>
            <p:cNvSpPr/>
            <p:nvPr/>
          </p:nvSpPr>
          <p:spPr>
            <a:xfrm>
              <a:off x="4248400" y="3848625"/>
              <a:ext cx="69950" cy="75325"/>
            </a:xfrm>
            <a:custGeom>
              <a:avLst/>
              <a:gdLst/>
              <a:ahLst/>
              <a:cxnLst/>
              <a:rect l="l" t="t" r="r" b="b"/>
              <a:pathLst>
                <a:path w="2798" h="3013" extrusionOk="0">
                  <a:moveTo>
                    <a:pt x="1507" y="0"/>
                  </a:moveTo>
                  <a:lnTo>
                    <a:pt x="969" y="108"/>
                  </a:lnTo>
                  <a:lnTo>
                    <a:pt x="539" y="430"/>
                  </a:lnTo>
                  <a:lnTo>
                    <a:pt x="108" y="968"/>
                  </a:lnTo>
                  <a:lnTo>
                    <a:pt x="1" y="1506"/>
                  </a:lnTo>
                  <a:lnTo>
                    <a:pt x="1" y="2152"/>
                  </a:lnTo>
                  <a:lnTo>
                    <a:pt x="216" y="2582"/>
                  </a:lnTo>
                  <a:lnTo>
                    <a:pt x="646" y="2905"/>
                  </a:lnTo>
                  <a:lnTo>
                    <a:pt x="1184" y="3013"/>
                  </a:lnTo>
                  <a:lnTo>
                    <a:pt x="1722" y="2905"/>
                  </a:lnTo>
                  <a:lnTo>
                    <a:pt x="2260" y="2582"/>
                  </a:lnTo>
                  <a:lnTo>
                    <a:pt x="2583" y="2152"/>
                  </a:lnTo>
                  <a:lnTo>
                    <a:pt x="2798" y="1506"/>
                  </a:lnTo>
                  <a:lnTo>
                    <a:pt x="2690" y="968"/>
                  </a:lnTo>
                  <a:lnTo>
                    <a:pt x="2475" y="430"/>
                  </a:lnTo>
                  <a:lnTo>
                    <a:pt x="2045" y="108"/>
                  </a:lnTo>
                  <a:lnTo>
                    <a:pt x="150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644;p29">
              <a:extLst>
                <a:ext uri="{FF2B5EF4-FFF2-40B4-BE49-F238E27FC236}">
                  <a16:creationId xmlns:a16="http://schemas.microsoft.com/office/drawing/2014/main" id="{80D560AE-E407-24A2-5C5A-F64027C85733}"/>
                </a:ext>
              </a:extLst>
            </p:cNvPr>
            <p:cNvSpPr/>
            <p:nvPr/>
          </p:nvSpPr>
          <p:spPr>
            <a:xfrm>
              <a:off x="4452825" y="3730275"/>
              <a:ext cx="69950" cy="75325"/>
            </a:xfrm>
            <a:custGeom>
              <a:avLst/>
              <a:gdLst/>
              <a:ahLst/>
              <a:cxnLst/>
              <a:rect l="l" t="t" r="r" b="b"/>
              <a:pathLst>
                <a:path w="2798" h="3013" extrusionOk="0">
                  <a:moveTo>
                    <a:pt x="1506" y="0"/>
                  </a:moveTo>
                  <a:lnTo>
                    <a:pt x="968" y="108"/>
                  </a:lnTo>
                  <a:lnTo>
                    <a:pt x="538" y="431"/>
                  </a:lnTo>
                  <a:lnTo>
                    <a:pt x="108" y="861"/>
                  </a:lnTo>
                  <a:lnTo>
                    <a:pt x="0" y="1507"/>
                  </a:lnTo>
                  <a:lnTo>
                    <a:pt x="0" y="2044"/>
                  </a:lnTo>
                  <a:lnTo>
                    <a:pt x="215" y="2582"/>
                  </a:lnTo>
                  <a:lnTo>
                    <a:pt x="646" y="2905"/>
                  </a:lnTo>
                  <a:lnTo>
                    <a:pt x="1184" y="3013"/>
                  </a:lnTo>
                  <a:lnTo>
                    <a:pt x="1722" y="2905"/>
                  </a:lnTo>
                  <a:lnTo>
                    <a:pt x="2260" y="2582"/>
                  </a:lnTo>
                  <a:lnTo>
                    <a:pt x="2582" y="2044"/>
                  </a:lnTo>
                  <a:lnTo>
                    <a:pt x="2797" y="1507"/>
                  </a:lnTo>
                  <a:lnTo>
                    <a:pt x="2690" y="861"/>
                  </a:lnTo>
                  <a:lnTo>
                    <a:pt x="2475" y="431"/>
                  </a:lnTo>
                  <a:lnTo>
                    <a:pt x="2044" y="108"/>
                  </a:lnTo>
                  <a:lnTo>
                    <a:pt x="150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645;p29">
              <a:extLst>
                <a:ext uri="{FF2B5EF4-FFF2-40B4-BE49-F238E27FC236}">
                  <a16:creationId xmlns:a16="http://schemas.microsoft.com/office/drawing/2014/main" id="{050E728D-BEE5-0BFE-D165-4DBED6E32932}"/>
                </a:ext>
              </a:extLst>
            </p:cNvPr>
            <p:cNvSpPr/>
            <p:nvPr/>
          </p:nvSpPr>
          <p:spPr>
            <a:xfrm>
              <a:off x="3834200" y="4082625"/>
              <a:ext cx="80700" cy="86075"/>
            </a:xfrm>
            <a:custGeom>
              <a:avLst/>
              <a:gdLst/>
              <a:ahLst/>
              <a:cxnLst/>
              <a:rect l="l" t="t" r="r" b="b"/>
              <a:pathLst>
                <a:path w="3228" h="3443" extrusionOk="0">
                  <a:moveTo>
                    <a:pt x="1722" y="431"/>
                  </a:moveTo>
                  <a:lnTo>
                    <a:pt x="2152" y="538"/>
                  </a:lnTo>
                  <a:lnTo>
                    <a:pt x="2475" y="753"/>
                  </a:lnTo>
                  <a:lnTo>
                    <a:pt x="2690" y="1076"/>
                  </a:lnTo>
                  <a:lnTo>
                    <a:pt x="2798" y="1506"/>
                  </a:lnTo>
                  <a:lnTo>
                    <a:pt x="2798" y="1722"/>
                  </a:lnTo>
                  <a:lnTo>
                    <a:pt x="2690" y="2259"/>
                  </a:lnTo>
                  <a:lnTo>
                    <a:pt x="2367" y="2690"/>
                  </a:lnTo>
                  <a:lnTo>
                    <a:pt x="1937" y="2905"/>
                  </a:lnTo>
                  <a:lnTo>
                    <a:pt x="1399" y="3013"/>
                  </a:lnTo>
                  <a:lnTo>
                    <a:pt x="969" y="3013"/>
                  </a:lnTo>
                  <a:lnTo>
                    <a:pt x="646" y="2690"/>
                  </a:lnTo>
                  <a:lnTo>
                    <a:pt x="431" y="2367"/>
                  </a:lnTo>
                  <a:lnTo>
                    <a:pt x="323" y="1937"/>
                  </a:lnTo>
                  <a:lnTo>
                    <a:pt x="323" y="1722"/>
                  </a:lnTo>
                  <a:lnTo>
                    <a:pt x="538" y="1184"/>
                  </a:lnTo>
                  <a:lnTo>
                    <a:pt x="861" y="753"/>
                  </a:lnTo>
                  <a:lnTo>
                    <a:pt x="1291" y="538"/>
                  </a:lnTo>
                  <a:lnTo>
                    <a:pt x="1722" y="431"/>
                  </a:lnTo>
                  <a:close/>
                  <a:moveTo>
                    <a:pt x="1722" y="0"/>
                  </a:moveTo>
                  <a:lnTo>
                    <a:pt x="1399" y="108"/>
                  </a:lnTo>
                  <a:lnTo>
                    <a:pt x="1076" y="215"/>
                  </a:lnTo>
                  <a:lnTo>
                    <a:pt x="538" y="538"/>
                  </a:lnTo>
                  <a:lnTo>
                    <a:pt x="215" y="1076"/>
                  </a:lnTo>
                  <a:lnTo>
                    <a:pt x="0" y="1722"/>
                  </a:lnTo>
                  <a:lnTo>
                    <a:pt x="0" y="1937"/>
                  </a:lnTo>
                  <a:lnTo>
                    <a:pt x="108" y="2475"/>
                  </a:lnTo>
                  <a:lnTo>
                    <a:pt x="431" y="3013"/>
                  </a:lnTo>
                  <a:lnTo>
                    <a:pt x="861" y="3335"/>
                  </a:lnTo>
                  <a:lnTo>
                    <a:pt x="1399" y="3443"/>
                  </a:lnTo>
                  <a:lnTo>
                    <a:pt x="1722" y="3335"/>
                  </a:lnTo>
                  <a:lnTo>
                    <a:pt x="2044" y="3335"/>
                  </a:lnTo>
                  <a:lnTo>
                    <a:pt x="2582" y="2905"/>
                  </a:lnTo>
                  <a:lnTo>
                    <a:pt x="3013" y="2367"/>
                  </a:lnTo>
                  <a:lnTo>
                    <a:pt x="3120" y="1722"/>
                  </a:lnTo>
                  <a:lnTo>
                    <a:pt x="3228" y="1506"/>
                  </a:lnTo>
                  <a:lnTo>
                    <a:pt x="3120" y="968"/>
                  </a:lnTo>
                  <a:lnTo>
                    <a:pt x="2798" y="431"/>
                  </a:lnTo>
                  <a:lnTo>
                    <a:pt x="2260" y="108"/>
                  </a:lnTo>
                  <a:lnTo>
                    <a:pt x="172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646;p29">
              <a:extLst>
                <a:ext uri="{FF2B5EF4-FFF2-40B4-BE49-F238E27FC236}">
                  <a16:creationId xmlns:a16="http://schemas.microsoft.com/office/drawing/2014/main" id="{31665AA7-2AC6-A1AB-9778-4FC911072790}"/>
                </a:ext>
              </a:extLst>
            </p:cNvPr>
            <p:cNvSpPr/>
            <p:nvPr/>
          </p:nvSpPr>
          <p:spPr>
            <a:xfrm>
              <a:off x="4038600" y="3964275"/>
              <a:ext cx="80725" cy="83400"/>
            </a:xfrm>
            <a:custGeom>
              <a:avLst/>
              <a:gdLst/>
              <a:ahLst/>
              <a:cxnLst/>
              <a:rect l="l" t="t" r="r" b="b"/>
              <a:pathLst>
                <a:path w="3229" h="3336" extrusionOk="0">
                  <a:moveTo>
                    <a:pt x="1722" y="323"/>
                  </a:moveTo>
                  <a:lnTo>
                    <a:pt x="2153" y="431"/>
                  </a:lnTo>
                  <a:lnTo>
                    <a:pt x="2475" y="646"/>
                  </a:lnTo>
                  <a:lnTo>
                    <a:pt x="2691" y="1076"/>
                  </a:lnTo>
                  <a:lnTo>
                    <a:pt x="2798" y="1507"/>
                  </a:lnTo>
                  <a:lnTo>
                    <a:pt x="2798" y="1614"/>
                  </a:lnTo>
                  <a:lnTo>
                    <a:pt x="2691" y="2152"/>
                  </a:lnTo>
                  <a:lnTo>
                    <a:pt x="2368" y="2582"/>
                  </a:lnTo>
                  <a:lnTo>
                    <a:pt x="1937" y="2905"/>
                  </a:lnTo>
                  <a:lnTo>
                    <a:pt x="1399" y="3013"/>
                  </a:lnTo>
                  <a:lnTo>
                    <a:pt x="969" y="2905"/>
                  </a:lnTo>
                  <a:lnTo>
                    <a:pt x="646" y="2690"/>
                  </a:lnTo>
                  <a:lnTo>
                    <a:pt x="431" y="2367"/>
                  </a:lnTo>
                  <a:lnTo>
                    <a:pt x="324" y="1829"/>
                  </a:lnTo>
                  <a:lnTo>
                    <a:pt x="324" y="1722"/>
                  </a:lnTo>
                  <a:lnTo>
                    <a:pt x="539" y="1184"/>
                  </a:lnTo>
                  <a:lnTo>
                    <a:pt x="862" y="753"/>
                  </a:lnTo>
                  <a:lnTo>
                    <a:pt x="1292" y="431"/>
                  </a:lnTo>
                  <a:lnTo>
                    <a:pt x="1722" y="323"/>
                  </a:lnTo>
                  <a:close/>
                  <a:moveTo>
                    <a:pt x="1399" y="0"/>
                  </a:moveTo>
                  <a:lnTo>
                    <a:pt x="1077" y="108"/>
                  </a:lnTo>
                  <a:lnTo>
                    <a:pt x="539" y="431"/>
                  </a:lnTo>
                  <a:lnTo>
                    <a:pt x="216" y="969"/>
                  </a:lnTo>
                  <a:lnTo>
                    <a:pt x="1" y="1614"/>
                  </a:lnTo>
                  <a:lnTo>
                    <a:pt x="1" y="1829"/>
                  </a:lnTo>
                  <a:lnTo>
                    <a:pt x="108" y="2475"/>
                  </a:lnTo>
                  <a:lnTo>
                    <a:pt x="431" y="2905"/>
                  </a:lnTo>
                  <a:lnTo>
                    <a:pt x="862" y="3228"/>
                  </a:lnTo>
                  <a:lnTo>
                    <a:pt x="1399" y="3336"/>
                  </a:lnTo>
                  <a:lnTo>
                    <a:pt x="1722" y="3336"/>
                  </a:lnTo>
                  <a:lnTo>
                    <a:pt x="2045" y="3228"/>
                  </a:lnTo>
                  <a:lnTo>
                    <a:pt x="2583" y="2905"/>
                  </a:lnTo>
                  <a:lnTo>
                    <a:pt x="3013" y="2367"/>
                  </a:lnTo>
                  <a:lnTo>
                    <a:pt x="3121" y="1722"/>
                  </a:lnTo>
                  <a:lnTo>
                    <a:pt x="3228" y="1507"/>
                  </a:lnTo>
                  <a:lnTo>
                    <a:pt x="3121" y="969"/>
                  </a:lnTo>
                  <a:lnTo>
                    <a:pt x="2798" y="431"/>
                  </a:lnTo>
                  <a:lnTo>
                    <a:pt x="2368" y="108"/>
                  </a:lnTo>
                  <a:lnTo>
                    <a:pt x="172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647;p29">
              <a:extLst>
                <a:ext uri="{FF2B5EF4-FFF2-40B4-BE49-F238E27FC236}">
                  <a16:creationId xmlns:a16="http://schemas.microsoft.com/office/drawing/2014/main" id="{DFAA1DF8-D4E6-D045-1E66-850B746057CA}"/>
                </a:ext>
              </a:extLst>
            </p:cNvPr>
            <p:cNvSpPr/>
            <p:nvPr/>
          </p:nvSpPr>
          <p:spPr>
            <a:xfrm>
              <a:off x="4243025" y="3843225"/>
              <a:ext cx="80725" cy="86100"/>
            </a:xfrm>
            <a:custGeom>
              <a:avLst/>
              <a:gdLst/>
              <a:ahLst/>
              <a:cxnLst/>
              <a:rect l="l" t="t" r="r" b="b"/>
              <a:pathLst>
                <a:path w="3229" h="3444" extrusionOk="0">
                  <a:moveTo>
                    <a:pt x="1722" y="431"/>
                  </a:moveTo>
                  <a:lnTo>
                    <a:pt x="2152" y="539"/>
                  </a:lnTo>
                  <a:lnTo>
                    <a:pt x="2475" y="754"/>
                  </a:lnTo>
                  <a:lnTo>
                    <a:pt x="2690" y="1077"/>
                  </a:lnTo>
                  <a:lnTo>
                    <a:pt x="2798" y="1615"/>
                  </a:lnTo>
                  <a:lnTo>
                    <a:pt x="2798" y="1722"/>
                  </a:lnTo>
                  <a:lnTo>
                    <a:pt x="2690" y="2260"/>
                  </a:lnTo>
                  <a:lnTo>
                    <a:pt x="2367" y="2691"/>
                  </a:lnTo>
                  <a:lnTo>
                    <a:pt x="1937" y="2906"/>
                  </a:lnTo>
                  <a:lnTo>
                    <a:pt x="1399" y="3013"/>
                  </a:lnTo>
                  <a:lnTo>
                    <a:pt x="969" y="3013"/>
                  </a:lnTo>
                  <a:lnTo>
                    <a:pt x="646" y="2691"/>
                  </a:lnTo>
                  <a:lnTo>
                    <a:pt x="431" y="2368"/>
                  </a:lnTo>
                  <a:lnTo>
                    <a:pt x="323" y="1938"/>
                  </a:lnTo>
                  <a:lnTo>
                    <a:pt x="323" y="1722"/>
                  </a:lnTo>
                  <a:lnTo>
                    <a:pt x="538" y="1184"/>
                  </a:lnTo>
                  <a:lnTo>
                    <a:pt x="861" y="754"/>
                  </a:lnTo>
                  <a:lnTo>
                    <a:pt x="1291" y="539"/>
                  </a:lnTo>
                  <a:lnTo>
                    <a:pt x="1722" y="431"/>
                  </a:lnTo>
                  <a:close/>
                  <a:moveTo>
                    <a:pt x="1722" y="1"/>
                  </a:moveTo>
                  <a:lnTo>
                    <a:pt x="1399" y="109"/>
                  </a:lnTo>
                  <a:lnTo>
                    <a:pt x="1076" y="216"/>
                  </a:lnTo>
                  <a:lnTo>
                    <a:pt x="538" y="539"/>
                  </a:lnTo>
                  <a:lnTo>
                    <a:pt x="216" y="1077"/>
                  </a:lnTo>
                  <a:lnTo>
                    <a:pt x="0" y="1722"/>
                  </a:lnTo>
                  <a:lnTo>
                    <a:pt x="0" y="1938"/>
                  </a:lnTo>
                  <a:lnTo>
                    <a:pt x="108" y="2475"/>
                  </a:lnTo>
                  <a:lnTo>
                    <a:pt x="431" y="3013"/>
                  </a:lnTo>
                  <a:lnTo>
                    <a:pt x="861" y="3336"/>
                  </a:lnTo>
                  <a:lnTo>
                    <a:pt x="1399" y="3444"/>
                  </a:lnTo>
                  <a:lnTo>
                    <a:pt x="1722" y="3444"/>
                  </a:lnTo>
                  <a:lnTo>
                    <a:pt x="2045" y="3336"/>
                  </a:lnTo>
                  <a:lnTo>
                    <a:pt x="2583" y="2906"/>
                  </a:lnTo>
                  <a:lnTo>
                    <a:pt x="3013" y="2368"/>
                  </a:lnTo>
                  <a:lnTo>
                    <a:pt x="3120" y="1722"/>
                  </a:lnTo>
                  <a:lnTo>
                    <a:pt x="3228" y="1615"/>
                  </a:lnTo>
                  <a:lnTo>
                    <a:pt x="3120" y="969"/>
                  </a:lnTo>
                  <a:lnTo>
                    <a:pt x="2798" y="539"/>
                  </a:lnTo>
                  <a:lnTo>
                    <a:pt x="2367" y="216"/>
                  </a:lnTo>
                  <a:lnTo>
                    <a:pt x="172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648;p29">
              <a:extLst>
                <a:ext uri="{FF2B5EF4-FFF2-40B4-BE49-F238E27FC236}">
                  <a16:creationId xmlns:a16="http://schemas.microsoft.com/office/drawing/2014/main" id="{39B1B0C0-62B9-926E-441E-ED67C80E1B47}"/>
                </a:ext>
              </a:extLst>
            </p:cNvPr>
            <p:cNvSpPr/>
            <p:nvPr/>
          </p:nvSpPr>
          <p:spPr>
            <a:xfrm>
              <a:off x="4447450" y="3724900"/>
              <a:ext cx="80700" cy="83400"/>
            </a:xfrm>
            <a:custGeom>
              <a:avLst/>
              <a:gdLst/>
              <a:ahLst/>
              <a:cxnLst/>
              <a:rect l="l" t="t" r="r" b="b"/>
              <a:pathLst>
                <a:path w="3228" h="3336" extrusionOk="0">
                  <a:moveTo>
                    <a:pt x="1721" y="323"/>
                  </a:moveTo>
                  <a:lnTo>
                    <a:pt x="2152" y="431"/>
                  </a:lnTo>
                  <a:lnTo>
                    <a:pt x="2475" y="646"/>
                  </a:lnTo>
                  <a:lnTo>
                    <a:pt x="2690" y="1076"/>
                  </a:lnTo>
                  <a:lnTo>
                    <a:pt x="2797" y="1506"/>
                  </a:lnTo>
                  <a:lnTo>
                    <a:pt x="2797" y="1614"/>
                  </a:lnTo>
                  <a:lnTo>
                    <a:pt x="2690" y="2152"/>
                  </a:lnTo>
                  <a:lnTo>
                    <a:pt x="2367" y="2582"/>
                  </a:lnTo>
                  <a:lnTo>
                    <a:pt x="1937" y="2905"/>
                  </a:lnTo>
                  <a:lnTo>
                    <a:pt x="1399" y="3013"/>
                  </a:lnTo>
                  <a:lnTo>
                    <a:pt x="968" y="2905"/>
                  </a:lnTo>
                  <a:lnTo>
                    <a:pt x="646" y="2690"/>
                  </a:lnTo>
                  <a:lnTo>
                    <a:pt x="430" y="2367"/>
                  </a:lnTo>
                  <a:lnTo>
                    <a:pt x="323" y="1829"/>
                  </a:lnTo>
                  <a:lnTo>
                    <a:pt x="323" y="1722"/>
                  </a:lnTo>
                  <a:lnTo>
                    <a:pt x="538" y="1184"/>
                  </a:lnTo>
                  <a:lnTo>
                    <a:pt x="861" y="753"/>
                  </a:lnTo>
                  <a:lnTo>
                    <a:pt x="1291" y="431"/>
                  </a:lnTo>
                  <a:lnTo>
                    <a:pt x="1721" y="323"/>
                  </a:lnTo>
                  <a:close/>
                  <a:moveTo>
                    <a:pt x="1399" y="0"/>
                  </a:moveTo>
                  <a:lnTo>
                    <a:pt x="1076" y="108"/>
                  </a:lnTo>
                  <a:lnTo>
                    <a:pt x="538" y="538"/>
                  </a:lnTo>
                  <a:lnTo>
                    <a:pt x="215" y="968"/>
                  </a:lnTo>
                  <a:lnTo>
                    <a:pt x="0" y="1614"/>
                  </a:lnTo>
                  <a:lnTo>
                    <a:pt x="0" y="1829"/>
                  </a:lnTo>
                  <a:lnTo>
                    <a:pt x="108" y="2475"/>
                  </a:lnTo>
                  <a:lnTo>
                    <a:pt x="430" y="2905"/>
                  </a:lnTo>
                  <a:lnTo>
                    <a:pt x="861" y="3228"/>
                  </a:lnTo>
                  <a:lnTo>
                    <a:pt x="1399" y="3335"/>
                  </a:lnTo>
                  <a:lnTo>
                    <a:pt x="1721" y="3335"/>
                  </a:lnTo>
                  <a:lnTo>
                    <a:pt x="2044" y="3228"/>
                  </a:lnTo>
                  <a:lnTo>
                    <a:pt x="2582" y="2905"/>
                  </a:lnTo>
                  <a:lnTo>
                    <a:pt x="3012" y="2367"/>
                  </a:lnTo>
                  <a:lnTo>
                    <a:pt x="3120" y="1722"/>
                  </a:lnTo>
                  <a:lnTo>
                    <a:pt x="3228" y="1506"/>
                  </a:lnTo>
                  <a:lnTo>
                    <a:pt x="3120" y="968"/>
                  </a:lnTo>
                  <a:lnTo>
                    <a:pt x="2797" y="431"/>
                  </a:lnTo>
                  <a:lnTo>
                    <a:pt x="2367" y="108"/>
                  </a:lnTo>
                  <a:lnTo>
                    <a:pt x="172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649;p29">
              <a:extLst>
                <a:ext uri="{FF2B5EF4-FFF2-40B4-BE49-F238E27FC236}">
                  <a16:creationId xmlns:a16="http://schemas.microsoft.com/office/drawing/2014/main" id="{5152DB22-DDCC-14AF-37C7-0F96835549F2}"/>
                </a:ext>
              </a:extLst>
            </p:cNvPr>
            <p:cNvSpPr/>
            <p:nvPr/>
          </p:nvSpPr>
          <p:spPr>
            <a:xfrm>
              <a:off x="4229575" y="3641500"/>
              <a:ext cx="72650" cy="137200"/>
            </a:xfrm>
            <a:custGeom>
              <a:avLst/>
              <a:gdLst/>
              <a:ahLst/>
              <a:cxnLst/>
              <a:rect l="l" t="t" r="r" b="b"/>
              <a:pathLst>
                <a:path w="2906" h="5488" extrusionOk="0">
                  <a:moveTo>
                    <a:pt x="1" y="1"/>
                  </a:moveTo>
                  <a:lnTo>
                    <a:pt x="1" y="3874"/>
                  </a:lnTo>
                  <a:lnTo>
                    <a:pt x="2798" y="5488"/>
                  </a:lnTo>
                  <a:lnTo>
                    <a:pt x="2905" y="1830"/>
                  </a:lnTo>
                  <a:lnTo>
                    <a:pt x="1"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650;p29">
              <a:extLst>
                <a:ext uri="{FF2B5EF4-FFF2-40B4-BE49-F238E27FC236}">
                  <a16:creationId xmlns:a16="http://schemas.microsoft.com/office/drawing/2014/main" id="{459955B2-DFCC-BDB1-6254-036C9DE038AD}"/>
                </a:ext>
              </a:extLst>
            </p:cNvPr>
            <p:cNvSpPr/>
            <p:nvPr/>
          </p:nvSpPr>
          <p:spPr>
            <a:xfrm>
              <a:off x="4224200" y="3636125"/>
              <a:ext cx="83400" cy="147975"/>
            </a:xfrm>
            <a:custGeom>
              <a:avLst/>
              <a:gdLst/>
              <a:ahLst/>
              <a:cxnLst/>
              <a:rect l="l" t="t" r="r" b="b"/>
              <a:pathLst>
                <a:path w="3336" h="5919" extrusionOk="0">
                  <a:moveTo>
                    <a:pt x="431" y="539"/>
                  </a:moveTo>
                  <a:lnTo>
                    <a:pt x="2905" y="2045"/>
                  </a:lnTo>
                  <a:lnTo>
                    <a:pt x="2905" y="5471"/>
                  </a:lnTo>
                  <a:lnTo>
                    <a:pt x="323" y="3982"/>
                  </a:lnTo>
                  <a:lnTo>
                    <a:pt x="431" y="539"/>
                  </a:lnTo>
                  <a:close/>
                  <a:moveTo>
                    <a:pt x="108" y="1"/>
                  </a:moveTo>
                  <a:lnTo>
                    <a:pt x="0" y="216"/>
                  </a:lnTo>
                  <a:lnTo>
                    <a:pt x="0" y="4089"/>
                  </a:lnTo>
                  <a:lnTo>
                    <a:pt x="108" y="4197"/>
                  </a:lnTo>
                  <a:lnTo>
                    <a:pt x="3013" y="5918"/>
                  </a:lnTo>
                  <a:lnTo>
                    <a:pt x="3120" y="5918"/>
                  </a:lnTo>
                  <a:lnTo>
                    <a:pt x="3228" y="5810"/>
                  </a:lnTo>
                  <a:lnTo>
                    <a:pt x="3336" y="2045"/>
                  </a:lnTo>
                  <a:lnTo>
                    <a:pt x="3228" y="1830"/>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651;p29">
              <a:extLst>
                <a:ext uri="{FF2B5EF4-FFF2-40B4-BE49-F238E27FC236}">
                  <a16:creationId xmlns:a16="http://schemas.microsoft.com/office/drawing/2014/main" id="{EABECBA8-C806-4A77-BE07-7CA92EBCB6E8}"/>
                </a:ext>
              </a:extLst>
            </p:cNvPr>
            <p:cNvSpPr/>
            <p:nvPr/>
          </p:nvSpPr>
          <p:spPr>
            <a:xfrm>
              <a:off x="4299500" y="3590400"/>
              <a:ext cx="164100" cy="188300"/>
            </a:xfrm>
            <a:custGeom>
              <a:avLst/>
              <a:gdLst/>
              <a:ahLst/>
              <a:cxnLst/>
              <a:rect l="l" t="t" r="r" b="b"/>
              <a:pathLst>
                <a:path w="6564" h="7532" extrusionOk="0">
                  <a:moveTo>
                    <a:pt x="6564" y="1"/>
                  </a:moveTo>
                  <a:lnTo>
                    <a:pt x="108" y="3766"/>
                  </a:lnTo>
                  <a:lnTo>
                    <a:pt x="1" y="7532"/>
                  </a:lnTo>
                  <a:lnTo>
                    <a:pt x="6456" y="3766"/>
                  </a:lnTo>
                  <a:lnTo>
                    <a:pt x="6564"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652;p29">
              <a:extLst>
                <a:ext uri="{FF2B5EF4-FFF2-40B4-BE49-F238E27FC236}">
                  <a16:creationId xmlns:a16="http://schemas.microsoft.com/office/drawing/2014/main" id="{694FE2AB-2BBA-DE24-A9CA-E8F9AA0FE870}"/>
                </a:ext>
              </a:extLst>
            </p:cNvPr>
            <p:cNvSpPr/>
            <p:nvPr/>
          </p:nvSpPr>
          <p:spPr>
            <a:xfrm>
              <a:off x="4296825" y="3587725"/>
              <a:ext cx="169475" cy="196375"/>
            </a:xfrm>
            <a:custGeom>
              <a:avLst/>
              <a:gdLst/>
              <a:ahLst/>
              <a:cxnLst/>
              <a:rect l="l" t="t" r="r" b="b"/>
              <a:pathLst>
                <a:path w="6779" h="7855" extrusionOk="0">
                  <a:moveTo>
                    <a:pt x="6455" y="431"/>
                  </a:moveTo>
                  <a:lnTo>
                    <a:pt x="6455" y="3766"/>
                  </a:lnTo>
                  <a:lnTo>
                    <a:pt x="323" y="7316"/>
                  </a:lnTo>
                  <a:lnTo>
                    <a:pt x="323" y="7316"/>
                  </a:lnTo>
                  <a:lnTo>
                    <a:pt x="429" y="3919"/>
                  </a:lnTo>
                  <a:lnTo>
                    <a:pt x="429" y="3919"/>
                  </a:lnTo>
                  <a:lnTo>
                    <a:pt x="6455" y="431"/>
                  </a:lnTo>
                  <a:close/>
                  <a:moveTo>
                    <a:pt x="6563" y="0"/>
                  </a:moveTo>
                  <a:lnTo>
                    <a:pt x="108" y="3658"/>
                  </a:lnTo>
                  <a:lnTo>
                    <a:pt x="0" y="3873"/>
                  </a:lnTo>
                  <a:lnTo>
                    <a:pt x="0" y="7639"/>
                  </a:lnTo>
                  <a:lnTo>
                    <a:pt x="108" y="7854"/>
                  </a:lnTo>
                  <a:lnTo>
                    <a:pt x="215" y="7854"/>
                  </a:lnTo>
                  <a:lnTo>
                    <a:pt x="6671" y="4089"/>
                  </a:lnTo>
                  <a:lnTo>
                    <a:pt x="6778" y="3873"/>
                  </a:lnTo>
                  <a:lnTo>
                    <a:pt x="6778" y="108"/>
                  </a:lnTo>
                  <a:lnTo>
                    <a:pt x="667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653;p29">
              <a:extLst>
                <a:ext uri="{FF2B5EF4-FFF2-40B4-BE49-F238E27FC236}">
                  <a16:creationId xmlns:a16="http://schemas.microsoft.com/office/drawing/2014/main" id="{4EE1A9A3-154F-E5A9-CD96-22DBD6F88BB1}"/>
                </a:ext>
              </a:extLst>
            </p:cNvPr>
            <p:cNvSpPr/>
            <p:nvPr/>
          </p:nvSpPr>
          <p:spPr>
            <a:xfrm>
              <a:off x="4229575" y="3547375"/>
              <a:ext cx="234025" cy="137200"/>
            </a:xfrm>
            <a:custGeom>
              <a:avLst/>
              <a:gdLst/>
              <a:ahLst/>
              <a:cxnLst/>
              <a:rect l="l" t="t" r="r" b="b"/>
              <a:pathLst>
                <a:path w="9361" h="5488" extrusionOk="0">
                  <a:moveTo>
                    <a:pt x="6348" y="0"/>
                  </a:moveTo>
                  <a:lnTo>
                    <a:pt x="3228" y="1829"/>
                  </a:lnTo>
                  <a:lnTo>
                    <a:pt x="1" y="3766"/>
                  </a:lnTo>
                  <a:lnTo>
                    <a:pt x="2905" y="5487"/>
                  </a:lnTo>
                  <a:lnTo>
                    <a:pt x="9361" y="1722"/>
                  </a:lnTo>
                  <a:lnTo>
                    <a:pt x="634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654;p29">
              <a:extLst>
                <a:ext uri="{FF2B5EF4-FFF2-40B4-BE49-F238E27FC236}">
                  <a16:creationId xmlns:a16="http://schemas.microsoft.com/office/drawing/2014/main" id="{98106463-1182-7541-7230-D51988604BFE}"/>
                </a:ext>
              </a:extLst>
            </p:cNvPr>
            <p:cNvSpPr/>
            <p:nvPr/>
          </p:nvSpPr>
          <p:spPr>
            <a:xfrm>
              <a:off x="4224200" y="3542000"/>
              <a:ext cx="242100" cy="145250"/>
            </a:xfrm>
            <a:custGeom>
              <a:avLst/>
              <a:gdLst/>
              <a:ahLst/>
              <a:cxnLst/>
              <a:rect l="l" t="t" r="r" b="b"/>
              <a:pathLst>
                <a:path w="9684" h="5810" extrusionOk="0">
                  <a:moveTo>
                    <a:pt x="6563" y="388"/>
                  </a:moveTo>
                  <a:lnTo>
                    <a:pt x="9145" y="1937"/>
                  </a:lnTo>
                  <a:lnTo>
                    <a:pt x="3120" y="5487"/>
                  </a:lnTo>
                  <a:lnTo>
                    <a:pt x="601" y="3937"/>
                  </a:lnTo>
                  <a:lnTo>
                    <a:pt x="601" y="3937"/>
                  </a:lnTo>
                  <a:lnTo>
                    <a:pt x="1507" y="3443"/>
                  </a:lnTo>
                  <a:lnTo>
                    <a:pt x="6563" y="388"/>
                  </a:lnTo>
                  <a:close/>
                  <a:moveTo>
                    <a:pt x="6456" y="0"/>
                  </a:moveTo>
                  <a:lnTo>
                    <a:pt x="5487" y="646"/>
                  </a:lnTo>
                  <a:lnTo>
                    <a:pt x="2152" y="2582"/>
                  </a:lnTo>
                  <a:lnTo>
                    <a:pt x="753" y="3443"/>
                  </a:lnTo>
                  <a:lnTo>
                    <a:pt x="323" y="3658"/>
                  </a:lnTo>
                  <a:lnTo>
                    <a:pt x="216" y="3766"/>
                  </a:lnTo>
                  <a:lnTo>
                    <a:pt x="108" y="3766"/>
                  </a:lnTo>
                  <a:lnTo>
                    <a:pt x="0" y="3873"/>
                  </a:lnTo>
                  <a:lnTo>
                    <a:pt x="0" y="3981"/>
                  </a:lnTo>
                  <a:lnTo>
                    <a:pt x="108" y="4089"/>
                  </a:lnTo>
                  <a:lnTo>
                    <a:pt x="3013" y="5810"/>
                  </a:lnTo>
                  <a:lnTo>
                    <a:pt x="3228" y="5810"/>
                  </a:lnTo>
                  <a:lnTo>
                    <a:pt x="9576" y="2152"/>
                  </a:lnTo>
                  <a:lnTo>
                    <a:pt x="9683" y="1937"/>
                  </a:lnTo>
                  <a:lnTo>
                    <a:pt x="9576" y="1829"/>
                  </a:lnTo>
                  <a:lnTo>
                    <a:pt x="667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655;p29">
              <a:extLst>
                <a:ext uri="{FF2B5EF4-FFF2-40B4-BE49-F238E27FC236}">
                  <a16:creationId xmlns:a16="http://schemas.microsoft.com/office/drawing/2014/main" id="{DA76300D-D485-75B4-DBE1-F76E9006B2AF}"/>
                </a:ext>
              </a:extLst>
            </p:cNvPr>
            <p:cNvSpPr/>
            <p:nvPr/>
          </p:nvSpPr>
          <p:spPr>
            <a:xfrm>
              <a:off x="4331775" y="3579650"/>
              <a:ext cx="72650" cy="43050"/>
            </a:xfrm>
            <a:custGeom>
              <a:avLst/>
              <a:gdLst/>
              <a:ahLst/>
              <a:cxnLst/>
              <a:rect l="l" t="t" r="r" b="b"/>
              <a:pathLst>
                <a:path w="2906" h="1722" extrusionOk="0">
                  <a:moveTo>
                    <a:pt x="754" y="0"/>
                  </a:moveTo>
                  <a:lnTo>
                    <a:pt x="1" y="431"/>
                  </a:lnTo>
                  <a:lnTo>
                    <a:pt x="2153" y="1722"/>
                  </a:lnTo>
                  <a:lnTo>
                    <a:pt x="2906" y="1292"/>
                  </a:lnTo>
                  <a:lnTo>
                    <a:pt x="75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656;p29">
              <a:extLst>
                <a:ext uri="{FF2B5EF4-FFF2-40B4-BE49-F238E27FC236}">
                  <a16:creationId xmlns:a16="http://schemas.microsoft.com/office/drawing/2014/main" id="{79B69DE7-5B0C-162A-A61C-68B4298BBD7F}"/>
                </a:ext>
              </a:extLst>
            </p:cNvPr>
            <p:cNvSpPr/>
            <p:nvPr/>
          </p:nvSpPr>
          <p:spPr>
            <a:xfrm>
              <a:off x="4253775" y="3628075"/>
              <a:ext cx="72650" cy="43050"/>
            </a:xfrm>
            <a:custGeom>
              <a:avLst/>
              <a:gdLst/>
              <a:ahLst/>
              <a:cxnLst/>
              <a:rect l="l" t="t" r="r" b="b"/>
              <a:pathLst>
                <a:path w="2906" h="1722" extrusionOk="0">
                  <a:moveTo>
                    <a:pt x="754" y="0"/>
                  </a:moveTo>
                  <a:lnTo>
                    <a:pt x="1" y="430"/>
                  </a:lnTo>
                  <a:lnTo>
                    <a:pt x="2153" y="1721"/>
                  </a:lnTo>
                  <a:lnTo>
                    <a:pt x="2906" y="1291"/>
                  </a:lnTo>
                  <a:lnTo>
                    <a:pt x="75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657;p29">
              <a:extLst>
                <a:ext uri="{FF2B5EF4-FFF2-40B4-BE49-F238E27FC236}">
                  <a16:creationId xmlns:a16="http://schemas.microsoft.com/office/drawing/2014/main" id="{E3AE6B5C-E652-E9E5-36C4-AF298967A924}"/>
                </a:ext>
              </a:extLst>
            </p:cNvPr>
            <p:cNvSpPr/>
            <p:nvPr/>
          </p:nvSpPr>
          <p:spPr>
            <a:xfrm>
              <a:off x="4356000" y="3566200"/>
              <a:ext cx="69950" cy="43050"/>
            </a:xfrm>
            <a:custGeom>
              <a:avLst/>
              <a:gdLst/>
              <a:ahLst/>
              <a:cxnLst/>
              <a:rect l="l" t="t" r="r" b="b"/>
              <a:pathLst>
                <a:path w="2798" h="1722" extrusionOk="0">
                  <a:moveTo>
                    <a:pt x="646" y="1"/>
                  </a:moveTo>
                  <a:lnTo>
                    <a:pt x="0" y="431"/>
                  </a:lnTo>
                  <a:lnTo>
                    <a:pt x="2044" y="1722"/>
                  </a:lnTo>
                  <a:lnTo>
                    <a:pt x="2797" y="1292"/>
                  </a:lnTo>
                  <a:lnTo>
                    <a:pt x="64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658;p29">
              <a:extLst>
                <a:ext uri="{FF2B5EF4-FFF2-40B4-BE49-F238E27FC236}">
                  <a16:creationId xmlns:a16="http://schemas.microsoft.com/office/drawing/2014/main" id="{6BABEF5D-440F-8FB3-825C-75484C5F0568}"/>
                </a:ext>
              </a:extLst>
            </p:cNvPr>
            <p:cNvSpPr/>
            <p:nvPr/>
          </p:nvSpPr>
          <p:spPr>
            <a:xfrm>
              <a:off x="4382875" y="3560825"/>
              <a:ext cx="16175" cy="10775"/>
            </a:xfrm>
            <a:custGeom>
              <a:avLst/>
              <a:gdLst/>
              <a:ahLst/>
              <a:cxnLst/>
              <a:rect l="l" t="t" r="r" b="b"/>
              <a:pathLst>
                <a:path w="647" h="431" extrusionOk="0">
                  <a:moveTo>
                    <a:pt x="109" y="0"/>
                  </a:moveTo>
                  <a:lnTo>
                    <a:pt x="1" y="216"/>
                  </a:lnTo>
                  <a:lnTo>
                    <a:pt x="109" y="323"/>
                  </a:lnTo>
                  <a:lnTo>
                    <a:pt x="324" y="431"/>
                  </a:lnTo>
                  <a:lnTo>
                    <a:pt x="539" y="323"/>
                  </a:lnTo>
                  <a:lnTo>
                    <a:pt x="646" y="216"/>
                  </a:lnTo>
                  <a:lnTo>
                    <a:pt x="53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659;p29">
              <a:extLst>
                <a:ext uri="{FF2B5EF4-FFF2-40B4-BE49-F238E27FC236}">
                  <a16:creationId xmlns:a16="http://schemas.microsoft.com/office/drawing/2014/main" id="{204D5E15-EDFA-150C-C714-B647B66634FE}"/>
                </a:ext>
              </a:extLst>
            </p:cNvPr>
            <p:cNvSpPr/>
            <p:nvPr/>
          </p:nvSpPr>
          <p:spPr>
            <a:xfrm>
              <a:off x="4401725" y="3571575"/>
              <a:ext cx="16150" cy="10800"/>
            </a:xfrm>
            <a:custGeom>
              <a:avLst/>
              <a:gdLst/>
              <a:ahLst/>
              <a:cxnLst/>
              <a:rect l="l" t="t" r="r" b="b"/>
              <a:pathLst>
                <a:path w="646" h="432" extrusionOk="0">
                  <a:moveTo>
                    <a:pt x="108" y="1"/>
                  </a:moveTo>
                  <a:lnTo>
                    <a:pt x="0" y="216"/>
                  </a:lnTo>
                  <a:lnTo>
                    <a:pt x="0" y="431"/>
                  </a:lnTo>
                  <a:lnTo>
                    <a:pt x="538" y="431"/>
                  </a:lnTo>
                  <a:lnTo>
                    <a:pt x="646" y="216"/>
                  </a:lnTo>
                  <a:lnTo>
                    <a:pt x="53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660;p29">
              <a:extLst>
                <a:ext uri="{FF2B5EF4-FFF2-40B4-BE49-F238E27FC236}">
                  <a16:creationId xmlns:a16="http://schemas.microsoft.com/office/drawing/2014/main" id="{25AEA5FB-46EC-CF2A-E411-3675CB00CD3F}"/>
                </a:ext>
              </a:extLst>
            </p:cNvPr>
            <p:cNvSpPr/>
            <p:nvPr/>
          </p:nvSpPr>
          <p:spPr>
            <a:xfrm>
              <a:off x="4420550" y="3582350"/>
              <a:ext cx="16150" cy="13450"/>
            </a:xfrm>
            <a:custGeom>
              <a:avLst/>
              <a:gdLst/>
              <a:ahLst/>
              <a:cxnLst/>
              <a:rect l="l" t="t" r="r" b="b"/>
              <a:pathLst>
                <a:path w="646" h="538" extrusionOk="0">
                  <a:moveTo>
                    <a:pt x="323" y="0"/>
                  </a:moveTo>
                  <a:lnTo>
                    <a:pt x="108" y="108"/>
                  </a:lnTo>
                  <a:lnTo>
                    <a:pt x="0" y="215"/>
                  </a:lnTo>
                  <a:lnTo>
                    <a:pt x="108" y="430"/>
                  </a:lnTo>
                  <a:lnTo>
                    <a:pt x="323" y="538"/>
                  </a:lnTo>
                  <a:lnTo>
                    <a:pt x="538" y="430"/>
                  </a:lnTo>
                  <a:lnTo>
                    <a:pt x="646" y="215"/>
                  </a:lnTo>
                  <a:lnTo>
                    <a:pt x="538" y="108"/>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661;p29">
              <a:extLst>
                <a:ext uri="{FF2B5EF4-FFF2-40B4-BE49-F238E27FC236}">
                  <a16:creationId xmlns:a16="http://schemas.microsoft.com/office/drawing/2014/main" id="{02CE28AE-D0A6-70C2-FF97-89BDDAE3B18C}"/>
                </a:ext>
              </a:extLst>
            </p:cNvPr>
            <p:cNvSpPr/>
            <p:nvPr/>
          </p:nvSpPr>
          <p:spPr>
            <a:xfrm>
              <a:off x="4380200" y="3630750"/>
              <a:ext cx="67275" cy="78025"/>
            </a:xfrm>
            <a:custGeom>
              <a:avLst/>
              <a:gdLst/>
              <a:ahLst/>
              <a:cxnLst/>
              <a:rect l="l" t="t" r="r" b="b"/>
              <a:pathLst>
                <a:path w="2691" h="3121" extrusionOk="0">
                  <a:moveTo>
                    <a:pt x="2690" y="1"/>
                  </a:moveTo>
                  <a:lnTo>
                    <a:pt x="0" y="1614"/>
                  </a:lnTo>
                  <a:lnTo>
                    <a:pt x="0" y="3121"/>
                  </a:lnTo>
                  <a:lnTo>
                    <a:pt x="2690" y="1614"/>
                  </a:lnTo>
                  <a:lnTo>
                    <a:pt x="269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662;p29">
              <a:extLst>
                <a:ext uri="{FF2B5EF4-FFF2-40B4-BE49-F238E27FC236}">
                  <a16:creationId xmlns:a16="http://schemas.microsoft.com/office/drawing/2014/main" id="{AD3986B7-B949-A340-27D3-FF46441AA118}"/>
                </a:ext>
              </a:extLst>
            </p:cNvPr>
            <p:cNvSpPr/>
            <p:nvPr/>
          </p:nvSpPr>
          <p:spPr>
            <a:xfrm>
              <a:off x="3957925" y="3797500"/>
              <a:ext cx="72650" cy="137200"/>
            </a:xfrm>
            <a:custGeom>
              <a:avLst/>
              <a:gdLst/>
              <a:ahLst/>
              <a:cxnLst/>
              <a:rect l="l" t="t" r="r" b="b"/>
              <a:pathLst>
                <a:path w="2906" h="5488" extrusionOk="0">
                  <a:moveTo>
                    <a:pt x="0" y="1"/>
                  </a:moveTo>
                  <a:lnTo>
                    <a:pt x="0" y="3874"/>
                  </a:lnTo>
                  <a:lnTo>
                    <a:pt x="2798" y="5488"/>
                  </a:lnTo>
                  <a:lnTo>
                    <a:pt x="2905" y="1830"/>
                  </a:lnTo>
                  <a:lnTo>
                    <a:pt x="0"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663;p29">
              <a:extLst>
                <a:ext uri="{FF2B5EF4-FFF2-40B4-BE49-F238E27FC236}">
                  <a16:creationId xmlns:a16="http://schemas.microsoft.com/office/drawing/2014/main" id="{7D9B3375-298A-223A-8CB3-4EC9925B758F}"/>
                </a:ext>
              </a:extLst>
            </p:cNvPr>
            <p:cNvSpPr/>
            <p:nvPr/>
          </p:nvSpPr>
          <p:spPr>
            <a:xfrm>
              <a:off x="3952550" y="3792125"/>
              <a:ext cx="83400" cy="147975"/>
            </a:xfrm>
            <a:custGeom>
              <a:avLst/>
              <a:gdLst/>
              <a:ahLst/>
              <a:cxnLst/>
              <a:rect l="l" t="t" r="r" b="b"/>
              <a:pathLst>
                <a:path w="3336" h="5919" extrusionOk="0">
                  <a:moveTo>
                    <a:pt x="430" y="539"/>
                  </a:moveTo>
                  <a:lnTo>
                    <a:pt x="2905" y="2045"/>
                  </a:lnTo>
                  <a:lnTo>
                    <a:pt x="2905" y="5471"/>
                  </a:lnTo>
                  <a:lnTo>
                    <a:pt x="2905" y="5471"/>
                  </a:lnTo>
                  <a:lnTo>
                    <a:pt x="323" y="3982"/>
                  </a:lnTo>
                  <a:lnTo>
                    <a:pt x="430" y="539"/>
                  </a:lnTo>
                  <a:close/>
                  <a:moveTo>
                    <a:pt x="108" y="1"/>
                  </a:moveTo>
                  <a:lnTo>
                    <a:pt x="0" y="216"/>
                  </a:lnTo>
                  <a:lnTo>
                    <a:pt x="0" y="4089"/>
                  </a:lnTo>
                  <a:lnTo>
                    <a:pt x="108" y="4197"/>
                  </a:lnTo>
                  <a:lnTo>
                    <a:pt x="3013" y="5918"/>
                  </a:lnTo>
                  <a:lnTo>
                    <a:pt x="3120" y="5918"/>
                  </a:lnTo>
                  <a:lnTo>
                    <a:pt x="3228" y="5810"/>
                  </a:lnTo>
                  <a:lnTo>
                    <a:pt x="3335" y="2045"/>
                  </a:lnTo>
                  <a:lnTo>
                    <a:pt x="3228" y="1830"/>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664;p29">
              <a:extLst>
                <a:ext uri="{FF2B5EF4-FFF2-40B4-BE49-F238E27FC236}">
                  <a16:creationId xmlns:a16="http://schemas.microsoft.com/office/drawing/2014/main" id="{3A0D6EEC-980E-6E62-7F2A-56DA63D9A42E}"/>
                </a:ext>
              </a:extLst>
            </p:cNvPr>
            <p:cNvSpPr/>
            <p:nvPr/>
          </p:nvSpPr>
          <p:spPr>
            <a:xfrm>
              <a:off x="4027850" y="3746400"/>
              <a:ext cx="164100" cy="188300"/>
            </a:xfrm>
            <a:custGeom>
              <a:avLst/>
              <a:gdLst/>
              <a:ahLst/>
              <a:cxnLst/>
              <a:rect l="l" t="t" r="r" b="b"/>
              <a:pathLst>
                <a:path w="6564" h="7532" extrusionOk="0">
                  <a:moveTo>
                    <a:pt x="6563" y="1"/>
                  </a:moveTo>
                  <a:lnTo>
                    <a:pt x="108" y="3766"/>
                  </a:lnTo>
                  <a:lnTo>
                    <a:pt x="1" y="7532"/>
                  </a:lnTo>
                  <a:lnTo>
                    <a:pt x="6456" y="3766"/>
                  </a:lnTo>
                  <a:lnTo>
                    <a:pt x="6563"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665;p29">
              <a:extLst>
                <a:ext uri="{FF2B5EF4-FFF2-40B4-BE49-F238E27FC236}">
                  <a16:creationId xmlns:a16="http://schemas.microsoft.com/office/drawing/2014/main" id="{BB664798-CAFF-0056-02DD-73C112354BE2}"/>
                </a:ext>
              </a:extLst>
            </p:cNvPr>
            <p:cNvSpPr/>
            <p:nvPr/>
          </p:nvSpPr>
          <p:spPr>
            <a:xfrm>
              <a:off x="4025150" y="3743725"/>
              <a:ext cx="169475" cy="196375"/>
            </a:xfrm>
            <a:custGeom>
              <a:avLst/>
              <a:gdLst/>
              <a:ahLst/>
              <a:cxnLst/>
              <a:rect l="l" t="t" r="r" b="b"/>
              <a:pathLst>
                <a:path w="6779" h="7855" extrusionOk="0">
                  <a:moveTo>
                    <a:pt x="6456" y="431"/>
                  </a:moveTo>
                  <a:lnTo>
                    <a:pt x="6349" y="3766"/>
                  </a:lnTo>
                  <a:lnTo>
                    <a:pt x="324" y="7316"/>
                  </a:lnTo>
                  <a:lnTo>
                    <a:pt x="430" y="3920"/>
                  </a:lnTo>
                  <a:lnTo>
                    <a:pt x="430" y="3920"/>
                  </a:lnTo>
                  <a:lnTo>
                    <a:pt x="6456" y="431"/>
                  </a:lnTo>
                  <a:close/>
                  <a:moveTo>
                    <a:pt x="6564" y="0"/>
                  </a:moveTo>
                  <a:lnTo>
                    <a:pt x="109" y="3658"/>
                  </a:lnTo>
                  <a:lnTo>
                    <a:pt x="1" y="3873"/>
                  </a:lnTo>
                  <a:lnTo>
                    <a:pt x="1" y="7639"/>
                  </a:lnTo>
                  <a:lnTo>
                    <a:pt x="109" y="7854"/>
                  </a:lnTo>
                  <a:lnTo>
                    <a:pt x="216" y="7854"/>
                  </a:lnTo>
                  <a:lnTo>
                    <a:pt x="6671" y="4089"/>
                  </a:lnTo>
                  <a:lnTo>
                    <a:pt x="6779" y="3873"/>
                  </a:lnTo>
                  <a:lnTo>
                    <a:pt x="6779" y="108"/>
                  </a:lnTo>
                  <a:lnTo>
                    <a:pt x="667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666;p29">
              <a:extLst>
                <a:ext uri="{FF2B5EF4-FFF2-40B4-BE49-F238E27FC236}">
                  <a16:creationId xmlns:a16="http://schemas.microsoft.com/office/drawing/2014/main" id="{4EEB7D2D-5C13-E55A-45A0-3885B15A9620}"/>
                </a:ext>
              </a:extLst>
            </p:cNvPr>
            <p:cNvSpPr/>
            <p:nvPr/>
          </p:nvSpPr>
          <p:spPr>
            <a:xfrm>
              <a:off x="3957925" y="3703375"/>
              <a:ext cx="234025" cy="137200"/>
            </a:xfrm>
            <a:custGeom>
              <a:avLst/>
              <a:gdLst/>
              <a:ahLst/>
              <a:cxnLst/>
              <a:rect l="l" t="t" r="r" b="b"/>
              <a:pathLst>
                <a:path w="9361" h="5488" extrusionOk="0">
                  <a:moveTo>
                    <a:pt x="6348" y="0"/>
                  </a:moveTo>
                  <a:lnTo>
                    <a:pt x="3228" y="1829"/>
                  </a:lnTo>
                  <a:lnTo>
                    <a:pt x="0" y="3766"/>
                  </a:lnTo>
                  <a:lnTo>
                    <a:pt x="2905" y="5487"/>
                  </a:lnTo>
                  <a:lnTo>
                    <a:pt x="9360" y="1722"/>
                  </a:lnTo>
                  <a:lnTo>
                    <a:pt x="634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667;p29">
              <a:extLst>
                <a:ext uri="{FF2B5EF4-FFF2-40B4-BE49-F238E27FC236}">
                  <a16:creationId xmlns:a16="http://schemas.microsoft.com/office/drawing/2014/main" id="{771C141C-5DF3-7F09-945C-A641EC8E2B67}"/>
                </a:ext>
              </a:extLst>
            </p:cNvPr>
            <p:cNvSpPr/>
            <p:nvPr/>
          </p:nvSpPr>
          <p:spPr>
            <a:xfrm>
              <a:off x="3952550" y="3698000"/>
              <a:ext cx="242075" cy="145250"/>
            </a:xfrm>
            <a:custGeom>
              <a:avLst/>
              <a:gdLst/>
              <a:ahLst/>
              <a:cxnLst/>
              <a:rect l="l" t="t" r="r" b="b"/>
              <a:pathLst>
                <a:path w="9683" h="5810" extrusionOk="0">
                  <a:moveTo>
                    <a:pt x="6563" y="388"/>
                  </a:moveTo>
                  <a:lnTo>
                    <a:pt x="9145" y="1937"/>
                  </a:lnTo>
                  <a:lnTo>
                    <a:pt x="3120" y="5487"/>
                  </a:lnTo>
                  <a:lnTo>
                    <a:pt x="601" y="3937"/>
                  </a:lnTo>
                  <a:lnTo>
                    <a:pt x="1506" y="3443"/>
                  </a:lnTo>
                  <a:lnTo>
                    <a:pt x="6563" y="388"/>
                  </a:lnTo>
                  <a:close/>
                  <a:moveTo>
                    <a:pt x="6455" y="0"/>
                  </a:moveTo>
                  <a:lnTo>
                    <a:pt x="5487" y="646"/>
                  </a:lnTo>
                  <a:lnTo>
                    <a:pt x="2152" y="2582"/>
                  </a:lnTo>
                  <a:lnTo>
                    <a:pt x="753" y="3443"/>
                  </a:lnTo>
                  <a:lnTo>
                    <a:pt x="323" y="3658"/>
                  </a:lnTo>
                  <a:lnTo>
                    <a:pt x="215" y="3766"/>
                  </a:lnTo>
                  <a:lnTo>
                    <a:pt x="108" y="3766"/>
                  </a:lnTo>
                  <a:lnTo>
                    <a:pt x="0" y="3873"/>
                  </a:lnTo>
                  <a:lnTo>
                    <a:pt x="0" y="3981"/>
                  </a:lnTo>
                  <a:lnTo>
                    <a:pt x="108" y="4089"/>
                  </a:lnTo>
                  <a:lnTo>
                    <a:pt x="3013" y="5810"/>
                  </a:lnTo>
                  <a:lnTo>
                    <a:pt x="3228" y="5810"/>
                  </a:lnTo>
                  <a:lnTo>
                    <a:pt x="9575" y="2152"/>
                  </a:lnTo>
                  <a:lnTo>
                    <a:pt x="9683" y="1937"/>
                  </a:lnTo>
                  <a:lnTo>
                    <a:pt x="9575" y="1829"/>
                  </a:lnTo>
                  <a:lnTo>
                    <a:pt x="667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668;p29">
              <a:extLst>
                <a:ext uri="{FF2B5EF4-FFF2-40B4-BE49-F238E27FC236}">
                  <a16:creationId xmlns:a16="http://schemas.microsoft.com/office/drawing/2014/main" id="{F491F5D3-57BB-590C-D5E6-C9213CA01F3B}"/>
                </a:ext>
              </a:extLst>
            </p:cNvPr>
            <p:cNvSpPr/>
            <p:nvPr/>
          </p:nvSpPr>
          <p:spPr>
            <a:xfrm>
              <a:off x="4060125" y="3735650"/>
              <a:ext cx="72650" cy="43050"/>
            </a:xfrm>
            <a:custGeom>
              <a:avLst/>
              <a:gdLst/>
              <a:ahLst/>
              <a:cxnLst/>
              <a:rect l="l" t="t" r="r" b="b"/>
              <a:pathLst>
                <a:path w="2906" h="1722" extrusionOk="0">
                  <a:moveTo>
                    <a:pt x="754" y="1"/>
                  </a:moveTo>
                  <a:lnTo>
                    <a:pt x="1" y="431"/>
                  </a:lnTo>
                  <a:lnTo>
                    <a:pt x="2152" y="1722"/>
                  </a:lnTo>
                  <a:lnTo>
                    <a:pt x="2905" y="1292"/>
                  </a:lnTo>
                  <a:lnTo>
                    <a:pt x="75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669;p29">
              <a:extLst>
                <a:ext uri="{FF2B5EF4-FFF2-40B4-BE49-F238E27FC236}">
                  <a16:creationId xmlns:a16="http://schemas.microsoft.com/office/drawing/2014/main" id="{492A4FAF-F4C5-CE66-7175-F18536BA90A2}"/>
                </a:ext>
              </a:extLst>
            </p:cNvPr>
            <p:cNvSpPr/>
            <p:nvPr/>
          </p:nvSpPr>
          <p:spPr>
            <a:xfrm>
              <a:off x="3982125" y="3784075"/>
              <a:ext cx="72650" cy="43050"/>
            </a:xfrm>
            <a:custGeom>
              <a:avLst/>
              <a:gdLst/>
              <a:ahLst/>
              <a:cxnLst/>
              <a:rect l="l" t="t" r="r" b="b"/>
              <a:pathLst>
                <a:path w="2906" h="1722" extrusionOk="0">
                  <a:moveTo>
                    <a:pt x="754" y="0"/>
                  </a:moveTo>
                  <a:lnTo>
                    <a:pt x="1" y="430"/>
                  </a:lnTo>
                  <a:lnTo>
                    <a:pt x="2152" y="1721"/>
                  </a:lnTo>
                  <a:lnTo>
                    <a:pt x="2905" y="1291"/>
                  </a:lnTo>
                  <a:lnTo>
                    <a:pt x="75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670;p29">
              <a:extLst>
                <a:ext uri="{FF2B5EF4-FFF2-40B4-BE49-F238E27FC236}">
                  <a16:creationId xmlns:a16="http://schemas.microsoft.com/office/drawing/2014/main" id="{0DF7662F-B702-6F7F-FDE5-969D95A8D04B}"/>
                </a:ext>
              </a:extLst>
            </p:cNvPr>
            <p:cNvSpPr/>
            <p:nvPr/>
          </p:nvSpPr>
          <p:spPr>
            <a:xfrm>
              <a:off x="4084325" y="3722200"/>
              <a:ext cx="69975" cy="43050"/>
            </a:xfrm>
            <a:custGeom>
              <a:avLst/>
              <a:gdLst/>
              <a:ahLst/>
              <a:cxnLst/>
              <a:rect l="l" t="t" r="r" b="b"/>
              <a:pathLst>
                <a:path w="2799" h="1722" extrusionOk="0">
                  <a:moveTo>
                    <a:pt x="646" y="1"/>
                  </a:moveTo>
                  <a:lnTo>
                    <a:pt x="1" y="431"/>
                  </a:lnTo>
                  <a:lnTo>
                    <a:pt x="2045" y="1722"/>
                  </a:lnTo>
                  <a:lnTo>
                    <a:pt x="2798" y="1292"/>
                  </a:lnTo>
                  <a:lnTo>
                    <a:pt x="64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671;p29">
              <a:extLst>
                <a:ext uri="{FF2B5EF4-FFF2-40B4-BE49-F238E27FC236}">
                  <a16:creationId xmlns:a16="http://schemas.microsoft.com/office/drawing/2014/main" id="{3EF7669C-3B35-AF82-E643-B7D6A73E51C7}"/>
                </a:ext>
              </a:extLst>
            </p:cNvPr>
            <p:cNvSpPr/>
            <p:nvPr/>
          </p:nvSpPr>
          <p:spPr>
            <a:xfrm>
              <a:off x="4111225" y="3716825"/>
              <a:ext cx="16175" cy="10775"/>
            </a:xfrm>
            <a:custGeom>
              <a:avLst/>
              <a:gdLst/>
              <a:ahLst/>
              <a:cxnLst/>
              <a:rect l="l" t="t" r="r" b="b"/>
              <a:pathLst>
                <a:path w="647" h="431" extrusionOk="0">
                  <a:moveTo>
                    <a:pt x="108" y="0"/>
                  </a:moveTo>
                  <a:lnTo>
                    <a:pt x="1" y="216"/>
                  </a:lnTo>
                  <a:lnTo>
                    <a:pt x="108" y="323"/>
                  </a:lnTo>
                  <a:lnTo>
                    <a:pt x="323" y="431"/>
                  </a:lnTo>
                  <a:lnTo>
                    <a:pt x="539" y="323"/>
                  </a:lnTo>
                  <a:lnTo>
                    <a:pt x="646" y="216"/>
                  </a:lnTo>
                  <a:lnTo>
                    <a:pt x="53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672;p29">
              <a:extLst>
                <a:ext uri="{FF2B5EF4-FFF2-40B4-BE49-F238E27FC236}">
                  <a16:creationId xmlns:a16="http://schemas.microsoft.com/office/drawing/2014/main" id="{A4033334-053C-CA30-2A92-AD5A502A553E}"/>
                </a:ext>
              </a:extLst>
            </p:cNvPr>
            <p:cNvSpPr/>
            <p:nvPr/>
          </p:nvSpPr>
          <p:spPr>
            <a:xfrm>
              <a:off x="4130050" y="3727575"/>
              <a:ext cx="16175" cy="10800"/>
            </a:xfrm>
            <a:custGeom>
              <a:avLst/>
              <a:gdLst/>
              <a:ahLst/>
              <a:cxnLst/>
              <a:rect l="l" t="t" r="r" b="b"/>
              <a:pathLst>
                <a:path w="647" h="432" extrusionOk="0">
                  <a:moveTo>
                    <a:pt x="1" y="1"/>
                  </a:moveTo>
                  <a:lnTo>
                    <a:pt x="1" y="216"/>
                  </a:lnTo>
                  <a:lnTo>
                    <a:pt x="1" y="431"/>
                  </a:lnTo>
                  <a:lnTo>
                    <a:pt x="539" y="431"/>
                  </a:lnTo>
                  <a:lnTo>
                    <a:pt x="646" y="216"/>
                  </a:lnTo>
                  <a:lnTo>
                    <a:pt x="53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673;p29">
              <a:extLst>
                <a:ext uri="{FF2B5EF4-FFF2-40B4-BE49-F238E27FC236}">
                  <a16:creationId xmlns:a16="http://schemas.microsoft.com/office/drawing/2014/main" id="{E5A37EAA-0659-366F-242A-B9C92AB018B9}"/>
                </a:ext>
              </a:extLst>
            </p:cNvPr>
            <p:cNvSpPr/>
            <p:nvPr/>
          </p:nvSpPr>
          <p:spPr>
            <a:xfrm>
              <a:off x="4148875" y="3738350"/>
              <a:ext cx="16175" cy="13475"/>
            </a:xfrm>
            <a:custGeom>
              <a:avLst/>
              <a:gdLst/>
              <a:ahLst/>
              <a:cxnLst/>
              <a:rect l="l" t="t" r="r" b="b"/>
              <a:pathLst>
                <a:path w="647" h="539" extrusionOk="0">
                  <a:moveTo>
                    <a:pt x="324" y="0"/>
                  </a:moveTo>
                  <a:lnTo>
                    <a:pt x="109" y="108"/>
                  </a:lnTo>
                  <a:lnTo>
                    <a:pt x="1" y="215"/>
                  </a:lnTo>
                  <a:lnTo>
                    <a:pt x="109" y="430"/>
                  </a:lnTo>
                  <a:lnTo>
                    <a:pt x="324" y="538"/>
                  </a:lnTo>
                  <a:lnTo>
                    <a:pt x="539" y="430"/>
                  </a:lnTo>
                  <a:lnTo>
                    <a:pt x="646" y="215"/>
                  </a:lnTo>
                  <a:lnTo>
                    <a:pt x="539" y="108"/>
                  </a:lnTo>
                  <a:lnTo>
                    <a:pt x="32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674;p29">
              <a:extLst>
                <a:ext uri="{FF2B5EF4-FFF2-40B4-BE49-F238E27FC236}">
                  <a16:creationId xmlns:a16="http://schemas.microsoft.com/office/drawing/2014/main" id="{BD526114-DB8F-C4DE-A119-DC4811E54CB7}"/>
                </a:ext>
              </a:extLst>
            </p:cNvPr>
            <p:cNvSpPr/>
            <p:nvPr/>
          </p:nvSpPr>
          <p:spPr>
            <a:xfrm>
              <a:off x="4108550" y="3786750"/>
              <a:ext cx="67250" cy="78025"/>
            </a:xfrm>
            <a:custGeom>
              <a:avLst/>
              <a:gdLst/>
              <a:ahLst/>
              <a:cxnLst/>
              <a:rect l="l" t="t" r="r" b="b"/>
              <a:pathLst>
                <a:path w="2690" h="3121" extrusionOk="0">
                  <a:moveTo>
                    <a:pt x="2690" y="1"/>
                  </a:moveTo>
                  <a:lnTo>
                    <a:pt x="0" y="1614"/>
                  </a:lnTo>
                  <a:lnTo>
                    <a:pt x="0" y="3121"/>
                  </a:lnTo>
                  <a:lnTo>
                    <a:pt x="2690" y="1614"/>
                  </a:lnTo>
                  <a:lnTo>
                    <a:pt x="269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675;p29">
              <a:extLst>
                <a:ext uri="{FF2B5EF4-FFF2-40B4-BE49-F238E27FC236}">
                  <a16:creationId xmlns:a16="http://schemas.microsoft.com/office/drawing/2014/main" id="{63F5908B-F3A8-633B-3F50-770EEDBA8989}"/>
                </a:ext>
              </a:extLst>
            </p:cNvPr>
            <p:cNvSpPr/>
            <p:nvPr/>
          </p:nvSpPr>
          <p:spPr>
            <a:xfrm>
              <a:off x="3680875" y="3953525"/>
              <a:ext cx="75350" cy="139875"/>
            </a:xfrm>
            <a:custGeom>
              <a:avLst/>
              <a:gdLst/>
              <a:ahLst/>
              <a:cxnLst/>
              <a:rect l="l" t="t" r="r" b="b"/>
              <a:pathLst>
                <a:path w="3014" h="5595" extrusionOk="0">
                  <a:moveTo>
                    <a:pt x="108" y="0"/>
                  </a:moveTo>
                  <a:lnTo>
                    <a:pt x="1" y="3873"/>
                  </a:lnTo>
                  <a:lnTo>
                    <a:pt x="2906" y="5595"/>
                  </a:lnTo>
                  <a:lnTo>
                    <a:pt x="3013" y="1829"/>
                  </a:lnTo>
                  <a:lnTo>
                    <a:pt x="108"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676;p29">
              <a:extLst>
                <a:ext uri="{FF2B5EF4-FFF2-40B4-BE49-F238E27FC236}">
                  <a16:creationId xmlns:a16="http://schemas.microsoft.com/office/drawing/2014/main" id="{CF992E98-712F-3024-7131-AED24D4271B2}"/>
                </a:ext>
              </a:extLst>
            </p:cNvPr>
            <p:cNvSpPr/>
            <p:nvPr/>
          </p:nvSpPr>
          <p:spPr>
            <a:xfrm>
              <a:off x="3678200" y="3950825"/>
              <a:ext cx="83400" cy="147950"/>
            </a:xfrm>
            <a:custGeom>
              <a:avLst/>
              <a:gdLst/>
              <a:ahLst/>
              <a:cxnLst/>
              <a:rect l="l" t="t" r="r" b="b"/>
              <a:pathLst>
                <a:path w="3336" h="5918" extrusionOk="0">
                  <a:moveTo>
                    <a:pt x="323" y="431"/>
                  </a:moveTo>
                  <a:lnTo>
                    <a:pt x="2905" y="2045"/>
                  </a:lnTo>
                  <a:lnTo>
                    <a:pt x="2905" y="5463"/>
                  </a:lnTo>
                  <a:lnTo>
                    <a:pt x="2905" y="5463"/>
                  </a:lnTo>
                  <a:lnTo>
                    <a:pt x="323" y="3874"/>
                  </a:lnTo>
                  <a:lnTo>
                    <a:pt x="323" y="431"/>
                  </a:lnTo>
                  <a:close/>
                  <a:moveTo>
                    <a:pt x="108" y="0"/>
                  </a:moveTo>
                  <a:lnTo>
                    <a:pt x="0" y="108"/>
                  </a:lnTo>
                  <a:lnTo>
                    <a:pt x="0" y="3981"/>
                  </a:lnTo>
                  <a:lnTo>
                    <a:pt x="0" y="4196"/>
                  </a:lnTo>
                  <a:lnTo>
                    <a:pt x="2905" y="5918"/>
                  </a:lnTo>
                  <a:lnTo>
                    <a:pt x="3120" y="5918"/>
                  </a:lnTo>
                  <a:lnTo>
                    <a:pt x="3228" y="5703"/>
                  </a:lnTo>
                  <a:lnTo>
                    <a:pt x="3335" y="1937"/>
                  </a:lnTo>
                  <a:lnTo>
                    <a:pt x="3228" y="1829"/>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677;p29">
              <a:extLst>
                <a:ext uri="{FF2B5EF4-FFF2-40B4-BE49-F238E27FC236}">
                  <a16:creationId xmlns:a16="http://schemas.microsoft.com/office/drawing/2014/main" id="{FD43950A-5732-79A3-4142-D92B5F041975}"/>
                </a:ext>
              </a:extLst>
            </p:cNvPr>
            <p:cNvSpPr/>
            <p:nvPr/>
          </p:nvSpPr>
          <p:spPr>
            <a:xfrm>
              <a:off x="3753500" y="3905100"/>
              <a:ext cx="161400" cy="188300"/>
            </a:xfrm>
            <a:custGeom>
              <a:avLst/>
              <a:gdLst/>
              <a:ahLst/>
              <a:cxnLst/>
              <a:rect l="l" t="t" r="r" b="b"/>
              <a:pathLst>
                <a:path w="6456" h="7532" extrusionOk="0">
                  <a:moveTo>
                    <a:pt x="6456" y="0"/>
                  </a:moveTo>
                  <a:lnTo>
                    <a:pt x="108" y="3658"/>
                  </a:lnTo>
                  <a:lnTo>
                    <a:pt x="1" y="7532"/>
                  </a:lnTo>
                  <a:lnTo>
                    <a:pt x="6456" y="3766"/>
                  </a:lnTo>
                  <a:lnTo>
                    <a:pt x="6456"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678;p29">
              <a:extLst>
                <a:ext uri="{FF2B5EF4-FFF2-40B4-BE49-F238E27FC236}">
                  <a16:creationId xmlns:a16="http://schemas.microsoft.com/office/drawing/2014/main" id="{5094C35E-2526-13DD-913A-21062311E5F0}"/>
                </a:ext>
              </a:extLst>
            </p:cNvPr>
            <p:cNvSpPr/>
            <p:nvPr/>
          </p:nvSpPr>
          <p:spPr>
            <a:xfrm>
              <a:off x="3750825" y="3899725"/>
              <a:ext cx="169475" cy="199050"/>
            </a:xfrm>
            <a:custGeom>
              <a:avLst/>
              <a:gdLst/>
              <a:ahLst/>
              <a:cxnLst/>
              <a:rect l="l" t="t" r="r" b="b"/>
              <a:pathLst>
                <a:path w="6779" h="7962" extrusionOk="0">
                  <a:moveTo>
                    <a:pt x="6455" y="538"/>
                  </a:moveTo>
                  <a:lnTo>
                    <a:pt x="6348" y="3873"/>
                  </a:lnTo>
                  <a:lnTo>
                    <a:pt x="323" y="7424"/>
                  </a:lnTo>
                  <a:lnTo>
                    <a:pt x="323" y="4089"/>
                  </a:lnTo>
                  <a:lnTo>
                    <a:pt x="6455" y="538"/>
                  </a:lnTo>
                  <a:close/>
                  <a:moveTo>
                    <a:pt x="6455" y="0"/>
                  </a:moveTo>
                  <a:lnTo>
                    <a:pt x="108" y="3766"/>
                  </a:lnTo>
                  <a:lnTo>
                    <a:pt x="0" y="3873"/>
                  </a:lnTo>
                  <a:lnTo>
                    <a:pt x="0" y="7747"/>
                  </a:lnTo>
                  <a:lnTo>
                    <a:pt x="0" y="7962"/>
                  </a:lnTo>
                  <a:lnTo>
                    <a:pt x="215" y="7962"/>
                  </a:lnTo>
                  <a:lnTo>
                    <a:pt x="6670" y="4089"/>
                  </a:lnTo>
                  <a:lnTo>
                    <a:pt x="6778" y="3981"/>
                  </a:lnTo>
                  <a:lnTo>
                    <a:pt x="6778" y="215"/>
                  </a:lnTo>
                  <a:lnTo>
                    <a:pt x="667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679;p29">
              <a:extLst>
                <a:ext uri="{FF2B5EF4-FFF2-40B4-BE49-F238E27FC236}">
                  <a16:creationId xmlns:a16="http://schemas.microsoft.com/office/drawing/2014/main" id="{D158A633-58C5-D193-8EB0-2F501CA8BE08}"/>
                </a:ext>
              </a:extLst>
            </p:cNvPr>
            <p:cNvSpPr/>
            <p:nvPr/>
          </p:nvSpPr>
          <p:spPr>
            <a:xfrm>
              <a:off x="3683575" y="3859375"/>
              <a:ext cx="231325" cy="137200"/>
            </a:xfrm>
            <a:custGeom>
              <a:avLst/>
              <a:gdLst/>
              <a:ahLst/>
              <a:cxnLst/>
              <a:rect l="l" t="t" r="r" b="b"/>
              <a:pathLst>
                <a:path w="9253" h="5488" extrusionOk="0">
                  <a:moveTo>
                    <a:pt x="6348" y="0"/>
                  </a:moveTo>
                  <a:lnTo>
                    <a:pt x="3120" y="1937"/>
                  </a:lnTo>
                  <a:lnTo>
                    <a:pt x="0" y="3766"/>
                  </a:lnTo>
                  <a:lnTo>
                    <a:pt x="2905" y="5487"/>
                  </a:lnTo>
                  <a:lnTo>
                    <a:pt x="9253" y="1829"/>
                  </a:lnTo>
                  <a:lnTo>
                    <a:pt x="634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680;p29">
              <a:extLst>
                <a:ext uri="{FF2B5EF4-FFF2-40B4-BE49-F238E27FC236}">
                  <a16:creationId xmlns:a16="http://schemas.microsoft.com/office/drawing/2014/main" id="{0FD0B4DD-1DBA-6C1F-DF10-A97449833224}"/>
                </a:ext>
              </a:extLst>
            </p:cNvPr>
            <p:cNvSpPr/>
            <p:nvPr/>
          </p:nvSpPr>
          <p:spPr>
            <a:xfrm>
              <a:off x="3678200" y="3856675"/>
              <a:ext cx="242100" cy="145275"/>
            </a:xfrm>
            <a:custGeom>
              <a:avLst/>
              <a:gdLst/>
              <a:ahLst/>
              <a:cxnLst/>
              <a:rect l="l" t="t" r="r" b="b"/>
              <a:pathLst>
                <a:path w="9684" h="5811" extrusionOk="0">
                  <a:moveTo>
                    <a:pt x="6562" y="387"/>
                  </a:moveTo>
                  <a:lnTo>
                    <a:pt x="9145" y="1937"/>
                  </a:lnTo>
                  <a:lnTo>
                    <a:pt x="3120" y="5380"/>
                  </a:lnTo>
                  <a:lnTo>
                    <a:pt x="589" y="3920"/>
                  </a:lnTo>
                  <a:lnTo>
                    <a:pt x="589" y="3920"/>
                  </a:lnTo>
                  <a:lnTo>
                    <a:pt x="1506" y="3336"/>
                  </a:lnTo>
                  <a:lnTo>
                    <a:pt x="6562" y="387"/>
                  </a:lnTo>
                  <a:close/>
                  <a:moveTo>
                    <a:pt x="6455" y="1"/>
                  </a:moveTo>
                  <a:lnTo>
                    <a:pt x="5487" y="539"/>
                  </a:lnTo>
                  <a:lnTo>
                    <a:pt x="2152" y="2583"/>
                  </a:lnTo>
                  <a:lnTo>
                    <a:pt x="753" y="3444"/>
                  </a:lnTo>
                  <a:lnTo>
                    <a:pt x="323" y="3659"/>
                  </a:lnTo>
                  <a:lnTo>
                    <a:pt x="108" y="3766"/>
                  </a:lnTo>
                  <a:lnTo>
                    <a:pt x="0" y="3874"/>
                  </a:lnTo>
                  <a:lnTo>
                    <a:pt x="0" y="3982"/>
                  </a:lnTo>
                  <a:lnTo>
                    <a:pt x="108" y="4089"/>
                  </a:lnTo>
                  <a:lnTo>
                    <a:pt x="3013" y="5811"/>
                  </a:lnTo>
                  <a:lnTo>
                    <a:pt x="3228" y="5811"/>
                  </a:lnTo>
                  <a:lnTo>
                    <a:pt x="9575" y="2045"/>
                  </a:lnTo>
                  <a:lnTo>
                    <a:pt x="9683" y="1937"/>
                  </a:lnTo>
                  <a:lnTo>
                    <a:pt x="9575" y="1722"/>
                  </a:lnTo>
                  <a:lnTo>
                    <a:pt x="667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681;p29">
              <a:extLst>
                <a:ext uri="{FF2B5EF4-FFF2-40B4-BE49-F238E27FC236}">
                  <a16:creationId xmlns:a16="http://schemas.microsoft.com/office/drawing/2014/main" id="{5B81B087-BDBA-F710-6449-04A910283F49}"/>
                </a:ext>
              </a:extLst>
            </p:cNvPr>
            <p:cNvSpPr/>
            <p:nvPr/>
          </p:nvSpPr>
          <p:spPr>
            <a:xfrm>
              <a:off x="3785775" y="3891650"/>
              <a:ext cx="72650" cy="43050"/>
            </a:xfrm>
            <a:custGeom>
              <a:avLst/>
              <a:gdLst/>
              <a:ahLst/>
              <a:cxnLst/>
              <a:rect l="l" t="t" r="r" b="b"/>
              <a:pathLst>
                <a:path w="2906" h="1722" extrusionOk="0">
                  <a:moveTo>
                    <a:pt x="754" y="1"/>
                  </a:moveTo>
                  <a:lnTo>
                    <a:pt x="1" y="431"/>
                  </a:lnTo>
                  <a:lnTo>
                    <a:pt x="2152" y="1722"/>
                  </a:lnTo>
                  <a:lnTo>
                    <a:pt x="2906" y="1292"/>
                  </a:lnTo>
                  <a:lnTo>
                    <a:pt x="75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682;p29">
              <a:extLst>
                <a:ext uri="{FF2B5EF4-FFF2-40B4-BE49-F238E27FC236}">
                  <a16:creationId xmlns:a16="http://schemas.microsoft.com/office/drawing/2014/main" id="{C7D19D30-A506-E30F-D780-8C2D9A68536D}"/>
                </a:ext>
              </a:extLst>
            </p:cNvPr>
            <p:cNvSpPr/>
            <p:nvPr/>
          </p:nvSpPr>
          <p:spPr>
            <a:xfrm>
              <a:off x="3707775" y="3940075"/>
              <a:ext cx="72650" cy="43050"/>
            </a:xfrm>
            <a:custGeom>
              <a:avLst/>
              <a:gdLst/>
              <a:ahLst/>
              <a:cxnLst/>
              <a:rect l="l" t="t" r="r" b="b"/>
              <a:pathLst>
                <a:path w="2906" h="1722" extrusionOk="0">
                  <a:moveTo>
                    <a:pt x="754" y="0"/>
                  </a:moveTo>
                  <a:lnTo>
                    <a:pt x="1" y="430"/>
                  </a:lnTo>
                  <a:lnTo>
                    <a:pt x="2152" y="1721"/>
                  </a:lnTo>
                  <a:lnTo>
                    <a:pt x="2906" y="1291"/>
                  </a:lnTo>
                  <a:lnTo>
                    <a:pt x="75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683;p29">
              <a:extLst>
                <a:ext uri="{FF2B5EF4-FFF2-40B4-BE49-F238E27FC236}">
                  <a16:creationId xmlns:a16="http://schemas.microsoft.com/office/drawing/2014/main" id="{923F4480-48AF-7399-2DE0-A7DC05B02010}"/>
                </a:ext>
              </a:extLst>
            </p:cNvPr>
            <p:cNvSpPr/>
            <p:nvPr/>
          </p:nvSpPr>
          <p:spPr>
            <a:xfrm>
              <a:off x="3807300" y="3880900"/>
              <a:ext cx="72650" cy="43050"/>
            </a:xfrm>
            <a:custGeom>
              <a:avLst/>
              <a:gdLst/>
              <a:ahLst/>
              <a:cxnLst/>
              <a:rect l="l" t="t" r="r" b="b"/>
              <a:pathLst>
                <a:path w="2906" h="1722" extrusionOk="0">
                  <a:moveTo>
                    <a:pt x="754" y="0"/>
                  </a:moveTo>
                  <a:lnTo>
                    <a:pt x="0" y="431"/>
                  </a:lnTo>
                  <a:lnTo>
                    <a:pt x="2152" y="1722"/>
                  </a:lnTo>
                  <a:lnTo>
                    <a:pt x="2905" y="1291"/>
                  </a:lnTo>
                  <a:lnTo>
                    <a:pt x="75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684;p29">
              <a:extLst>
                <a:ext uri="{FF2B5EF4-FFF2-40B4-BE49-F238E27FC236}">
                  <a16:creationId xmlns:a16="http://schemas.microsoft.com/office/drawing/2014/main" id="{C958E408-712D-66CC-63BE-1A5397948AE1}"/>
                </a:ext>
              </a:extLst>
            </p:cNvPr>
            <p:cNvSpPr/>
            <p:nvPr/>
          </p:nvSpPr>
          <p:spPr>
            <a:xfrm>
              <a:off x="3836875" y="3872825"/>
              <a:ext cx="16175" cy="13475"/>
            </a:xfrm>
            <a:custGeom>
              <a:avLst/>
              <a:gdLst/>
              <a:ahLst/>
              <a:cxnLst/>
              <a:rect l="l" t="t" r="r" b="b"/>
              <a:pathLst>
                <a:path w="647" h="539" extrusionOk="0">
                  <a:moveTo>
                    <a:pt x="324" y="0"/>
                  </a:moveTo>
                  <a:lnTo>
                    <a:pt x="108" y="108"/>
                  </a:lnTo>
                  <a:lnTo>
                    <a:pt x="1" y="216"/>
                  </a:lnTo>
                  <a:lnTo>
                    <a:pt x="108" y="431"/>
                  </a:lnTo>
                  <a:lnTo>
                    <a:pt x="324" y="538"/>
                  </a:lnTo>
                  <a:lnTo>
                    <a:pt x="539" y="431"/>
                  </a:lnTo>
                  <a:lnTo>
                    <a:pt x="646" y="216"/>
                  </a:lnTo>
                  <a:lnTo>
                    <a:pt x="539" y="108"/>
                  </a:lnTo>
                  <a:lnTo>
                    <a:pt x="32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685;p29">
              <a:extLst>
                <a:ext uri="{FF2B5EF4-FFF2-40B4-BE49-F238E27FC236}">
                  <a16:creationId xmlns:a16="http://schemas.microsoft.com/office/drawing/2014/main" id="{CDA91A31-75EF-1371-B9E4-B211EAA9771F}"/>
                </a:ext>
              </a:extLst>
            </p:cNvPr>
            <p:cNvSpPr/>
            <p:nvPr/>
          </p:nvSpPr>
          <p:spPr>
            <a:xfrm>
              <a:off x="3853025" y="3883575"/>
              <a:ext cx="16150" cy="13475"/>
            </a:xfrm>
            <a:custGeom>
              <a:avLst/>
              <a:gdLst/>
              <a:ahLst/>
              <a:cxnLst/>
              <a:rect l="l" t="t" r="r" b="b"/>
              <a:pathLst>
                <a:path w="646" h="539" extrusionOk="0">
                  <a:moveTo>
                    <a:pt x="323" y="1"/>
                  </a:moveTo>
                  <a:lnTo>
                    <a:pt x="108" y="108"/>
                  </a:lnTo>
                  <a:lnTo>
                    <a:pt x="0" y="324"/>
                  </a:lnTo>
                  <a:lnTo>
                    <a:pt x="108" y="431"/>
                  </a:lnTo>
                  <a:lnTo>
                    <a:pt x="323" y="539"/>
                  </a:lnTo>
                  <a:lnTo>
                    <a:pt x="538" y="431"/>
                  </a:lnTo>
                  <a:lnTo>
                    <a:pt x="646" y="324"/>
                  </a:lnTo>
                  <a:lnTo>
                    <a:pt x="646" y="108"/>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686;p29">
              <a:extLst>
                <a:ext uri="{FF2B5EF4-FFF2-40B4-BE49-F238E27FC236}">
                  <a16:creationId xmlns:a16="http://schemas.microsoft.com/office/drawing/2014/main" id="{8AE1A095-1D4D-C0EA-ACA9-71D3DF2A4284}"/>
                </a:ext>
              </a:extLst>
            </p:cNvPr>
            <p:cNvSpPr/>
            <p:nvPr/>
          </p:nvSpPr>
          <p:spPr>
            <a:xfrm>
              <a:off x="3874550" y="3894350"/>
              <a:ext cx="16150" cy="13475"/>
            </a:xfrm>
            <a:custGeom>
              <a:avLst/>
              <a:gdLst/>
              <a:ahLst/>
              <a:cxnLst/>
              <a:rect l="l" t="t" r="r" b="b"/>
              <a:pathLst>
                <a:path w="646" h="539" extrusionOk="0">
                  <a:moveTo>
                    <a:pt x="323" y="0"/>
                  </a:moveTo>
                  <a:lnTo>
                    <a:pt x="108" y="108"/>
                  </a:lnTo>
                  <a:lnTo>
                    <a:pt x="0" y="323"/>
                  </a:lnTo>
                  <a:lnTo>
                    <a:pt x="108" y="430"/>
                  </a:lnTo>
                  <a:lnTo>
                    <a:pt x="323" y="538"/>
                  </a:lnTo>
                  <a:lnTo>
                    <a:pt x="538" y="430"/>
                  </a:lnTo>
                  <a:lnTo>
                    <a:pt x="646" y="323"/>
                  </a:lnTo>
                  <a:lnTo>
                    <a:pt x="538" y="108"/>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687;p29">
              <a:extLst>
                <a:ext uri="{FF2B5EF4-FFF2-40B4-BE49-F238E27FC236}">
                  <a16:creationId xmlns:a16="http://schemas.microsoft.com/office/drawing/2014/main" id="{54F5EC87-6B06-E8B7-2CD9-1F114AC67D0B}"/>
                </a:ext>
              </a:extLst>
            </p:cNvPr>
            <p:cNvSpPr/>
            <p:nvPr/>
          </p:nvSpPr>
          <p:spPr>
            <a:xfrm>
              <a:off x="3834200" y="3945450"/>
              <a:ext cx="67250" cy="75325"/>
            </a:xfrm>
            <a:custGeom>
              <a:avLst/>
              <a:gdLst/>
              <a:ahLst/>
              <a:cxnLst/>
              <a:rect l="l" t="t" r="r" b="b"/>
              <a:pathLst>
                <a:path w="2690" h="3013" extrusionOk="0">
                  <a:moveTo>
                    <a:pt x="2690" y="0"/>
                  </a:moveTo>
                  <a:lnTo>
                    <a:pt x="0" y="1506"/>
                  </a:lnTo>
                  <a:lnTo>
                    <a:pt x="0" y="3013"/>
                  </a:lnTo>
                  <a:lnTo>
                    <a:pt x="2690" y="1506"/>
                  </a:lnTo>
                  <a:lnTo>
                    <a:pt x="269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688;p29">
              <a:extLst>
                <a:ext uri="{FF2B5EF4-FFF2-40B4-BE49-F238E27FC236}">
                  <a16:creationId xmlns:a16="http://schemas.microsoft.com/office/drawing/2014/main" id="{9E45B906-2B78-99EF-C584-4510EC0BCEB6}"/>
                </a:ext>
              </a:extLst>
            </p:cNvPr>
            <p:cNvSpPr/>
            <p:nvPr/>
          </p:nvSpPr>
          <p:spPr>
            <a:xfrm>
              <a:off x="3097225" y="3375225"/>
              <a:ext cx="812300" cy="589075"/>
            </a:xfrm>
            <a:custGeom>
              <a:avLst/>
              <a:gdLst/>
              <a:ahLst/>
              <a:cxnLst/>
              <a:rect l="l" t="t" r="r" b="b"/>
              <a:pathLst>
                <a:path w="32492" h="23563" extrusionOk="0">
                  <a:moveTo>
                    <a:pt x="32492" y="1"/>
                  </a:moveTo>
                  <a:lnTo>
                    <a:pt x="1" y="19366"/>
                  </a:lnTo>
                  <a:lnTo>
                    <a:pt x="1" y="23562"/>
                  </a:lnTo>
                  <a:lnTo>
                    <a:pt x="32492" y="4304"/>
                  </a:lnTo>
                  <a:lnTo>
                    <a:pt x="3249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689;p29">
              <a:extLst>
                <a:ext uri="{FF2B5EF4-FFF2-40B4-BE49-F238E27FC236}">
                  <a16:creationId xmlns:a16="http://schemas.microsoft.com/office/drawing/2014/main" id="{9E60C3D7-FF2A-B869-774E-7D9AF199F0E8}"/>
                </a:ext>
              </a:extLst>
            </p:cNvPr>
            <p:cNvSpPr/>
            <p:nvPr/>
          </p:nvSpPr>
          <p:spPr>
            <a:xfrm>
              <a:off x="3094525" y="3369850"/>
              <a:ext cx="817700" cy="599825"/>
            </a:xfrm>
            <a:custGeom>
              <a:avLst/>
              <a:gdLst/>
              <a:ahLst/>
              <a:cxnLst/>
              <a:rect l="l" t="t" r="r" b="b"/>
              <a:pathLst>
                <a:path w="32708" h="23993" extrusionOk="0">
                  <a:moveTo>
                    <a:pt x="32385" y="539"/>
                  </a:moveTo>
                  <a:lnTo>
                    <a:pt x="32385" y="4412"/>
                  </a:lnTo>
                  <a:lnTo>
                    <a:pt x="324" y="23541"/>
                  </a:lnTo>
                  <a:lnTo>
                    <a:pt x="324" y="23541"/>
                  </a:lnTo>
                  <a:lnTo>
                    <a:pt x="324" y="19689"/>
                  </a:lnTo>
                  <a:lnTo>
                    <a:pt x="32385" y="539"/>
                  </a:lnTo>
                  <a:close/>
                  <a:moveTo>
                    <a:pt x="32492" y="1"/>
                  </a:moveTo>
                  <a:lnTo>
                    <a:pt x="109" y="19366"/>
                  </a:lnTo>
                  <a:lnTo>
                    <a:pt x="1" y="19581"/>
                  </a:lnTo>
                  <a:lnTo>
                    <a:pt x="1" y="23777"/>
                  </a:lnTo>
                  <a:lnTo>
                    <a:pt x="109" y="23993"/>
                  </a:lnTo>
                  <a:lnTo>
                    <a:pt x="216" y="23993"/>
                  </a:lnTo>
                  <a:lnTo>
                    <a:pt x="32707" y="4735"/>
                  </a:lnTo>
                  <a:lnTo>
                    <a:pt x="32707" y="4519"/>
                  </a:lnTo>
                  <a:lnTo>
                    <a:pt x="32707" y="216"/>
                  </a:lnTo>
                  <a:lnTo>
                    <a:pt x="3270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690;p29">
              <a:extLst>
                <a:ext uri="{FF2B5EF4-FFF2-40B4-BE49-F238E27FC236}">
                  <a16:creationId xmlns:a16="http://schemas.microsoft.com/office/drawing/2014/main" id="{545852E9-A1D1-3ACC-D06B-2B3660566264}"/>
                </a:ext>
              </a:extLst>
            </p:cNvPr>
            <p:cNvSpPr/>
            <p:nvPr/>
          </p:nvSpPr>
          <p:spPr>
            <a:xfrm>
              <a:off x="3008475" y="3802900"/>
              <a:ext cx="88775" cy="161400"/>
            </a:xfrm>
            <a:custGeom>
              <a:avLst/>
              <a:gdLst/>
              <a:ahLst/>
              <a:cxnLst/>
              <a:rect l="l" t="t" r="r" b="b"/>
              <a:pathLst>
                <a:path w="3551" h="6456" extrusionOk="0">
                  <a:moveTo>
                    <a:pt x="0" y="0"/>
                  </a:moveTo>
                  <a:lnTo>
                    <a:pt x="0" y="4304"/>
                  </a:lnTo>
                  <a:lnTo>
                    <a:pt x="3551" y="6455"/>
                  </a:lnTo>
                  <a:lnTo>
                    <a:pt x="3551" y="2259"/>
                  </a:lnTo>
                  <a:lnTo>
                    <a:pt x="0"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691;p29">
              <a:extLst>
                <a:ext uri="{FF2B5EF4-FFF2-40B4-BE49-F238E27FC236}">
                  <a16:creationId xmlns:a16="http://schemas.microsoft.com/office/drawing/2014/main" id="{D5EEE96E-4ED6-5F48-FDDD-9BD5458116B5}"/>
                </a:ext>
              </a:extLst>
            </p:cNvPr>
            <p:cNvSpPr/>
            <p:nvPr/>
          </p:nvSpPr>
          <p:spPr>
            <a:xfrm>
              <a:off x="3035375" y="3821725"/>
              <a:ext cx="34975" cy="126425"/>
            </a:xfrm>
            <a:custGeom>
              <a:avLst/>
              <a:gdLst/>
              <a:ahLst/>
              <a:cxnLst/>
              <a:rect l="l" t="t" r="r" b="b"/>
              <a:pathLst>
                <a:path w="1399" h="5057" extrusionOk="0">
                  <a:moveTo>
                    <a:pt x="0" y="0"/>
                  </a:moveTo>
                  <a:lnTo>
                    <a:pt x="108" y="4304"/>
                  </a:lnTo>
                  <a:lnTo>
                    <a:pt x="1399" y="5057"/>
                  </a:lnTo>
                  <a:lnTo>
                    <a:pt x="1399" y="753"/>
                  </a:lnTo>
                  <a:lnTo>
                    <a:pt x="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692;p29">
              <a:extLst>
                <a:ext uri="{FF2B5EF4-FFF2-40B4-BE49-F238E27FC236}">
                  <a16:creationId xmlns:a16="http://schemas.microsoft.com/office/drawing/2014/main" id="{30207E9A-78AB-A9BC-E5F1-107520C16441}"/>
                </a:ext>
              </a:extLst>
            </p:cNvPr>
            <p:cNvSpPr/>
            <p:nvPr/>
          </p:nvSpPr>
          <p:spPr>
            <a:xfrm>
              <a:off x="3003100" y="3800200"/>
              <a:ext cx="99525" cy="169475"/>
            </a:xfrm>
            <a:custGeom>
              <a:avLst/>
              <a:gdLst/>
              <a:ahLst/>
              <a:cxnLst/>
              <a:rect l="l" t="t" r="r" b="b"/>
              <a:pathLst>
                <a:path w="3981" h="6779" extrusionOk="0">
                  <a:moveTo>
                    <a:pt x="323" y="431"/>
                  </a:moveTo>
                  <a:lnTo>
                    <a:pt x="3658" y="2411"/>
                  </a:lnTo>
                  <a:lnTo>
                    <a:pt x="3658" y="2411"/>
                  </a:lnTo>
                  <a:lnTo>
                    <a:pt x="3658" y="6241"/>
                  </a:lnTo>
                  <a:lnTo>
                    <a:pt x="323" y="4304"/>
                  </a:lnTo>
                  <a:lnTo>
                    <a:pt x="323" y="431"/>
                  </a:lnTo>
                  <a:close/>
                  <a:moveTo>
                    <a:pt x="108" y="1"/>
                  </a:moveTo>
                  <a:lnTo>
                    <a:pt x="0" y="108"/>
                  </a:lnTo>
                  <a:lnTo>
                    <a:pt x="0" y="4412"/>
                  </a:lnTo>
                  <a:lnTo>
                    <a:pt x="108" y="4627"/>
                  </a:lnTo>
                  <a:lnTo>
                    <a:pt x="3766" y="6779"/>
                  </a:lnTo>
                  <a:lnTo>
                    <a:pt x="3873" y="6779"/>
                  </a:lnTo>
                  <a:lnTo>
                    <a:pt x="3981" y="6563"/>
                  </a:lnTo>
                  <a:lnTo>
                    <a:pt x="3981" y="2367"/>
                  </a:lnTo>
                  <a:lnTo>
                    <a:pt x="3873" y="2152"/>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693;p29">
              <a:extLst>
                <a:ext uri="{FF2B5EF4-FFF2-40B4-BE49-F238E27FC236}">
                  <a16:creationId xmlns:a16="http://schemas.microsoft.com/office/drawing/2014/main" id="{783B7EE0-675C-739D-0238-E76F9D8FE20F}"/>
                </a:ext>
              </a:extLst>
            </p:cNvPr>
            <p:cNvSpPr/>
            <p:nvPr/>
          </p:nvSpPr>
          <p:spPr>
            <a:xfrm>
              <a:off x="3008475" y="3321450"/>
              <a:ext cx="901050" cy="537950"/>
            </a:xfrm>
            <a:custGeom>
              <a:avLst/>
              <a:gdLst/>
              <a:ahLst/>
              <a:cxnLst/>
              <a:rect l="l" t="t" r="r" b="b"/>
              <a:pathLst>
                <a:path w="36042" h="21518" extrusionOk="0">
                  <a:moveTo>
                    <a:pt x="32384" y="0"/>
                  </a:moveTo>
                  <a:lnTo>
                    <a:pt x="0" y="19258"/>
                  </a:lnTo>
                  <a:lnTo>
                    <a:pt x="3551" y="21517"/>
                  </a:lnTo>
                  <a:lnTo>
                    <a:pt x="36042" y="2152"/>
                  </a:lnTo>
                  <a:lnTo>
                    <a:pt x="32384"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694;p29">
              <a:extLst>
                <a:ext uri="{FF2B5EF4-FFF2-40B4-BE49-F238E27FC236}">
                  <a16:creationId xmlns:a16="http://schemas.microsoft.com/office/drawing/2014/main" id="{4AEFB334-5667-7179-3781-B864B72C89BC}"/>
                </a:ext>
              </a:extLst>
            </p:cNvPr>
            <p:cNvSpPr/>
            <p:nvPr/>
          </p:nvSpPr>
          <p:spPr>
            <a:xfrm>
              <a:off x="3035375" y="3337575"/>
              <a:ext cx="841875" cy="503000"/>
            </a:xfrm>
            <a:custGeom>
              <a:avLst/>
              <a:gdLst/>
              <a:ahLst/>
              <a:cxnLst/>
              <a:rect l="l" t="t" r="r" b="b"/>
              <a:pathLst>
                <a:path w="33675" h="20120" extrusionOk="0">
                  <a:moveTo>
                    <a:pt x="32384" y="1"/>
                  </a:moveTo>
                  <a:lnTo>
                    <a:pt x="0" y="19366"/>
                  </a:lnTo>
                  <a:lnTo>
                    <a:pt x="1399" y="20119"/>
                  </a:lnTo>
                  <a:lnTo>
                    <a:pt x="33675" y="754"/>
                  </a:lnTo>
                  <a:lnTo>
                    <a:pt x="3238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695;p29">
              <a:extLst>
                <a:ext uri="{FF2B5EF4-FFF2-40B4-BE49-F238E27FC236}">
                  <a16:creationId xmlns:a16="http://schemas.microsoft.com/office/drawing/2014/main" id="{FD463E9C-DC22-55C0-8BD5-10AEBA149BAA}"/>
                </a:ext>
              </a:extLst>
            </p:cNvPr>
            <p:cNvSpPr/>
            <p:nvPr/>
          </p:nvSpPr>
          <p:spPr>
            <a:xfrm>
              <a:off x="3035375" y="3337575"/>
              <a:ext cx="841875" cy="503000"/>
            </a:xfrm>
            <a:custGeom>
              <a:avLst/>
              <a:gdLst/>
              <a:ahLst/>
              <a:cxnLst/>
              <a:rect l="l" t="t" r="r" b="b"/>
              <a:pathLst>
                <a:path w="33675" h="20120" extrusionOk="0">
                  <a:moveTo>
                    <a:pt x="32384" y="1"/>
                  </a:moveTo>
                  <a:lnTo>
                    <a:pt x="0" y="19366"/>
                  </a:lnTo>
                  <a:lnTo>
                    <a:pt x="1399" y="20119"/>
                  </a:lnTo>
                  <a:lnTo>
                    <a:pt x="33675" y="754"/>
                  </a:lnTo>
                  <a:lnTo>
                    <a:pt x="3238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696;p29">
              <a:extLst>
                <a:ext uri="{FF2B5EF4-FFF2-40B4-BE49-F238E27FC236}">
                  <a16:creationId xmlns:a16="http://schemas.microsoft.com/office/drawing/2014/main" id="{23C0B5DA-BEBE-400F-FDD8-02A1308B59F3}"/>
                </a:ext>
              </a:extLst>
            </p:cNvPr>
            <p:cNvSpPr/>
            <p:nvPr/>
          </p:nvSpPr>
          <p:spPr>
            <a:xfrm>
              <a:off x="3003100" y="3318750"/>
              <a:ext cx="909125" cy="543350"/>
            </a:xfrm>
            <a:custGeom>
              <a:avLst/>
              <a:gdLst/>
              <a:ahLst/>
              <a:cxnLst/>
              <a:rect l="l" t="t" r="r" b="b"/>
              <a:pathLst>
                <a:path w="36365" h="21734" extrusionOk="0">
                  <a:moveTo>
                    <a:pt x="32599" y="323"/>
                  </a:moveTo>
                  <a:lnTo>
                    <a:pt x="35826" y="2260"/>
                  </a:lnTo>
                  <a:lnTo>
                    <a:pt x="3766" y="21410"/>
                  </a:lnTo>
                  <a:lnTo>
                    <a:pt x="587" y="19424"/>
                  </a:lnTo>
                  <a:lnTo>
                    <a:pt x="587" y="19424"/>
                  </a:lnTo>
                  <a:lnTo>
                    <a:pt x="32599" y="323"/>
                  </a:lnTo>
                  <a:close/>
                  <a:moveTo>
                    <a:pt x="32491" y="1"/>
                  </a:moveTo>
                  <a:lnTo>
                    <a:pt x="108" y="19259"/>
                  </a:lnTo>
                  <a:lnTo>
                    <a:pt x="0" y="19366"/>
                  </a:lnTo>
                  <a:lnTo>
                    <a:pt x="108" y="19581"/>
                  </a:lnTo>
                  <a:lnTo>
                    <a:pt x="3766" y="21733"/>
                  </a:lnTo>
                  <a:lnTo>
                    <a:pt x="3873" y="21733"/>
                  </a:lnTo>
                  <a:lnTo>
                    <a:pt x="36364" y="2367"/>
                  </a:lnTo>
                  <a:lnTo>
                    <a:pt x="36364" y="2260"/>
                  </a:lnTo>
                  <a:lnTo>
                    <a:pt x="36364" y="2045"/>
                  </a:lnTo>
                  <a:lnTo>
                    <a:pt x="3270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697;p29">
              <a:extLst>
                <a:ext uri="{FF2B5EF4-FFF2-40B4-BE49-F238E27FC236}">
                  <a16:creationId xmlns:a16="http://schemas.microsoft.com/office/drawing/2014/main" id="{5DF01018-4E9C-ADD0-D3BF-374BBE3B4009}"/>
                </a:ext>
              </a:extLst>
            </p:cNvPr>
            <p:cNvSpPr/>
            <p:nvPr/>
          </p:nvSpPr>
          <p:spPr>
            <a:xfrm>
              <a:off x="3274750" y="3477450"/>
              <a:ext cx="812300" cy="591750"/>
            </a:xfrm>
            <a:custGeom>
              <a:avLst/>
              <a:gdLst/>
              <a:ahLst/>
              <a:cxnLst/>
              <a:rect l="l" t="t" r="r" b="b"/>
              <a:pathLst>
                <a:path w="32492" h="23670" extrusionOk="0">
                  <a:moveTo>
                    <a:pt x="32491" y="0"/>
                  </a:moveTo>
                  <a:lnTo>
                    <a:pt x="0" y="19366"/>
                  </a:lnTo>
                  <a:lnTo>
                    <a:pt x="0" y="23669"/>
                  </a:lnTo>
                  <a:lnTo>
                    <a:pt x="32491" y="4411"/>
                  </a:lnTo>
                  <a:lnTo>
                    <a:pt x="3249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698;p29">
              <a:extLst>
                <a:ext uri="{FF2B5EF4-FFF2-40B4-BE49-F238E27FC236}">
                  <a16:creationId xmlns:a16="http://schemas.microsoft.com/office/drawing/2014/main" id="{56454116-E5EA-91B5-274F-E566B86F2CF4}"/>
                </a:ext>
              </a:extLst>
            </p:cNvPr>
            <p:cNvSpPr/>
            <p:nvPr/>
          </p:nvSpPr>
          <p:spPr>
            <a:xfrm>
              <a:off x="3272050" y="3474750"/>
              <a:ext cx="817675" cy="597125"/>
            </a:xfrm>
            <a:custGeom>
              <a:avLst/>
              <a:gdLst/>
              <a:ahLst/>
              <a:cxnLst/>
              <a:rect l="l" t="t" r="r" b="b"/>
              <a:pathLst>
                <a:path w="32707" h="23885" extrusionOk="0">
                  <a:moveTo>
                    <a:pt x="32384" y="431"/>
                  </a:moveTo>
                  <a:lnTo>
                    <a:pt x="32384" y="4412"/>
                  </a:lnTo>
                  <a:lnTo>
                    <a:pt x="323" y="23371"/>
                  </a:lnTo>
                  <a:lnTo>
                    <a:pt x="323" y="23371"/>
                  </a:lnTo>
                  <a:lnTo>
                    <a:pt x="323" y="19581"/>
                  </a:lnTo>
                  <a:lnTo>
                    <a:pt x="32384" y="431"/>
                  </a:lnTo>
                  <a:close/>
                  <a:moveTo>
                    <a:pt x="32492" y="1"/>
                  </a:moveTo>
                  <a:lnTo>
                    <a:pt x="1" y="19366"/>
                  </a:lnTo>
                  <a:lnTo>
                    <a:pt x="1" y="19474"/>
                  </a:lnTo>
                  <a:lnTo>
                    <a:pt x="1" y="23777"/>
                  </a:lnTo>
                  <a:lnTo>
                    <a:pt x="1" y="23885"/>
                  </a:lnTo>
                  <a:lnTo>
                    <a:pt x="216" y="23885"/>
                  </a:lnTo>
                  <a:lnTo>
                    <a:pt x="32599" y="4627"/>
                  </a:lnTo>
                  <a:lnTo>
                    <a:pt x="32707" y="4519"/>
                  </a:lnTo>
                  <a:lnTo>
                    <a:pt x="32707" y="108"/>
                  </a:lnTo>
                  <a:lnTo>
                    <a:pt x="3259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699;p29">
              <a:extLst>
                <a:ext uri="{FF2B5EF4-FFF2-40B4-BE49-F238E27FC236}">
                  <a16:creationId xmlns:a16="http://schemas.microsoft.com/office/drawing/2014/main" id="{D3D0AC13-3A44-8C03-D001-33ABD36AB7AE}"/>
                </a:ext>
              </a:extLst>
            </p:cNvPr>
            <p:cNvSpPr/>
            <p:nvPr/>
          </p:nvSpPr>
          <p:spPr>
            <a:xfrm>
              <a:off x="3185975" y="3907800"/>
              <a:ext cx="88800" cy="161400"/>
            </a:xfrm>
            <a:custGeom>
              <a:avLst/>
              <a:gdLst/>
              <a:ahLst/>
              <a:cxnLst/>
              <a:rect l="l" t="t" r="r" b="b"/>
              <a:pathLst>
                <a:path w="3552" h="6456" extrusionOk="0">
                  <a:moveTo>
                    <a:pt x="1" y="0"/>
                  </a:moveTo>
                  <a:lnTo>
                    <a:pt x="1" y="4303"/>
                  </a:lnTo>
                  <a:lnTo>
                    <a:pt x="3551" y="6455"/>
                  </a:lnTo>
                  <a:lnTo>
                    <a:pt x="3551" y="2152"/>
                  </a:lnTo>
                  <a:lnTo>
                    <a:pt x="1"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700;p29">
              <a:extLst>
                <a:ext uri="{FF2B5EF4-FFF2-40B4-BE49-F238E27FC236}">
                  <a16:creationId xmlns:a16="http://schemas.microsoft.com/office/drawing/2014/main" id="{F4250393-D440-68F0-245A-BB02A186105C}"/>
                </a:ext>
              </a:extLst>
            </p:cNvPr>
            <p:cNvSpPr/>
            <p:nvPr/>
          </p:nvSpPr>
          <p:spPr>
            <a:xfrm>
              <a:off x="3212875" y="3923925"/>
              <a:ext cx="35000" cy="126450"/>
            </a:xfrm>
            <a:custGeom>
              <a:avLst/>
              <a:gdLst/>
              <a:ahLst/>
              <a:cxnLst/>
              <a:rect l="l" t="t" r="r" b="b"/>
              <a:pathLst>
                <a:path w="1400" h="5058" extrusionOk="0">
                  <a:moveTo>
                    <a:pt x="1" y="1"/>
                  </a:moveTo>
                  <a:lnTo>
                    <a:pt x="108" y="4304"/>
                  </a:lnTo>
                  <a:lnTo>
                    <a:pt x="1399" y="5057"/>
                  </a:lnTo>
                  <a:lnTo>
                    <a:pt x="1399" y="861"/>
                  </a:lnTo>
                  <a:lnTo>
                    <a:pt x="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701;p29">
              <a:extLst>
                <a:ext uri="{FF2B5EF4-FFF2-40B4-BE49-F238E27FC236}">
                  <a16:creationId xmlns:a16="http://schemas.microsoft.com/office/drawing/2014/main" id="{7CF8B9D5-2EB2-87C0-27C5-2B0EA24699A1}"/>
                </a:ext>
              </a:extLst>
            </p:cNvPr>
            <p:cNvSpPr/>
            <p:nvPr/>
          </p:nvSpPr>
          <p:spPr>
            <a:xfrm>
              <a:off x="3180600" y="3902400"/>
              <a:ext cx="99550" cy="169475"/>
            </a:xfrm>
            <a:custGeom>
              <a:avLst/>
              <a:gdLst/>
              <a:ahLst/>
              <a:cxnLst/>
              <a:rect l="l" t="t" r="r" b="b"/>
              <a:pathLst>
                <a:path w="3982" h="6779" extrusionOk="0">
                  <a:moveTo>
                    <a:pt x="324" y="539"/>
                  </a:moveTo>
                  <a:lnTo>
                    <a:pt x="3659" y="2583"/>
                  </a:lnTo>
                  <a:lnTo>
                    <a:pt x="3659" y="6348"/>
                  </a:lnTo>
                  <a:lnTo>
                    <a:pt x="324" y="4412"/>
                  </a:lnTo>
                  <a:lnTo>
                    <a:pt x="324" y="539"/>
                  </a:lnTo>
                  <a:close/>
                  <a:moveTo>
                    <a:pt x="108" y="1"/>
                  </a:moveTo>
                  <a:lnTo>
                    <a:pt x="1" y="216"/>
                  </a:lnTo>
                  <a:lnTo>
                    <a:pt x="1" y="4519"/>
                  </a:lnTo>
                  <a:lnTo>
                    <a:pt x="108" y="4627"/>
                  </a:lnTo>
                  <a:lnTo>
                    <a:pt x="3659" y="6779"/>
                  </a:lnTo>
                  <a:lnTo>
                    <a:pt x="3874" y="6779"/>
                  </a:lnTo>
                  <a:lnTo>
                    <a:pt x="3981" y="6671"/>
                  </a:lnTo>
                  <a:lnTo>
                    <a:pt x="3981" y="2368"/>
                  </a:lnTo>
                  <a:lnTo>
                    <a:pt x="3874" y="2260"/>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702;p29">
              <a:extLst>
                <a:ext uri="{FF2B5EF4-FFF2-40B4-BE49-F238E27FC236}">
                  <a16:creationId xmlns:a16="http://schemas.microsoft.com/office/drawing/2014/main" id="{6281199C-CDD0-2DB3-B5A5-8FEAB45AEB94}"/>
                </a:ext>
              </a:extLst>
            </p:cNvPr>
            <p:cNvSpPr/>
            <p:nvPr/>
          </p:nvSpPr>
          <p:spPr>
            <a:xfrm>
              <a:off x="3185975" y="3426350"/>
              <a:ext cx="901075" cy="535250"/>
            </a:xfrm>
            <a:custGeom>
              <a:avLst/>
              <a:gdLst/>
              <a:ahLst/>
              <a:cxnLst/>
              <a:rect l="l" t="t" r="r" b="b"/>
              <a:pathLst>
                <a:path w="36043" h="21410" extrusionOk="0">
                  <a:moveTo>
                    <a:pt x="32384" y="0"/>
                  </a:moveTo>
                  <a:lnTo>
                    <a:pt x="1" y="19258"/>
                  </a:lnTo>
                  <a:lnTo>
                    <a:pt x="3551" y="21410"/>
                  </a:lnTo>
                  <a:lnTo>
                    <a:pt x="36042" y="2044"/>
                  </a:lnTo>
                  <a:lnTo>
                    <a:pt x="32384"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703;p29">
              <a:extLst>
                <a:ext uri="{FF2B5EF4-FFF2-40B4-BE49-F238E27FC236}">
                  <a16:creationId xmlns:a16="http://schemas.microsoft.com/office/drawing/2014/main" id="{7D6279DC-16B4-B440-56EA-CF94DDBCCC61}"/>
                </a:ext>
              </a:extLst>
            </p:cNvPr>
            <p:cNvSpPr/>
            <p:nvPr/>
          </p:nvSpPr>
          <p:spPr>
            <a:xfrm>
              <a:off x="3212875" y="3442475"/>
              <a:ext cx="841900" cy="503000"/>
            </a:xfrm>
            <a:custGeom>
              <a:avLst/>
              <a:gdLst/>
              <a:ahLst/>
              <a:cxnLst/>
              <a:rect l="l" t="t" r="r" b="b"/>
              <a:pathLst>
                <a:path w="33676" h="20120" extrusionOk="0">
                  <a:moveTo>
                    <a:pt x="32384" y="1"/>
                  </a:moveTo>
                  <a:lnTo>
                    <a:pt x="1" y="19259"/>
                  </a:lnTo>
                  <a:lnTo>
                    <a:pt x="1399" y="20119"/>
                  </a:lnTo>
                  <a:lnTo>
                    <a:pt x="33675" y="754"/>
                  </a:lnTo>
                  <a:lnTo>
                    <a:pt x="3238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704;p29">
              <a:extLst>
                <a:ext uri="{FF2B5EF4-FFF2-40B4-BE49-F238E27FC236}">
                  <a16:creationId xmlns:a16="http://schemas.microsoft.com/office/drawing/2014/main" id="{67FB0EE8-4B4F-BC99-0DB2-FC9B3EC9201F}"/>
                </a:ext>
              </a:extLst>
            </p:cNvPr>
            <p:cNvSpPr/>
            <p:nvPr/>
          </p:nvSpPr>
          <p:spPr>
            <a:xfrm>
              <a:off x="3212875" y="3442475"/>
              <a:ext cx="841900" cy="503000"/>
            </a:xfrm>
            <a:custGeom>
              <a:avLst/>
              <a:gdLst/>
              <a:ahLst/>
              <a:cxnLst/>
              <a:rect l="l" t="t" r="r" b="b"/>
              <a:pathLst>
                <a:path w="33676" h="20120" extrusionOk="0">
                  <a:moveTo>
                    <a:pt x="32384" y="1"/>
                  </a:moveTo>
                  <a:lnTo>
                    <a:pt x="1" y="19259"/>
                  </a:lnTo>
                  <a:lnTo>
                    <a:pt x="1399" y="20119"/>
                  </a:lnTo>
                  <a:lnTo>
                    <a:pt x="33675" y="754"/>
                  </a:lnTo>
                  <a:lnTo>
                    <a:pt x="3238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705;p29">
              <a:extLst>
                <a:ext uri="{FF2B5EF4-FFF2-40B4-BE49-F238E27FC236}">
                  <a16:creationId xmlns:a16="http://schemas.microsoft.com/office/drawing/2014/main" id="{AECEF2E1-265C-E281-83ED-065E4AB83AC1}"/>
                </a:ext>
              </a:extLst>
            </p:cNvPr>
            <p:cNvSpPr/>
            <p:nvPr/>
          </p:nvSpPr>
          <p:spPr>
            <a:xfrm>
              <a:off x="3180600" y="3423650"/>
              <a:ext cx="909125" cy="543325"/>
            </a:xfrm>
            <a:custGeom>
              <a:avLst/>
              <a:gdLst/>
              <a:ahLst/>
              <a:cxnLst/>
              <a:rect l="l" t="t" r="r" b="b"/>
              <a:pathLst>
                <a:path w="36365" h="21733" extrusionOk="0">
                  <a:moveTo>
                    <a:pt x="32599" y="323"/>
                  </a:moveTo>
                  <a:lnTo>
                    <a:pt x="35827" y="2260"/>
                  </a:lnTo>
                  <a:lnTo>
                    <a:pt x="3766" y="21303"/>
                  </a:lnTo>
                  <a:lnTo>
                    <a:pt x="485" y="19314"/>
                  </a:lnTo>
                  <a:lnTo>
                    <a:pt x="485" y="19314"/>
                  </a:lnTo>
                  <a:lnTo>
                    <a:pt x="32599" y="323"/>
                  </a:lnTo>
                  <a:close/>
                  <a:moveTo>
                    <a:pt x="32492" y="0"/>
                  </a:moveTo>
                  <a:lnTo>
                    <a:pt x="108" y="19151"/>
                  </a:lnTo>
                  <a:lnTo>
                    <a:pt x="1" y="19366"/>
                  </a:lnTo>
                  <a:lnTo>
                    <a:pt x="108" y="19474"/>
                  </a:lnTo>
                  <a:lnTo>
                    <a:pt x="3659" y="21733"/>
                  </a:lnTo>
                  <a:lnTo>
                    <a:pt x="3874" y="21733"/>
                  </a:lnTo>
                  <a:lnTo>
                    <a:pt x="36257" y="2367"/>
                  </a:lnTo>
                  <a:lnTo>
                    <a:pt x="36365" y="2152"/>
                  </a:lnTo>
                  <a:lnTo>
                    <a:pt x="36257" y="2045"/>
                  </a:lnTo>
                  <a:lnTo>
                    <a:pt x="3259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706;p29">
              <a:extLst>
                <a:ext uri="{FF2B5EF4-FFF2-40B4-BE49-F238E27FC236}">
                  <a16:creationId xmlns:a16="http://schemas.microsoft.com/office/drawing/2014/main" id="{E5C285A4-B88B-DAE2-0DA7-2EF14F00C26E}"/>
                </a:ext>
              </a:extLst>
            </p:cNvPr>
            <p:cNvSpPr/>
            <p:nvPr/>
          </p:nvSpPr>
          <p:spPr>
            <a:xfrm>
              <a:off x="2871300" y="3620000"/>
              <a:ext cx="166775" cy="75325"/>
            </a:xfrm>
            <a:custGeom>
              <a:avLst/>
              <a:gdLst/>
              <a:ahLst/>
              <a:cxnLst/>
              <a:rect l="l" t="t" r="r" b="b"/>
              <a:pathLst>
                <a:path w="6671" h="3013" extrusionOk="0">
                  <a:moveTo>
                    <a:pt x="0" y="0"/>
                  </a:moveTo>
                  <a:lnTo>
                    <a:pt x="0" y="753"/>
                  </a:lnTo>
                  <a:lnTo>
                    <a:pt x="0" y="1076"/>
                  </a:lnTo>
                  <a:lnTo>
                    <a:pt x="0" y="1506"/>
                  </a:lnTo>
                  <a:lnTo>
                    <a:pt x="215" y="1829"/>
                  </a:lnTo>
                  <a:lnTo>
                    <a:pt x="538" y="2152"/>
                  </a:lnTo>
                  <a:lnTo>
                    <a:pt x="969" y="2475"/>
                  </a:lnTo>
                  <a:lnTo>
                    <a:pt x="1399" y="2690"/>
                  </a:lnTo>
                  <a:lnTo>
                    <a:pt x="1937" y="2905"/>
                  </a:lnTo>
                  <a:lnTo>
                    <a:pt x="2582" y="3013"/>
                  </a:lnTo>
                  <a:lnTo>
                    <a:pt x="3981" y="3013"/>
                  </a:lnTo>
                  <a:lnTo>
                    <a:pt x="4627" y="2905"/>
                  </a:lnTo>
                  <a:lnTo>
                    <a:pt x="5164" y="2690"/>
                  </a:lnTo>
                  <a:lnTo>
                    <a:pt x="5702" y="2475"/>
                  </a:lnTo>
                  <a:lnTo>
                    <a:pt x="6133" y="2152"/>
                  </a:lnTo>
                  <a:lnTo>
                    <a:pt x="6348" y="1829"/>
                  </a:lnTo>
                  <a:lnTo>
                    <a:pt x="6563" y="1506"/>
                  </a:lnTo>
                  <a:lnTo>
                    <a:pt x="6671" y="1076"/>
                  </a:lnTo>
                  <a:lnTo>
                    <a:pt x="667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707;p29">
              <a:extLst>
                <a:ext uri="{FF2B5EF4-FFF2-40B4-BE49-F238E27FC236}">
                  <a16:creationId xmlns:a16="http://schemas.microsoft.com/office/drawing/2014/main" id="{AFD016D8-C8DF-D4F3-5BC0-9C84B57BAEDD}"/>
                </a:ext>
              </a:extLst>
            </p:cNvPr>
            <p:cNvSpPr/>
            <p:nvPr/>
          </p:nvSpPr>
          <p:spPr>
            <a:xfrm>
              <a:off x="2871300" y="3620000"/>
              <a:ext cx="166775" cy="75325"/>
            </a:xfrm>
            <a:custGeom>
              <a:avLst/>
              <a:gdLst/>
              <a:ahLst/>
              <a:cxnLst/>
              <a:rect l="l" t="t" r="r" b="b"/>
              <a:pathLst>
                <a:path w="6671" h="3013" fill="none" extrusionOk="0">
                  <a:moveTo>
                    <a:pt x="6671" y="0"/>
                  </a:moveTo>
                  <a:lnTo>
                    <a:pt x="6671" y="1076"/>
                  </a:lnTo>
                  <a:lnTo>
                    <a:pt x="6671" y="1076"/>
                  </a:lnTo>
                  <a:lnTo>
                    <a:pt x="6563" y="1506"/>
                  </a:lnTo>
                  <a:lnTo>
                    <a:pt x="6348" y="1829"/>
                  </a:lnTo>
                  <a:lnTo>
                    <a:pt x="6133" y="2152"/>
                  </a:lnTo>
                  <a:lnTo>
                    <a:pt x="5702" y="2475"/>
                  </a:lnTo>
                  <a:lnTo>
                    <a:pt x="5164" y="2690"/>
                  </a:lnTo>
                  <a:lnTo>
                    <a:pt x="4627" y="2905"/>
                  </a:lnTo>
                  <a:lnTo>
                    <a:pt x="3981" y="3013"/>
                  </a:lnTo>
                  <a:lnTo>
                    <a:pt x="3335" y="3013"/>
                  </a:lnTo>
                  <a:lnTo>
                    <a:pt x="3335" y="3013"/>
                  </a:lnTo>
                  <a:lnTo>
                    <a:pt x="2582" y="3013"/>
                  </a:lnTo>
                  <a:lnTo>
                    <a:pt x="1937" y="2905"/>
                  </a:lnTo>
                  <a:lnTo>
                    <a:pt x="1399" y="2690"/>
                  </a:lnTo>
                  <a:lnTo>
                    <a:pt x="969" y="2475"/>
                  </a:lnTo>
                  <a:lnTo>
                    <a:pt x="538" y="2152"/>
                  </a:lnTo>
                  <a:lnTo>
                    <a:pt x="215" y="1829"/>
                  </a:lnTo>
                  <a:lnTo>
                    <a:pt x="0" y="1506"/>
                  </a:lnTo>
                  <a:lnTo>
                    <a:pt x="0" y="1076"/>
                  </a:lnTo>
                  <a:lnTo>
                    <a:pt x="0" y="753"/>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708;p29">
              <a:extLst>
                <a:ext uri="{FF2B5EF4-FFF2-40B4-BE49-F238E27FC236}">
                  <a16:creationId xmlns:a16="http://schemas.microsoft.com/office/drawing/2014/main" id="{33A9537C-248B-E7BE-B9F8-D742F5978B03}"/>
                </a:ext>
              </a:extLst>
            </p:cNvPr>
            <p:cNvSpPr/>
            <p:nvPr/>
          </p:nvSpPr>
          <p:spPr>
            <a:xfrm>
              <a:off x="2865925" y="3614625"/>
              <a:ext cx="177525" cy="86075"/>
            </a:xfrm>
            <a:custGeom>
              <a:avLst/>
              <a:gdLst/>
              <a:ahLst/>
              <a:cxnLst/>
              <a:rect l="l" t="t" r="r" b="b"/>
              <a:pathLst>
                <a:path w="7101" h="3443" extrusionOk="0">
                  <a:moveTo>
                    <a:pt x="215" y="0"/>
                  </a:moveTo>
                  <a:lnTo>
                    <a:pt x="0" y="108"/>
                  </a:lnTo>
                  <a:lnTo>
                    <a:pt x="0" y="215"/>
                  </a:lnTo>
                  <a:lnTo>
                    <a:pt x="0" y="968"/>
                  </a:lnTo>
                  <a:lnTo>
                    <a:pt x="0" y="1291"/>
                  </a:lnTo>
                  <a:lnTo>
                    <a:pt x="108" y="1721"/>
                  </a:lnTo>
                  <a:lnTo>
                    <a:pt x="323" y="2152"/>
                  </a:lnTo>
                  <a:lnTo>
                    <a:pt x="646" y="2475"/>
                  </a:lnTo>
                  <a:lnTo>
                    <a:pt x="1076" y="2797"/>
                  </a:lnTo>
                  <a:lnTo>
                    <a:pt x="1614" y="3120"/>
                  </a:lnTo>
                  <a:lnTo>
                    <a:pt x="2152" y="3335"/>
                  </a:lnTo>
                  <a:lnTo>
                    <a:pt x="2797" y="3443"/>
                  </a:lnTo>
                  <a:lnTo>
                    <a:pt x="4196" y="3443"/>
                  </a:lnTo>
                  <a:lnTo>
                    <a:pt x="4842" y="3335"/>
                  </a:lnTo>
                  <a:lnTo>
                    <a:pt x="5487" y="3120"/>
                  </a:lnTo>
                  <a:lnTo>
                    <a:pt x="6025" y="2797"/>
                  </a:lnTo>
                  <a:lnTo>
                    <a:pt x="6455" y="2475"/>
                  </a:lnTo>
                  <a:lnTo>
                    <a:pt x="6778" y="2152"/>
                  </a:lnTo>
                  <a:lnTo>
                    <a:pt x="6993" y="1721"/>
                  </a:lnTo>
                  <a:lnTo>
                    <a:pt x="7101" y="1291"/>
                  </a:lnTo>
                  <a:lnTo>
                    <a:pt x="6993" y="215"/>
                  </a:lnTo>
                  <a:lnTo>
                    <a:pt x="6993" y="108"/>
                  </a:lnTo>
                  <a:lnTo>
                    <a:pt x="6886" y="0"/>
                  </a:lnTo>
                  <a:lnTo>
                    <a:pt x="6670" y="108"/>
                  </a:lnTo>
                  <a:lnTo>
                    <a:pt x="6670" y="215"/>
                  </a:lnTo>
                  <a:lnTo>
                    <a:pt x="6670" y="1291"/>
                  </a:lnTo>
                  <a:lnTo>
                    <a:pt x="6670" y="1614"/>
                  </a:lnTo>
                  <a:lnTo>
                    <a:pt x="6455" y="1937"/>
                  </a:lnTo>
                  <a:lnTo>
                    <a:pt x="6025" y="2367"/>
                  </a:lnTo>
                  <a:lnTo>
                    <a:pt x="5272" y="2797"/>
                  </a:lnTo>
                  <a:lnTo>
                    <a:pt x="4519" y="3013"/>
                  </a:lnTo>
                  <a:lnTo>
                    <a:pt x="3550" y="3120"/>
                  </a:lnTo>
                  <a:lnTo>
                    <a:pt x="2905" y="3013"/>
                  </a:lnTo>
                  <a:lnTo>
                    <a:pt x="2259" y="2905"/>
                  </a:lnTo>
                  <a:lnTo>
                    <a:pt x="1721" y="2797"/>
                  </a:lnTo>
                  <a:lnTo>
                    <a:pt x="1291" y="2475"/>
                  </a:lnTo>
                  <a:lnTo>
                    <a:pt x="861" y="2259"/>
                  </a:lnTo>
                  <a:lnTo>
                    <a:pt x="646" y="1937"/>
                  </a:lnTo>
                  <a:lnTo>
                    <a:pt x="430" y="1614"/>
                  </a:lnTo>
                  <a:lnTo>
                    <a:pt x="323" y="1291"/>
                  </a:lnTo>
                  <a:lnTo>
                    <a:pt x="323" y="968"/>
                  </a:lnTo>
                  <a:lnTo>
                    <a:pt x="323" y="215"/>
                  </a:lnTo>
                  <a:lnTo>
                    <a:pt x="323" y="108"/>
                  </a:lnTo>
                  <a:lnTo>
                    <a:pt x="21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709;p29">
              <a:extLst>
                <a:ext uri="{FF2B5EF4-FFF2-40B4-BE49-F238E27FC236}">
                  <a16:creationId xmlns:a16="http://schemas.microsoft.com/office/drawing/2014/main" id="{AEFD82CE-8D7D-438C-7765-18CEA4EA6750}"/>
                </a:ext>
              </a:extLst>
            </p:cNvPr>
            <p:cNvSpPr/>
            <p:nvPr/>
          </p:nvSpPr>
          <p:spPr>
            <a:xfrm>
              <a:off x="2868600" y="3566200"/>
              <a:ext cx="169475" cy="99550"/>
            </a:xfrm>
            <a:custGeom>
              <a:avLst/>
              <a:gdLst/>
              <a:ahLst/>
              <a:cxnLst/>
              <a:rect l="l" t="t" r="r" b="b"/>
              <a:pathLst>
                <a:path w="6779" h="3982" extrusionOk="0">
                  <a:moveTo>
                    <a:pt x="2690" y="1"/>
                  </a:moveTo>
                  <a:lnTo>
                    <a:pt x="2045" y="216"/>
                  </a:lnTo>
                  <a:lnTo>
                    <a:pt x="1507" y="323"/>
                  </a:lnTo>
                  <a:lnTo>
                    <a:pt x="969" y="538"/>
                  </a:lnTo>
                  <a:lnTo>
                    <a:pt x="646" y="861"/>
                  </a:lnTo>
                  <a:lnTo>
                    <a:pt x="323" y="1184"/>
                  </a:lnTo>
                  <a:lnTo>
                    <a:pt x="108" y="1614"/>
                  </a:lnTo>
                  <a:lnTo>
                    <a:pt x="1" y="2045"/>
                  </a:lnTo>
                  <a:lnTo>
                    <a:pt x="108" y="2367"/>
                  </a:lnTo>
                  <a:lnTo>
                    <a:pt x="323" y="2798"/>
                  </a:lnTo>
                  <a:lnTo>
                    <a:pt x="646" y="3121"/>
                  </a:lnTo>
                  <a:lnTo>
                    <a:pt x="969" y="3443"/>
                  </a:lnTo>
                  <a:lnTo>
                    <a:pt x="1507" y="3658"/>
                  </a:lnTo>
                  <a:lnTo>
                    <a:pt x="2045" y="3874"/>
                  </a:lnTo>
                  <a:lnTo>
                    <a:pt x="2690" y="3981"/>
                  </a:lnTo>
                  <a:lnTo>
                    <a:pt x="4089" y="3981"/>
                  </a:lnTo>
                  <a:lnTo>
                    <a:pt x="4735" y="3874"/>
                  </a:lnTo>
                  <a:lnTo>
                    <a:pt x="5272" y="3658"/>
                  </a:lnTo>
                  <a:lnTo>
                    <a:pt x="5810" y="3443"/>
                  </a:lnTo>
                  <a:lnTo>
                    <a:pt x="6241" y="3121"/>
                  </a:lnTo>
                  <a:lnTo>
                    <a:pt x="6456" y="2798"/>
                  </a:lnTo>
                  <a:lnTo>
                    <a:pt x="6671" y="2367"/>
                  </a:lnTo>
                  <a:lnTo>
                    <a:pt x="6779" y="2045"/>
                  </a:lnTo>
                  <a:lnTo>
                    <a:pt x="6671" y="1614"/>
                  </a:lnTo>
                  <a:lnTo>
                    <a:pt x="6456" y="1184"/>
                  </a:lnTo>
                  <a:lnTo>
                    <a:pt x="6241" y="861"/>
                  </a:lnTo>
                  <a:lnTo>
                    <a:pt x="5810" y="538"/>
                  </a:lnTo>
                  <a:lnTo>
                    <a:pt x="5272" y="323"/>
                  </a:lnTo>
                  <a:lnTo>
                    <a:pt x="4735" y="216"/>
                  </a:lnTo>
                  <a:lnTo>
                    <a:pt x="4089"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710;p29">
              <a:extLst>
                <a:ext uri="{FF2B5EF4-FFF2-40B4-BE49-F238E27FC236}">
                  <a16:creationId xmlns:a16="http://schemas.microsoft.com/office/drawing/2014/main" id="{BDA79862-5385-47F2-8DB4-277A85407BB2}"/>
                </a:ext>
              </a:extLst>
            </p:cNvPr>
            <p:cNvSpPr/>
            <p:nvPr/>
          </p:nvSpPr>
          <p:spPr>
            <a:xfrm>
              <a:off x="2865925" y="3560825"/>
              <a:ext cx="177525" cy="110300"/>
            </a:xfrm>
            <a:custGeom>
              <a:avLst/>
              <a:gdLst/>
              <a:ahLst/>
              <a:cxnLst/>
              <a:rect l="l" t="t" r="r" b="b"/>
              <a:pathLst>
                <a:path w="7101" h="4412" extrusionOk="0">
                  <a:moveTo>
                    <a:pt x="4196" y="431"/>
                  </a:moveTo>
                  <a:lnTo>
                    <a:pt x="4734" y="538"/>
                  </a:lnTo>
                  <a:lnTo>
                    <a:pt x="5272" y="753"/>
                  </a:lnTo>
                  <a:lnTo>
                    <a:pt x="5810" y="969"/>
                  </a:lnTo>
                  <a:lnTo>
                    <a:pt x="6133" y="1184"/>
                  </a:lnTo>
                  <a:lnTo>
                    <a:pt x="6455" y="1507"/>
                  </a:lnTo>
                  <a:lnTo>
                    <a:pt x="6670" y="1829"/>
                  </a:lnTo>
                  <a:lnTo>
                    <a:pt x="6670" y="2260"/>
                  </a:lnTo>
                  <a:lnTo>
                    <a:pt x="6670" y="2582"/>
                  </a:lnTo>
                  <a:lnTo>
                    <a:pt x="6455" y="2905"/>
                  </a:lnTo>
                  <a:lnTo>
                    <a:pt x="6025" y="3336"/>
                  </a:lnTo>
                  <a:lnTo>
                    <a:pt x="5272" y="3658"/>
                  </a:lnTo>
                  <a:lnTo>
                    <a:pt x="4519" y="3873"/>
                  </a:lnTo>
                  <a:lnTo>
                    <a:pt x="3550" y="3981"/>
                  </a:lnTo>
                  <a:lnTo>
                    <a:pt x="2797" y="3981"/>
                  </a:lnTo>
                  <a:lnTo>
                    <a:pt x="2259" y="3873"/>
                  </a:lnTo>
                  <a:lnTo>
                    <a:pt x="1721" y="3658"/>
                  </a:lnTo>
                  <a:lnTo>
                    <a:pt x="1184" y="3443"/>
                  </a:lnTo>
                  <a:lnTo>
                    <a:pt x="861" y="3228"/>
                  </a:lnTo>
                  <a:lnTo>
                    <a:pt x="538" y="2905"/>
                  </a:lnTo>
                  <a:lnTo>
                    <a:pt x="430" y="2582"/>
                  </a:lnTo>
                  <a:lnTo>
                    <a:pt x="323" y="2260"/>
                  </a:lnTo>
                  <a:lnTo>
                    <a:pt x="430" y="1829"/>
                  </a:lnTo>
                  <a:lnTo>
                    <a:pt x="538" y="1507"/>
                  </a:lnTo>
                  <a:lnTo>
                    <a:pt x="968" y="1076"/>
                  </a:lnTo>
                  <a:lnTo>
                    <a:pt x="1721" y="753"/>
                  </a:lnTo>
                  <a:lnTo>
                    <a:pt x="2582" y="538"/>
                  </a:lnTo>
                  <a:lnTo>
                    <a:pt x="3550" y="431"/>
                  </a:lnTo>
                  <a:close/>
                  <a:moveTo>
                    <a:pt x="3550" y="0"/>
                  </a:moveTo>
                  <a:lnTo>
                    <a:pt x="2797" y="108"/>
                  </a:lnTo>
                  <a:lnTo>
                    <a:pt x="2152" y="216"/>
                  </a:lnTo>
                  <a:lnTo>
                    <a:pt x="1506" y="431"/>
                  </a:lnTo>
                  <a:lnTo>
                    <a:pt x="1076" y="646"/>
                  </a:lnTo>
                  <a:lnTo>
                    <a:pt x="646" y="969"/>
                  </a:lnTo>
                  <a:lnTo>
                    <a:pt x="215" y="1291"/>
                  </a:lnTo>
                  <a:lnTo>
                    <a:pt x="0" y="1722"/>
                  </a:lnTo>
                  <a:lnTo>
                    <a:pt x="0" y="2260"/>
                  </a:lnTo>
                  <a:lnTo>
                    <a:pt x="0" y="2690"/>
                  </a:lnTo>
                  <a:lnTo>
                    <a:pt x="215" y="3120"/>
                  </a:lnTo>
                  <a:lnTo>
                    <a:pt x="753" y="3658"/>
                  </a:lnTo>
                  <a:lnTo>
                    <a:pt x="1506" y="3981"/>
                  </a:lnTo>
                  <a:lnTo>
                    <a:pt x="2475" y="4304"/>
                  </a:lnTo>
                  <a:lnTo>
                    <a:pt x="3550" y="4411"/>
                  </a:lnTo>
                  <a:lnTo>
                    <a:pt x="4196" y="4304"/>
                  </a:lnTo>
                  <a:lnTo>
                    <a:pt x="4842" y="4196"/>
                  </a:lnTo>
                  <a:lnTo>
                    <a:pt x="5487" y="3981"/>
                  </a:lnTo>
                  <a:lnTo>
                    <a:pt x="6025" y="3766"/>
                  </a:lnTo>
                  <a:lnTo>
                    <a:pt x="6455" y="3443"/>
                  </a:lnTo>
                  <a:lnTo>
                    <a:pt x="6778" y="3120"/>
                  </a:lnTo>
                  <a:lnTo>
                    <a:pt x="6993" y="2690"/>
                  </a:lnTo>
                  <a:lnTo>
                    <a:pt x="7101" y="2260"/>
                  </a:lnTo>
                  <a:lnTo>
                    <a:pt x="6993" y="1722"/>
                  </a:lnTo>
                  <a:lnTo>
                    <a:pt x="6778" y="1291"/>
                  </a:lnTo>
                  <a:lnTo>
                    <a:pt x="6240" y="753"/>
                  </a:lnTo>
                  <a:lnTo>
                    <a:pt x="5487" y="431"/>
                  </a:lnTo>
                  <a:lnTo>
                    <a:pt x="4519" y="108"/>
                  </a:lnTo>
                  <a:lnTo>
                    <a:pt x="355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711;p29">
              <a:extLst>
                <a:ext uri="{FF2B5EF4-FFF2-40B4-BE49-F238E27FC236}">
                  <a16:creationId xmlns:a16="http://schemas.microsoft.com/office/drawing/2014/main" id="{612C2C82-35E7-D106-A1FE-DF09E79D5020}"/>
                </a:ext>
              </a:extLst>
            </p:cNvPr>
            <p:cNvSpPr/>
            <p:nvPr/>
          </p:nvSpPr>
          <p:spPr>
            <a:xfrm>
              <a:off x="2892800" y="3536625"/>
              <a:ext cx="61900" cy="107600"/>
            </a:xfrm>
            <a:custGeom>
              <a:avLst/>
              <a:gdLst/>
              <a:ahLst/>
              <a:cxnLst/>
              <a:rect l="l" t="t" r="r" b="b"/>
              <a:pathLst>
                <a:path w="2476" h="4304" extrusionOk="0">
                  <a:moveTo>
                    <a:pt x="1" y="0"/>
                  </a:moveTo>
                  <a:lnTo>
                    <a:pt x="1" y="2905"/>
                  </a:lnTo>
                  <a:lnTo>
                    <a:pt x="2475" y="4304"/>
                  </a:lnTo>
                  <a:lnTo>
                    <a:pt x="2475" y="1506"/>
                  </a:lnTo>
                  <a:lnTo>
                    <a:pt x="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712;p29">
              <a:extLst>
                <a:ext uri="{FF2B5EF4-FFF2-40B4-BE49-F238E27FC236}">
                  <a16:creationId xmlns:a16="http://schemas.microsoft.com/office/drawing/2014/main" id="{778E1F57-A851-AB65-AEAC-1ED19D292232}"/>
                </a:ext>
              </a:extLst>
            </p:cNvPr>
            <p:cNvSpPr/>
            <p:nvPr/>
          </p:nvSpPr>
          <p:spPr>
            <a:xfrm>
              <a:off x="2890125" y="3533925"/>
              <a:ext cx="69950" cy="115675"/>
            </a:xfrm>
            <a:custGeom>
              <a:avLst/>
              <a:gdLst/>
              <a:ahLst/>
              <a:cxnLst/>
              <a:rect l="l" t="t" r="r" b="b"/>
              <a:pathLst>
                <a:path w="2798" h="4627" extrusionOk="0">
                  <a:moveTo>
                    <a:pt x="323" y="431"/>
                  </a:moveTo>
                  <a:lnTo>
                    <a:pt x="2367" y="1722"/>
                  </a:lnTo>
                  <a:lnTo>
                    <a:pt x="2367" y="4171"/>
                  </a:lnTo>
                  <a:lnTo>
                    <a:pt x="2367" y="4171"/>
                  </a:lnTo>
                  <a:lnTo>
                    <a:pt x="323" y="2905"/>
                  </a:lnTo>
                  <a:lnTo>
                    <a:pt x="323" y="431"/>
                  </a:lnTo>
                  <a:close/>
                  <a:moveTo>
                    <a:pt x="108" y="1"/>
                  </a:moveTo>
                  <a:lnTo>
                    <a:pt x="0" y="108"/>
                  </a:lnTo>
                  <a:lnTo>
                    <a:pt x="0" y="3013"/>
                  </a:lnTo>
                  <a:lnTo>
                    <a:pt x="0" y="3121"/>
                  </a:lnTo>
                  <a:lnTo>
                    <a:pt x="2475" y="4627"/>
                  </a:lnTo>
                  <a:lnTo>
                    <a:pt x="2582" y="4627"/>
                  </a:lnTo>
                  <a:lnTo>
                    <a:pt x="2690" y="4412"/>
                  </a:lnTo>
                  <a:lnTo>
                    <a:pt x="2798" y="1614"/>
                  </a:lnTo>
                  <a:lnTo>
                    <a:pt x="2690" y="1399"/>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713;p29">
              <a:extLst>
                <a:ext uri="{FF2B5EF4-FFF2-40B4-BE49-F238E27FC236}">
                  <a16:creationId xmlns:a16="http://schemas.microsoft.com/office/drawing/2014/main" id="{38279818-BDE5-EC4A-80B4-036A072E7510}"/>
                </a:ext>
              </a:extLst>
            </p:cNvPr>
            <p:cNvSpPr/>
            <p:nvPr/>
          </p:nvSpPr>
          <p:spPr>
            <a:xfrm>
              <a:off x="2892800" y="3501650"/>
              <a:ext cx="121075" cy="72650"/>
            </a:xfrm>
            <a:custGeom>
              <a:avLst/>
              <a:gdLst/>
              <a:ahLst/>
              <a:cxnLst/>
              <a:rect l="l" t="t" r="r" b="b"/>
              <a:pathLst>
                <a:path w="4843" h="2906" extrusionOk="0">
                  <a:moveTo>
                    <a:pt x="2475" y="0"/>
                  </a:moveTo>
                  <a:lnTo>
                    <a:pt x="1" y="1399"/>
                  </a:lnTo>
                  <a:lnTo>
                    <a:pt x="2475" y="2905"/>
                  </a:lnTo>
                  <a:lnTo>
                    <a:pt x="4842" y="1399"/>
                  </a:lnTo>
                  <a:lnTo>
                    <a:pt x="247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714;p29">
              <a:extLst>
                <a:ext uri="{FF2B5EF4-FFF2-40B4-BE49-F238E27FC236}">
                  <a16:creationId xmlns:a16="http://schemas.microsoft.com/office/drawing/2014/main" id="{9196B999-C3ED-A5C5-B964-6E4700726AF5}"/>
                </a:ext>
              </a:extLst>
            </p:cNvPr>
            <p:cNvSpPr/>
            <p:nvPr/>
          </p:nvSpPr>
          <p:spPr>
            <a:xfrm>
              <a:off x="2890125" y="3496275"/>
              <a:ext cx="129125" cy="80700"/>
            </a:xfrm>
            <a:custGeom>
              <a:avLst/>
              <a:gdLst/>
              <a:ahLst/>
              <a:cxnLst/>
              <a:rect l="l" t="t" r="r" b="b"/>
              <a:pathLst>
                <a:path w="5165" h="3228" extrusionOk="0">
                  <a:moveTo>
                    <a:pt x="2582" y="431"/>
                  </a:moveTo>
                  <a:lnTo>
                    <a:pt x="4627" y="1614"/>
                  </a:lnTo>
                  <a:lnTo>
                    <a:pt x="2582" y="2905"/>
                  </a:lnTo>
                  <a:lnTo>
                    <a:pt x="489" y="1668"/>
                  </a:lnTo>
                  <a:lnTo>
                    <a:pt x="2582" y="431"/>
                  </a:lnTo>
                  <a:close/>
                  <a:moveTo>
                    <a:pt x="2475" y="0"/>
                  </a:moveTo>
                  <a:lnTo>
                    <a:pt x="0" y="1507"/>
                  </a:lnTo>
                  <a:lnTo>
                    <a:pt x="0" y="1614"/>
                  </a:lnTo>
                  <a:lnTo>
                    <a:pt x="108" y="1829"/>
                  </a:lnTo>
                  <a:lnTo>
                    <a:pt x="2475" y="3228"/>
                  </a:lnTo>
                  <a:lnTo>
                    <a:pt x="2690" y="3228"/>
                  </a:lnTo>
                  <a:lnTo>
                    <a:pt x="5057" y="1722"/>
                  </a:lnTo>
                  <a:lnTo>
                    <a:pt x="5165" y="1614"/>
                  </a:lnTo>
                  <a:lnTo>
                    <a:pt x="5057" y="1399"/>
                  </a:lnTo>
                  <a:lnTo>
                    <a:pt x="258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715;p29">
              <a:extLst>
                <a:ext uri="{FF2B5EF4-FFF2-40B4-BE49-F238E27FC236}">
                  <a16:creationId xmlns:a16="http://schemas.microsoft.com/office/drawing/2014/main" id="{81482267-0874-7BA6-1A3E-7AC33A52F178}"/>
                </a:ext>
              </a:extLst>
            </p:cNvPr>
            <p:cNvSpPr/>
            <p:nvPr/>
          </p:nvSpPr>
          <p:spPr>
            <a:xfrm>
              <a:off x="2954675" y="3536625"/>
              <a:ext cx="59200" cy="107600"/>
            </a:xfrm>
            <a:custGeom>
              <a:avLst/>
              <a:gdLst/>
              <a:ahLst/>
              <a:cxnLst/>
              <a:rect l="l" t="t" r="r" b="b"/>
              <a:pathLst>
                <a:path w="2368" h="4304" extrusionOk="0">
                  <a:moveTo>
                    <a:pt x="2367" y="0"/>
                  </a:moveTo>
                  <a:lnTo>
                    <a:pt x="0" y="1506"/>
                  </a:lnTo>
                  <a:lnTo>
                    <a:pt x="0" y="4304"/>
                  </a:lnTo>
                  <a:lnTo>
                    <a:pt x="2367" y="2797"/>
                  </a:lnTo>
                  <a:lnTo>
                    <a:pt x="2367"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716;p29">
              <a:extLst>
                <a:ext uri="{FF2B5EF4-FFF2-40B4-BE49-F238E27FC236}">
                  <a16:creationId xmlns:a16="http://schemas.microsoft.com/office/drawing/2014/main" id="{2FAEB8B5-6D12-C5A3-B821-6454AB332535}"/>
                </a:ext>
              </a:extLst>
            </p:cNvPr>
            <p:cNvSpPr/>
            <p:nvPr/>
          </p:nvSpPr>
          <p:spPr>
            <a:xfrm>
              <a:off x="2949300" y="3531225"/>
              <a:ext cx="69950" cy="118375"/>
            </a:xfrm>
            <a:custGeom>
              <a:avLst/>
              <a:gdLst/>
              <a:ahLst/>
              <a:cxnLst/>
              <a:rect l="l" t="t" r="r" b="b"/>
              <a:pathLst>
                <a:path w="2798" h="4735" extrusionOk="0">
                  <a:moveTo>
                    <a:pt x="2475" y="539"/>
                  </a:moveTo>
                  <a:lnTo>
                    <a:pt x="2475" y="2906"/>
                  </a:lnTo>
                  <a:lnTo>
                    <a:pt x="333" y="4269"/>
                  </a:lnTo>
                  <a:lnTo>
                    <a:pt x="333" y="4269"/>
                  </a:lnTo>
                  <a:lnTo>
                    <a:pt x="431" y="1830"/>
                  </a:lnTo>
                  <a:lnTo>
                    <a:pt x="2475" y="539"/>
                  </a:lnTo>
                  <a:close/>
                  <a:moveTo>
                    <a:pt x="2475" y="1"/>
                  </a:moveTo>
                  <a:lnTo>
                    <a:pt x="108" y="1507"/>
                  </a:lnTo>
                  <a:lnTo>
                    <a:pt x="0" y="1722"/>
                  </a:lnTo>
                  <a:lnTo>
                    <a:pt x="0" y="4520"/>
                  </a:lnTo>
                  <a:lnTo>
                    <a:pt x="108" y="4735"/>
                  </a:lnTo>
                  <a:lnTo>
                    <a:pt x="215" y="4735"/>
                  </a:lnTo>
                  <a:lnTo>
                    <a:pt x="2690" y="3229"/>
                  </a:lnTo>
                  <a:lnTo>
                    <a:pt x="2798" y="3013"/>
                  </a:lnTo>
                  <a:lnTo>
                    <a:pt x="2798" y="216"/>
                  </a:lnTo>
                  <a:lnTo>
                    <a:pt x="269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717;p29">
              <a:extLst>
                <a:ext uri="{FF2B5EF4-FFF2-40B4-BE49-F238E27FC236}">
                  <a16:creationId xmlns:a16="http://schemas.microsoft.com/office/drawing/2014/main" id="{65C7078C-E84A-9E2B-3D95-BC3D53B21D91}"/>
                </a:ext>
              </a:extLst>
            </p:cNvPr>
            <p:cNvSpPr/>
            <p:nvPr/>
          </p:nvSpPr>
          <p:spPr>
            <a:xfrm>
              <a:off x="2933150" y="3466675"/>
              <a:ext cx="43075" cy="83425"/>
            </a:xfrm>
            <a:custGeom>
              <a:avLst/>
              <a:gdLst/>
              <a:ahLst/>
              <a:cxnLst/>
              <a:rect l="l" t="t" r="r" b="b"/>
              <a:pathLst>
                <a:path w="1723" h="3337" extrusionOk="0">
                  <a:moveTo>
                    <a:pt x="324" y="1"/>
                  </a:moveTo>
                  <a:lnTo>
                    <a:pt x="1" y="108"/>
                  </a:lnTo>
                  <a:lnTo>
                    <a:pt x="431" y="3336"/>
                  </a:lnTo>
                  <a:lnTo>
                    <a:pt x="969" y="3336"/>
                  </a:lnTo>
                  <a:lnTo>
                    <a:pt x="1184" y="3228"/>
                  </a:lnTo>
                  <a:lnTo>
                    <a:pt x="1292" y="3121"/>
                  </a:lnTo>
                  <a:lnTo>
                    <a:pt x="1615" y="2691"/>
                  </a:lnTo>
                  <a:lnTo>
                    <a:pt x="1722" y="2153"/>
                  </a:lnTo>
                  <a:lnTo>
                    <a:pt x="1722" y="1507"/>
                  </a:lnTo>
                  <a:lnTo>
                    <a:pt x="1615" y="862"/>
                  </a:lnTo>
                  <a:lnTo>
                    <a:pt x="1292" y="431"/>
                  </a:lnTo>
                  <a:lnTo>
                    <a:pt x="969" y="108"/>
                  </a:lnTo>
                  <a:lnTo>
                    <a:pt x="754"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718;p29">
              <a:extLst>
                <a:ext uri="{FF2B5EF4-FFF2-40B4-BE49-F238E27FC236}">
                  <a16:creationId xmlns:a16="http://schemas.microsoft.com/office/drawing/2014/main" id="{E12EB25E-D351-F918-51E1-5CEEA68817BF}"/>
                </a:ext>
              </a:extLst>
            </p:cNvPr>
            <p:cNvSpPr/>
            <p:nvPr/>
          </p:nvSpPr>
          <p:spPr>
            <a:xfrm>
              <a:off x="2933150" y="3466675"/>
              <a:ext cx="43075" cy="83425"/>
            </a:xfrm>
            <a:custGeom>
              <a:avLst/>
              <a:gdLst/>
              <a:ahLst/>
              <a:cxnLst/>
              <a:rect l="l" t="t" r="r" b="b"/>
              <a:pathLst>
                <a:path w="1723" h="3337" fill="none" extrusionOk="0">
                  <a:moveTo>
                    <a:pt x="431" y="3336"/>
                  </a:moveTo>
                  <a:lnTo>
                    <a:pt x="969" y="3336"/>
                  </a:lnTo>
                  <a:lnTo>
                    <a:pt x="969" y="3336"/>
                  </a:lnTo>
                  <a:lnTo>
                    <a:pt x="1184" y="3228"/>
                  </a:lnTo>
                  <a:lnTo>
                    <a:pt x="1292" y="3121"/>
                  </a:lnTo>
                  <a:lnTo>
                    <a:pt x="1615" y="2691"/>
                  </a:lnTo>
                  <a:lnTo>
                    <a:pt x="1722" y="2153"/>
                  </a:lnTo>
                  <a:lnTo>
                    <a:pt x="1722" y="1507"/>
                  </a:lnTo>
                  <a:lnTo>
                    <a:pt x="1722" y="1507"/>
                  </a:lnTo>
                  <a:lnTo>
                    <a:pt x="1615" y="862"/>
                  </a:lnTo>
                  <a:lnTo>
                    <a:pt x="1292" y="431"/>
                  </a:lnTo>
                  <a:lnTo>
                    <a:pt x="969" y="108"/>
                  </a:lnTo>
                  <a:lnTo>
                    <a:pt x="754" y="1"/>
                  </a:lnTo>
                  <a:lnTo>
                    <a:pt x="539" y="1"/>
                  </a:lnTo>
                  <a:lnTo>
                    <a:pt x="324" y="1"/>
                  </a:lnTo>
                  <a:lnTo>
                    <a:pt x="1" y="10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719;p29">
              <a:extLst>
                <a:ext uri="{FF2B5EF4-FFF2-40B4-BE49-F238E27FC236}">
                  <a16:creationId xmlns:a16="http://schemas.microsoft.com/office/drawing/2014/main" id="{85DC3E93-98A5-E43A-435C-ADC479ECE922}"/>
                </a:ext>
              </a:extLst>
            </p:cNvPr>
            <p:cNvSpPr/>
            <p:nvPr/>
          </p:nvSpPr>
          <p:spPr>
            <a:xfrm>
              <a:off x="2927775" y="3461300"/>
              <a:ext cx="53825" cy="94175"/>
            </a:xfrm>
            <a:custGeom>
              <a:avLst/>
              <a:gdLst/>
              <a:ahLst/>
              <a:cxnLst/>
              <a:rect l="l" t="t" r="r" b="b"/>
              <a:pathLst>
                <a:path w="2153" h="3767" extrusionOk="0">
                  <a:moveTo>
                    <a:pt x="754" y="1"/>
                  </a:moveTo>
                  <a:lnTo>
                    <a:pt x="539" y="108"/>
                  </a:lnTo>
                  <a:lnTo>
                    <a:pt x="216" y="108"/>
                  </a:lnTo>
                  <a:lnTo>
                    <a:pt x="108" y="216"/>
                  </a:lnTo>
                  <a:lnTo>
                    <a:pt x="1" y="323"/>
                  </a:lnTo>
                  <a:lnTo>
                    <a:pt x="108" y="431"/>
                  </a:lnTo>
                  <a:lnTo>
                    <a:pt x="861" y="431"/>
                  </a:lnTo>
                  <a:lnTo>
                    <a:pt x="1076" y="539"/>
                  </a:lnTo>
                  <a:lnTo>
                    <a:pt x="1399" y="754"/>
                  </a:lnTo>
                  <a:lnTo>
                    <a:pt x="1614" y="1184"/>
                  </a:lnTo>
                  <a:lnTo>
                    <a:pt x="1722" y="1722"/>
                  </a:lnTo>
                  <a:lnTo>
                    <a:pt x="1830" y="2152"/>
                  </a:lnTo>
                  <a:lnTo>
                    <a:pt x="1722" y="2583"/>
                  </a:lnTo>
                  <a:lnTo>
                    <a:pt x="1614" y="3013"/>
                  </a:lnTo>
                  <a:lnTo>
                    <a:pt x="1399" y="3228"/>
                  </a:lnTo>
                  <a:lnTo>
                    <a:pt x="1184" y="3336"/>
                  </a:lnTo>
                  <a:lnTo>
                    <a:pt x="646" y="3443"/>
                  </a:lnTo>
                  <a:lnTo>
                    <a:pt x="539" y="3443"/>
                  </a:lnTo>
                  <a:lnTo>
                    <a:pt x="539" y="3659"/>
                  </a:lnTo>
                  <a:lnTo>
                    <a:pt x="539" y="3766"/>
                  </a:lnTo>
                  <a:lnTo>
                    <a:pt x="646" y="3766"/>
                  </a:lnTo>
                  <a:lnTo>
                    <a:pt x="1184" y="3659"/>
                  </a:lnTo>
                  <a:lnTo>
                    <a:pt x="1399" y="3659"/>
                  </a:lnTo>
                  <a:lnTo>
                    <a:pt x="1614" y="3551"/>
                  </a:lnTo>
                  <a:lnTo>
                    <a:pt x="1937" y="3121"/>
                  </a:lnTo>
                  <a:lnTo>
                    <a:pt x="2045" y="2690"/>
                  </a:lnTo>
                  <a:lnTo>
                    <a:pt x="2152" y="2152"/>
                  </a:lnTo>
                  <a:lnTo>
                    <a:pt x="2152" y="1722"/>
                  </a:lnTo>
                  <a:lnTo>
                    <a:pt x="1937" y="1077"/>
                  </a:lnTo>
                  <a:lnTo>
                    <a:pt x="1722" y="539"/>
                  </a:lnTo>
                  <a:lnTo>
                    <a:pt x="1292" y="216"/>
                  </a:lnTo>
                  <a:lnTo>
                    <a:pt x="1076" y="108"/>
                  </a:lnTo>
                  <a:lnTo>
                    <a:pt x="86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720;p29">
              <a:extLst>
                <a:ext uri="{FF2B5EF4-FFF2-40B4-BE49-F238E27FC236}">
                  <a16:creationId xmlns:a16="http://schemas.microsoft.com/office/drawing/2014/main" id="{FD1D0202-3522-0F8A-19FD-D8D88DF6945B}"/>
                </a:ext>
              </a:extLst>
            </p:cNvPr>
            <p:cNvSpPr/>
            <p:nvPr/>
          </p:nvSpPr>
          <p:spPr>
            <a:xfrm>
              <a:off x="2911650" y="3469375"/>
              <a:ext cx="51125" cy="83400"/>
            </a:xfrm>
            <a:custGeom>
              <a:avLst/>
              <a:gdLst/>
              <a:ahLst/>
              <a:cxnLst/>
              <a:rect l="l" t="t" r="r" b="b"/>
              <a:pathLst>
                <a:path w="2045" h="3336" extrusionOk="0">
                  <a:moveTo>
                    <a:pt x="646" y="0"/>
                  </a:moveTo>
                  <a:lnTo>
                    <a:pt x="430" y="108"/>
                  </a:lnTo>
                  <a:lnTo>
                    <a:pt x="108" y="538"/>
                  </a:lnTo>
                  <a:lnTo>
                    <a:pt x="0" y="1076"/>
                  </a:lnTo>
                  <a:lnTo>
                    <a:pt x="0" y="1722"/>
                  </a:lnTo>
                  <a:lnTo>
                    <a:pt x="215" y="2367"/>
                  </a:lnTo>
                  <a:lnTo>
                    <a:pt x="430" y="2905"/>
                  </a:lnTo>
                  <a:lnTo>
                    <a:pt x="861" y="3228"/>
                  </a:lnTo>
                  <a:lnTo>
                    <a:pt x="1076" y="3228"/>
                  </a:lnTo>
                  <a:lnTo>
                    <a:pt x="1291" y="3336"/>
                  </a:lnTo>
                  <a:lnTo>
                    <a:pt x="1399" y="3228"/>
                  </a:lnTo>
                  <a:lnTo>
                    <a:pt x="1614" y="3120"/>
                  </a:lnTo>
                  <a:lnTo>
                    <a:pt x="1829" y="2690"/>
                  </a:lnTo>
                  <a:lnTo>
                    <a:pt x="2044" y="2152"/>
                  </a:lnTo>
                  <a:lnTo>
                    <a:pt x="2044" y="1507"/>
                  </a:lnTo>
                  <a:lnTo>
                    <a:pt x="1829" y="861"/>
                  </a:lnTo>
                  <a:lnTo>
                    <a:pt x="1506" y="323"/>
                  </a:lnTo>
                  <a:lnTo>
                    <a:pt x="1184"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721;p29">
              <a:extLst>
                <a:ext uri="{FF2B5EF4-FFF2-40B4-BE49-F238E27FC236}">
                  <a16:creationId xmlns:a16="http://schemas.microsoft.com/office/drawing/2014/main" id="{A67A657E-4719-7C31-D668-24765CFAB6C3}"/>
                </a:ext>
              </a:extLst>
            </p:cNvPr>
            <p:cNvSpPr/>
            <p:nvPr/>
          </p:nvSpPr>
          <p:spPr>
            <a:xfrm>
              <a:off x="2906250" y="3464000"/>
              <a:ext cx="59200" cy="91475"/>
            </a:xfrm>
            <a:custGeom>
              <a:avLst/>
              <a:gdLst/>
              <a:ahLst/>
              <a:cxnLst/>
              <a:rect l="l" t="t" r="r" b="b"/>
              <a:pathLst>
                <a:path w="2368" h="3659" extrusionOk="0">
                  <a:moveTo>
                    <a:pt x="1077" y="323"/>
                  </a:moveTo>
                  <a:lnTo>
                    <a:pt x="1400" y="431"/>
                  </a:lnTo>
                  <a:lnTo>
                    <a:pt x="1615" y="753"/>
                  </a:lnTo>
                  <a:lnTo>
                    <a:pt x="1830" y="1184"/>
                  </a:lnTo>
                  <a:lnTo>
                    <a:pt x="2045" y="1722"/>
                  </a:lnTo>
                  <a:lnTo>
                    <a:pt x="2045" y="2044"/>
                  </a:lnTo>
                  <a:lnTo>
                    <a:pt x="2045" y="2582"/>
                  </a:lnTo>
                  <a:lnTo>
                    <a:pt x="1830" y="3013"/>
                  </a:lnTo>
                  <a:lnTo>
                    <a:pt x="1615" y="3228"/>
                  </a:lnTo>
                  <a:lnTo>
                    <a:pt x="1400" y="3335"/>
                  </a:lnTo>
                  <a:lnTo>
                    <a:pt x="1077" y="3228"/>
                  </a:lnTo>
                  <a:lnTo>
                    <a:pt x="862" y="3013"/>
                  </a:lnTo>
                  <a:lnTo>
                    <a:pt x="539" y="2475"/>
                  </a:lnTo>
                  <a:lnTo>
                    <a:pt x="431" y="1937"/>
                  </a:lnTo>
                  <a:lnTo>
                    <a:pt x="431" y="1614"/>
                  </a:lnTo>
                  <a:lnTo>
                    <a:pt x="431" y="1076"/>
                  </a:lnTo>
                  <a:lnTo>
                    <a:pt x="646" y="753"/>
                  </a:lnTo>
                  <a:lnTo>
                    <a:pt x="754" y="431"/>
                  </a:lnTo>
                  <a:lnTo>
                    <a:pt x="1077" y="323"/>
                  </a:lnTo>
                  <a:close/>
                  <a:moveTo>
                    <a:pt x="969" y="0"/>
                  </a:moveTo>
                  <a:lnTo>
                    <a:pt x="754" y="108"/>
                  </a:lnTo>
                  <a:lnTo>
                    <a:pt x="539" y="215"/>
                  </a:lnTo>
                  <a:lnTo>
                    <a:pt x="324" y="538"/>
                  </a:lnTo>
                  <a:lnTo>
                    <a:pt x="108" y="1076"/>
                  </a:lnTo>
                  <a:lnTo>
                    <a:pt x="1" y="1614"/>
                  </a:lnTo>
                  <a:lnTo>
                    <a:pt x="108" y="2044"/>
                  </a:lnTo>
                  <a:lnTo>
                    <a:pt x="216" y="2690"/>
                  </a:lnTo>
                  <a:lnTo>
                    <a:pt x="539" y="3228"/>
                  </a:lnTo>
                  <a:lnTo>
                    <a:pt x="862" y="3551"/>
                  </a:lnTo>
                  <a:lnTo>
                    <a:pt x="1077" y="3658"/>
                  </a:lnTo>
                  <a:lnTo>
                    <a:pt x="1722" y="3658"/>
                  </a:lnTo>
                  <a:lnTo>
                    <a:pt x="1937" y="3551"/>
                  </a:lnTo>
                  <a:lnTo>
                    <a:pt x="2153" y="3120"/>
                  </a:lnTo>
                  <a:lnTo>
                    <a:pt x="2368" y="2690"/>
                  </a:lnTo>
                  <a:lnTo>
                    <a:pt x="2368" y="2044"/>
                  </a:lnTo>
                  <a:lnTo>
                    <a:pt x="2368" y="1722"/>
                  </a:lnTo>
                  <a:lnTo>
                    <a:pt x="2260" y="1076"/>
                  </a:lnTo>
                  <a:lnTo>
                    <a:pt x="1937" y="538"/>
                  </a:lnTo>
                  <a:lnTo>
                    <a:pt x="1507" y="108"/>
                  </a:lnTo>
                  <a:lnTo>
                    <a:pt x="129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722;p29">
              <a:extLst>
                <a:ext uri="{FF2B5EF4-FFF2-40B4-BE49-F238E27FC236}">
                  <a16:creationId xmlns:a16="http://schemas.microsoft.com/office/drawing/2014/main" id="{CDE002AB-C6C4-184A-EB3D-BB5056D4462E}"/>
                </a:ext>
              </a:extLst>
            </p:cNvPr>
            <p:cNvSpPr/>
            <p:nvPr/>
          </p:nvSpPr>
          <p:spPr>
            <a:xfrm>
              <a:off x="2938525" y="3464000"/>
              <a:ext cx="80725" cy="86100"/>
            </a:xfrm>
            <a:custGeom>
              <a:avLst/>
              <a:gdLst/>
              <a:ahLst/>
              <a:cxnLst/>
              <a:rect l="l" t="t" r="r" b="b"/>
              <a:pathLst>
                <a:path w="3229" h="3444" extrusionOk="0">
                  <a:moveTo>
                    <a:pt x="3229" y="0"/>
                  </a:moveTo>
                  <a:lnTo>
                    <a:pt x="431" y="108"/>
                  </a:lnTo>
                  <a:lnTo>
                    <a:pt x="1" y="108"/>
                  </a:lnTo>
                  <a:lnTo>
                    <a:pt x="109" y="323"/>
                  </a:lnTo>
                  <a:lnTo>
                    <a:pt x="539" y="753"/>
                  </a:lnTo>
                  <a:lnTo>
                    <a:pt x="754" y="1076"/>
                  </a:lnTo>
                  <a:lnTo>
                    <a:pt x="862" y="1506"/>
                  </a:lnTo>
                  <a:lnTo>
                    <a:pt x="969" y="2044"/>
                  </a:lnTo>
                  <a:lnTo>
                    <a:pt x="862" y="2582"/>
                  </a:lnTo>
                  <a:lnTo>
                    <a:pt x="646" y="3013"/>
                  </a:lnTo>
                  <a:lnTo>
                    <a:pt x="539" y="3335"/>
                  </a:lnTo>
                  <a:lnTo>
                    <a:pt x="324" y="3443"/>
                  </a:lnTo>
                  <a:lnTo>
                    <a:pt x="969" y="3443"/>
                  </a:lnTo>
                  <a:lnTo>
                    <a:pt x="3229" y="3335"/>
                  </a:lnTo>
                  <a:lnTo>
                    <a:pt x="322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723;p29">
              <a:extLst>
                <a:ext uri="{FF2B5EF4-FFF2-40B4-BE49-F238E27FC236}">
                  <a16:creationId xmlns:a16="http://schemas.microsoft.com/office/drawing/2014/main" id="{3218A10C-4435-8377-28D5-3708E52D2118}"/>
                </a:ext>
              </a:extLst>
            </p:cNvPr>
            <p:cNvSpPr/>
            <p:nvPr/>
          </p:nvSpPr>
          <p:spPr>
            <a:xfrm>
              <a:off x="3005775" y="3464000"/>
              <a:ext cx="45750" cy="83400"/>
            </a:xfrm>
            <a:custGeom>
              <a:avLst/>
              <a:gdLst/>
              <a:ahLst/>
              <a:cxnLst/>
              <a:rect l="l" t="t" r="r" b="b"/>
              <a:pathLst>
                <a:path w="1830" h="3336" extrusionOk="0">
                  <a:moveTo>
                    <a:pt x="431" y="0"/>
                  </a:moveTo>
                  <a:lnTo>
                    <a:pt x="1" y="108"/>
                  </a:lnTo>
                  <a:lnTo>
                    <a:pt x="539" y="3335"/>
                  </a:lnTo>
                  <a:lnTo>
                    <a:pt x="969" y="3335"/>
                  </a:lnTo>
                  <a:lnTo>
                    <a:pt x="1184" y="3228"/>
                  </a:lnTo>
                  <a:lnTo>
                    <a:pt x="1399" y="3120"/>
                  </a:lnTo>
                  <a:lnTo>
                    <a:pt x="1614" y="2690"/>
                  </a:lnTo>
                  <a:lnTo>
                    <a:pt x="1830" y="2152"/>
                  </a:lnTo>
                  <a:lnTo>
                    <a:pt x="1722" y="1506"/>
                  </a:lnTo>
                  <a:lnTo>
                    <a:pt x="1614" y="861"/>
                  </a:lnTo>
                  <a:lnTo>
                    <a:pt x="1292" y="431"/>
                  </a:lnTo>
                  <a:lnTo>
                    <a:pt x="969" y="108"/>
                  </a:lnTo>
                  <a:lnTo>
                    <a:pt x="754"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724;p29">
              <a:extLst>
                <a:ext uri="{FF2B5EF4-FFF2-40B4-BE49-F238E27FC236}">
                  <a16:creationId xmlns:a16="http://schemas.microsoft.com/office/drawing/2014/main" id="{67209B83-C849-C220-BD09-1E8D7A97A1B7}"/>
                </a:ext>
              </a:extLst>
            </p:cNvPr>
            <p:cNvSpPr/>
            <p:nvPr/>
          </p:nvSpPr>
          <p:spPr>
            <a:xfrm>
              <a:off x="3005775" y="3464000"/>
              <a:ext cx="45750" cy="83400"/>
            </a:xfrm>
            <a:custGeom>
              <a:avLst/>
              <a:gdLst/>
              <a:ahLst/>
              <a:cxnLst/>
              <a:rect l="l" t="t" r="r" b="b"/>
              <a:pathLst>
                <a:path w="1830" h="3336" fill="none" extrusionOk="0">
                  <a:moveTo>
                    <a:pt x="539" y="3335"/>
                  </a:moveTo>
                  <a:lnTo>
                    <a:pt x="969" y="3335"/>
                  </a:lnTo>
                  <a:lnTo>
                    <a:pt x="969" y="3335"/>
                  </a:lnTo>
                  <a:lnTo>
                    <a:pt x="1184" y="3228"/>
                  </a:lnTo>
                  <a:lnTo>
                    <a:pt x="1399" y="3120"/>
                  </a:lnTo>
                  <a:lnTo>
                    <a:pt x="1614" y="2690"/>
                  </a:lnTo>
                  <a:lnTo>
                    <a:pt x="1830" y="2152"/>
                  </a:lnTo>
                  <a:lnTo>
                    <a:pt x="1722" y="1506"/>
                  </a:lnTo>
                  <a:lnTo>
                    <a:pt x="1722" y="1506"/>
                  </a:lnTo>
                  <a:lnTo>
                    <a:pt x="1614" y="861"/>
                  </a:lnTo>
                  <a:lnTo>
                    <a:pt x="1292" y="431"/>
                  </a:lnTo>
                  <a:lnTo>
                    <a:pt x="969" y="108"/>
                  </a:lnTo>
                  <a:lnTo>
                    <a:pt x="754" y="0"/>
                  </a:lnTo>
                  <a:lnTo>
                    <a:pt x="539" y="0"/>
                  </a:lnTo>
                  <a:lnTo>
                    <a:pt x="431" y="0"/>
                  </a:lnTo>
                  <a:lnTo>
                    <a:pt x="1" y="10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725;p29">
              <a:extLst>
                <a:ext uri="{FF2B5EF4-FFF2-40B4-BE49-F238E27FC236}">
                  <a16:creationId xmlns:a16="http://schemas.microsoft.com/office/drawing/2014/main" id="{DEBAB20E-8D96-4144-F073-0F83E7CE3468}"/>
                </a:ext>
              </a:extLst>
            </p:cNvPr>
            <p:cNvSpPr/>
            <p:nvPr/>
          </p:nvSpPr>
          <p:spPr>
            <a:xfrm>
              <a:off x="3003100" y="3458625"/>
              <a:ext cx="51125" cy="94150"/>
            </a:xfrm>
            <a:custGeom>
              <a:avLst/>
              <a:gdLst/>
              <a:ahLst/>
              <a:cxnLst/>
              <a:rect l="l" t="t" r="r" b="b"/>
              <a:pathLst>
                <a:path w="2045" h="3766" extrusionOk="0">
                  <a:moveTo>
                    <a:pt x="646" y="0"/>
                  </a:moveTo>
                  <a:lnTo>
                    <a:pt x="538" y="108"/>
                  </a:lnTo>
                  <a:lnTo>
                    <a:pt x="108" y="108"/>
                  </a:lnTo>
                  <a:lnTo>
                    <a:pt x="0" y="215"/>
                  </a:lnTo>
                  <a:lnTo>
                    <a:pt x="0" y="323"/>
                  </a:lnTo>
                  <a:lnTo>
                    <a:pt x="0" y="430"/>
                  </a:lnTo>
                  <a:lnTo>
                    <a:pt x="753" y="430"/>
                  </a:lnTo>
                  <a:lnTo>
                    <a:pt x="1076" y="538"/>
                  </a:lnTo>
                  <a:lnTo>
                    <a:pt x="1291" y="753"/>
                  </a:lnTo>
                  <a:lnTo>
                    <a:pt x="1506" y="1184"/>
                  </a:lnTo>
                  <a:lnTo>
                    <a:pt x="1721" y="1721"/>
                  </a:lnTo>
                  <a:lnTo>
                    <a:pt x="1721" y="2152"/>
                  </a:lnTo>
                  <a:lnTo>
                    <a:pt x="1721" y="2582"/>
                  </a:lnTo>
                  <a:lnTo>
                    <a:pt x="1506" y="3013"/>
                  </a:lnTo>
                  <a:lnTo>
                    <a:pt x="1291" y="3228"/>
                  </a:lnTo>
                  <a:lnTo>
                    <a:pt x="1076" y="3335"/>
                  </a:lnTo>
                  <a:lnTo>
                    <a:pt x="538" y="3443"/>
                  </a:lnTo>
                  <a:lnTo>
                    <a:pt x="430" y="3443"/>
                  </a:lnTo>
                  <a:lnTo>
                    <a:pt x="430" y="3658"/>
                  </a:lnTo>
                  <a:lnTo>
                    <a:pt x="538" y="3766"/>
                  </a:lnTo>
                  <a:lnTo>
                    <a:pt x="1183" y="3766"/>
                  </a:lnTo>
                  <a:lnTo>
                    <a:pt x="1399" y="3658"/>
                  </a:lnTo>
                  <a:lnTo>
                    <a:pt x="1506" y="3550"/>
                  </a:lnTo>
                  <a:lnTo>
                    <a:pt x="1829" y="3120"/>
                  </a:lnTo>
                  <a:lnTo>
                    <a:pt x="2044" y="2690"/>
                  </a:lnTo>
                  <a:lnTo>
                    <a:pt x="2044" y="2152"/>
                  </a:lnTo>
                  <a:lnTo>
                    <a:pt x="2044" y="1721"/>
                  </a:lnTo>
                  <a:lnTo>
                    <a:pt x="1937" y="1076"/>
                  </a:lnTo>
                  <a:lnTo>
                    <a:pt x="1614" y="538"/>
                  </a:lnTo>
                  <a:lnTo>
                    <a:pt x="1183" y="215"/>
                  </a:lnTo>
                  <a:lnTo>
                    <a:pt x="968" y="108"/>
                  </a:lnTo>
                  <a:lnTo>
                    <a:pt x="75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726;p29">
              <a:extLst>
                <a:ext uri="{FF2B5EF4-FFF2-40B4-BE49-F238E27FC236}">
                  <a16:creationId xmlns:a16="http://schemas.microsoft.com/office/drawing/2014/main" id="{A7AEBA2A-0756-6A09-8B03-80E36950A5D7}"/>
                </a:ext>
              </a:extLst>
            </p:cNvPr>
            <p:cNvSpPr/>
            <p:nvPr/>
          </p:nvSpPr>
          <p:spPr>
            <a:xfrm>
              <a:off x="2986950" y="3466675"/>
              <a:ext cx="48450" cy="83425"/>
            </a:xfrm>
            <a:custGeom>
              <a:avLst/>
              <a:gdLst/>
              <a:ahLst/>
              <a:cxnLst/>
              <a:rect l="l" t="t" r="r" b="b"/>
              <a:pathLst>
                <a:path w="1938" h="3337" extrusionOk="0">
                  <a:moveTo>
                    <a:pt x="538" y="1"/>
                  </a:moveTo>
                  <a:lnTo>
                    <a:pt x="323" y="108"/>
                  </a:lnTo>
                  <a:lnTo>
                    <a:pt x="108" y="539"/>
                  </a:lnTo>
                  <a:lnTo>
                    <a:pt x="1" y="1077"/>
                  </a:lnTo>
                  <a:lnTo>
                    <a:pt x="1" y="1722"/>
                  </a:lnTo>
                  <a:lnTo>
                    <a:pt x="108" y="2368"/>
                  </a:lnTo>
                  <a:lnTo>
                    <a:pt x="431" y="2906"/>
                  </a:lnTo>
                  <a:lnTo>
                    <a:pt x="754" y="3228"/>
                  </a:lnTo>
                  <a:lnTo>
                    <a:pt x="969" y="3336"/>
                  </a:lnTo>
                  <a:lnTo>
                    <a:pt x="1184" y="3336"/>
                  </a:lnTo>
                  <a:lnTo>
                    <a:pt x="1399" y="3228"/>
                  </a:lnTo>
                  <a:lnTo>
                    <a:pt x="1507" y="3121"/>
                  </a:lnTo>
                  <a:lnTo>
                    <a:pt x="1829" y="2691"/>
                  </a:lnTo>
                  <a:lnTo>
                    <a:pt x="1937" y="2153"/>
                  </a:lnTo>
                  <a:lnTo>
                    <a:pt x="1937" y="1507"/>
                  </a:lnTo>
                  <a:lnTo>
                    <a:pt x="1722" y="862"/>
                  </a:lnTo>
                  <a:lnTo>
                    <a:pt x="1507" y="324"/>
                  </a:lnTo>
                  <a:lnTo>
                    <a:pt x="1076"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727;p29">
              <a:extLst>
                <a:ext uri="{FF2B5EF4-FFF2-40B4-BE49-F238E27FC236}">
                  <a16:creationId xmlns:a16="http://schemas.microsoft.com/office/drawing/2014/main" id="{BC684FAC-A3CA-4339-43D3-81B8062C2D1A}"/>
                </a:ext>
              </a:extLst>
            </p:cNvPr>
            <p:cNvSpPr/>
            <p:nvPr/>
          </p:nvSpPr>
          <p:spPr>
            <a:xfrm>
              <a:off x="2981575" y="3461300"/>
              <a:ext cx="59200" cy="91475"/>
            </a:xfrm>
            <a:custGeom>
              <a:avLst/>
              <a:gdLst/>
              <a:ahLst/>
              <a:cxnLst/>
              <a:rect l="l" t="t" r="r" b="b"/>
              <a:pathLst>
                <a:path w="2368" h="3659" extrusionOk="0">
                  <a:moveTo>
                    <a:pt x="969" y="323"/>
                  </a:moveTo>
                  <a:lnTo>
                    <a:pt x="1291" y="431"/>
                  </a:lnTo>
                  <a:lnTo>
                    <a:pt x="1614" y="754"/>
                  </a:lnTo>
                  <a:lnTo>
                    <a:pt x="1829" y="1184"/>
                  </a:lnTo>
                  <a:lnTo>
                    <a:pt x="1937" y="1722"/>
                  </a:lnTo>
                  <a:lnTo>
                    <a:pt x="1937" y="2045"/>
                  </a:lnTo>
                  <a:lnTo>
                    <a:pt x="1937" y="2583"/>
                  </a:lnTo>
                  <a:lnTo>
                    <a:pt x="1829" y="3013"/>
                  </a:lnTo>
                  <a:lnTo>
                    <a:pt x="1614" y="3228"/>
                  </a:lnTo>
                  <a:lnTo>
                    <a:pt x="1399" y="3336"/>
                  </a:lnTo>
                  <a:lnTo>
                    <a:pt x="1291" y="3336"/>
                  </a:lnTo>
                  <a:lnTo>
                    <a:pt x="1076" y="3228"/>
                  </a:lnTo>
                  <a:lnTo>
                    <a:pt x="753" y="3013"/>
                  </a:lnTo>
                  <a:lnTo>
                    <a:pt x="538" y="2475"/>
                  </a:lnTo>
                  <a:lnTo>
                    <a:pt x="323" y="1937"/>
                  </a:lnTo>
                  <a:lnTo>
                    <a:pt x="323" y="1614"/>
                  </a:lnTo>
                  <a:lnTo>
                    <a:pt x="431" y="1077"/>
                  </a:lnTo>
                  <a:lnTo>
                    <a:pt x="538" y="754"/>
                  </a:lnTo>
                  <a:lnTo>
                    <a:pt x="753" y="431"/>
                  </a:lnTo>
                  <a:lnTo>
                    <a:pt x="969" y="323"/>
                  </a:lnTo>
                  <a:close/>
                  <a:moveTo>
                    <a:pt x="861" y="1"/>
                  </a:moveTo>
                  <a:lnTo>
                    <a:pt x="646" y="108"/>
                  </a:lnTo>
                  <a:lnTo>
                    <a:pt x="538" y="216"/>
                  </a:lnTo>
                  <a:lnTo>
                    <a:pt x="216" y="539"/>
                  </a:lnTo>
                  <a:lnTo>
                    <a:pt x="0" y="1077"/>
                  </a:lnTo>
                  <a:lnTo>
                    <a:pt x="0" y="1614"/>
                  </a:lnTo>
                  <a:lnTo>
                    <a:pt x="0" y="2045"/>
                  </a:lnTo>
                  <a:lnTo>
                    <a:pt x="108" y="2690"/>
                  </a:lnTo>
                  <a:lnTo>
                    <a:pt x="431" y="3228"/>
                  </a:lnTo>
                  <a:lnTo>
                    <a:pt x="861" y="3551"/>
                  </a:lnTo>
                  <a:lnTo>
                    <a:pt x="1076" y="3659"/>
                  </a:lnTo>
                  <a:lnTo>
                    <a:pt x="1614" y="3659"/>
                  </a:lnTo>
                  <a:lnTo>
                    <a:pt x="1829" y="3551"/>
                  </a:lnTo>
                  <a:lnTo>
                    <a:pt x="2152" y="3121"/>
                  </a:lnTo>
                  <a:lnTo>
                    <a:pt x="2260" y="2690"/>
                  </a:lnTo>
                  <a:lnTo>
                    <a:pt x="2367" y="2045"/>
                  </a:lnTo>
                  <a:lnTo>
                    <a:pt x="2367" y="1722"/>
                  </a:lnTo>
                  <a:lnTo>
                    <a:pt x="2152" y="1077"/>
                  </a:lnTo>
                  <a:lnTo>
                    <a:pt x="1829" y="539"/>
                  </a:lnTo>
                  <a:lnTo>
                    <a:pt x="1507" y="108"/>
                  </a:lnTo>
                  <a:lnTo>
                    <a:pt x="129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728;p29">
              <a:extLst>
                <a:ext uri="{FF2B5EF4-FFF2-40B4-BE49-F238E27FC236}">
                  <a16:creationId xmlns:a16="http://schemas.microsoft.com/office/drawing/2014/main" id="{3CD3108A-F1D0-DED4-4C4A-DE136581AC57}"/>
                </a:ext>
              </a:extLst>
            </p:cNvPr>
            <p:cNvSpPr/>
            <p:nvPr/>
          </p:nvSpPr>
          <p:spPr>
            <a:xfrm>
              <a:off x="2965425" y="3429025"/>
              <a:ext cx="86100" cy="102225"/>
            </a:xfrm>
            <a:custGeom>
              <a:avLst/>
              <a:gdLst/>
              <a:ahLst/>
              <a:cxnLst/>
              <a:rect l="l" t="t" r="r" b="b"/>
              <a:pathLst>
                <a:path w="3444" h="4089" extrusionOk="0">
                  <a:moveTo>
                    <a:pt x="1507" y="1"/>
                  </a:moveTo>
                  <a:lnTo>
                    <a:pt x="1292" y="646"/>
                  </a:lnTo>
                  <a:lnTo>
                    <a:pt x="108" y="2905"/>
                  </a:lnTo>
                  <a:lnTo>
                    <a:pt x="1" y="3121"/>
                  </a:lnTo>
                  <a:lnTo>
                    <a:pt x="108" y="3443"/>
                  </a:lnTo>
                  <a:lnTo>
                    <a:pt x="431" y="3766"/>
                  </a:lnTo>
                  <a:lnTo>
                    <a:pt x="754" y="3981"/>
                  </a:lnTo>
                  <a:lnTo>
                    <a:pt x="1184" y="4089"/>
                  </a:lnTo>
                  <a:lnTo>
                    <a:pt x="1830" y="4089"/>
                  </a:lnTo>
                  <a:lnTo>
                    <a:pt x="2045" y="3874"/>
                  </a:lnTo>
                  <a:lnTo>
                    <a:pt x="3444" y="969"/>
                  </a:lnTo>
                  <a:lnTo>
                    <a:pt x="1507"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729;p29">
              <a:extLst>
                <a:ext uri="{FF2B5EF4-FFF2-40B4-BE49-F238E27FC236}">
                  <a16:creationId xmlns:a16="http://schemas.microsoft.com/office/drawing/2014/main" id="{C1001597-1DAC-6BBE-F400-EC52F772984B}"/>
                </a:ext>
              </a:extLst>
            </p:cNvPr>
            <p:cNvSpPr/>
            <p:nvPr/>
          </p:nvSpPr>
          <p:spPr>
            <a:xfrm>
              <a:off x="2965425" y="3429025"/>
              <a:ext cx="86100" cy="102225"/>
            </a:xfrm>
            <a:custGeom>
              <a:avLst/>
              <a:gdLst/>
              <a:ahLst/>
              <a:cxnLst/>
              <a:rect l="l" t="t" r="r" b="b"/>
              <a:pathLst>
                <a:path w="3444" h="4089" fill="none" extrusionOk="0">
                  <a:moveTo>
                    <a:pt x="3444" y="969"/>
                  </a:moveTo>
                  <a:lnTo>
                    <a:pt x="2045" y="3874"/>
                  </a:lnTo>
                  <a:lnTo>
                    <a:pt x="2045" y="3874"/>
                  </a:lnTo>
                  <a:lnTo>
                    <a:pt x="1830" y="4089"/>
                  </a:lnTo>
                  <a:lnTo>
                    <a:pt x="1507" y="4089"/>
                  </a:lnTo>
                  <a:lnTo>
                    <a:pt x="1184" y="4089"/>
                  </a:lnTo>
                  <a:lnTo>
                    <a:pt x="754" y="3981"/>
                  </a:lnTo>
                  <a:lnTo>
                    <a:pt x="754" y="3981"/>
                  </a:lnTo>
                  <a:lnTo>
                    <a:pt x="431" y="3766"/>
                  </a:lnTo>
                  <a:lnTo>
                    <a:pt x="108" y="3443"/>
                  </a:lnTo>
                  <a:lnTo>
                    <a:pt x="1" y="3121"/>
                  </a:lnTo>
                  <a:lnTo>
                    <a:pt x="108" y="2905"/>
                  </a:lnTo>
                  <a:lnTo>
                    <a:pt x="1292" y="646"/>
                  </a:lnTo>
                  <a:lnTo>
                    <a:pt x="1507"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730;p29">
              <a:extLst>
                <a:ext uri="{FF2B5EF4-FFF2-40B4-BE49-F238E27FC236}">
                  <a16:creationId xmlns:a16="http://schemas.microsoft.com/office/drawing/2014/main" id="{2BE46CD4-56DC-ED79-D425-D29A625E1707}"/>
                </a:ext>
              </a:extLst>
            </p:cNvPr>
            <p:cNvSpPr/>
            <p:nvPr/>
          </p:nvSpPr>
          <p:spPr>
            <a:xfrm>
              <a:off x="2962750" y="3423650"/>
              <a:ext cx="94150" cy="113000"/>
            </a:xfrm>
            <a:custGeom>
              <a:avLst/>
              <a:gdLst/>
              <a:ahLst/>
              <a:cxnLst/>
              <a:rect l="l" t="t" r="r" b="b"/>
              <a:pathLst>
                <a:path w="3766" h="4520" extrusionOk="0">
                  <a:moveTo>
                    <a:pt x="1614" y="0"/>
                  </a:moveTo>
                  <a:lnTo>
                    <a:pt x="1506" y="108"/>
                  </a:lnTo>
                  <a:lnTo>
                    <a:pt x="1184" y="754"/>
                  </a:lnTo>
                  <a:lnTo>
                    <a:pt x="0" y="3013"/>
                  </a:lnTo>
                  <a:lnTo>
                    <a:pt x="0" y="3336"/>
                  </a:lnTo>
                  <a:lnTo>
                    <a:pt x="0" y="3551"/>
                  </a:lnTo>
                  <a:lnTo>
                    <a:pt x="215" y="3874"/>
                  </a:lnTo>
                  <a:lnTo>
                    <a:pt x="431" y="4089"/>
                  </a:lnTo>
                  <a:lnTo>
                    <a:pt x="753" y="4304"/>
                  </a:lnTo>
                  <a:lnTo>
                    <a:pt x="1184" y="4519"/>
                  </a:lnTo>
                  <a:lnTo>
                    <a:pt x="1614" y="4519"/>
                  </a:lnTo>
                  <a:lnTo>
                    <a:pt x="1937" y="4412"/>
                  </a:lnTo>
                  <a:lnTo>
                    <a:pt x="2152" y="4304"/>
                  </a:lnTo>
                  <a:lnTo>
                    <a:pt x="2260" y="4196"/>
                  </a:lnTo>
                  <a:lnTo>
                    <a:pt x="3766" y="1292"/>
                  </a:lnTo>
                  <a:lnTo>
                    <a:pt x="3766" y="1184"/>
                  </a:lnTo>
                  <a:lnTo>
                    <a:pt x="3658" y="1076"/>
                  </a:lnTo>
                  <a:lnTo>
                    <a:pt x="3443" y="1076"/>
                  </a:lnTo>
                  <a:lnTo>
                    <a:pt x="1937" y="3981"/>
                  </a:lnTo>
                  <a:lnTo>
                    <a:pt x="1829" y="4089"/>
                  </a:lnTo>
                  <a:lnTo>
                    <a:pt x="1614" y="4196"/>
                  </a:lnTo>
                  <a:lnTo>
                    <a:pt x="1291" y="4089"/>
                  </a:lnTo>
                  <a:lnTo>
                    <a:pt x="969" y="3981"/>
                  </a:lnTo>
                  <a:lnTo>
                    <a:pt x="431" y="3658"/>
                  </a:lnTo>
                  <a:lnTo>
                    <a:pt x="323" y="3443"/>
                  </a:lnTo>
                  <a:lnTo>
                    <a:pt x="323" y="3336"/>
                  </a:lnTo>
                  <a:lnTo>
                    <a:pt x="323" y="3228"/>
                  </a:lnTo>
                  <a:lnTo>
                    <a:pt x="1506" y="861"/>
                  </a:lnTo>
                  <a:lnTo>
                    <a:pt x="1829" y="323"/>
                  </a:lnTo>
                  <a:lnTo>
                    <a:pt x="1829" y="216"/>
                  </a:lnTo>
                  <a:lnTo>
                    <a:pt x="1722" y="108"/>
                  </a:lnTo>
                  <a:lnTo>
                    <a:pt x="161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731;p29">
              <a:extLst>
                <a:ext uri="{FF2B5EF4-FFF2-40B4-BE49-F238E27FC236}">
                  <a16:creationId xmlns:a16="http://schemas.microsoft.com/office/drawing/2014/main" id="{05E67BE5-9420-B73F-D606-585A1B90BA2B}"/>
                </a:ext>
              </a:extLst>
            </p:cNvPr>
            <p:cNvSpPr/>
            <p:nvPr/>
          </p:nvSpPr>
          <p:spPr>
            <a:xfrm>
              <a:off x="2997700" y="3415575"/>
              <a:ext cx="61900" cy="48450"/>
            </a:xfrm>
            <a:custGeom>
              <a:avLst/>
              <a:gdLst/>
              <a:ahLst/>
              <a:cxnLst/>
              <a:rect l="l" t="t" r="r" b="b"/>
              <a:pathLst>
                <a:path w="2476" h="1938" extrusionOk="0">
                  <a:moveTo>
                    <a:pt x="1077" y="431"/>
                  </a:moveTo>
                  <a:lnTo>
                    <a:pt x="1399" y="539"/>
                  </a:lnTo>
                  <a:lnTo>
                    <a:pt x="1722" y="754"/>
                  </a:lnTo>
                  <a:lnTo>
                    <a:pt x="1937" y="969"/>
                  </a:lnTo>
                  <a:lnTo>
                    <a:pt x="2045" y="1184"/>
                  </a:lnTo>
                  <a:lnTo>
                    <a:pt x="2045" y="1292"/>
                  </a:lnTo>
                  <a:lnTo>
                    <a:pt x="2045" y="1399"/>
                  </a:lnTo>
                  <a:lnTo>
                    <a:pt x="1937" y="1507"/>
                  </a:lnTo>
                  <a:lnTo>
                    <a:pt x="1615" y="1615"/>
                  </a:lnTo>
                  <a:lnTo>
                    <a:pt x="1399" y="1507"/>
                  </a:lnTo>
                  <a:lnTo>
                    <a:pt x="1077" y="1399"/>
                  </a:lnTo>
                  <a:lnTo>
                    <a:pt x="754" y="1184"/>
                  </a:lnTo>
                  <a:lnTo>
                    <a:pt x="539" y="1077"/>
                  </a:lnTo>
                  <a:lnTo>
                    <a:pt x="431" y="861"/>
                  </a:lnTo>
                  <a:lnTo>
                    <a:pt x="431" y="646"/>
                  </a:lnTo>
                  <a:lnTo>
                    <a:pt x="431" y="539"/>
                  </a:lnTo>
                  <a:lnTo>
                    <a:pt x="539" y="431"/>
                  </a:lnTo>
                  <a:close/>
                  <a:moveTo>
                    <a:pt x="862" y="1"/>
                  </a:moveTo>
                  <a:lnTo>
                    <a:pt x="431" y="108"/>
                  </a:lnTo>
                  <a:lnTo>
                    <a:pt x="216" y="216"/>
                  </a:lnTo>
                  <a:lnTo>
                    <a:pt x="108" y="431"/>
                  </a:lnTo>
                  <a:lnTo>
                    <a:pt x="1" y="646"/>
                  </a:lnTo>
                  <a:lnTo>
                    <a:pt x="108" y="969"/>
                  </a:lnTo>
                  <a:lnTo>
                    <a:pt x="324" y="1292"/>
                  </a:lnTo>
                  <a:lnTo>
                    <a:pt x="539" y="1507"/>
                  </a:lnTo>
                  <a:lnTo>
                    <a:pt x="862" y="1722"/>
                  </a:lnTo>
                  <a:lnTo>
                    <a:pt x="1292" y="1830"/>
                  </a:lnTo>
                  <a:lnTo>
                    <a:pt x="1615" y="1937"/>
                  </a:lnTo>
                  <a:lnTo>
                    <a:pt x="2045" y="1830"/>
                  </a:lnTo>
                  <a:lnTo>
                    <a:pt x="2260" y="1722"/>
                  </a:lnTo>
                  <a:lnTo>
                    <a:pt x="2368" y="1615"/>
                  </a:lnTo>
                  <a:lnTo>
                    <a:pt x="2475" y="1292"/>
                  </a:lnTo>
                  <a:lnTo>
                    <a:pt x="2368" y="969"/>
                  </a:lnTo>
                  <a:lnTo>
                    <a:pt x="2153" y="754"/>
                  </a:lnTo>
                  <a:lnTo>
                    <a:pt x="1937" y="431"/>
                  </a:lnTo>
                  <a:lnTo>
                    <a:pt x="1615" y="216"/>
                  </a:lnTo>
                  <a:lnTo>
                    <a:pt x="1184" y="108"/>
                  </a:lnTo>
                  <a:lnTo>
                    <a:pt x="86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732;p29">
              <a:extLst>
                <a:ext uri="{FF2B5EF4-FFF2-40B4-BE49-F238E27FC236}">
                  <a16:creationId xmlns:a16="http://schemas.microsoft.com/office/drawing/2014/main" id="{498A4BAE-2E5D-15DC-E8BE-82503563D006}"/>
                </a:ext>
              </a:extLst>
            </p:cNvPr>
            <p:cNvSpPr/>
            <p:nvPr/>
          </p:nvSpPr>
          <p:spPr>
            <a:xfrm>
              <a:off x="3005775" y="3359100"/>
              <a:ext cx="83400" cy="96850"/>
            </a:xfrm>
            <a:custGeom>
              <a:avLst/>
              <a:gdLst/>
              <a:ahLst/>
              <a:cxnLst/>
              <a:rect l="l" t="t" r="r" b="b"/>
              <a:pathLst>
                <a:path w="3336" h="3874" extrusionOk="0">
                  <a:moveTo>
                    <a:pt x="1399" y="0"/>
                  </a:moveTo>
                  <a:lnTo>
                    <a:pt x="1076" y="538"/>
                  </a:lnTo>
                  <a:lnTo>
                    <a:pt x="1" y="2690"/>
                  </a:lnTo>
                  <a:lnTo>
                    <a:pt x="1" y="2905"/>
                  </a:lnTo>
                  <a:lnTo>
                    <a:pt x="108" y="3228"/>
                  </a:lnTo>
                  <a:lnTo>
                    <a:pt x="323" y="3443"/>
                  </a:lnTo>
                  <a:lnTo>
                    <a:pt x="646" y="3766"/>
                  </a:lnTo>
                  <a:lnTo>
                    <a:pt x="1076" y="3874"/>
                  </a:lnTo>
                  <a:lnTo>
                    <a:pt x="1722" y="3874"/>
                  </a:lnTo>
                  <a:lnTo>
                    <a:pt x="1937" y="3658"/>
                  </a:lnTo>
                  <a:lnTo>
                    <a:pt x="3336" y="969"/>
                  </a:lnTo>
                  <a:lnTo>
                    <a:pt x="139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733;p29">
              <a:extLst>
                <a:ext uri="{FF2B5EF4-FFF2-40B4-BE49-F238E27FC236}">
                  <a16:creationId xmlns:a16="http://schemas.microsoft.com/office/drawing/2014/main" id="{1531CD62-83CA-E40A-CD9F-7716C5FFEF12}"/>
                </a:ext>
              </a:extLst>
            </p:cNvPr>
            <p:cNvSpPr/>
            <p:nvPr/>
          </p:nvSpPr>
          <p:spPr>
            <a:xfrm>
              <a:off x="3005775" y="3359100"/>
              <a:ext cx="83400" cy="96850"/>
            </a:xfrm>
            <a:custGeom>
              <a:avLst/>
              <a:gdLst/>
              <a:ahLst/>
              <a:cxnLst/>
              <a:rect l="l" t="t" r="r" b="b"/>
              <a:pathLst>
                <a:path w="3336" h="3874" fill="none" extrusionOk="0">
                  <a:moveTo>
                    <a:pt x="3336" y="969"/>
                  </a:moveTo>
                  <a:lnTo>
                    <a:pt x="1937" y="3658"/>
                  </a:lnTo>
                  <a:lnTo>
                    <a:pt x="1937" y="3658"/>
                  </a:lnTo>
                  <a:lnTo>
                    <a:pt x="1722" y="3874"/>
                  </a:lnTo>
                  <a:lnTo>
                    <a:pt x="1507" y="3874"/>
                  </a:lnTo>
                  <a:lnTo>
                    <a:pt x="1076" y="3874"/>
                  </a:lnTo>
                  <a:lnTo>
                    <a:pt x="646" y="3766"/>
                  </a:lnTo>
                  <a:lnTo>
                    <a:pt x="646" y="3766"/>
                  </a:lnTo>
                  <a:lnTo>
                    <a:pt x="323" y="3443"/>
                  </a:lnTo>
                  <a:lnTo>
                    <a:pt x="108" y="3228"/>
                  </a:lnTo>
                  <a:lnTo>
                    <a:pt x="1" y="2905"/>
                  </a:lnTo>
                  <a:lnTo>
                    <a:pt x="1" y="2690"/>
                  </a:lnTo>
                  <a:lnTo>
                    <a:pt x="1076" y="538"/>
                  </a:lnTo>
                  <a:lnTo>
                    <a:pt x="1399"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734;p29">
              <a:extLst>
                <a:ext uri="{FF2B5EF4-FFF2-40B4-BE49-F238E27FC236}">
                  <a16:creationId xmlns:a16="http://schemas.microsoft.com/office/drawing/2014/main" id="{9BFAF848-A8BA-9BF5-4061-078054C83E47}"/>
                </a:ext>
              </a:extLst>
            </p:cNvPr>
            <p:cNvSpPr/>
            <p:nvPr/>
          </p:nvSpPr>
          <p:spPr>
            <a:xfrm>
              <a:off x="3000400" y="3353725"/>
              <a:ext cx="91475" cy="107600"/>
            </a:xfrm>
            <a:custGeom>
              <a:avLst/>
              <a:gdLst/>
              <a:ahLst/>
              <a:cxnLst/>
              <a:rect l="l" t="t" r="r" b="b"/>
              <a:pathLst>
                <a:path w="3659" h="4304" extrusionOk="0">
                  <a:moveTo>
                    <a:pt x="1507" y="0"/>
                  </a:moveTo>
                  <a:lnTo>
                    <a:pt x="1399" y="108"/>
                  </a:lnTo>
                  <a:lnTo>
                    <a:pt x="1076" y="753"/>
                  </a:lnTo>
                  <a:lnTo>
                    <a:pt x="108" y="2797"/>
                  </a:lnTo>
                  <a:lnTo>
                    <a:pt x="0" y="3120"/>
                  </a:lnTo>
                  <a:lnTo>
                    <a:pt x="108" y="3335"/>
                  </a:lnTo>
                  <a:lnTo>
                    <a:pt x="216" y="3658"/>
                  </a:lnTo>
                  <a:lnTo>
                    <a:pt x="538" y="3873"/>
                  </a:lnTo>
                  <a:lnTo>
                    <a:pt x="861" y="4089"/>
                  </a:lnTo>
                  <a:lnTo>
                    <a:pt x="1184" y="4304"/>
                  </a:lnTo>
                  <a:lnTo>
                    <a:pt x="1614" y="4304"/>
                  </a:lnTo>
                  <a:lnTo>
                    <a:pt x="2045" y="4196"/>
                  </a:lnTo>
                  <a:lnTo>
                    <a:pt x="2152" y="4089"/>
                  </a:lnTo>
                  <a:lnTo>
                    <a:pt x="2367" y="3981"/>
                  </a:lnTo>
                  <a:lnTo>
                    <a:pt x="3658" y="1291"/>
                  </a:lnTo>
                  <a:lnTo>
                    <a:pt x="3658" y="1076"/>
                  </a:lnTo>
                  <a:lnTo>
                    <a:pt x="3551" y="968"/>
                  </a:lnTo>
                  <a:lnTo>
                    <a:pt x="3443" y="968"/>
                  </a:lnTo>
                  <a:lnTo>
                    <a:pt x="3336" y="1076"/>
                  </a:lnTo>
                  <a:lnTo>
                    <a:pt x="2045" y="3766"/>
                  </a:lnTo>
                  <a:lnTo>
                    <a:pt x="1829" y="3873"/>
                  </a:lnTo>
                  <a:lnTo>
                    <a:pt x="1614" y="3981"/>
                  </a:lnTo>
                  <a:lnTo>
                    <a:pt x="1291" y="3873"/>
                  </a:lnTo>
                  <a:lnTo>
                    <a:pt x="969" y="3766"/>
                  </a:lnTo>
                  <a:lnTo>
                    <a:pt x="538" y="3443"/>
                  </a:lnTo>
                  <a:lnTo>
                    <a:pt x="431" y="3228"/>
                  </a:lnTo>
                  <a:lnTo>
                    <a:pt x="323" y="3120"/>
                  </a:lnTo>
                  <a:lnTo>
                    <a:pt x="431" y="3013"/>
                  </a:lnTo>
                  <a:lnTo>
                    <a:pt x="1399" y="861"/>
                  </a:lnTo>
                  <a:lnTo>
                    <a:pt x="1722" y="323"/>
                  </a:lnTo>
                  <a:lnTo>
                    <a:pt x="1722" y="108"/>
                  </a:lnTo>
                  <a:lnTo>
                    <a:pt x="161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735;p29">
              <a:extLst>
                <a:ext uri="{FF2B5EF4-FFF2-40B4-BE49-F238E27FC236}">
                  <a16:creationId xmlns:a16="http://schemas.microsoft.com/office/drawing/2014/main" id="{D6E08602-C7DF-7438-0A94-9E6E785D1E28}"/>
                </a:ext>
              </a:extLst>
            </p:cNvPr>
            <p:cNvSpPr/>
            <p:nvPr/>
          </p:nvSpPr>
          <p:spPr>
            <a:xfrm>
              <a:off x="3035375" y="3345650"/>
              <a:ext cx="59175" cy="48425"/>
            </a:xfrm>
            <a:custGeom>
              <a:avLst/>
              <a:gdLst/>
              <a:ahLst/>
              <a:cxnLst/>
              <a:rect l="l" t="t" r="r" b="b"/>
              <a:pathLst>
                <a:path w="2367" h="1937" extrusionOk="0">
                  <a:moveTo>
                    <a:pt x="1076" y="431"/>
                  </a:moveTo>
                  <a:lnTo>
                    <a:pt x="1399" y="538"/>
                  </a:lnTo>
                  <a:lnTo>
                    <a:pt x="1614" y="754"/>
                  </a:lnTo>
                  <a:lnTo>
                    <a:pt x="1829" y="861"/>
                  </a:lnTo>
                  <a:lnTo>
                    <a:pt x="1937" y="1076"/>
                  </a:lnTo>
                  <a:lnTo>
                    <a:pt x="2044" y="1291"/>
                  </a:lnTo>
                  <a:lnTo>
                    <a:pt x="1937" y="1399"/>
                  </a:lnTo>
                  <a:lnTo>
                    <a:pt x="1829" y="1507"/>
                  </a:lnTo>
                  <a:lnTo>
                    <a:pt x="1291" y="1507"/>
                  </a:lnTo>
                  <a:lnTo>
                    <a:pt x="968" y="1399"/>
                  </a:lnTo>
                  <a:lnTo>
                    <a:pt x="646" y="1184"/>
                  </a:lnTo>
                  <a:lnTo>
                    <a:pt x="430" y="969"/>
                  </a:lnTo>
                  <a:lnTo>
                    <a:pt x="323" y="861"/>
                  </a:lnTo>
                  <a:lnTo>
                    <a:pt x="323" y="646"/>
                  </a:lnTo>
                  <a:lnTo>
                    <a:pt x="323" y="538"/>
                  </a:lnTo>
                  <a:lnTo>
                    <a:pt x="430" y="431"/>
                  </a:lnTo>
                  <a:close/>
                  <a:moveTo>
                    <a:pt x="753" y="0"/>
                  </a:moveTo>
                  <a:lnTo>
                    <a:pt x="323" y="108"/>
                  </a:lnTo>
                  <a:lnTo>
                    <a:pt x="108" y="216"/>
                  </a:lnTo>
                  <a:lnTo>
                    <a:pt x="0" y="431"/>
                  </a:lnTo>
                  <a:lnTo>
                    <a:pt x="0" y="646"/>
                  </a:lnTo>
                  <a:lnTo>
                    <a:pt x="0" y="969"/>
                  </a:lnTo>
                  <a:lnTo>
                    <a:pt x="215" y="1184"/>
                  </a:lnTo>
                  <a:lnTo>
                    <a:pt x="430" y="1507"/>
                  </a:lnTo>
                  <a:lnTo>
                    <a:pt x="753" y="1722"/>
                  </a:lnTo>
                  <a:lnTo>
                    <a:pt x="1184" y="1829"/>
                  </a:lnTo>
                  <a:lnTo>
                    <a:pt x="1614" y="1937"/>
                  </a:lnTo>
                  <a:lnTo>
                    <a:pt x="2044" y="1829"/>
                  </a:lnTo>
                  <a:lnTo>
                    <a:pt x="2152" y="1722"/>
                  </a:lnTo>
                  <a:lnTo>
                    <a:pt x="2259" y="1507"/>
                  </a:lnTo>
                  <a:lnTo>
                    <a:pt x="2367" y="1291"/>
                  </a:lnTo>
                  <a:lnTo>
                    <a:pt x="2259" y="969"/>
                  </a:lnTo>
                  <a:lnTo>
                    <a:pt x="2152" y="646"/>
                  </a:lnTo>
                  <a:lnTo>
                    <a:pt x="1829" y="431"/>
                  </a:lnTo>
                  <a:lnTo>
                    <a:pt x="1506" y="216"/>
                  </a:lnTo>
                  <a:lnTo>
                    <a:pt x="1184" y="108"/>
                  </a:lnTo>
                  <a:lnTo>
                    <a:pt x="75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736;p29">
              <a:extLst>
                <a:ext uri="{FF2B5EF4-FFF2-40B4-BE49-F238E27FC236}">
                  <a16:creationId xmlns:a16="http://schemas.microsoft.com/office/drawing/2014/main" id="{3D2090DE-D05F-0777-FE4C-2AA2FD118C4A}"/>
                </a:ext>
              </a:extLst>
            </p:cNvPr>
            <p:cNvSpPr/>
            <p:nvPr/>
          </p:nvSpPr>
          <p:spPr>
            <a:xfrm>
              <a:off x="3040750" y="3289175"/>
              <a:ext cx="83400" cy="96850"/>
            </a:xfrm>
            <a:custGeom>
              <a:avLst/>
              <a:gdLst/>
              <a:ahLst/>
              <a:cxnLst/>
              <a:rect l="l" t="t" r="r" b="b"/>
              <a:pathLst>
                <a:path w="3336" h="3874" extrusionOk="0">
                  <a:moveTo>
                    <a:pt x="1399" y="0"/>
                  </a:moveTo>
                  <a:lnTo>
                    <a:pt x="1076" y="538"/>
                  </a:lnTo>
                  <a:lnTo>
                    <a:pt x="0" y="2690"/>
                  </a:lnTo>
                  <a:lnTo>
                    <a:pt x="0" y="2905"/>
                  </a:lnTo>
                  <a:lnTo>
                    <a:pt x="108" y="3228"/>
                  </a:lnTo>
                  <a:lnTo>
                    <a:pt x="323" y="3443"/>
                  </a:lnTo>
                  <a:lnTo>
                    <a:pt x="646" y="3766"/>
                  </a:lnTo>
                  <a:lnTo>
                    <a:pt x="1076" y="3873"/>
                  </a:lnTo>
                  <a:lnTo>
                    <a:pt x="1722" y="3873"/>
                  </a:lnTo>
                  <a:lnTo>
                    <a:pt x="1937" y="3658"/>
                  </a:lnTo>
                  <a:lnTo>
                    <a:pt x="3335" y="968"/>
                  </a:lnTo>
                  <a:lnTo>
                    <a:pt x="1399"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737;p29">
              <a:extLst>
                <a:ext uri="{FF2B5EF4-FFF2-40B4-BE49-F238E27FC236}">
                  <a16:creationId xmlns:a16="http://schemas.microsoft.com/office/drawing/2014/main" id="{5E2D1E8F-2117-4A87-2DC0-D17A2511FB63}"/>
                </a:ext>
              </a:extLst>
            </p:cNvPr>
            <p:cNvSpPr/>
            <p:nvPr/>
          </p:nvSpPr>
          <p:spPr>
            <a:xfrm>
              <a:off x="3040750" y="3289175"/>
              <a:ext cx="83400" cy="96850"/>
            </a:xfrm>
            <a:custGeom>
              <a:avLst/>
              <a:gdLst/>
              <a:ahLst/>
              <a:cxnLst/>
              <a:rect l="l" t="t" r="r" b="b"/>
              <a:pathLst>
                <a:path w="3336" h="3874" fill="none" extrusionOk="0">
                  <a:moveTo>
                    <a:pt x="3335" y="968"/>
                  </a:moveTo>
                  <a:lnTo>
                    <a:pt x="1937" y="3658"/>
                  </a:lnTo>
                  <a:lnTo>
                    <a:pt x="1937" y="3658"/>
                  </a:lnTo>
                  <a:lnTo>
                    <a:pt x="1722" y="3873"/>
                  </a:lnTo>
                  <a:lnTo>
                    <a:pt x="1506" y="3873"/>
                  </a:lnTo>
                  <a:lnTo>
                    <a:pt x="1076" y="3873"/>
                  </a:lnTo>
                  <a:lnTo>
                    <a:pt x="646" y="3766"/>
                  </a:lnTo>
                  <a:lnTo>
                    <a:pt x="646" y="3766"/>
                  </a:lnTo>
                  <a:lnTo>
                    <a:pt x="323" y="3443"/>
                  </a:lnTo>
                  <a:lnTo>
                    <a:pt x="108" y="3228"/>
                  </a:lnTo>
                  <a:lnTo>
                    <a:pt x="0" y="2905"/>
                  </a:lnTo>
                  <a:lnTo>
                    <a:pt x="0" y="2690"/>
                  </a:lnTo>
                  <a:lnTo>
                    <a:pt x="1076" y="538"/>
                  </a:lnTo>
                  <a:lnTo>
                    <a:pt x="1399"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738;p29">
              <a:extLst>
                <a:ext uri="{FF2B5EF4-FFF2-40B4-BE49-F238E27FC236}">
                  <a16:creationId xmlns:a16="http://schemas.microsoft.com/office/drawing/2014/main" id="{9655A227-70B3-9909-E2CD-9D0CC86CAD54}"/>
                </a:ext>
              </a:extLst>
            </p:cNvPr>
            <p:cNvSpPr/>
            <p:nvPr/>
          </p:nvSpPr>
          <p:spPr>
            <a:xfrm>
              <a:off x="3035375" y="3283775"/>
              <a:ext cx="91475" cy="107625"/>
            </a:xfrm>
            <a:custGeom>
              <a:avLst/>
              <a:gdLst/>
              <a:ahLst/>
              <a:cxnLst/>
              <a:rect l="l" t="t" r="r" b="b"/>
              <a:pathLst>
                <a:path w="3659" h="4305" extrusionOk="0">
                  <a:moveTo>
                    <a:pt x="1506" y="1"/>
                  </a:moveTo>
                  <a:lnTo>
                    <a:pt x="1399" y="109"/>
                  </a:lnTo>
                  <a:lnTo>
                    <a:pt x="1076" y="754"/>
                  </a:lnTo>
                  <a:lnTo>
                    <a:pt x="108" y="2798"/>
                  </a:lnTo>
                  <a:lnTo>
                    <a:pt x="0" y="3121"/>
                  </a:lnTo>
                  <a:lnTo>
                    <a:pt x="108" y="3336"/>
                  </a:lnTo>
                  <a:lnTo>
                    <a:pt x="215" y="3659"/>
                  </a:lnTo>
                  <a:lnTo>
                    <a:pt x="538" y="3874"/>
                  </a:lnTo>
                  <a:lnTo>
                    <a:pt x="861" y="4089"/>
                  </a:lnTo>
                  <a:lnTo>
                    <a:pt x="1184" y="4304"/>
                  </a:lnTo>
                  <a:lnTo>
                    <a:pt x="1614" y="4304"/>
                  </a:lnTo>
                  <a:lnTo>
                    <a:pt x="2044" y="4197"/>
                  </a:lnTo>
                  <a:lnTo>
                    <a:pt x="2152" y="4089"/>
                  </a:lnTo>
                  <a:lnTo>
                    <a:pt x="2367" y="3982"/>
                  </a:lnTo>
                  <a:lnTo>
                    <a:pt x="3658" y="1292"/>
                  </a:lnTo>
                  <a:lnTo>
                    <a:pt x="3658" y="1077"/>
                  </a:lnTo>
                  <a:lnTo>
                    <a:pt x="3550" y="969"/>
                  </a:lnTo>
                  <a:lnTo>
                    <a:pt x="3443" y="969"/>
                  </a:lnTo>
                  <a:lnTo>
                    <a:pt x="3335" y="1077"/>
                  </a:lnTo>
                  <a:lnTo>
                    <a:pt x="2044" y="3766"/>
                  </a:lnTo>
                  <a:lnTo>
                    <a:pt x="1829" y="3874"/>
                  </a:lnTo>
                  <a:lnTo>
                    <a:pt x="1614" y="3982"/>
                  </a:lnTo>
                  <a:lnTo>
                    <a:pt x="1291" y="3874"/>
                  </a:lnTo>
                  <a:lnTo>
                    <a:pt x="968" y="3766"/>
                  </a:lnTo>
                  <a:lnTo>
                    <a:pt x="538" y="3444"/>
                  </a:lnTo>
                  <a:lnTo>
                    <a:pt x="430" y="3229"/>
                  </a:lnTo>
                  <a:lnTo>
                    <a:pt x="323" y="3121"/>
                  </a:lnTo>
                  <a:lnTo>
                    <a:pt x="430" y="3013"/>
                  </a:lnTo>
                  <a:lnTo>
                    <a:pt x="1399" y="862"/>
                  </a:lnTo>
                  <a:lnTo>
                    <a:pt x="1721" y="324"/>
                  </a:lnTo>
                  <a:lnTo>
                    <a:pt x="1721" y="109"/>
                  </a:lnTo>
                  <a:lnTo>
                    <a:pt x="161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739;p29">
              <a:extLst>
                <a:ext uri="{FF2B5EF4-FFF2-40B4-BE49-F238E27FC236}">
                  <a16:creationId xmlns:a16="http://schemas.microsoft.com/office/drawing/2014/main" id="{9E119749-3353-A922-516D-74D9AC118290}"/>
                </a:ext>
              </a:extLst>
            </p:cNvPr>
            <p:cNvSpPr/>
            <p:nvPr/>
          </p:nvSpPr>
          <p:spPr>
            <a:xfrm>
              <a:off x="3070325" y="3275725"/>
              <a:ext cx="59200" cy="48425"/>
            </a:xfrm>
            <a:custGeom>
              <a:avLst/>
              <a:gdLst/>
              <a:ahLst/>
              <a:cxnLst/>
              <a:rect l="l" t="t" r="r" b="b"/>
              <a:pathLst>
                <a:path w="2368" h="1937" extrusionOk="0">
                  <a:moveTo>
                    <a:pt x="1077" y="431"/>
                  </a:moveTo>
                  <a:lnTo>
                    <a:pt x="1399" y="538"/>
                  </a:lnTo>
                  <a:lnTo>
                    <a:pt x="1614" y="753"/>
                  </a:lnTo>
                  <a:lnTo>
                    <a:pt x="1830" y="968"/>
                  </a:lnTo>
                  <a:lnTo>
                    <a:pt x="1937" y="1076"/>
                  </a:lnTo>
                  <a:lnTo>
                    <a:pt x="2045" y="1291"/>
                  </a:lnTo>
                  <a:lnTo>
                    <a:pt x="1937" y="1399"/>
                  </a:lnTo>
                  <a:lnTo>
                    <a:pt x="1830" y="1506"/>
                  </a:lnTo>
                  <a:lnTo>
                    <a:pt x="1292" y="1506"/>
                  </a:lnTo>
                  <a:lnTo>
                    <a:pt x="969" y="1399"/>
                  </a:lnTo>
                  <a:lnTo>
                    <a:pt x="646" y="1184"/>
                  </a:lnTo>
                  <a:lnTo>
                    <a:pt x="539" y="968"/>
                  </a:lnTo>
                  <a:lnTo>
                    <a:pt x="323" y="861"/>
                  </a:lnTo>
                  <a:lnTo>
                    <a:pt x="323" y="646"/>
                  </a:lnTo>
                  <a:lnTo>
                    <a:pt x="323" y="538"/>
                  </a:lnTo>
                  <a:lnTo>
                    <a:pt x="431" y="431"/>
                  </a:lnTo>
                  <a:close/>
                  <a:moveTo>
                    <a:pt x="754" y="0"/>
                  </a:moveTo>
                  <a:lnTo>
                    <a:pt x="323" y="108"/>
                  </a:lnTo>
                  <a:lnTo>
                    <a:pt x="108" y="215"/>
                  </a:lnTo>
                  <a:lnTo>
                    <a:pt x="1" y="431"/>
                  </a:lnTo>
                  <a:lnTo>
                    <a:pt x="1" y="646"/>
                  </a:lnTo>
                  <a:lnTo>
                    <a:pt x="1" y="968"/>
                  </a:lnTo>
                  <a:lnTo>
                    <a:pt x="216" y="1291"/>
                  </a:lnTo>
                  <a:lnTo>
                    <a:pt x="431" y="1506"/>
                  </a:lnTo>
                  <a:lnTo>
                    <a:pt x="754" y="1722"/>
                  </a:lnTo>
                  <a:lnTo>
                    <a:pt x="1184" y="1829"/>
                  </a:lnTo>
                  <a:lnTo>
                    <a:pt x="1614" y="1937"/>
                  </a:lnTo>
                  <a:lnTo>
                    <a:pt x="2045" y="1829"/>
                  </a:lnTo>
                  <a:lnTo>
                    <a:pt x="2152" y="1722"/>
                  </a:lnTo>
                  <a:lnTo>
                    <a:pt x="2260" y="1506"/>
                  </a:lnTo>
                  <a:lnTo>
                    <a:pt x="2368" y="1291"/>
                  </a:lnTo>
                  <a:lnTo>
                    <a:pt x="2260" y="968"/>
                  </a:lnTo>
                  <a:lnTo>
                    <a:pt x="2152" y="646"/>
                  </a:lnTo>
                  <a:lnTo>
                    <a:pt x="1830" y="431"/>
                  </a:lnTo>
                  <a:lnTo>
                    <a:pt x="1507" y="215"/>
                  </a:lnTo>
                  <a:lnTo>
                    <a:pt x="1184" y="108"/>
                  </a:lnTo>
                  <a:lnTo>
                    <a:pt x="75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740;p29">
              <a:extLst>
                <a:ext uri="{FF2B5EF4-FFF2-40B4-BE49-F238E27FC236}">
                  <a16:creationId xmlns:a16="http://schemas.microsoft.com/office/drawing/2014/main" id="{0F63D4AA-FCA8-1F2A-8729-06D15C15A2CC}"/>
                </a:ext>
              </a:extLst>
            </p:cNvPr>
            <p:cNvSpPr/>
            <p:nvPr/>
          </p:nvSpPr>
          <p:spPr>
            <a:xfrm>
              <a:off x="3073025" y="3281100"/>
              <a:ext cx="51125" cy="37675"/>
            </a:xfrm>
            <a:custGeom>
              <a:avLst/>
              <a:gdLst/>
              <a:ahLst/>
              <a:cxnLst/>
              <a:rect l="l" t="t" r="r" b="b"/>
              <a:pathLst>
                <a:path w="2045" h="1507" extrusionOk="0">
                  <a:moveTo>
                    <a:pt x="538" y="0"/>
                  </a:moveTo>
                  <a:lnTo>
                    <a:pt x="323" y="108"/>
                  </a:lnTo>
                  <a:lnTo>
                    <a:pt x="108" y="216"/>
                  </a:lnTo>
                  <a:lnTo>
                    <a:pt x="0" y="538"/>
                  </a:lnTo>
                  <a:lnTo>
                    <a:pt x="215" y="861"/>
                  </a:lnTo>
                  <a:lnTo>
                    <a:pt x="431" y="1076"/>
                  </a:lnTo>
                  <a:lnTo>
                    <a:pt x="753" y="1291"/>
                  </a:lnTo>
                  <a:lnTo>
                    <a:pt x="1184" y="1507"/>
                  </a:lnTo>
                  <a:lnTo>
                    <a:pt x="1506" y="1507"/>
                  </a:lnTo>
                  <a:lnTo>
                    <a:pt x="1829" y="1399"/>
                  </a:lnTo>
                  <a:lnTo>
                    <a:pt x="2044" y="1291"/>
                  </a:lnTo>
                  <a:lnTo>
                    <a:pt x="2044" y="969"/>
                  </a:lnTo>
                  <a:lnTo>
                    <a:pt x="1937" y="646"/>
                  </a:lnTo>
                  <a:lnTo>
                    <a:pt x="1722" y="431"/>
                  </a:lnTo>
                  <a:lnTo>
                    <a:pt x="1399" y="216"/>
                  </a:lnTo>
                  <a:lnTo>
                    <a:pt x="96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741;p29">
              <a:extLst>
                <a:ext uri="{FF2B5EF4-FFF2-40B4-BE49-F238E27FC236}">
                  <a16:creationId xmlns:a16="http://schemas.microsoft.com/office/drawing/2014/main" id="{64A2F5F8-1AD7-D3D6-045D-3A4853599FF1}"/>
                </a:ext>
              </a:extLst>
            </p:cNvPr>
            <p:cNvSpPr/>
            <p:nvPr/>
          </p:nvSpPr>
          <p:spPr>
            <a:xfrm>
              <a:off x="3083775" y="3286475"/>
              <a:ext cx="32300" cy="24225"/>
            </a:xfrm>
            <a:custGeom>
              <a:avLst/>
              <a:gdLst/>
              <a:ahLst/>
              <a:cxnLst/>
              <a:rect l="l" t="t" r="r" b="b"/>
              <a:pathLst>
                <a:path w="1292" h="969" extrusionOk="0">
                  <a:moveTo>
                    <a:pt x="323" y="1"/>
                  </a:moveTo>
                  <a:lnTo>
                    <a:pt x="108" y="108"/>
                  </a:lnTo>
                  <a:lnTo>
                    <a:pt x="1" y="216"/>
                  </a:lnTo>
                  <a:lnTo>
                    <a:pt x="1" y="323"/>
                  </a:lnTo>
                  <a:lnTo>
                    <a:pt x="108" y="538"/>
                  </a:lnTo>
                  <a:lnTo>
                    <a:pt x="431" y="861"/>
                  </a:lnTo>
                  <a:lnTo>
                    <a:pt x="969" y="969"/>
                  </a:lnTo>
                  <a:lnTo>
                    <a:pt x="1184" y="969"/>
                  </a:lnTo>
                  <a:lnTo>
                    <a:pt x="1292" y="861"/>
                  </a:lnTo>
                  <a:lnTo>
                    <a:pt x="1292" y="646"/>
                  </a:lnTo>
                  <a:lnTo>
                    <a:pt x="1184" y="431"/>
                  </a:lnTo>
                  <a:lnTo>
                    <a:pt x="861" y="108"/>
                  </a:lnTo>
                  <a:lnTo>
                    <a:pt x="32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742;p29">
              <a:extLst>
                <a:ext uri="{FF2B5EF4-FFF2-40B4-BE49-F238E27FC236}">
                  <a16:creationId xmlns:a16="http://schemas.microsoft.com/office/drawing/2014/main" id="{CC2DE29A-C893-6E3C-ACC9-EEABDACAEA66}"/>
                </a:ext>
              </a:extLst>
            </p:cNvPr>
            <p:cNvSpPr/>
            <p:nvPr/>
          </p:nvSpPr>
          <p:spPr>
            <a:xfrm>
              <a:off x="2890125" y="3485500"/>
              <a:ext cx="45750" cy="83425"/>
            </a:xfrm>
            <a:custGeom>
              <a:avLst/>
              <a:gdLst/>
              <a:ahLst/>
              <a:cxnLst/>
              <a:rect l="l" t="t" r="r" b="b"/>
              <a:pathLst>
                <a:path w="1830" h="3337" extrusionOk="0">
                  <a:moveTo>
                    <a:pt x="0" y="1"/>
                  </a:moveTo>
                  <a:lnTo>
                    <a:pt x="538" y="3336"/>
                  </a:lnTo>
                  <a:lnTo>
                    <a:pt x="1076" y="3229"/>
                  </a:lnTo>
                  <a:lnTo>
                    <a:pt x="1184" y="3229"/>
                  </a:lnTo>
                  <a:lnTo>
                    <a:pt x="1399" y="3121"/>
                  </a:lnTo>
                  <a:lnTo>
                    <a:pt x="1614" y="2691"/>
                  </a:lnTo>
                  <a:lnTo>
                    <a:pt x="1829" y="2153"/>
                  </a:lnTo>
                  <a:lnTo>
                    <a:pt x="1829" y="1507"/>
                  </a:lnTo>
                  <a:lnTo>
                    <a:pt x="1614" y="862"/>
                  </a:lnTo>
                  <a:lnTo>
                    <a:pt x="1291" y="324"/>
                  </a:lnTo>
                  <a:lnTo>
                    <a:pt x="969" y="109"/>
                  </a:lnTo>
                  <a:lnTo>
                    <a:pt x="753"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743;p29">
              <a:extLst>
                <a:ext uri="{FF2B5EF4-FFF2-40B4-BE49-F238E27FC236}">
                  <a16:creationId xmlns:a16="http://schemas.microsoft.com/office/drawing/2014/main" id="{7701C98C-1DBF-F856-F365-3E8D63DE2FF8}"/>
                </a:ext>
              </a:extLst>
            </p:cNvPr>
            <p:cNvSpPr/>
            <p:nvPr/>
          </p:nvSpPr>
          <p:spPr>
            <a:xfrm>
              <a:off x="2890125" y="3485500"/>
              <a:ext cx="45750" cy="83425"/>
            </a:xfrm>
            <a:custGeom>
              <a:avLst/>
              <a:gdLst/>
              <a:ahLst/>
              <a:cxnLst/>
              <a:rect l="l" t="t" r="r" b="b"/>
              <a:pathLst>
                <a:path w="1830" h="3337" fill="none" extrusionOk="0">
                  <a:moveTo>
                    <a:pt x="538" y="3336"/>
                  </a:moveTo>
                  <a:lnTo>
                    <a:pt x="1076" y="3229"/>
                  </a:lnTo>
                  <a:lnTo>
                    <a:pt x="1076" y="3229"/>
                  </a:lnTo>
                  <a:lnTo>
                    <a:pt x="1184" y="3229"/>
                  </a:lnTo>
                  <a:lnTo>
                    <a:pt x="1399" y="3121"/>
                  </a:lnTo>
                  <a:lnTo>
                    <a:pt x="1614" y="2691"/>
                  </a:lnTo>
                  <a:lnTo>
                    <a:pt x="1829" y="2153"/>
                  </a:lnTo>
                  <a:lnTo>
                    <a:pt x="1829" y="1507"/>
                  </a:lnTo>
                  <a:lnTo>
                    <a:pt x="1829" y="1507"/>
                  </a:lnTo>
                  <a:lnTo>
                    <a:pt x="1614" y="862"/>
                  </a:lnTo>
                  <a:lnTo>
                    <a:pt x="1291" y="324"/>
                  </a:lnTo>
                  <a:lnTo>
                    <a:pt x="969" y="109"/>
                  </a:lnTo>
                  <a:lnTo>
                    <a:pt x="753" y="1"/>
                  </a:lnTo>
                  <a:lnTo>
                    <a:pt x="538" y="1"/>
                  </a:lnTo>
                  <a:lnTo>
                    <a:pt x="431" y="1"/>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744;p29">
              <a:extLst>
                <a:ext uri="{FF2B5EF4-FFF2-40B4-BE49-F238E27FC236}">
                  <a16:creationId xmlns:a16="http://schemas.microsoft.com/office/drawing/2014/main" id="{37C86A40-1D45-473C-9035-32240FF13160}"/>
                </a:ext>
              </a:extLst>
            </p:cNvPr>
            <p:cNvSpPr/>
            <p:nvPr/>
          </p:nvSpPr>
          <p:spPr>
            <a:xfrm>
              <a:off x="2887425" y="3480125"/>
              <a:ext cx="51125" cy="94175"/>
            </a:xfrm>
            <a:custGeom>
              <a:avLst/>
              <a:gdLst/>
              <a:ahLst/>
              <a:cxnLst/>
              <a:rect l="l" t="t" r="r" b="b"/>
              <a:pathLst>
                <a:path w="2045" h="3767" extrusionOk="0">
                  <a:moveTo>
                    <a:pt x="539" y="1"/>
                  </a:moveTo>
                  <a:lnTo>
                    <a:pt x="108" y="108"/>
                  </a:lnTo>
                  <a:lnTo>
                    <a:pt x="1" y="108"/>
                  </a:lnTo>
                  <a:lnTo>
                    <a:pt x="1" y="324"/>
                  </a:lnTo>
                  <a:lnTo>
                    <a:pt x="1" y="431"/>
                  </a:lnTo>
                  <a:lnTo>
                    <a:pt x="646" y="431"/>
                  </a:lnTo>
                  <a:lnTo>
                    <a:pt x="754" y="324"/>
                  </a:lnTo>
                  <a:lnTo>
                    <a:pt x="1077" y="431"/>
                  </a:lnTo>
                  <a:lnTo>
                    <a:pt x="1292" y="754"/>
                  </a:lnTo>
                  <a:lnTo>
                    <a:pt x="1615" y="1184"/>
                  </a:lnTo>
                  <a:lnTo>
                    <a:pt x="1722" y="1722"/>
                  </a:lnTo>
                  <a:lnTo>
                    <a:pt x="1722" y="2045"/>
                  </a:lnTo>
                  <a:lnTo>
                    <a:pt x="1722" y="2583"/>
                  </a:lnTo>
                  <a:lnTo>
                    <a:pt x="1507" y="2906"/>
                  </a:lnTo>
                  <a:lnTo>
                    <a:pt x="1292" y="3228"/>
                  </a:lnTo>
                  <a:lnTo>
                    <a:pt x="1077" y="3336"/>
                  </a:lnTo>
                  <a:lnTo>
                    <a:pt x="539" y="3336"/>
                  </a:lnTo>
                  <a:lnTo>
                    <a:pt x="431" y="3444"/>
                  </a:lnTo>
                  <a:lnTo>
                    <a:pt x="431" y="3551"/>
                  </a:lnTo>
                  <a:lnTo>
                    <a:pt x="539" y="3659"/>
                  </a:lnTo>
                  <a:lnTo>
                    <a:pt x="646" y="3766"/>
                  </a:lnTo>
                  <a:lnTo>
                    <a:pt x="1184" y="3659"/>
                  </a:lnTo>
                  <a:lnTo>
                    <a:pt x="1399" y="3659"/>
                  </a:lnTo>
                  <a:lnTo>
                    <a:pt x="1615" y="3444"/>
                  </a:lnTo>
                  <a:lnTo>
                    <a:pt x="1830" y="3121"/>
                  </a:lnTo>
                  <a:lnTo>
                    <a:pt x="2045" y="2690"/>
                  </a:lnTo>
                  <a:lnTo>
                    <a:pt x="2045" y="2045"/>
                  </a:lnTo>
                  <a:lnTo>
                    <a:pt x="2045" y="1722"/>
                  </a:lnTo>
                  <a:lnTo>
                    <a:pt x="1937" y="1077"/>
                  </a:lnTo>
                  <a:lnTo>
                    <a:pt x="1615" y="539"/>
                  </a:lnTo>
                  <a:lnTo>
                    <a:pt x="1184" y="108"/>
                  </a:lnTo>
                  <a:lnTo>
                    <a:pt x="96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745;p29">
              <a:extLst>
                <a:ext uri="{FF2B5EF4-FFF2-40B4-BE49-F238E27FC236}">
                  <a16:creationId xmlns:a16="http://schemas.microsoft.com/office/drawing/2014/main" id="{799830AE-CB63-9686-9C59-D574B7126C76}"/>
                </a:ext>
              </a:extLst>
            </p:cNvPr>
            <p:cNvSpPr/>
            <p:nvPr/>
          </p:nvSpPr>
          <p:spPr>
            <a:xfrm>
              <a:off x="2871300" y="3485500"/>
              <a:ext cx="48425" cy="83425"/>
            </a:xfrm>
            <a:custGeom>
              <a:avLst/>
              <a:gdLst/>
              <a:ahLst/>
              <a:cxnLst/>
              <a:rect l="l" t="t" r="r" b="b"/>
              <a:pathLst>
                <a:path w="1937" h="3337" extrusionOk="0">
                  <a:moveTo>
                    <a:pt x="753" y="1"/>
                  </a:moveTo>
                  <a:lnTo>
                    <a:pt x="538" y="109"/>
                  </a:lnTo>
                  <a:lnTo>
                    <a:pt x="323" y="216"/>
                  </a:lnTo>
                  <a:lnTo>
                    <a:pt x="108" y="646"/>
                  </a:lnTo>
                  <a:lnTo>
                    <a:pt x="0" y="1184"/>
                  </a:lnTo>
                  <a:lnTo>
                    <a:pt x="0" y="1830"/>
                  </a:lnTo>
                  <a:lnTo>
                    <a:pt x="108" y="2475"/>
                  </a:lnTo>
                  <a:lnTo>
                    <a:pt x="431" y="3013"/>
                  </a:lnTo>
                  <a:lnTo>
                    <a:pt x="753" y="3229"/>
                  </a:lnTo>
                  <a:lnTo>
                    <a:pt x="969" y="3336"/>
                  </a:lnTo>
                  <a:lnTo>
                    <a:pt x="1399" y="3336"/>
                  </a:lnTo>
                  <a:lnTo>
                    <a:pt x="1506" y="3229"/>
                  </a:lnTo>
                  <a:lnTo>
                    <a:pt x="1829" y="2798"/>
                  </a:lnTo>
                  <a:lnTo>
                    <a:pt x="1937" y="2260"/>
                  </a:lnTo>
                  <a:lnTo>
                    <a:pt x="1937" y="1615"/>
                  </a:lnTo>
                  <a:lnTo>
                    <a:pt x="1722" y="969"/>
                  </a:lnTo>
                  <a:lnTo>
                    <a:pt x="1506" y="431"/>
                  </a:lnTo>
                  <a:lnTo>
                    <a:pt x="1076" y="109"/>
                  </a:lnTo>
                  <a:lnTo>
                    <a:pt x="969"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746;p29">
              <a:extLst>
                <a:ext uri="{FF2B5EF4-FFF2-40B4-BE49-F238E27FC236}">
                  <a16:creationId xmlns:a16="http://schemas.microsoft.com/office/drawing/2014/main" id="{4F14B838-7758-6170-E3C2-F532BB01A970}"/>
                </a:ext>
              </a:extLst>
            </p:cNvPr>
            <p:cNvSpPr/>
            <p:nvPr/>
          </p:nvSpPr>
          <p:spPr>
            <a:xfrm>
              <a:off x="2865925" y="3482825"/>
              <a:ext cx="59200" cy="91475"/>
            </a:xfrm>
            <a:custGeom>
              <a:avLst/>
              <a:gdLst/>
              <a:ahLst/>
              <a:cxnLst/>
              <a:rect l="l" t="t" r="r" b="b"/>
              <a:pathLst>
                <a:path w="2368" h="3659" extrusionOk="0">
                  <a:moveTo>
                    <a:pt x="968" y="323"/>
                  </a:moveTo>
                  <a:lnTo>
                    <a:pt x="1291" y="431"/>
                  </a:lnTo>
                  <a:lnTo>
                    <a:pt x="1614" y="646"/>
                  </a:lnTo>
                  <a:lnTo>
                    <a:pt x="1829" y="1184"/>
                  </a:lnTo>
                  <a:lnTo>
                    <a:pt x="1937" y="1722"/>
                  </a:lnTo>
                  <a:lnTo>
                    <a:pt x="1937" y="2045"/>
                  </a:lnTo>
                  <a:lnTo>
                    <a:pt x="1937" y="2582"/>
                  </a:lnTo>
                  <a:lnTo>
                    <a:pt x="1829" y="2905"/>
                  </a:lnTo>
                  <a:lnTo>
                    <a:pt x="1614" y="3228"/>
                  </a:lnTo>
                  <a:lnTo>
                    <a:pt x="1399" y="3336"/>
                  </a:lnTo>
                  <a:lnTo>
                    <a:pt x="1291" y="3336"/>
                  </a:lnTo>
                  <a:lnTo>
                    <a:pt x="1076" y="3228"/>
                  </a:lnTo>
                  <a:lnTo>
                    <a:pt x="753" y="2905"/>
                  </a:lnTo>
                  <a:lnTo>
                    <a:pt x="538" y="2475"/>
                  </a:lnTo>
                  <a:lnTo>
                    <a:pt x="323" y="1937"/>
                  </a:lnTo>
                  <a:lnTo>
                    <a:pt x="323" y="1614"/>
                  </a:lnTo>
                  <a:lnTo>
                    <a:pt x="430" y="1076"/>
                  </a:lnTo>
                  <a:lnTo>
                    <a:pt x="538" y="646"/>
                  </a:lnTo>
                  <a:lnTo>
                    <a:pt x="753" y="431"/>
                  </a:lnTo>
                  <a:lnTo>
                    <a:pt x="968" y="323"/>
                  </a:lnTo>
                  <a:close/>
                  <a:moveTo>
                    <a:pt x="646" y="0"/>
                  </a:moveTo>
                  <a:lnTo>
                    <a:pt x="538" y="108"/>
                  </a:lnTo>
                  <a:lnTo>
                    <a:pt x="215" y="538"/>
                  </a:lnTo>
                  <a:lnTo>
                    <a:pt x="0" y="969"/>
                  </a:lnTo>
                  <a:lnTo>
                    <a:pt x="0" y="1614"/>
                  </a:lnTo>
                  <a:lnTo>
                    <a:pt x="0" y="1937"/>
                  </a:lnTo>
                  <a:lnTo>
                    <a:pt x="215" y="2582"/>
                  </a:lnTo>
                  <a:lnTo>
                    <a:pt x="430" y="3120"/>
                  </a:lnTo>
                  <a:lnTo>
                    <a:pt x="861" y="3551"/>
                  </a:lnTo>
                  <a:lnTo>
                    <a:pt x="1076" y="3658"/>
                  </a:lnTo>
                  <a:lnTo>
                    <a:pt x="1399" y="3658"/>
                  </a:lnTo>
                  <a:lnTo>
                    <a:pt x="1614" y="3551"/>
                  </a:lnTo>
                  <a:lnTo>
                    <a:pt x="1829" y="3443"/>
                  </a:lnTo>
                  <a:lnTo>
                    <a:pt x="2152" y="3120"/>
                  </a:lnTo>
                  <a:lnTo>
                    <a:pt x="2259" y="2582"/>
                  </a:lnTo>
                  <a:lnTo>
                    <a:pt x="2367" y="2045"/>
                  </a:lnTo>
                  <a:lnTo>
                    <a:pt x="2367" y="1614"/>
                  </a:lnTo>
                  <a:lnTo>
                    <a:pt x="2152" y="969"/>
                  </a:lnTo>
                  <a:lnTo>
                    <a:pt x="1829" y="431"/>
                  </a:lnTo>
                  <a:lnTo>
                    <a:pt x="1506" y="108"/>
                  </a:lnTo>
                  <a:lnTo>
                    <a:pt x="129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747;p29">
              <a:extLst>
                <a:ext uri="{FF2B5EF4-FFF2-40B4-BE49-F238E27FC236}">
                  <a16:creationId xmlns:a16="http://schemas.microsoft.com/office/drawing/2014/main" id="{BAE70B05-7E40-1B39-79BE-367B99EADFF6}"/>
                </a:ext>
              </a:extLst>
            </p:cNvPr>
            <p:cNvSpPr/>
            <p:nvPr/>
          </p:nvSpPr>
          <p:spPr>
            <a:xfrm>
              <a:off x="2895500" y="3482825"/>
              <a:ext cx="83400" cy="86100"/>
            </a:xfrm>
            <a:custGeom>
              <a:avLst/>
              <a:gdLst/>
              <a:ahLst/>
              <a:cxnLst/>
              <a:rect l="l" t="t" r="r" b="b"/>
              <a:pathLst>
                <a:path w="3336" h="3444" extrusionOk="0">
                  <a:moveTo>
                    <a:pt x="3336" y="0"/>
                  </a:moveTo>
                  <a:lnTo>
                    <a:pt x="538" y="108"/>
                  </a:lnTo>
                  <a:lnTo>
                    <a:pt x="1" y="108"/>
                  </a:lnTo>
                  <a:lnTo>
                    <a:pt x="216" y="216"/>
                  </a:lnTo>
                  <a:lnTo>
                    <a:pt x="538" y="646"/>
                  </a:lnTo>
                  <a:lnTo>
                    <a:pt x="754" y="1076"/>
                  </a:lnTo>
                  <a:lnTo>
                    <a:pt x="969" y="1507"/>
                  </a:lnTo>
                  <a:lnTo>
                    <a:pt x="969" y="1937"/>
                  </a:lnTo>
                  <a:lnTo>
                    <a:pt x="969" y="2582"/>
                  </a:lnTo>
                  <a:lnTo>
                    <a:pt x="754" y="2905"/>
                  </a:lnTo>
                  <a:lnTo>
                    <a:pt x="538" y="3228"/>
                  </a:lnTo>
                  <a:lnTo>
                    <a:pt x="323" y="3443"/>
                  </a:lnTo>
                  <a:lnTo>
                    <a:pt x="969" y="3336"/>
                  </a:lnTo>
                  <a:lnTo>
                    <a:pt x="3228" y="3336"/>
                  </a:lnTo>
                  <a:lnTo>
                    <a:pt x="333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748;p29">
              <a:extLst>
                <a:ext uri="{FF2B5EF4-FFF2-40B4-BE49-F238E27FC236}">
                  <a16:creationId xmlns:a16="http://schemas.microsoft.com/office/drawing/2014/main" id="{F722C4A6-B6C0-CD16-05D5-3CB0EB221FC7}"/>
                </a:ext>
              </a:extLst>
            </p:cNvPr>
            <p:cNvSpPr/>
            <p:nvPr/>
          </p:nvSpPr>
          <p:spPr>
            <a:xfrm>
              <a:off x="2965425" y="3482825"/>
              <a:ext cx="43075" cy="83400"/>
            </a:xfrm>
            <a:custGeom>
              <a:avLst/>
              <a:gdLst/>
              <a:ahLst/>
              <a:cxnLst/>
              <a:rect l="l" t="t" r="r" b="b"/>
              <a:pathLst>
                <a:path w="1723" h="3336" extrusionOk="0">
                  <a:moveTo>
                    <a:pt x="1" y="0"/>
                  </a:moveTo>
                  <a:lnTo>
                    <a:pt x="431" y="3336"/>
                  </a:lnTo>
                  <a:lnTo>
                    <a:pt x="969" y="3336"/>
                  </a:lnTo>
                  <a:lnTo>
                    <a:pt x="1184" y="3228"/>
                  </a:lnTo>
                  <a:lnTo>
                    <a:pt x="1292" y="3120"/>
                  </a:lnTo>
                  <a:lnTo>
                    <a:pt x="1615" y="2690"/>
                  </a:lnTo>
                  <a:lnTo>
                    <a:pt x="1722" y="2152"/>
                  </a:lnTo>
                  <a:lnTo>
                    <a:pt x="1722" y="1507"/>
                  </a:lnTo>
                  <a:lnTo>
                    <a:pt x="1507" y="861"/>
                  </a:lnTo>
                  <a:lnTo>
                    <a:pt x="1292" y="323"/>
                  </a:lnTo>
                  <a:lnTo>
                    <a:pt x="862" y="108"/>
                  </a:lnTo>
                  <a:lnTo>
                    <a:pt x="754"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749;p29">
              <a:extLst>
                <a:ext uri="{FF2B5EF4-FFF2-40B4-BE49-F238E27FC236}">
                  <a16:creationId xmlns:a16="http://schemas.microsoft.com/office/drawing/2014/main" id="{A614B7F8-D489-3AE3-DE1E-15A997C5622E}"/>
                </a:ext>
              </a:extLst>
            </p:cNvPr>
            <p:cNvSpPr/>
            <p:nvPr/>
          </p:nvSpPr>
          <p:spPr>
            <a:xfrm>
              <a:off x="2965425" y="3482825"/>
              <a:ext cx="43075" cy="83400"/>
            </a:xfrm>
            <a:custGeom>
              <a:avLst/>
              <a:gdLst/>
              <a:ahLst/>
              <a:cxnLst/>
              <a:rect l="l" t="t" r="r" b="b"/>
              <a:pathLst>
                <a:path w="1723" h="3336" fill="none" extrusionOk="0">
                  <a:moveTo>
                    <a:pt x="431" y="3336"/>
                  </a:moveTo>
                  <a:lnTo>
                    <a:pt x="969" y="3336"/>
                  </a:lnTo>
                  <a:lnTo>
                    <a:pt x="969" y="3336"/>
                  </a:lnTo>
                  <a:lnTo>
                    <a:pt x="1184" y="3228"/>
                  </a:lnTo>
                  <a:lnTo>
                    <a:pt x="1292" y="3120"/>
                  </a:lnTo>
                  <a:lnTo>
                    <a:pt x="1615" y="2690"/>
                  </a:lnTo>
                  <a:lnTo>
                    <a:pt x="1722" y="2152"/>
                  </a:lnTo>
                  <a:lnTo>
                    <a:pt x="1722" y="1507"/>
                  </a:lnTo>
                  <a:lnTo>
                    <a:pt x="1722" y="1507"/>
                  </a:lnTo>
                  <a:lnTo>
                    <a:pt x="1507" y="861"/>
                  </a:lnTo>
                  <a:lnTo>
                    <a:pt x="1292" y="323"/>
                  </a:lnTo>
                  <a:lnTo>
                    <a:pt x="862" y="108"/>
                  </a:lnTo>
                  <a:lnTo>
                    <a:pt x="754" y="0"/>
                  </a:lnTo>
                  <a:lnTo>
                    <a:pt x="539" y="0"/>
                  </a:lnTo>
                  <a:lnTo>
                    <a:pt x="324"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750;p29">
              <a:extLst>
                <a:ext uri="{FF2B5EF4-FFF2-40B4-BE49-F238E27FC236}">
                  <a16:creationId xmlns:a16="http://schemas.microsoft.com/office/drawing/2014/main" id="{5FCF6999-8D5B-A7DD-A991-DB42CD2CE198}"/>
                </a:ext>
              </a:extLst>
            </p:cNvPr>
            <p:cNvSpPr/>
            <p:nvPr/>
          </p:nvSpPr>
          <p:spPr>
            <a:xfrm>
              <a:off x="2960050" y="3477450"/>
              <a:ext cx="53825" cy="94150"/>
            </a:xfrm>
            <a:custGeom>
              <a:avLst/>
              <a:gdLst/>
              <a:ahLst/>
              <a:cxnLst/>
              <a:rect l="l" t="t" r="r" b="b"/>
              <a:pathLst>
                <a:path w="2153" h="3766" extrusionOk="0">
                  <a:moveTo>
                    <a:pt x="539" y="0"/>
                  </a:moveTo>
                  <a:lnTo>
                    <a:pt x="216" y="108"/>
                  </a:lnTo>
                  <a:lnTo>
                    <a:pt x="1" y="108"/>
                  </a:lnTo>
                  <a:lnTo>
                    <a:pt x="1" y="323"/>
                  </a:lnTo>
                  <a:lnTo>
                    <a:pt x="108" y="431"/>
                  </a:lnTo>
                  <a:lnTo>
                    <a:pt x="1077" y="431"/>
                  </a:lnTo>
                  <a:lnTo>
                    <a:pt x="1399" y="753"/>
                  </a:lnTo>
                  <a:lnTo>
                    <a:pt x="1614" y="1184"/>
                  </a:lnTo>
                  <a:lnTo>
                    <a:pt x="1722" y="1722"/>
                  </a:lnTo>
                  <a:lnTo>
                    <a:pt x="1722" y="2044"/>
                  </a:lnTo>
                  <a:lnTo>
                    <a:pt x="1722" y="2582"/>
                  </a:lnTo>
                  <a:lnTo>
                    <a:pt x="1614" y="3013"/>
                  </a:lnTo>
                  <a:lnTo>
                    <a:pt x="1399" y="3228"/>
                  </a:lnTo>
                  <a:lnTo>
                    <a:pt x="1184" y="3335"/>
                  </a:lnTo>
                  <a:lnTo>
                    <a:pt x="646" y="3335"/>
                  </a:lnTo>
                  <a:lnTo>
                    <a:pt x="539" y="3443"/>
                  </a:lnTo>
                  <a:lnTo>
                    <a:pt x="431" y="3551"/>
                  </a:lnTo>
                  <a:lnTo>
                    <a:pt x="539" y="3658"/>
                  </a:lnTo>
                  <a:lnTo>
                    <a:pt x="646" y="3766"/>
                  </a:lnTo>
                  <a:lnTo>
                    <a:pt x="1184" y="3658"/>
                  </a:lnTo>
                  <a:lnTo>
                    <a:pt x="1399" y="3658"/>
                  </a:lnTo>
                  <a:lnTo>
                    <a:pt x="1614" y="3551"/>
                  </a:lnTo>
                  <a:lnTo>
                    <a:pt x="1937" y="3120"/>
                  </a:lnTo>
                  <a:lnTo>
                    <a:pt x="2045" y="2690"/>
                  </a:lnTo>
                  <a:lnTo>
                    <a:pt x="2152" y="2044"/>
                  </a:lnTo>
                  <a:lnTo>
                    <a:pt x="2152" y="1722"/>
                  </a:lnTo>
                  <a:lnTo>
                    <a:pt x="1937" y="1076"/>
                  </a:lnTo>
                  <a:lnTo>
                    <a:pt x="1614" y="538"/>
                  </a:lnTo>
                  <a:lnTo>
                    <a:pt x="1292" y="108"/>
                  </a:lnTo>
                  <a:lnTo>
                    <a:pt x="1077"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751;p29">
              <a:extLst>
                <a:ext uri="{FF2B5EF4-FFF2-40B4-BE49-F238E27FC236}">
                  <a16:creationId xmlns:a16="http://schemas.microsoft.com/office/drawing/2014/main" id="{614CDBD2-C737-0EFA-2BBE-E31A968C3EB4}"/>
                </a:ext>
              </a:extLst>
            </p:cNvPr>
            <p:cNvSpPr/>
            <p:nvPr/>
          </p:nvSpPr>
          <p:spPr>
            <a:xfrm>
              <a:off x="2943925" y="3482825"/>
              <a:ext cx="48425" cy="83400"/>
            </a:xfrm>
            <a:custGeom>
              <a:avLst/>
              <a:gdLst/>
              <a:ahLst/>
              <a:cxnLst/>
              <a:rect l="l" t="t" r="r" b="b"/>
              <a:pathLst>
                <a:path w="1937" h="3336" extrusionOk="0">
                  <a:moveTo>
                    <a:pt x="753" y="0"/>
                  </a:moveTo>
                  <a:lnTo>
                    <a:pt x="538" y="108"/>
                  </a:lnTo>
                  <a:lnTo>
                    <a:pt x="430" y="216"/>
                  </a:lnTo>
                  <a:lnTo>
                    <a:pt x="108" y="646"/>
                  </a:lnTo>
                  <a:lnTo>
                    <a:pt x="0" y="1184"/>
                  </a:lnTo>
                  <a:lnTo>
                    <a:pt x="0" y="1829"/>
                  </a:lnTo>
                  <a:lnTo>
                    <a:pt x="215" y="2475"/>
                  </a:lnTo>
                  <a:lnTo>
                    <a:pt x="430" y="3013"/>
                  </a:lnTo>
                  <a:lnTo>
                    <a:pt x="861" y="3336"/>
                  </a:lnTo>
                  <a:lnTo>
                    <a:pt x="1399" y="3336"/>
                  </a:lnTo>
                  <a:lnTo>
                    <a:pt x="1614" y="3228"/>
                  </a:lnTo>
                  <a:lnTo>
                    <a:pt x="1829" y="2798"/>
                  </a:lnTo>
                  <a:lnTo>
                    <a:pt x="1937" y="2260"/>
                  </a:lnTo>
                  <a:lnTo>
                    <a:pt x="1937" y="1614"/>
                  </a:lnTo>
                  <a:lnTo>
                    <a:pt x="1829" y="969"/>
                  </a:lnTo>
                  <a:lnTo>
                    <a:pt x="1506" y="431"/>
                  </a:lnTo>
                  <a:lnTo>
                    <a:pt x="1184" y="108"/>
                  </a:lnTo>
                  <a:lnTo>
                    <a:pt x="968"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752;p29">
              <a:extLst>
                <a:ext uri="{FF2B5EF4-FFF2-40B4-BE49-F238E27FC236}">
                  <a16:creationId xmlns:a16="http://schemas.microsoft.com/office/drawing/2014/main" id="{AB9883E5-9285-A746-5D8B-EA867B362AFD}"/>
                </a:ext>
              </a:extLst>
            </p:cNvPr>
            <p:cNvSpPr/>
            <p:nvPr/>
          </p:nvSpPr>
          <p:spPr>
            <a:xfrm>
              <a:off x="2938525" y="3480125"/>
              <a:ext cx="59200" cy="91475"/>
            </a:xfrm>
            <a:custGeom>
              <a:avLst/>
              <a:gdLst/>
              <a:ahLst/>
              <a:cxnLst/>
              <a:rect l="l" t="t" r="r" b="b"/>
              <a:pathLst>
                <a:path w="2368" h="3659" extrusionOk="0">
                  <a:moveTo>
                    <a:pt x="1077" y="324"/>
                  </a:moveTo>
                  <a:lnTo>
                    <a:pt x="1292" y="431"/>
                  </a:lnTo>
                  <a:lnTo>
                    <a:pt x="1615" y="646"/>
                  </a:lnTo>
                  <a:lnTo>
                    <a:pt x="1830" y="1184"/>
                  </a:lnTo>
                  <a:lnTo>
                    <a:pt x="2045" y="1722"/>
                  </a:lnTo>
                  <a:lnTo>
                    <a:pt x="2045" y="2045"/>
                  </a:lnTo>
                  <a:lnTo>
                    <a:pt x="1938" y="2583"/>
                  </a:lnTo>
                  <a:lnTo>
                    <a:pt x="1830" y="2906"/>
                  </a:lnTo>
                  <a:lnTo>
                    <a:pt x="1615" y="3228"/>
                  </a:lnTo>
                  <a:lnTo>
                    <a:pt x="1400" y="3336"/>
                  </a:lnTo>
                  <a:lnTo>
                    <a:pt x="1077" y="3228"/>
                  </a:lnTo>
                  <a:lnTo>
                    <a:pt x="754" y="2906"/>
                  </a:lnTo>
                  <a:lnTo>
                    <a:pt x="539" y="2475"/>
                  </a:lnTo>
                  <a:lnTo>
                    <a:pt x="431" y="1937"/>
                  </a:lnTo>
                  <a:lnTo>
                    <a:pt x="431" y="1615"/>
                  </a:lnTo>
                  <a:lnTo>
                    <a:pt x="431" y="1077"/>
                  </a:lnTo>
                  <a:lnTo>
                    <a:pt x="539" y="646"/>
                  </a:lnTo>
                  <a:lnTo>
                    <a:pt x="754" y="431"/>
                  </a:lnTo>
                  <a:lnTo>
                    <a:pt x="969" y="324"/>
                  </a:lnTo>
                  <a:close/>
                  <a:moveTo>
                    <a:pt x="754" y="1"/>
                  </a:moveTo>
                  <a:lnTo>
                    <a:pt x="539" y="108"/>
                  </a:lnTo>
                  <a:lnTo>
                    <a:pt x="216" y="539"/>
                  </a:lnTo>
                  <a:lnTo>
                    <a:pt x="109" y="969"/>
                  </a:lnTo>
                  <a:lnTo>
                    <a:pt x="1" y="1615"/>
                  </a:lnTo>
                  <a:lnTo>
                    <a:pt x="1" y="1937"/>
                  </a:lnTo>
                  <a:lnTo>
                    <a:pt x="216" y="2583"/>
                  </a:lnTo>
                  <a:lnTo>
                    <a:pt x="539" y="3121"/>
                  </a:lnTo>
                  <a:lnTo>
                    <a:pt x="862" y="3551"/>
                  </a:lnTo>
                  <a:lnTo>
                    <a:pt x="1077" y="3659"/>
                  </a:lnTo>
                  <a:lnTo>
                    <a:pt x="1507" y="3659"/>
                  </a:lnTo>
                  <a:lnTo>
                    <a:pt x="1722" y="3551"/>
                  </a:lnTo>
                  <a:lnTo>
                    <a:pt x="1830" y="3444"/>
                  </a:lnTo>
                  <a:lnTo>
                    <a:pt x="2153" y="3121"/>
                  </a:lnTo>
                  <a:lnTo>
                    <a:pt x="2368" y="2583"/>
                  </a:lnTo>
                  <a:lnTo>
                    <a:pt x="2368" y="2045"/>
                  </a:lnTo>
                  <a:lnTo>
                    <a:pt x="2368" y="1615"/>
                  </a:lnTo>
                  <a:lnTo>
                    <a:pt x="2153" y="969"/>
                  </a:lnTo>
                  <a:lnTo>
                    <a:pt x="1938" y="431"/>
                  </a:lnTo>
                  <a:lnTo>
                    <a:pt x="1507" y="108"/>
                  </a:lnTo>
                  <a:lnTo>
                    <a:pt x="129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753;p29">
              <a:extLst>
                <a:ext uri="{FF2B5EF4-FFF2-40B4-BE49-F238E27FC236}">
                  <a16:creationId xmlns:a16="http://schemas.microsoft.com/office/drawing/2014/main" id="{F9424B3D-0B3A-35A0-255B-642E86E013B9}"/>
                </a:ext>
              </a:extLst>
            </p:cNvPr>
            <p:cNvSpPr/>
            <p:nvPr/>
          </p:nvSpPr>
          <p:spPr>
            <a:xfrm>
              <a:off x="3059575" y="3254200"/>
              <a:ext cx="48425" cy="83400"/>
            </a:xfrm>
            <a:custGeom>
              <a:avLst/>
              <a:gdLst/>
              <a:ahLst/>
              <a:cxnLst/>
              <a:rect l="l" t="t" r="r" b="b"/>
              <a:pathLst>
                <a:path w="1937" h="3336" extrusionOk="0">
                  <a:moveTo>
                    <a:pt x="0" y="1"/>
                  </a:moveTo>
                  <a:lnTo>
                    <a:pt x="0" y="2260"/>
                  </a:lnTo>
                  <a:lnTo>
                    <a:pt x="1937" y="3336"/>
                  </a:lnTo>
                  <a:lnTo>
                    <a:pt x="1937" y="1076"/>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754;p29">
              <a:extLst>
                <a:ext uri="{FF2B5EF4-FFF2-40B4-BE49-F238E27FC236}">
                  <a16:creationId xmlns:a16="http://schemas.microsoft.com/office/drawing/2014/main" id="{32210D66-8BF5-AF10-5C10-95D8EFD6F1C5}"/>
                </a:ext>
              </a:extLst>
            </p:cNvPr>
            <p:cNvSpPr/>
            <p:nvPr/>
          </p:nvSpPr>
          <p:spPr>
            <a:xfrm>
              <a:off x="3056875" y="3248825"/>
              <a:ext cx="56525" cy="94150"/>
            </a:xfrm>
            <a:custGeom>
              <a:avLst/>
              <a:gdLst/>
              <a:ahLst/>
              <a:cxnLst/>
              <a:rect l="l" t="t" r="r" b="b"/>
              <a:pathLst>
                <a:path w="2261" h="3766" extrusionOk="0">
                  <a:moveTo>
                    <a:pt x="324" y="431"/>
                  </a:moveTo>
                  <a:lnTo>
                    <a:pt x="1830" y="1399"/>
                  </a:lnTo>
                  <a:lnTo>
                    <a:pt x="1830" y="3253"/>
                  </a:lnTo>
                  <a:lnTo>
                    <a:pt x="1830" y="3253"/>
                  </a:lnTo>
                  <a:lnTo>
                    <a:pt x="324" y="2367"/>
                  </a:lnTo>
                  <a:lnTo>
                    <a:pt x="324" y="431"/>
                  </a:lnTo>
                  <a:close/>
                  <a:moveTo>
                    <a:pt x="108" y="0"/>
                  </a:moveTo>
                  <a:lnTo>
                    <a:pt x="1" y="216"/>
                  </a:lnTo>
                  <a:lnTo>
                    <a:pt x="1" y="2475"/>
                  </a:lnTo>
                  <a:lnTo>
                    <a:pt x="108" y="2582"/>
                  </a:lnTo>
                  <a:lnTo>
                    <a:pt x="1937" y="3658"/>
                  </a:lnTo>
                  <a:lnTo>
                    <a:pt x="2152" y="3766"/>
                  </a:lnTo>
                  <a:lnTo>
                    <a:pt x="2260" y="3551"/>
                  </a:lnTo>
                  <a:lnTo>
                    <a:pt x="2260" y="1291"/>
                  </a:lnTo>
                  <a:lnTo>
                    <a:pt x="2152" y="1076"/>
                  </a:lnTo>
                  <a:lnTo>
                    <a:pt x="21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755;p29">
              <a:extLst>
                <a:ext uri="{FF2B5EF4-FFF2-40B4-BE49-F238E27FC236}">
                  <a16:creationId xmlns:a16="http://schemas.microsoft.com/office/drawing/2014/main" id="{D09388F1-4907-98D2-EC70-8F15DF3E2B2D}"/>
                </a:ext>
              </a:extLst>
            </p:cNvPr>
            <p:cNvSpPr/>
            <p:nvPr/>
          </p:nvSpPr>
          <p:spPr>
            <a:xfrm>
              <a:off x="3059575" y="3224625"/>
              <a:ext cx="96850" cy="56500"/>
            </a:xfrm>
            <a:custGeom>
              <a:avLst/>
              <a:gdLst/>
              <a:ahLst/>
              <a:cxnLst/>
              <a:rect l="l" t="t" r="r" b="b"/>
              <a:pathLst>
                <a:path w="3874" h="2260" extrusionOk="0">
                  <a:moveTo>
                    <a:pt x="1937" y="0"/>
                  </a:moveTo>
                  <a:lnTo>
                    <a:pt x="0" y="1184"/>
                  </a:lnTo>
                  <a:lnTo>
                    <a:pt x="1937" y="2259"/>
                  </a:lnTo>
                  <a:lnTo>
                    <a:pt x="3873" y="1076"/>
                  </a:lnTo>
                  <a:lnTo>
                    <a:pt x="193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756;p29">
              <a:extLst>
                <a:ext uri="{FF2B5EF4-FFF2-40B4-BE49-F238E27FC236}">
                  <a16:creationId xmlns:a16="http://schemas.microsoft.com/office/drawing/2014/main" id="{079FF6E7-186E-73AE-7A18-2CCCD1561EAD}"/>
                </a:ext>
              </a:extLst>
            </p:cNvPr>
            <p:cNvSpPr/>
            <p:nvPr/>
          </p:nvSpPr>
          <p:spPr>
            <a:xfrm>
              <a:off x="3056875" y="3219225"/>
              <a:ext cx="104925" cy="64575"/>
            </a:xfrm>
            <a:custGeom>
              <a:avLst/>
              <a:gdLst/>
              <a:ahLst/>
              <a:cxnLst/>
              <a:rect l="l" t="t" r="r" b="b"/>
              <a:pathLst>
                <a:path w="4197" h="2583" extrusionOk="0">
                  <a:moveTo>
                    <a:pt x="2045" y="431"/>
                  </a:moveTo>
                  <a:lnTo>
                    <a:pt x="3659" y="1292"/>
                  </a:lnTo>
                  <a:lnTo>
                    <a:pt x="2045" y="2260"/>
                  </a:lnTo>
                  <a:lnTo>
                    <a:pt x="490" y="1346"/>
                  </a:lnTo>
                  <a:lnTo>
                    <a:pt x="2045" y="431"/>
                  </a:lnTo>
                  <a:close/>
                  <a:moveTo>
                    <a:pt x="1937" y="1"/>
                  </a:moveTo>
                  <a:lnTo>
                    <a:pt x="108" y="1184"/>
                  </a:lnTo>
                  <a:lnTo>
                    <a:pt x="1" y="1400"/>
                  </a:lnTo>
                  <a:lnTo>
                    <a:pt x="108" y="1507"/>
                  </a:lnTo>
                  <a:lnTo>
                    <a:pt x="1937" y="2583"/>
                  </a:lnTo>
                  <a:lnTo>
                    <a:pt x="2152" y="2583"/>
                  </a:lnTo>
                  <a:lnTo>
                    <a:pt x="4089" y="1507"/>
                  </a:lnTo>
                  <a:lnTo>
                    <a:pt x="4197" y="1292"/>
                  </a:lnTo>
                  <a:lnTo>
                    <a:pt x="4089" y="1184"/>
                  </a:lnTo>
                  <a:lnTo>
                    <a:pt x="215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757;p29">
              <a:extLst>
                <a:ext uri="{FF2B5EF4-FFF2-40B4-BE49-F238E27FC236}">
                  <a16:creationId xmlns:a16="http://schemas.microsoft.com/office/drawing/2014/main" id="{E5919902-A99C-679B-C06A-5D418BA02D60}"/>
                </a:ext>
              </a:extLst>
            </p:cNvPr>
            <p:cNvSpPr/>
            <p:nvPr/>
          </p:nvSpPr>
          <p:spPr>
            <a:xfrm>
              <a:off x="3107975" y="3251500"/>
              <a:ext cx="48450" cy="86100"/>
            </a:xfrm>
            <a:custGeom>
              <a:avLst/>
              <a:gdLst/>
              <a:ahLst/>
              <a:cxnLst/>
              <a:rect l="l" t="t" r="r" b="b"/>
              <a:pathLst>
                <a:path w="1938" h="3444" extrusionOk="0">
                  <a:moveTo>
                    <a:pt x="1937" y="1"/>
                  </a:moveTo>
                  <a:lnTo>
                    <a:pt x="1" y="1184"/>
                  </a:lnTo>
                  <a:lnTo>
                    <a:pt x="1" y="3444"/>
                  </a:lnTo>
                  <a:lnTo>
                    <a:pt x="1937" y="2260"/>
                  </a:lnTo>
                  <a:lnTo>
                    <a:pt x="193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758;p29">
              <a:extLst>
                <a:ext uri="{FF2B5EF4-FFF2-40B4-BE49-F238E27FC236}">
                  <a16:creationId xmlns:a16="http://schemas.microsoft.com/office/drawing/2014/main" id="{6DBFC598-A35D-78A8-6073-8A20F95B5D48}"/>
                </a:ext>
              </a:extLst>
            </p:cNvPr>
            <p:cNvSpPr/>
            <p:nvPr/>
          </p:nvSpPr>
          <p:spPr>
            <a:xfrm>
              <a:off x="3102600" y="3248825"/>
              <a:ext cx="59200" cy="94150"/>
            </a:xfrm>
            <a:custGeom>
              <a:avLst/>
              <a:gdLst/>
              <a:ahLst/>
              <a:cxnLst/>
              <a:rect l="l" t="t" r="r" b="b"/>
              <a:pathLst>
                <a:path w="2368" h="3766" extrusionOk="0">
                  <a:moveTo>
                    <a:pt x="1937" y="431"/>
                  </a:moveTo>
                  <a:lnTo>
                    <a:pt x="1937" y="2260"/>
                  </a:lnTo>
                  <a:lnTo>
                    <a:pt x="431" y="3234"/>
                  </a:lnTo>
                  <a:lnTo>
                    <a:pt x="431" y="1399"/>
                  </a:lnTo>
                  <a:lnTo>
                    <a:pt x="1937" y="431"/>
                  </a:lnTo>
                  <a:close/>
                  <a:moveTo>
                    <a:pt x="2045" y="0"/>
                  </a:moveTo>
                  <a:lnTo>
                    <a:pt x="108" y="1076"/>
                  </a:lnTo>
                  <a:lnTo>
                    <a:pt x="108" y="1291"/>
                  </a:lnTo>
                  <a:lnTo>
                    <a:pt x="1" y="3551"/>
                  </a:lnTo>
                  <a:lnTo>
                    <a:pt x="108" y="3766"/>
                  </a:lnTo>
                  <a:lnTo>
                    <a:pt x="323" y="3658"/>
                  </a:lnTo>
                  <a:lnTo>
                    <a:pt x="2260" y="2582"/>
                  </a:lnTo>
                  <a:lnTo>
                    <a:pt x="2368" y="2367"/>
                  </a:lnTo>
                  <a:lnTo>
                    <a:pt x="2368" y="108"/>
                  </a:lnTo>
                  <a:lnTo>
                    <a:pt x="226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759;p29">
              <a:extLst>
                <a:ext uri="{FF2B5EF4-FFF2-40B4-BE49-F238E27FC236}">
                  <a16:creationId xmlns:a16="http://schemas.microsoft.com/office/drawing/2014/main" id="{C324D44D-A99D-3024-5751-4E336500FC18}"/>
                </a:ext>
              </a:extLst>
            </p:cNvPr>
            <p:cNvSpPr/>
            <p:nvPr/>
          </p:nvSpPr>
          <p:spPr>
            <a:xfrm>
              <a:off x="3113375" y="3273025"/>
              <a:ext cx="102225" cy="88775"/>
            </a:xfrm>
            <a:custGeom>
              <a:avLst/>
              <a:gdLst/>
              <a:ahLst/>
              <a:cxnLst/>
              <a:rect l="l" t="t" r="r" b="b"/>
              <a:pathLst>
                <a:path w="4089" h="3551" extrusionOk="0">
                  <a:moveTo>
                    <a:pt x="1076" y="1"/>
                  </a:moveTo>
                  <a:lnTo>
                    <a:pt x="753" y="108"/>
                  </a:lnTo>
                  <a:lnTo>
                    <a:pt x="430" y="323"/>
                  </a:lnTo>
                  <a:lnTo>
                    <a:pt x="215" y="646"/>
                  </a:lnTo>
                  <a:lnTo>
                    <a:pt x="0" y="1076"/>
                  </a:lnTo>
                  <a:lnTo>
                    <a:pt x="0" y="1399"/>
                  </a:lnTo>
                  <a:lnTo>
                    <a:pt x="0" y="1722"/>
                  </a:lnTo>
                  <a:lnTo>
                    <a:pt x="215" y="1937"/>
                  </a:lnTo>
                  <a:lnTo>
                    <a:pt x="3013" y="3551"/>
                  </a:lnTo>
                  <a:lnTo>
                    <a:pt x="4088" y="1722"/>
                  </a:lnTo>
                  <a:lnTo>
                    <a:pt x="3550" y="1399"/>
                  </a:lnTo>
                  <a:lnTo>
                    <a:pt x="1291" y="108"/>
                  </a:lnTo>
                  <a:lnTo>
                    <a:pt x="1076"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760;p29">
              <a:extLst>
                <a:ext uri="{FF2B5EF4-FFF2-40B4-BE49-F238E27FC236}">
                  <a16:creationId xmlns:a16="http://schemas.microsoft.com/office/drawing/2014/main" id="{BCF98BF2-74DE-4816-E6EA-D5799D22C30C}"/>
                </a:ext>
              </a:extLst>
            </p:cNvPr>
            <p:cNvSpPr/>
            <p:nvPr/>
          </p:nvSpPr>
          <p:spPr>
            <a:xfrm>
              <a:off x="3113375" y="3273025"/>
              <a:ext cx="102225" cy="88775"/>
            </a:xfrm>
            <a:custGeom>
              <a:avLst/>
              <a:gdLst/>
              <a:ahLst/>
              <a:cxnLst/>
              <a:rect l="l" t="t" r="r" b="b"/>
              <a:pathLst>
                <a:path w="4089" h="3551" fill="none" extrusionOk="0">
                  <a:moveTo>
                    <a:pt x="3013" y="3551"/>
                  </a:moveTo>
                  <a:lnTo>
                    <a:pt x="215" y="1937"/>
                  </a:lnTo>
                  <a:lnTo>
                    <a:pt x="215" y="1937"/>
                  </a:lnTo>
                  <a:lnTo>
                    <a:pt x="0" y="1722"/>
                  </a:lnTo>
                  <a:lnTo>
                    <a:pt x="0" y="1399"/>
                  </a:lnTo>
                  <a:lnTo>
                    <a:pt x="0" y="1076"/>
                  </a:lnTo>
                  <a:lnTo>
                    <a:pt x="215" y="646"/>
                  </a:lnTo>
                  <a:lnTo>
                    <a:pt x="215" y="646"/>
                  </a:lnTo>
                  <a:lnTo>
                    <a:pt x="430" y="323"/>
                  </a:lnTo>
                  <a:lnTo>
                    <a:pt x="753" y="108"/>
                  </a:lnTo>
                  <a:lnTo>
                    <a:pt x="1076" y="1"/>
                  </a:lnTo>
                  <a:lnTo>
                    <a:pt x="1291" y="108"/>
                  </a:lnTo>
                  <a:lnTo>
                    <a:pt x="3550" y="1399"/>
                  </a:lnTo>
                  <a:lnTo>
                    <a:pt x="4088" y="172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761;p29">
              <a:extLst>
                <a:ext uri="{FF2B5EF4-FFF2-40B4-BE49-F238E27FC236}">
                  <a16:creationId xmlns:a16="http://schemas.microsoft.com/office/drawing/2014/main" id="{12DB5623-528C-80C0-E1CD-0E7757137BD4}"/>
                </a:ext>
              </a:extLst>
            </p:cNvPr>
            <p:cNvSpPr/>
            <p:nvPr/>
          </p:nvSpPr>
          <p:spPr>
            <a:xfrm>
              <a:off x="3107975" y="3270350"/>
              <a:ext cx="113000" cy="96850"/>
            </a:xfrm>
            <a:custGeom>
              <a:avLst/>
              <a:gdLst/>
              <a:ahLst/>
              <a:cxnLst/>
              <a:rect l="l" t="t" r="r" b="b"/>
              <a:pathLst>
                <a:path w="4520" h="3874" extrusionOk="0">
                  <a:moveTo>
                    <a:pt x="969" y="0"/>
                  </a:moveTo>
                  <a:lnTo>
                    <a:pt x="754" y="215"/>
                  </a:lnTo>
                  <a:lnTo>
                    <a:pt x="431" y="430"/>
                  </a:lnTo>
                  <a:lnTo>
                    <a:pt x="216" y="753"/>
                  </a:lnTo>
                  <a:lnTo>
                    <a:pt x="108" y="1183"/>
                  </a:lnTo>
                  <a:lnTo>
                    <a:pt x="1" y="1506"/>
                  </a:lnTo>
                  <a:lnTo>
                    <a:pt x="108" y="1937"/>
                  </a:lnTo>
                  <a:lnTo>
                    <a:pt x="324" y="2259"/>
                  </a:lnTo>
                  <a:lnTo>
                    <a:pt x="3121" y="3873"/>
                  </a:lnTo>
                  <a:lnTo>
                    <a:pt x="3229" y="3873"/>
                  </a:lnTo>
                  <a:lnTo>
                    <a:pt x="3336" y="3766"/>
                  </a:lnTo>
                  <a:lnTo>
                    <a:pt x="3336" y="3658"/>
                  </a:lnTo>
                  <a:lnTo>
                    <a:pt x="3336" y="3550"/>
                  </a:lnTo>
                  <a:lnTo>
                    <a:pt x="539" y="1937"/>
                  </a:lnTo>
                  <a:lnTo>
                    <a:pt x="431" y="1829"/>
                  </a:lnTo>
                  <a:lnTo>
                    <a:pt x="324" y="1506"/>
                  </a:lnTo>
                  <a:lnTo>
                    <a:pt x="431" y="1291"/>
                  </a:lnTo>
                  <a:lnTo>
                    <a:pt x="539" y="861"/>
                  </a:lnTo>
                  <a:lnTo>
                    <a:pt x="969" y="430"/>
                  </a:lnTo>
                  <a:lnTo>
                    <a:pt x="1292" y="323"/>
                  </a:lnTo>
                  <a:lnTo>
                    <a:pt x="1400" y="323"/>
                  </a:lnTo>
                  <a:lnTo>
                    <a:pt x="3659" y="1614"/>
                  </a:lnTo>
                  <a:lnTo>
                    <a:pt x="4197" y="2044"/>
                  </a:lnTo>
                  <a:lnTo>
                    <a:pt x="4304" y="2044"/>
                  </a:lnTo>
                  <a:lnTo>
                    <a:pt x="4412" y="1937"/>
                  </a:lnTo>
                  <a:lnTo>
                    <a:pt x="4520" y="1829"/>
                  </a:lnTo>
                  <a:lnTo>
                    <a:pt x="4412" y="1721"/>
                  </a:lnTo>
                  <a:lnTo>
                    <a:pt x="3766" y="1291"/>
                  </a:lnTo>
                  <a:lnTo>
                    <a:pt x="161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762;p29">
              <a:extLst>
                <a:ext uri="{FF2B5EF4-FFF2-40B4-BE49-F238E27FC236}">
                  <a16:creationId xmlns:a16="http://schemas.microsoft.com/office/drawing/2014/main" id="{35D45AE8-2534-063F-195D-FC22CF6FC9E0}"/>
                </a:ext>
              </a:extLst>
            </p:cNvPr>
            <p:cNvSpPr/>
            <p:nvPr/>
          </p:nvSpPr>
          <p:spPr>
            <a:xfrm>
              <a:off x="3177925" y="3310675"/>
              <a:ext cx="48425" cy="59200"/>
            </a:xfrm>
            <a:custGeom>
              <a:avLst/>
              <a:gdLst/>
              <a:ahLst/>
              <a:cxnLst/>
              <a:rect l="l" t="t" r="r" b="b"/>
              <a:pathLst>
                <a:path w="1937" h="2368" extrusionOk="0">
                  <a:moveTo>
                    <a:pt x="1291" y="324"/>
                  </a:moveTo>
                  <a:lnTo>
                    <a:pt x="1506" y="431"/>
                  </a:lnTo>
                  <a:lnTo>
                    <a:pt x="1506" y="539"/>
                  </a:lnTo>
                  <a:lnTo>
                    <a:pt x="1614" y="754"/>
                  </a:lnTo>
                  <a:lnTo>
                    <a:pt x="1506" y="1077"/>
                  </a:lnTo>
                  <a:lnTo>
                    <a:pt x="1399" y="1399"/>
                  </a:lnTo>
                  <a:lnTo>
                    <a:pt x="968" y="1830"/>
                  </a:lnTo>
                  <a:lnTo>
                    <a:pt x="646" y="2045"/>
                  </a:lnTo>
                  <a:lnTo>
                    <a:pt x="538" y="1937"/>
                  </a:lnTo>
                  <a:lnTo>
                    <a:pt x="431" y="1830"/>
                  </a:lnTo>
                  <a:lnTo>
                    <a:pt x="431" y="1615"/>
                  </a:lnTo>
                  <a:lnTo>
                    <a:pt x="431" y="1292"/>
                  </a:lnTo>
                  <a:lnTo>
                    <a:pt x="646" y="969"/>
                  </a:lnTo>
                  <a:lnTo>
                    <a:pt x="968" y="539"/>
                  </a:lnTo>
                  <a:lnTo>
                    <a:pt x="1291" y="324"/>
                  </a:lnTo>
                  <a:close/>
                  <a:moveTo>
                    <a:pt x="1291" y="1"/>
                  </a:moveTo>
                  <a:lnTo>
                    <a:pt x="1076" y="108"/>
                  </a:lnTo>
                  <a:lnTo>
                    <a:pt x="753" y="216"/>
                  </a:lnTo>
                  <a:lnTo>
                    <a:pt x="538" y="431"/>
                  </a:lnTo>
                  <a:lnTo>
                    <a:pt x="323" y="754"/>
                  </a:lnTo>
                  <a:lnTo>
                    <a:pt x="108" y="1184"/>
                  </a:lnTo>
                  <a:lnTo>
                    <a:pt x="0" y="1615"/>
                  </a:lnTo>
                  <a:lnTo>
                    <a:pt x="108" y="2045"/>
                  </a:lnTo>
                  <a:lnTo>
                    <a:pt x="323" y="2260"/>
                  </a:lnTo>
                  <a:lnTo>
                    <a:pt x="646" y="2368"/>
                  </a:lnTo>
                  <a:lnTo>
                    <a:pt x="968" y="2260"/>
                  </a:lnTo>
                  <a:lnTo>
                    <a:pt x="1184" y="2153"/>
                  </a:lnTo>
                  <a:lnTo>
                    <a:pt x="1506" y="1937"/>
                  </a:lnTo>
                  <a:lnTo>
                    <a:pt x="1722" y="1615"/>
                  </a:lnTo>
                  <a:lnTo>
                    <a:pt x="1937" y="1184"/>
                  </a:lnTo>
                  <a:lnTo>
                    <a:pt x="1937" y="754"/>
                  </a:lnTo>
                  <a:lnTo>
                    <a:pt x="1937" y="324"/>
                  </a:lnTo>
                  <a:lnTo>
                    <a:pt x="1614" y="108"/>
                  </a:lnTo>
                  <a:lnTo>
                    <a:pt x="129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763;p29">
              <a:extLst>
                <a:ext uri="{FF2B5EF4-FFF2-40B4-BE49-F238E27FC236}">
                  <a16:creationId xmlns:a16="http://schemas.microsoft.com/office/drawing/2014/main" id="{B4AC60F9-DF03-B3EA-8F48-684A15A89585}"/>
                </a:ext>
              </a:extLst>
            </p:cNvPr>
            <p:cNvSpPr/>
            <p:nvPr/>
          </p:nvSpPr>
          <p:spPr>
            <a:xfrm>
              <a:off x="3185975" y="3316075"/>
              <a:ext cx="96875" cy="86075"/>
            </a:xfrm>
            <a:custGeom>
              <a:avLst/>
              <a:gdLst/>
              <a:ahLst/>
              <a:cxnLst/>
              <a:rect l="l" t="t" r="r" b="b"/>
              <a:pathLst>
                <a:path w="3875" h="3443" extrusionOk="0">
                  <a:moveTo>
                    <a:pt x="1077" y="0"/>
                  </a:moveTo>
                  <a:lnTo>
                    <a:pt x="754" y="108"/>
                  </a:lnTo>
                  <a:lnTo>
                    <a:pt x="431" y="323"/>
                  </a:lnTo>
                  <a:lnTo>
                    <a:pt x="216" y="753"/>
                  </a:lnTo>
                  <a:lnTo>
                    <a:pt x="1" y="1076"/>
                  </a:lnTo>
                  <a:lnTo>
                    <a:pt x="1" y="1506"/>
                  </a:lnTo>
                  <a:lnTo>
                    <a:pt x="1" y="1721"/>
                  </a:lnTo>
                  <a:lnTo>
                    <a:pt x="216" y="1937"/>
                  </a:lnTo>
                  <a:lnTo>
                    <a:pt x="2798" y="3443"/>
                  </a:lnTo>
                  <a:lnTo>
                    <a:pt x="3874" y="1614"/>
                  </a:lnTo>
                  <a:lnTo>
                    <a:pt x="3336" y="1291"/>
                  </a:lnTo>
                  <a:lnTo>
                    <a:pt x="1292" y="108"/>
                  </a:lnTo>
                  <a:lnTo>
                    <a:pt x="107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764;p29">
              <a:extLst>
                <a:ext uri="{FF2B5EF4-FFF2-40B4-BE49-F238E27FC236}">
                  <a16:creationId xmlns:a16="http://schemas.microsoft.com/office/drawing/2014/main" id="{09C0B8E0-B906-267B-6E45-E82F3FEC4538}"/>
                </a:ext>
              </a:extLst>
            </p:cNvPr>
            <p:cNvSpPr/>
            <p:nvPr/>
          </p:nvSpPr>
          <p:spPr>
            <a:xfrm>
              <a:off x="3185975" y="3316075"/>
              <a:ext cx="96875" cy="86075"/>
            </a:xfrm>
            <a:custGeom>
              <a:avLst/>
              <a:gdLst/>
              <a:ahLst/>
              <a:cxnLst/>
              <a:rect l="l" t="t" r="r" b="b"/>
              <a:pathLst>
                <a:path w="3875" h="3443" fill="none" extrusionOk="0">
                  <a:moveTo>
                    <a:pt x="2798" y="3443"/>
                  </a:moveTo>
                  <a:lnTo>
                    <a:pt x="216" y="1937"/>
                  </a:lnTo>
                  <a:lnTo>
                    <a:pt x="216" y="1937"/>
                  </a:lnTo>
                  <a:lnTo>
                    <a:pt x="1" y="1721"/>
                  </a:lnTo>
                  <a:lnTo>
                    <a:pt x="1" y="1506"/>
                  </a:lnTo>
                  <a:lnTo>
                    <a:pt x="1" y="1076"/>
                  </a:lnTo>
                  <a:lnTo>
                    <a:pt x="216" y="753"/>
                  </a:lnTo>
                  <a:lnTo>
                    <a:pt x="216" y="753"/>
                  </a:lnTo>
                  <a:lnTo>
                    <a:pt x="431" y="323"/>
                  </a:lnTo>
                  <a:lnTo>
                    <a:pt x="754" y="108"/>
                  </a:lnTo>
                  <a:lnTo>
                    <a:pt x="1077" y="0"/>
                  </a:lnTo>
                  <a:lnTo>
                    <a:pt x="1292" y="108"/>
                  </a:lnTo>
                  <a:lnTo>
                    <a:pt x="3336" y="1291"/>
                  </a:lnTo>
                  <a:lnTo>
                    <a:pt x="3874" y="161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765;p29">
              <a:extLst>
                <a:ext uri="{FF2B5EF4-FFF2-40B4-BE49-F238E27FC236}">
                  <a16:creationId xmlns:a16="http://schemas.microsoft.com/office/drawing/2014/main" id="{FEF02A6F-D2CD-B0A5-E839-FA237518FAB9}"/>
                </a:ext>
              </a:extLst>
            </p:cNvPr>
            <p:cNvSpPr/>
            <p:nvPr/>
          </p:nvSpPr>
          <p:spPr>
            <a:xfrm>
              <a:off x="3180600" y="3313375"/>
              <a:ext cx="107625" cy="94150"/>
            </a:xfrm>
            <a:custGeom>
              <a:avLst/>
              <a:gdLst/>
              <a:ahLst/>
              <a:cxnLst/>
              <a:rect l="l" t="t" r="r" b="b"/>
              <a:pathLst>
                <a:path w="4305" h="3766" extrusionOk="0">
                  <a:moveTo>
                    <a:pt x="1077" y="0"/>
                  </a:moveTo>
                  <a:lnTo>
                    <a:pt x="754" y="216"/>
                  </a:lnTo>
                  <a:lnTo>
                    <a:pt x="539" y="431"/>
                  </a:lnTo>
                  <a:lnTo>
                    <a:pt x="324" y="754"/>
                  </a:lnTo>
                  <a:lnTo>
                    <a:pt x="108" y="1184"/>
                  </a:lnTo>
                  <a:lnTo>
                    <a:pt x="1" y="1614"/>
                  </a:lnTo>
                  <a:lnTo>
                    <a:pt x="108" y="1937"/>
                  </a:lnTo>
                  <a:lnTo>
                    <a:pt x="324" y="2260"/>
                  </a:lnTo>
                  <a:lnTo>
                    <a:pt x="2906" y="3766"/>
                  </a:lnTo>
                  <a:lnTo>
                    <a:pt x="3121" y="3766"/>
                  </a:lnTo>
                  <a:lnTo>
                    <a:pt x="3228" y="3658"/>
                  </a:lnTo>
                  <a:lnTo>
                    <a:pt x="3228" y="3551"/>
                  </a:lnTo>
                  <a:lnTo>
                    <a:pt x="3121" y="3443"/>
                  </a:lnTo>
                  <a:lnTo>
                    <a:pt x="539" y="1937"/>
                  </a:lnTo>
                  <a:lnTo>
                    <a:pt x="431" y="1829"/>
                  </a:lnTo>
                  <a:lnTo>
                    <a:pt x="431" y="1614"/>
                  </a:lnTo>
                  <a:lnTo>
                    <a:pt x="431" y="1291"/>
                  </a:lnTo>
                  <a:lnTo>
                    <a:pt x="539" y="861"/>
                  </a:lnTo>
                  <a:lnTo>
                    <a:pt x="969" y="431"/>
                  </a:lnTo>
                  <a:lnTo>
                    <a:pt x="1292" y="323"/>
                  </a:lnTo>
                  <a:lnTo>
                    <a:pt x="1399" y="323"/>
                  </a:lnTo>
                  <a:lnTo>
                    <a:pt x="3444" y="1507"/>
                  </a:lnTo>
                  <a:lnTo>
                    <a:pt x="3981" y="1829"/>
                  </a:lnTo>
                  <a:lnTo>
                    <a:pt x="4197" y="1937"/>
                  </a:lnTo>
                  <a:lnTo>
                    <a:pt x="4304" y="1829"/>
                  </a:lnTo>
                  <a:lnTo>
                    <a:pt x="4304" y="1722"/>
                  </a:lnTo>
                  <a:lnTo>
                    <a:pt x="4197" y="1614"/>
                  </a:lnTo>
                  <a:lnTo>
                    <a:pt x="3659" y="1184"/>
                  </a:lnTo>
                  <a:lnTo>
                    <a:pt x="161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766;p29">
              <a:extLst>
                <a:ext uri="{FF2B5EF4-FFF2-40B4-BE49-F238E27FC236}">
                  <a16:creationId xmlns:a16="http://schemas.microsoft.com/office/drawing/2014/main" id="{B9E4B2FC-E783-426A-6184-6DAC05168B2F}"/>
                </a:ext>
              </a:extLst>
            </p:cNvPr>
            <p:cNvSpPr/>
            <p:nvPr/>
          </p:nvSpPr>
          <p:spPr>
            <a:xfrm>
              <a:off x="3247850" y="3351025"/>
              <a:ext cx="48425" cy="59200"/>
            </a:xfrm>
            <a:custGeom>
              <a:avLst/>
              <a:gdLst/>
              <a:ahLst/>
              <a:cxnLst/>
              <a:rect l="l" t="t" r="r" b="b"/>
              <a:pathLst>
                <a:path w="1937" h="2368" extrusionOk="0">
                  <a:moveTo>
                    <a:pt x="1291" y="323"/>
                  </a:moveTo>
                  <a:lnTo>
                    <a:pt x="1399" y="431"/>
                  </a:lnTo>
                  <a:lnTo>
                    <a:pt x="1507" y="539"/>
                  </a:lnTo>
                  <a:lnTo>
                    <a:pt x="1507" y="754"/>
                  </a:lnTo>
                  <a:lnTo>
                    <a:pt x="1507" y="1076"/>
                  </a:lnTo>
                  <a:lnTo>
                    <a:pt x="1291" y="1399"/>
                  </a:lnTo>
                  <a:lnTo>
                    <a:pt x="969" y="1830"/>
                  </a:lnTo>
                  <a:lnTo>
                    <a:pt x="538" y="1937"/>
                  </a:lnTo>
                  <a:lnTo>
                    <a:pt x="431" y="1937"/>
                  </a:lnTo>
                  <a:lnTo>
                    <a:pt x="323" y="1830"/>
                  </a:lnTo>
                  <a:lnTo>
                    <a:pt x="323" y="1614"/>
                  </a:lnTo>
                  <a:lnTo>
                    <a:pt x="431" y="1292"/>
                  </a:lnTo>
                  <a:lnTo>
                    <a:pt x="538" y="969"/>
                  </a:lnTo>
                  <a:lnTo>
                    <a:pt x="861" y="539"/>
                  </a:lnTo>
                  <a:lnTo>
                    <a:pt x="1291" y="323"/>
                  </a:lnTo>
                  <a:close/>
                  <a:moveTo>
                    <a:pt x="969" y="1"/>
                  </a:moveTo>
                  <a:lnTo>
                    <a:pt x="646" y="216"/>
                  </a:lnTo>
                  <a:lnTo>
                    <a:pt x="431" y="431"/>
                  </a:lnTo>
                  <a:lnTo>
                    <a:pt x="216" y="754"/>
                  </a:lnTo>
                  <a:lnTo>
                    <a:pt x="0" y="1184"/>
                  </a:lnTo>
                  <a:lnTo>
                    <a:pt x="0" y="1614"/>
                  </a:lnTo>
                  <a:lnTo>
                    <a:pt x="0" y="1937"/>
                  </a:lnTo>
                  <a:lnTo>
                    <a:pt x="323" y="2260"/>
                  </a:lnTo>
                  <a:lnTo>
                    <a:pt x="538" y="2368"/>
                  </a:lnTo>
                  <a:lnTo>
                    <a:pt x="861" y="2260"/>
                  </a:lnTo>
                  <a:lnTo>
                    <a:pt x="1184" y="2152"/>
                  </a:lnTo>
                  <a:lnTo>
                    <a:pt x="1399" y="1937"/>
                  </a:lnTo>
                  <a:lnTo>
                    <a:pt x="1614" y="1614"/>
                  </a:lnTo>
                  <a:lnTo>
                    <a:pt x="1829" y="1184"/>
                  </a:lnTo>
                  <a:lnTo>
                    <a:pt x="1937" y="754"/>
                  </a:lnTo>
                  <a:lnTo>
                    <a:pt x="1829" y="323"/>
                  </a:lnTo>
                  <a:lnTo>
                    <a:pt x="1614" y="108"/>
                  </a:lnTo>
                  <a:lnTo>
                    <a:pt x="129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767;p29">
              <a:extLst>
                <a:ext uri="{FF2B5EF4-FFF2-40B4-BE49-F238E27FC236}">
                  <a16:creationId xmlns:a16="http://schemas.microsoft.com/office/drawing/2014/main" id="{54828B8D-D666-D38E-4629-570E1377510B}"/>
                </a:ext>
              </a:extLst>
            </p:cNvPr>
            <p:cNvSpPr/>
            <p:nvPr/>
          </p:nvSpPr>
          <p:spPr>
            <a:xfrm>
              <a:off x="3253225" y="3356400"/>
              <a:ext cx="96850" cy="86100"/>
            </a:xfrm>
            <a:custGeom>
              <a:avLst/>
              <a:gdLst/>
              <a:ahLst/>
              <a:cxnLst/>
              <a:rect l="l" t="t" r="r" b="b"/>
              <a:pathLst>
                <a:path w="3874" h="3444" extrusionOk="0">
                  <a:moveTo>
                    <a:pt x="1076" y="1"/>
                  </a:moveTo>
                  <a:lnTo>
                    <a:pt x="754" y="108"/>
                  </a:lnTo>
                  <a:lnTo>
                    <a:pt x="431" y="324"/>
                  </a:lnTo>
                  <a:lnTo>
                    <a:pt x="216" y="646"/>
                  </a:lnTo>
                  <a:lnTo>
                    <a:pt x="1" y="1077"/>
                  </a:lnTo>
                  <a:lnTo>
                    <a:pt x="1" y="1399"/>
                  </a:lnTo>
                  <a:lnTo>
                    <a:pt x="1" y="1722"/>
                  </a:lnTo>
                  <a:lnTo>
                    <a:pt x="216" y="1937"/>
                  </a:lnTo>
                  <a:lnTo>
                    <a:pt x="2798" y="3444"/>
                  </a:lnTo>
                  <a:lnTo>
                    <a:pt x="3874" y="1615"/>
                  </a:lnTo>
                  <a:lnTo>
                    <a:pt x="3336" y="1292"/>
                  </a:lnTo>
                  <a:lnTo>
                    <a:pt x="1292" y="108"/>
                  </a:lnTo>
                  <a:lnTo>
                    <a:pt x="1076"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768;p29">
              <a:extLst>
                <a:ext uri="{FF2B5EF4-FFF2-40B4-BE49-F238E27FC236}">
                  <a16:creationId xmlns:a16="http://schemas.microsoft.com/office/drawing/2014/main" id="{91C56468-FCD0-222F-B5AC-3CE73EF51896}"/>
                </a:ext>
              </a:extLst>
            </p:cNvPr>
            <p:cNvSpPr/>
            <p:nvPr/>
          </p:nvSpPr>
          <p:spPr>
            <a:xfrm>
              <a:off x="3253225" y="3356400"/>
              <a:ext cx="96850" cy="86100"/>
            </a:xfrm>
            <a:custGeom>
              <a:avLst/>
              <a:gdLst/>
              <a:ahLst/>
              <a:cxnLst/>
              <a:rect l="l" t="t" r="r" b="b"/>
              <a:pathLst>
                <a:path w="3874" h="3444" fill="none" extrusionOk="0">
                  <a:moveTo>
                    <a:pt x="2798" y="3444"/>
                  </a:moveTo>
                  <a:lnTo>
                    <a:pt x="216" y="1937"/>
                  </a:lnTo>
                  <a:lnTo>
                    <a:pt x="216" y="1937"/>
                  </a:lnTo>
                  <a:lnTo>
                    <a:pt x="1" y="1722"/>
                  </a:lnTo>
                  <a:lnTo>
                    <a:pt x="1" y="1399"/>
                  </a:lnTo>
                  <a:lnTo>
                    <a:pt x="1" y="1077"/>
                  </a:lnTo>
                  <a:lnTo>
                    <a:pt x="216" y="646"/>
                  </a:lnTo>
                  <a:lnTo>
                    <a:pt x="216" y="646"/>
                  </a:lnTo>
                  <a:lnTo>
                    <a:pt x="431" y="324"/>
                  </a:lnTo>
                  <a:lnTo>
                    <a:pt x="754" y="108"/>
                  </a:lnTo>
                  <a:lnTo>
                    <a:pt x="1076" y="1"/>
                  </a:lnTo>
                  <a:lnTo>
                    <a:pt x="1292" y="108"/>
                  </a:lnTo>
                  <a:lnTo>
                    <a:pt x="3336" y="1292"/>
                  </a:lnTo>
                  <a:lnTo>
                    <a:pt x="3874" y="161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769;p29">
              <a:extLst>
                <a:ext uri="{FF2B5EF4-FFF2-40B4-BE49-F238E27FC236}">
                  <a16:creationId xmlns:a16="http://schemas.microsoft.com/office/drawing/2014/main" id="{EB0FAB49-C234-395B-82C1-B689CA026DE3}"/>
                </a:ext>
              </a:extLst>
            </p:cNvPr>
            <p:cNvSpPr/>
            <p:nvPr/>
          </p:nvSpPr>
          <p:spPr>
            <a:xfrm>
              <a:off x="3247850" y="3351025"/>
              <a:ext cx="107600" cy="96850"/>
            </a:xfrm>
            <a:custGeom>
              <a:avLst/>
              <a:gdLst/>
              <a:ahLst/>
              <a:cxnLst/>
              <a:rect l="l" t="t" r="r" b="b"/>
              <a:pathLst>
                <a:path w="4304" h="3874" extrusionOk="0">
                  <a:moveTo>
                    <a:pt x="1291" y="1"/>
                  </a:moveTo>
                  <a:lnTo>
                    <a:pt x="1076" y="108"/>
                  </a:lnTo>
                  <a:lnTo>
                    <a:pt x="754" y="216"/>
                  </a:lnTo>
                  <a:lnTo>
                    <a:pt x="538" y="539"/>
                  </a:lnTo>
                  <a:lnTo>
                    <a:pt x="323" y="754"/>
                  </a:lnTo>
                  <a:lnTo>
                    <a:pt x="108" y="1184"/>
                  </a:lnTo>
                  <a:lnTo>
                    <a:pt x="0" y="1614"/>
                  </a:lnTo>
                  <a:lnTo>
                    <a:pt x="108" y="2045"/>
                  </a:lnTo>
                  <a:lnTo>
                    <a:pt x="323" y="2260"/>
                  </a:lnTo>
                  <a:lnTo>
                    <a:pt x="2905" y="3874"/>
                  </a:lnTo>
                  <a:lnTo>
                    <a:pt x="3120" y="3874"/>
                  </a:lnTo>
                  <a:lnTo>
                    <a:pt x="3228" y="3766"/>
                  </a:lnTo>
                  <a:lnTo>
                    <a:pt x="3228" y="3659"/>
                  </a:lnTo>
                  <a:lnTo>
                    <a:pt x="3120" y="3551"/>
                  </a:lnTo>
                  <a:lnTo>
                    <a:pt x="538" y="2045"/>
                  </a:lnTo>
                  <a:lnTo>
                    <a:pt x="431" y="1830"/>
                  </a:lnTo>
                  <a:lnTo>
                    <a:pt x="431" y="1614"/>
                  </a:lnTo>
                  <a:lnTo>
                    <a:pt x="431" y="1292"/>
                  </a:lnTo>
                  <a:lnTo>
                    <a:pt x="646" y="969"/>
                  </a:lnTo>
                  <a:lnTo>
                    <a:pt x="969" y="539"/>
                  </a:lnTo>
                  <a:lnTo>
                    <a:pt x="1291" y="431"/>
                  </a:lnTo>
                  <a:lnTo>
                    <a:pt x="1399" y="431"/>
                  </a:lnTo>
                  <a:lnTo>
                    <a:pt x="3443" y="1614"/>
                  </a:lnTo>
                  <a:lnTo>
                    <a:pt x="4089" y="1937"/>
                  </a:lnTo>
                  <a:lnTo>
                    <a:pt x="4304" y="1937"/>
                  </a:lnTo>
                  <a:lnTo>
                    <a:pt x="4304" y="1722"/>
                  </a:lnTo>
                  <a:lnTo>
                    <a:pt x="4196" y="1614"/>
                  </a:lnTo>
                  <a:lnTo>
                    <a:pt x="3658" y="1292"/>
                  </a:lnTo>
                  <a:lnTo>
                    <a:pt x="1614" y="108"/>
                  </a:lnTo>
                  <a:lnTo>
                    <a:pt x="129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770;p29">
              <a:extLst>
                <a:ext uri="{FF2B5EF4-FFF2-40B4-BE49-F238E27FC236}">
                  <a16:creationId xmlns:a16="http://schemas.microsoft.com/office/drawing/2014/main" id="{E6A189A3-5827-F96B-EEDB-5C3BB848443B}"/>
                </a:ext>
              </a:extLst>
            </p:cNvPr>
            <p:cNvSpPr/>
            <p:nvPr/>
          </p:nvSpPr>
          <p:spPr>
            <a:xfrm>
              <a:off x="3315100" y="3391375"/>
              <a:ext cx="48425" cy="59200"/>
            </a:xfrm>
            <a:custGeom>
              <a:avLst/>
              <a:gdLst/>
              <a:ahLst/>
              <a:cxnLst/>
              <a:rect l="l" t="t" r="r" b="b"/>
              <a:pathLst>
                <a:path w="1937" h="2368" extrusionOk="0">
                  <a:moveTo>
                    <a:pt x="1399" y="323"/>
                  </a:moveTo>
                  <a:lnTo>
                    <a:pt x="1506" y="431"/>
                  </a:lnTo>
                  <a:lnTo>
                    <a:pt x="1506" y="754"/>
                  </a:lnTo>
                  <a:lnTo>
                    <a:pt x="1506" y="1076"/>
                  </a:lnTo>
                  <a:lnTo>
                    <a:pt x="1291" y="1399"/>
                  </a:lnTo>
                  <a:lnTo>
                    <a:pt x="968" y="1829"/>
                  </a:lnTo>
                  <a:lnTo>
                    <a:pt x="646" y="1937"/>
                  </a:lnTo>
                  <a:lnTo>
                    <a:pt x="430" y="1937"/>
                  </a:lnTo>
                  <a:lnTo>
                    <a:pt x="430" y="1829"/>
                  </a:lnTo>
                  <a:lnTo>
                    <a:pt x="323" y="1614"/>
                  </a:lnTo>
                  <a:lnTo>
                    <a:pt x="430" y="1291"/>
                  </a:lnTo>
                  <a:lnTo>
                    <a:pt x="538" y="861"/>
                  </a:lnTo>
                  <a:lnTo>
                    <a:pt x="968" y="431"/>
                  </a:lnTo>
                  <a:lnTo>
                    <a:pt x="1291" y="323"/>
                  </a:lnTo>
                  <a:close/>
                  <a:moveTo>
                    <a:pt x="968" y="0"/>
                  </a:moveTo>
                  <a:lnTo>
                    <a:pt x="753" y="216"/>
                  </a:lnTo>
                  <a:lnTo>
                    <a:pt x="430" y="431"/>
                  </a:lnTo>
                  <a:lnTo>
                    <a:pt x="215" y="754"/>
                  </a:lnTo>
                  <a:lnTo>
                    <a:pt x="0" y="1184"/>
                  </a:lnTo>
                  <a:lnTo>
                    <a:pt x="0" y="1614"/>
                  </a:lnTo>
                  <a:lnTo>
                    <a:pt x="0" y="1937"/>
                  </a:lnTo>
                  <a:lnTo>
                    <a:pt x="323" y="2260"/>
                  </a:lnTo>
                  <a:lnTo>
                    <a:pt x="646" y="2367"/>
                  </a:lnTo>
                  <a:lnTo>
                    <a:pt x="861" y="2260"/>
                  </a:lnTo>
                  <a:lnTo>
                    <a:pt x="1184" y="2152"/>
                  </a:lnTo>
                  <a:lnTo>
                    <a:pt x="1399" y="1829"/>
                  </a:lnTo>
                  <a:lnTo>
                    <a:pt x="1614" y="1614"/>
                  </a:lnTo>
                  <a:lnTo>
                    <a:pt x="1829" y="1076"/>
                  </a:lnTo>
                  <a:lnTo>
                    <a:pt x="1937" y="754"/>
                  </a:lnTo>
                  <a:lnTo>
                    <a:pt x="1829" y="323"/>
                  </a:lnTo>
                  <a:lnTo>
                    <a:pt x="161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771;p29">
              <a:extLst>
                <a:ext uri="{FF2B5EF4-FFF2-40B4-BE49-F238E27FC236}">
                  <a16:creationId xmlns:a16="http://schemas.microsoft.com/office/drawing/2014/main" id="{AE644DCB-6722-C425-A4A1-2F815F17D9B8}"/>
                </a:ext>
              </a:extLst>
            </p:cNvPr>
            <p:cNvSpPr/>
            <p:nvPr/>
          </p:nvSpPr>
          <p:spPr>
            <a:xfrm>
              <a:off x="3317775" y="3394075"/>
              <a:ext cx="40375" cy="51125"/>
            </a:xfrm>
            <a:custGeom>
              <a:avLst/>
              <a:gdLst/>
              <a:ahLst/>
              <a:cxnLst/>
              <a:rect l="l" t="t" r="r" b="b"/>
              <a:pathLst>
                <a:path w="1615" h="2045" extrusionOk="0">
                  <a:moveTo>
                    <a:pt x="1077" y="0"/>
                  </a:moveTo>
                  <a:lnTo>
                    <a:pt x="861" y="108"/>
                  </a:lnTo>
                  <a:lnTo>
                    <a:pt x="539" y="323"/>
                  </a:lnTo>
                  <a:lnTo>
                    <a:pt x="323" y="753"/>
                  </a:lnTo>
                  <a:lnTo>
                    <a:pt x="108" y="1076"/>
                  </a:lnTo>
                  <a:lnTo>
                    <a:pt x="1" y="1506"/>
                  </a:lnTo>
                  <a:lnTo>
                    <a:pt x="108" y="1829"/>
                  </a:lnTo>
                  <a:lnTo>
                    <a:pt x="323" y="1937"/>
                  </a:lnTo>
                  <a:lnTo>
                    <a:pt x="539" y="2044"/>
                  </a:lnTo>
                  <a:lnTo>
                    <a:pt x="861" y="1937"/>
                  </a:lnTo>
                  <a:lnTo>
                    <a:pt x="1077" y="1721"/>
                  </a:lnTo>
                  <a:lnTo>
                    <a:pt x="1399" y="1399"/>
                  </a:lnTo>
                  <a:lnTo>
                    <a:pt x="1507" y="968"/>
                  </a:lnTo>
                  <a:lnTo>
                    <a:pt x="1614" y="646"/>
                  </a:lnTo>
                  <a:lnTo>
                    <a:pt x="1507" y="323"/>
                  </a:lnTo>
                  <a:lnTo>
                    <a:pt x="1399" y="108"/>
                  </a:lnTo>
                  <a:lnTo>
                    <a:pt x="1077"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772;p29">
              <a:extLst>
                <a:ext uri="{FF2B5EF4-FFF2-40B4-BE49-F238E27FC236}">
                  <a16:creationId xmlns:a16="http://schemas.microsoft.com/office/drawing/2014/main" id="{71513CE2-053E-2623-0F21-9AB7850A0C06}"/>
                </a:ext>
              </a:extLst>
            </p:cNvPr>
            <p:cNvSpPr/>
            <p:nvPr/>
          </p:nvSpPr>
          <p:spPr>
            <a:xfrm>
              <a:off x="3328550" y="3404825"/>
              <a:ext cx="24225" cy="32300"/>
            </a:xfrm>
            <a:custGeom>
              <a:avLst/>
              <a:gdLst/>
              <a:ahLst/>
              <a:cxnLst/>
              <a:rect l="l" t="t" r="r" b="b"/>
              <a:pathLst>
                <a:path w="969" h="1292" extrusionOk="0">
                  <a:moveTo>
                    <a:pt x="646" y="0"/>
                  </a:moveTo>
                  <a:lnTo>
                    <a:pt x="430" y="108"/>
                  </a:lnTo>
                  <a:lnTo>
                    <a:pt x="108" y="431"/>
                  </a:lnTo>
                  <a:lnTo>
                    <a:pt x="0" y="969"/>
                  </a:lnTo>
                  <a:lnTo>
                    <a:pt x="0" y="1076"/>
                  </a:lnTo>
                  <a:lnTo>
                    <a:pt x="108" y="1291"/>
                  </a:lnTo>
                  <a:lnTo>
                    <a:pt x="215" y="1291"/>
                  </a:lnTo>
                  <a:lnTo>
                    <a:pt x="430" y="1184"/>
                  </a:lnTo>
                  <a:lnTo>
                    <a:pt x="753" y="861"/>
                  </a:lnTo>
                  <a:lnTo>
                    <a:pt x="968" y="323"/>
                  </a:lnTo>
                  <a:lnTo>
                    <a:pt x="861" y="108"/>
                  </a:lnTo>
                  <a:lnTo>
                    <a:pt x="7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773;p29">
              <a:extLst>
                <a:ext uri="{FF2B5EF4-FFF2-40B4-BE49-F238E27FC236}">
                  <a16:creationId xmlns:a16="http://schemas.microsoft.com/office/drawing/2014/main" id="{820D9CF1-B7B5-CD3F-4954-5921933A92A8}"/>
                </a:ext>
              </a:extLst>
            </p:cNvPr>
            <p:cNvSpPr/>
            <p:nvPr/>
          </p:nvSpPr>
          <p:spPr>
            <a:xfrm>
              <a:off x="3315100" y="3388675"/>
              <a:ext cx="61875" cy="75350"/>
            </a:xfrm>
            <a:custGeom>
              <a:avLst/>
              <a:gdLst/>
              <a:ahLst/>
              <a:cxnLst/>
              <a:rect l="l" t="t" r="r" b="b"/>
              <a:pathLst>
                <a:path w="2475" h="3014" extrusionOk="0">
                  <a:moveTo>
                    <a:pt x="1399" y="1"/>
                  </a:moveTo>
                  <a:lnTo>
                    <a:pt x="968" y="108"/>
                  </a:lnTo>
                  <a:lnTo>
                    <a:pt x="538" y="431"/>
                  </a:lnTo>
                  <a:lnTo>
                    <a:pt x="215" y="862"/>
                  </a:lnTo>
                  <a:lnTo>
                    <a:pt x="0" y="1399"/>
                  </a:lnTo>
                  <a:lnTo>
                    <a:pt x="0" y="1830"/>
                  </a:lnTo>
                  <a:lnTo>
                    <a:pt x="0" y="2260"/>
                  </a:lnTo>
                  <a:lnTo>
                    <a:pt x="215" y="2583"/>
                  </a:lnTo>
                  <a:lnTo>
                    <a:pt x="1076" y="3013"/>
                  </a:lnTo>
                  <a:lnTo>
                    <a:pt x="2475" y="646"/>
                  </a:lnTo>
                  <a:lnTo>
                    <a:pt x="1721" y="108"/>
                  </a:lnTo>
                  <a:lnTo>
                    <a:pt x="1399"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774;p29">
              <a:extLst>
                <a:ext uri="{FF2B5EF4-FFF2-40B4-BE49-F238E27FC236}">
                  <a16:creationId xmlns:a16="http://schemas.microsoft.com/office/drawing/2014/main" id="{2B4961D8-F819-D3D5-C79B-9CE05C0F97C5}"/>
                </a:ext>
              </a:extLst>
            </p:cNvPr>
            <p:cNvSpPr/>
            <p:nvPr/>
          </p:nvSpPr>
          <p:spPr>
            <a:xfrm>
              <a:off x="3315100" y="3388675"/>
              <a:ext cx="61875" cy="75350"/>
            </a:xfrm>
            <a:custGeom>
              <a:avLst/>
              <a:gdLst/>
              <a:ahLst/>
              <a:cxnLst/>
              <a:rect l="l" t="t" r="r" b="b"/>
              <a:pathLst>
                <a:path w="2475" h="3014" fill="none" extrusionOk="0">
                  <a:moveTo>
                    <a:pt x="1076" y="3013"/>
                  </a:moveTo>
                  <a:lnTo>
                    <a:pt x="215" y="2583"/>
                  </a:lnTo>
                  <a:lnTo>
                    <a:pt x="215" y="2583"/>
                  </a:lnTo>
                  <a:lnTo>
                    <a:pt x="0" y="2260"/>
                  </a:lnTo>
                  <a:lnTo>
                    <a:pt x="0" y="1830"/>
                  </a:lnTo>
                  <a:lnTo>
                    <a:pt x="0" y="1399"/>
                  </a:lnTo>
                  <a:lnTo>
                    <a:pt x="215" y="862"/>
                  </a:lnTo>
                  <a:lnTo>
                    <a:pt x="215" y="862"/>
                  </a:lnTo>
                  <a:lnTo>
                    <a:pt x="538" y="431"/>
                  </a:lnTo>
                  <a:lnTo>
                    <a:pt x="968" y="108"/>
                  </a:lnTo>
                  <a:lnTo>
                    <a:pt x="1399" y="1"/>
                  </a:lnTo>
                  <a:lnTo>
                    <a:pt x="1721" y="108"/>
                  </a:lnTo>
                  <a:lnTo>
                    <a:pt x="1721" y="108"/>
                  </a:lnTo>
                  <a:lnTo>
                    <a:pt x="2475" y="64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775;p29">
              <a:extLst>
                <a:ext uri="{FF2B5EF4-FFF2-40B4-BE49-F238E27FC236}">
                  <a16:creationId xmlns:a16="http://schemas.microsoft.com/office/drawing/2014/main" id="{50872F08-5640-1050-5238-1AE39E923B36}"/>
                </a:ext>
              </a:extLst>
            </p:cNvPr>
            <p:cNvSpPr/>
            <p:nvPr/>
          </p:nvSpPr>
          <p:spPr>
            <a:xfrm>
              <a:off x="3309700" y="3383300"/>
              <a:ext cx="72650" cy="86100"/>
            </a:xfrm>
            <a:custGeom>
              <a:avLst/>
              <a:gdLst/>
              <a:ahLst/>
              <a:cxnLst/>
              <a:rect l="l" t="t" r="r" b="b"/>
              <a:pathLst>
                <a:path w="2906" h="3444" extrusionOk="0">
                  <a:moveTo>
                    <a:pt x="1615" y="1"/>
                  </a:moveTo>
                  <a:lnTo>
                    <a:pt x="1292" y="108"/>
                  </a:lnTo>
                  <a:lnTo>
                    <a:pt x="969" y="323"/>
                  </a:lnTo>
                  <a:lnTo>
                    <a:pt x="539" y="646"/>
                  </a:lnTo>
                  <a:lnTo>
                    <a:pt x="324" y="969"/>
                  </a:lnTo>
                  <a:lnTo>
                    <a:pt x="108" y="1507"/>
                  </a:lnTo>
                  <a:lnTo>
                    <a:pt x="1" y="2045"/>
                  </a:lnTo>
                  <a:lnTo>
                    <a:pt x="108" y="2583"/>
                  </a:lnTo>
                  <a:lnTo>
                    <a:pt x="216" y="2798"/>
                  </a:lnTo>
                  <a:lnTo>
                    <a:pt x="360" y="2870"/>
                  </a:lnTo>
                  <a:lnTo>
                    <a:pt x="360" y="2870"/>
                  </a:lnTo>
                  <a:lnTo>
                    <a:pt x="324" y="2906"/>
                  </a:lnTo>
                  <a:lnTo>
                    <a:pt x="1184" y="3443"/>
                  </a:lnTo>
                  <a:lnTo>
                    <a:pt x="1292" y="3443"/>
                  </a:lnTo>
                  <a:lnTo>
                    <a:pt x="1400" y="3336"/>
                  </a:lnTo>
                  <a:lnTo>
                    <a:pt x="1507" y="3228"/>
                  </a:lnTo>
                  <a:lnTo>
                    <a:pt x="1400" y="3121"/>
                  </a:lnTo>
                  <a:lnTo>
                    <a:pt x="539" y="2583"/>
                  </a:lnTo>
                  <a:lnTo>
                    <a:pt x="431" y="2368"/>
                  </a:lnTo>
                  <a:lnTo>
                    <a:pt x="324" y="2045"/>
                  </a:lnTo>
                  <a:lnTo>
                    <a:pt x="431" y="1614"/>
                  </a:lnTo>
                  <a:lnTo>
                    <a:pt x="646" y="1184"/>
                  </a:lnTo>
                  <a:lnTo>
                    <a:pt x="862" y="861"/>
                  </a:lnTo>
                  <a:lnTo>
                    <a:pt x="1184" y="539"/>
                  </a:lnTo>
                  <a:lnTo>
                    <a:pt x="1400" y="431"/>
                  </a:lnTo>
                  <a:lnTo>
                    <a:pt x="1830" y="431"/>
                  </a:lnTo>
                  <a:lnTo>
                    <a:pt x="2583" y="969"/>
                  </a:lnTo>
                  <a:lnTo>
                    <a:pt x="2798" y="969"/>
                  </a:lnTo>
                  <a:lnTo>
                    <a:pt x="2906" y="861"/>
                  </a:lnTo>
                  <a:lnTo>
                    <a:pt x="2906" y="754"/>
                  </a:lnTo>
                  <a:lnTo>
                    <a:pt x="2798" y="646"/>
                  </a:lnTo>
                  <a:lnTo>
                    <a:pt x="2045" y="108"/>
                  </a:lnTo>
                  <a:lnTo>
                    <a:pt x="161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776;p29">
              <a:extLst>
                <a:ext uri="{FF2B5EF4-FFF2-40B4-BE49-F238E27FC236}">
                  <a16:creationId xmlns:a16="http://schemas.microsoft.com/office/drawing/2014/main" id="{CC7855E3-4909-CCD5-0011-1355B6E4CAB6}"/>
                </a:ext>
              </a:extLst>
            </p:cNvPr>
            <p:cNvSpPr/>
            <p:nvPr/>
          </p:nvSpPr>
          <p:spPr>
            <a:xfrm>
              <a:off x="3331225" y="3396750"/>
              <a:ext cx="61900" cy="75350"/>
            </a:xfrm>
            <a:custGeom>
              <a:avLst/>
              <a:gdLst/>
              <a:ahLst/>
              <a:cxnLst/>
              <a:rect l="l" t="t" r="r" b="b"/>
              <a:pathLst>
                <a:path w="2476" h="3014" extrusionOk="0">
                  <a:moveTo>
                    <a:pt x="1830" y="431"/>
                  </a:moveTo>
                  <a:lnTo>
                    <a:pt x="2045" y="646"/>
                  </a:lnTo>
                  <a:lnTo>
                    <a:pt x="2045" y="969"/>
                  </a:lnTo>
                  <a:lnTo>
                    <a:pt x="1937" y="1399"/>
                  </a:lnTo>
                  <a:lnTo>
                    <a:pt x="1830" y="1830"/>
                  </a:lnTo>
                  <a:lnTo>
                    <a:pt x="1507" y="2260"/>
                  </a:lnTo>
                  <a:lnTo>
                    <a:pt x="1292" y="2475"/>
                  </a:lnTo>
                  <a:lnTo>
                    <a:pt x="969" y="2583"/>
                  </a:lnTo>
                  <a:lnTo>
                    <a:pt x="754" y="2690"/>
                  </a:lnTo>
                  <a:lnTo>
                    <a:pt x="539" y="2583"/>
                  </a:lnTo>
                  <a:lnTo>
                    <a:pt x="431" y="2475"/>
                  </a:lnTo>
                  <a:lnTo>
                    <a:pt x="323" y="2152"/>
                  </a:lnTo>
                  <a:lnTo>
                    <a:pt x="431" y="1722"/>
                  </a:lnTo>
                  <a:lnTo>
                    <a:pt x="646" y="1184"/>
                  </a:lnTo>
                  <a:lnTo>
                    <a:pt x="861" y="861"/>
                  </a:lnTo>
                  <a:lnTo>
                    <a:pt x="1184" y="646"/>
                  </a:lnTo>
                  <a:lnTo>
                    <a:pt x="1399" y="431"/>
                  </a:lnTo>
                  <a:close/>
                  <a:moveTo>
                    <a:pt x="1614" y="1"/>
                  </a:moveTo>
                  <a:lnTo>
                    <a:pt x="1292" y="108"/>
                  </a:lnTo>
                  <a:lnTo>
                    <a:pt x="969" y="323"/>
                  </a:lnTo>
                  <a:lnTo>
                    <a:pt x="646" y="646"/>
                  </a:lnTo>
                  <a:lnTo>
                    <a:pt x="323" y="969"/>
                  </a:lnTo>
                  <a:lnTo>
                    <a:pt x="108" y="1614"/>
                  </a:lnTo>
                  <a:lnTo>
                    <a:pt x="1" y="2152"/>
                  </a:lnTo>
                  <a:lnTo>
                    <a:pt x="108" y="2583"/>
                  </a:lnTo>
                  <a:lnTo>
                    <a:pt x="216" y="2798"/>
                  </a:lnTo>
                  <a:lnTo>
                    <a:pt x="431" y="2905"/>
                  </a:lnTo>
                  <a:lnTo>
                    <a:pt x="754" y="3013"/>
                  </a:lnTo>
                  <a:lnTo>
                    <a:pt x="1076" y="2905"/>
                  </a:lnTo>
                  <a:lnTo>
                    <a:pt x="1507" y="2798"/>
                  </a:lnTo>
                  <a:lnTo>
                    <a:pt x="1830" y="2475"/>
                  </a:lnTo>
                  <a:lnTo>
                    <a:pt x="2045" y="2045"/>
                  </a:lnTo>
                  <a:lnTo>
                    <a:pt x="2367" y="1507"/>
                  </a:lnTo>
                  <a:lnTo>
                    <a:pt x="2475" y="969"/>
                  </a:lnTo>
                  <a:lnTo>
                    <a:pt x="2367" y="431"/>
                  </a:lnTo>
                  <a:lnTo>
                    <a:pt x="2260" y="323"/>
                  </a:lnTo>
                  <a:lnTo>
                    <a:pt x="2045" y="108"/>
                  </a:lnTo>
                  <a:lnTo>
                    <a:pt x="161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777;p29">
              <a:extLst>
                <a:ext uri="{FF2B5EF4-FFF2-40B4-BE49-F238E27FC236}">
                  <a16:creationId xmlns:a16="http://schemas.microsoft.com/office/drawing/2014/main" id="{C6CD1113-5213-6FB4-1D5D-99019A9C5C06}"/>
                </a:ext>
              </a:extLst>
            </p:cNvPr>
            <p:cNvSpPr/>
            <p:nvPr/>
          </p:nvSpPr>
          <p:spPr>
            <a:xfrm>
              <a:off x="3336600" y="3402125"/>
              <a:ext cx="51125" cy="64575"/>
            </a:xfrm>
            <a:custGeom>
              <a:avLst/>
              <a:gdLst/>
              <a:ahLst/>
              <a:cxnLst/>
              <a:rect l="l" t="t" r="r" b="b"/>
              <a:pathLst>
                <a:path w="2045" h="2583" extrusionOk="0">
                  <a:moveTo>
                    <a:pt x="1399" y="1"/>
                  </a:moveTo>
                  <a:lnTo>
                    <a:pt x="969" y="108"/>
                  </a:lnTo>
                  <a:lnTo>
                    <a:pt x="646" y="431"/>
                  </a:lnTo>
                  <a:lnTo>
                    <a:pt x="216" y="861"/>
                  </a:lnTo>
                  <a:lnTo>
                    <a:pt x="1" y="1399"/>
                  </a:lnTo>
                  <a:lnTo>
                    <a:pt x="1" y="1937"/>
                  </a:lnTo>
                  <a:lnTo>
                    <a:pt x="1" y="2260"/>
                  </a:lnTo>
                  <a:lnTo>
                    <a:pt x="216" y="2583"/>
                  </a:lnTo>
                  <a:lnTo>
                    <a:pt x="646" y="2583"/>
                  </a:lnTo>
                  <a:lnTo>
                    <a:pt x="969" y="2475"/>
                  </a:lnTo>
                  <a:lnTo>
                    <a:pt x="1399" y="2153"/>
                  </a:lnTo>
                  <a:lnTo>
                    <a:pt x="1722" y="1722"/>
                  </a:lnTo>
                  <a:lnTo>
                    <a:pt x="1937" y="1184"/>
                  </a:lnTo>
                  <a:lnTo>
                    <a:pt x="2045" y="754"/>
                  </a:lnTo>
                  <a:lnTo>
                    <a:pt x="1937" y="324"/>
                  </a:lnTo>
                  <a:lnTo>
                    <a:pt x="1722" y="108"/>
                  </a:lnTo>
                  <a:lnTo>
                    <a:pt x="139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778;p29">
              <a:extLst>
                <a:ext uri="{FF2B5EF4-FFF2-40B4-BE49-F238E27FC236}">
                  <a16:creationId xmlns:a16="http://schemas.microsoft.com/office/drawing/2014/main" id="{6EE7CCEC-ED99-006F-911D-729731F64E45}"/>
                </a:ext>
              </a:extLst>
            </p:cNvPr>
            <p:cNvSpPr/>
            <p:nvPr/>
          </p:nvSpPr>
          <p:spPr>
            <a:xfrm>
              <a:off x="3406550" y="3412900"/>
              <a:ext cx="86075" cy="72625"/>
            </a:xfrm>
            <a:custGeom>
              <a:avLst/>
              <a:gdLst/>
              <a:ahLst/>
              <a:cxnLst/>
              <a:rect l="l" t="t" r="r" b="b"/>
              <a:pathLst>
                <a:path w="3443" h="2905" extrusionOk="0">
                  <a:moveTo>
                    <a:pt x="0" y="0"/>
                  </a:moveTo>
                  <a:lnTo>
                    <a:pt x="0" y="861"/>
                  </a:lnTo>
                  <a:lnTo>
                    <a:pt x="3443" y="2905"/>
                  </a:lnTo>
                  <a:lnTo>
                    <a:pt x="3443" y="2044"/>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779;p29">
              <a:extLst>
                <a:ext uri="{FF2B5EF4-FFF2-40B4-BE49-F238E27FC236}">
                  <a16:creationId xmlns:a16="http://schemas.microsoft.com/office/drawing/2014/main" id="{EFAE5FC9-33BD-5F59-C9C3-CF5D866E399E}"/>
                </a:ext>
              </a:extLst>
            </p:cNvPr>
            <p:cNvSpPr/>
            <p:nvPr/>
          </p:nvSpPr>
          <p:spPr>
            <a:xfrm>
              <a:off x="3401150" y="3410200"/>
              <a:ext cx="94175" cy="80725"/>
            </a:xfrm>
            <a:custGeom>
              <a:avLst/>
              <a:gdLst/>
              <a:ahLst/>
              <a:cxnLst/>
              <a:rect l="l" t="t" r="r" b="b"/>
              <a:pathLst>
                <a:path w="3767" h="3229" extrusionOk="0">
                  <a:moveTo>
                    <a:pt x="431" y="431"/>
                  </a:moveTo>
                  <a:lnTo>
                    <a:pt x="3444" y="2260"/>
                  </a:lnTo>
                  <a:lnTo>
                    <a:pt x="3444" y="2708"/>
                  </a:lnTo>
                  <a:lnTo>
                    <a:pt x="431" y="861"/>
                  </a:lnTo>
                  <a:lnTo>
                    <a:pt x="431" y="431"/>
                  </a:lnTo>
                  <a:close/>
                  <a:moveTo>
                    <a:pt x="108" y="1"/>
                  </a:moveTo>
                  <a:lnTo>
                    <a:pt x="1" y="108"/>
                  </a:lnTo>
                  <a:lnTo>
                    <a:pt x="1" y="969"/>
                  </a:lnTo>
                  <a:lnTo>
                    <a:pt x="108" y="1076"/>
                  </a:lnTo>
                  <a:lnTo>
                    <a:pt x="3551" y="3228"/>
                  </a:lnTo>
                  <a:lnTo>
                    <a:pt x="3659" y="3228"/>
                  </a:lnTo>
                  <a:lnTo>
                    <a:pt x="3766" y="3013"/>
                  </a:lnTo>
                  <a:lnTo>
                    <a:pt x="3766" y="2260"/>
                  </a:lnTo>
                  <a:lnTo>
                    <a:pt x="3766" y="2045"/>
                  </a:lnTo>
                  <a:lnTo>
                    <a:pt x="32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780;p29">
              <a:extLst>
                <a:ext uri="{FF2B5EF4-FFF2-40B4-BE49-F238E27FC236}">
                  <a16:creationId xmlns:a16="http://schemas.microsoft.com/office/drawing/2014/main" id="{D32CE783-5EDB-BA7B-E814-8DF4C54B5842}"/>
                </a:ext>
              </a:extLst>
            </p:cNvPr>
            <p:cNvSpPr/>
            <p:nvPr/>
          </p:nvSpPr>
          <p:spPr>
            <a:xfrm>
              <a:off x="3406550" y="3404825"/>
              <a:ext cx="102225" cy="59200"/>
            </a:xfrm>
            <a:custGeom>
              <a:avLst/>
              <a:gdLst/>
              <a:ahLst/>
              <a:cxnLst/>
              <a:rect l="l" t="t" r="r" b="b"/>
              <a:pathLst>
                <a:path w="4089" h="2368" extrusionOk="0">
                  <a:moveTo>
                    <a:pt x="646" y="0"/>
                  </a:moveTo>
                  <a:lnTo>
                    <a:pt x="0" y="323"/>
                  </a:lnTo>
                  <a:lnTo>
                    <a:pt x="3443" y="2367"/>
                  </a:lnTo>
                  <a:lnTo>
                    <a:pt x="4088" y="2045"/>
                  </a:lnTo>
                  <a:lnTo>
                    <a:pt x="64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781;p29">
              <a:extLst>
                <a:ext uri="{FF2B5EF4-FFF2-40B4-BE49-F238E27FC236}">
                  <a16:creationId xmlns:a16="http://schemas.microsoft.com/office/drawing/2014/main" id="{2B9F0BE9-8934-DE91-CD31-D0EED0B50C58}"/>
                </a:ext>
              </a:extLst>
            </p:cNvPr>
            <p:cNvSpPr/>
            <p:nvPr/>
          </p:nvSpPr>
          <p:spPr>
            <a:xfrm>
              <a:off x="3401150" y="3399450"/>
              <a:ext cx="113000" cy="69950"/>
            </a:xfrm>
            <a:custGeom>
              <a:avLst/>
              <a:gdLst/>
              <a:ahLst/>
              <a:cxnLst/>
              <a:rect l="l" t="t" r="r" b="b"/>
              <a:pathLst>
                <a:path w="4520" h="2798" extrusionOk="0">
                  <a:moveTo>
                    <a:pt x="862" y="431"/>
                  </a:moveTo>
                  <a:lnTo>
                    <a:pt x="3982" y="2260"/>
                  </a:lnTo>
                  <a:lnTo>
                    <a:pt x="3659" y="2475"/>
                  </a:lnTo>
                  <a:lnTo>
                    <a:pt x="590" y="594"/>
                  </a:lnTo>
                  <a:lnTo>
                    <a:pt x="590" y="594"/>
                  </a:lnTo>
                  <a:lnTo>
                    <a:pt x="862" y="431"/>
                  </a:lnTo>
                  <a:close/>
                  <a:moveTo>
                    <a:pt x="754" y="0"/>
                  </a:moveTo>
                  <a:lnTo>
                    <a:pt x="108" y="431"/>
                  </a:lnTo>
                  <a:lnTo>
                    <a:pt x="1" y="538"/>
                  </a:lnTo>
                  <a:lnTo>
                    <a:pt x="108" y="753"/>
                  </a:lnTo>
                  <a:lnTo>
                    <a:pt x="3551" y="2797"/>
                  </a:lnTo>
                  <a:lnTo>
                    <a:pt x="3766" y="2797"/>
                  </a:lnTo>
                  <a:lnTo>
                    <a:pt x="4412" y="2367"/>
                  </a:lnTo>
                  <a:lnTo>
                    <a:pt x="4519" y="2260"/>
                  </a:lnTo>
                  <a:lnTo>
                    <a:pt x="4412" y="2044"/>
                  </a:lnTo>
                  <a:lnTo>
                    <a:pt x="96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782;p29">
              <a:extLst>
                <a:ext uri="{FF2B5EF4-FFF2-40B4-BE49-F238E27FC236}">
                  <a16:creationId xmlns:a16="http://schemas.microsoft.com/office/drawing/2014/main" id="{3F8459F9-2B5F-2A53-1CBC-36517D116501}"/>
                </a:ext>
              </a:extLst>
            </p:cNvPr>
            <p:cNvSpPr/>
            <p:nvPr/>
          </p:nvSpPr>
          <p:spPr>
            <a:xfrm>
              <a:off x="3492600" y="3455925"/>
              <a:ext cx="16175" cy="29600"/>
            </a:xfrm>
            <a:custGeom>
              <a:avLst/>
              <a:gdLst/>
              <a:ahLst/>
              <a:cxnLst/>
              <a:rect l="l" t="t" r="r" b="b"/>
              <a:pathLst>
                <a:path w="647" h="1184" extrusionOk="0">
                  <a:moveTo>
                    <a:pt x="646" y="1"/>
                  </a:moveTo>
                  <a:lnTo>
                    <a:pt x="1" y="323"/>
                  </a:lnTo>
                  <a:lnTo>
                    <a:pt x="1" y="1184"/>
                  </a:lnTo>
                  <a:lnTo>
                    <a:pt x="646" y="754"/>
                  </a:lnTo>
                  <a:lnTo>
                    <a:pt x="646"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783;p29">
              <a:extLst>
                <a:ext uri="{FF2B5EF4-FFF2-40B4-BE49-F238E27FC236}">
                  <a16:creationId xmlns:a16="http://schemas.microsoft.com/office/drawing/2014/main" id="{2AF084F3-9183-2E7D-921E-036E7391DCAB}"/>
                </a:ext>
              </a:extLst>
            </p:cNvPr>
            <p:cNvSpPr/>
            <p:nvPr/>
          </p:nvSpPr>
          <p:spPr>
            <a:xfrm>
              <a:off x="3487225" y="3450550"/>
              <a:ext cx="26925" cy="40375"/>
            </a:xfrm>
            <a:custGeom>
              <a:avLst/>
              <a:gdLst/>
              <a:ahLst/>
              <a:cxnLst/>
              <a:rect l="l" t="t" r="r" b="b"/>
              <a:pathLst>
                <a:path w="1077" h="1615" extrusionOk="0">
                  <a:moveTo>
                    <a:pt x="646" y="538"/>
                  </a:moveTo>
                  <a:lnTo>
                    <a:pt x="646" y="861"/>
                  </a:lnTo>
                  <a:lnTo>
                    <a:pt x="323" y="1119"/>
                  </a:lnTo>
                  <a:lnTo>
                    <a:pt x="323" y="1119"/>
                  </a:lnTo>
                  <a:lnTo>
                    <a:pt x="323" y="646"/>
                  </a:lnTo>
                  <a:lnTo>
                    <a:pt x="646" y="538"/>
                  </a:lnTo>
                  <a:close/>
                  <a:moveTo>
                    <a:pt x="754" y="0"/>
                  </a:moveTo>
                  <a:lnTo>
                    <a:pt x="108" y="431"/>
                  </a:lnTo>
                  <a:lnTo>
                    <a:pt x="1" y="538"/>
                  </a:lnTo>
                  <a:lnTo>
                    <a:pt x="1" y="1399"/>
                  </a:lnTo>
                  <a:lnTo>
                    <a:pt x="108" y="1614"/>
                  </a:lnTo>
                  <a:lnTo>
                    <a:pt x="216" y="1614"/>
                  </a:lnTo>
                  <a:lnTo>
                    <a:pt x="969" y="1184"/>
                  </a:lnTo>
                  <a:lnTo>
                    <a:pt x="1076" y="969"/>
                  </a:lnTo>
                  <a:lnTo>
                    <a:pt x="1076" y="216"/>
                  </a:lnTo>
                  <a:lnTo>
                    <a:pt x="96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784;p29">
              <a:extLst>
                <a:ext uri="{FF2B5EF4-FFF2-40B4-BE49-F238E27FC236}">
                  <a16:creationId xmlns:a16="http://schemas.microsoft.com/office/drawing/2014/main" id="{1800E876-9D93-2D67-C13F-23C619683633}"/>
                </a:ext>
              </a:extLst>
            </p:cNvPr>
            <p:cNvSpPr/>
            <p:nvPr/>
          </p:nvSpPr>
          <p:spPr>
            <a:xfrm>
              <a:off x="3387700" y="3423650"/>
              <a:ext cx="18875" cy="32300"/>
            </a:xfrm>
            <a:custGeom>
              <a:avLst/>
              <a:gdLst/>
              <a:ahLst/>
              <a:cxnLst/>
              <a:rect l="l" t="t" r="r" b="b"/>
              <a:pathLst>
                <a:path w="755" h="1292" extrusionOk="0">
                  <a:moveTo>
                    <a:pt x="1" y="0"/>
                  </a:moveTo>
                  <a:lnTo>
                    <a:pt x="1" y="861"/>
                  </a:lnTo>
                  <a:lnTo>
                    <a:pt x="754" y="1292"/>
                  </a:lnTo>
                  <a:lnTo>
                    <a:pt x="754" y="431"/>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785;p29">
              <a:extLst>
                <a:ext uri="{FF2B5EF4-FFF2-40B4-BE49-F238E27FC236}">
                  <a16:creationId xmlns:a16="http://schemas.microsoft.com/office/drawing/2014/main" id="{96F5D3C7-2C8A-B628-A054-01586313D215}"/>
                </a:ext>
              </a:extLst>
            </p:cNvPr>
            <p:cNvSpPr/>
            <p:nvPr/>
          </p:nvSpPr>
          <p:spPr>
            <a:xfrm>
              <a:off x="3382325" y="3420950"/>
              <a:ext cx="29625" cy="37700"/>
            </a:xfrm>
            <a:custGeom>
              <a:avLst/>
              <a:gdLst/>
              <a:ahLst/>
              <a:cxnLst/>
              <a:rect l="l" t="t" r="r" b="b"/>
              <a:pathLst>
                <a:path w="1185" h="1508" extrusionOk="0">
                  <a:moveTo>
                    <a:pt x="431" y="431"/>
                  </a:moveTo>
                  <a:lnTo>
                    <a:pt x="861" y="646"/>
                  </a:lnTo>
                  <a:lnTo>
                    <a:pt x="804" y="1048"/>
                  </a:lnTo>
                  <a:lnTo>
                    <a:pt x="804" y="1048"/>
                  </a:lnTo>
                  <a:lnTo>
                    <a:pt x="431" y="862"/>
                  </a:lnTo>
                  <a:lnTo>
                    <a:pt x="431" y="431"/>
                  </a:lnTo>
                  <a:close/>
                  <a:moveTo>
                    <a:pt x="108" y="1"/>
                  </a:moveTo>
                  <a:lnTo>
                    <a:pt x="1" y="108"/>
                  </a:lnTo>
                  <a:lnTo>
                    <a:pt x="1" y="969"/>
                  </a:lnTo>
                  <a:lnTo>
                    <a:pt x="108" y="1077"/>
                  </a:lnTo>
                  <a:lnTo>
                    <a:pt x="861" y="1507"/>
                  </a:lnTo>
                  <a:lnTo>
                    <a:pt x="1077" y="1507"/>
                  </a:lnTo>
                  <a:lnTo>
                    <a:pt x="1184" y="1400"/>
                  </a:lnTo>
                  <a:lnTo>
                    <a:pt x="1184" y="539"/>
                  </a:lnTo>
                  <a:lnTo>
                    <a:pt x="1077" y="431"/>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786;p29">
              <a:extLst>
                <a:ext uri="{FF2B5EF4-FFF2-40B4-BE49-F238E27FC236}">
                  <a16:creationId xmlns:a16="http://schemas.microsoft.com/office/drawing/2014/main" id="{39319D74-7E8D-E95A-0375-807066B19000}"/>
                </a:ext>
              </a:extLst>
            </p:cNvPr>
            <p:cNvSpPr/>
            <p:nvPr/>
          </p:nvSpPr>
          <p:spPr>
            <a:xfrm>
              <a:off x="3387700" y="3415575"/>
              <a:ext cx="35000" cy="18850"/>
            </a:xfrm>
            <a:custGeom>
              <a:avLst/>
              <a:gdLst/>
              <a:ahLst/>
              <a:cxnLst/>
              <a:rect l="l" t="t" r="r" b="b"/>
              <a:pathLst>
                <a:path w="1400" h="754" extrusionOk="0">
                  <a:moveTo>
                    <a:pt x="646" y="1"/>
                  </a:moveTo>
                  <a:lnTo>
                    <a:pt x="1" y="323"/>
                  </a:lnTo>
                  <a:lnTo>
                    <a:pt x="754" y="754"/>
                  </a:lnTo>
                  <a:lnTo>
                    <a:pt x="1400" y="431"/>
                  </a:lnTo>
                  <a:lnTo>
                    <a:pt x="64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787;p29">
              <a:extLst>
                <a:ext uri="{FF2B5EF4-FFF2-40B4-BE49-F238E27FC236}">
                  <a16:creationId xmlns:a16="http://schemas.microsoft.com/office/drawing/2014/main" id="{7A0604F9-B2C2-23F8-E5B3-3F6BD916AE14}"/>
                </a:ext>
              </a:extLst>
            </p:cNvPr>
            <p:cNvSpPr/>
            <p:nvPr/>
          </p:nvSpPr>
          <p:spPr>
            <a:xfrm>
              <a:off x="3382325" y="3410200"/>
              <a:ext cx="45750" cy="29600"/>
            </a:xfrm>
            <a:custGeom>
              <a:avLst/>
              <a:gdLst/>
              <a:ahLst/>
              <a:cxnLst/>
              <a:rect l="l" t="t" r="r" b="b"/>
              <a:pathLst>
                <a:path w="1830" h="1184" extrusionOk="0">
                  <a:moveTo>
                    <a:pt x="861" y="431"/>
                  </a:moveTo>
                  <a:lnTo>
                    <a:pt x="1292" y="646"/>
                  </a:lnTo>
                  <a:lnTo>
                    <a:pt x="969" y="754"/>
                  </a:lnTo>
                  <a:lnTo>
                    <a:pt x="617" y="578"/>
                  </a:lnTo>
                  <a:lnTo>
                    <a:pt x="617" y="578"/>
                  </a:lnTo>
                  <a:lnTo>
                    <a:pt x="861" y="431"/>
                  </a:lnTo>
                  <a:close/>
                  <a:moveTo>
                    <a:pt x="754" y="1"/>
                  </a:moveTo>
                  <a:lnTo>
                    <a:pt x="108" y="431"/>
                  </a:lnTo>
                  <a:lnTo>
                    <a:pt x="1" y="538"/>
                  </a:lnTo>
                  <a:lnTo>
                    <a:pt x="108" y="754"/>
                  </a:lnTo>
                  <a:lnTo>
                    <a:pt x="861" y="1184"/>
                  </a:lnTo>
                  <a:lnTo>
                    <a:pt x="1077" y="1184"/>
                  </a:lnTo>
                  <a:lnTo>
                    <a:pt x="1722" y="754"/>
                  </a:lnTo>
                  <a:lnTo>
                    <a:pt x="1830" y="646"/>
                  </a:lnTo>
                  <a:lnTo>
                    <a:pt x="1722" y="431"/>
                  </a:lnTo>
                  <a:lnTo>
                    <a:pt x="96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788;p29">
              <a:extLst>
                <a:ext uri="{FF2B5EF4-FFF2-40B4-BE49-F238E27FC236}">
                  <a16:creationId xmlns:a16="http://schemas.microsoft.com/office/drawing/2014/main" id="{498861A5-112B-E995-DAEE-5FFDB41FF87B}"/>
                </a:ext>
              </a:extLst>
            </p:cNvPr>
            <p:cNvSpPr/>
            <p:nvPr/>
          </p:nvSpPr>
          <p:spPr>
            <a:xfrm>
              <a:off x="3406550" y="3426350"/>
              <a:ext cx="16150" cy="29600"/>
            </a:xfrm>
            <a:custGeom>
              <a:avLst/>
              <a:gdLst/>
              <a:ahLst/>
              <a:cxnLst/>
              <a:rect l="l" t="t" r="r" b="b"/>
              <a:pathLst>
                <a:path w="646" h="1184" extrusionOk="0">
                  <a:moveTo>
                    <a:pt x="646" y="0"/>
                  </a:moveTo>
                  <a:lnTo>
                    <a:pt x="0" y="323"/>
                  </a:lnTo>
                  <a:lnTo>
                    <a:pt x="0" y="1184"/>
                  </a:lnTo>
                  <a:lnTo>
                    <a:pt x="646" y="753"/>
                  </a:lnTo>
                  <a:lnTo>
                    <a:pt x="64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789;p29">
              <a:extLst>
                <a:ext uri="{FF2B5EF4-FFF2-40B4-BE49-F238E27FC236}">
                  <a16:creationId xmlns:a16="http://schemas.microsoft.com/office/drawing/2014/main" id="{165350C7-42E2-6F00-1B4B-AAE8C5A79B33}"/>
                </a:ext>
              </a:extLst>
            </p:cNvPr>
            <p:cNvSpPr/>
            <p:nvPr/>
          </p:nvSpPr>
          <p:spPr>
            <a:xfrm>
              <a:off x="3401150" y="3420950"/>
              <a:ext cx="26925" cy="37700"/>
            </a:xfrm>
            <a:custGeom>
              <a:avLst/>
              <a:gdLst/>
              <a:ahLst/>
              <a:cxnLst/>
              <a:rect l="l" t="t" r="r" b="b"/>
              <a:pathLst>
                <a:path w="1077" h="1508" extrusionOk="0">
                  <a:moveTo>
                    <a:pt x="754" y="539"/>
                  </a:moveTo>
                  <a:lnTo>
                    <a:pt x="754" y="862"/>
                  </a:lnTo>
                  <a:lnTo>
                    <a:pt x="431" y="1023"/>
                  </a:lnTo>
                  <a:lnTo>
                    <a:pt x="431" y="1023"/>
                  </a:lnTo>
                  <a:lnTo>
                    <a:pt x="431" y="646"/>
                  </a:lnTo>
                  <a:lnTo>
                    <a:pt x="754" y="539"/>
                  </a:lnTo>
                  <a:close/>
                  <a:moveTo>
                    <a:pt x="862" y="1"/>
                  </a:moveTo>
                  <a:lnTo>
                    <a:pt x="108" y="431"/>
                  </a:lnTo>
                  <a:lnTo>
                    <a:pt x="108" y="539"/>
                  </a:lnTo>
                  <a:lnTo>
                    <a:pt x="1" y="1400"/>
                  </a:lnTo>
                  <a:lnTo>
                    <a:pt x="108" y="1507"/>
                  </a:lnTo>
                  <a:lnTo>
                    <a:pt x="324" y="1507"/>
                  </a:lnTo>
                  <a:lnTo>
                    <a:pt x="969" y="1184"/>
                  </a:lnTo>
                  <a:lnTo>
                    <a:pt x="1077" y="969"/>
                  </a:lnTo>
                  <a:lnTo>
                    <a:pt x="1077" y="216"/>
                  </a:lnTo>
                  <a:lnTo>
                    <a:pt x="96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790;p29">
              <a:extLst>
                <a:ext uri="{FF2B5EF4-FFF2-40B4-BE49-F238E27FC236}">
                  <a16:creationId xmlns:a16="http://schemas.microsoft.com/office/drawing/2014/main" id="{099E9880-5827-25FB-76D5-EA84D3CA1F14}"/>
                </a:ext>
              </a:extLst>
            </p:cNvPr>
            <p:cNvSpPr/>
            <p:nvPr/>
          </p:nvSpPr>
          <p:spPr>
            <a:xfrm>
              <a:off x="3350050" y="3429025"/>
              <a:ext cx="37675" cy="48450"/>
            </a:xfrm>
            <a:custGeom>
              <a:avLst/>
              <a:gdLst/>
              <a:ahLst/>
              <a:cxnLst/>
              <a:rect l="l" t="t" r="r" b="b"/>
              <a:pathLst>
                <a:path w="1507" h="1938" extrusionOk="0">
                  <a:moveTo>
                    <a:pt x="1" y="1"/>
                  </a:moveTo>
                  <a:lnTo>
                    <a:pt x="1" y="1077"/>
                  </a:lnTo>
                  <a:lnTo>
                    <a:pt x="1507" y="1937"/>
                  </a:lnTo>
                  <a:lnTo>
                    <a:pt x="1507" y="754"/>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791;p29">
              <a:extLst>
                <a:ext uri="{FF2B5EF4-FFF2-40B4-BE49-F238E27FC236}">
                  <a16:creationId xmlns:a16="http://schemas.microsoft.com/office/drawing/2014/main" id="{E10942E2-BBAB-4647-2106-DF5353270B18}"/>
                </a:ext>
              </a:extLst>
            </p:cNvPr>
            <p:cNvSpPr/>
            <p:nvPr/>
          </p:nvSpPr>
          <p:spPr>
            <a:xfrm>
              <a:off x="3344675" y="3423650"/>
              <a:ext cx="48450" cy="56500"/>
            </a:xfrm>
            <a:custGeom>
              <a:avLst/>
              <a:gdLst/>
              <a:ahLst/>
              <a:cxnLst/>
              <a:rect l="l" t="t" r="r" b="b"/>
              <a:pathLst>
                <a:path w="1938" h="2260" extrusionOk="0">
                  <a:moveTo>
                    <a:pt x="431" y="538"/>
                  </a:moveTo>
                  <a:lnTo>
                    <a:pt x="1507" y="1076"/>
                  </a:lnTo>
                  <a:lnTo>
                    <a:pt x="1507" y="1763"/>
                  </a:lnTo>
                  <a:lnTo>
                    <a:pt x="1507" y="1763"/>
                  </a:lnTo>
                  <a:lnTo>
                    <a:pt x="431" y="1184"/>
                  </a:lnTo>
                  <a:lnTo>
                    <a:pt x="431" y="538"/>
                  </a:lnTo>
                  <a:close/>
                  <a:moveTo>
                    <a:pt x="108" y="0"/>
                  </a:moveTo>
                  <a:lnTo>
                    <a:pt x="1" y="216"/>
                  </a:lnTo>
                  <a:lnTo>
                    <a:pt x="1" y="1292"/>
                  </a:lnTo>
                  <a:lnTo>
                    <a:pt x="108" y="1399"/>
                  </a:lnTo>
                  <a:lnTo>
                    <a:pt x="1614" y="2260"/>
                  </a:lnTo>
                  <a:lnTo>
                    <a:pt x="1829" y="2260"/>
                  </a:lnTo>
                  <a:lnTo>
                    <a:pt x="1937" y="2152"/>
                  </a:lnTo>
                  <a:lnTo>
                    <a:pt x="1937" y="969"/>
                  </a:lnTo>
                  <a:lnTo>
                    <a:pt x="1829" y="861"/>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792;p29">
              <a:extLst>
                <a:ext uri="{FF2B5EF4-FFF2-40B4-BE49-F238E27FC236}">
                  <a16:creationId xmlns:a16="http://schemas.microsoft.com/office/drawing/2014/main" id="{38FE64A5-1EAF-F775-09EF-6F233F0491C4}"/>
                </a:ext>
              </a:extLst>
            </p:cNvPr>
            <p:cNvSpPr/>
            <p:nvPr/>
          </p:nvSpPr>
          <p:spPr>
            <a:xfrm>
              <a:off x="3350050" y="3415575"/>
              <a:ext cx="61900" cy="32300"/>
            </a:xfrm>
            <a:custGeom>
              <a:avLst/>
              <a:gdLst/>
              <a:ahLst/>
              <a:cxnLst/>
              <a:rect l="l" t="t" r="r" b="b"/>
              <a:pathLst>
                <a:path w="2476" h="1292" extrusionOk="0">
                  <a:moveTo>
                    <a:pt x="969" y="1"/>
                  </a:moveTo>
                  <a:lnTo>
                    <a:pt x="1" y="539"/>
                  </a:lnTo>
                  <a:lnTo>
                    <a:pt x="1507" y="1292"/>
                  </a:lnTo>
                  <a:lnTo>
                    <a:pt x="2475" y="754"/>
                  </a:lnTo>
                  <a:lnTo>
                    <a:pt x="96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793;p29">
              <a:extLst>
                <a:ext uri="{FF2B5EF4-FFF2-40B4-BE49-F238E27FC236}">
                  <a16:creationId xmlns:a16="http://schemas.microsoft.com/office/drawing/2014/main" id="{E81AA9EB-D712-7123-1C72-9F81EC58A5D5}"/>
                </a:ext>
              </a:extLst>
            </p:cNvPr>
            <p:cNvSpPr/>
            <p:nvPr/>
          </p:nvSpPr>
          <p:spPr>
            <a:xfrm>
              <a:off x="3344675" y="3410200"/>
              <a:ext cx="69950" cy="43050"/>
            </a:xfrm>
            <a:custGeom>
              <a:avLst/>
              <a:gdLst/>
              <a:ahLst/>
              <a:cxnLst/>
              <a:rect l="l" t="t" r="r" b="b"/>
              <a:pathLst>
                <a:path w="2798" h="1722" extrusionOk="0">
                  <a:moveTo>
                    <a:pt x="1184" y="431"/>
                  </a:moveTo>
                  <a:lnTo>
                    <a:pt x="2260" y="969"/>
                  </a:lnTo>
                  <a:lnTo>
                    <a:pt x="1722" y="1399"/>
                  </a:lnTo>
                  <a:lnTo>
                    <a:pt x="613" y="717"/>
                  </a:lnTo>
                  <a:lnTo>
                    <a:pt x="613" y="717"/>
                  </a:lnTo>
                  <a:lnTo>
                    <a:pt x="1184" y="431"/>
                  </a:lnTo>
                  <a:close/>
                  <a:moveTo>
                    <a:pt x="1076" y="1"/>
                  </a:moveTo>
                  <a:lnTo>
                    <a:pt x="108" y="538"/>
                  </a:lnTo>
                  <a:lnTo>
                    <a:pt x="1" y="754"/>
                  </a:lnTo>
                  <a:lnTo>
                    <a:pt x="108" y="861"/>
                  </a:lnTo>
                  <a:lnTo>
                    <a:pt x="1614" y="1722"/>
                  </a:lnTo>
                  <a:lnTo>
                    <a:pt x="1829" y="1722"/>
                  </a:lnTo>
                  <a:lnTo>
                    <a:pt x="2690" y="1184"/>
                  </a:lnTo>
                  <a:lnTo>
                    <a:pt x="2798" y="969"/>
                  </a:lnTo>
                  <a:lnTo>
                    <a:pt x="2690" y="861"/>
                  </a:lnTo>
                  <a:lnTo>
                    <a:pt x="118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794;p29">
              <a:extLst>
                <a:ext uri="{FF2B5EF4-FFF2-40B4-BE49-F238E27FC236}">
                  <a16:creationId xmlns:a16="http://schemas.microsoft.com/office/drawing/2014/main" id="{ECEB1888-925D-2166-A14C-1CA9448AF6AC}"/>
                </a:ext>
              </a:extLst>
            </p:cNvPr>
            <p:cNvSpPr/>
            <p:nvPr/>
          </p:nvSpPr>
          <p:spPr>
            <a:xfrm>
              <a:off x="3387700" y="3434400"/>
              <a:ext cx="24250" cy="43075"/>
            </a:xfrm>
            <a:custGeom>
              <a:avLst/>
              <a:gdLst/>
              <a:ahLst/>
              <a:cxnLst/>
              <a:rect l="l" t="t" r="r" b="b"/>
              <a:pathLst>
                <a:path w="970" h="1723" extrusionOk="0">
                  <a:moveTo>
                    <a:pt x="969" y="1"/>
                  </a:moveTo>
                  <a:lnTo>
                    <a:pt x="1" y="539"/>
                  </a:lnTo>
                  <a:lnTo>
                    <a:pt x="1" y="1722"/>
                  </a:lnTo>
                  <a:lnTo>
                    <a:pt x="969" y="1077"/>
                  </a:lnTo>
                  <a:lnTo>
                    <a:pt x="969"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795;p29">
              <a:extLst>
                <a:ext uri="{FF2B5EF4-FFF2-40B4-BE49-F238E27FC236}">
                  <a16:creationId xmlns:a16="http://schemas.microsoft.com/office/drawing/2014/main" id="{A56B118D-8F5E-CF21-BE74-21B0DC6C4733}"/>
                </a:ext>
              </a:extLst>
            </p:cNvPr>
            <p:cNvSpPr/>
            <p:nvPr/>
          </p:nvSpPr>
          <p:spPr>
            <a:xfrm>
              <a:off x="3382325" y="3431725"/>
              <a:ext cx="32300" cy="48425"/>
            </a:xfrm>
            <a:custGeom>
              <a:avLst/>
              <a:gdLst/>
              <a:ahLst/>
              <a:cxnLst/>
              <a:rect l="l" t="t" r="r" b="b"/>
              <a:pathLst>
                <a:path w="1292" h="1937" extrusionOk="0">
                  <a:moveTo>
                    <a:pt x="969" y="431"/>
                  </a:moveTo>
                  <a:lnTo>
                    <a:pt x="969" y="1076"/>
                  </a:lnTo>
                  <a:lnTo>
                    <a:pt x="431" y="1412"/>
                  </a:lnTo>
                  <a:lnTo>
                    <a:pt x="431" y="1412"/>
                  </a:lnTo>
                  <a:lnTo>
                    <a:pt x="431" y="753"/>
                  </a:lnTo>
                  <a:lnTo>
                    <a:pt x="969" y="431"/>
                  </a:lnTo>
                  <a:close/>
                  <a:moveTo>
                    <a:pt x="1077" y="0"/>
                  </a:moveTo>
                  <a:lnTo>
                    <a:pt x="108" y="538"/>
                  </a:lnTo>
                  <a:lnTo>
                    <a:pt x="1" y="646"/>
                  </a:lnTo>
                  <a:lnTo>
                    <a:pt x="1" y="1829"/>
                  </a:lnTo>
                  <a:lnTo>
                    <a:pt x="108" y="1937"/>
                  </a:lnTo>
                  <a:lnTo>
                    <a:pt x="323" y="1937"/>
                  </a:lnTo>
                  <a:lnTo>
                    <a:pt x="1184" y="1399"/>
                  </a:lnTo>
                  <a:lnTo>
                    <a:pt x="1292" y="1184"/>
                  </a:lnTo>
                  <a:lnTo>
                    <a:pt x="1292" y="108"/>
                  </a:lnTo>
                  <a:lnTo>
                    <a:pt x="118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796;p29">
              <a:extLst>
                <a:ext uri="{FF2B5EF4-FFF2-40B4-BE49-F238E27FC236}">
                  <a16:creationId xmlns:a16="http://schemas.microsoft.com/office/drawing/2014/main" id="{5AEECD13-6EBC-0DD3-ECCD-69B70DFEED79}"/>
                </a:ext>
              </a:extLst>
            </p:cNvPr>
            <p:cNvSpPr/>
            <p:nvPr/>
          </p:nvSpPr>
          <p:spPr>
            <a:xfrm>
              <a:off x="3350050" y="3447850"/>
              <a:ext cx="18850" cy="29625"/>
            </a:xfrm>
            <a:custGeom>
              <a:avLst/>
              <a:gdLst/>
              <a:ahLst/>
              <a:cxnLst/>
              <a:rect l="l" t="t" r="r" b="b"/>
              <a:pathLst>
                <a:path w="754" h="1185" extrusionOk="0">
                  <a:moveTo>
                    <a:pt x="1" y="1"/>
                  </a:moveTo>
                  <a:lnTo>
                    <a:pt x="1" y="754"/>
                  </a:lnTo>
                  <a:lnTo>
                    <a:pt x="754" y="1184"/>
                  </a:lnTo>
                  <a:lnTo>
                    <a:pt x="754" y="431"/>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797;p29">
              <a:extLst>
                <a:ext uri="{FF2B5EF4-FFF2-40B4-BE49-F238E27FC236}">
                  <a16:creationId xmlns:a16="http://schemas.microsoft.com/office/drawing/2014/main" id="{3E178E33-B0DC-CF59-2299-E56C89DFBD4C}"/>
                </a:ext>
              </a:extLst>
            </p:cNvPr>
            <p:cNvSpPr/>
            <p:nvPr/>
          </p:nvSpPr>
          <p:spPr>
            <a:xfrm>
              <a:off x="3344675" y="3442475"/>
              <a:ext cx="29600" cy="40375"/>
            </a:xfrm>
            <a:custGeom>
              <a:avLst/>
              <a:gdLst/>
              <a:ahLst/>
              <a:cxnLst/>
              <a:rect l="l" t="t" r="r" b="b"/>
              <a:pathLst>
                <a:path w="1184" h="1615" extrusionOk="0">
                  <a:moveTo>
                    <a:pt x="323" y="539"/>
                  </a:moveTo>
                  <a:lnTo>
                    <a:pt x="754" y="754"/>
                  </a:lnTo>
                  <a:lnTo>
                    <a:pt x="754" y="1107"/>
                  </a:lnTo>
                  <a:lnTo>
                    <a:pt x="754" y="1107"/>
                  </a:lnTo>
                  <a:lnTo>
                    <a:pt x="323" y="861"/>
                  </a:lnTo>
                  <a:lnTo>
                    <a:pt x="323" y="539"/>
                  </a:lnTo>
                  <a:close/>
                  <a:moveTo>
                    <a:pt x="108" y="1"/>
                  </a:moveTo>
                  <a:lnTo>
                    <a:pt x="1" y="216"/>
                  </a:lnTo>
                  <a:lnTo>
                    <a:pt x="1" y="969"/>
                  </a:lnTo>
                  <a:lnTo>
                    <a:pt x="108" y="1184"/>
                  </a:lnTo>
                  <a:lnTo>
                    <a:pt x="861" y="1614"/>
                  </a:lnTo>
                  <a:lnTo>
                    <a:pt x="1076" y="1614"/>
                  </a:lnTo>
                  <a:lnTo>
                    <a:pt x="1076" y="1399"/>
                  </a:lnTo>
                  <a:lnTo>
                    <a:pt x="1184" y="646"/>
                  </a:lnTo>
                  <a:lnTo>
                    <a:pt x="1076" y="431"/>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798;p29">
              <a:extLst>
                <a:ext uri="{FF2B5EF4-FFF2-40B4-BE49-F238E27FC236}">
                  <a16:creationId xmlns:a16="http://schemas.microsoft.com/office/drawing/2014/main" id="{91B37595-0FAC-1842-9403-C85A0791FF6C}"/>
                </a:ext>
              </a:extLst>
            </p:cNvPr>
            <p:cNvSpPr/>
            <p:nvPr/>
          </p:nvSpPr>
          <p:spPr>
            <a:xfrm>
              <a:off x="3350050" y="3437100"/>
              <a:ext cx="35000" cy="21550"/>
            </a:xfrm>
            <a:custGeom>
              <a:avLst/>
              <a:gdLst/>
              <a:ahLst/>
              <a:cxnLst/>
              <a:rect l="l" t="t" r="r" b="b"/>
              <a:pathLst>
                <a:path w="1400" h="862" extrusionOk="0">
                  <a:moveTo>
                    <a:pt x="646" y="0"/>
                  </a:moveTo>
                  <a:lnTo>
                    <a:pt x="1" y="431"/>
                  </a:lnTo>
                  <a:lnTo>
                    <a:pt x="754" y="861"/>
                  </a:lnTo>
                  <a:lnTo>
                    <a:pt x="1399" y="431"/>
                  </a:lnTo>
                  <a:lnTo>
                    <a:pt x="64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799;p29">
              <a:extLst>
                <a:ext uri="{FF2B5EF4-FFF2-40B4-BE49-F238E27FC236}">
                  <a16:creationId xmlns:a16="http://schemas.microsoft.com/office/drawing/2014/main" id="{B441ED4F-6CF4-D3B3-81CF-096F57BCE92E}"/>
                </a:ext>
              </a:extLst>
            </p:cNvPr>
            <p:cNvSpPr/>
            <p:nvPr/>
          </p:nvSpPr>
          <p:spPr>
            <a:xfrm>
              <a:off x="3344675" y="3434400"/>
              <a:ext cx="45750" cy="26925"/>
            </a:xfrm>
            <a:custGeom>
              <a:avLst/>
              <a:gdLst/>
              <a:ahLst/>
              <a:cxnLst/>
              <a:rect l="l" t="t" r="r" b="b"/>
              <a:pathLst>
                <a:path w="1830" h="1077" extrusionOk="0">
                  <a:moveTo>
                    <a:pt x="861" y="324"/>
                  </a:moveTo>
                  <a:lnTo>
                    <a:pt x="1292" y="539"/>
                  </a:lnTo>
                  <a:lnTo>
                    <a:pt x="969" y="754"/>
                  </a:lnTo>
                  <a:lnTo>
                    <a:pt x="517" y="496"/>
                  </a:lnTo>
                  <a:lnTo>
                    <a:pt x="517" y="496"/>
                  </a:lnTo>
                  <a:lnTo>
                    <a:pt x="861" y="324"/>
                  </a:lnTo>
                  <a:close/>
                  <a:moveTo>
                    <a:pt x="754" y="1"/>
                  </a:moveTo>
                  <a:lnTo>
                    <a:pt x="108" y="324"/>
                  </a:lnTo>
                  <a:lnTo>
                    <a:pt x="1" y="539"/>
                  </a:lnTo>
                  <a:lnTo>
                    <a:pt x="108" y="646"/>
                  </a:lnTo>
                  <a:lnTo>
                    <a:pt x="861" y="1077"/>
                  </a:lnTo>
                  <a:lnTo>
                    <a:pt x="1076" y="1077"/>
                  </a:lnTo>
                  <a:lnTo>
                    <a:pt x="1722" y="754"/>
                  </a:lnTo>
                  <a:lnTo>
                    <a:pt x="1829" y="539"/>
                  </a:lnTo>
                  <a:lnTo>
                    <a:pt x="1722" y="431"/>
                  </a:lnTo>
                  <a:lnTo>
                    <a:pt x="96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800;p29">
              <a:extLst>
                <a:ext uri="{FF2B5EF4-FFF2-40B4-BE49-F238E27FC236}">
                  <a16:creationId xmlns:a16="http://schemas.microsoft.com/office/drawing/2014/main" id="{B6F7AA57-2E4D-0FB9-DA36-7ED1C60DEEFE}"/>
                </a:ext>
              </a:extLst>
            </p:cNvPr>
            <p:cNvSpPr/>
            <p:nvPr/>
          </p:nvSpPr>
          <p:spPr>
            <a:xfrm>
              <a:off x="3368875" y="3447850"/>
              <a:ext cx="16175" cy="29625"/>
            </a:xfrm>
            <a:custGeom>
              <a:avLst/>
              <a:gdLst/>
              <a:ahLst/>
              <a:cxnLst/>
              <a:rect l="l" t="t" r="r" b="b"/>
              <a:pathLst>
                <a:path w="647" h="1185" extrusionOk="0">
                  <a:moveTo>
                    <a:pt x="646" y="1"/>
                  </a:moveTo>
                  <a:lnTo>
                    <a:pt x="1" y="431"/>
                  </a:lnTo>
                  <a:lnTo>
                    <a:pt x="1" y="1184"/>
                  </a:lnTo>
                  <a:lnTo>
                    <a:pt x="646" y="861"/>
                  </a:lnTo>
                  <a:lnTo>
                    <a:pt x="64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801;p29">
              <a:extLst>
                <a:ext uri="{FF2B5EF4-FFF2-40B4-BE49-F238E27FC236}">
                  <a16:creationId xmlns:a16="http://schemas.microsoft.com/office/drawing/2014/main" id="{D4E6A51D-CF70-1885-9245-5D4DE53049C7}"/>
                </a:ext>
              </a:extLst>
            </p:cNvPr>
            <p:cNvSpPr/>
            <p:nvPr/>
          </p:nvSpPr>
          <p:spPr>
            <a:xfrm>
              <a:off x="3363500" y="3445175"/>
              <a:ext cx="26925" cy="37675"/>
            </a:xfrm>
            <a:custGeom>
              <a:avLst/>
              <a:gdLst/>
              <a:ahLst/>
              <a:cxnLst/>
              <a:rect l="l" t="t" r="r" b="b"/>
              <a:pathLst>
                <a:path w="1077" h="1507" extrusionOk="0">
                  <a:moveTo>
                    <a:pt x="646" y="431"/>
                  </a:moveTo>
                  <a:lnTo>
                    <a:pt x="646" y="861"/>
                  </a:lnTo>
                  <a:lnTo>
                    <a:pt x="323" y="1055"/>
                  </a:lnTo>
                  <a:lnTo>
                    <a:pt x="323" y="646"/>
                  </a:lnTo>
                  <a:lnTo>
                    <a:pt x="646" y="431"/>
                  </a:lnTo>
                  <a:close/>
                  <a:moveTo>
                    <a:pt x="754" y="0"/>
                  </a:moveTo>
                  <a:lnTo>
                    <a:pt x="108" y="323"/>
                  </a:lnTo>
                  <a:lnTo>
                    <a:pt x="1" y="538"/>
                  </a:lnTo>
                  <a:lnTo>
                    <a:pt x="1" y="1291"/>
                  </a:lnTo>
                  <a:lnTo>
                    <a:pt x="108" y="1506"/>
                  </a:lnTo>
                  <a:lnTo>
                    <a:pt x="323" y="1506"/>
                  </a:lnTo>
                  <a:lnTo>
                    <a:pt x="969" y="1076"/>
                  </a:lnTo>
                  <a:lnTo>
                    <a:pt x="1076" y="968"/>
                  </a:lnTo>
                  <a:lnTo>
                    <a:pt x="1076" y="108"/>
                  </a:lnTo>
                  <a:lnTo>
                    <a:pt x="96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802;p29">
              <a:extLst>
                <a:ext uri="{FF2B5EF4-FFF2-40B4-BE49-F238E27FC236}">
                  <a16:creationId xmlns:a16="http://schemas.microsoft.com/office/drawing/2014/main" id="{B991A51A-29C8-B2A6-8C3E-30402464537C}"/>
                </a:ext>
              </a:extLst>
            </p:cNvPr>
            <p:cNvSpPr/>
            <p:nvPr/>
          </p:nvSpPr>
          <p:spPr>
            <a:xfrm>
              <a:off x="3333925" y="3455925"/>
              <a:ext cx="86075" cy="72650"/>
            </a:xfrm>
            <a:custGeom>
              <a:avLst/>
              <a:gdLst/>
              <a:ahLst/>
              <a:cxnLst/>
              <a:rect l="l" t="t" r="r" b="b"/>
              <a:pathLst>
                <a:path w="3443" h="2906" extrusionOk="0">
                  <a:moveTo>
                    <a:pt x="0" y="1"/>
                  </a:moveTo>
                  <a:lnTo>
                    <a:pt x="0" y="861"/>
                  </a:lnTo>
                  <a:lnTo>
                    <a:pt x="3335" y="2905"/>
                  </a:lnTo>
                  <a:lnTo>
                    <a:pt x="3443" y="2152"/>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803;p29">
              <a:extLst>
                <a:ext uri="{FF2B5EF4-FFF2-40B4-BE49-F238E27FC236}">
                  <a16:creationId xmlns:a16="http://schemas.microsoft.com/office/drawing/2014/main" id="{B9117DA9-6560-4FB4-C4D8-2B0D873EE113}"/>
                </a:ext>
              </a:extLst>
            </p:cNvPr>
            <p:cNvSpPr/>
            <p:nvPr/>
          </p:nvSpPr>
          <p:spPr>
            <a:xfrm>
              <a:off x="3328550" y="3453225"/>
              <a:ext cx="94150" cy="80725"/>
            </a:xfrm>
            <a:custGeom>
              <a:avLst/>
              <a:gdLst/>
              <a:ahLst/>
              <a:cxnLst/>
              <a:rect l="l" t="t" r="r" b="b"/>
              <a:pathLst>
                <a:path w="3766" h="3229" extrusionOk="0">
                  <a:moveTo>
                    <a:pt x="323" y="431"/>
                  </a:moveTo>
                  <a:lnTo>
                    <a:pt x="3443" y="2368"/>
                  </a:lnTo>
                  <a:lnTo>
                    <a:pt x="3443" y="2774"/>
                  </a:lnTo>
                  <a:lnTo>
                    <a:pt x="323" y="862"/>
                  </a:lnTo>
                  <a:lnTo>
                    <a:pt x="323" y="431"/>
                  </a:lnTo>
                  <a:close/>
                  <a:moveTo>
                    <a:pt x="108" y="1"/>
                  </a:moveTo>
                  <a:lnTo>
                    <a:pt x="0" y="109"/>
                  </a:lnTo>
                  <a:lnTo>
                    <a:pt x="0" y="969"/>
                  </a:lnTo>
                  <a:lnTo>
                    <a:pt x="108" y="1077"/>
                  </a:lnTo>
                  <a:lnTo>
                    <a:pt x="3550" y="3229"/>
                  </a:lnTo>
                  <a:lnTo>
                    <a:pt x="3658" y="3229"/>
                  </a:lnTo>
                  <a:lnTo>
                    <a:pt x="3766" y="3013"/>
                  </a:lnTo>
                  <a:lnTo>
                    <a:pt x="3766" y="2260"/>
                  </a:lnTo>
                  <a:lnTo>
                    <a:pt x="3658" y="2045"/>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804;p29">
              <a:extLst>
                <a:ext uri="{FF2B5EF4-FFF2-40B4-BE49-F238E27FC236}">
                  <a16:creationId xmlns:a16="http://schemas.microsoft.com/office/drawing/2014/main" id="{845B782F-4AF3-2253-082F-40C9AEADB213}"/>
                </a:ext>
              </a:extLst>
            </p:cNvPr>
            <p:cNvSpPr/>
            <p:nvPr/>
          </p:nvSpPr>
          <p:spPr>
            <a:xfrm>
              <a:off x="3333925" y="3447850"/>
              <a:ext cx="102225" cy="61900"/>
            </a:xfrm>
            <a:custGeom>
              <a:avLst/>
              <a:gdLst/>
              <a:ahLst/>
              <a:cxnLst/>
              <a:rect l="l" t="t" r="r" b="b"/>
              <a:pathLst>
                <a:path w="4089" h="2476" extrusionOk="0">
                  <a:moveTo>
                    <a:pt x="646" y="1"/>
                  </a:moveTo>
                  <a:lnTo>
                    <a:pt x="0" y="324"/>
                  </a:lnTo>
                  <a:lnTo>
                    <a:pt x="3443" y="2475"/>
                  </a:lnTo>
                  <a:lnTo>
                    <a:pt x="4088" y="2045"/>
                  </a:lnTo>
                  <a:lnTo>
                    <a:pt x="64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805;p29">
              <a:extLst>
                <a:ext uri="{FF2B5EF4-FFF2-40B4-BE49-F238E27FC236}">
                  <a16:creationId xmlns:a16="http://schemas.microsoft.com/office/drawing/2014/main" id="{6B3C21A0-9476-7424-231B-8A8862DB6DDD}"/>
                </a:ext>
              </a:extLst>
            </p:cNvPr>
            <p:cNvSpPr/>
            <p:nvPr/>
          </p:nvSpPr>
          <p:spPr>
            <a:xfrm>
              <a:off x="3328550" y="3442475"/>
              <a:ext cx="110300" cy="69950"/>
            </a:xfrm>
            <a:custGeom>
              <a:avLst/>
              <a:gdLst/>
              <a:ahLst/>
              <a:cxnLst/>
              <a:rect l="l" t="t" r="r" b="b"/>
              <a:pathLst>
                <a:path w="4412" h="2798" extrusionOk="0">
                  <a:moveTo>
                    <a:pt x="861" y="431"/>
                  </a:moveTo>
                  <a:lnTo>
                    <a:pt x="3873" y="2260"/>
                  </a:lnTo>
                  <a:lnTo>
                    <a:pt x="3658" y="2475"/>
                  </a:lnTo>
                  <a:lnTo>
                    <a:pt x="589" y="594"/>
                  </a:lnTo>
                  <a:lnTo>
                    <a:pt x="861" y="431"/>
                  </a:lnTo>
                  <a:close/>
                  <a:moveTo>
                    <a:pt x="753" y="1"/>
                  </a:moveTo>
                  <a:lnTo>
                    <a:pt x="108" y="431"/>
                  </a:lnTo>
                  <a:lnTo>
                    <a:pt x="0" y="539"/>
                  </a:lnTo>
                  <a:lnTo>
                    <a:pt x="108" y="754"/>
                  </a:lnTo>
                  <a:lnTo>
                    <a:pt x="3550" y="2798"/>
                  </a:lnTo>
                  <a:lnTo>
                    <a:pt x="3658" y="2798"/>
                  </a:lnTo>
                  <a:lnTo>
                    <a:pt x="4411" y="2475"/>
                  </a:lnTo>
                  <a:lnTo>
                    <a:pt x="4411" y="2260"/>
                  </a:lnTo>
                  <a:lnTo>
                    <a:pt x="4411" y="2152"/>
                  </a:lnTo>
                  <a:lnTo>
                    <a:pt x="96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806;p29">
              <a:extLst>
                <a:ext uri="{FF2B5EF4-FFF2-40B4-BE49-F238E27FC236}">
                  <a16:creationId xmlns:a16="http://schemas.microsoft.com/office/drawing/2014/main" id="{77126480-583B-1518-3ED5-1F7CCBE2581B}"/>
                </a:ext>
              </a:extLst>
            </p:cNvPr>
            <p:cNvSpPr/>
            <p:nvPr/>
          </p:nvSpPr>
          <p:spPr>
            <a:xfrm>
              <a:off x="3417300" y="3498950"/>
              <a:ext cx="18850" cy="29625"/>
            </a:xfrm>
            <a:custGeom>
              <a:avLst/>
              <a:gdLst/>
              <a:ahLst/>
              <a:cxnLst/>
              <a:rect l="l" t="t" r="r" b="b"/>
              <a:pathLst>
                <a:path w="754" h="1185" extrusionOk="0">
                  <a:moveTo>
                    <a:pt x="753" y="1"/>
                  </a:moveTo>
                  <a:lnTo>
                    <a:pt x="108" y="431"/>
                  </a:lnTo>
                  <a:lnTo>
                    <a:pt x="0" y="1184"/>
                  </a:lnTo>
                  <a:lnTo>
                    <a:pt x="753" y="862"/>
                  </a:lnTo>
                  <a:lnTo>
                    <a:pt x="753"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807;p29">
              <a:extLst>
                <a:ext uri="{FF2B5EF4-FFF2-40B4-BE49-F238E27FC236}">
                  <a16:creationId xmlns:a16="http://schemas.microsoft.com/office/drawing/2014/main" id="{A06C2436-A2D3-D262-F70B-D6BA50DE0872}"/>
                </a:ext>
              </a:extLst>
            </p:cNvPr>
            <p:cNvSpPr/>
            <p:nvPr/>
          </p:nvSpPr>
          <p:spPr>
            <a:xfrm>
              <a:off x="3414600" y="3496275"/>
              <a:ext cx="24250" cy="37675"/>
            </a:xfrm>
            <a:custGeom>
              <a:avLst/>
              <a:gdLst/>
              <a:ahLst/>
              <a:cxnLst/>
              <a:rect l="l" t="t" r="r" b="b"/>
              <a:pathLst>
                <a:path w="970" h="1507" extrusionOk="0">
                  <a:moveTo>
                    <a:pt x="646" y="431"/>
                  </a:moveTo>
                  <a:lnTo>
                    <a:pt x="646" y="861"/>
                  </a:lnTo>
                  <a:lnTo>
                    <a:pt x="324" y="1055"/>
                  </a:lnTo>
                  <a:lnTo>
                    <a:pt x="324" y="1055"/>
                  </a:lnTo>
                  <a:lnTo>
                    <a:pt x="324" y="646"/>
                  </a:lnTo>
                  <a:lnTo>
                    <a:pt x="646" y="431"/>
                  </a:lnTo>
                  <a:close/>
                  <a:moveTo>
                    <a:pt x="754" y="0"/>
                  </a:moveTo>
                  <a:lnTo>
                    <a:pt x="108" y="323"/>
                  </a:lnTo>
                  <a:lnTo>
                    <a:pt x="1" y="538"/>
                  </a:lnTo>
                  <a:lnTo>
                    <a:pt x="1" y="1291"/>
                  </a:lnTo>
                  <a:lnTo>
                    <a:pt x="108" y="1507"/>
                  </a:lnTo>
                  <a:lnTo>
                    <a:pt x="216" y="1507"/>
                  </a:lnTo>
                  <a:lnTo>
                    <a:pt x="969" y="1076"/>
                  </a:lnTo>
                  <a:lnTo>
                    <a:pt x="969" y="969"/>
                  </a:lnTo>
                  <a:lnTo>
                    <a:pt x="969" y="108"/>
                  </a:lnTo>
                  <a:lnTo>
                    <a:pt x="96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808;p29">
              <a:extLst>
                <a:ext uri="{FF2B5EF4-FFF2-40B4-BE49-F238E27FC236}">
                  <a16:creationId xmlns:a16="http://schemas.microsoft.com/office/drawing/2014/main" id="{29AD24DE-D984-7D92-6D63-8F3414F7F40E}"/>
                </a:ext>
              </a:extLst>
            </p:cNvPr>
            <p:cNvSpPr/>
            <p:nvPr/>
          </p:nvSpPr>
          <p:spPr>
            <a:xfrm>
              <a:off x="5168275" y="3862075"/>
              <a:ext cx="21525" cy="21525"/>
            </a:xfrm>
            <a:custGeom>
              <a:avLst/>
              <a:gdLst/>
              <a:ahLst/>
              <a:cxnLst/>
              <a:rect l="l" t="t" r="r" b="b"/>
              <a:pathLst>
                <a:path w="861" h="861" extrusionOk="0">
                  <a:moveTo>
                    <a:pt x="861" y="0"/>
                  </a:moveTo>
                  <a:lnTo>
                    <a:pt x="0" y="538"/>
                  </a:lnTo>
                  <a:lnTo>
                    <a:pt x="108" y="861"/>
                  </a:lnTo>
                  <a:lnTo>
                    <a:pt x="646" y="538"/>
                  </a:lnTo>
                  <a:lnTo>
                    <a:pt x="753" y="430"/>
                  </a:lnTo>
                  <a:lnTo>
                    <a:pt x="861" y="323"/>
                  </a:lnTo>
                  <a:lnTo>
                    <a:pt x="86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809;p29">
              <a:extLst>
                <a:ext uri="{FF2B5EF4-FFF2-40B4-BE49-F238E27FC236}">
                  <a16:creationId xmlns:a16="http://schemas.microsoft.com/office/drawing/2014/main" id="{C6D7E321-9629-ABB3-D320-B8F84757FD71}"/>
                </a:ext>
              </a:extLst>
            </p:cNvPr>
            <p:cNvSpPr/>
            <p:nvPr/>
          </p:nvSpPr>
          <p:spPr>
            <a:xfrm>
              <a:off x="5165575" y="3859375"/>
              <a:ext cx="26925" cy="29600"/>
            </a:xfrm>
            <a:custGeom>
              <a:avLst/>
              <a:gdLst/>
              <a:ahLst/>
              <a:cxnLst/>
              <a:rect l="l" t="t" r="r" b="b"/>
              <a:pathLst>
                <a:path w="1077" h="1184" extrusionOk="0">
                  <a:moveTo>
                    <a:pt x="754" y="431"/>
                  </a:moveTo>
                  <a:lnTo>
                    <a:pt x="323" y="718"/>
                  </a:lnTo>
                  <a:lnTo>
                    <a:pt x="323" y="646"/>
                  </a:lnTo>
                  <a:lnTo>
                    <a:pt x="754" y="431"/>
                  </a:lnTo>
                  <a:close/>
                  <a:moveTo>
                    <a:pt x="861" y="0"/>
                  </a:moveTo>
                  <a:lnTo>
                    <a:pt x="108" y="431"/>
                  </a:lnTo>
                  <a:lnTo>
                    <a:pt x="1" y="646"/>
                  </a:lnTo>
                  <a:lnTo>
                    <a:pt x="1" y="969"/>
                  </a:lnTo>
                  <a:lnTo>
                    <a:pt x="108" y="1184"/>
                  </a:lnTo>
                  <a:lnTo>
                    <a:pt x="216" y="1184"/>
                  </a:lnTo>
                  <a:lnTo>
                    <a:pt x="861" y="754"/>
                  </a:lnTo>
                  <a:lnTo>
                    <a:pt x="1077" y="646"/>
                  </a:lnTo>
                  <a:lnTo>
                    <a:pt x="1077" y="431"/>
                  </a:lnTo>
                  <a:lnTo>
                    <a:pt x="1077" y="108"/>
                  </a:lnTo>
                  <a:lnTo>
                    <a:pt x="96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810;p29">
              <a:extLst>
                <a:ext uri="{FF2B5EF4-FFF2-40B4-BE49-F238E27FC236}">
                  <a16:creationId xmlns:a16="http://schemas.microsoft.com/office/drawing/2014/main" id="{409B9A4A-9F92-38A6-FB80-FFE81FFC514D}"/>
                </a:ext>
              </a:extLst>
            </p:cNvPr>
            <p:cNvSpPr/>
            <p:nvPr/>
          </p:nvSpPr>
          <p:spPr>
            <a:xfrm>
              <a:off x="5138675" y="3843225"/>
              <a:ext cx="51125" cy="32300"/>
            </a:xfrm>
            <a:custGeom>
              <a:avLst/>
              <a:gdLst/>
              <a:ahLst/>
              <a:cxnLst/>
              <a:rect l="l" t="t" r="r" b="b"/>
              <a:pathLst>
                <a:path w="2045" h="1292" extrusionOk="0">
                  <a:moveTo>
                    <a:pt x="324" y="1"/>
                  </a:moveTo>
                  <a:lnTo>
                    <a:pt x="108" y="216"/>
                  </a:lnTo>
                  <a:lnTo>
                    <a:pt x="1" y="324"/>
                  </a:lnTo>
                  <a:lnTo>
                    <a:pt x="108" y="539"/>
                  </a:lnTo>
                  <a:lnTo>
                    <a:pt x="1184" y="1292"/>
                  </a:lnTo>
                  <a:lnTo>
                    <a:pt x="2045" y="754"/>
                  </a:lnTo>
                  <a:lnTo>
                    <a:pt x="75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811;p29">
              <a:extLst>
                <a:ext uri="{FF2B5EF4-FFF2-40B4-BE49-F238E27FC236}">
                  <a16:creationId xmlns:a16="http://schemas.microsoft.com/office/drawing/2014/main" id="{F5BD52FF-661F-6CC1-4EF8-FF9FE5FABE08}"/>
                </a:ext>
              </a:extLst>
            </p:cNvPr>
            <p:cNvSpPr/>
            <p:nvPr/>
          </p:nvSpPr>
          <p:spPr>
            <a:xfrm>
              <a:off x="5133300" y="3837850"/>
              <a:ext cx="59200" cy="40375"/>
            </a:xfrm>
            <a:custGeom>
              <a:avLst/>
              <a:gdLst/>
              <a:ahLst/>
              <a:cxnLst/>
              <a:rect l="l" t="t" r="r" b="b"/>
              <a:pathLst>
                <a:path w="2368" h="1615" extrusionOk="0">
                  <a:moveTo>
                    <a:pt x="861" y="431"/>
                  </a:moveTo>
                  <a:lnTo>
                    <a:pt x="1873" y="1021"/>
                  </a:lnTo>
                  <a:lnTo>
                    <a:pt x="1873" y="1021"/>
                  </a:lnTo>
                  <a:lnTo>
                    <a:pt x="1399" y="1292"/>
                  </a:lnTo>
                  <a:lnTo>
                    <a:pt x="431" y="646"/>
                  </a:lnTo>
                  <a:lnTo>
                    <a:pt x="431" y="539"/>
                  </a:lnTo>
                  <a:lnTo>
                    <a:pt x="646" y="431"/>
                  </a:lnTo>
                  <a:close/>
                  <a:moveTo>
                    <a:pt x="754" y="1"/>
                  </a:moveTo>
                  <a:lnTo>
                    <a:pt x="539" y="108"/>
                  </a:lnTo>
                  <a:lnTo>
                    <a:pt x="216" y="216"/>
                  </a:lnTo>
                  <a:lnTo>
                    <a:pt x="108" y="431"/>
                  </a:lnTo>
                  <a:lnTo>
                    <a:pt x="1" y="539"/>
                  </a:lnTo>
                  <a:lnTo>
                    <a:pt x="108" y="754"/>
                  </a:lnTo>
                  <a:lnTo>
                    <a:pt x="216" y="861"/>
                  </a:lnTo>
                  <a:lnTo>
                    <a:pt x="1292" y="1615"/>
                  </a:lnTo>
                  <a:lnTo>
                    <a:pt x="1507" y="1615"/>
                  </a:lnTo>
                  <a:lnTo>
                    <a:pt x="2260" y="1184"/>
                  </a:lnTo>
                  <a:lnTo>
                    <a:pt x="2368" y="969"/>
                  </a:lnTo>
                  <a:lnTo>
                    <a:pt x="2260" y="861"/>
                  </a:lnTo>
                  <a:lnTo>
                    <a:pt x="1076" y="108"/>
                  </a:lnTo>
                  <a:lnTo>
                    <a:pt x="75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812;p29">
              <a:extLst>
                <a:ext uri="{FF2B5EF4-FFF2-40B4-BE49-F238E27FC236}">
                  <a16:creationId xmlns:a16="http://schemas.microsoft.com/office/drawing/2014/main" id="{F274A678-979C-2942-BA6D-46D8BE96E321}"/>
                </a:ext>
              </a:extLst>
            </p:cNvPr>
            <p:cNvSpPr/>
            <p:nvPr/>
          </p:nvSpPr>
          <p:spPr>
            <a:xfrm>
              <a:off x="5136000" y="3851300"/>
              <a:ext cx="34975" cy="32300"/>
            </a:xfrm>
            <a:custGeom>
              <a:avLst/>
              <a:gdLst/>
              <a:ahLst/>
              <a:cxnLst/>
              <a:rect l="l" t="t" r="r" b="b"/>
              <a:pathLst>
                <a:path w="1399" h="1292" extrusionOk="0">
                  <a:moveTo>
                    <a:pt x="108" y="1"/>
                  </a:moveTo>
                  <a:lnTo>
                    <a:pt x="0" y="216"/>
                  </a:lnTo>
                  <a:lnTo>
                    <a:pt x="108" y="431"/>
                  </a:lnTo>
                  <a:lnTo>
                    <a:pt x="108" y="539"/>
                  </a:lnTo>
                  <a:lnTo>
                    <a:pt x="1399" y="1292"/>
                  </a:lnTo>
                  <a:lnTo>
                    <a:pt x="1291" y="969"/>
                  </a:lnTo>
                  <a:lnTo>
                    <a:pt x="10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813;p29">
              <a:extLst>
                <a:ext uri="{FF2B5EF4-FFF2-40B4-BE49-F238E27FC236}">
                  <a16:creationId xmlns:a16="http://schemas.microsoft.com/office/drawing/2014/main" id="{2C088F2F-276C-2FBF-5428-580AD2E47965}"/>
                </a:ext>
              </a:extLst>
            </p:cNvPr>
            <p:cNvSpPr/>
            <p:nvPr/>
          </p:nvSpPr>
          <p:spPr>
            <a:xfrm>
              <a:off x="5133300" y="3848625"/>
              <a:ext cx="40375" cy="40350"/>
            </a:xfrm>
            <a:custGeom>
              <a:avLst/>
              <a:gdLst/>
              <a:ahLst/>
              <a:cxnLst/>
              <a:rect l="l" t="t" r="r" b="b"/>
              <a:pathLst>
                <a:path w="1615" h="1614" extrusionOk="0">
                  <a:moveTo>
                    <a:pt x="1292" y="1076"/>
                  </a:moveTo>
                  <a:lnTo>
                    <a:pt x="1292" y="1076"/>
                  </a:lnTo>
                  <a:lnTo>
                    <a:pt x="1292" y="1076"/>
                  </a:lnTo>
                  <a:lnTo>
                    <a:pt x="1292" y="1076"/>
                  </a:lnTo>
                  <a:close/>
                  <a:moveTo>
                    <a:pt x="108" y="0"/>
                  </a:moveTo>
                  <a:lnTo>
                    <a:pt x="1" y="108"/>
                  </a:lnTo>
                  <a:lnTo>
                    <a:pt x="1" y="323"/>
                  </a:lnTo>
                  <a:lnTo>
                    <a:pt x="1" y="646"/>
                  </a:lnTo>
                  <a:lnTo>
                    <a:pt x="216" y="753"/>
                  </a:lnTo>
                  <a:lnTo>
                    <a:pt x="1399" y="1614"/>
                  </a:lnTo>
                  <a:lnTo>
                    <a:pt x="1507" y="1614"/>
                  </a:lnTo>
                  <a:lnTo>
                    <a:pt x="1614" y="1399"/>
                  </a:lnTo>
                  <a:lnTo>
                    <a:pt x="1614" y="968"/>
                  </a:lnTo>
                  <a:lnTo>
                    <a:pt x="1507" y="861"/>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814;p29">
              <a:extLst>
                <a:ext uri="{FF2B5EF4-FFF2-40B4-BE49-F238E27FC236}">
                  <a16:creationId xmlns:a16="http://schemas.microsoft.com/office/drawing/2014/main" id="{F7444946-67D7-A61D-EBF8-24C5E64F0DD3}"/>
                </a:ext>
              </a:extLst>
            </p:cNvPr>
            <p:cNvSpPr/>
            <p:nvPr/>
          </p:nvSpPr>
          <p:spPr>
            <a:xfrm>
              <a:off x="5154825" y="3856675"/>
              <a:ext cx="40375" cy="26925"/>
            </a:xfrm>
            <a:custGeom>
              <a:avLst/>
              <a:gdLst/>
              <a:ahLst/>
              <a:cxnLst/>
              <a:rect l="l" t="t" r="r" b="b"/>
              <a:pathLst>
                <a:path w="1615" h="1077" extrusionOk="0">
                  <a:moveTo>
                    <a:pt x="861" y="324"/>
                  </a:moveTo>
                  <a:lnTo>
                    <a:pt x="1076" y="431"/>
                  </a:lnTo>
                  <a:lnTo>
                    <a:pt x="1184" y="539"/>
                  </a:lnTo>
                  <a:lnTo>
                    <a:pt x="1076" y="646"/>
                  </a:lnTo>
                  <a:lnTo>
                    <a:pt x="538" y="646"/>
                  </a:lnTo>
                  <a:lnTo>
                    <a:pt x="431" y="539"/>
                  </a:lnTo>
                  <a:lnTo>
                    <a:pt x="538" y="431"/>
                  </a:lnTo>
                  <a:lnTo>
                    <a:pt x="753" y="324"/>
                  </a:lnTo>
                  <a:close/>
                  <a:moveTo>
                    <a:pt x="538" y="1"/>
                  </a:moveTo>
                  <a:lnTo>
                    <a:pt x="323" y="108"/>
                  </a:lnTo>
                  <a:lnTo>
                    <a:pt x="108" y="324"/>
                  </a:lnTo>
                  <a:lnTo>
                    <a:pt x="0" y="539"/>
                  </a:lnTo>
                  <a:lnTo>
                    <a:pt x="108" y="754"/>
                  </a:lnTo>
                  <a:lnTo>
                    <a:pt x="323" y="969"/>
                  </a:lnTo>
                  <a:lnTo>
                    <a:pt x="538" y="1077"/>
                  </a:lnTo>
                  <a:lnTo>
                    <a:pt x="1076" y="1077"/>
                  </a:lnTo>
                  <a:lnTo>
                    <a:pt x="1291" y="969"/>
                  </a:lnTo>
                  <a:lnTo>
                    <a:pt x="1507" y="754"/>
                  </a:lnTo>
                  <a:lnTo>
                    <a:pt x="1614" y="539"/>
                  </a:lnTo>
                  <a:lnTo>
                    <a:pt x="1507" y="324"/>
                  </a:lnTo>
                  <a:lnTo>
                    <a:pt x="1291" y="108"/>
                  </a:lnTo>
                  <a:lnTo>
                    <a:pt x="107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815;p29">
              <a:extLst>
                <a:ext uri="{FF2B5EF4-FFF2-40B4-BE49-F238E27FC236}">
                  <a16:creationId xmlns:a16="http://schemas.microsoft.com/office/drawing/2014/main" id="{36E87BF6-8496-1DBE-F532-DE00E8F3270C}"/>
                </a:ext>
              </a:extLst>
            </p:cNvPr>
            <p:cNvSpPr/>
            <p:nvPr/>
          </p:nvSpPr>
          <p:spPr>
            <a:xfrm>
              <a:off x="5149450" y="3689925"/>
              <a:ext cx="53800" cy="188300"/>
            </a:xfrm>
            <a:custGeom>
              <a:avLst/>
              <a:gdLst/>
              <a:ahLst/>
              <a:cxnLst/>
              <a:rect l="l" t="t" r="r" b="b"/>
              <a:pathLst>
                <a:path w="2152" h="7532" extrusionOk="0">
                  <a:moveTo>
                    <a:pt x="0" y="1"/>
                  </a:moveTo>
                  <a:lnTo>
                    <a:pt x="430" y="7209"/>
                  </a:lnTo>
                  <a:lnTo>
                    <a:pt x="538" y="7316"/>
                  </a:lnTo>
                  <a:lnTo>
                    <a:pt x="646" y="7424"/>
                  </a:lnTo>
                  <a:lnTo>
                    <a:pt x="968" y="7532"/>
                  </a:lnTo>
                  <a:lnTo>
                    <a:pt x="1399" y="7424"/>
                  </a:lnTo>
                  <a:lnTo>
                    <a:pt x="1506" y="7316"/>
                  </a:lnTo>
                  <a:lnTo>
                    <a:pt x="1614" y="7209"/>
                  </a:lnTo>
                  <a:lnTo>
                    <a:pt x="2044" y="1184"/>
                  </a:lnTo>
                  <a:lnTo>
                    <a:pt x="215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816;p29">
              <a:extLst>
                <a:ext uri="{FF2B5EF4-FFF2-40B4-BE49-F238E27FC236}">
                  <a16:creationId xmlns:a16="http://schemas.microsoft.com/office/drawing/2014/main" id="{7E1B4260-0DD2-8270-8215-534DEA20D356}"/>
                </a:ext>
              </a:extLst>
            </p:cNvPr>
            <p:cNvSpPr/>
            <p:nvPr/>
          </p:nvSpPr>
          <p:spPr>
            <a:xfrm>
              <a:off x="5149450" y="3689925"/>
              <a:ext cx="53800" cy="188300"/>
            </a:xfrm>
            <a:custGeom>
              <a:avLst/>
              <a:gdLst/>
              <a:ahLst/>
              <a:cxnLst/>
              <a:rect l="l" t="t" r="r" b="b"/>
              <a:pathLst>
                <a:path w="2152" h="7532" fill="none" extrusionOk="0">
                  <a:moveTo>
                    <a:pt x="0" y="1"/>
                  </a:moveTo>
                  <a:lnTo>
                    <a:pt x="430" y="7209"/>
                  </a:lnTo>
                  <a:lnTo>
                    <a:pt x="430" y="7209"/>
                  </a:lnTo>
                  <a:lnTo>
                    <a:pt x="538" y="7316"/>
                  </a:lnTo>
                  <a:lnTo>
                    <a:pt x="646" y="7424"/>
                  </a:lnTo>
                  <a:lnTo>
                    <a:pt x="968" y="7532"/>
                  </a:lnTo>
                  <a:lnTo>
                    <a:pt x="968" y="7532"/>
                  </a:lnTo>
                  <a:lnTo>
                    <a:pt x="1399" y="7424"/>
                  </a:lnTo>
                  <a:lnTo>
                    <a:pt x="1506" y="7316"/>
                  </a:lnTo>
                  <a:lnTo>
                    <a:pt x="1614" y="7209"/>
                  </a:lnTo>
                  <a:lnTo>
                    <a:pt x="2044" y="1184"/>
                  </a:lnTo>
                  <a:lnTo>
                    <a:pt x="215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817;p29">
              <a:extLst>
                <a:ext uri="{FF2B5EF4-FFF2-40B4-BE49-F238E27FC236}">
                  <a16:creationId xmlns:a16="http://schemas.microsoft.com/office/drawing/2014/main" id="{0025419D-4970-462F-522D-D4E239DF89AD}"/>
                </a:ext>
              </a:extLst>
            </p:cNvPr>
            <p:cNvSpPr/>
            <p:nvPr/>
          </p:nvSpPr>
          <p:spPr>
            <a:xfrm>
              <a:off x="5144050" y="3684550"/>
              <a:ext cx="61900" cy="199050"/>
            </a:xfrm>
            <a:custGeom>
              <a:avLst/>
              <a:gdLst/>
              <a:ahLst/>
              <a:cxnLst/>
              <a:rect l="l" t="t" r="r" b="b"/>
              <a:pathLst>
                <a:path w="2476" h="7962" extrusionOk="0">
                  <a:moveTo>
                    <a:pt x="216" y="0"/>
                  </a:moveTo>
                  <a:lnTo>
                    <a:pt x="109" y="108"/>
                  </a:lnTo>
                  <a:lnTo>
                    <a:pt x="1" y="216"/>
                  </a:lnTo>
                  <a:lnTo>
                    <a:pt x="431" y="7424"/>
                  </a:lnTo>
                  <a:lnTo>
                    <a:pt x="539" y="7639"/>
                  </a:lnTo>
                  <a:lnTo>
                    <a:pt x="754" y="7747"/>
                  </a:lnTo>
                  <a:lnTo>
                    <a:pt x="969" y="7854"/>
                  </a:lnTo>
                  <a:lnTo>
                    <a:pt x="1184" y="7962"/>
                  </a:lnTo>
                  <a:lnTo>
                    <a:pt x="1292" y="7962"/>
                  </a:lnTo>
                  <a:lnTo>
                    <a:pt x="1507" y="7854"/>
                  </a:lnTo>
                  <a:lnTo>
                    <a:pt x="1722" y="7747"/>
                  </a:lnTo>
                  <a:lnTo>
                    <a:pt x="1938" y="7639"/>
                  </a:lnTo>
                  <a:lnTo>
                    <a:pt x="2045" y="7424"/>
                  </a:lnTo>
                  <a:lnTo>
                    <a:pt x="2368" y="1399"/>
                  </a:lnTo>
                  <a:lnTo>
                    <a:pt x="2475" y="216"/>
                  </a:lnTo>
                  <a:lnTo>
                    <a:pt x="2475" y="108"/>
                  </a:lnTo>
                  <a:lnTo>
                    <a:pt x="2153" y="108"/>
                  </a:lnTo>
                  <a:lnTo>
                    <a:pt x="2153" y="216"/>
                  </a:lnTo>
                  <a:lnTo>
                    <a:pt x="2045" y="1399"/>
                  </a:lnTo>
                  <a:lnTo>
                    <a:pt x="1615" y="7424"/>
                  </a:lnTo>
                  <a:lnTo>
                    <a:pt x="1507" y="7424"/>
                  </a:lnTo>
                  <a:lnTo>
                    <a:pt x="1292" y="7531"/>
                  </a:lnTo>
                  <a:lnTo>
                    <a:pt x="969" y="7424"/>
                  </a:lnTo>
                  <a:lnTo>
                    <a:pt x="862" y="7316"/>
                  </a:lnTo>
                  <a:lnTo>
                    <a:pt x="855" y="7319"/>
                  </a:lnTo>
                  <a:lnTo>
                    <a:pt x="431" y="216"/>
                  </a:lnTo>
                  <a:lnTo>
                    <a:pt x="324" y="108"/>
                  </a:lnTo>
                  <a:lnTo>
                    <a:pt x="21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818;p29">
              <a:extLst>
                <a:ext uri="{FF2B5EF4-FFF2-40B4-BE49-F238E27FC236}">
                  <a16:creationId xmlns:a16="http://schemas.microsoft.com/office/drawing/2014/main" id="{C7122402-374C-D5E4-9C93-C2195BFCDB7F}"/>
                </a:ext>
              </a:extLst>
            </p:cNvPr>
            <p:cNvSpPr/>
            <p:nvPr/>
          </p:nvSpPr>
          <p:spPr>
            <a:xfrm>
              <a:off x="5144050" y="3649575"/>
              <a:ext cx="64600" cy="72650"/>
            </a:xfrm>
            <a:custGeom>
              <a:avLst/>
              <a:gdLst/>
              <a:ahLst/>
              <a:cxnLst/>
              <a:rect l="l" t="t" r="r" b="b"/>
              <a:pathLst>
                <a:path w="2584" h="2906" extrusionOk="0">
                  <a:moveTo>
                    <a:pt x="1292" y="323"/>
                  </a:moveTo>
                  <a:lnTo>
                    <a:pt x="1615" y="431"/>
                  </a:lnTo>
                  <a:lnTo>
                    <a:pt x="1938" y="646"/>
                  </a:lnTo>
                  <a:lnTo>
                    <a:pt x="2045" y="969"/>
                  </a:lnTo>
                  <a:lnTo>
                    <a:pt x="2153" y="1399"/>
                  </a:lnTo>
                  <a:lnTo>
                    <a:pt x="2153" y="1507"/>
                  </a:lnTo>
                  <a:lnTo>
                    <a:pt x="2045" y="1937"/>
                  </a:lnTo>
                  <a:lnTo>
                    <a:pt x="1830" y="2260"/>
                  </a:lnTo>
                  <a:lnTo>
                    <a:pt x="1615" y="2368"/>
                  </a:lnTo>
                  <a:lnTo>
                    <a:pt x="1292" y="2475"/>
                  </a:lnTo>
                  <a:lnTo>
                    <a:pt x="969" y="2368"/>
                  </a:lnTo>
                  <a:lnTo>
                    <a:pt x="646" y="2260"/>
                  </a:lnTo>
                  <a:lnTo>
                    <a:pt x="431" y="1937"/>
                  </a:lnTo>
                  <a:lnTo>
                    <a:pt x="324" y="1507"/>
                  </a:lnTo>
                  <a:lnTo>
                    <a:pt x="324" y="1399"/>
                  </a:lnTo>
                  <a:lnTo>
                    <a:pt x="431" y="969"/>
                  </a:lnTo>
                  <a:lnTo>
                    <a:pt x="646" y="646"/>
                  </a:lnTo>
                  <a:lnTo>
                    <a:pt x="969" y="431"/>
                  </a:lnTo>
                  <a:lnTo>
                    <a:pt x="1292" y="323"/>
                  </a:lnTo>
                  <a:close/>
                  <a:moveTo>
                    <a:pt x="1292" y="1"/>
                  </a:moveTo>
                  <a:lnTo>
                    <a:pt x="754" y="108"/>
                  </a:lnTo>
                  <a:lnTo>
                    <a:pt x="324" y="431"/>
                  </a:lnTo>
                  <a:lnTo>
                    <a:pt x="109" y="861"/>
                  </a:lnTo>
                  <a:lnTo>
                    <a:pt x="1" y="1399"/>
                  </a:lnTo>
                  <a:lnTo>
                    <a:pt x="1" y="1507"/>
                  </a:lnTo>
                  <a:lnTo>
                    <a:pt x="109" y="2045"/>
                  </a:lnTo>
                  <a:lnTo>
                    <a:pt x="431" y="2475"/>
                  </a:lnTo>
                  <a:lnTo>
                    <a:pt x="754" y="2798"/>
                  </a:lnTo>
                  <a:lnTo>
                    <a:pt x="1292" y="2906"/>
                  </a:lnTo>
                  <a:lnTo>
                    <a:pt x="1722" y="2798"/>
                  </a:lnTo>
                  <a:lnTo>
                    <a:pt x="2153" y="2475"/>
                  </a:lnTo>
                  <a:lnTo>
                    <a:pt x="2368" y="2045"/>
                  </a:lnTo>
                  <a:lnTo>
                    <a:pt x="2475" y="1507"/>
                  </a:lnTo>
                  <a:lnTo>
                    <a:pt x="2583" y="1399"/>
                  </a:lnTo>
                  <a:lnTo>
                    <a:pt x="2475" y="861"/>
                  </a:lnTo>
                  <a:lnTo>
                    <a:pt x="2153" y="431"/>
                  </a:lnTo>
                  <a:lnTo>
                    <a:pt x="1830" y="108"/>
                  </a:lnTo>
                  <a:lnTo>
                    <a:pt x="129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819;p29">
              <a:extLst>
                <a:ext uri="{FF2B5EF4-FFF2-40B4-BE49-F238E27FC236}">
                  <a16:creationId xmlns:a16="http://schemas.microsoft.com/office/drawing/2014/main" id="{15C55624-5BAB-1A21-D6E6-708EF42152E3}"/>
                </a:ext>
              </a:extLst>
            </p:cNvPr>
            <p:cNvSpPr/>
            <p:nvPr/>
          </p:nvSpPr>
          <p:spPr>
            <a:xfrm>
              <a:off x="5149450" y="3654950"/>
              <a:ext cx="53800" cy="61900"/>
            </a:xfrm>
            <a:custGeom>
              <a:avLst/>
              <a:gdLst/>
              <a:ahLst/>
              <a:cxnLst/>
              <a:rect l="l" t="t" r="r" b="b"/>
              <a:pathLst>
                <a:path w="2152" h="2476" extrusionOk="0">
                  <a:moveTo>
                    <a:pt x="1076" y="1"/>
                  </a:moveTo>
                  <a:lnTo>
                    <a:pt x="646" y="108"/>
                  </a:lnTo>
                  <a:lnTo>
                    <a:pt x="215" y="324"/>
                  </a:lnTo>
                  <a:lnTo>
                    <a:pt x="0" y="754"/>
                  </a:lnTo>
                  <a:lnTo>
                    <a:pt x="0" y="1292"/>
                  </a:lnTo>
                  <a:lnTo>
                    <a:pt x="108" y="1722"/>
                  </a:lnTo>
                  <a:lnTo>
                    <a:pt x="323" y="2153"/>
                  </a:lnTo>
                  <a:lnTo>
                    <a:pt x="646" y="2368"/>
                  </a:lnTo>
                  <a:lnTo>
                    <a:pt x="1076" y="2475"/>
                  </a:lnTo>
                  <a:lnTo>
                    <a:pt x="1399" y="2368"/>
                  </a:lnTo>
                  <a:lnTo>
                    <a:pt x="1722" y="2153"/>
                  </a:lnTo>
                  <a:lnTo>
                    <a:pt x="2044" y="1830"/>
                  </a:lnTo>
                  <a:lnTo>
                    <a:pt x="2152" y="1292"/>
                  </a:lnTo>
                  <a:lnTo>
                    <a:pt x="2044" y="862"/>
                  </a:lnTo>
                  <a:lnTo>
                    <a:pt x="1829" y="324"/>
                  </a:lnTo>
                  <a:lnTo>
                    <a:pt x="1506" y="108"/>
                  </a:lnTo>
                  <a:lnTo>
                    <a:pt x="107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820;p29">
              <a:extLst>
                <a:ext uri="{FF2B5EF4-FFF2-40B4-BE49-F238E27FC236}">
                  <a16:creationId xmlns:a16="http://schemas.microsoft.com/office/drawing/2014/main" id="{A03BD28E-EFDB-D9DD-05DD-995C37CDD488}"/>
                </a:ext>
              </a:extLst>
            </p:cNvPr>
            <p:cNvSpPr/>
            <p:nvPr/>
          </p:nvSpPr>
          <p:spPr>
            <a:xfrm>
              <a:off x="5090275" y="3525850"/>
              <a:ext cx="112975" cy="212525"/>
            </a:xfrm>
            <a:custGeom>
              <a:avLst/>
              <a:gdLst/>
              <a:ahLst/>
              <a:cxnLst/>
              <a:rect l="l" t="t" r="r" b="b"/>
              <a:pathLst>
                <a:path w="4519" h="8501" extrusionOk="0">
                  <a:moveTo>
                    <a:pt x="2260" y="1"/>
                  </a:moveTo>
                  <a:lnTo>
                    <a:pt x="2044" y="108"/>
                  </a:lnTo>
                  <a:lnTo>
                    <a:pt x="1506" y="431"/>
                  </a:lnTo>
                  <a:lnTo>
                    <a:pt x="861" y="861"/>
                  </a:lnTo>
                  <a:lnTo>
                    <a:pt x="431" y="1292"/>
                  </a:lnTo>
                  <a:lnTo>
                    <a:pt x="108" y="1830"/>
                  </a:lnTo>
                  <a:lnTo>
                    <a:pt x="108" y="1937"/>
                  </a:lnTo>
                  <a:lnTo>
                    <a:pt x="108" y="2260"/>
                  </a:lnTo>
                  <a:lnTo>
                    <a:pt x="0" y="7639"/>
                  </a:lnTo>
                  <a:lnTo>
                    <a:pt x="1291" y="8393"/>
                  </a:lnTo>
                  <a:lnTo>
                    <a:pt x="1722" y="8500"/>
                  </a:lnTo>
                  <a:lnTo>
                    <a:pt x="2152" y="8285"/>
                  </a:lnTo>
                  <a:lnTo>
                    <a:pt x="4411" y="6994"/>
                  </a:lnTo>
                  <a:lnTo>
                    <a:pt x="4519" y="1399"/>
                  </a:lnTo>
                  <a:lnTo>
                    <a:pt x="4411" y="1184"/>
                  </a:lnTo>
                  <a:lnTo>
                    <a:pt x="4196" y="969"/>
                  </a:lnTo>
                  <a:lnTo>
                    <a:pt x="4304" y="969"/>
                  </a:lnTo>
                  <a:lnTo>
                    <a:pt x="2582" y="108"/>
                  </a:lnTo>
                  <a:lnTo>
                    <a:pt x="2475" y="108"/>
                  </a:lnTo>
                  <a:lnTo>
                    <a:pt x="226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821;p29">
              <a:extLst>
                <a:ext uri="{FF2B5EF4-FFF2-40B4-BE49-F238E27FC236}">
                  <a16:creationId xmlns:a16="http://schemas.microsoft.com/office/drawing/2014/main" id="{B28C86DE-F536-A80C-558D-DECB1A4738FB}"/>
                </a:ext>
              </a:extLst>
            </p:cNvPr>
            <p:cNvSpPr/>
            <p:nvPr/>
          </p:nvSpPr>
          <p:spPr>
            <a:xfrm>
              <a:off x="5114475" y="3899725"/>
              <a:ext cx="18850" cy="21525"/>
            </a:xfrm>
            <a:custGeom>
              <a:avLst/>
              <a:gdLst/>
              <a:ahLst/>
              <a:cxnLst/>
              <a:rect l="l" t="t" r="r" b="b"/>
              <a:pathLst>
                <a:path w="754" h="861" extrusionOk="0">
                  <a:moveTo>
                    <a:pt x="754" y="0"/>
                  </a:moveTo>
                  <a:lnTo>
                    <a:pt x="1" y="431"/>
                  </a:lnTo>
                  <a:lnTo>
                    <a:pt x="1" y="861"/>
                  </a:lnTo>
                  <a:lnTo>
                    <a:pt x="646" y="538"/>
                  </a:lnTo>
                  <a:lnTo>
                    <a:pt x="754" y="431"/>
                  </a:lnTo>
                  <a:lnTo>
                    <a:pt x="754" y="323"/>
                  </a:lnTo>
                  <a:lnTo>
                    <a:pt x="75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822;p29">
              <a:extLst>
                <a:ext uri="{FF2B5EF4-FFF2-40B4-BE49-F238E27FC236}">
                  <a16:creationId xmlns:a16="http://schemas.microsoft.com/office/drawing/2014/main" id="{909CC747-3022-D573-DC1B-F628453B709F}"/>
                </a:ext>
              </a:extLst>
            </p:cNvPr>
            <p:cNvSpPr/>
            <p:nvPr/>
          </p:nvSpPr>
          <p:spPr>
            <a:xfrm>
              <a:off x="5109100" y="3897025"/>
              <a:ext cx="29600" cy="29625"/>
            </a:xfrm>
            <a:custGeom>
              <a:avLst/>
              <a:gdLst/>
              <a:ahLst/>
              <a:cxnLst/>
              <a:rect l="l" t="t" r="r" b="b"/>
              <a:pathLst>
                <a:path w="1184" h="1185" extrusionOk="0">
                  <a:moveTo>
                    <a:pt x="624" y="517"/>
                  </a:moveTo>
                  <a:lnTo>
                    <a:pt x="343" y="705"/>
                  </a:lnTo>
                  <a:lnTo>
                    <a:pt x="343" y="705"/>
                  </a:lnTo>
                  <a:lnTo>
                    <a:pt x="323" y="646"/>
                  </a:lnTo>
                  <a:lnTo>
                    <a:pt x="624" y="517"/>
                  </a:lnTo>
                  <a:close/>
                  <a:moveTo>
                    <a:pt x="861" y="1"/>
                  </a:moveTo>
                  <a:lnTo>
                    <a:pt x="108" y="431"/>
                  </a:lnTo>
                  <a:lnTo>
                    <a:pt x="0" y="539"/>
                  </a:lnTo>
                  <a:lnTo>
                    <a:pt x="0" y="969"/>
                  </a:lnTo>
                  <a:lnTo>
                    <a:pt x="108" y="1184"/>
                  </a:lnTo>
                  <a:lnTo>
                    <a:pt x="323" y="1184"/>
                  </a:lnTo>
                  <a:lnTo>
                    <a:pt x="969" y="754"/>
                  </a:lnTo>
                  <a:lnTo>
                    <a:pt x="1076" y="646"/>
                  </a:lnTo>
                  <a:lnTo>
                    <a:pt x="1184" y="431"/>
                  </a:lnTo>
                  <a:lnTo>
                    <a:pt x="1184" y="108"/>
                  </a:lnTo>
                  <a:lnTo>
                    <a:pt x="107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823;p29">
              <a:extLst>
                <a:ext uri="{FF2B5EF4-FFF2-40B4-BE49-F238E27FC236}">
                  <a16:creationId xmlns:a16="http://schemas.microsoft.com/office/drawing/2014/main" id="{557E1C84-F031-CACE-80EC-66FA130C4B28}"/>
                </a:ext>
              </a:extLst>
            </p:cNvPr>
            <p:cNvSpPr/>
            <p:nvPr/>
          </p:nvSpPr>
          <p:spPr>
            <a:xfrm>
              <a:off x="5082200" y="3880900"/>
              <a:ext cx="51125" cy="29600"/>
            </a:xfrm>
            <a:custGeom>
              <a:avLst/>
              <a:gdLst/>
              <a:ahLst/>
              <a:cxnLst/>
              <a:rect l="l" t="t" r="r" b="b"/>
              <a:pathLst>
                <a:path w="2045" h="1184" extrusionOk="0">
                  <a:moveTo>
                    <a:pt x="431" y="0"/>
                  </a:moveTo>
                  <a:lnTo>
                    <a:pt x="108" y="215"/>
                  </a:lnTo>
                  <a:lnTo>
                    <a:pt x="0" y="323"/>
                  </a:lnTo>
                  <a:lnTo>
                    <a:pt x="108" y="538"/>
                  </a:lnTo>
                  <a:lnTo>
                    <a:pt x="1292" y="1184"/>
                  </a:lnTo>
                  <a:lnTo>
                    <a:pt x="2045" y="753"/>
                  </a:lnTo>
                  <a:lnTo>
                    <a:pt x="75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824;p29">
              <a:extLst>
                <a:ext uri="{FF2B5EF4-FFF2-40B4-BE49-F238E27FC236}">
                  <a16:creationId xmlns:a16="http://schemas.microsoft.com/office/drawing/2014/main" id="{FEAED620-4920-CAEB-5A6A-44525CB10DF2}"/>
                </a:ext>
              </a:extLst>
            </p:cNvPr>
            <p:cNvSpPr/>
            <p:nvPr/>
          </p:nvSpPr>
          <p:spPr>
            <a:xfrm>
              <a:off x="5076825" y="3875500"/>
              <a:ext cx="61875" cy="40375"/>
            </a:xfrm>
            <a:custGeom>
              <a:avLst/>
              <a:gdLst/>
              <a:ahLst/>
              <a:cxnLst/>
              <a:rect l="l" t="t" r="r" b="b"/>
              <a:pathLst>
                <a:path w="2475" h="1615" extrusionOk="0">
                  <a:moveTo>
                    <a:pt x="969" y="431"/>
                  </a:moveTo>
                  <a:lnTo>
                    <a:pt x="1868" y="1004"/>
                  </a:lnTo>
                  <a:lnTo>
                    <a:pt x="1868" y="1004"/>
                  </a:lnTo>
                  <a:lnTo>
                    <a:pt x="1507" y="1184"/>
                  </a:lnTo>
                  <a:lnTo>
                    <a:pt x="431" y="539"/>
                  </a:lnTo>
                  <a:lnTo>
                    <a:pt x="753" y="431"/>
                  </a:lnTo>
                  <a:close/>
                  <a:moveTo>
                    <a:pt x="753" y="1"/>
                  </a:moveTo>
                  <a:lnTo>
                    <a:pt x="538" y="109"/>
                  </a:lnTo>
                  <a:lnTo>
                    <a:pt x="215" y="216"/>
                  </a:lnTo>
                  <a:lnTo>
                    <a:pt x="108" y="431"/>
                  </a:lnTo>
                  <a:lnTo>
                    <a:pt x="0" y="539"/>
                  </a:lnTo>
                  <a:lnTo>
                    <a:pt x="108" y="754"/>
                  </a:lnTo>
                  <a:lnTo>
                    <a:pt x="215" y="862"/>
                  </a:lnTo>
                  <a:lnTo>
                    <a:pt x="1399" y="1615"/>
                  </a:lnTo>
                  <a:lnTo>
                    <a:pt x="1614" y="1615"/>
                  </a:lnTo>
                  <a:lnTo>
                    <a:pt x="2367" y="1184"/>
                  </a:lnTo>
                  <a:lnTo>
                    <a:pt x="2475" y="969"/>
                  </a:lnTo>
                  <a:lnTo>
                    <a:pt x="2367" y="862"/>
                  </a:lnTo>
                  <a:lnTo>
                    <a:pt x="1076" y="109"/>
                  </a:lnTo>
                  <a:lnTo>
                    <a:pt x="75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825;p29">
              <a:extLst>
                <a:ext uri="{FF2B5EF4-FFF2-40B4-BE49-F238E27FC236}">
                  <a16:creationId xmlns:a16="http://schemas.microsoft.com/office/drawing/2014/main" id="{95B84185-14AB-CD31-5D50-A5703BB8CA28}"/>
                </a:ext>
              </a:extLst>
            </p:cNvPr>
            <p:cNvSpPr/>
            <p:nvPr/>
          </p:nvSpPr>
          <p:spPr>
            <a:xfrm>
              <a:off x="5082200" y="3888950"/>
              <a:ext cx="32300" cy="32300"/>
            </a:xfrm>
            <a:custGeom>
              <a:avLst/>
              <a:gdLst/>
              <a:ahLst/>
              <a:cxnLst/>
              <a:rect l="l" t="t" r="r" b="b"/>
              <a:pathLst>
                <a:path w="1292" h="1292" extrusionOk="0">
                  <a:moveTo>
                    <a:pt x="0" y="1"/>
                  </a:moveTo>
                  <a:lnTo>
                    <a:pt x="0" y="216"/>
                  </a:lnTo>
                  <a:lnTo>
                    <a:pt x="0" y="431"/>
                  </a:lnTo>
                  <a:lnTo>
                    <a:pt x="108" y="539"/>
                  </a:lnTo>
                  <a:lnTo>
                    <a:pt x="1292" y="1292"/>
                  </a:lnTo>
                  <a:lnTo>
                    <a:pt x="1292" y="862"/>
                  </a:lnTo>
                  <a:lnTo>
                    <a:pt x="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826;p29">
              <a:extLst>
                <a:ext uri="{FF2B5EF4-FFF2-40B4-BE49-F238E27FC236}">
                  <a16:creationId xmlns:a16="http://schemas.microsoft.com/office/drawing/2014/main" id="{2F456C4E-A5E1-3527-F26B-36E3B3E4BD57}"/>
                </a:ext>
              </a:extLst>
            </p:cNvPr>
            <p:cNvSpPr/>
            <p:nvPr/>
          </p:nvSpPr>
          <p:spPr>
            <a:xfrm>
              <a:off x="5076825" y="3886275"/>
              <a:ext cx="43050" cy="40375"/>
            </a:xfrm>
            <a:custGeom>
              <a:avLst/>
              <a:gdLst/>
              <a:ahLst/>
              <a:cxnLst/>
              <a:rect l="l" t="t" r="r" b="b"/>
              <a:pathLst>
                <a:path w="1722" h="1615" extrusionOk="0">
                  <a:moveTo>
                    <a:pt x="108" y="0"/>
                  </a:moveTo>
                  <a:lnTo>
                    <a:pt x="0" y="108"/>
                  </a:lnTo>
                  <a:lnTo>
                    <a:pt x="0" y="323"/>
                  </a:lnTo>
                  <a:lnTo>
                    <a:pt x="0" y="538"/>
                  </a:lnTo>
                  <a:lnTo>
                    <a:pt x="215" y="753"/>
                  </a:lnTo>
                  <a:lnTo>
                    <a:pt x="1399" y="1507"/>
                  </a:lnTo>
                  <a:lnTo>
                    <a:pt x="1614" y="1614"/>
                  </a:lnTo>
                  <a:lnTo>
                    <a:pt x="1722" y="1399"/>
                  </a:lnTo>
                  <a:lnTo>
                    <a:pt x="1614" y="969"/>
                  </a:lnTo>
                  <a:lnTo>
                    <a:pt x="1614" y="861"/>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827;p29">
              <a:extLst>
                <a:ext uri="{FF2B5EF4-FFF2-40B4-BE49-F238E27FC236}">
                  <a16:creationId xmlns:a16="http://schemas.microsoft.com/office/drawing/2014/main" id="{88A16415-F306-8AAF-5453-68F11423D3EC}"/>
                </a:ext>
              </a:extLst>
            </p:cNvPr>
            <p:cNvSpPr/>
            <p:nvPr/>
          </p:nvSpPr>
          <p:spPr>
            <a:xfrm>
              <a:off x="5092950" y="3687225"/>
              <a:ext cx="53825" cy="225975"/>
            </a:xfrm>
            <a:custGeom>
              <a:avLst/>
              <a:gdLst/>
              <a:ahLst/>
              <a:cxnLst/>
              <a:rect l="l" t="t" r="r" b="b"/>
              <a:pathLst>
                <a:path w="2153" h="9039" extrusionOk="0">
                  <a:moveTo>
                    <a:pt x="1077" y="1"/>
                  </a:moveTo>
                  <a:lnTo>
                    <a:pt x="646" y="109"/>
                  </a:lnTo>
                  <a:lnTo>
                    <a:pt x="324" y="431"/>
                  </a:lnTo>
                  <a:lnTo>
                    <a:pt x="108" y="862"/>
                  </a:lnTo>
                  <a:lnTo>
                    <a:pt x="1" y="1400"/>
                  </a:lnTo>
                  <a:lnTo>
                    <a:pt x="1" y="1507"/>
                  </a:lnTo>
                  <a:lnTo>
                    <a:pt x="431" y="8608"/>
                  </a:lnTo>
                  <a:lnTo>
                    <a:pt x="539" y="8823"/>
                  </a:lnTo>
                  <a:lnTo>
                    <a:pt x="646" y="8931"/>
                  </a:lnTo>
                  <a:lnTo>
                    <a:pt x="1077" y="9038"/>
                  </a:lnTo>
                  <a:lnTo>
                    <a:pt x="1399" y="8931"/>
                  </a:lnTo>
                  <a:lnTo>
                    <a:pt x="1615" y="8823"/>
                  </a:lnTo>
                  <a:lnTo>
                    <a:pt x="1615" y="8608"/>
                  </a:lnTo>
                  <a:lnTo>
                    <a:pt x="2045" y="2691"/>
                  </a:lnTo>
                  <a:lnTo>
                    <a:pt x="2153" y="1507"/>
                  </a:lnTo>
                  <a:lnTo>
                    <a:pt x="2153" y="1400"/>
                  </a:lnTo>
                  <a:lnTo>
                    <a:pt x="2153" y="862"/>
                  </a:lnTo>
                  <a:lnTo>
                    <a:pt x="1937" y="431"/>
                  </a:lnTo>
                  <a:lnTo>
                    <a:pt x="1507" y="109"/>
                  </a:lnTo>
                  <a:lnTo>
                    <a:pt x="107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828;p29">
              <a:extLst>
                <a:ext uri="{FF2B5EF4-FFF2-40B4-BE49-F238E27FC236}">
                  <a16:creationId xmlns:a16="http://schemas.microsoft.com/office/drawing/2014/main" id="{71FA35FA-0637-8813-7891-1F66D3857EC7}"/>
                </a:ext>
              </a:extLst>
            </p:cNvPr>
            <p:cNvSpPr/>
            <p:nvPr/>
          </p:nvSpPr>
          <p:spPr>
            <a:xfrm>
              <a:off x="5087575" y="3681850"/>
              <a:ext cx="64575" cy="236725"/>
            </a:xfrm>
            <a:custGeom>
              <a:avLst/>
              <a:gdLst/>
              <a:ahLst/>
              <a:cxnLst/>
              <a:rect l="l" t="t" r="r" b="b"/>
              <a:pathLst>
                <a:path w="2583" h="9469" extrusionOk="0">
                  <a:moveTo>
                    <a:pt x="1292" y="431"/>
                  </a:moveTo>
                  <a:lnTo>
                    <a:pt x="1614" y="539"/>
                  </a:lnTo>
                  <a:lnTo>
                    <a:pt x="1937" y="754"/>
                  </a:lnTo>
                  <a:lnTo>
                    <a:pt x="2045" y="1077"/>
                  </a:lnTo>
                  <a:lnTo>
                    <a:pt x="2152" y="1507"/>
                  </a:lnTo>
                  <a:lnTo>
                    <a:pt x="2152" y="1615"/>
                  </a:lnTo>
                  <a:lnTo>
                    <a:pt x="2152" y="1722"/>
                  </a:lnTo>
                  <a:lnTo>
                    <a:pt x="2045" y="2906"/>
                  </a:lnTo>
                  <a:lnTo>
                    <a:pt x="1614" y="8823"/>
                  </a:lnTo>
                  <a:lnTo>
                    <a:pt x="1507" y="8930"/>
                  </a:lnTo>
                  <a:lnTo>
                    <a:pt x="1292" y="9038"/>
                  </a:lnTo>
                  <a:lnTo>
                    <a:pt x="969" y="8930"/>
                  </a:lnTo>
                  <a:lnTo>
                    <a:pt x="969" y="8823"/>
                  </a:lnTo>
                  <a:lnTo>
                    <a:pt x="861" y="8823"/>
                  </a:lnTo>
                  <a:lnTo>
                    <a:pt x="444" y="1937"/>
                  </a:lnTo>
                  <a:lnTo>
                    <a:pt x="539" y="1937"/>
                  </a:lnTo>
                  <a:lnTo>
                    <a:pt x="431" y="1615"/>
                  </a:lnTo>
                  <a:lnTo>
                    <a:pt x="431" y="1507"/>
                  </a:lnTo>
                  <a:lnTo>
                    <a:pt x="539" y="1077"/>
                  </a:lnTo>
                  <a:lnTo>
                    <a:pt x="646" y="754"/>
                  </a:lnTo>
                  <a:lnTo>
                    <a:pt x="969" y="539"/>
                  </a:lnTo>
                  <a:lnTo>
                    <a:pt x="1292" y="431"/>
                  </a:lnTo>
                  <a:close/>
                  <a:moveTo>
                    <a:pt x="1292" y="1"/>
                  </a:moveTo>
                  <a:lnTo>
                    <a:pt x="1077" y="108"/>
                  </a:lnTo>
                  <a:lnTo>
                    <a:pt x="754" y="216"/>
                  </a:lnTo>
                  <a:lnTo>
                    <a:pt x="323" y="539"/>
                  </a:lnTo>
                  <a:lnTo>
                    <a:pt x="108" y="969"/>
                  </a:lnTo>
                  <a:lnTo>
                    <a:pt x="1" y="1507"/>
                  </a:lnTo>
                  <a:lnTo>
                    <a:pt x="1" y="1615"/>
                  </a:lnTo>
                  <a:lnTo>
                    <a:pt x="1" y="1722"/>
                  </a:lnTo>
                  <a:lnTo>
                    <a:pt x="13" y="1722"/>
                  </a:lnTo>
                  <a:lnTo>
                    <a:pt x="431" y="8930"/>
                  </a:lnTo>
                  <a:lnTo>
                    <a:pt x="539" y="9146"/>
                  </a:lnTo>
                  <a:lnTo>
                    <a:pt x="754" y="9253"/>
                  </a:lnTo>
                  <a:lnTo>
                    <a:pt x="969" y="9361"/>
                  </a:lnTo>
                  <a:lnTo>
                    <a:pt x="1292" y="9468"/>
                  </a:lnTo>
                  <a:lnTo>
                    <a:pt x="1507" y="9361"/>
                  </a:lnTo>
                  <a:lnTo>
                    <a:pt x="1722" y="9253"/>
                  </a:lnTo>
                  <a:lnTo>
                    <a:pt x="1937" y="9146"/>
                  </a:lnTo>
                  <a:lnTo>
                    <a:pt x="2045" y="8930"/>
                  </a:lnTo>
                  <a:lnTo>
                    <a:pt x="2475" y="2906"/>
                  </a:lnTo>
                  <a:lnTo>
                    <a:pt x="2583" y="1722"/>
                  </a:lnTo>
                  <a:lnTo>
                    <a:pt x="2583" y="1615"/>
                  </a:lnTo>
                  <a:lnTo>
                    <a:pt x="2583" y="1507"/>
                  </a:lnTo>
                  <a:lnTo>
                    <a:pt x="2475" y="969"/>
                  </a:lnTo>
                  <a:lnTo>
                    <a:pt x="2260" y="539"/>
                  </a:lnTo>
                  <a:lnTo>
                    <a:pt x="1830" y="216"/>
                  </a:lnTo>
                  <a:lnTo>
                    <a:pt x="129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829;p29">
              <a:extLst>
                <a:ext uri="{FF2B5EF4-FFF2-40B4-BE49-F238E27FC236}">
                  <a16:creationId xmlns:a16="http://schemas.microsoft.com/office/drawing/2014/main" id="{208D367A-3EF0-7318-7125-65C7FF95926C}"/>
                </a:ext>
              </a:extLst>
            </p:cNvPr>
            <p:cNvSpPr/>
            <p:nvPr/>
          </p:nvSpPr>
          <p:spPr>
            <a:xfrm>
              <a:off x="5087575" y="3525850"/>
              <a:ext cx="88775" cy="212525"/>
            </a:xfrm>
            <a:custGeom>
              <a:avLst/>
              <a:gdLst/>
              <a:ahLst/>
              <a:cxnLst/>
              <a:rect l="l" t="t" r="r" b="b"/>
              <a:pathLst>
                <a:path w="3551" h="8501" extrusionOk="0">
                  <a:moveTo>
                    <a:pt x="2368" y="1"/>
                  </a:moveTo>
                  <a:lnTo>
                    <a:pt x="2152" y="108"/>
                  </a:lnTo>
                  <a:lnTo>
                    <a:pt x="1614" y="431"/>
                  </a:lnTo>
                  <a:lnTo>
                    <a:pt x="969" y="861"/>
                  </a:lnTo>
                  <a:lnTo>
                    <a:pt x="539" y="1292"/>
                  </a:lnTo>
                  <a:lnTo>
                    <a:pt x="216" y="1830"/>
                  </a:lnTo>
                  <a:lnTo>
                    <a:pt x="216" y="1937"/>
                  </a:lnTo>
                  <a:lnTo>
                    <a:pt x="216" y="2260"/>
                  </a:lnTo>
                  <a:lnTo>
                    <a:pt x="1" y="7747"/>
                  </a:lnTo>
                  <a:lnTo>
                    <a:pt x="1399" y="8393"/>
                  </a:lnTo>
                  <a:lnTo>
                    <a:pt x="1830" y="8500"/>
                  </a:lnTo>
                  <a:lnTo>
                    <a:pt x="2260" y="8285"/>
                  </a:lnTo>
                  <a:lnTo>
                    <a:pt x="2905" y="7962"/>
                  </a:lnTo>
                  <a:lnTo>
                    <a:pt x="3121" y="7747"/>
                  </a:lnTo>
                  <a:lnTo>
                    <a:pt x="3336" y="7101"/>
                  </a:lnTo>
                  <a:lnTo>
                    <a:pt x="3551" y="6456"/>
                  </a:lnTo>
                  <a:lnTo>
                    <a:pt x="3443" y="3766"/>
                  </a:lnTo>
                  <a:lnTo>
                    <a:pt x="3228" y="431"/>
                  </a:lnTo>
                  <a:lnTo>
                    <a:pt x="2690" y="108"/>
                  </a:lnTo>
                  <a:lnTo>
                    <a:pt x="2583" y="108"/>
                  </a:lnTo>
                  <a:lnTo>
                    <a:pt x="236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830;p29">
              <a:extLst>
                <a:ext uri="{FF2B5EF4-FFF2-40B4-BE49-F238E27FC236}">
                  <a16:creationId xmlns:a16="http://schemas.microsoft.com/office/drawing/2014/main" id="{12DC5871-7E9F-3CDA-DC93-E9DDE2CDA1BB}"/>
                </a:ext>
              </a:extLst>
            </p:cNvPr>
            <p:cNvSpPr/>
            <p:nvPr/>
          </p:nvSpPr>
          <p:spPr>
            <a:xfrm>
              <a:off x="5052625" y="3547375"/>
              <a:ext cx="129125" cy="80725"/>
            </a:xfrm>
            <a:custGeom>
              <a:avLst/>
              <a:gdLst/>
              <a:ahLst/>
              <a:cxnLst/>
              <a:rect l="l" t="t" r="r" b="b"/>
              <a:pathLst>
                <a:path w="5165" h="3229" extrusionOk="0">
                  <a:moveTo>
                    <a:pt x="753" y="0"/>
                  </a:moveTo>
                  <a:lnTo>
                    <a:pt x="108" y="216"/>
                  </a:lnTo>
                  <a:lnTo>
                    <a:pt x="0" y="538"/>
                  </a:lnTo>
                  <a:lnTo>
                    <a:pt x="538" y="861"/>
                  </a:lnTo>
                  <a:lnTo>
                    <a:pt x="646" y="538"/>
                  </a:lnTo>
                  <a:lnTo>
                    <a:pt x="1399" y="1184"/>
                  </a:lnTo>
                  <a:lnTo>
                    <a:pt x="1506" y="1291"/>
                  </a:lnTo>
                  <a:lnTo>
                    <a:pt x="3658" y="3013"/>
                  </a:lnTo>
                  <a:lnTo>
                    <a:pt x="4088" y="3120"/>
                  </a:lnTo>
                  <a:lnTo>
                    <a:pt x="4411" y="3228"/>
                  </a:lnTo>
                  <a:lnTo>
                    <a:pt x="4841" y="3120"/>
                  </a:lnTo>
                  <a:lnTo>
                    <a:pt x="5057" y="3013"/>
                  </a:lnTo>
                  <a:lnTo>
                    <a:pt x="5164" y="2798"/>
                  </a:lnTo>
                  <a:lnTo>
                    <a:pt x="5164" y="2583"/>
                  </a:lnTo>
                  <a:lnTo>
                    <a:pt x="5057" y="2367"/>
                  </a:lnTo>
                  <a:lnTo>
                    <a:pt x="4734" y="2152"/>
                  </a:lnTo>
                  <a:lnTo>
                    <a:pt x="4411" y="2045"/>
                  </a:lnTo>
                  <a:lnTo>
                    <a:pt x="3012" y="1184"/>
                  </a:lnTo>
                  <a:lnTo>
                    <a:pt x="1937" y="538"/>
                  </a:lnTo>
                  <a:lnTo>
                    <a:pt x="1399" y="108"/>
                  </a:lnTo>
                  <a:lnTo>
                    <a:pt x="7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831;p29">
              <a:extLst>
                <a:ext uri="{FF2B5EF4-FFF2-40B4-BE49-F238E27FC236}">
                  <a16:creationId xmlns:a16="http://schemas.microsoft.com/office/drawing/2014/main" id="{0BFDA457-0A03-DE46-4E15-1A91D2338470}"/>
                </a:ext>
              </a:extLst>
            </p:cNvPr>
            <p:cNvSpPr/>
            <p:nvPr/>
          </p:nvSpPr>
          <p:spPr>
            <a:xfrm>
              <a:off x="5162900" y="3598475"/>
              <a:ext cx="25" cy="25"/>
            </a:xfrm>
            <a:custGeom>
              <a:avLst/>
              <a:gdLst/>
              <a:ahLst/>
              <a:cxnLst/>
              <a:rect l="l" t="t" r="r" b="b"/>
              <a:pathLst>
                <a:path w="1" h="1" extrusionOk="0">
                  <a:moveTo>
                    <a:pt x="0" y="1"/>
                  </a:moveTo>
                  <a:lnTo>
                    <a:pt x="0" y="1"/>
                  </a:lnTo>
                  <a:lnTo>
                    <a:pt x="0" y="1"/>
                  </a:lnTo>
                  <a:lnTo>
                    <a:pt x="0"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832;p29">
              <a:extLst>
                <a:ext uri="{FF2B5EF4-FFF2-40B4-BE49-F238E27FC236}">
                  <a16:creationId xmlns:a16="http://schemas.microsoft.com/office/drawing/2014/main" id="{50951EE8-460C-184C-7177-55D53866F3EF}"/>
                </a:ext>
              </a:extLst>
            </p:cNvPr>
            <p:cNvSpPr/>
            <p:nvPr/>
          </p:nvSpPr>
          <p:spPr>
            <a:xfrm>
              <a:off x="5049925" y="3542000"/>
              <a:ext cx="137200" cy="91475"/>
            </a:xfrm>
            <a:custGeom>
              <a:avLst/>
              <a:gdLst/>
              <a:ahLst/>
              <a:cxnLst/>
              <a:rect l="l" t="t" r="r" b="b"/>
              <a:pathLst>
                <a:path w="5488" h="3659" extrusionOk="0">
                  <a:moveTo>
                    <a:pt x="1399" y="431"/>
                  </a:moveTo>
                  <a:lnTo>
                    <a:pt x="1829" y="861"/>
                  </a:lnTo>
                  <a:lnTo>
                    <a:pt x="1959" y="926"/>
                  </a:lnTo>
                  <a:lnTo>
                    <a:pt x="1937" y="969"/>
                  </a:lnTo>
                  <a:lnTo>
                    <a:pt x="2367" y="1184"/>
                  </a:lnTo>
                  <a:lnTo>
                    <a:pt x="3443" y="1829"/>
                  </a:lnTo>
                  <a:lnTo>
                    <a:pt x="4411" y="2475"/>
                  </a:lnTo>
                  <a:lnTo>
                    <a:pt x="4519" y="2475"/>
                  </a:lnTo>
                  <a:lnTo>
                    <a:pt x="4949" y="2690"/>
                  </a:lnTo>
                  <a:lnTo>
                    <a:pt x="5057" y="2798"/>
                  </a:lnTo>
                  <a:lnTo>
                    <a:pt x="5057" y="3013"/>
                  </a:lnTo>
                  <a:lnTo>
                    <a:pt x="4949" y="3120"/>
                  </a:lnTo>
                  <a:lnTo>
                    <a:pt x="4519" y="3228"/>
                  </a:lnTo>
                  <a:lnTo>
                    <a:pt x="4196" y="3228"/>
                  </a:lnTo>
                  <a:lnTo>
                    <a:pt x="3874" y="3013"/>
                  </a:lnTo>
                  <a:lnTo>
                    <a:pt x="3766" y="3013"/>
                  </a:lnTo>
                  <a:lnTo>
                    <a:pt x="3766" y="3034"/>
                  </a:lnTo>
                  <a:lnTo>
                    <a:pt x="3766" y="3034"/>
                  </a:lnTo>
                  <a:lnTo>
                    <a:pt x="1722" y="1399"/>
                  </a:lnTo>
                  <a:lnTo>
                    <a:pt x="1614" y="1291"/>
                  </a:lnTo>
                  <a:lnTo>
                    <a:pt x="861" y="646"/>
                  </a:lnTo>
                  <a:lnTo>
                    <a:pt x="754" y="646"/>
                  </a:lnTo>
                  <a:lnTo>
                    <a:pt x="538" y="753"/>
                  </a:lnTo>
                  <a:lnTo>
                    <a:pt x="538" y="861"/>
                  </a:lnTo>
                  <a:lnTo>
                    <a:pt x="323" y="646"/>
                  </a:lnTo>
                  <a:lnTo>
                    <a:pt x="431" y="538"/>
                  </a:lnTo>
                  <a:lnTo>
                    <a:pt x="861" y="431"/>
                  </a:lnTo>
                  <a:close/>
                  <a:moveTo>
                    <a:pt x="754" y="0"/>
                  </a:moveTo>
                  <a:lnTo>
                    <a:pt x="216" y="215"/>
                  </a:lnTo>
                  <a:lnTo>
                    <a:pt x="108" y="323"/>
                  </a:lnTo>
                  <a:lnTo>
                    <a:pt x="0" y="753"/>
                  </a:lnTo>
                  <a:lnTo>
                    <a:pt x="0" y="861"/>
                  </a:lnTo>
                  <a:lnTo>
                    <a:pt x="0" y="969"/>
                  </a:lnTo>
                  <a:lnTo>
                    <a:pt x="538" y="1291"/>
                  </a:lnTo>
                  <a:lnTo>
                    <a:pt x="754" y="1291"/>
                  </a:lnTo>
                  <a:lnTo>
                    <a:pt x="861" y="1184"/>
                  </a:lnTo>
                  <a:lnTo>
                    <a:pt x="861" y="1076"/>
                  </a:lnTo>
                  <a:lnTo>
                    <a:pt x="1399" y="1506"/>
                  </a:lnTo>
                  <a:lnTo>
                    <a:pt x="1507" y="1614"/>
                  </a:lnTo>
                  <a:lnTo>
                    <a:pt x="3658" y="3335"/>
                  </a:lnTo>
                  <a:lnTo>
                    <a:pt x="3874" y="3443"/>
                  </a:lnTo>
                  <a:lnTo>
                    <a:pt x="3838" y="3371"/>
                  </a:lnTo>
                  <a:lnTo>
                    <a:pt x="3838" y="3371"/>
                  </a:lnTo>
                  <a:lnTo>
                    <a:pt x="4196" y="3551"/>
                  </a:lnTo>
                  <a:lnTo>
                    <a:pt x="4519" y="3658"/>
                  </a:lnTo>
                  <a:lnTo>
                    <a:pt x="4842" y="3551"/>
                  </a:lnTo>
                  <a:lnTo>
                    <a:pt x="5165" y="3443"/>
                  </a:lnTo>
                  <a:lnTo>
                    <a:pt x="5380" y="3335"/>
                  </a:lnTo>
                  <a:lnTo>
                    <a:pt x="5487" y="3120"/>
                  </a:lnTo>
                  <a:lnTo>
                    <a:pt x="5487" y="3013"/>
                  </a:lnTo>
                  <a:lnTo>
                    <a:pt x="5380" y="2690"/>
                  </a:lnTo>
                  <a:lnTo>
                    <a:pt x="5165" y="2475"/>
                  </a:lnTo>
                  <a:lnTo>
                    <a:pt x="4949" y="2260"/>
                  </a:lnTo>
                  <a:lnTo>
                    <a:pt x="4734" y="2188"/>
                  </a:lnTo>
                  <a:lnTo>
                    <a:pt x="4734" y="2152"/>
                  </a:lnTo>
                  <a:lnTo>
                    <a:pt x="4627" y="2152"/>
                  </a:lnTo>
                  <a:lnTo>
                    <a:pt x="4591" y="2116"/>
                  </a:lnTo>
                  <a:lnTo>
                    <a:pt x="4627" y="2044"/>
                  </a:lnTo>
                  <a:lnTo>
                    <a:pt x="4452" y="2044"/>
                  </a:lnTo>
                  <a:lnTo>
                    <a:pt x="3228" y="1291"/>
                  </a:lnTo>
                  <a:lnTo>
                    <a:pt x="2475" y="861"/>
                  </a:lnTo>
                  <a:lnTo>
                    <a:pt x="2152" y="646"/>
                  </a:lnTo>
                  <a:lnTo>
                    <a:pt x="2045" y="560"/>
                  </a:lnTo>
                  <a:lnTo>
                    <a:pt x="2045" y="560"/>
                  </a:lnTo>
                  <a:lnTo>
                    <a:pt x="2045" y="538"/>
                  </a:lnTo>
                  <a:lnTo>
                    <a:pt x="2028" y="546"/>
                  </a:lnTo>
                  <a:lnTo>
                    <a:pt x="2028" y="546"/>
                  </a:lnTo>
                  <a:lnTo>
                    <a:pt x="1614" y="215"/>
                  </a:lnTo>
                  <a:lnTo>
                    <a:pt x="1507" y="108"/>
                  </a:lnTo>
                  <a:lnTo>
                    <a:pt x="86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833;p29">
              <a:extLst>
                <a:ext uri="{FF2B5EF4-FFF2-40B4-BE49-F238E27FC236}">
                  <a16:creationId xmlns:a16="http://schemas.microsoft.com/office/drawing/2014/main" id="{08BB1ED9-DCA1-D5F4-BCD8-E15112161ABF}"/>
                </a:ext>
              </a:extLst>
            </p:cNvPr>
            <p:cNvSpPr/>
            <p:nvPr/>
          </p:nvSpPr>
          <p:spPr>
            <a:xfrm>
              <a:off x="5157500" y="3593100"/>
              <a:ext cx="10800" cy="10775"/>
            </a:xfrm>
            <a:custGeom>
              <a:avLst/>
              <a:gdLst/>
              <a:ahLst/>
              <a:cxnLst/>
              <a:rect l="l" t="t" r="r" b="b"/>
              <a:pathLst>
                <a:path w="432" h="431" extrusionOk="0">
                  <a:moveTo>
                    <a:pt x="108" y="0"/>
                  </a:moveTo>
                  <a:lnTo>
                    <a:pt x="108" y="108"/>
                  </a:lnTo>
                  <a:lnTo>
                    <a:pt x="1" y="323"/>
                  </a:lnTo>
                  <a:lnTo>
                    <a:pt x="108" y="431"/>
                  </a:lnTo>
                  <a:lnTo>
                    <a:pt x="324" y="431"/>
                  </a:lnTo>
                  <a:lnTo>
                    <a:pt x="431" y="323"/>
                  </a:lnTo>
                  <a:lnTo>
                    <a:pt x="431" y="108"/>
                  </a:lnTo>
                  <a:lnTo>
                    <a:pt x="324" y="108"/>
                  </a:lnTo>
                  <a:lnTo>
                    <a:pt x="32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834;p29">
              <a:extLst>
                <a:ext uri="{FF2B5EF4-FFF2-40B4-BE49-F238E27FC236}">
                  <a16:creationId xmlns:a16="http://schemas.microsoft.com/office/drawing/2014/main" id="{E9D9F138-18B1-17D2-69C7-08341FD2DBCF}"/>
                </a:ext>
              </a:extLst>
            </p:cNvPr>
            <p:cNvSpPr/>
            <p:nvPr/>
          </p:nvSpPr>
          <p:spPr>
            <a:xfrm>
              <a:off x="5146750" y="3501650"/>
              <a:ext cx="53825" cy="126450"/>
            </a:xfrm>
            <a:custGeom>
              <a:avLst/>
              <a:gdLst/>
              <a:ahLst/>
              <a:cxnLst/>
              <a:rect l="l" t="t" r="r" b="b"/>
              <a:pathLst>
                <a:path w="2153" h="5058" extrusionOk="0">
                  <a:moveTo>
                    <a:pt x="1184" y="0"/>
                  </a:moveTo>
                  <a:lnTo>
                    <a:pt x="861" y="108"/>
                  </a:lnTo>
                  <a:lnTo>
                    <a:pt x="538" y="431"/>
                  </a:lnTo>
                  <a:lnTo>
                    <a:pt x="323" y="969"/>
                  </a:lnTo>
                  <a:lnTo>
                    <a:pt x="323" y="1507"/>
                  </a:lnTo>
                  <a:lnTo>
                    <a:pt x="323" y="1937"/>
                  </a:lnTo>
                  <a:lnTo>
                    <a:pt x="108" y="3443"/>
                  </a:lnTo>
                  <a:lnTo>
                    <a:pt x="1" y="3658"/>
                  </a:lnTo>
                  <a:lnTo>
                    <a:pt x="1" y="3981"/>
                  </a:lnTo>
                  <a:lnTo>
                    <a:pt x="1" y="4304"/>
                  </a:lnTo>
                  <a:lnTo>
                    <a:pt x="1" y="4627"/>
                  </a:lnTo>
                  <a:lnTo>
                    <a:pt x="216" y="4842"/>
                  </a:lnTo>
                  <a:lnTo>
                    <a:pt x="431" y="5057"/>
                  </a:lnTo>
                  <a:lnTo>
                    <a:pt x="969" y="5057"/>
                  </a:lnTo>
                  <a:lnTo>
                    <a:pt x="1184" y="4949"/>
                  </a:lnTo>
                  <a:lnTo>
                    <a:pt x="1399" y="4734"/>
                  </a:lnTo>
                  <a:lnTo>
                    <a:pt x="1507" y="4304"/>
                  </a:lnTo>
                  <a:lnTo>
                    <a:pt x="1614" y="3874"/>
                  </a:lnTo>
                  <a:lnTo>
                    <a:pt x="1937" y="2475"/>
                  </a:lnTo>
                  <a:lnTo>
                    <a:pt x="2045" y="2152"/>
                  </a:lnTo>
                  <a:lnTo>
                    <a:pt x="2152" y="1507"/>
                  </a:lnTo>
                  <a:lnTo>
                    <a:pt x="2045" y="969"/>
                  </a:lnTo>
                  <a:lnTo>
                    <a:pt x="1830" y="431"/>
                  </a:lnTo>
                  <a:lnTo>
                    <a:pt x="1507" y="108"/>
                  </a:lnTo>
                  <a:lnTo>
                    <a:pt x="1184"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835;p29">
              <a:extLst>
                <a:ext uri="{FF2B5EF4-FFF2-40B4-BE49-F238E27FC236}">
                  <a16:creationId xmlns:a16="http://schemas.microsoft.com/office/drawing/2014/main" id="{E61E0CB0-B1A3-DEA3-61F3-7F5CA3F67ADE}"/>
                </a:ext>
              </a:extLst>
            </p:cNvPr>
            <p:cNvSpPr/>
            <p:nvPr/>
          </p:nvSpPr>
          <p:spPr>
            <a:xfrm>
              <a:off x="5141375" y="3498950"/>
              <a:ext cx="61875" cy="134525"/>
            </a:xfrm>
            <a:custGeom>
              <a:avLst/>
              <a:gdLst/>
              <a:ahLst/>
              <a:cxnLst/>
              <a:rect l="l" t="t" r="r" b="b"/>
              <a:pathLst>
                <a:path w="2475" h="5381" extrusionOk="0">
                  <a:moveTo>
                    <a:pt x="1399" y="324"/>
                  </a:moveTo>
                  <a:lnTo>
                    <a:pt x="1614" y="431"/>
                  </a:lnTo>
                  <a:lnTo>
                    <a:pt x="1829" y="539"/>
                  </a:lnTo>
                  <a:lnTo>
                    <a:pt x="2045" y="862"/>
                  </a:lnTo>
                  <a:lnTo>
                    <a:pt x="2152" y="1292"/>
                  </a:lnTo>
                  <a:lnTo>
                    <a:pt x="2152" y="1615"/>
                  </a:lnTo>
                  <a:lnTo>
                    <a:pt x="2045" y="2260"/>
                  </a:lnTo>
                  <a:lnTo>
                    <a:pt x="2045" y="2475"/>
                  </a:lnTo>
                  <a:lnTo>
                    <a:pt x="1722" y="3982"/>
                  </a:lnTo>
                  <a:lnTo>
                    <a:pt x="1614" y="4412"/>
                  </a:lnTo>
                  <a:lnTo>
                    <a:pt x="1399" y="4735"/>
                  </a:lnTo>
                  <a:lnTo>
                    <a:pt x="1291" y="4950"/>
                  </a:lnTo>
                  <a:lnTo>
                    <a:pt x="753" y="4950"/>
                  </a:lnTo>
                  <a:lnTo>
                    <a:pt x="538" y="4842"/>
                  </a:lnTo>
                  <a:lnTo>
                    <a:pt x="431" y="4627"/>
                  </a:lnTo>
                  <a:lnTo>
                    <a:pt x="431" y="4412"/>
                  </a:lnTo>
                  <a:lnTo>
                    <a:pt x="431" y="4197"/>
                  </a:lnTo>
                  <a:lnTo>
                    <a:pt x="431" y="3766"/>
                  </a:lnTo>
                  <a:lnTo>
                    <a:pt x="431" y="3551"/>
                  </a:lnTo>
                  <a:lnTo>
                    <a:pt x="753" y="2045"/>
                  </a:lnTo>
                  <a:lnTo>
                    <a:pt x="646" y="1615"/>
                  </a:lnTo>
                  <a:lnTo>
                    <a:pt x="753" y="1077"/>
                  </a:lnTo>
                  <a:lnTo>
                    <a:pt x="969" y="646"/>
                  </a:lnTo>
                  <a:lnTo>
                    <a:pt x="1184" y="431"/>
                  </a:lnTo>
                  <a:lnTo>
                    <a:pt x="1399" y="324"/>
                  </a:lnTo>
                  <a:close/>
                  <a:moveTo>
                    <a:pt x="1184" y="1"/>
                  </a:moveTo>
                  <a:lnTo>
                    <a:pt x="969" y="108"/>
                  </a:lnTo>
                  <a:lnTo>
                    <a:pt x="646" y="324"/>
                  </a:lnTo>
                  <a:lnTo>
                    <a:pt x="538" y="754"/>
                  </a:lnTo>
                  <a:lnTo>
                    <a:pt x="323" y="1184"/>
                  </a:lnTo>
                  <a:lnTo>
                    <a:pt x="323" y="1615"/>
                  </a:lnTo>
                  <a:lnTo>
                    <a:pt x="323" y="1937"/>
                  </a:lnTo>
                  <a:lnTo>
                    <a:pt x="108" y="3551"/>
                  </a:lnTo>
                  <a:lnTo>
                    <a:pt x="108" y="3766"/>
                  </a:lnTo>
                  <a:lnTo>
                    <a:pt x="0" y="4089"/>
                  </a:lnTo>
                  <a:lnTo>
                    <a:pt x="0" y="4412"/>
                  </a:lnTo>
                  <a:lnTo>
                    <a:pt x="108" y="4735"/>
                  </a:lnTo>
                  <a:lnTo>
                    <a:pt x="323" y="5057"/>
                  </a:lnTo>
                  <a:lnTo>
                    <a:pt x="431" y="5273"/>
                  </a:lnTo>
                  <a:lnTo>
                    <a:pt x="646" y="5273"/>
                  </a:lnTo>
                  <a:lnTo>
                    <a:pt x="969" y="5380"/>
                  </a:lnTo>
                  <a:lnTo>
                    <a:pt x="1291" y="5273"/>
                  </a:lnTo>
                  <a:lnTo>
                    <a:pt x="1507" y="5165"/>
                  </a:lnTo>
                  <a:lnTo>
                    <a:pt x="1722" y="4950"/>
                  </a:lnTo>
                  <a:lnTo>
                    <a:pt x="1937" y="4520"/>
                  </a:lnTo>
                  <a:lnTo>
                    <a:pt x="2045" y="3982"/>
                  </a:lnTo>
                  <a:lnTo>
                    <a:pt x="2367" y="2583"/>
                  </a:lnTo>
                  <a:lnTo>
                    <a:pt x="2367" y="2368"/>
                  </a:lnTo>
                  <a:lnTo>
                    <a:pt x="2475" y="1615"/>
                  </a:lnTo>
                  <a:lnTo>
                    <a:pt x="2475" y="1077"/>
                  </a:lnTo>
                  <a:lnTo>
                    <a:pt x="2260" y="539"/>
                  </a:lnTo>
                  <a:lnTo>
                    <a:pt x="1829" y="108"/>
                  </a:lnTo>
                  <a:lnTo>
                    <a:pt x="161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836;p29">
              <a:extLst>
                <a:ext uri="{FF2B5EF4-FFF2-40B4-BE49-F238E27FC236}">
                  <a16:creationId xmlns:a16="http://schemas.microsoft.com/office/drawing/2014/main" id="{6B156A7F-D921-6A16-42BE-F6BEE7A69FC5}"/>
                </a:ext>
              </a:extLst>
            </p:cNvPr>
            <p:cNvSpPr/>
            <p:nvPr/>
          </p:nvSpPr>
          <p:spPr>
            <a:xfrm>
              <a:off x="5090275" y="3496275"/>
              <a:ext cx="112975" cy="199050"/>
            </a:xfrm>
            <a:custGeom>
              <a:avLst/>
              <a:gdLst/>
              <a:ahLst/>
              <a:cxnLst/>
              <a:rect l="l" t="t" r="r" b="b"/>
              <a:pathLst>
                <a:path w="4519" h="7962" extrusionOk="0">
                  <a:moveTo>
                    <a:pt x="2260" y="0"/>
                  </a:moveTo>
                  <a:lnTo>
                    <a:pt x="1614" y="108"/>
                  </a:lnTo>
                  <a:lnTo>
                    <a:pt x="1076" y="431"/>
                  </a:lnTo>
                  <a:lnTo>
                    <a:pt x="646" y="646"/>
                  </a:lnTo>
                  <a:lnTo>
                    <a:pt x="431" y="861"/>
                  </a:lnTo>
                  <a:lnTo>
                    <a:pt x="215" y="1184"/>
                  </a:lnTo>
                  <a:lnTo>
                    <a:pt x="108" y="1614"/>
                  </a:lnTo>
                  <a:lnTo>
                    <a:pt x="0" y="6993"/>
                  </a:lnTo>
                  <a:lnTo>
                    <a:pt x="1722" y="7962"/>
                  </a:lnTo>
                  <a:lnTo>
                    <a:pt x="4411" y="6348"/>
                  </a:lnTo>
                  <a:lnTo>
                    <a:pt x="4411" y="4196"/>
                  </a:lnTo>
                  <a:lnTo>
                    <a:pt x="4519" y="3335"/>
                  </a:lnTo>
                  <a:lnTo>
                    <a:pt x="4519" y="2582"/>
                  </a:lnTo>
                  <a:lnTo>
                    <a:pt x="4304" y="1829"/>
                  </a:lnTo>
                  <a:lnTo>
                    <a:pt x="4089" y="1076"/>
                  </a:lnTo>
                  <a:lnTo>
                    <a:pt x="3873" y="646"/>
                  </a:lnTo>
                  <a:lnTo>
                    <a:pt x="3551" y="323"/>
                  </a:lnTo>
                  <a:lnTo>
                    <a:pt x="3120" y="108"/>
                  </a:lnTo>
                  <a:lnTo>
                    <a:pt x="2690"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837;p29">
              <a:extLst>
                <a:ext uri="{FF2B5EF4-FFF2-40B4-BE49-F238E27FC236}">
                  <a16:creationId xmlns:a16="http://schemas.microsoft.com/office/drawing/2014/main" id="{898E9329-588C-5159-4356-CB6F9278649F}"/>
                </a:ext>
              </a:extLst>
            </p:cNvPr>
            <p:cNvSpPr/>
            <p:nvPr/>
          </p:nvSpPr>
          <p:spPr>
            <a:xfrm>
              <a:off x="5087575" y="3493575"/>
              <a:ext cx="118375" cy="204450"/>
            </a:xfrm>
            <a:custGeom>
              <a:avLst/>
              <a:gdLst/>
              <a:ahLst/>
              <a:cxnLst/>
              <a:rect l="l" t="t" r="r" b="b"/>
              <a:pathLst>
                <a:path w="4735" h="8178" extrusionOk="0">
                  <a:moveTo>
                    <a:pt x="2583" y="323"/>
                  </a:moveTo>
                  <a:lnTo>
                    <a:pt x="3228" y="431"/>
                  </a:lnTo>
                  <a:lnTo>
                    <a:pt x="3551" y="539"/>
                  </a:lnTo>
                  <a:lnTo>
                    <a:pt x="3766" y="861"/>
                  </a:lnTo>
                  <a:lnTo>
                    <a:pt x="4089" y="1184"/>
                  </a:lnTo>
                  <a:lnTo>
                    <a:pt x="4304" y="1937"/>
                  </a:lnTo>
                  <a:lnTo>
                    <a:pt x="4412" y="2690"/>
                  </a:lnTo>
                  <a:lnTo>
                    <a:pt x="4412" y="3121"/>
                  </a:lnTo>
                  <a:lnTo>
                    <a:pt x="4412" y="4197"/>
                  </a:lnTo>
                  <a:lnTo>
                    <a:pt x="4412" y="6241"/>
                  </a:lnTo>
                  <a:lnTo>
                    <a:pt x="1830" y="7855"/>
                  </a:lnTo>
                  <a:lnTo>
                    <a:pt x="323" y="6994"/>
                  </a:lnTo>
                  <a:lnTo>
                    <a:pt x="431" y="1722"/>
                  </a:lnTo>
                  <a:lnTo>
                    <a:pt x="431" y="1399"/>
                  </a:lnTo>
                  <a:lnTo>
                    <a:pt x="646" y="1077"/>
                  </a:lnTo>
                  <a:lnTo>
                    <a:pt x="969" y="861"/>
                  </a:lnTo>
                  <a:lnTo>
                    <a:pt x="1184" y="646"/>
                  </a:lnTo>
                  <a:lnTo>
                    <a:pt x="1830" y="431"/>
                  </a:lnTo>
                  <a:lnTo>
                    <a:pt x="2368" y="323"/>
                  </a:lnTo>
                  <a:close/>
                  <a:moveTo>
                    <a:pt x="2368" y="1"/>
                  </a:moveTo>
                  <a:lnTo>
                    <a:pt x="1722" y="108"/>
                  </a:lnTo>
                  <a:lnTo>
                    <a:pt x="1077" y="323"/>
                  </a:lnTo>
                  <a:lnTo>
                    <a:pt x="646" y="539"/>
                  </a:lnTo>
                  <a:lnTo>
                    <a:pt x="323" y="861"/>
                  </a:lnTo>
                  <a:lnTo>
                    <a:pt x="108" y="1292"/>
                  </a:lnTo>
                  <a:lnTo>
                    <a:pt x="1" y="1722"/>
                  </a:lnTo>
                  <a:lnTo>
                    <a:pt x="1" y="7101"/>
                  </a:lnTo>
                  <a:lnTo>
                    <a:pt x="1" y="7317"/>
                  </a:lnTo>
                  <a:lnTo>
                    <a:pt x="1722" y="8177"/>
                  </a:lnTo>
                  <a:lnTo>
                    <a:pt x="1937" y="8177"/>
                  </a:lnTo>
                  <a:lnTo>
                    <a:pt x="4627" y="6563"/>
                  </a:lnTo>
                  <a:lnTo>
                    <a:pt x="4734" y="6456"/>
                  </a:lnTo>
                  <a:lnTo>
                    <a:pt x="4734" y="4304"/>
                  </a:lnTo>
                  <a:lnTo>
                    <a:pt x="4734" y="3121"/>
                  </a:lnTo>
                  <a:lnTo>
                    <a:pt x="4734" y="2690"/>
                  </a:lnTo>
                  <a:lnTo>
                    <a:pt x="4627" y="1830"/>
                  </a:lnTo>
                  <a:lnTo>
                    <a:pt x="4412" y="1077"/>
                  </a:lnTo>
                  <a:lnTo>
                    <a:pt x="4089" y="646"/>
                  </a:lnTo>
                  <a:lnTo>
                    <a:pt x="3766" y="323"/>
                  </a:lnTo>
                  <a:lnTo>
                    <a:pt x="3336" y="108"/>
                  </a:lnTo>
                  <a:lnTo>
                    <a:pt x="258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838;p29">
              <a:extLst>
                <a:ext uri="{FF2B5EF4-FFF2-40B4-BE49-F238E27FC236}">
                  <a16:creationId xmlns:a16="http://schemas.microsoft.com/office/drawing/2014/main" id="{4E8B41D6-34FD-A3CD-A215-888C150A3652}"/>
                </a:ext>
              </a:extLst>
            </p:cNvPr>
            <p:cNvSpPr/>
            <p:nvPr/>
          </p:nvSpPr>
          <p:spPr>
            <a:xfrm>
              <a:off x="4934275" y="3563500"/>
              <a:ext cx="131800" cy="72650"/>
            </a:xfrm>
            <a:custGeom>
              <a:avLst/>
              <a:gdLst/>
              <a:ahLst/>
              <a:cxnLst/>
              <a:rect l="l" t="t" r="r" b="b"/>
              <a:pathLst>
                <a:path w="5272" h="2906" extrusionOk="0">
                  <a:moveTo>
                    <a:pt x="646" y="1"/>
                  </a:moveTo>
                  <a:lnTo>
                    <a:pt x="108" y="216"/>
                  </a:lnTo>
                  <a:lnTo>
                    <a:pt x="0" y="539"/>
                  </a:lnTo>
                  <a:lnTo>
                    <a:pt x="538" y="862"/>
                  </a:lnTo>
                  <a:lnTo>
                    <a:pt x="646" y="539"/>
                  </a:lnTo>
                  <a:lnTo>
                    <a:pt x="1399" y="1077"/>
                  </a:lnTo>
                  <a:lnTo>
                    <a:pt x="1614" y="1184"/>
                  </a:lnTo>
                  <a:lnTo>
                    <a:pt x="3873" y="2798"/>
                  </a:lnTo>
                  <a:lnTo>
                    <a:pt x="4304" y="2906"/>
                  </a:lnTo>
                  <a:lnTo>
                    <a:pt x="4626" y="2906"/>
                  </a:lnTo>
                  <a:lnTo>
                    <a:pt x="4949" y="2798"/>
                  </a:lnTo>
                  <a:lnTo>
                    <a:pt x="5164" y="2691"/>
                  </a:lnTo>
                  <a:lnTo>
                    <a:pt x="5272" y="2475"/>
                  </a:lnTo>
                  <a:lnTo>
                    <a:pt x="5272" y="2260"/>
                  </a:lnTo>
                  <a:lnTo>
                    <a:pt x="5164" y="2045"/>
                  </a:lnTo>
                  <a:lnTo>
                    <a:pt x="4842" y="1830"/>
                  </a:lnTo>
                  <a:lnTo>
                    <a:pt x="4519" y="1722"/>
                  </a:lnTo>
                  <a:lnTo>
                    <a:pt x="3013" y="969"/>
                  </a:lnTo>
                  <a:lnTo>
                    <a:pt x="1937" y="431"/>
                  </a:lnTo>
                  <a:lnTo>
                    <a:pt x="139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839;p29">
              <a:extLst>
                <a:ext uri="{FF2B5EF4-FFF2-40B4-BE49-F238E27FC236}">
                  <a16:creationId xmlns:a16="http://schemas.microsoft.com/office/drawing/2014/main" id="{AAADB22A-3F80-6D4A-E93E-CDAAB0189F8B}"/>
                </a:ext>
              </a:extLst>
            </p:cNvPr>
            <p:cNvSpPr/>
            <p:nvPr/>
          </p:nvSpPr>
          <p:spPr>
            <a:xfrm>
              <a:off x="5047225" y="3606550"/>
              <a:ext cx="25" cy="25"/>
            </a:xfrm>
            <a:custGeom>
              <a:avLst/>
              <a:gdLst/>
              <a:ahLst/>
              <a:cxnLst/>
              <a:rect l="l" t="t" r="r" b="b"/>
              <a:pathLst>
                <a:path w="1" h="1" extrusionOk="0">
                  <a:moveTo>
                    <a:pt x="1" y="0"/>
                  </a:moveTo>
                  <a:lnTo>
                    <a:pt x="1" y="0"/>
                  </a:lnTo>
                  <a:lnTo>
                    <a:pt x="1" y="0"/>
                  </a:lnTo>
                  <a:lnTo>
                    <a:pt x="1"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840;p29">
              <a:extLst>
                <a:ext uri="{FF2B5EF4-FFF2-40B4-BE49-F238E27FC236}">
                  <a16:creationId xmlns:a16="http://schemas.microsoft.com/office/drawing/2014/main" id="{3BA763FC-E7DB-8604-A4B4-F228AF3FEE1C}"/>
                </a:ext>
              </a:extLst>
            </p:cNvPr>
            <p:cNvSpPr/>
            <p:nvPr/>
          </p:nvSpPr>
          <p:spPr>
            <a:xfrm>
              <a:off x="4931575" y="3558125"/>
              <a:ext cx="139900" cy="83400"/>
            </a:xfrm>
            <a:custGeom>
              <a:avLst/>
              <a:gdLst/>
              <a:ahLst/>
              <a:cxnLst/>
              <a:rect l="l" t="t" r="r" b="b"/>
              <a:pathLst>
                <a:path w="5596" h="3336" extrusionOk="0">
                  <a:moveTo>
                    <a:pt x="861" y="324"/>
                  </a:moveTo>
                  <a:lnTo>
                    <a:pt x="1399" y="431"/>
                  </a:lnTo>
                  <a:lnTo>
                    <a:pt x="1830" y="754"/>
                  </a:lnTo>
                  <a:lnTo>
                    <a:pt x="1959" y="818"/>
                  </a:lnTo>
                  <a:lnTo>
                    <a:pt x="1959" y="818"/>
                  </a:lnTo>
                  <a:lnTo>
                    <a:pt x="1937" y="861"/>
                  </a:lnTo>
                  <a:lnTo>
                    <a:pt x="2045" y="861"/>
                  </a:lnTo>
                  <a:lnTo>
                    <a:pt x="3336" y="1507"/>
                  </a:lnTo>
                  <a:lnTo>
                    <a:pt x="4412" y="2094"/>
                  </a:lnTo>
                  <a:lnTo>
                    <a:pt x="4412" y="2094"/>
                  </a:lnTo>
                  <a:lnTo>
                    <a:pt x="4412" y="2153"/>
                  </a:lnTo>
                  <a:lnTo>
                    <a:pt x="4627" y="2153"/>
                  </a:lnTo>
                  <a:lnTo>
                    <a:pt x="5057" y="2368"/>
                  </a:lnTo>
                  <a:lnTo>
                    <a:pt x="5165" y="2475"/>
                  </a:lnTo>
                  <a:lnTo>
                    <a:pt x="5272" y="2583"/>
                  </a:lnTo>
                  <a:lnTo>
                    <a:pt x="5272" y="2690"/>
                  </a:lnTo>
                  <a:lnTo>
                    <a:pt x="5057" y="2798"/>
                  </a:lnTo>
                  <a:lnTo>
                    <a:pt x="4627" y="2906"/>
                  </a:lnTo>
                  <a:lnTo>
                    <a:pt x="4412" y="2906"/>
                  </a:lnTo>
                  <a:lnTo>
                    <a:pt x="4089" y="2798"/>
                  </a:lnTo>
                  <a:lnTo>
                    <a:pt x="1830" y="1292"/>
                  </a:lnTo>
                  <a:lnTo>
                    <a:pt x="1614" y="1184"/>
                  </a:lnTo>
                  <a:lnTo>
                    <a:pt x="861" y="539"/>
                  </a:lnTo>
                  <a:lnTo>
                    <a:pt x="646" y="539"/>
                  </a:lnTo>
                  <a:lnTo>
                    <a:pt x="539" y="754"/>
                  </a:lnTo>
                  <a:lnTo>
                    <a:pt x="323" y="646"/>
                  </a:lnTo>
                  <a:lnTo>
                    <a:pt x="323" y="539"/>
                  </a:lnTo>
                  <a:lnTo>
                    <a:pt x="861" y="324"/>
                  </a:lnTo>
                  <a:close/>
                  <a:moveTo>
                    <a:pt x="754" y="1"/>
                  </a:moveTo>
                  <a:lnTo>
                    <a:pt x="108" y="324"/>
                  </a:lnTo>
                  <a:lnTo>
                    <a:pt x="1" y="431"/>
                  </a:lnTo>
                  <a:lnTo>
                    <a:pt x="1" y="754"/>
                  </a:lnTo>
                  <a:lnTo>
                    <a:pt x="1" y="861"/>
                  </a:lnTo>
                  <a:lnTo>
                    <a:pt x="1" y="969"/>
                  </a:lnTo>
                  <a:lnTo>
                    <a:pt x="646" y="1184"/>
                  </a:lnTo>
                  <a:lnTo>
                    <a:pt x="754" y="1292"/>
                  </a:lnTo>
                  <a:lnTo>
                    <a:pt x="861" y="1077"/>
                  </a:lnTo>
                  <a:lnTo>
                    <a:pt x="1399" y="1399"/>
                  </a:lnTo>
                  <a:lnTo>
                    <a:pt x="1614" y="1507"/>
                  </a:lnTo>
                  <a:lnTo>
                    <a:pt x="1722" y="1615"/>
                  </a:lnTo>
                  <a:lnTo>
                    <a:pt x="1740" y="1597"/>
                  </a:lnTo>
                  <a:lnTo>
                    <a:pt x="1740" y="1597"/>
                  </a:lnTo>
                  <a:lnTo>
                    <a:pt x="3874" y="3121"/>
                  </a:lnTo>
                  <a:lnTo>
                    <a:pt x="4304" y="3228"/>
                  </a:lnTo>
                  <a:lnTo>
                    <a:pt x="4627" y="3336"/>
                  </a:lnTo>
                  <a:lnTo>
                    <a:pt x="4950" y="3228"/>
                  </a:lnTo>
                  <a:lnTo>
                    <a:pt x="5272" y="3121"/>
                  </a:lnTo>
                  <a:lnTo>
                    <a:pt x="5488" y="3013"/>
                  </a:lnTo>
                  <a:lnTo>
                    <a:pt x="5595" y="2690"/>
                  </a:lnTo>
                  <a:lnTo>
                    <a:pt x="5595" y="2583"/>
                  </a:lnTo>
                  <a:lnTo>
                    <a:pt x="5488" y="2368"/>
                  </a:lnTo>
                  <a:lnTo>
                    <a:pt x="5272" y="2045"/>
                  </a:lnTo>
                  <a:lnTo>
                    <a:pt x="5057" y="1937"/>
                  </a:lnTo>
                  <a:lnTo>
                    <a:pt x="4734" y="1830"/>
                  </a:lnTo>
                  <a:lnTo>
                    <a:pt x="4627" y="1776"/>
                  </a:lnTo>
                  <a:lnTo>
                    <a:pt x="4627" y="1776"/>
                  </a:lnTo>
                  <a:lnTo>
                    <a:pt x="4627" y="1722"/>
                  </a:lnTo>
                  <a:lnTo>
                    <a:pt x="4519" y="1722"/>
                  </a:lnTo>
                  <a:lnTo>
                    <a:pt x="3228" y="1077"/>
                  </a:lnTo>
                  <a:lnTo>
                    <a:pt x="2475" y="646"/>
                  </a:lnTo>
                  <a:lnTo>
                    <a:pt x="2152" y="539"/>
                  </a:lnTo>
                  <a:lnTo>
                    <a:pt x="2045" y="431"/>
                  </a:lnTo>
                  <a:lnTo>
                    <a:pt x="2033" y="443"/>
                  </a:lnTo>
                  <a:lnTo>
                    <a:pt x="2033" y="443"/>
                  </a:lnTo>
                  <a:lnTo>
                    <a:pt x="1614" y="108"/>
                  </a:lnTo>
                  <a:lnTo>
                    <a:pt x="150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841;p29">
              <a:extLst>
                <a:ext uri="{FF2B5EF4-FFF2-40B4-BE49-F238E27FC236}">
                  <a16:creationId xmlns:a16="http://schemas.microsoft.com/office/drawing/2014/main" id="{A3C1B12E-E51E-D39C-93CE-F0D0614B8FCB}"/>
                </a:ext>
              </a:extLst>
            </p:cNvPr>
            <p:cNvSpPr/>
            <p:nvPr/>
          </p:nvSpPr>
          <p:spPr>
            <a:xfrm>
              <a:off x="5041850" y="3603850"/>
              <a:ext cx="10775" cy="8100"/>
            </a:xfrm>
            <a:custGeom>
              <a:avLst/>
              <a:gdLst/>
              <a:ahLst/>
              <a:cxnLst/>
              <a:rect l="l" t="t" r="r" b="b"/>
              <a:pathLst>
                <a:path w="431" h="324" extrusionOk="0">
                  <a:moveTo>
                    <a:pt x="108" y="1"/>
                  </a:moveTo>
                  <a:lnTo>
                    <a:pt x="1" y="108"/>
                  </a:lnTo>
                  <a:lnTo>
                    <a:pt x="1" y="216"/>
                  </a:lnTo>
                  <a:lnTo>
                    <a:pt x="108" y="324"/>
                  </a:lnTo>
                  <a:lnTo>
                    <a:pt x="323" y="324"/>
                  </a:lnTo>
                  <a:lnTo>
                    <a:pt x="431" y="216"/>
                  </a:lnTo>
                  <a:lnTo>
                    <a:pt x="43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842;p29">
              <a:extLst>
                <a:ext uri="{FF2B5EF4-FFF2-40B4-BE49-F238E27FC236}">
                  <a16:creationId xmlns:a16="http://schemas.microsoft.com/office/drawing/2014/main" id="{316E1297-3A26-C745-40D3-16C0A86D51E6}"/>
                </a:ext>
              </a:extLst>
            </p:cNvPr>
            <p:cNvSpPr/>
            <p:nvPr/>
          </p:nvSpPr>
          <p:spPr>
            <a:xfrm>
              <a:off x="5031100" y="3536625"/>
              <a:ext cx="99550" cy="99525"/>
            </a:xfrm>
            <a:custGeom>
              <a:avLst/>
              <a:gdLst/>
              <a:ahLst/>
              <a:cxnLst/>
              <a:rect l="l" t="t" r="r" b="b"/>
              <a:pathLst>
                <a:path w="3982" h="3981" extrusionOk="0">
                  <a:moveTo>
                    <a:pt x="3336" y="0"/>
                  </a:moveTo>
                  <a:lnTo>
                    <a:pt x="2905" y="108"/>
                  </a:lnTo>
                  <a:lnTo>
                    <a:pt x="2475" y="323"/>
                  </a:lnTo>
                  <a:lnTo>
                    <a:pt x="2044" y="753"/>
                  </a:lnTo>
                  <a:lnTo>
                    <a:pt x="1829" y="1076"/>
                  </a:lnTo>
                  <a:lnTo>
                    <a:pt x="753" y="2152"/>
                  </a:lnTo>
                  <a:lnTo>
                    <a:pt x="538" y="2259"/>
                  </a:lnTo>
                  <a:lnTo>
                    <a:pt x="323" y="2582"/>
                  </a:lnTo>
                  <a:lnTo>
                    <a:pt x="108" y="2797"/>
                  </a:lnTo>
                  <a:lnTo>
                    <a:pt x="0" y="3013"/>
                  </a:lnTo>
                  <a:lnTo>
                    <a:pt x="0" y="3335"/>
                  </a:lnTo>
                  <a:lnTo>
                    <a:pt x="108" y="3658"/>
                  </a:lnTo>
                  <a:lnTo>
                    <a:pt x="323" y="3766"/>
                  </a:lnTo>
                  <a:lnTo>
                    <a:pt x="538" y="3981"/>
                  </a:lnTo>
                  <a:lnTo>
                    <a:pt x="969" y="3981"/>
                  </a:lnTo>
                  <a:lnTo>
                    <a:pt x="1399" y="3658"/>
                  </a:lnTo>
                  <a:lnTo>
                    <a:pt x="1722" y="3443"/>
                  </a:lnTo>
                  <a:lnTo>
                    <a:pt x="2798" y="2475"/>
                  </a:lnTo>
                  <a:lnTo>
                    <a:pt x="3013" y="2367"/>
                  </a:lnTo>
                  <a:lnTo>
                    <a:pt x="3551" y="1829"/>
                  </a:lnTo>
                  <a:lnTo>
                    <a:pt x="3766" y="1399"/>
                  </a:lnTo>
                  <a:lnTo>
                    <a:pt x="3981" y="861"/>
                  </a:lnTo>
                  <a:lnTo>
                    <a:pt x="3873" y="430"/>
                  </a:lnTo>
                  <a:lnTo>
                    <a:pt x="3658" y="108"/>
                  </a:lnTo>
                  <a:lnTo>
                    <a:pt x="3336"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843;p29">
              <a:extLst>
                <a:ext uri="{FF2B5EF4-FFF2-40B4-BE49-F238E27FC236}">
                  <a16:creationId xmlns:a16="http://schemas.microsoft.com/office/drawing/2014/main" id="{8C76BC23-ED28-5603-60D6-A0A439C287B3}"/>
                </a:ext>
              </a:extLst>
            </p:cNvPr>
            <p:cNvSpPr/>
            <p:nvPr/>
          </p:nvSpPr>
          <p:spPr>
            <a:xfrm>
              <a:off x="5025725" y="3531225"/>
              <a:ext cx="107600" cy="110300"/>
            </a:xfrm>
            <a:custGeom>
              <a:avLst/>
              <a:gdLst/>
              <a:ahLst/>
              <a:cxnLst/>
              <a:rect l="l" t="t" r="r" b="b"/>
              <a:pathLst>
                <a:path w="4304" h="4412" extrusionOk="0">
                  <a:moveTo>
                    <a:pt x="3766" y="431"/>
                  </a:moveTo>
                  <a:lnTo>
                    <a:pt x="3981" y="646"/>
                  </a:lnTo>
                  <a:lnTo>
                    <a:pt x="3981" y="862"/>
                  </a:lnTo>
                  <a:lnTo>
                    <a:pt x="3873" y="1400"/>
                  </a:lnTo>
                  <a:lnTo>
                    <a:pt x="3551" y="1937"/>
                  </a:lnTo>
                  <a:lnTo>
                    <a:pt x="3120" y="2368"/>
                  </a:lnTo>
                  <a:lnTo>
                    <a:pt x="2905" y="2583"/>
                  </a:lnTo>
                  <a:lnTo>
                    <a:pt x="1829" y="3444"/>
                  </a:lnTo>
                  <a:lnTo>
                    <a:pt x="1506" y="3766"/>
                  </a:lnTo>
                  <a:lnTo>
                    <a:pt x="1076" y="3982"/>
                  </a:lnTo>
                  <a:lnTo>
                    <a:pt x="968" y="4089"/>
                  </a:lnTo>
                  <a:lnTo>
                    <a:pt x="646" y="3874"/>
                  </a:lnTo>
                  <a:lnTo>
                    <a:pt x="430" y="3659"/>
                  </a:lnTo>
                  <a:lnTo>
                    <a:pt x="323" y="3551"/>
                  </a:lnTo>
                  <a:lnTo>
                    <a:pt x="323" y="3444"/>
                  </a:lnTo>
                  <a:lnTo>
                    <a:pt x="430" y="3229"/>
                  </a:lnTo>
                  <a:lnTo>
                    <a:pt x="538" y="3121"/>
                  </a:lnTo>
                  <a:lnTo>
                    <a:pt x="646" y="2906"/>
                  </a:lnTo>
                  <a:lnTo>
                    <a:pt x="861" y="2691"/>
                  </a:lnTo>
                  <a:lnTo>
                    <a:pt x="1076" y="2475"/>
                  </a:lnTo>
                  <a:lnTo>
                    <a:pt x="2152" y="1400"/>
                  </a:lnTo>
                  <a:lnTo>
                    <a:pt x="2259" y="1400"/>
                  </a:lnTo>
                  <a:lnTo>
                    <a:pt x="2367" y="1077"/>
                  </a:lnTo>
                  <a:lnTo>
                    <a:pt x="2690" y="754"/>
                  </a:lnTo>
                  <a:lnTo>
                    <a:pt x="3013" y="539"/>
                  </a:lnTo>
                  <a:lnTo>
                    <a:pt x="3335" y="431"/>
                  </a:lnTo>
                  <a:close/>
                  <a:moveTo>
                    <a:pt x="3551" y="1"/>
                  </a:moveTo>
                  <a:lnTo>
                    <a:pt x="3120" y="109"/>
                  </a:lnTo>
                  <a:lnTo>
                    <a:pt x="2797" y="216"/>
                  </a:lnTo>
                  <a:lnTo>
                    <a:pt x="2475" y="539"/>
                  </a:lnTo>
                  <a:lnTo>
                    <a:pt x="2152" y="862"/>
                  </a:lnTo>
                  <a:lnTo>
                    <a:pt x="1937" y="1184"/>
                  </a:lnTo>
                  <a:lnTo>
                    <a:pt x="861" y="2153"/>
                  </a:lnTo>
                  <a:lnTo>
                    <a:pt x="646" y="2368"/>
                  </a:lnTo>
                  <a:lnTo>
                    <a:pt x="430" y="2691"/>
                  </a:lnTo>
                  <a:lnTo>
                    <a:pt x="215" y="2906"/>
                  </a:lnTo>
                  <a:lnTo>
                    <a:pt x="108" y="3121"/>
                  </a:lnTo>
                  <a:lnTo>
                    <a:pt x="0" y="3444"/>
                  </a:lnTo>
                  <a:lnTo>
                    <a:pt x="0" y="3551"/>
                  </a:lnTo>
                  <a:lnTo>
                    <a:pt x="0" y="3766"/>
                  </a:lnTo>
                  <a:lnTo>
                    <a:pt x="108" y="3982"/>
                  </a:lnTo>
                  <a:lnTo>
                    <a:pt x="430" y="4197"/>
                  </a:lnTo>
                  <a:lnTo>
                    <a:pt x="646" y="4304"/>
                  </a:lnTo>
                  <a:lnTo>
                    <a:pt x="968" y="4412"/>
                  </a:lnTo>
                  <a:lnTo>
                    <a:pt x="1184" y="4304"/>
                  </a:lnTo>
                  <a:lnTo>
                    <a:pt x="1722" y="4089"/>
                  </a:lnTo>
                  <a:lnTo>
                    <a:pt x="2044" y="3766"/>
                  </a:lnTo>
                  <a:lnTo>
                    <a:pt x="3120" y="2906"/>
                  </a:lnTo>
                  <a:lnTo>
                    <a:pt x="3335" y="2691"/>
                  </a:lnTo>
                  <a:lnTo>
                    <a:pt x="3873" y="2153"/>
                  </a:lnTo>
                  <a:lnTo>
                    <a:pt x="4196" y="1507"/>
                  </a:lnTo>
                  <a:lnTo>
                    <a:pt x="4304" y="862"/>
                  </a:lnTo>
                  <a:lnTo>
                    <a:pt x="4304" y="539"/>
                  </a:lnTo>
                  <a:lnTo>
                    <a:pt x="3981" y="216"/>
                  </a:lnTo>
                  <a:lnTo>
                    <a:pt x="376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844;p29">
              <a:extLst>
                <a:ext uri="{FF2B5EF4-FFF2-40B4-BE49-F238E27FC236}">
                  <a16:creationId xmlns:a16="http://schemas.microsoft.com/office/drawing/2014/main" id="{D617CB89-FA1D-A468-B001-8E5C070FF7E3}"/>
                </a:ext>
              </a:extLst>
            </p:cNvPr>
            <p:cNvSpPr/>
            <p:nvPr/>
          </p:nvSpPr>
          <p:spPr>
            <a:xfrm>
              <a:off x="5114475" y="3461300"/>
              <a:ext cx="43050" cy="59200"/>
            </a:xfrm>
            <a:custGeom>
              <a:avLst/>
              <a:gdLst/>
              <a:ahLst/>
              <a:cxnLst/>
              <a:rect l="l" t="t" r="r" b="b"/>
              <a:pathLst>
                <a:path w="1722" h="2368" extrusionOk="0">
                  <a:moveTo>
                    <a:pt x="969" y="1"/>
                  </a:moveTo>
                  <a:lnTo>
                    <a:pt x="754" y="108"/>
                  </a:lnTo>
                  <a:lnTo>
                    <a:pt x="323" y="323"/>
                  </a:lnTo>
                  <a:lnTo>
                    <a:pt x="1" y="754"/>
                  </a:lnTo>
                  <a:lnTo>
                    <a:pt x="1" y="1722"/>
                  </a:lnTo>
                  <a:lnTo>
                    <a:pt x="1" y="1937"/>
                  </a:lnTo>
                  <a:lnTo>
                    <a:pt x="1" y="2152"/>
                  </a:lnTo>
                  <a:lnTo>
                    <a:pt x="216" y="2260"/>
                  </a:lnTo>
                  <a:lnTo>
                    <a:pt x="431" y="2368"/>
                  </a:lnTo>
                  <a:lnTo>
                    <a:pt x="969" y="2368"/>
                  </a:lnTo>
                  <a:lnTo>
                    <a:pt x="1292" y="2152"/>
                  </a:lnTo>
                  <a:lnTo>
                    <a:pt x="1614" y="1830"/>
                  </a:lnTo>
                  <a:lnTo>
                    <a:pt x="1722" y="1507"/>
                  </a:lnTo>
                  <a:lnTo>
                    <a:pt x="1722" y="861"/>
                  </a:lnTo>
                  <a:lnTo>
                    <a:pt x="1722" y="646"/>
                  </a:lnTo>
                  <a:lnTo>
                    <a:pt x="1614" y="323"/>
                  </a:lnTo>
                  <a:lnTo>
                    <a:pt x="1399" y="108"/>
                  </a:lnTo>
                  <a:lnTo>
                    <a:pt x="107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845;p29">
              <a:extLst>
                <a:ext uri="{FF2B5EF4-FFF2-40B4-BE49-F238E27FC236}">
                  <a16:creationId xmlns:a16="http://schemas.microsoft.com/office/drawing/2014/main" id="{5F4460B4-19CA-12F5-0E78-02BA3FF6F528}"/>
                </a:ext>
              </a:extLst>
            </p:cNvPr>
            <p:cNvSpPr/>
            <p:nvPr/>
          </p:nvSpPr>
          <p:spPr>
            <a:xfrm>
              <a:off x="5109100" y="3455925"/>
              <a:ext cx="53825" cy="69950"/>
            </a:xfrm>
            <a:custGeom>
              <a:avLst/>
              <a:gdLst/>
              <a:ahLst/>
              <a:cxnLst/>
              <a:rect l="l" t="t" r="r" b="b"/>
              <a:pathLst>
                <a:path w="2153" h="2798" extrusionOk="0">
                  <a:moveTo>
                    <a:pt x="1291" y="431"/>
                  </a:moveTo>
                  <a:lnTo>
                    <a:pt x="1507" y="538"/>
                  </a:lnTo>
                  <a:lnTo>
                    <a:pt x="1722" y="646"/>
                  </a:lnTo>
                  <a:lnTo>
                    <a:pt x="1722" y="1076"/>
                  </a:lnTo>
                  <a:lnTo>
                    <a:pt x="1829" y="1614"/>
                  </a:lnTo>
                  <a:lnTo>
                    <a:pt x="1829" y="1722"/>
                  </a:lnTo>
                  <a:lnTo>
                    <a:pt x="1722" y="2045"/>
                  </a:lnTo>
                  <a:lnTo>
                    <a:pt x="1399" y="2260"/>
                  </a:lnTo>
                  <a:lnTo>
                    <a:pt x="1184" y="2367"/>
                  </a:lnTo>
                  <a:lnTo>
                    <a:pt x="753" y="2367"/>
                  </a:lnTo>
                  <a:lnTo>
                    <a:pt x="538" y="2260"/>
                  </a:lnTo>
                  <a:lnTo>
                    <a:pt x="431" y="2260"/>
                  </a:lnTo>
                  <a:lnTo>
                    <a:pt x="431" y="1937"/>
                  </a:lnTo>
                  <a:lnTo>
                    <a:pt x="431" y="1076"/>
                  </a:lnTo>
                  <a:lnTo>
                    <a:pt x="753" y="646"/>
                  </a:lnTo>
                  <a:lnTo>
                    <a:pt x="969" y="431"/>
                  </a:lnTo>
                  <a:close/>
                  <a:moveTo>
                    <a:pt x="1184" y="1"/>
                  </a:moveTo>
                  <a:lnTo>
                    <a:pt x="969" y="108"/>
                  </a:lnTo>
                  <a:lnTo>
                    <a:pt x="753" y="216"/>
                  </a:lnTo>
                  <a:lnTo>
                    <a:pt x="431" y="431"/>
                  </a:lnTo>
                  <a:lnTo>
                    <a:pt x="108" y="861"/>
                  </a:lnTo>
                  <a:lnTo>
                    <a:pt x="0" y="969"/>
                  </a:lnTo>
                  <a:lnTo>
                    <a:pt x="0" y="1937"/>
                  </a:lnTo>
                  <a:lnTo>
                    <a:pt x="0" y="2152"/>
                  </a:lnTo>
                  <a:lnTo>
                    <a:pt x="108" y="2475"/>
                  </a:lnTo>
                  <a:lnTo>
                    <a:pt x="431" y="2690"/>
                  </a:lnTo>
                  <a:lnTo>
                    <a:pt x="646" y="2690"/>
                  </a:lnTo>
                  <a:lnTo>
                    <a:pt x="861" y="2798"/>
                  </a:lnTo>
                  <a:lnTo>
                    <a:pt x="1291" y="2690"/>
                  </a:lnTo>
                  <a:lnTo>
                    <a:pt x="1614" y="2475"/>
                  </a:lnTo>
                  <a:lnTo>
                    <a:pt x="1937" y="2152"/>
                  </a:lnTo>
                  <a:lnTo>
                    <a:pt x="2152" y="1722"/>
                  </a:lnTo>
                  <a:lnTo>
                    <a:pt x="2152" y="1614"/>
                  </a:lnTo>
                  <a:lnTo>
                    <a:pt x="2152" y="1076"/>
                  </a:lnTo>
                  <a:lnTo>
                    <a:pt x="2044" y="754"/>
                  </a:lnTo>
                  <a:lnTo>
                    <a:pt x="1937" y="431"/>
                  </a:lnTo>
                  <a:lnTo>
                    <a:pt x="1722" y="216"/>
                  </a:lnTo>
                  <a:lnTo>
                    <a:pt x="139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846;p29">
              <a:extLst>
                <a:ext uri="{FF2B5EF4-FFF2-40B4-BE49-F238E27FC236}">
                  <a16:creationId xmlns:a16="http://schemas.microsoft.com/office/drawing/2014/main" id="{C260B5E5-4597-5E5F-D9DE-153D3C83472D}"/>
                </a:ext>
              </a:extLst>
            </p:cNvPr>
            <p:cNvSpPr/>
            <p:nvPr/>
          </p:nvSpPr>
          <p:spPr>
            <a:xfrm>
              <a:off x="5084900" y="3407500"/>
              <a:ext cx="83400" cy="94175"/>
            </a:xfrm>
            <a:custGeom>
              <a:avLst/>
              <a:gdLst/>
              <a:ahLst/>
              <a:cxnLst/>
              <a:rect l="l" t="t" r="r" b="b"/>
              <a:pathLst>
                <a:path w="3336" h="3767" extrusionOk="0">
                  <a:moveTo>
                    <a:pt x="1399" y="1"/>
                  </a:moveTo>
                  <a:lnTo>
                    <a:pt x="1076" y="109"/>
                  </a:lnTo>
                  <a:lnTo>
                    <a:pt x="753" y="324"/>
                  </a:lnTo>
                  <a:lnTo>
                    <a:pt x="538" y="539"/>
                  </a:lnTo>
                  <a:lnTo>
                    <a:pt x="215" y="1077"/>
                  </a:lnTo>
                  <a:lnTo>
                    <a:pt x="108" y="1507"/>
                  </a:lnTo>
                  <a:lnTo>
                    <a:pt x="0" y="1830"/>
                  </a:lnTo>
                  <a:lnTo>
                    <a:pt x="108" y="2583"/>
                  </a:lnTo>
                  <a:lnTo>
                    <a:pt x="215" y="2906"/>
                  </a:lnTo>
                  <a:lnTo>
                    <a:pt x="323" y="3229"/>
                  </a:lnTo>
                  <a:lnTo>
                    <a:pt x="538" y="3444"/>
                  </a:lnTo>
                  <a:lnTo>
                    <a:pt x="861" y="3659"/>
                  </a:lnTo>
                  <a:lnTo>
                    <a:pt x="1184" y="3659"/>
                  </a:lnTo>
                  <a:lnTo>
                    <a:pt x="1721" y="3766"/>
                  </a:lnTo>
                  <a:lnTo>
                    <a:pt x="2044" y="3659"/>
                  </a:lnTo>
                  <a:lnTo>
                    <a:pt x="2367" y="3551"/>
                  </a:lnTo>
                  <a:lnTo>
                    <a:pt x="2905" y="3121"/>
                  </a:lnTo>
                  <a:lnTo>
                    <a:pt x="3228" y="2583"/>
                  </a:lnTo>
                  <a:lnTo>
                    <a:pt x="3335" y="2260"/>
                  </a:lnTo>
                  <a:lnTo>
                    <a:pt x="3335" y="1830"/>
                  </a:lnTo>
                  <a:lnTo>
                    <a:pt x="3335" y="1507"/>
                  </a:lnTo>
                  <a:lnTo>
                    <a:pt x="3228" y="1077"/>
                  </a:lnTo>
                  <a:lnTo>
                    <a:pt x="2905" y="539"/>
                  </a:lnTo>
                  <a:lnTo>
                    <a:pt x="2582" y="324"/>
                  </a:lnTo>
                  <a:lnTo>
                    <a:pt x="2367" y="109"/>
                  </a:lnTo>
                  <a:lnTo>
                    <a:pt x="204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847;p29">
              <a:extLst>
                <a:ext uri="{FF2B5EF4-FFF2-40B4-BE49-F238E27FC236}">
                  <a16:creationId xmlns:a16="http://schemas.microsoft.com/office/drawing/2014/main" id="{C1BFE76C-7E87-D098-0820-C8D81152D117}"/>
                </a:ext>
              </a:extLst>
            </p:cNvPr>
            <p:cNvSpPr/>
            <p:nvPr/>
          </p:nvSpPr>
          <p:spPr>
            <a:xfrm>
              <a:off x="5082200" y="3402125"/>
              <a:ext cx="91475" cy="102250"/>
            </a:xfrm>
            <a:custGeom>
              <a:avLst/>
              <a:gdLst/>
              <a:ahLst/>
              <a:cxnLst/>
              <a:rect l="l" t="t" r="r" b="b"/>
              <a:pathLst>
                <a:path w="3659" h="4090" extrusionOk="0">
                  <a:moveTo>
                    <a:pt x="1399" y="1"/>
                  </a:moveTo>
                  <a:lnTo>
                    <a:pt x="1076" y="216"/>
                  </a:lnTo>
                  <a:lnTo>
                    <a:pt x="538" y="539"/>
                  </a:lnTo>
                  <a:lnTo>
                    <a:pt x="216" y="969"/>
                  </a:lnTo>
                  <a:lnTo>
                    <a:pt x="108" y="1184"/>
                  </a:lnTo>
                  <a:lnTo>
                    <a:pt x="216" y="1184"/>
                  </a:lnTo>
                  <a:lnTo>
                    <a:pt x="0" y="1615"/>
                  </a:lnTo>
                  <a:lnTo>
                    <a:pt x="0" y="2045"/>
                  </a:lnTo>
                  <a:lnTo>
                    <a:pt x="0" y="2690"/>
                  </a:lnTo>
                  <a:lnTo>
                    <a:pt x="108" y="3228"/>
                  </a:lnTo>
                  <a:lnTo>
                    <a:pt x="216" y="3551"/>
                  </a:lnTo>
                  <a:lnTo>
                    <a:pt x="323" y="3659"/>
                  </a:lnTo>
                  <a:lnTo>
                    <a:pt x="323" y="3766"/>
                  </a:lnTo>
                  <a:lnTo>
                    <a:pt x="431" y="3766"/>
                  </a:lnTo>
                  <a:lnTo>
                    <a:pt x="538" y="3874"/>
                  </a:lnTo>
                  <a:lnTo>
                    <a:pt x="969" y="3981"/>
                  </a:lnTo>
                  <a:lnTo>
                    <a:pt x="1507" y="4089"/>
                  </a:lnTo>
                  <a:lnTo>
                    <a:pt x="1722" y="3981"/>
                  </a:lnTo>
                  <a:lnTo>
                    <a:pt x="1829" y="3874"/>
                  </a:lnTo>
                  <a:lnTo>
                    <a:pt x="2260" y="3444"/>
                  </a:lnTo>
                  <a:lnTo>
                    <a:pt x="2475" y="3228"/>
                  </a:lnTo>
                  <a:lnTo>
                    <a:pt x="2475" y="3013"/>
                  </a:lnTo>
                  <a:lnTo>
                    <a:pt x="2367" y="2906"/>
                  </a:lnTo>
                  <a:lnTo>
                    <a:pt x="2260" y="2906"/>
                  </a:lnTo>
                  <a:lnTo>
                    <a:pt x="2152" y="3013"/>
                  </a:lnTo>
                  <a:lnTo>
                    <a:pt x="2045" y="3013"/>
                  </a:lnTo>
                  <a:lnTo>
                    <a:pt x="1829" y="3444"/>
                  </a:lnTo>
                  <a:lnTo>
                    <a:pt x="1614" y="3659"/>
                  </a:lnTo>
                  <a:lnTo>
                    <a:pt x="969" y="3659"/>
                  </a:lnTo>
                  <a:lnTo>
                    <a:pt x="754" y="3551"/>
                  </a:lnTo>
                  <a:lnTo>
                    <a:pt x="646" y="3551"/>
                  </a:lnTo>
                  <a:lnTo>
                    <a:pt x="538" y="3444"/>
                  </a:lnTo>
                  <a:lnTo>
                    <a:pt x="431" y="2798"/>
                  </a:lnTo>
                  <a:lnTo>
                    <a:pt x="323" y="2045"/>
                  </a:lnTo>
                  <a:lnTo>
                    <a:pt x="323" y="1615"/>
                  </a:lnTo>
                  <a:lnTo>
                    <a:pt x="431" y="1292"/>
                  </a:lnTo>
                  <a:lnTo>
                    <a:pt x="538" y="1292"/>
                  </a:lnTo>
                  <a:lnTo>
                    <a:pt x="646" y="1077"/>
                  </a:lnTo>
                  <a:lnTo>
                    <a:pt x="861" y="754"/>
                  </a:lnTo>
                  <a:lnTo>
                    <a:pt x="1292" y="431"/>
                  </a:lnTo>
                  <a:lnTo>
                    <a:pt x="1507" y="431"/>
                  </a:lnTo>
                  <a:lnTo>
                    <a:pt x="1722" y="324"/>
                  </a:lnTo>
                  <a:lnTo>
                    <a:pt x="2152" y="431"/>
                  </a:lnTo>
                  <a:lnTo>
                    <a:pt x="2475" y="539"/>
                  </a:lnTo>
                  <a:lnTo>
                    <a:pt x="2583" y="539"/>
                  </a:lnTo>
                  <a:lnTo>
                    <a:pt x="2690" y="646"/>
                  </a:lnTo>
                  <a:lnTo>
                    <a:pt x="2905" y="861"/>
                  </a:lnTo>
                  <a:lnTo>
                    <a:pt x="3120" y="1292"/>
                  </a:lnTo>
                  <a:lnTo>
                    <a:pt x="3228" y="1937"/>
                  </a:lnTo>
                  <a:lnTo>
                    <a:pt x="3228" y="2368"/>
                  </a:lnTo>
                  <a:lnTo>
                    <a:pt x="3013" y="3013"/>
                  </a:lnTo>
                  <a:lnTo>
                    <a:pt x="2798" y="3444"/>
                  </a:lnTo>
                  <a:lnTo>
                    <a:pt x="2798" y="3659"/>
                  </a:lnTo>
                  <a:lnTo>
                    <a:pt x="2905" y="3766"/>
                  </a:lnTo>
                  <a:lnTo>
                    <a:pt x="3013" y="3766"/>
                  </a:lnTo>
                  <a:lnTo>
                    <a:pt x="3120" y="3659"/>
                  </a:lnTo>
                  <a:lnTo>
                    <a:pt x="3336" y="3228"/>
                  </a:lnTo>
                  <a:lnTo>
                    <a:pt x="3551" y="2475"/>
                  </a:lnTo>
                  <a:lnTo>
                    <a:pt x="3658" y="1937"/>
                  </a:lnTo>
                  <a:lnTo>
                    <a:pt x="3551" y="1507"/>
                  </a:lnTo>
                  <a:lnTo>
                    <a:pt x="3443" y="1077"/>
                  </a:lnTo>
                  <a:lnTo>
                    <a:pt x="3120" y="646"/>
                  </a:lnTo>
                  <a:lnTo>
                    <a:pt x="2798" y="324"/>
                  </a:lnTo>
                  <a:lnTo>
                    <a:pt x="2690" y="216"/>
                  </a:lnTo>
                  <a:lnTo>
                    <a:pt x="226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848;p29">
              <a:extLst>
                <a:ext uri="{FF2B5EF4-FFF2-40B4-BE49-F238E27FC236}">
                  <a16:creationId xmlns:a16="http://schemas.microsoft.com/office/drawing/2014/main" id="{21DD453A-F9B7-A991-9080-4F1A67D9F00D}"/>
                </a:ext>
              </a:extLst>
            </p:cNvPr>
            <p:cNvSpPr/>
            <p:nvPr/>
          </p:nvSpPr>
          <p:spPr>
            <a:xfrm>
              <a:off x="5149450" y="3547375"/>
              <a:ext cx="34975" cy="69950"/>
            </a:xfrm>
            <a:custGeom>
              <a:avLst/>
              <a:gdLst/>
              <a:ahLst/>
              <a:cxnLst/>
              <a:rect l="l" t="t" r="r" b="b"/>
              <a:pathLst>
                <a:path w="1399" h="2798" extrusionOk="0">
                  <a:moveTo>
                    <a:pt x="753" y="0"/>
                  </a:moveTo>
                  <a:lnTo>
                    <a:pt x="430" y="108"/>
                  </a:lnTo>
                  <a:lnTo>
                    <a:pt x="215" y="431"/>
                  </a:lnTo>
                  <a:lnTo>
                    <a:pt x="0" y="861"/>
                  </a:lnTo>
                  <a:lnTo>
                    <a:pt x="0" y="1399"/>
                  </a:lnTo>
                  <a:lnTo>
                    <a:pt x="0" y="1937"/>
                  </a:lnTo>
                  <a:lnTo>
                    <a:pt x="215" y="2367"/>
                  </a:lnTo>
                  <a:lnTo>
                    <a:pt x="430" y="2690"/>
                  </a:lnTo>
                  <a:lnTo>
                    <a:pt x="753" y="2798"/>
                  </a:lnTo>
                  <a:lnTo>
                    <a:pt x="968" y="2690"/>
                  </a:lnTo>
                  <a:lnTo>
                    <a:pt x="1184" y="2367"/>
                  </a:lnTo>
                  <a:lnTo>
                    <a:pt x="1399" y="1937"/>
                  </a:lnTo>
                  <a:lnTo>
                    <a:pt x="1399" y="1399"/>
                  </a:lnTo>
                  <a:lnTo>
                    <a:pt x="1399" y="861"/>
                  </a:lnTo>
                  <a:lnTo>
                    <a:pt x="1184" y="431"/>
                  </a:lnTo>
                  <a:lnTo>
                    <a:pt x="968" y="108"/>
                  </a:lnTo>
                  <a:lnTo>
                    <a:pt x="7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849;p29">
              <a:extLst>
                <a:ext uri="{FF2B5EF4-FFF2-40B4-BE49-F238E27FC236}">
                  <a16:creationId xmlns:a16="http://schemas.microsoft.com/office/drawing/2014/main" id="{E2A98EA4-3527-D0EB-1E1F-B152291C4B07}"/>
                </a:ext>
              </a:extLst>
            </p:cNvPr>
            <p:cNvSpPr/>
            <p:nvPr/>
          </p:nvSpPr>
          <p:spPr>
            <a:xfrm>
              <a:off x="6002075" y="2503775"/>
              <a:ext cx="1151200" cy="720875"/>
            </a:xfrm>
            <a:custGeom>
              <a:avLst/>
              <a:gdLst/>
              <a:ahLst/>
              <a:cxnLst/>
              <a:rect l="l" t="t" r="r" b="b"/>
              <a:pathLst>
                <a:path w="46048" h="28835" extrusionOk="0">
                  <a:moveTo>
                    <a:pt x="22378" y="1"/>
                  </a:moveTo>
                  <a:lnTo>
                    <a:pt x="21733" y="324"/>
                  </a:lnTo>
                  <a:lnTo>
                    <a:pt x="1184" y="12266"/>
                  </a:lnTo>
                  <a:lnTo>
                    <a:pt x="646" y="12696"/>
                  </a:lnTo>
                  <a:lnTo>
                    <a:pt x="323" y="13126"/>
                  </a:lnTo>
                  <a:lnTo>
                    <a:pt x="108" y="13664"/>
                  </a:lnTo>
                  <a:lnTo>
                    <a:pt x="0" y="14202"/>
                  </a:lnTo>
                  <a:lnTo>
                    <a:pt x="108" y="14848"/>
                  </a:lnTo>
                  <a:lnTo>
                    <a:pt x="323" y="15386"/>
                  </a:lnTo>
                  <a:lnTo>
                    <a:pt x="646" y="15816"/>
                  </a:lnTo>
                  <a:lnTo>
                    <a:pt x="1184" y="16246"/>
                  </a:lnTo>
                  <a:lnTo>
                    <a:pt x="21948" y="28511"/>
                  </a:lnTo>
                  <a:lnTo>
                    <a:pt x="22486" y="28834"/>
                  </a:lnTo>
                  <a:lnTo>
                    <a:pt x="23669" y="28834"/>
                  </a:lnTo>
                  <a:lnTo>
                    <a:pt x="24315" y="28511"/>
                  </a:lnTo>
                  <a:lnTo>
                    <a:pt x="44864" y="16246"/>
                  </a:lnTo>
                  <a:lnTo>
                    <a:pt x="45402" y="15924"/>
                  </a:lnTo>
                  <a:lnTo>
                    <a:pt x="45724" y="15386"/>
                  </a:lnTo>
                  <a:lnTo>
                    <a:pt x="45940" y="14848"/>
                  </a:lnTo>
                  <a:lnTo>
                    <a:pt x="46047" y="14310"/>
                  </a:lnTo>
                  <a:lnTo>
                    <a:pt x="45940" y="13664"/>
                  </a:lnTo>
                  <a:lnTo>
                    <a:pt x="45724" y="13126"/>
                  </a:lnTo>
                  <a:lnTo>
                    <a:pt x="45402" y="12696"/>
                  </a:lnTo>
                  <a:lnTo>
                    <a:pt x="44864" y="12266"/>
                  </a:lnTo>
                  <a:lnTo>
                    <a:pt x="24099" y="216"/>
                  </a:lnTo>
                  <a:lnTo>
                    <a:pt x="23562" y="1"/>
                  </a:lnTo>
                  <a:close/>
                </a:path>
              </a:pathLst>
            </a:custGeom>
            <a:solidFill>
              <a:srgbClr val="D8D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850;p29">
              <a:extLst>
                <a:ext uri="{FF2B5EF4-FFF2-40B4-BE49-F238E27FC236}">
                  <a16:creationId xmlns:a16="http://schemas.microsoft.com/office/drawing/2014/main" id="{2FF2BC1B-E9DE-36B1-A8B3-4A8EB5B85513}"/>
                </a:ext>
              </a:extLst>
            </p:cNvPr>
            <p:cNvSpPr/>
            <p:nvPr/>
          </p:nvSpPr>
          <p:spPr>
            <a:xfrm>
              <a:off x="6002075" y="2503775"/>
              <a:ext cx="1151200" cy="720875"/>
            </a:xfrm>
            <a:custGeom>
              <a:avLst/>
              <a:gdLst/>
              <a:ahLst/>
              <a:cxnLst/>
              <a:rect l="l" t="t" r="r" b="b"/>
              <a:pathLst>
                <a:path w="46048" h="28835" fill="none" extrusionOk="0">
                  <a:moveTo>
                    <a:pt x="22916" y="1"/>
                  </a:moveTo>
                  <a:lnTo>
                    <a:pt x="22916" y="1"/>
                  </a:lnTo>
                  <a:lnTo>
                    <a:pt x="22378" y="1"/>
                  </a:lnTo>
                  <a:lnTo>
                    <a:pt x="21733" y="324"/>
                  </a:lnTo>
                  <a:lnTo>
                    <a:pt x="1184" y="12266"/>
                  </a:lnTo>
                  <a:lnTo>
                    <a:pt x="1184" y="12266"/>
                  </a:lnTo>
                  <a:lnTo>
                    <a:pt x="646" y="12696"/>
                  </a:lnTo>
                  <a:lnTo>
                    <a:pt x="323" y="13126"/>
                  </a:lnTo>
                  <a:lnTo>
                    <a:pt x="108" y="13664"/>
                  </a:lnTo>
                  <a:lnTo>
                    <a:pt x="0" y="14202"/>
                  </a:lnTo>
                  <a:lnTo>
                    <a:pt x="108" y="14848"/>
                  </a:lnTo>
                  <a:lnTo>
                    <a:pt x="323" y="15386"/>
                  </a:lnTo>
                  <a:lnTo>
                    <a:pt x="646" y="15816"/>
                  </a:lnTo>
                  <a:lnTo>
                    <a:pt x="1184" y="16246"/>
                  </a:lnTo>
                  <a:lnTo>
                    <a:pt x="21948" y="28511"/>
                  </a:lnTo>
                  <a:lnTo>
                    <a:pt x="21948" y="28511"/>
                  </a:lnTo>
                  <a:lnTo>
                    <a:pt x="22486" y="28834"/>
                  </a:lnTo>
                  <a:lnTo>
                    <a:pt x="23131" y="28834"/>
                  </a:lnTo>
                  <a:lnTo>
                    <a:pt x="23131" y="28834"/>
                  </a:lnTo>
                  <a:lnTo>
                    <a:pt x="23669" y="28834"/>
                  </a:lnTo>
                  <a:lnTo>
                    <a:pt x="24315" y="28511"/>
                  </a:lnTo>
                  <a:lnTo>
                    <a:pt x="44864" y="16246"/>
                  </a:lnTo>
                  <a:lnTo>
                    <a:pt x="44864" y="16246"/>
                  </a:lnTo>
                  <a:lnTo>
                    <a:pt x="45402" y="15924"/>
                  </a:lnTo>
                  <a:lnTo>
                    <a:pt x="45724" y="15386"/>
                  </a:lnTo>
                  <a:lnTo>
                    <a:pt x="45940" y="14848"/>
                  </a:lnTo>
                  <a:lnTo>
                    <a:pt x="46047" y="14310"/>
                  </a:lnTo>
                  <a:lnTo>
                    <a:pt x="45940" y="13664"/>
                  </a:lnTo>
                  <a:lnTo>
                    <a:pt x="45724" y="13126"/>
                  </a:lnTo>
                  <a:lnTo>
                    <a:pt x="45402" y="12696"/>
                  </a:lnTo>
                  <a:lnTo>
                    <a:pt x="44864" y="12266"/>
                  </a:lnTo>
                  <a:lnTo>
                    <a:pt x="24099" y="216"/>
                  </a:lnTo>
                  <a:lnTo>
                    <a:pt x="24099" y="216"/>
                  </a:lnTo>
                  <a:lnTo>
                    <a:pt x="23562" y="1"/>
                  </a:lnTo>
                  <a:lnTo>
                    <a:pt x="22916"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851;p29">
              <a:extLst>
                <a:ext uri="{FF2B5EF4-FFF2-40B4-BE49-F238E27FC236}">
                  <a16:creationId xmlns:a16="http://schemas.microsoft.com/office/drawing/2014/main" id="{454CAF40-D026-B6F5-3FE7-12057D64983D}"/>
                </a:ext>
              </a:extLst>
            </p:cNvPr>
            <p:cNvSpPr/>
            <p:nvPr/>
          </p:nvSpPr>
          <p:spPr>
            <a:xfrm>
              <a:off x="6163450" y="2780825"/>
              <a:ext cx="446500" cy="293200"/>
            </a:xfrm>
            <a:custGeom>
              <a:avLst/>
              <a:gdLst/>
              <a:ahLst/>
              <a:cxnLst/>
              <a:rect l="l" t="t" r="r" b="b"/>
              <a:pathLst>
                <a:path w="17860" h="11728" extrusionOk="0">
                  <a:moveTo>
                    <a:pt x="0" y="0"/>
                  </a:moveTo>
                  <a:lnTo>
                    <a:pt x="0" y="1184"/>
                  </a:lnTo>
                  <a:lnTo>
                    <a:pt x="17860" y="11727"/>
                  </a:lnTo>
                  <a:lnTo>
                    <a:pt x="17860" y="10651"/>
                  </a:lnTo>
                  <a:lnTo>
                    <a:pt x="0"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852;p29">
              <a:extLst>
                <a:ext uri="{FF2B5EF4-FFF2-40B4-BE49-F238E27FC236}">
                  <a16:creationId xmlns:a16="http://schemas.microsoft.com/office/drawing/2014/main" id="{DE7D172E-3AA2-2102-6D77-7C0FB82A640F}"/>
                </a:ext>
              </a:extLst>
            </p:cNvPr>
            <p:cNvSpPr/>
            <p:nvPr/>
          </p:nvSpPr>
          <p:spPr>
            <a:xfrm>
              <a:off x="6158075" y="2778125"/>
              <a:ext cx="457250" cy="298575"/>
            </a:xfrm>
            <a:custGeom>
              <a:avLst/>
              <a:gdLst/>
              <a:ahLst/>
              <a:cxnLst/>
              <a:rect l="l" t="t" r="r" b="b"/>
              <a:pathLst>
                <a:path w="18290" h="11943" extrusionOk="0">
                  <a:moveTo>
                    <a:pt x="323" y="431"/>
                  </a:moveTo>
                  <a:lnTo>
                    <a:pt x="17859" y="10803"/>
                  </a:lnTo>
                  <a:lnTo>
                    <a:pt x="17859" y="11512"/>
                  </a:lnTo>
                  <a:lnTo>
                    <a:pt x="323" y="1184"/>
                  </a:lnTo>
                  <a:lnTo>
                    <a:pt x="323" y="431"/>
                  </a:lnTo>
                  <a:close/>
                  <a:moveTo>
                    <a:pt x="108" y="1"/>
                  </a:moveTo>
                  <a:lnTo>
                    <a:pt x="0" y="108"/>
                  </a:lnTo>
                  <a:lnTo>
                    <a:pt x="0" y="1292"/>
                  </a:lnTo>
                  <a:lnTo>
                    <a:pt x="108" y="1507"/>
                  </a:lnTo>
                  <a:lnTo>
                    <a:pt x="17967" y="11943"/>
                  </a:lnTo>
                  <a:lnTo>
                    <a:pt x="18182" y="11943"/>
                  </a:lnTo>
                  <a:lnTo>
                    <a:pt x="18290" y="11835"/>
                  </a:lnTo>
                  <a:lnTo>
                    <a:pt x="18182" y="10759"/>
                  </a:lnTo>
                  <a:lnTo>
                    <a:pt x="18182" y="10544"/>
                  </a:lnTo>
                  <a:lnTo>
                    <a:pt x="21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853;p29">
              <a:extLst>
                <a:ext uri="{FF2B5EF4-FFF2-40B4-BE49-F238E27FC236}">
                  <a16:creationId xmlns:a16="http://schemas.microsoft.com/office/drawing/2014/main" id="{5E014E99-287C-B0EF-0307-4BF0D7143823}"/>
                </a:ext>
              </a:extLst>
            </p:cNvPr>
            <p:cNvSpPr/>
            <p:nvPr/>
          </p:nvSpPr>
          <p:spPr>
            <a:xfrm>
              <a:off x="6163450" y="2541450"/>
              <a:ext cx="852650" cy="505675"/>
            </a:xfrm>
            <a:custGeom>
              <a:avLst/>
              <a:gdLst/>
              <a:ahLst/>
              <a:cxnLst/>
              <a:rect l="l" t="t" r="r" b="b"/>
              <a:pathLst>
                <a:path w="34106" h="20227" extrusionOk="0">
                  <a:moveTo>
                    <a:pt x="16138" y="0"/>
                  </a:moveTo>
                  <a:lnTo>
                    <a:pt x="0" y="9683"/>
                  </a:lnTo>
                  <a:lnTo>
                    <a:pt x="17860" y="20226"/>
                  </a:lnTo>
                  <a:lnTo>
                    <a:pt x="34105" y="10436"/>
                  </a:lnTo>
                  <a:lnTo>
                    <a:pt x="1613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854;p29">
              <a:extLst>
                <a:ext uri="{FF2B5EF4-FFF2-40B4-BE49-F238E27FC236}">
                  <a16:creationId xmlns:a16="http://schemas.microsoft.com/office/drawing/2014/main" id="{3563CE6F-A2FC-3D77-DC09-1AB3A80773C8}"/>
                </a:ext>
              </a:extLst>
            </p:cNvPr>
            <p:cNvSpPr/>
            <p:nvPr/>
          </p:nvSpPr>
          <p:spPr>
            <a:xfrm>
              <a:off x="6158075" y="2536050"/>
              <a:ext cx="860700" cy="513750"/>
            </a:xfrm>
            <a:custGeom>
              <a:avLst/>
              <a:gdLst/>
              <a:ahLst/>
              <a:cxnLst/>
              <a:rect l="l" t="t" r="r" b="b"/>
              <a:pathLst>
                <a:path w="34428" h="20550" extrusionOk="0">
                  <a:moveTo>
                    <a:pt x="16353" y="431"/>
                  </a:moveTo>
                  <a:lnTo>
                    <a:pt x="33890" y="10652"/>
                  </a:lnTo>
                  <a:lnTo>
                    <a:pt x="18075" y="20227"/>
                  </a:lnTo>
                  <a:lnTo>
                    <a:pt x="488" y="9845"/>
                  </a:lnTo>
                  <a:lnTo>
                    <a:pt x="488" y="9845"/>
                  </a:lnTo>
                  <a:lnTo>
                    <a:pt x="16353" y="431"/>
                  </a:lnTo>
                  <a:close/>
                  <a:moveTo>
                    <a:pt x="16461" y="1"/>
                  </a:moveTo>
                  <a:lnTo>
                    <a:pt x="16246" y="109"/>
                  </a:lnTo>
                  <a:lnTo>
                    <a:pt x="108" y="9684"/>
                  </a:lnTo>
                  <a:lnTo>
                    <a:pt x="0" y="9899"/>
                  </a:lnTo>
                  <a:lnTo>
                    <a:pt x="108" y="10006"/>
                  </a:lnTo>
                  <a:lnTo>
                    <a:pt x="17967" y="20550"/>
                  </a:lnTo>
                  <a:lnTo>
                    <a:pt x="18182" y="20550"/>
                  </a:lnTo>
                  <a:lnTo>
                    <a:pt x="34428" y="10760"/>
                  </a:lnTo>
                  <a:lnTo>
                    <a:pt x="34428" y="10652"/>
                  </a:lnTo>
                  <a:lnTo>
                    <a:pt x="34428" y="10437"/>
                  </a:lnTo>
                  <a:lnTo>
                    <a:pt x="1646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855;p29">
              <a:extLst>
                <a:ext uri="{FF2B5EF4-FFF2-40B4-BE49-F238E27FC236}">
                  <a16:creationId xmlns:a16="http://schemas.microsoft.com/office/drawing/2014/main" id="{D176C913-9A17-7F73-4B15-E30DB3E8EF9D}"/>
                </a:ext>
              </a:extLst>
            </p:cNvPr>
            <p:cNvSpPr/>
            <p:nvPr/>
          </p:nvSpPr>
          <p:spPr>
            <a:xfrm>
              <a:off x="6609925" y="2802325"/>
              <a:ext cx="406175" cy="271700"/>
            </a:xfrm>
            <a:custGeom>
              <a:avLst/>
              <a:gdLst/>
              <a:ahLst/>
              <a:cxnLst/>
              <a:rect l="l" t="t" r="r" b="b"/>
              <a:pathLst>
                <a:path w="16247" h="10868" extrusionOk="0">
                  <a:moveTo>
                    <a:pt x="16246" y="1"/>
                  </a:moveTo>
                  <a:lnTo>
                    <a:pt x="1" y="9791"/>
                  </a:lnTo>
                  <a:lnTo>
                    <a:pt x="1" y="10867"/>
                  </a:lnTo>
                  <a:lnTo>
                    <a:pt x="16246" y="1077"/>
                  </a:lnTo>
                  <a:lnTo>
                    <a:pt x="16246"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856;p29">
              <a:extLst>
                <a:ext uri="{FF2B5EF4-FFF2-40B4-BE49-F238E27FC236}">
                  <a16:creationId xmlns:a16="http://schemas.microsoft.com/office/drawing/2014/main" id="{40AF28FB-CD1C-1900-9714-5912EA175467}"/>
                </a:ext>
              </a:extLst>
            </p:cNvPr>
            <p:cNvSpPr/>
            <p:nvPr/>
          </p:nvSpPr>
          <p:spPr>
            <a:xfrm>
              <a:off x="6609925" y="2802325"/>
              <a:ext cx="406175" cy="271700"/>
            </a:xfrm>
            <a:custGeom>
              <a:avLst/>
              <a:gdLst/>
              <a:ahLst/>
              <a:cxnLst/>
              <a:rect l="l" t="t" r="r" b="b"/>
              <a:pathLst>
                <a:path w="16247" h="10868" extrusionOk="0">
                  <a:moveTo>
                    <a:pt x="16246" y="1"/>
                  </a:moveTo>
                  <a:lnTo>
                    <a:pt x="1" y="9791"/>
                  </a:lnTo>
                  <a:lnTo>
                    <a:pt x="1" y="10867"/>
                  </a:lnTo>
                  <a:lnTo>
                    <a:pt x="16246" y="1077"/>
                  </a:lnTo>
                  <a:lnTo>
                    <a:pt x="16246"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857;p29">
              <a:extLst>
                <a:ext uri="{FF2B5EF4-FFF2-40B4-BE49-F238E27FC236}">
                  <a16:creationId xmlns:a16="http://schemas.microsoft.com/office/drawing/2014/main" id="{7716FCF6-DC1F-4430-CB46-F4DA1A071FE0}"/>
                </a:ext>
              </a:extLst>
            </p:cNvPr>
            <p:cNvSpPr/>
            <p:nvPr/>
          </p:nvSpPr>
          <p:spPr>
            <a:xfrm>
              <a:off x="6604550" y="2796950"/>
              <a:ext cx="416925" cy="279750"/>
            </a:xfrm>
            <a:custGeom>
              <a:avLst/>
              <a:gdLst/>
              <a:ahLst/>
              <a:cxnLst/>
              <a:rect l="l" t="t" r="r" b="b"/>
              <a:pathLst>
                <a:path w="16677" h="11190" extrusionOk="0">
                  <a:moveTo>
                    <a:pt x="16246" y="519"/>
                  </a:moveTo>
                  <a:lnTo>
                    <a:pt x="16246" y="1184"/>
                  </a:lnTo>
                  <a:lnTo>
                    <a:pt x="431" y="10759"/>
                  </a:lnTo>
                  <a:lnTo>
                    <a:pt x="431" y="10114"/>
                  </a:lnTo>
                  <a:lnTo>
                    <a:pt x="16246" y="519"/>
                  </a:lnTo>
                  <a:close/>
                  <a:moveTo>
                    <a:pt x="16354" y="1"/>
                  </a:moveTo>
                  <a:lnTo>
                    <a:pt x="108" y="9791"/>
                  </a:lnTo>
                  <a:lnTo>
                    <a:pt x="0" y="10006"/>
                  </a:lnTo>
                  <a:lnTo>
                    <a:pt x="108" y="11082"/>
                  </a:lnTo>
                  <a:lnTo>
                    <a:pt x="216" y="11190"/>
                  </a:lnTo>
                  <a:lnTo>
                    <a:pt x="323" y="11190"/>
                  </a:lnTo>
                  <a:lnTo>
                    <a:pt x="16569" y="1507"/>
                  </a:lnTo>
                  <a:lnTo>
                    <a:pt x="16676" y="1292"/>
                  </a:lnTo>
                  <a:lnTo>
                    <a:pt x="16676" y="216"/>
                  </a:lnTo>
                  <a:lnTo>
                    <a:pt x="1656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858;p29">
              <a:extLst>
                <a:ext uri="{FF2B5EF4-FFF2-40B4-BE49-F238E27FC236}">
                  <a16:creationId xmlns:a16="http://schemas.microsoft.com/office/drawing/2014/main" id="{2F2DFDE2-2836-7AF0-0765-52313EAAD42A}"/>
                </a:ext>
              </a:extLst>
            </p:cNvPr>
            <p:cNvSpPr/>
            <p:nvPr/>
          </p:nvSpPr>
          <p:spPr>
            <a:xfrm>
              <a:off x="6158075" y="2780825"/>
              <a:ext cx="457250" cy="338925"/>
            </a:xfrm>
            <a:custGeom>
              <a:avLst/>
              <a:gdLst/>
              <a:ahLst/>
              <a:cxnLst/>
              <a:rect l="l" t="t" r="r" b="b"/>
              <a:pathLst>
                <a:path w="18290" h="13557" extrusionOk="0">
                  <a:moveTo>
                    <a:pt x="215" y="0"/>
                  </a:moveTo>
                  <a:lnTo>
                    <a:pt x="0" y="108"/>
                  </a:lnTo>
                  <a:lnTo>
                    <a:pt x="0" y="215"/>
                  </a:lnTo>
                  <a:lnTo>
                    <a:pt x="0" y="2905"/>
                  </a:lnTo>
                  <a:lnTo>
                    <a:pt x="108" y="3120"/>
                  </a:lnTo>
                  <a:lnTo>
                    <a:pt x="17967" y="13556"/>
                  </a:lnTo>
                  <a:lnTo>
                    <a:pt x="18182" y="13556"/>
                  </a:lnTo>
                  <a:lnTo>
                    <a:pt x="18290" y="13341"/>
                  </a:lnTo>
                  <a:lnTo>
                    <a:pt x="18290" y="10651"/>
                  </a:lnTo>
                  <a:lnTo>
                    <a:pt x="18182" y="10544"/>
                  </a:lnTo>
                  <a:lnTo>
                    <a:pt x="18075" y="10436"/>
                  </a:lnTo>
                  <a:lnTo>
                    <a:pt x="17967" y="10544"/>
                  </a:lnTo>
                  <a:lnTo>
                    <a:pt x="17859" y="10651"/>
                  </a:lnTo>
                  <a:lnTo>
                    <a:pt x="17859" y="13018"/>
                  </a:lnTo>
                  <a:lnTo>
                    <a:pt x="323" y="2798"/>
                  </a:lnTo>
                  <a:lnTo>
                    <a:pt x="323" y="215"/>
                  </a:lnTo>
                  <a:lnTo>
                    <a:pt x="323" y="108"/>
                  </a:lnTo>
                  <a:lnTo>
                    <a:pt x="21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859;p29">
              <a:extLst>
                <a:ext uri="{FF2B5EF4-FFF2-40B4-BE49-F238E27FC236}">
                  <a16:creationId xmlns:a16="http://schemas.microsoft.com/office/drawing/2014/main" id="{34E5A9AE-4996-BD1A-98FE-DBD2DEA183D0}"/>
                </a:ext>
              </a:extLst>
            </p:cNvPr>
            <p:cNvSpPr/>
            <p:nvPr/>
          </p:nvSpPr>
          <p:spPr>
            <a:xfrm>
              <a:off x="6604550" y="2799650"/>
              <a:ext cx="414225" cy="320100"/>
            </a:xfrm>
            <a:custGeom>
              <a:avLst/>
              <a:gdLst/>
              <a:ahLst/>
              <a:cxnLst/>
              <a:rect l="l" t="t" r="r" b="b"/>
              <a:pathLst>
                <a:path w="16569" h="12804" extrusionOk="0">
                  <a:moveTo>
                    <a:pt x="16354" y="0"/>
                  </a:moveTo>
                  <a:lnTo>
                    <a:pt x="16246" y="108"/>
                  </a:lnTo>
                  <a:lnTo>
                    <a:pt x="16246" y="216"/>
                  </a:lnTo>
                  <a:lnTo>
                    <a:pt x="16246" y="2905"/>
                  </a:lnTo>
                  <a:lnTo>
                    <a:pt x="108" y="12480"/>
                  </a:lnTo>
                  <a:lnTo>
                    <a:pt x="0" y="12588"/>
                  </a:lnTo>
                  <a:lnTo>
                    <a:pt x="0" y="12696"/>
                  </a:lnTo>
                  <a:lnTo>
                    <a:pt x="216" y="12803"/>
                  </a:lnTo>
                  <a:lnTo>
                    <a:pt x="323" y="12803"/>
                  </a:lnTo>
                  <a:lnTo>
                    <a:pt x="16461" y="3228"/>
                  </a:lnTo>
                  <a:lnTo>
                    <a:pt x="16569" y="3013"/>
                  </a:lnTo>
                  <a:lnTo>
                    <a:pt x="16569" y="216"/>
                  </a:lnTo>
                  <a:lnTo>
                    <a:pt x="16569" y="108"/>
                  </a:lnTo>
                  <a:lnTo>
                    <a:pt x="1635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860;p29">
              <a:extLst>
                <a:ext uri="{FF2B5EF4-FFF2-40B4-BE49-F238E27FC236}">
                  <a16:creationId xmlns:a16="http://schemas.microsoft.com/office/drawing/2014/main" id="{EF9F37E6-E82B-E628-1EAF-7C35FCFA14A9}"/>
                </a:ext>
              </a:extLst>
            </p:cNvPr>
            <p:cNvSpPr/>
            <p:nvPr/>
          </p:nvSpPr>
          <p:spPr>
            <a:xfrm>
              <a:off x="6755175" y="2762000"/>
              <a:ext cx="110300" cy="134500"/>
            </a:xfrm>
            <a:custGeom>
              <a:avLst/>
              <a:gdLst/>
              <a:ahLst/>
              <a:cxnLst/>
              <a:rect l="l" t="t" r="r" b="b"/>
              <a:pathLst>
                <a:path w="4412" h="5380" extrusionOk="0">
                  <a:moveTo>
                    <a:pt x="4411" y="0"/>
                  </a:moveTo>
                  <a:lnTo>
                    <a:pt x="0" y="2690"/>
                  </a:lnTo>
                  <a:lnTo>
                    <a:pt x="0" y="5380"/>
                  </a:lnTo>
                  <a:lnTo>
                    <a:pt x="4411" y="2797"/>
                  </a:lnTo>
                  <a:lnTo>
                    <a:pt x="441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861;p29">
              <a:extLst>
                <a:ext uri="{FF2B5EF4-FFF2-40B4-BE49-F238E27FC236}">
                  <a16:creationId xmlns:a16="http://schemas.microsoft.com/office/drawing/2014/main" id="{149B7DC2-BD7A-AAC1-BFC1-18058D5A809A}"/>
                </a:ext>
              </a:extLst>
            </p:cNvPr>
            <p:cNvSpPr/>
            <p:nvPr/>
          </p:nvSpPr>
          <p:spPr>
            <a:xfrm>
              <a:off x="6749800" y="2759300"/>
              <a:ext cx="121050" cy="142575"/>
            </a:xfrm>
            <a:custGeom>
              <a:avLst/>
              <a:gdLst/>
              <a:ahLst/>
              <a:cxnLst/>
              <a:rect l="l" t="t" r="r" b="b"/>
              <a:pathLst>
                <a:path w="4842" h="5703" extrusionOk="0">
                  <a:moveTo>
                    <a:pt x="4519" y="431"/>
                  </a:moveTo>
                  <a:lnTo>
                    <a:pt x="4519" y="2798"/>
                  </a:lnTo>
                  <a:lnTo>
                    <a:pt x="431" y="5191"/>
                  </a:lnTo>
                  <a:lnTo>
                    <a:pt x="431" y="2798"/>
                  </a:lnTo>
                  <a:lnTo>
                    <a:pt x="4519" y="431"/>
                  </a:lnTo>
                  <a:close/>
                  <a:moveTo>
                    <a:pt x="4519" y="1"/>
                  </a:moveTo>
                  <a:lnTo>
                    <a:pt x="108" y="2583"/>
                  </a:lnTo>
                  <a:lnTo>
                    <a:pt x="0" y="2798"/>
                  </a:lnTo>
                  <a:lnTo>
                    <a:pt x="0" y="5488"/>
                  </a:lnTo>
                  <a:lnTo>
                    <a:pt x="108" y="5703"/>
                  </a:lnTo>
                  <a:lnTo>
                    <a:pt x="323" y="5703"/>
                  </a:lnTo>
                  <a:lnTo>
                    <a:pt x="4734" y="3121"/>
                  </a:lnTo>
                  <a:lnTo>
                    <a:pt x="4842" y="2905"/>
                  </a:lnTo>
                  <a:lnTo>
                    <a:pt x="4842" y="108"/>
                  </a:lnTo>
                  <a:lnTo>
                    <a:pt x="473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862;p29">
              <a:extLst>
                <a:ext uri="{FF2B5EF4-FFF2-40B4-BE49-F238E27FC236}">
                  <a16:creationId xmlns:a16="http://schemas.microsoft.com/office/drawing/2014/main" id="{D039284B-E36F-3675-A932-58D1E8422977}"/>
                </a:ext>
              </a:extLst>
            </p:cNvPr>
            <p:cNvSpPr/>
            <p:nvPr/>
          </p:nvSpPr>
          <p:spPr>
            <a:xfrm>
              <a:off x="6475450" y="2659775"/>
              <a:ext cx="279750" cy="236725"/>
            </a:xfrm>
            <a:custGeom>
              <a:avLst/>
              <a:gdLst/>
              <a:ahLst/>
              <a:cxnLst/>
              <a:rect l="l" t="t" r="r" b="b"/>
              <a:pathLst>
                <a:path w="11190" h="9469" extrusionOk="0">
                  <a:moveTo>
                    <a:pt x="0" y="1"/>
                  </a:moveTo>
                  <a:lnTo>
                    <a:pt x="0" y="2906"/>
                  </a:lnTo>
                  <a:lnTo>
                    <a:pt x="11189" y="9469"/>
                  </a:lnTo>
                  <a:lnTo>
                    <a:pt x="11189" y="6779"/>
                  </a:lnTo>
                  <a:lnTo>
                    <a:pt x="0"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863;p29">
              <a:extLst>
                <a:ext uri="{FF2B5EF4-FFF2-40B4-BE49-F238E27FC236}">
                  <a16:creationId xmlns:a16="http://schemas.microsoft.com/office/drawing/2014/main" id="{725FF4BD-8BA4-F0A8-AA29-8442B6C71BA2}"/>
                </a:ext>
              </a:extLst>
            </p:cNvPr>
            <p:cNvSpPr/>
            <p:nvPr/>
          </p:nvSpPr>
          <p:spPr>
            <a:xfrm>
              <a:off x="6658350" y="2767375"/>
              <a:ext cx="40350" cy="94150"/>
            </a:xfrm>
            <a:custGeom>
              <a:avLst/>
              <a:gdLst/>
              <a:ahLst/>
              <a:cxnLst/>
              <a:rect l="l" t="t" r="r" b="b"/>
              <a:pathLst>
                <a:path w="1614" h="3766" extrusionOk="0">
                  <a:moveTo>
                    <a:pt x="0" y="0"/>
                  </a:moveTo>
                  <a:lnTo>
                    <a:pt x="108" y="2905"/>
                  </a:lnTo>
                  <a:lnTo>
                    <a:pt x="1614" y="3766"/>
                  </a:lnTo>
                  <a:lnTo>
                    <a:pt x="1614" y="969"/>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864;p29">
              <a:extLst>
                <a:ext uri="{FF2B5EF4-FFF2-40B4-BE49-F238E27FC236}">
                  <a16:creationId xmlns:a16="http://schemas.microsoft.com/office/drawing/2014/main" id="{EA74F6C5-F68E-8EF0-BB6A-F7E9BA4A9E2B}"/>
                </a:ext>
              </a:extLst>
            </p:cNvPr>
            <p:cNvSpPr/>
            <p:nvPr/>
          </p:nvSpPr>
          <p:spPr>
            <a:xfrm>
              <a:off x="6470075" y="2657100"/>
              <a:ext cx="290500" cy="244775"/>
            </a:xfrm>
            <a:custGeom>
              <a:avLst/>
              <a:gdLst/>
              <a:ahLst/>
              <a:cxnLst/>
              <a:rect l="l" t="t" r="r" b="b"/>
              <a:pathLst>
                <a:path w="11620" h="9791" extrusionOk="0">
                  <a:moveTo>
                    <a:pt x="323" y="431"/>
                  </a:moveTo>
                  <a:lnTo>
                    <a:pt x="11189" y="6929"/>
                  </a:lnTo>
                  <a:lnTo>
                    <a:pt x="11189" y="9253"/>
                  </a:lnTo>
                  <a:lnTo>
                    <a:pt x="323" y="2905"/>
                  </a:lnTo>
                  <a:lnTo>
                    <a:pt x="323" y="431"/>
                  </a:lnTo>
                  <a:close/>
                  <a:moveTo>
                    <a:pt x="108" y="0"/>
                  </a:moveTo>
                  <a:lnTo>
                    <a:pt x="0" y="108"/>
                  </a:lnTo>
                  <a:lnTo>
                    <a:pt x="0" y="3013"/>
                  </a:lnTo>
                  <a:lnTo>
                    <a:pt x="108" y="3120"/>
                  </a:lnTo>
                  <a:lnTo>
                    <a:pt x="11297" y="9791"/>
                  </a:lnTo>
                  <a:lnTo>
                    <a:pt x="11512" y="9791"/>
                  </a:lnTo>
                  <a:lnTo>
                    <a:pt x="11620" y="9576"/>
                  </a:lnTo>
                  <a:lnTo>
                    <a:pt x="11620" y="6886"/>
                  </a:lnTo>
                  <a:lnTo>
                    <a:pt x="11512" y="6671"/>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865;p29">
              <a:extLst>
                <a:ext uri="{FF2B5EF4-FFF2-40B4-BE49-F238E27FC236}">
                  <a16:creationId xmlns:a16="http://schemas.microsoft.com/office/drawing/2014/main" id="{EA489B92-C686-DDCA-F548-B1958BAD4027}"/>
                </a:ext>
              </a:extLst>
            </p:cNvPr>
            <p:cNvSpPr/>
            <p:nvPr/>
          </p:nvSpPr>
          <p:spPr>
            <a:xfrm>
              <a:off x="6475450" y="2597925"/>
              <a:ext cx="390025" cy="231325"/>
            </a:xfrm>
            <a:custGeom>
              <a:avLst/>
              <a:gdLst/>
              <a:ahLst/>
              <a:cxnLst/>
              <a:rect l="l" t="t" r="r" b="b"/>
              <a:pathLst>
                <a:path w="15601" h="9253" extrusionOk="0">
                  <a:moveTo>
                    <a:pt x="4411" y="0"/>
                  </a:moveTo>
                  <a:lnTo>
                    <a:pt x="0" y="2475"/>
                  </a:lnTo>
                  <a:lnTo>
                    <a:pt x="11189" y="9253"/>
                  </a:lnTo>
                  <a:lnTo>
                    <a:pt x="15600" y="6563"/>
                  </a:lnTo>
                  <a:lnTo>
                    <a:pt x="4411"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866;p29">
              <a:extLst>
                <a:ext uri="{FF2B5EF4-FFF2-40B4-BE49-F238E27FC236}">
                  <a16:creationId xmlns:a16="http://schemas.microsoft.com/office/drawing/2014/main" id="{11E66817-DD7A-4D7A-4A1E-3E2111090AE0}"/>
                </a:ext>
              </a:extLst>
            </p:cNvPr>
            <p:cNvSpPr/>
            <p:nvPr/>
          </p:nvSpPr>
          <p:spPr>
            <a:xfrm>
              <a:off x="6658350" y="2705500"/>
              <a:ext cx="147950" cy="86100"/>
            </a:xfrm>
            <a:custGeom>
              <a:avLst/>
              <a:gdLst/>
              <a:ahLst/>
              <a:cxnLst/>
              <a:rect l="l" t="t" r="r" b="b"/>
              <a:pathLst>
                <a:path w="5918" h="3444" extrusionOk="0">
                  <a:moveTo>
                    <a:pt x="4304" y="1"/>
                  </a:moveTo>
                  <a:lnTo>
                    <a:pt x="0" y="2475"/>
                  </a:lnTo>
                  <a:lnTo>
                    <a:pt x="1614" y="3444"/>
                  </a:lnTo>
                  <a:lnTo>
                    <a:pt x="5917" y="862"/>
                  </a:lnTo>
                  <a:lnTo>
                    <a:pt x="430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867;p29">
              <a:extLst>
                <a:ext uri="{FF2B5EF4-FFF2-40B4-BE49-F238E27FC236}">
                  <a16:creationId xmlns:a16="http://schemas.microsoft.com/office/drawing/2014/main" id="{05087DFD-87BA-749D-DE2A-B9FCCCB4C2C3}"/>
                </a:ext>
              </a:extLst>
            </p:cNvPr>
            <p:cNvSpPr/>
            <p:nvPr/>
          </p:nvSpPr>
          <p:spPr>
            <a:xfrm>
              <a:off x="6526550" y="2686675"/>
              <a:ext cx="40375" cy="94175"/>
            </a:xfrm>
            <a:custGeom>
              <a:avLst/>
              <a:gdLst/>
              <a:ahLst/>
              <a:cxnLst/>
              <a:rect l="l" t="t" r="r" b="b"/>
              <a:pathLst>
                <a:path w="1615" h="3767" extrusionOk="0">
                  <a:moveTo>
                    <a:pt x="0" y="1"/>
                  </a:moveTo>
                  <a:lnTo>
                    <a:pt x="108" y="2906"/>
                  </a:lnTo>
                  <a:lnTo>
                    <a:pt x="1614" y="3766"/>
                  </a:lnTo>
                  <a:lnTo>
                    <a:pt x="1614" y="969"/>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868;p29">
              <a:extLst>
                <a:ext uri="{FF2B5EF4-FFF2-40B4-BE49-F238E27FC236}">
                  <a16:creationId xmlns:a16="http://schemas.microsoft.com/office/drawing/2014/main" id="{F8BB2E40-FD6D-48BA-29BF-751C4E3BC25E}"/>
                </a:ext>
              </a:extLst>
            </p:cNvPr>
            <p:cNvSpPr/>
            <p:nvPr/>
          </p:nvSpPr>
          <p:spPr>
            <a:xfrm>
              <a:off x="6526550" y="2624825"/>
              <a:ext cx="147950" cy="86100"/>
            </a:xfrm>
            <a:custGeom>
              <a:avLst/>
              <a:gdLst/>
              <a:ahLst/>
              <a:cxnLst/>
              <a:rect l="l" t="t" r="r" b="b"/>
              <a:pathLst>
                <a:path w="5918" h="3444" extrusionOk="0">
                  <a:moveTo>
                    <a:pt x="4412" y="0"/>
                  </a:moveTo>
                  <a:lnTo>
                    <a:pt x="0" y="2475"/>
                  </a:lnTo>
                  <a:lnTo>
                    <a:pt x="1614" y="3443"/>
                  </a:lnTo>
                  <a:lnTo>
                    <a:pt x="5918" y="861"/>
                  </a:lnTo>
                  <a:lnTo>
                    <a:pt x="441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869;p29">
              <a:extLst>
                <a:ext uri="{FF2B5EF4-FFF2-40B4-BE49-F238E27FC236}">
                  <a16:creationId xmlns:a16="http://schemas.microsoft.com/office/drawing/2014/main" id="{C48DC740-1256-F1E5-E5B7-0D30F2DC65F6}"/>
                </a:ext>
              </a:extLst>
            </p:cNvPr>
            <p:cNvSpPr/>
            <p:nvPr/>
          </p:nvSpPr>
          <p:spPr>
            <a:xfrm>
              <a:off x="6470075" y="2595225"/>
              <a:ext cx="400775" cy="236725"/>
            </a:xfrm>
            <a:custGeom>
              <a:avLst/>
              <a:gdLst/>
              <a:ahLst/>
              <a:cxnLst/>
              <a:rect l="l" t="t" r="r" b="b"/>
              <a:pathLst>
                <a:path w="16031" h="9469" extrusionOk="0">
                  <a:moveTo>
                    <a:pt x="4626" y="324"/>
                  </a:moveTo>
                  <a:lnTo>
                    <a:pt x="15493" y="6671"/>
                  </a:lnTo>
                  <a:lnTo>
                    <a:pt x="11404" y="9146"/>
                  </a:lnTo>
                  <a:lnTo>
                    <a:pt x="597" y="2640"/>
                  </a:lnTo>
                  <a:lnTo>
                    <a:pt x="4626" y="324"/>
                  </a:lnTo>
                  <a:close/>
                  <a:moveTo>
                    <a:pt x="4519" y="1"/>
                  </a:moveTo>
                  <a:lnTo>
                    <a:pt x="108" y="2475"/>
                  </a:lnTo>
                  <a:lnTo>
                    <a:pt x="0" y="2583"/>
                  </a:lnTo>
                  <a:lnTo>
                    <a:pt x="108" y="2798"/>
                  </a:lnTo>
                  <a:lnTo>
                    <a:pt x="11297" y="9468"/>
                  </a:lnTo>
                  <a:lnTo>
                    <a:pt x="11512" y="9468"/>
                  </a:lnTo>
                  <a:lnTo>
                    <a:pt x="15923" y="6886"/>
                  </a:lnTo>
                  <a:lnTo>
                    <a:pt x="16031" y="6671"/>
                  </a:lnTo>
                  <a:lnTo>
                    <a:pt x="15923" y="6564"/>
                  </a:lnTo>
                  <a:lnTo>
                    <a:pt x="473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870;p29">
              <a:extLst>
                <a:ext uri="{FF2B5EF4-FFF2-40B4-BE49-F238E27FC236}">
                  <a16:creationId xmlns:a16="http://schemas.microsoft.com/office/drawing/2014/main" id="{DBFD1B10-3E6F-5A1E-13D4-067DB70C6D65}"/>
                </a:ext>
              </a:extLst>
            </p:cNvPr>
            <p:cNvSpPr/>
            <p:nvPr/>
          </p:nvSpPr>
          <p:spPr>
            <a:xfrm>
              <a:off x="6628750" y="2681300"/>
              <a:ext cx="78025" cy="51125"/>
            </a:xfrm>
            <a:custGeom>
              <a:avLst/>
              <a:gdLst/>
              <a:ahLst/>
              <a:cxnLst/>
              <a:rect l="l" t="t" r="r" b="b"/>
              <a:pathLst>
                <a:path w="3121" h="2045" extrusionOk="0">
                  <a:moveTo>
                    <a:pt x="1507" y="1"/>
                  </a:moveTo>
                  <a:lnTo>
                    <a:pt x="969" y="108"/>
                  </a:lnTo>
                  <a:lnTo>
                    <a:pt x="431" y="323"/>
                  </a:lnTo>
                  <a:lnTo>
                    <a:pt x="108" y="646"/>
                  </a:lnTo>
                  <a:lnTo>
                    <a:pt x="1" y="969"/>
                  </a:lnTo>
                  <a:lnTo>
                    <a:pt x="108" y="1399"/>
                  </a:lnTo>
                  <a:lnTo>
                    <a:pt x="431" y="1722"/>
                  </a:lnTo>
                  <a:lnTo>
                    <a:pt x="969" y="1937"/>
                  </a:lnTo>
                  <a:lnTo>
                    <a:pt x="1507" y="2045"/>
                  </a:lnTo>
                  <a:lnTo>
                    <a:pt x="2153" y="1937"/>
                  </a:lnTo>
                  <a:lnTo>
                    <a:pt x="2690" y="1722"/>
                  </a:lnTo>
                  <a:lnTo>
                    <a:pt x="3013" y="1399"/>
                  </a:lnTo>
                  <a:lnTo>
                    <a:pt x="3121" y="969"/>
                  </a:lnTo>
                  <a:lnTo>
                    <a:pt x="3013" y="646"/>
                  </a:lnTo>
                  <a:lnTo>
                    <a:pt x="2690" y="323"/>
                  </a:lnTo>
                  <a:lnTo>
                    <a:pt x="2153" y="108"/>
                  </a:lnTo>
                  <a:lnTo>
                    <a:pt x="1507"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871;p29">
              <a:extLst>
                <a:ext uri="{FF2B5EF4-FFF2-40B4-BE49-F238E27FC236}">
                  <a16:creationId xmlns:a16="http://schemas.microsoft.com/office/drawing/2014/main" id="{B29E441C-3B72-E5AC-DA62-5644A5095140}"/>
                </a:ext>
              </a:extLst>
            </p:cNvPr>
            <p:cNvSpPr/>
            <p:nvPr/>
          </p:nvSpPr>
          <p:spPr>
            <a:xfrm>
              <a:off x="6612625" y="2842675"/>
              <a:ext cx="110300" cy="134525"/>
            </a:xfrm>
            <a:custGeom>
              <a:avLst/>
              <a:gdLst/>
              <a:ahLst/>
              <a:cxnLst/>
              <a:rect l="l" t="t" r="r" b="b"/>
              <a:pathLst>
                <a:path w="4412" h="5381" extrusionOk="0">
                  <a:moveTo>
                    <a:pt x="4411" y="1"/>
                  </a:moveTo>
                  <a:lnTo>
                    <a:pt x="0" y="2583"/>
                  </a:lnTo>
                  <a:lnTo>
                    <a:pt x="0" y="5380"/>
                  </a:lnTo>
                  <a:lnTo>
                    <a:pt x="4411" y="2690"/>
                  </a:lnTo>
                  <a:lnTo>
                    <a:pt x="441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872;p29">
              <a:extLst>
                <a:ext uri="{FF2B5EF4-FFF2-40B4-BE49-F238E27FC236}">
                  <a16:creationId xmlns:a16="http://schemas.microsoft.com/office/drawing/2014/main" id="{94A51858-B65B-8109-457E-37FF1B11CD96}"/>
                </a:ext>
              </a:extLst>
            </p:cNvPr>
            <p:cNvSpPr/>
            <p:nvPr/>
          </p:nvSpPr>
          <p:spPr>
            <a:xfrm>
              <a:off x="6607250" y="2837300"/>
              <a:ext cx="121050" cy="142575"/>
            </a:xfrm>
            <a:custGeom>
              <a:avLst/>
              <a:gdLst/>
              <a:ahLst/>
              <a:cxnLst/>
              <a:rect l="l" t="t" r="r" b="b"/>
              <a:pathLst>
                <a:path w="4842" h="5703" extrusionOk="0">
                  <a:moveTo>
                    <a:pt x="4411" y="539"/>
                  </a:moveTo>
                  <a:lnTo>
                    <a:pt x="4411" y="2905"/>
                  </a:lnTo>
                  <a:lnTo>
                    <a:pt x="323" y="5256"/>
                  </a:lnTo>
                  <a:lnTo>
                    <a:pt x="323" y="2905"/>
                  </a:lnTo>
                  <a:lnTo>
                    <a:pt x="4411" y="539"/>
                  </a:lnTo>
                  <a:close/>
                  <a:moveTo>
                    <a:pt x="4519" y="1"/>
                  </a:moveTo>
                  <a:lnTo>
                    <a:pt x="108" y="2583"/>
                  </a:lnTo>
                  <a:lnTo>
                    <a:pt x="0" y="2798"/>
                  </a:lnTo>
                  <a:lnTo>
                    <a:pt x="0" y="5595"/>
                  </a:lnTo>
                  <a:lnTo>
                    <a:pt x="108" y="5703"/>
                  </a:lnTo>
                  <a:lnTo>
                    <a:pt x="215" y="5703"/>
                  </a:lnTo>
                  <a:lnTo>
                    <a:pt x="4734" y="3121"/>
                  </a:lnTo>
                  <a:lnTo>
                    <a:pt x="4841" y="2905"/>
                  </a:lnTo>
                  <a:lnTo>
                    <a:pt x="4734" y="216"/>
                  </a:lnTo>
                  <a:lnTo>
                    <a:pt x="473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873;p29">
              <a:extLst>
                <a:ext uri="{FF2B5EF4-FFF2-40B4-BE49-F238E27FC236}">
                  <a16:creationId xmlns:a16="http://schemas.microsoft.com/office/drawing/2014/main" id="{16A90D1D-CFA6-2806-8C3B-A346A0CA32F3}"/>
                </a:ext>
              </a:extLst>
            </p:cNvPr>
            <p:cNvSpPr/>
            <p:nvPr/>
          </p:nvSpPr>
          <p:spPr>
            <a:xfrm>
              <a:off x="6330200" y="2740475"/>
              <a:ext cx="282450" cy="236725"/>
            </a:xfrm>
            <a:custGeom>
              <a:avLst/>
              <a:gdLst/>
              <a:ahLst/>
              <a:cxnLst/>
              <a:rect l="l" t="t" r="r" b="b"/>
              <a:pathLst>
                <a:path w="11298" h="9469" extrusionOk="0">
                  <a:moveTo>
                    <a:pt x="1" y="0"/>
                  </a:moveTo>
                  <a:lnTo>
                    <a:pt x="1" y="2798"/>
                  </a:lnTo>
                  <a:lnTo>
                    <a:pt x="11297" y="9468"/>
                  </a:lnTo>
                  <a:lnTo>
                    <a:pt x="11297" y="6671"/>
                  </a:lnTo>
                  <a:lnTo>
                    <a:pt x="1"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874;p29">
              <a:extLst>
                <a:ext uri="{FF2B5EF4-FFF2-40B4-BE49-F238E27FC236}">
                  <a16:creationId xmlns:a16="http://schemas.microsoft.com/office/drawing/2014/main" id="{3344A5AD-DB9E-B502-71E6-73DC24AF10C0}"/>
                </a:ext>
              </a:extLst>
            </p:cNvPr>
            <p:cNvSpPr/>
            <p:nvPr/>
          </p:nvSpPr>
          <p:spPr>
            <a:xfrm>
              <a:off x="6513100" y="2848050"/>
              <a:ext cx="40375" cy="94175"/>
            </a:xfrm>
            <a:custGeom>
              <a:avLst/>
              <a:gdLst/>
              <a:ahLst/>
              <a:cxnLst/>
              <a:rect l="l" t="t" r="r" b="b"/>
              <a:pathLst>
                <a:path w="1615" h="3767" extrusionOk="0">
                  <a:moveTo>
                    <a:pt x="1" y="1"/>
                  </a:moveTo>
                  <a:lnTo>
                    <a:pt x="108" y="2798"/>
                  </a:lnTo>
                  <a:lnTo>
                    <a:pt x="1614" y="3766"/>
                  </a:lnTo>
                  <a:lnTo>
                    <a:pt x="1614" y="969"/>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875;p29">
              <a:extLst>
                <a:ext uri="{FF2B5EF4-FFF2-40B4-BE49-F238E27FC236}">
                  <a16:creationId xmlns:a16="http://schemas.microsoft.com/office/drawing/2014/main" id="{A4214FAF-1644-DD02-6F1A-6E15C08FB516}"/>
                </a:ext>
              </a:extLst>
            </p:cNvPr>
            <p:cNvSpPr/>
            <p:nvPr/>
          </p:nvSpPr>
          <p:spPr>
            <a:xfrm>
              <a:off x="6327525" y="2735100"/>
              <a:ext cx="287800" cy="244775"/>
            </a:xfrm>
            <a:custGeom>
              <a:avLst/>
              <a:gdLst/>
              <a:ahLst/>
              <a:cxnLst/>
              <a:rect l="l" t="t" r="r" b="b"/>
              <a:pathLst>
                <a:path w="11512" h="9791" extrusionOk="0">
                  <a:moveTo>
                    <a:pt x="323" y="538"/>
                  </a:moveTo>
                  <a:lnTo>
                    <a:pt x="11189" y="6930"/>
                  </a:lnTo>
                  <a:lnTo>
                    <a:pt x="11189" y="9360"/>
                  </a:lnTo>
                  <a:lnTo>
                    <a:pt x="323" y="2905"/>
                  </a:lnTo>
                  <a:lnTo>
                    <a:pt x="323" y="538"/>
                  </a:lnTo>
                  <a:close/>
                  <a:moveTo>
                    <a:pt x="0" y="0"/>
                  </a:moveTo>
                  <a:lnTo>
                    <a:pt x="0" y="215"/>
                  </a:lnTo>
                  <a:lnTo>
                    <a:pt x="0" y="3013"/>
                  </a:lnTo>
                  <a:lnTo>
                    <a:pt x="0" y="3228"/>
                  </a:lnTo>
                  <a:lnTo>
                    <a:pt x="11297" y="9791"/>
                  </a:lnTo>
                  <a:lnTo>
                    <a:pt x="11404" y="9791"/>
                  </a:lnTo>
                  <a:lnTo>
                    <a:pt x="11512" y="9683"/>
                  </a:lnTo>
                  <a:lnTo>
                    <a:pt x="11512" y="6886"/>
                  </a:lnTo>
                  <a:lnTo>
                    <a:pt x="11404" y="6778"/>
                  </a:lnTo>
                  <a:lnTo>
                    <a:pt x="21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876;p29">
              <a:extLst>
                <a:ext uri="{FF2B5EF4-FFF2-40B4-BE49-F238E27FC236}">
                  <a16:creationId xmlns:a16="http://schemas.microsoft.com/office/drawing/2014/main" id="{412CE563-6699-D4EF-F3E6-26CF26ECBCCA}"/>
                </a:ext>
              </a:extLst>
            </p:cNvPr>
            <p:cNvSpPr/>
            <p:nvPr/>
          </p:nvSpPr>
          <p:spPr>
            <a:xfrm>
              <a:off x="6330200" y="2678625"/>
              <a:ext cx="392725" cy="228625"/>
            </a:xfrm>
            <a:custGeom>
              <a:avLst/>
              <a:gdLst/>
              <a:ahLst/>
              <a:cxnLst/>
              <a:rect l="l" t="t" r="r" b="b"/>
              <a:pathLst>
                <a:path w="15709" h="9145" extrusionOk="0">
                  <a:moveTo>
                    <a:pt x="4412" y="0"/>
                  </a:moveTo>
                  <a:lnTo>
                    <a:pt x="1" y="2474"/>
                  </a:lnTo>
                  <a:lnTo>
                    <a:pt x="11297" y="9145"/>
                  </a:lnTo>
                  <a:lnTo>
                    <a:pt x="15708" y="6563"/>
                  </a:lnTo>
                  <a:lnTo>
                    <a:pt x="4412"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877;p29">
              <a:extLst>
                <a:ext uri="{FF2B5EF4-FFF2-40B4-BE49-F238E27FC236}">
                  <a16:creationId xmlns:a16="http://schemas.microsoft.com/office/drawing/2014/main" id="{C9DDF4A4-7571-EA72-3F4F-483DBA4849B5}"/>
                </a:ext>
              </a:extLst>
            </p:cNvPr>
            <p:cNvSpPr/>
            <p:nvPr/>
          </p:nvSpPr>
          <p:spPr>
            <a:xfrm>
              <a:off x="6513100" y="2783500"/>
              <a:ext cx="147950" cy="88800"/>
            </a:xfrm>
            <a:custGeom>
              <a:avLst/>
              <a:gdLst/>
              <a:ahLst/>
              <a:cxnLst/>
              <a:rect l="l" t="t" r="r" b="b"/>
              <a:pathLst>
                <a:path w="5918" h="3552" extrusionOk="0">
                  <a:moveTo>
                    <a:pt x="4412" y="1"/>
                  </a:moveTo>
                  <a:lnTo>
                    <a:pt x="1" y="2583"/>
                  </a:lnTo>
                  <a:lnTo>
                    <a:pt x="1614" y="3551"/>
                  </a:lnTo>
                  <a:lnTo>
                    <a:pt x="5918" y="969"/>
                  </a:lnTo>
                  <a:lnTo>
                    <a:pt x="441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878;p29">
              <a:extLst>
                <a:ext uri="{FF2B5EF4-FFF2-40B4-BE49-F238E27FC236}">
                  <a16:creationId xmlns:a16="http://schemas.microsoft.com/office/drawing/2014/main" id="{48EF8E8C-2B61-13F5-A2DB-0929FFDC8211}"/>
                </a:ext>
              </a:extLst>
            </p:cNvPr>
            <p:cNvSpPr/>
            <p:nvPr/>
          </p:nvSpPr>
          <p:spPr>
            <a:xfrm>
              <a:off x="6384000" y="2767375"/>
              <a:ext cx="40375" cy="94150"/>
            </a:xfrm>
            <a:custGeom>
              <a:avLst/>
              <a:gdLst/>
              <a:ahLst/>
              <a:cxnLst/>
              <a:rect l="l" t="t" r="r" b="b"/>
              <a:pathLst>
                <a:path w="1615" h="3766" extrusionOk="0">
                  <a:moveTo>
                    <a:pt x="0" y="0"/>
                  </a:moveTo>
                  <a:lnTo>
                    <a:pt x="0" y="2798"/>
                  </a:lnTo>
                  <a:lnTo>
                    <a:pt x="1614" y="3766"/>
                  </a:lnTo>
                  <a:lnTo>
                    <a:pt x="1614" y="861"/>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879;p29">
              <a:extLst>
                <a:ext uri="{FF2B5EF4-FFF2-40B4-BE49-F238E27FC236}">
                  <a16:creationId xmlns:a16="http://schemas.microsoft.com/office/drawing/2014/main" id="{BA4F3685-FD09-B3FB-043D-F8179B74B0F9}"/>
                </a:ext>
              </a:extLst>
            </p:cNvPr>
            <p:cNvSpPr/>
            <p:nvPr/>
          </p:nvSpPr>
          <p:spPr>
            <a:xfrm>
              <a:off x="6384000" y="2702825"/>
              <a:ext cx="147950" cy="86100"/>
            </a:xfrm>
            <a:custGeom>
              <a:avLst/>
              <a:gdLst/>
              <a:ahLst/>
              <a:cxnLst/>
              <a:rect l="l" t="t" r="r" b="b"/>
              <a:pathLst>
                <a:path w="5918" h="3444" extrusionOk="0">
                  <a:moveTo>
                    <a:pt x="4304" y="0"/>
                  </a:moveTo>
                  <a:lnTo>
                    <a:pt x="0" y="2582"/>
                  </a:lnTo>
                  <a:lnTo>
                    <a:pt x="1614" y="3443"/>
                  </a:lnTo>
                  <a:lnTo>
                    <a:pt x="5918" y="861"/>
                  </a:lnTo>
                  <a:lnTo>
                    <a:pt x="430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880;p29">
              <a:extLst>
                <a:ext uri="{FF2B5EF4-FFF2-40B4-BE49-F238E27FC236}">
                  <a16:creationId xmlns:a16="http://schemas.microsoft.com/office/drawing/2014/main" id="{F88BA5C1-E52C-E006-D8DF-1EA091857F4D}"/>
                </a:ext>
              </a:extLst>
            </p:cNvPr>
            <p:cNvSpPr/>
            <p:nvPr/>
          </p:nvSpPr>
          <p:spPr>
            <a:xfrm>
              <a:off x="6327525" y="2673225"/>
              <a:ext cx="398075" cy="236725"/>
            </a:xfrm>
            <a:custGeom>
              <a:avLst/>
              <a:gdLst/>
              <a:ahLst/>
              <a:cxnLst/>
              <a:rect l="l" t="t" r="r" b="b"/>
              <a:pathLst>
                <a:path w="15923" h="9469" extrusionOk="0">
                  <a:moveTo>
                    <a:pt x="4519" y="431"/>
                  </a:moveTo>
                  <a:lnTo>
                    <a:pt x="15385" y="6779"/>
                  </a:lnTo>
                  <a:lnTo>
                    <a:pt x="11404" y="9146"/>
                  </a:lnTo>
                  <a:lnTo>
                    <a:pt x="497" y="2643"/>
                  </a:lnTo>
                  <a:lnTo>
                    <a:pt x="497" y="2643"/>
                  </a:lnTo>
                  <a:lnTo>
                    <a:pt x="4519" y="431"/>
                  </a:lnTo>
                  <a:close/>
                  <a:moveTo>
                    <a:pt x="4411" y="1"/>
                  </a:moveTo>
                  <a:lnTo>
                    <a:pt x="0" y="2475"/>
                  </a:lnTo>
                  <a:lnTo>
                    <a:pt x="0" y="2690"/>
                  </a:lnTo>
                  <a:lnTo>
                    <a:pt x="0" y="2798"/>
                  </a:lnTo>
                  <a:lnTo>
                    <a:pt x="11297" y="9468"/>
                  </a:lnTo>
                  <a:lnTo>
                    <a:pt x="11404" y="9468"/>
                  </a:lnTo>
                  <a:lnTo>
                    <a:pt x="15923" y="6886"/>
                  </a:lnTo>
                  <a:lnTo>
                    <a:pt x="15923" y="6779"/>
                  </a:lnTo>
                  <a:lnTo>
                    <a:pt x="15923" y="6564"/>
                  </a:lnTo>
                  <a:lnTo>
                    <a:pt x="462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881;p29">
              <a:extLst>
                <a:ext uri="{FF2B5EF4-FFF2-40B4-BE49-F238E27FC236}">
                  <a16:creationId xmlns:a16="http://schemas.microsoft.com/office/drawing/2014/main" id="{9DED39F6-9AD9-91DA-231E-BDA3FAD79DAD}"/>
                </a:ext>
              </a:extLst>
            </p:cNvPr>
            <p:cNvSpPr/>
            <p:nvPr/>
          </p:nvSpPr>
          <p:spPr>
            <a:xfrm>
              <a:off x="6483525" y="2759300"/>
              <a:ext cx="78025" cy="51125"/>
            </a:xfrm>
            <a:custGeom>
              <a:avLst/>
              <a:gdLst/>
              <a:ahLst/>
              <a:cxnLst/>
              <a:rect l="l" t="t" r="r" b="b"/>
              <a:pathLst>
                <a:path w="3121" h="2045" extrusionOk="0">
                  <a:moveTo>
                    <a:pt x="1614" y="1"/>
                  </a:moveTo>
                  <a:lnTo>
                    <a:pt x="968" y="108"/>
                  </a:lnTo>
                  <a:lnTo>
                    <a:pt x="430" y="323"/>
                  </a:lnTo>
                  <a:lnTo>
                    <a:pt x="108" y="646"/>
                  </a:lnTo>
                  <a:lnTo>
                    <a:pt x="0" y="1076"/>
                  </a:lnTo>
                  <a:lnTo>
                    <a:pt x="108" y="1507"/>
                  </a:lnTo>
                  <a:lnTo>
                    <a:pt x="430" y="1830"/>
                  </a:lnTo>
                  <a:lnTo>
                    <a:pt x="968" y="2045"/>
                  </a:lnTo>
                  <a:lnTo>
                    <a:pt x="2152" y="2045"/>
                  </a:lnTo>
                  <a:lnTo>
                    <a:pt x="2690" y="1830"/>
                  </a:lnTo>
                  <a:lnTo>
                    <a:pt x="3013" y="1507"/>
                  </a:lnTo>
                  <a:lnTo>
                    <a:pt x="3120" y="1076"/>
                  </a:lnTo>
                  <a:lnTo>
                    <a:pt x="3013" y="646"/>
                  </a:lnTo>
                  <a:lnTo>
                    <a:pt x="2690" y="323"/>
                  </a:lnTo>
                  <a:lnTo>
                    <a:pt x="2152" y="108"/>
                  </a:lnTo>
                  <a:lnTo>
                    <a:pt x="1614"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882;p29">
              <a:extLst>
                <a:ext uri="{FF2B5EF4-FFF2-40B4-BE49-F238E27FC236}">
                  <a16:creationId xmlns:a16="http://schemas.microsoft.com/office/drawing/2014/main" id="{69C2D362-34EE-6860-DBDD-78BDC2D2E48E}"/>
                </a:ext>
              </a:extLst>
            </p:cNvPr>
            <p:cNvSpPr/>
            <p:nvPr/>
          </p:nvSpPr>
          <p:spPr>
            <a:xfrm>
              <a:off x="6319450" y="2694750"/>
              <a:ext cx="112975" cy="134500"/>
            </a:xfrm>
            <a:custGeom>
              <a:avLst/>
              <a:gdLst/>
              <a:ahLst/>
              <a:cxnLst/>
              <a:rect l="l" t="t" r="r" b="b"/>
              <a:pathLst>
                <a:path w="4519" h="5380" extrusionOk="0">
                  <a:moveTo>
                    <a:pt x="108" y="1"/>
                  </a:moveTo>
                  <a:lnTo>
                    <a:pt x="0" y="2798"/>
                  </a:lnTo>
                  <a:lnTo>
                    <a:pt x="4519" y="5380"/>
                  </a:lnTo>
                  <a:lnTo>
                    <a:pt x="4519" y="2583"/>
                  </a:lnTo>
                  <a:lnTo>
                    <a:pt x="10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883;p29">
              <a:extLst>
                <a:ext uri="{FF2B5EF4-FFF2-40B4-BE49-F238E27FC236}">
                  <a16:creationId xmlns:a16="http://schemas.microsoft.com/office/drawing/2014/main" id="{E1D1A2A2-4285-0824-551D-D63EDA570C16}"/>
                </a:ext>
              </a:extLst>
            </p:cNvPr>
            <p:cNvSpPr/>
            <p:nvPr/>
          </p:nvSpPr>
          <p:spPr>
            <a:xfrm>
              <a:off x="6316750" y="2689375"/>
              <a:ext cx="118375" cy="142575"/>
            </a:xfrm>
            <a:custGeom>
              <a:avLst/>
              <a:gdLst/>
              <a:ahLst/>
              <a:cxnLst/>
              <a:rect l="l" t="t" r="r" b="b"/>
              <a:pathLst>
                <a:path w="4735" h="5703" extrusionOk="0">
                  <a:moveTo>
                    <a:pt x="323" y="538"/>
                  </a:moveTo>
                  <a:lnTo>
                    <a:pt x="4412" y="2905"/>
                  </a:lnTo>
                  <a:lnTo>
                    <a:pt x="4412" y="5199"/>
                  </a:lnTo>
                  <a:lnTo>
                    <a:pt x="4412" y="5199"/>
                  </a:lnTo>
                  <a:lnTo>
                    <a:pt x="323" y="2905"/>
                  </a:lnTo>
                  <a:lnTo>
                    <a:pt x="323" y="538"/>
                  </a:lnTo>
                  <a:close/>
                  <a:moveTo>
                    <a:pt x="108" y="0"/>
                  </a:moveTo>
                  <a:lnTo>
                    <a:pt x="1" y="216"/>
                  </a:lnTo>
                  <a:lnTo>
                    <a:pt x="1" y="3013"/>
                  </a:lnTo>
                  <a:lnTo>
                    <a:pt x="108" y="3120"/>
                  </a:lnTo>
                  <a:lnTo>
                    <a:pt x="4519" y="5702"/>
                  </a:lnTo>
                  <a:lnTo>
                    <a:pt x="4735" y="5702"/>
                  </a:lnTo>
                  <a:lnTo>
                    <a:pt x="4735" y="5595"/>
                  </a:lnTo>
                  <a:lnTo>
                    <a:pt x="4735" y="2798"/>
                  </a:lnTo>
                  <a:lnTo>
                    <a:pt x="4735" y="2690"/>
                  </a:lnTo>
                  <a:lnTo>
                    <a:pt x="21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884;p29">
              <a:extLst>
                <a:ext uri="{FF2B5EF4-FFF2-40B4-BE49-F238E27FC236}">
                  <a16:creationId xmlns:a16="http://schemas.microsoft.com/office/drawing/2014/main" id="{B6B414FB-0B75-2888-159E-6B2D9D71B444}"/>
                </a:ext>
              </a:extLst>
            </p:cNvPr>
            <p:cNvSpPr/>
            <p:nvPr/>
          </p:nvSpPr>
          <p:spPr>
            <a:xfrm>
              <a:off x="6432400" y="2592550"/>
              <a:ext cx="279750" cy="236700"/>
            </a:xfrm>
            <a:custGeom>
              <a:avLst/>
              <a:gdLst/>
              <a:ahLst/>
              <a:cxnLst/>
              <a:rect l="l" t="t" r="r" b="b"/>
              <a:pathLst>
                <a:path w="11190" h="9468" extrusionOk="0">
                  <a:moveTo>
                    <a:pt x="11190" y="0"/>
                  </a:moveTo>
                  <a:lnTo>
                    <a:pt x="1" y="6671"/>
                  </a:lnTo>
                  <a:lnTo>
                    <a:pt x="1" y="9468"/>
                  </a:lnTo>
                  <a:lnTo>
                    <a:pt x="11190" y="2905"/>
                  </a:lnTo>
                  <a:lnTo>
                    <a:pt x="11190"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885;p29">
              <a:extLst>
                <a:ext uri="{FF2B5EF4-FFF2-40B4-BE49-F238E27FC236}">
                  <a16:creationId xmlns:a16="http://schemas.microsoft.com/office/drawing/2014/main" id="{447905BA-DA98-28D4-2125-65F3B9F66118}"/>
                </a:ext>
              </a:extLst>
            </p:cNvPr>
            <p:cNvSpPr/>
            <p:nvPr/>
          </p:nvSpPr>
          <p:spPr>
            <a:xfrm>
              <a:off x="6488900" y="2700125"/>
              <a:ext cx="40375" cy="94175"/>
            </a:xfrm>
            <a:custGeom>
              <a:avLst/>
              <a:gdLst/>
              <a:ahLst/>
              <a:cxnLst/>
              <a:rect l="l" t="t" r="r" b="b"/>
              <a:pathLst>
                <a:path w="1615" h="3767" extrusionOk="0">
                  <a:moveTo>
                    <a:pt x="1614" y="1"/>
                  </a:moveTo>
                  <a:lnTo>
                    <a:pt x="0" y="969"/>
                  </a:lnTo>
                  <a:lnTo>
                    <a:pt x="0" y="3766"/>
                  </a:lnTo>
                  <a:lnTo>
                    <a:pt x="1506" y="2906"/>
                  </a:lnTo>
                  <a:lnTo>
                    <a:pt x="161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886;p29">
              <a:extLst>
                <a:ext uri="{FF2B5EF4-FFF2-40B4-BE49-F238E27FC236}">
                  <a16:creationId xmlns:a16="http://schemas.microsoft.com/office/drawing/2014/main" id="{B8CD3454-224A-9C02-C51F-3331B16FC376}"/>
                </a:ext>
              </a:extLst>
            </p:cNvPr>
            <p:cNvSpPr/>
            <p:nvPr/>
          </p:nvSpPr>
          <p:spPr>
            <a:xfrm>
              <a:off x="6427025" y="2589850"/>
              <a:ext cx="290525" cy="242100"/>
            </a:xfrm>
            <a:custGeom>
              <a:avLst/>
              <a:gdLst/>
              <a:ahLst/>
              <a:cxnLst/>
              <a:rect l="l" t="t" r="r" b="b"/>
              <a:pathLst>
                <a:path w="11621" h="9684" extrusionOk="0">
                  <a:moveTo>
                    <a:pt x="11190" y="431"/>
                  </a:moveTo>
                  <a:lnTo>
                    <a:pt x="11190" y="2905"/>
                  </a:lnTo>
                  <a:lnTo>
                    <a:pt x="324" y="9253"/>
                  </a:lnTo>
                  <a:lnTo>
                    <a:pt x="324" y="6994"/>
                  </a:lnTo>
                  <a:lnTo>
                    <a:pt x="11190" y="431"/>
                  </a:lnTo>
                  <a:close/>
                  <a:moveTo>
                    <a:pt x="11297" y="1"/>
                  </a:moveTo>
                  <a:lnTo>
                    <a:pt x="108" y="6671"/>
                  </a:lnTo>
                  <a:lnTo>
                    <a:pt x="1" y="6779"/>
                  </a:lnTo>
                  <a:lnTo>
                    <a:pt x="1" y="9576"/>
                  </a:lnTo>
                  <a:lnTo>
                    <a:pt x="108" y="9683"/>
                  </a:lnTo>
                  <a:lnTo>
                    <a:pt x="324" y="9683"/>
                  </a:lnTo>
                  <a:lnTo>
                    <a:pt x="11513" y="3121"/>
                  </a:lnTo>
                  <a:lnTo>
                    <a:pt x="11620" y="3013"/>
                  </a:lnTo>
                  <a:lnTo>
                    <a:pt x="11620" y="108"/>
                  </a:lnTo>
                  <a:lnTo>
                    <a:pt x="1151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887;p29">
              <a:extLst>
                <a:ext uri="{FF2B5EF4-FFF2-40B4-BE49-F238E27FC236}">
                  <a16:creationId xmlns:a16="http://schemas.microsoft.com/office/drawing/2014/main" id="{9817242C-D9B5-EF85-3DF6-8A93FBE3C575}"/>
                </a:ext>
              </a:extLst>
            </p:cNvPr>
            <p:cNvSpPr/>
            <p:nvPr/>
          </p:nvSpPr>
          <p:spPr>
            <a:xfrm>
              <a:off x="6322125" y="2530675"/>
              <a:ext cx="390025" cy="228650"/>
            </a:xfrm>
            <a:custGeom>
              <a:avLst/>
              <a:gdLst/>
              <a:ahLst/>
              <a:cxnLst/>
              <a:rect l="l" t="t" r="r" b="b"/>
              <a:pathLst>
                <a:path w="15601" h="9146" extrusionOk="0">
                  <a:moveTo>
                    <a:pt x="11190" y="1"/>
                  </a:moveTo>
                  <a:lnTo>
                    <a:pt x="1" y="6564"/>
                  </a:lnTo>
                  <a:lnTo>
                    <a:pt x="4412" y="9146"/>
                  </a:lnTo>
                  <a:lnTo>
                    <a:pt x="15601" y="2475"/>
                  </a:lnTo>
                  <a:lnTo>
                    <a:pt x="11190"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888;p29">
              <a:extLst>
                <a:ext uri="{FF2B5EF4-FFF2-40B4-BE49-F238E27FC236}">
                  <a16:creationId xmlns:a16="http://schemas.microsoft.com/office/drawing/2014/main" id="{C564E842-A718-DECA-32CA-50ED3D1AC915}"/>
                </a:ext>
              </a:extLst>
            </p:cNvPr>
            <p:cNvSpPr/>
            <p:nvPr/>
          </p:nvSpPr>
          <p:spPr>
            <a:xfrm>
              <a:off x="6381300" y="2638275"/>
              <a:ext cx="147975" cy="86075"/>
            </a:xfrm>
            <a:custGeom>
              <a:avLst/>
              <a:gdLst/>
              <a:ahLst/>
              <a:cxnLst/>
              <a:rect l="l" t="t" r="r" b="b"/>
              <a:pathLst>
                <a:path w="5919" h="3443" extrusionOk="0">
                  <a:moveTo>
                    <a:pt x="1507" y="0"/>
                  </a:moveTo>
                  <a:lnTo>
                    <a:pt x="1" y="861"/>
                  </a:lnTo>
                  <a:lnTo>
                    <a:pt x="4304" y="3443"/>
                  </a:lnTo>
                  <a:lnTo>
                    <a:pt x="5918" y="2475"/>
                  </a:lnTo>
                  <a:lnTo>
                    <a:pt x="150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889;p29">
              <a:extLst>
                <a:ext uri="{FF2B5EF4-FFF2-40B4-BE49-F238E27FC236}">
                  <a16:creationId xmlns:a16="http://schemas.microsoft.com/office/drawing/2014/main" id="{973F577E-17DC-FB1E-FAD0-EE10844C359A}"/>
                </a:ext>
              </a:extLst>
            </p:cNvPr>
            <p:cNvSpPr/>
            <p:nvPr/>
          </p:nvSpPr>
          <p:spPr>
            <a:xfrm>
              <a:off x="6620700" y="2619450"/>
              <a:ext cx="40350" cy="94150"/>
            </a:xfrm>
            <a:custGeom>
              <a:avLst/>
              <a:gdLst/>
              <a:ahLst/>
              <a:cxnLst/>
              <a:rect l="l" t="t" r="r" b="b"/>
              <a:pathLst>
                <a:path w="1614" h="3766" extrusionOk="0">
                  <a:moveTo>
                    <a:pt x="1614" y="0"/>
                  </a:moveTo>
                  <a:lnTo>
                    <a:pt x="0" y="968"/>
                  </a:lnTo>
                  <a:lnTo>
                    <a:pt x="0" y="3766"/>
                  </a:lnTo>
                  <a:lnTo>
                    <a:pt x="1506" y="2797"/>
                  </a:lnTo>
                  <a:lnTo>
                    <a:pt x="161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890;p29">
              <a:extLst>
                <a:ext uri="{FF2B5EF4-FFF2-40B4-BE49-F238E27FC236}">
                  <a16:creationId xmlns:a16="http://schemas.microsoft.com/office/drawing/2014/main" id="{CB248DAA-9060-2325-E9D4-E9BD4CA1BE85}"/>
                </a:ext>
              </a:extLst>
            </p:cNvPr>
            <p:cNvSpPr/>
            <p:nvPr/>
          </p:nvSpPr>
          <p:spPr>
            <a:xfrm>
              <a:off x="6513100" y="2554900"/>
              <a:ext cx="147950" cy="88775"/>
            </a:xfrm>
            <a:custGeom>
              <a:avLst/>
              <a:gdLst/>
              <a:ahLst/>
              <a:cxnLst/>
              <a:rect l="l" t="t" r="r" b="b"/>
              <a:pathLst>
                <a:path w="5918" h="3551" extrusionOk="0">
                  <a:moveTo>
                    <a:pt x="1507" y="0"/>
                  </a:moveTo>
                  <a:lnTo>
                    <a:pt x="1" y="968"/>
                  </a:lnTo>
                  <a:lnTo>
                    <a:pt x="4304" y="3550"/>
                  </a:lnTo>
                  <a:lnTo>
                    <a:pt x="5918" y="2582"/>
                  </a:lnTo>
                  <a:lnTo>
                    <a:pt x="150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891;p29">
              <a:extLst>
                <a:ext uri="{FF2B5EF4-FFF2-40B4-BE49-F238E27FC236}">
                  <a16:creationId xmlns:a16="http://schemas.microsoft.com/office/drawing/2014/main" id="{8BAEA6DB-E710-1390-8086-06F5F93EE683}"/>
                </a:ext>
              </a:extLst>
            </p:cNvPr>
            <p:cNvSpPr/>
            <p:nvPr/>
          </p:nvSpPr>
          <p:spPr>
            <a:xfrm>
              <a:off x="6316750" y="2528000"/>
              <a:ext cx="400800" cy="236700"/>
            </a:xfrm>
            <a:custGeom>
              <a:avLst/>
              <a:gdLst/>
              <a:ahLst/>
              <a:cxnLst/>
              <a:rect l="l" t="t" r="r" b="b"/>
              <a:pathLst>
                <a:path w="16032" h="9468" extrusionOk="0">
                  <a:moveTo>
                    <a:pt x="11405" y="323"/>
                  </a:moveTo>
                  <a:lnTo>
                    <a:pt x="15432" y="2638"/>
                  </a:lnTo>
                  <a:lnTo>
                    <a:pt x="15432" y="2638"/>
                  </a:lnTo>
                  <a:lnTo>
                    <a:pt x="4627" y="9037"/>
                  </a:lnTo>
                  <a:lnTo>
                    <a:pt x="539" y="6671"/>
                  </a:lnTo>
                  <a:lnTo>
                    <a:pt x="11405" y="323"/>
                  </a:lnTo>
                  <a:close/>
                  <a:moveTo>
                    <a:pt x="11297" y="0"/>
                  </a:moveTo>
                  <a:lnTo>
                    <a:pt x="108" y="6455"/>
                  </a:lnTo>
                  <a:lnTo>
                    <a:pt x="1" y="6671"/>
                  </a:lnTo>
                  <a:lnTo>
                    <a:pt x="108" y="6778"/>
                  </a:lnTo>
                  <a:lnTo>
                    <a:pt x="4519" y="9468"/>
                  </a:lnTo>
                  <a:lnTo>
                    <a:pt x="4735" y="9468"/>
                  </a:lnTo>
                  <a:lnTo>
                    <a:pt x="15924" y="2797"/>
                  </a:lnTo>
                  <a:lnTo>
                    <a:pt x="16031" y="2582"/>
                  </a:lnTo>
                  <a:lnTo>
                    <a:pt x="15924" y="2475"/>
                  </a:lnTo>
                  <a:lnTo>
                    <a:pt x="1151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892;p29">
              <a:extLst>
                <a:ext uri="{FF2B5EF4-FFF2-40B4-BE49-F238E27FC236}">
                  <a16:creationId xmlns:a16="http://schemas.microsoft.com/office/drawing/2014/main" id="{584D0516-7CF5-C0D9-5348-948CA464E2C0}"/>
                </a:ext>
              </a:extLst>
            </p:cNvPr>
            <p:cNvSpPr/>
            <p:nvPr/>
          </p:nvSpPr>
          <p:spPr>
            <a:xfrm>
              <a:off x="6480825" y="2614050"/>
              <a:ext cx="78025" cy="51150"/>
            </a:xfrm>
            <a:custGeom>
              <a:avLst/>
              <a:gdLst/>
              <a:ahLst/>
              <a:cxnLst/>
              <a:rect l="l" t="t" r="r" b="b"/>
              <a:pathLst>
                <a:path w="3121" h="2046" extrusionOk="0">
                  <a:moveTo>
                    <a:pt x="969" y="1"/>
                  </a:moveTo>
                  <a:lnTo>
                    <a:pt x="431" y="216"/>
                  </a:lnTo>
                  <a:lnTo>
                    <a:pt x="108" y="539"/>
                  </a:lnTo>
                  <a:lnTo>
                    <a:pt x="0" y="969"/>
                  </a:lnTo>
                  <a:lnTo>
                    <a:pt x="108" y="1400"/>
                  </a:lnTo>
                  <a:lnTo>
                    <a:pt x="431" y="1722"/>
                  </a:lnTo>
                  <a:lnTo>
                    <a:pt x="969" y="1937"/>
                  </a:lnTo>
                  <a:lnTo>
                    <a:pt x="1614" y="2045"/>
                  </a:lnTo>
                  <a:lnTo>
                    <a:pt x="2152" y="1937"/>
                  </a:lnTo>
                  <a:lnTo>
                    <a:pt x="2690" y="1722"/>
                  </a:lnTo>
                  <a:lnTo>
                    <a:pt x="3013" y="1400"/>
                  </a:lnTo>
                  <a:lnTo>
                    <a:pt x="3121" y="969"/>
                  </a:lnTo>
                  <a:lnTo>
                    <a:pt x="3013" y="539"/>
                  </a:lnTo>
                  <a:lnTo>
                    <a:pt x="2690" y="216"/>
                  </a:lnTo>
                  <a:lnTo>
                    <a:pt x="2152"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893;p29">
              <a:extLst>
                <a:ext uri="{FF2B5EF4-FFF2-40B4-BE49-F238E27FC236}">
                  <a16:creationId xmlns:a16="http://schemas.microsoft.com/office/drawing/2014/main" id="{3B5752EC-DB2C-5BFC-F94F-382A07932AA8}"/>
                </a:ext>
              </a:extLst>
            </p:cNvPr>
            <p:cNvSpPr/>
            <p:nvPr/>
          </p:nvSpPr>
          <p:spPr>
            <a:xfrm>
              <a:off x="6464675" y="2772750"/>
              <a:ext cx="110325" cy="134500"/>
            </a:xfrm>
            <a:custGeom>
              <a:avLst/>
              <a:gdLst/>
              <a:ahLst/>
              <a:cxnLst/>
              <a:rect l="l" t="t" r="r" b="b"/>
              <a:pathLst>
                <a:path w="4413" h="5380" extrusionOk="0">
                  <a:moveTo>
                    <a:pt x="1" y="1"/>
                  </a:moveTo>
                  <a:lnTo>
                    <a:pt x="1" y="2798"/>
                  </a:lnTo>
                  <a:lnTo>
                    <a:pt x="4412" y="5380"/>
                  </a:lnTo>
                  <a:lnTo>
                    <a:pt x="4412" y="2690"/>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894;p29">
              <a:extLst>
                <a:ext uri="{FF2B5EF4-FFF2-40B4-BE49-F238E27FC236}">
                  <a16:creationId xmlns:a16="http://schemas.microsoft.com/office/drawing/2014/main" id="{5584C637-B875-CAAF-CA0F-DD991F66C88B}"/>
                </a:ext>
              </a:extLst>
            </p:cNvPr>
            <p:cNvSpPr/>
            <p:nvPr/>
          </p:nvSpPr>
          <p:spPr>
            <a:xfrm>
              <a:off x="6459300" y="2770050"/>
              <a:ext cx="121075" cy="142600"/>
            </a:xfrm>
            <a:custGeom>
              <a:avLst/>
              <a:gdLst/>
              <a:ahLst/>
              <a:cxnLst/>
              <a:rect l="l" t="t" r="r" b="b"/>
              <a:pathLst>
                <a:path w="4843" h="5704" extrusionOk="0">
                  <a:moveTo>
                    <a:pt x="431" y="431"/>
                  </a:moveTo>
                  <a:lnTo>
                    <a:pt x="4519" y="2906"/>
                  </a:lnTo>
                  <a:lnTo>
                    <a:pt x="4519" y="5251"/>
                  </a:lnTo>
                  <a:lnTo>
                    <a:pt x="4519" y="5251"/>
                  </a:lnTo>
                  <a:lnTo>
                    <a:pt x="431" y="2798"/>
                  </a:lnTo>
                  <a:lnTo>
                    <a:pt x="431" y="431"/>
                  </a:lnTo>
                  <a:close/>
                  <a:moveTo>
                    <a:pt x="108" y="1"/>
                  </a:moveTo>
                  <a:lnTo>
                    <a:pt x="1" y="109"/>
                  </a:lnTo>
                  <a:lnTo>
                    <a:pt x="1" y="2906"/>
                  </a:lnTo>
                  <a:lnTo>
                    <a:pt x="108" y="3121"/>
                  </a:lnTo>
                  <a:lnTo>
                    <a:pt x="4519" y="5703"/>
                  </a:lnTo>
                  <a:lnTo>
                    <a:pt x="4735" y="5703"/>
                  </a:lnTo>
                  <a:lnTo>
                    <a:pt x="4842" y="5488"/>
                  </a:lnTo>
                  <a:lnTo>
                    <a:pt x="4842" y="2798"/>
                  </a:lnTo>
                  <a:lnTo>
                    <a:pt x="4735" y="2583"/>
                  </a:lnTo>
                  <a:lnTo>
                    <a:pt x="32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895;p29">
              <a:extLst>
                <a:ext uri="{FF2B5EF4-FFF2-40B4-BE49-F238E27FC236}">
                  <a16:creationId xmlns:a16="http://schemas.microsoft.com/office/drawing/2014/main" id="{09A527EE-F635-2992-6D81-0CB1964EC57F}"/>
                </a:ext>
              </a:extLst>
            </p:cNvPr>
            <p:cNvSpPr/>
            <p:nvPr/>
          </p:nvSpPr>
          <p:spPr>
            <a:xfrm>
              <a:off x="6574975" y="2670550"/>
              <a:ext cx="282425" cy="236700"/>
            </a:xfrm>
            <a:custGeom>
              <a:avLst/>
              <a:gdLst/>
              <a:ahLst/>
              <a:cxnLst/>
              <a:rect l="l" t="t" r="r" b="b"/>
              <a:pathLst>
                <a:path w="11297" h="9468" extrusionOk="0">
                  <a:moveTo>
                    <a:pt x="11297" y="0"/>
                  </a:moveTo>
                  <a:lnTo>
                    <a:pt x="0" y="6778"/>
                  </a:lnTo>
                  <a:lnTo>
                    <a:pt x="0" y="9468"/>
                  </a:lnTo>
                  <a:lnTo>
                    <a:pt x="11297" y="2905"/>
                  </a:lnTo>
                  <a:lnTo>
                    <a:pt x="11297"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896;p29">
              <a:extLst>
                <a:ext uri="{FF2B5EF4-FFF2-40B4-BE49-F238E27FC236}">
                  <a16:creationId xmlns:a16="http://schemas.microsoft.com/office/drawing/2014/main" id="{19A55E27-2F86-93FB-A4F3-7DE7071F6121}"/>
                </a:ext>
              </a:extLst>
            </p:cNvPr>
            <p:cNvSpPr/>
            <p:nvPr/>
          </p:nvSpPr>
          <p:spPr>
            <a:xfrm>
              <a:off x="6634125" y="2780825"/>
              <a:ext cx="40375" cy="94150"/>
            </a:xfrm>
            <a:custGeom>
              <a:avLst/>
              <a:gdLst/>
              <a:ahLst/>
              <a:cxnLst/>
              <a:rect l="l" t="t" r="r" b="b"/>
              <a:pathLst>
                <a:path w="1615" h="3766" extrusionOk="0">
                  <a:moveTo>
                    <a:pt x="1615" y="0"/>
                  </a:moveTo>
                  <a:lnTo>
                    <a:pt x="1" y="861"/>
                  </a:lnTo>
                  <a:lnTo>
                    <a:pt x="1" y="3766"/>
                  </a:lnTo>
                  <a:lnTo>
                    <a:pt x="1507" y="2798"/>
                  </a:lnTo>
                  <a:lnTo>
                    <a:pt x="161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897;p29">
              <a:extLst>
                <a:ext uri="{FF2B5EF4-FFF2-40B4-BE49-F238E27FC236}">
                  <a16:creationId xmlns:a16="http://schemas.microsoft.com/office/drawing/2014/main" id="{6F35CE94-E620-B56F-CEDC-57A832958B75}"/>
                </a:ext>
              </a:extLst>
            </p:cNvPr>
            <p:cNvSpPr/>
            <p:nvPr/>
          </p:nvSpPr>
          <p:spPr>
            <a:xfrm>
              <a:off x="6572275" y="2667850"/>
              <a:ext cx="287825" cy="244800"/>
            </a:xfrm>
            <a:custGeom>
              <a:avLst/>
              <a:gdLst/>
              <a:ahLst/>
              <a:cxnLst/>
              <a:rect l="l" t="t" r="r" b="b"/>
              <a:pathLst>
                <a:path w="11513" h="9792" extrusionOk="0">
                  <a:moveTo>
                    <a:pt x="11189" y="431"/>
                  </a:moveTo>
                  <a:lnTo>
                    <a:pt x="11189" y="2905"/>
                  </a:lnTo>
                  <a:lnTo>
                    <a:pt x="323" y="9253"/>
                  </a:lnTo>
                  <a:lnTo>
                    <a:pt x="323" y="6929"/>
                  </a:lnTo>
                  <a:lnTo>
                    <a:pt x="11189" y="431"/>
                  </a:lnTo>
                  <a:close/>
                  <a:moveTo>
                    <a:pt x="11297" y="1"/>
                  </a:moveTo>
                  <a:lnTo>
                    <a:pt x="0" y="6671"/>
                  </a:lnTo>
                  <a:lnTo>
                    <a:pt x="0" y="6886"/>
                  </a:lnTo>
                  <a:lnTo>
                    <a:pt x="0" y="9576"/>
                  </a:lnTo>
                  <a:lnTo>
                    <a:pt x="0" y="9791"/>
                  </a:lnTo>
                  <a:lnTo>
                    <a:pt x="216" y="9791"/>
                  </a:lnTo>
                  <a:lnTo>
                    <a:pt x="11405" y="3121"/>
                  </a:lnTo>
                  <a:lnTo>
                    <a:pt x="11512" y="3013"/>
                  </a:lnTo>
                  <a:lnTo>
                    <a:pt x="11512" y="108"/>
                  </a:lnTo>
                  <a:lnTo>
                    <a:pt x="1140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898;p29">
              <a:extLst>
                <a:ext uri="{FF2B5EF4-FFF2-40B4-BE49-F238E27FC236}">
                  <a16:creationId xmlns:a16="http://schemas.microsoft.com/office/drawing/2014/main" id="{4E7B824C-80E1-6914-2C48-5EFD88BF210B}"/>
                </a:ext>
              </a:extLst>
            </p:cNvPr>
            <p:cNvSpPr/>
            <p:nvPr/>
          </p:nvSpPr>
          <p:spPr>
            <a:xfrm>
              <a:off x="6464675" y="2608675"/>
              <a:ext cx="392725" cy="231350"/>
            </a:xfrm>
            <a:custGeom>
              <a:avLst/>
              <a:gdLst/>
              <a:ahLst/>
              <a:cxnLst/>
              <a:rect l="l" t="t" r="r" b="b"/>
              <a:pathLst>
                <a:path w="15709" h="9254" extrusionOk="0">
                  <a:moveTo>
                    <a:pt x="11298" y="1"/>
                  </a:moveTo>
                  <a:lnTo>
                    <a:pt x="1" y="6564"/>
                  </a:lnTo>
                  <a:lnTo>
                    <a:pt x="4412" y="9253"/>
                  </a:lnTo>
                  <a:lnTo>
                    <a:pt x="15709" y="2475"/>
                  </a:lnTo>
                  <a:lnTo>
                    <a:pt x="11298"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899;p29">
              <a:extLst>
                <a:ext uri="{FF2B5EF4-FFF2-40B4-BE49-F238E27FC236}">
                  <a16:creationId xmlns:a16="http://schemas.microsoft.com/office/drawing/2014/main" id="{184FEA28-EBAF-0F08-1417-37BF61C5404A}"/>
                </a:ext>
              </a:extLst>
            </p:cNvPr>
            <p:cNvSpPr/>
            <p:nvPr/>
          </p:nvSpPr>
          <p:spPr>
            <a:xfrm>
              <a:off x="6526550" y="2716275"/>
              <a:ext cx="147950" cy="86075"/>
            </a:xfrm>
            <a:custGeom>
              <a:avLst/>
              <a:gdLst/>
              <a:ahLst/>
              <a:cxnLst/>
              <a:rect l="l" t="t" r="r" b="b"/>
              <a:pathLst>
                <a:path w="5918" h="3443" extrusionOk="0">
                  <a:moveTo>
                    <a:pt x="1507" y="0"/>
                  </a:moveTo>
                  <a:lnTo>
                    <a:pt x="0" y="861"/>
                  </a:lnTo>
                  <a:lnTo>
                    <a:pt x="4304" y="3443"/>
                  </a:lnTo>
                  <a:lnTo>
                    <a:pt x="5918" y="2582"/>
                  </a:lnTo>
                  <a:lnTo>
                    <a:pt x="150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900;p29">
              <a:extLst>
                <a:ext uri="{FF2B5EF4-FFF2-40B4-BE49-F238E27FC236}">
                  <a16:creationId xmlns:a16="http://schemas.microsoft.com/office/drawing/2014/main" id="{4108F4A4-CC7A-3054-E53B-32F793A7DEBF}"/>
                </a:ext>
              </a:extLst>
            </p:cNvPr>
            <p:cNvSpPr/>
            <p:nvPr/>
          </p:nvSpPr>
          <p:spPr>
            <a:xfrm>
              <a:off x="6763250" y="2697450"/>
              <a:ext cx="40350" cy="94150"/>
            </a:xfrm>
            <a:custGeom>
              <a:avLst/>
              <a:gdLst/>
              <a:ahLst/>
              <a:cxnLst/>
              <a:rect l="l" t="t" r="r" b="b"/>
              <a:pathLst>
                <a:path w="1614" h="3766" extrusionOk="0">
                  <a:moveTo>
                    <a:pt x="1614" y="0"/>
                  </a:moveTo>
                  <a:lnTo>
                    <a:pt x="0" y="968"/>
                  </a:lnTo>
                  <a:lnTo>
                    <a:pt x="0" y="3766"/>
                  </a:lnTo>
                  <a:lnTo>
                    <a:pt x="1506" y="2905"/>
                  </a:lnTo>
                  <a:lnTo>
                    <a:pt x="161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901;p29">
              <a:extLst>
                <a:ext uri="{FF2B5EF4-FFF2-40B4-BE49-F238E27FC236}">
                  <a16:creationId xmlns:a16="http://schemas.microsoft.com/office/drawing/2014/main" id="{FD1F3DE4-5F7F-0BE7-946F-71FB8EB214A7}"/>
                </a:ext>
              </a:extLst>
            </p:cNvPr>
            <p:cNvSpPr/>
            <p:nvPr/>
          </p:nvSpPr>
          <p:spPr>
            <a:xfrm>
              <a:off x="6655650" y="2635575"/>
              <a:ext cx="147950" cy="86100"/>
            </a:xfrm>
            <a:custGeom>
              <a:avLst/>
              <a:gdLst/>
              <a:ahLst/>
              <a:cxnLst/>
              <a:rect l="l" t="t" r="r" b="b"/>
              <a:pathLst>
                <a:path w="5918" h="3444" extrusionOk="0">
                  <a:moveTo>
                    <a:pt x="1507" y="1"/>
                  </a:moveTo>
                  <a:lnTo>
                    <a:pt x="1" y="861"/>
                  </a:lnTo>
                  <a:lnTo>
                    <a:pt x="4304" y="3443"/>
                  </a:lnTo>
                  <a:lnTo>
                    <a:pt x="5918" y="2475"/>
                  </a:lnTo>
                  <a:lnTo>
                    <a:pt x="150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902;p29">
              <a:extLst>
                <a:ext uri="{FF2B5EF4-FFF2-40B4-BE49-F238E27FC236}">
                  <a16:creationId xmlns:a16="http://schemas.microsoft.com/office/drawing/2014/main" id="{33BE5384-489F-6A6D-FFA5-442B943D9A4E}"/>
                </a:ext>
              </a:extLst>
            </p:cNvPr>
            <p:cNvSpPr/>
            <p:nvPr/>
          </p:nvSpPr>
          <p:spPr>
            <a:xfrm>
              <a:off x="6459300" y="2606000"/>
              <a:ext cx="400800" cy="236700"/>
            </a:xfrm>
            <a:custGeom>
              <a:avLst/>
              <a:gdLst/>
              <a:ahLst/>
              <a:cxnLst/>
              <a:rect l="l" t="t" r="r" b="b"/>
              <a:pathLst>
                <a:path w="16032" h="9468" extrusionOk="0">
                  <a:moveTo>
                    <a:pt x="11513" y="323"/>
                  </a:moveTo>
                  <a:lnTo>
                    <a:pt x="15540" y="2639"/>
                  </a:lnTo>
                  <a:lnTo>
                    <a:pt x="15540" y="2639"/>
                  </a:lnTo>
                  <a:lnTo>
                    <a:pt x="4627" y="9145"/>
                  </a:lnTo>
                  <a:lnTo>
                    <a:pt x="539" y="6671"/>
                  </a:lnTo>
                  <a:lnTo>
                    <a:pt x="11513" y="323"/>
                  </a:lnTo>
                  <a:close/>
                  <a:moveTo>
                    <a:pt x="11405" y="0"/>
                  </a:moveTo>
                  <a:lnTo>
                    <a:pt x="108" y="6563"/>
                  </a:lnTo>
                  <a:lnTo>
                    <a:pt x="1" y="6671"/>
                  </a:lnTo>
                  <a:lnTo>
                    <a:pt x="108" y="6886"/>
                  </a:lnTo>
                  <a:lnTo>
                    <a:pt x="4519" y="9468"/>
                  </a:lnTo>
                  <a:lnTo>
                    <a:pt x="4735" y="9468"/>
                  </a:lnTo>
                  <a:lnTo>
                    <a:pt x="15924" y="2797"/>
                  </a:lnTo>
                  <a:lnTo>
                    <a:pt x="16031" y="2582"/>
                  </a:lnTo>
                  <a:lnTo>
                    <a:pt x="15924" y="2475"/>
                  </a:lnTo>
                  <a:lnTo>
                    <a:pt x="1162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903;p29">
              <a:extLst>
                <a:ext uri="{FF2B5EF4-FFF2-40B4-BE49-F238E27FC236}">
                  <a16:creationId xmlns:a16="http://schemas.microsoft.com/office/drawing/2014/main" id="{63479C67-1D2F-6DDD-7D44-2D4F17449ACD}"/>
                </a:ext>
              </a:extLst>
            </p:cNvPr>
            <p:cNvSpPr/>
            <p:nvPr/>
          </p:nvSpPr>
          <p:spPr>
            <a:xfrm>
              <a:off x="6623375" y="2692050"/>
              <a:ext cx="80725" cy="51150"/>
            </a:xfrm>
            <a:custGeom>
              <a:avLst/>
              <a:gdLst/>
              <a:ahLst/>
              <a:cxnLst/>
              <a:rect l="l" t="t" r="r" b="b"/>
              <a:pathLst>
                <a:path w="3229" h="2046" extrusionOk="0">
                  <a:moveTo>
                    <a:pt x="1614" y="1"/>
                  </a:moveTo>
                  <a:lnTo>
                    <a:pt x="969" y="109"/>
                  </a:lnTo>
                  <a:lnTo>
                    <a:pt x="539" y="324"/>
                  </a:lnTo>
                  <a:lnTo>
                    <a:pt x="216" y="646"/>
                  </a:lnTo>
                  <a:lnTo>
                    <a:pt x="1" y="1077"/>
                  </a:lnTo>
                  <a:lnTo>
                    <a:pt x="216" y="1400"/>
                  </a:lnTo>
                  <a:lnTo>
                    <a:pt x="539" y="1722"/>
                  </a:lnTo>
                  <a:lnTo>
                    <a:pt x="969" y="1937"/>
                  </a:lnTo>
                  <a:lnTo>
                    <a:pt x="1614" y="2045"/>
                  </a:lnTo>
                  <a:lnTo>
                    <a:pt x="2260" y="1937"/>
                  </a:lnTo>
                  <a:lnTo>
                    <a:pt x="2798" y="1722"/>
                  </a:lnTo>
                  <a:lnTo>
                    <a:pt x="3121" y="1400"/>
                  </a:lnTo>
                  <a:lnTo>
                    <a:pt x="3228" y="1077"/>
                  </a:lnTo>
                  <a:lnTo>
                    <a:pt x="3121" y="646"/>
                  </a:lnTo>
                  <a:lnTo>
                    <a:pt x="2798" y="324"/>
                  </a:lnTo>
                  <a:lnTo>
                    <a:pt x="2260" y="109"/>
                  </a:lnTo>
                  <a:lnTo>
                    <a:pt x="1614"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904;p29">
              <a:extLst>
                <a:ext uri="{FF2B5EF4-FFF2-40B4-BE49-F238E27FC236}">
                  <a16:creationId xmlns:a16="http://schemas.microsoft.com/office/drawing/2014/main" id="{591D1021-6AD1-484D-C5F7-EFA9B241819B}"/>
                </a:ext>
              </a:extLst>
            </p:cNvPr>
            <p:cNvSpPr/>
            <p:nvPr/>
          </p:nvSpPr>
          <p:spPr>
            <a:xfrm>
              <a:off x="6752475" y="2627500"/>
              <a:ext cx="110300" cy="134525"/>
            </a:xfrm>
            <a:custGeom>
              <a:avLst/>
              <a:gdLst/>
              <a:ahLst/>
              <a:cxnLst/>
              <a:rect l="l" t="t" r="r" b="b"/>
              <a:pathLst>
                <a:path w="4412" h="5381" extrusionOk="0">
                  <a:moveTo>
                    <a:pt x="4412" y="1"/>
                  </a:moveTo>
                  <a:lnTo>
                    <a:pt x="1" y="2691"/>
                  </a:lnTo>
                  <a:lnTo>
                    <a:pt x="1" y="5380"/>
                  </a:lnTo>
                  <a:lnTo>
                    <a:pt x="4412" y="2798"/>
                  </a:lnTo>
                  <a:lnTo>
                    <a:pt x="441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905;p29">
              <a:extLst>
                <a:ext uri="{FF2B5EF4-FFF2-40B4-BE49-F238E27FC236}">
                  <a16:creationId xmlns:a16="http://schemas.microsoft.com/office/drawing/2014/main" id="{C830B6AC-7EA1-F93E-3CA9-8B117F8B1BED}"/>
                </a:ext>
              </a:extLst>
            </p:cNvPr>
            <p:cNvSpPr/>
            <p:nvPr/>
          </p:nvSpPr>
          <p:spPr>
            <a:xfrm>
              <a:off x="6747100" y="2624825"/>
              <a:ext cx="121050" cy="142575"/>
            </a:xfrm>
            <a:custGeom>
              <a:avLst/>
              <a:gdLst/>
              <a:ahLst/>
              <a:cxnLst/>
              <a:rect l="l" t="t" r="r" b="b"/>
              <a:pathLst>
                <a:path w="4842" h="5703" extrusionOk="0">
                  <a:moveTo>
                    <a:pt x="4519" y="431"/>
                  </a:moveTo>
                  <a:lnTo>
                    <a:pt x="4519" y="2798"/>
                  </a:lnTo>
                  <a:lnTo>
                    <a:pt x="431" y="5191"/>
                  </a:lnTo>
                  <a:lnTo>
                    <a:pt x="431" y="5191"/>
                  </a:lnTo>
                  <a:lnTo>
                    <a:pt x="431" y="2905"/>
                  </a:lnTo>
                  <a:lnTo>
                    <a:pt x="4519" y="431"/>
                  </a:lnTo>
                  <a:close/>
                  <a:moveTo>
                    <a:pt x="4627" y="0"/>
                  </a:moveTo>
                  <a:lnTo>
                    <a:pt x="108" y="2582"/>
                  </a:lnTo>
                  <a:lnTo>
                    <a:pt x="1" y="2798"/>
                  </a:lnTo>
                  <a:lnTo>
                    <a:pt x="1" y="5487"/>
                  </a:lnTo>
                  <a:lnTo>
                    <a:pt x="108" y="5702"/>
                  </a:lnTo>
                  <a:lnTo>
                    <a:pt x="323" y="5702"/>
                  </a:lnTo>
                  <a:lnTo>
                    <a:pt x="4734" y="3120"/>
                  </a:lnTo>
                  <a:lnTo>
                    <a:pt x="4842" y="2905"/>
                  </a:lnTo>
                  <a:lnTo>
                    <a:pt x="4842" y="108"/>
                  </a:lnTo>
                  <a:lnTo>
                    <a:pt x="473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906;p29">
              <a:extLst>
                <a:ext uri="{FF2B5EF4-FFF2-40B4-BE49-F238E27FC236}">
                  <a16:creationId xmlns:a16="http://schemas.microsoft.com/office/drawing/2014/main" id="{25A691FC-C24E-8ADC-EC68-90D0D89BF801}"/>
                </a:ext>
              </a:extLst>
            </p:cNvPr>
            <p:cNvSpPr/>
            <p:nvPr/>
          </p:nvSpPr>
          <p:spPr>
            <a:xfrm>
              <a:off x="6472750" y="2525300"/>
              <a:ext cx="279750" cy="236725"/>
            </a:xfrm>
            <a:custGeom>
              <a:avLst/>
              <a:gdLst/>
              <a:ahLst/>
              <a:cxnLst/>
              <a:rect l="l" t="t" r="r" b="b"/>
              <a:pathLst>
                <a:path w="11190" h="9469" extrusionOk="0">
                  <a:moveTo>
                    <a:pt x="1" y="1"/>
                  </a:moveTo>
                  <a:lnTo>
                    <a:pt x="1" y="2905"/>
                  </a:lnTo>
                  <a:lnTo>
                    <a:pt x="11190" y="9468"/>
                  </a:lnTo>
                  <a:lnTo>
                    <a:pt x="11190" y="6779"/>
                  </a:lnTo>
                  <a:lnTo>
                    <a:pt x="1"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907;p29">
              <a:extLst>
                <a:ext uri="{FF2B5EF4-FFF2-40B4-BE49-F238E27FC236}">
                  <a16:creationId xmlns:a16="http://schemas.microsoft.com/office/drawing/2014/main" id="{F5274A93-D3E0-BF1C-76DB-A177FF35036A}"/>
                </a:ext>
              </a:extLst>
            </p:cNvPr>
            <p:cNvSpPr/>
            <p:nvPr/>
          </p:nvSpPr>
          <p:spPr>
            <a:xfrm>
              <a:off x="6655650" y="2632900"/>
              <a:ext cx="40375" cy="94150"/>
            </a:xfrm>
            <a:custGeom>
              <a:avLst/>
              <a:gdLst/>
              <a:ahLst/>
              <a:cxnLst/>
              <a:rect l="l" t="t" r="r" b="b"/>
              <a:pathLst>
                <a:path w="1615" h="3766" extrusionOk="0">
                  <a:moveTo>
                    <a:pt x="1" y="0"/>
                  </a:moveTo>
                  <a:lnTo>
                    <a:pt x="108" y="2905"/>
                  </a:lnTo>
                  <a:lnTo>
                    <a:pt x="1614" y="3766"/>
                  </a:lnTo>
                  <a:lnTo>
                    <a:pt x="1614" y="968"/>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908;p29">
              <a:extLst>
                <a:ext uri="{FF2B5EF4-FFF2-40B4-BE49-F238E27FC236}">
                  <a16:creationId xmlns:a16="http://schemas.microsoft.com/office/drawing/2014/main" id="{5189AB64-F056-2201-48AC-A1B6B64400FB}"/>
                </a:ext>
              </a:extLst>
            </p:cNvPr>
            <p:cNvSpPr/>
            <p:nvPr/>
          </p:nvSpPr>
          <p:spPr>
            <a:xfrm>
              <a:off x="6467375" y="2522600"/>
              <a:ext cx="290500" cy="244800"/>
            </a:xfrm>
            <a:custGeom>
              <a:avLst/>
              <a:gdLst/>
              <a:ahLst/>
              <a:cxnLst/>
              <a:rect l="l" t="t" r="r" b="b"/>
              <a:pathLst>
                <a:path w="11620" h="9792" extrusionOk="0">
                  <a:moveTo>
                    <a:pt x="431" y="431"/>
                  </a:moveTo>
                  <a:lnTo>
                    <a:pt x="11190" y="6929"/>
                  </a:lnTo>
                  <a:lnTo>
                    <a:pt x="11190" y="6929"/>
                  </a:lnTo>
                  <a:lnTo>
                    <a:pt x="11190" y="9253"/>
                  </a:lnTo>
                  <a:lnTo>
                    <a:pt x="431" y="2906"/>
                  </a:lnTo>
                  <a:lnTo>
                    <a:pt x="431" y="431"/>
                  </a:lnTo>
                  <a:close/>
                  <a:moveTo>
                    <a:pt x="108" y="1"/>
                  </a:moveTo>
                  <a:lnTo>
                    <a:pt x="1" y="109"/>
                  </a:lnTo>
                  <a:lnTo>
                    <a:pt x="1" y="3013"/>
                  </a:lnTo>
                  <a:lnTo>
                    <a:pt x="108" y="3121"/>
                  </a:lnTo>
                  <a:lnTo>
                    <a:pt x="11297" y="9791"/>
                  </a:lnTo>
                  <a:lnTo>
                    <a:pt x="11512" y="9791"/>
                  </a:lnTo>
                  <a:lnTo>
                    <a:pt x="11620" y="9576"/>
                  </a:lnTo>
                  <a:lnTo>
                    <a:pt x="11620" y="6887"/>
                  </a:lnTo>
                  <a:lnTo>
                    <a:pt x="11512" y="6671"/>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909;p29">
              <a:extLst>
                <a:ext uri="{FF2B5EF4-FFF2-40B4-BE49-F238E27FC236}">
                  <a16:creationId xmlns:a16="http://schemas.microsoft.com/office/drawing/2014/main" id="{AC4694A5-A44C-89F4-36A4-CEB6EC625489}"/>
                </a:ext>
              </a:extLst>
            </p:cNvPr>
            <p:cNvSpPr/>
            <p:nvPr/>
          </p:nvSpPr>
          <p:spPr>
            <a:xfrm>
              <a:off x="6472750" y="2463450"/>
              <a:ext cx="390025" cy="231325"/>
            </a:xfrm>
            <a:custGeom>
              <a:avLst/>
              <a:gdLst/>
              <a:ahLst/>
              <a:cxnLst/>
              <a:rect l="l" t="t" r="r" b="b"/>
              <a:pathLst>
                <a:path w="15601" h="9253" extrusionOk="0">
                  <a:moveTo>
                    <a:pt x="4412" y="0"/>
                  </a:moveTo>
                  <a:lnTo>
                    <a:pt x="1" y="2475"/>
                  </a:lnTo>
                  <a:lnTo>
                    <a:pt x="11190" y="9253"/>
                  </a:lnTo>
                  <a:lnTo>
                    <a:pt x="15601" y="6563"/>
                  </a:lnTo>
                  <a:lnTo>
                    <a:pt x="4412"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910;p29">
              <a:extLst>
                <a:ext uri="{FF2B5EF4-FFF2-40B4-BE49-F238E27FC236}">
                  <a16:creationId xmlns:a16="http://schemas.microsoft.com/office/drawing/2014/main" id="{F62686BB-A48E-E000-C3A9-2B11C427DA03}"/>
                </a:ext>
              </a:extLst>
            </p:cNvPr>
            <p:cNvSpPr/>
            <p:nvPr/>
          </p:nvSpPr>
          <p:spPr>
            <a:xfrm>
              <a:off x="6655650" y="2571025"/>
              <a:ext cx="147950" cy="86100"/>
            </a:xfrm>
            <a:custGeom>
              <a:avLst/>
              <a:gdLst/>
              <a:ahLst/>
              <a:cxnLst/>
              <a:rect l="l" t="t" r="r" b="b"/>
              <a:pathLst>
                <a:path w="5918" h="3444" extrusionOk="0">
                  <a:moveTo>
                    <a:pt x="4412" y="1"/>
                  </a:moveTo>
                  <a:lnTo>
                    <a:pt x="1" y="2475"/>
                  </a:lnTo>
                  <a:lnTo>
                    <a:pt x="1614" y="3443"/>
                  </a:lnTo>
                  <a:lnTo>
                    <a:pt x="5918" y="861"/>
                  </a:lnTo>
                  <a:lnTo>
                    <a:pt x="441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911;p29">
              <a:extLst>
                <a:ext uri="{FF2B5EF4-FFF2-40B4-BE49-F238E27FC236}">
                  <a16:creationId xmlns:a16="http://schemas.microsoft.com/office/drawing/2014/main" id="{E532A389-68DD-7D87-E448-C4B7A2D88AA5}"/>
                </a:ext>
              </a:extLst>
            </p:cNvPr>
            <p:cNvSpPr/>
            <p:nvPr/>
          </p:nvSpPr>
          <p:spPr>
            <a:xfrm>
              <a:off x="6523850" y="2552200"/>
              <a:ext cx="40375" cy="94150"/>
            </a:xfrm>
            <a:custGeom>
              <a:avLst/>
              <a:gdLst/>
              <a:ahLst/>
              <a:cxnLst/>
              <a:rect l="l" t="t" r="r" b="b"/>
              <a:pathLst>
                <a:path w="1615" h="3766" extrusionOk="0">
                  <a:moveTo>
                    <a:pt x="1" y="0"/>
                  </a:moveTo>
                  <a:lnTo>
                    <a:pt x="108" y="2905"/>
                  </a:lnTo>
                  <a:lnTo>
                    <a:pt x="1615" y="3766"/>
                  </a:lnTo>
                  <a:lnTo>
                    <a:pt x="1615" y="969"/>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912;p29">
              <a:extLst>
                <a:ext uri="{FF2B5EF4-FFF2-40B4-BE49-F238E27FC236}">
                  <a16:creationId xmlns:a16="http://schemas.microsoft.com/office/drawing/2014/main" id="{6350D592-FF49-5E4A-FAF2-25D6BA4A504D}"/>
                </a:ext>
              </a:extLst>
            </p:cNvPr>
            <p:cNvSpPr/>
            <p:nvPr/>
          </p:nvSpPr>
          <p:spPr>
            <a:xfrm>
              <a:off x="6523850" y="2490325"/>
              <a:ext cx="147975" cy="86100"/>
            </a:xfrm>
            <a:custGeom>
              <a:avLst/>
              <a:gdLst/>
              <a:ahLst/>
              <a:cxnLst/>
              <a:rect l="l" t="t" r="r" b="b"/>
              <a:pathLst>
                <a:path w="5919" h="3444" extrusionOk="0">
                  <a:moveTo>
                    <a:pt x="4412" y="1"/>
                  </a:moveTo>
                  <a:lnTo>
                    <a:pt x="1" y="2475"/>
                  </a:lnTo>
                  <a:lnTo>
                    <a:pt x="1615" y="3444"/>
                  </a:lnTo>
                  <a:lnTo>
                    <a:pt x="5918" y="862"/>
                  </a:lnTo>
                  <a:lnTo>
                    <a:pt x="441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913;p29">
              <a:extLst>
                <a:ext uri="{FF2B5EF4-FFF2-40B4-BE49-F238E27FC236}">
                  <a16:creationId xmlns:a16="http://schemas.microsoft.com/office/drawing/2014/main" id="{591D2D13-03AC-EAB6-533F-DFA9DDC91460}"/>
                </a:ext>
              </a:extLst>
            </p:cNvPr>
            <p:cNvSpPr/>
            <p:nvPr/>
          </p:nvSpPr>
          <p:spPr>
            <a:xfrm>
              <a:off x="6467375" y="2460750"/>
              <a:ext cx="400775" cy="236725"/>
            </a:xfrm>
            <a:custGeom>
              <a:avLst/>
              <a:gdLst/>
              <a:ahLst/>
              <a:cxnLst/>
              <a:rect l="l" t="t" r="r" b="b"/>
              <a:pathLst>
                <a:path w="16031" h="9469" extrusionOk="0">
                  <a:moveTo>
                    <a:pt x="4627" y="323"/>
                  </a:moveTo>
                  <a:lnTo>
                    <a:pt x="15493" y="6671"/>
                  </a:lnTo>
                  <a:lnTo>
                    <a:pt x="11405" y="9145"/>
                  </a:lnTo>
                  <a:lnTo>
                    <a:pt x="598" y="2640"/>
                  </a:lnTo>
                  <a:lnTo>
                    <a:pt x="598" y="2640"/>
                  </a:lnTo>
                  <a:lnTo>
                    <a:pt x="4627" y="323"/>
                  </a:lnTo>
                  <a:close/>
                  <a:moveTo>
                    <a:pt x="4519" y="0"/>
                  </a:moveTo>
                  <a:lnTo>
                    <a:pt x="108" y="2475"/>
                  </a:lnTo>
                  <a:lnTo>
                    <a:pt x="1" y="2583"/>
                  </a:lnTo>
                  <a:lnTo>
                    <a:pt x="108" y="2798"/>
                  </a:lnTo>
                  <a:lnTo>
                    <a:pt x="11297" y="9468"/>
                  </a:lnTo>
                  <a:lnTo>
                    <a:pt x="11512" y="9468"/>
                  </a:lnTo>
                  <a:lnTo>
                    <a:pt x="15923" y="6886"/>
                  </a:lnTo>
                  <a:lnTo>
                    <a:pt x="16031" y="6671"/>
                  </a:lnTo>
                  <a:lnTo>
                    <a:pt x="15923" y="6563"/>
                  </a:lnTo>
                  <a:lnTo>
                    <a:pt x="473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914;p29">
              <a:extLst>
                <a:ext uri="{FF2B5EF4-FFF2-40B4-BE49-F238E27FC236}">
                  <a16:creationId xmlns:a16="http://schemas.microsoft.com/office/drawing/2014/main" id="{215D9893-79B3-795F-A9A6-8AA144CDEA3D}"/>
                </a:ext>
              </a:extLst>
            </p:cNvPr>
            <p:cNvSpPr/>
            <p:nvPr/>
          </p:nvSpPr>
          <p:spPr>
            <a:xfrm>
              <a:off x="6626075" y="2546825"/>
              <a:ext cx="78025" cy="51125"/>
            </a:xfrm>
            <a:custGeom>
              <a:avLst/>
              <a:gdLst/>
              <a:ahLst/>
              <a:cxnLst/>
              <a:rect l="l" t="t" r="r" b="b"/>
              <a:pathLst>
                <a:path w="3121" h="2045" extrusionOk="0">
                  <a:moveTo>
                    <a:pt x="1506" y="0"/>
                  </a:moveTo>
                  <a:lnTo>
                    <a:pt x="968" y="108"/>
                  </a:lnTo>
                  <a:lnTo>
                    <a:pt x="431" y="323"/>
                  </a:lnTo>
                  <a:lnTo>
                    <a:pt x="108" y="646"/>
                  </a:lnTo>
                  <a:lnTo>
                    <a:pt x="0" y="969"/>
                  </a:lnTo>
                  <a:lnTo>
                    <a:pt x="108" y="1399"/>
                  </a:lnTo>
                  <a:lnTo>
                    <a:pt x="431" y="1722"/>
                  </a:lnTo>
                  <a:lnTo>
                    <a:pt x="968" y="1937"/>
                  </a:lnTo>
                  <a:lnTo>
                    <a:pt x="1506" y="2044"/>
                  </a:lnTo>
                  <a:lnTo>
                    <a:pt x="2152" y="1937"/>
                  </a:lnTo>
                  <a:lnTo>
                    <a:pt x="2690" y="1722"/>
                  </a:lnTo>
                  <a:lnTo>
                    <a:pt x="3013" y="1399"/>
                  </a:lnTo>
                  <a:lnTo>
                    <a:pt x="3120" y="969"/>
                  </a:lnTo>
                  <a:lnTo>
                    <a:pt x="3013" y="646"/>
                  </a:lnTo>
                  <a:lnTo>
                    <a:pt x="2690" y="323"/>
                  </a:lnTo>
                  <a:lnTo>
                    <a:pt x="2152" y="108"/>
                  </a:lnTo>
                  <a:lnTo>
                    <a:pt x="150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915;p29">
              <a:extLst>
                <a:ext uri="{FF2B5EF4-FFF2-40B4-BE49-F238E27FC236}">
                  <a16:creationId xmlns:a16="http://schemas.microsoft.com/office/drawing/2014/main" id="{460652AF-45A0-6A51-5DD5-7D0DF10AC85C}"/>
                </a:ext>
              </a:extLst>
            </p:cNvPr>
            <p:cNvSpPr/>
            <p:nvPr/>
          </p:nvSpPr>
          <p:spPr>
            <a:xfrm>
              <a:off x="6609925" y="2708200"/>
              <a:ext cx="110300" cy="134500"/>
            </a:xfrm>
            <a:custGeom>
              <a:avLst/>
              <a:gdLst/>
              <a:ahLst/>
              <a:cxnLst/>
              <a:rect l="l" t="t" r="r" b="b"/>
              <a:pathLst>
                <a:path w="4412" h="5380" extrusionOk="0">
                  <a:moveTo>
                    <a:pt x="4412" y="0"/>
                  </a:moveTo>
                  <a:lnTo>
                    <a:pt x="1" y="2583"/>
                  </a:lnTo>
                  <a:lnTo>
                    <a:pt x="1" y="5380"/>
                  </a:lnTo>
                  <a:lnTo>
                    <a:pt x="4412" y="2798"/>
                  </a:lnTo>
                  <a:lnTo>
                    <a:pt x="441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916;p29">
              <a:extLst>
                <a:ext uri="{FF2B5EF4-FFF2-40B4-BE49-F238E27FC236}">
                  <a16:creationId xmlns:a16="http://schemas.microsoft.com/office/drawing/2014/main" id="{8E344FBC-14CE-DDB6-BC9B-B5537D708F15}"/>
                </a:ext>
              </a:extLst>
            </p:cNvPr>
            <p:cNvSpPr/>
            <p:nvPr/>
          </p:nvSpPr>
          <p:spPr>
            <a:xfrm>
              <a:off x="6604550" y="2702825"/>
              <a:ext cx="121050" cy="142575"/>
            </a:xfrm>
            <a:custGeom>
              <a:avLst/>
              <a:gdLst/>
              <a:ahLst/>
              <a:cxnLst/>
              <a:rect l="l" t="t" r="r" b="b"/>
              <a:pathLst>
                <a:path w="4842" h="5703" extrusionOk="0">
                  <a:moveTo>
                    <a:pt x="4412" y="538"/>
                  </a:moveTo>
                  <a:lnTo>
                    <a:pt x="4412" y="2905"/>
                  </a:lnTo>
                  <a:lnTo>
                    <a:pt x="323" y="5256"/>
                  </a:lnTo>
                  <a:lnTo>
                    <a:pt x="323" y="2905"/>
                  </a:lnTo>
                  <a:lnTo>
                    <a:pt x="4412" y="538"/>
                  </a:lnTo>
                  <a:close/>
                  <a:moveTo>
                    <a:pt x="4519" y="0"/>
                  </a:moveTo>
                  <a:lnTo>
                    <a:pt x="108" y="2690"/>
                  </a:lnTo>
                  <a:lnTo>
                    <a:pt x="0" y="2798"/>
                  </a:lnTo>
                  <a:lnTo>
                    <a:pt x="0" y="5595"/>
                  </a:lnTo>
                  <a:lnTo>
                    <a:pt x="108" y="5702"/>
                  </a:lnTo>
                  <a:lnTo>
                    <a:pt x="216" y="5702"/>
                  </a:lnTo>
                  <a:lnTo>
                    <a:pt x="4734" y="3120"/>
                  </a:lnTo>
                  <a:lnTo>
                    <a:pt x="4842" y="3013"/>
                  </a:lnTo>
                  <a:lnTo>
                    <a:pt x="4842" y="215"/>
                  </a:lnTo>
                  <a:lnTo>
                    <a:pt x="473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917;p29">
              <a:extLst>
                <a:ext uri="{FF2B5EF4-FFF2-40B4-BE49-F238E27FC236}">
                  <a16:creationId xmlns:a16="http://schemas.microsoft.com/office/drawing/2014/main" id="{61ED4C66-A84F-FFAE-593D-DA62DA7373F0}"/>
                </a:ext>
              </a:extLst>
            </p:cNvPr>
            <p:cNvSpPr/>
            <p:nvPr/>
          </p:nvSpPr>
          <p:spPr>
            <a:xfrm>
              <a:off x="6327525" y="2606000"/>
              <a:ext cx="282425" cy="236700"/>
            </a:xfrm>
            <a:custGeom>
              <a:avLst/>
              <a:gdLst/>
              <a:ahLst/>
              <a:cxnLst/>
              <a:rect l="l" t="t" r="r" b="b"/>
              <a:pathLst>
                <a:path w="11297" h="9468" extrusionOk="0">
                  <a:moveTo>
                    <a:pt x="0" y="0"/>
                  </a:moveTo>
                  <a:lnTo>
                    <a:pt x="0" y="2797"/>
                  </a:lnTo>
                  <a:lnTo>
                    <a:pt x="11297" y="9468"/>
                  </a:lnTo>
                  <a:lnTo>
                    <a:pt x="11297" y="6671"/>
                  </a:lnTo>
                  <a:lnTo>
                    <a:pt x="0"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918;p29">
              <a:extLst>
                <a:ext uri="{FF2B5EF4-FFF2-40B4-BE49-F238E27FC236}">
                  <a16:creationId xmlns:a16="http://schemas.microsoft.com/office/drawing/2014/main" id="{FFFA0AD1-C7D8-E589-A4D0-FED78194241E}"/>
                </a:ext>
              </a:extLst>
            </p:cNvPr>
            <p:cNvSpPr/>
            <p:nvPr/>
          </p:nvSpPr>
          <p:spPr>
            <a:xfrm>
              <a:off x="6510400" y="2713575"/>
              <a:ext cx="40375" cy="94175"/>
            </a:xfrm>
            <a:custGeom>
              <a:avLst/>
              <a:gdLst/>
              <a:ahLst/>
              <a:cxnLst/>
              <a:rect l="l" t="t" r="r" b="b"/>
              <a:pathLst>
                <a:path w="1615" h="3767" extrusionOk="0">
                  <a:moveTo>
                    <a:pt x="1" y="1"/>
                  </a:moveTo>
                  <a:lnTo>
                    <a:pt x="109" y="2798"/>
                  </a:lnTo>
                  <a:lnTo>
                    <a:pt x="1615" y="3766"/>
                  </a:lnTo>
                  <a:lnTo>
                    <a:pt x="1615" y="969"/>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919;p29">
              <a:extLst>
                <a:ext uri="{FF2B5EF4-FFF2-40B4-BE49-F238E27FC236}">
                  <a16:creationId xmlns:a16="http://schemas.microsoft.com/office/drawing/2014/main" id="{910A1D0E-3658-C200-82DC-AABFED76DEE5}"/>
                </a:ext>
              </a:extLst>
            </p:cNvPr>
            <p:cNvSpPr/>
            <p:nvPr/>
          </p:nvSpPr>
          <p:spPr>
            <a:xfrm>
              <a:off x="6324825" y="2600600"/>
              <a:ext cx="287825" cy="244800"/>
            </a:xfrm>
            <a:custGeom>
              <a:avLst/>
              <a:gdLst/>
              <a:ahLst/>
              <a:cxnLst/>
              <a:rect l="l" t="t" r="r" b="b"/>
              <a:pathLst>
                <a:path w="11513" h="9792" extrusionOk="0">
                  <a:moveTo>
                    <a:pt x="323" y="539"/>
                  </a:moveTo>
                  <a:lnTo>
                    <a:pt x="11189" y="6931"/>
                  </a:lnTo>
                  <a:lnTo>
                    <a:pt x="11189" y="9361"/>
                  </a:lnTo>
                  <a:lnTo>
                    <a:pt x="323" y="2906"/>
                  </a:lnTo>
                  <a:lnTo>
                    <a:pt x="323" y="539"/>
                  </a:lnTo>
                  <a:close/>
                  <a:moveTo>
                    <a:pt x="108" y="1"/>
                  </a:moveTo>
                  <a:lnTo>
                    <a:pt x="0" y="216"/>
                  </a:lnTo>
                  <a:lnTo>
                    <a:pt x="0" y="3013"/>
                  </a:lnTo>
                  <a:lnTo>
                    <a:pt x="0" y="3229"/>
                  </a:lnTo>
                  <a:lnTo>
                    <a:pt x="11297" y="9791"/>
                  </a:lnTo>
                  <a:lnTo>
                    <a:pt x="11405" y="9791"/>
                  </a:lnTo>
                  <a:lnTo>
                    <a:pt x="11512" y="9684"/>
                  </a:lnTo>
                  <a:lnTo>
                    <a:pt x="11512" y="6887"/>
                  </a:lnTo>
                  <a:lnTo>
                    <a:pt x="11405" y="6779"/>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920;p29">
              <a:extLst>
                <a:ext uri="{FF2B5EF4-FFF2-40B4-BE49-F238E27FC236}">
                  <a16:creationId xmlns:a16="http://schemas.microsoft.com/office/drawing/2014/main" id="{8B99B225-FF24-A262-7F22-5E3BD998E76B}"/>
                </a:ext>
              </a:extLst>
            </p:cNvPr>
            <p:cNvSpPr/>
            <p:nvPr/>
          </p:nvSpPr>
          <p:spPr>
            <a:xfrm>
              <a:off x="6327525" y="2544125"/>
              <a:ext cx="392700" cy="228650"/>
            </a:xfrm>
            <a:custGeom>
              <a:avLst/>
              <a:gdLst/>
              <a:ahLst/>
              <a:cxnLst/>
              <a:rect l="l" t="t" r="r" b="b"/>
              <a:pathLst>
                <a:path w="15708" h="9146" extrusionOk="0">
                  <a:moveTo>
                    <a:pt x="4411" y="1"/>
                  </a:moveTo>
                  <a:lnTo>
                    <a:pt x="0" y="2475"/>
                  </a:lnTo>
                  <a:lnTo>
                    <a:pt x="11297" y="9146"/>
                  </a:lnTo>
                  <a:lnTo>
                    <a:pt x="15708" y="6563"/>
                  </a:lnTo>
                  <a:lnTo>
                    <a:pt x="4411"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921;p29">
              <a:extLst>
                <a:ext uri="{FF2B5EF4-FFF2-40B4-BE49-F238E27FC236}">
                  <a16:creationId xmlns:a16="http://schemas.microsoft.com/office/drawing/2014/main" id="{36473B26-ABE3-7F59-AD6E-9A57D4B1F137}"/>
                </a:ext>
              </a:extLst>
            </p:cNvPr>
            <p:cNvSpPr/>
            <p:nvPr/>
          </p:nvSpPr>
          <p:spPr>
            <a:xfrm>
              <a:off x="6510400" y="2649025"/>
              <a:ext cx="147975" cy="88775"/>
            </a:xfrm>
            <a:custGeom>
              <a:avLst/>
              <a:gdLst/>
              <a:ahLst/>
              <a:cxnLst/>
              <a:rect l="l" t="t" r="r" b="b"/>
              <a:pathLst>
                <a:path w="5919" h="3551" extrusionOk="0">
                  <a:moveTo>
                    <a:pt x="4412" y="1"/>
                  </a:moveTo>
                  <a:lnTo>
                    <a:pt x="1" y="2583"/>
                  </a:lnTo>
                  <a:lnTo>
                    <a:pt x="1615" y="3551"/>
                  </a:lnTo>
                  <a:lnTo>
                    <a:pt x="5918" y="969"/>
                  </a:lnTo>
                  <a:lnTo>
                    <a:pt x="441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922;p29">
              <a:extLst>
                <a:ext uri="{FF2B5EF4-FFF2-40B4-BE49-F238E27FC236}">
                  <a16:creationId xmlns:a16="http://schemas.microsoft.com/office/drawing/2014/main" id="{AB40E883-B1A5-1F1A-9718-0A3488B226A9}"/>
                </a:ext>
              </a:extLst>
            </p:cNvPr>
            <p:cNvSpPr/>
            <p:nvPr/>
          </p:nvSpPr>
          <p:spPr>
            <a:xfrm>
              <a:off x="6381300" y="2632900"/>
              <a:ext cx="40375" cy="94150"/>
            </a:xfrm>
            <a:custGeom>
              <a:avLst/>
              <a:gdLst/>
              <a:ahLst/>
              <a:cxnLst/>
              <a:rect l="l" t="t" r="r" b="b"/>
              <a:pathLst>
                <a:path w="1615" h="3766" extrusionOk="0">
                  <a:moveTo>
                    <a:pt x="1" y="0"/>
                  </a:moveTo>
                  <a:lnTo>
                    <a:pt x="108" y="2797"/>
                  </a:lnTo>
                  <a:lnTo>
                    <a:pt x="1615" y="3766"/>
                  </a:lnTo>
                  <a:lnTo>
                    <a:pt x="1615" y="861"/>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923;p29">
              <a:extLst>
                <a:ext uri="{FF2B5EF4-FFF2-40B4-BE49-F238E27FC236}">
                  <a16:creationId xmlns:a16="http://schemas.microsoft.com/office/drawing/2014/main" id="{3668E7A9-FD30-B1DC-563B-35EC7C7EA22C}"/>
                </a:ext>
              </a:extLst>
            </p:cNvPr>
            <p:cNvSpPr/>
            <p:nvPr/>
          </p:nvSpPr>
          <p:spPr>
            <a:xfrm>
              <a:off x="6381300" y="2568325"/>
              <a:ext cx="147975" cy="86100"/>
            </a:xfrm>
            <a:custGeom>
              <a:avLst/>
              <a:gdLst/>
              <a:ahLst/>
              <a:cxnLst/>
              <a:rect l="l" t="t" r="r" b="b"/>
              <a:pathLst>
                <a:path w="5919" h="3444" extrusionOk="0">
                  <a:moveTo>
                    <a:pt x="4304" y="1"/>
                  </a:moveTo>
                  <a:lnTo>
                    <a:pt x="1" y="2583"/>
                  </a:lnTo>
                  <a:lnTo>
                    <a:pt x="1615" y="3444"/>
                  </a:lnTo>
                  <a:lnTo>
                    <a:pt x="5918" y="862"/>
                  </a:lnTo>
                  <a:lnTo>
                    <a:pt x="430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924;p29">
              <a:extLst>
                <a:ext uri="{FF2B5EF4-FFF2-40B4-BE49-F238E27FC236}">
                  <a16:creationId xmlns:a16="http://schemas.microsoft.com/office/drawing/2014/main" id="{B9D7D1E3-2267-FB37-C629-438487092FA4}"/>
                </a:ext>
              </a:extLst>
            </p:cNvPr>
            <p:cNvSpPr/>
            <p:nvPr/>
          </p:nvSpPr>
          <p:spPr>
            <a:xfrm>
              <a:off x="6324825" y="2538750"/>
              <a:ext cx="400775" cy="236725"/>
            </a:xfrm>
            <a:custGeom>
              <a:avLst/>
              <a:gdLst/>
              <a:ahLst/>
              <a:cxnLst/>
              <a:rect l="l" t="t" r="r" b="b"/>
              <a:pathLst>
                <a:path w="16031" h="9469" extrusionOk="0">
                  <a:moveTo>
                    <a:pt x="4519" y="431"/>
                  </a:moveTo>
                  <a:lnTo>
                    <a:pt x="15493" y="6778"/>
                  </a:lnTo>
                  <a:lnTo>
                    <a:pt x="11405" y="9145"/>
                  </a:lnTo>
                  <a:lnTo>
                    <a:pt x="497" y="2643"/>
                  </a:lnTo>
                  <a:lnTo>
                    <a:pt x="497" y="2643"/>
                  </a:lnTo>
                  <a:lnTo>
                    <a:pt x="4519" y="431"/>
                  </a:lnTo>
                  <a:close/>
                  <a:moveTo>
                    <a:pt x="4412" y="1"/>
                  </a:moveTo>
                  <a:lnTo>
                    <a:pt x="108" y="2475"/>
                  </a:lnTo>
                  <a:lnTo>
                    <a:pt x="0" y="2690"/>
                  </a:lnTo>
                  <a:lnTo>
                    <a:pt x="0" y="2798"/>
                  </a:lnTo>
                  <a:lnTo>
                    <a:pt x="11297" y="9468"/>
                  </a:lnTo>
                  <a:lnTo>
                    <a:pt x="11405" y="9468"/>
                  </a:lnTo>
                  <a:lnTo>
                    <a:pt x="15923" y="6886"/>
                  </a:lnTo>
                  <a:lnTo>
                    <a:pt x="16031" y="6778"/>
                  </a:lnTo>
                  <a:lnTo>
                    <a:pt x="15923" y="6563"/>
                  </a:lnTo>
                  <a:lnTo>
                    <a:pt x="462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925;p29">
              <a:extLst>
                <a:ext uri="{FF2B5EF4-FFF2-40B4-BE49-F238E27FC236}">
                  <a16:creationId xmlns:a16="http://schemas.microsoft.com/office/drawing/2014/main" id="{4CE91147-4899-1484-3145-DA161CC34CC0}"/>
                </a:ext>
              </a:extLst>
            </p:cNvPr>
            <p:cNvSpPr/>
            <p:nvPr/>
          </p:nvSpPr>
          <p:spPr>
            <a:xfrm>
              <a:off x="6480825" y="2624825"/>
              <a:ext cx="80725" cy="51125"/>
            </a:xfrm>
            <a:custGeom>
              <a:avLst/>
              <a:gdLst/>
              <a:ahLst/>
              <a:cxnLst/>
              <a:rect l="l" t="t" r="r" b="b"/>
              <a:pathLst>
                <a:path w="3229" h="2045" extrusionOk="0">
                  <a:moveTo>
                    <a:pt x="1614" y="0"/>
                  </a:moveTo>
                  <a:lnTo>
                    <a:pt x="969" y="108"/>
                  </a:lnTo>
                  <a:lnTo>
                    <a:pt x="431" y="323"/>
                  </a:lnTo>
                  <a:lnTo>
                    <a:pt x="108" y="646"/>
                  </a:lnTo>
                  <a:lnTo>
                    <a:pt x="0" y="1076"/>
                  </a:lnTo>
                  <a:lnTo>
                    <a:pt x="108" y="1506"/>
                  </a:lnTo>
                  <a:lnTo>
                    <a:pt x="431" y="1829"/>
                  </a:lnTo>
                  <a:lnTo>
                    <a:pt x="969" y="2044"/>
                  </a:lnTo>
                  <a:lnTo>
                    <a:pt x="2260" y="2044"/>
                  </a:lnTo>
                  <a:lnTo>
                    <a:pt x="2690" y="1829"/>
                  </a:lnTo>
                  <a:lnTo>
                    <a:pt x="3013" y="1506"/>
                  </a:lnTo>
                  <a:lnTo>
                    <a:pt x="3228" y="1076"/>
                  </a:lnTo>
                  <a:lnTo>
                    <a:pt x="3013" y="646"/>
                  </a:lnTo>
                  <a:lnTo>
                    <a:pt x="2690" y="323"/>
                  </a:lnTo>
                  <a:lnTo>
                    <a:pt x="2260" y="108"/>
                  </a:lnTo>
                  <a:lnTo>
                    <a:pt x="161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926;p29">
              <a:extLst>
                <a:ext uri="{FF2B5EF4-FFF2-40B4-BE49-F238E27FC236}">
                  <a16:creationId xmlns:a16="http://schemas.microsoft.com/office/drawing/2014/main" id="{5E86145F-4312-D43B-A8AE-EE29D9789482}"/>
                </a:ext>
              </a:extLst>
            </p:cNvPr>
            <p:cNvSpPr/>
            <p:nvPr/>
          </p:nvSpPr>
          <p:spPr>
            <a:xfrm>
              <a:off x="6187650" y="3154675"/>
              <a:ext cx="18850" cy="18850"/>
            </a:xfrm>
            <a:custGeom>
              <a:avLst/>
              <a:gdLst/>
              <a:ahLst/>
              <a:cxnLst/>
              <a:rect l="l" t="t" r="r" b="b"/>
              <a:pathLst>
                <a:path w="754" h="754" extrusionOk="0">
                  <a:moveTo>
                    <a:pt x="1" y="1"/>
                  </a:moveTo>
                  <a:lnTo>
                    <a:pt x="1" y="216"/>
                  </a:lnTo>
                  <a:lnTo>
                    <a:pt x="108" y="324"/>
                  </a:lnTo>
                  <a:lnTo>
                    <a:pt x="108" y="431"/>
                  </a:lnTo>
                  <a:lnTo>
                    <a:pt x="754" y="754"/>
                  </a:lnTo>
                  <a:lnTo>
                    <a:pt x="754" y="431"/>
                  </a:lnTo>
                  <a:lnTo>
                    <a:pt x="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927;p29">
              <a:extLst>
                <a:ext uri="{FF2B5EF4-FFF2-40B4-BE49-F238E27FC236}">
                  <a16:creationId xmlns:a16="http://schemas.microsoft.com/office/drawing/2014/main" id="{A8BBDB6C-BFBD-0871-AD24-A421C6269E0C}"/>
                </a:ext>
              </a:extLst>
            </p:cNvPr>
            <p:cNvSpPr/>
            <p:nvPr/>
          </p:nvSpPr>
          <p:spPr>
            <a:xfrm>
              <a:off x="6184950" y="3149300"/>
              <a:ext cx="26925" cy="29625"/>
            </a:xfrm>
            <a:custGeom>
              <a:avLst/>
              <a:gdLst/>
              <a:ahLst/>
              <a:cxnLst/>
              <a:rect l="l" t="t" r="r" b="b"/>
              <a:pathLst>
                <a:path w="1077" h="1185" extrusionOk="0">
                  <a:moveTo>
                    <a:pt x="324" y="508"/>
                  </a:moveTo>
                  <a:lnTo>
                    <a:pt x="754" y="754"/>
                  </a:lnTo>
                  <a:lnTo>
                    <a:pt x="324" y="539"/>
                  </a:lnTo>
                  <a:lnTo>
                    <a:pt x="324" y="508"/>
                  </a:lnTo>
                  <a:close/>
                  <a:moveTo>
                    <a:pt x="1" y="1"/>
                  </a:moveTo>
                  <a:lnTo>
                    <a:pt x="1" y="216"/>
                  </a:lnTo>
                  <a:lnTo>
                    <a:pt x="1" y="431"/>
                  </a:lnTo>
                  <a:lnTo>
                    <a:pt x="1" y="646"/>
                  </a:lnTo>
                  <a:lnTo>
                    <a:pt x="109" y="754"/>
                  </a:lnTo>
                  <a:lnTo>
                    <a:pt x="754" y="1184"/>
                  </a:lnTo>
                  <a:lnTo>
                    <a:pt x="969" y="1184"/>
                  </a:lnTo>
                  <a:lnTo>
                    <a:pt x="1077" y="1077"/>
                  </a:lnTo>
                  <a:lnTo>
                    <a:pt x="1077" y="646"/>
                  </a:lnTo>
                  <a:lnTo>
                    <a:pt x="969" y="431"/>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928;p29">
              <a:extLst>
                <a:ext uri="{FF2B5EF4-FFF2-40B4-BE49-F238E27FC236}">
                  <a16:creationId xmlns:a16="http://schemas.microsoft.com/office/drawing/2014/main" id="{7ACFB930-BEA4-EEA2-E1C3-25EA30FEDEC6}"/>
                </a:ext>
              </a:extLst>
            </p:cNvPr>
            <p:cNvSpPr/>
            <p:nvPr/>
          </p:nvSpPr>
          <p:spPr>
            <a:xfrm>
              <a:off x="6187650" y="3133175"/>
              <a:ext cx="51125" cy="32300"/>
            </a:xfrm>
            <a:custGeom>
              <a:avLst/>
              <a:gdLst/>
              <a:ahLst/>
              <a:cxnLst/>
              <a:rect l="l" t="t" r="r" b="b"/>
              <a:pathLst>
                <a:path w="2045" h="1292" extrusionOk="0">
                  <a:moveTo>
                    <a:pt x="1507" y="0"/>
                  </a:moveTo>
                  <a:lnTo>
                    <a:pt x="1292" y="108"/>
                  </a:lnTo>
                  <a:lnTo>
                    <a:pt x="1" y="861"/>
                  </a:lnTo>
                  <a:lnTo>
                    <a:pt x="754" y="1291"/>
                  </a:lnTo>
                  <a:lnTo>
                    <a:pt x="1937" y="538"/>
                  </a:lnTo>
                  <a:lnTo>
                    <a:pt x="2045" y="430"/>
                  </a:lnTo>
                  <a:lnTo>
                    <a:pt x="1937" y="215"/>
                  </a:lnTo>
                  <a:lnTo>
                    <a:pt x="1614" y="108"/>
                  </a:lnTo>
                  <a:lnTo>
                    <a:pt x="1507"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929;p29">
              <a:extLst>
                <a:ext uri="{FF2B5EF4-FFF2-40B4-BE49-F238E27FC236}">
                  <a16:creationId xmlns:a16="http://schemas.microsoft.com/office/drawing/2014/main" id="{FDC4C3FC-AAB9-3BA6-541A-A365EF815803}"/>
                </a:ext>
              </a:extLst>
            </p:cNvPr>
            <p:cNvSpPr/>
            <p:nvPr/>
          </p:nvSpPr>
          <p:spPr>
            <a:xfrm>
              <a:off x="6184950" y="3127775"/>
              <a:ext cx="59200" cy="40375"/>
            </a:xfrm>
            <a:custGeom>
              <a:avLst/>
              <a:gdLst/>
              <a:ahLst/>
              <a:cxnLst/>
              <a:rect l="l" t="t" r="r" b="b"/>
              <a:pathLst>
                <a:path w="2368" h="1615" extrusionOk="0">
                  <a:moveTo>
                    <a:pt x="1722" y="431"/>
                  </a:moveTo>
                  <a:lnTo>
                    <a:pt x="1938" y="646"/>
                  </a:lnTo>
                  <a:lnTo>
                    <a:pt x="862" y="1292"/>
                  </a:lnTo>
                  <a:lnTo>
                    <a:pt x="474" y="1034"/>
                  </a:lnTo>
                  <a:lnTo>
                    <a:pt x="1507" y="431"/>
                  </a:lnTo>
                  <a:close/>
                  <a:moveTo>
                    <a:pt x="1615" y="1"/>
                  </a:moveTo>
                  <a:lnTo>
                    <a:pt x="1292" y="109"/>
                  </a:lnTo>
                  <a:lnTo>
                    <a:pt x="1" y="862"/>
                  </a:lnTo>
                  <a:lnTo>
                    <a:pt x="1" y="1077"/>
                  </a:lnTo>
                  <a:lnTo>
                    <a:pt x="1" y="1184"/>
                  </a:lnTo>
                  <a:lnTo>
                    <a:pt x="862" y="1615"/>
                  </a:lnTo>
                  <a:lnTo>
                    <a:pt x="969" y="1615"/>
                  </a:lnTo>
                  <a:lnTo>
                    <a:pt x="2153" y="969"/>
                  </a:lnTo>
                  <a:lnTo>
                    <a:pt x="2260" y="754"/>
                  </a:lnTo>
                  <a:lnTo>
                    <a:pt x="2368" y="646"/>
                  </a:lnTo>
                  <a:lnTo>
                    <a:pt x="2260" y="431"/>
                  </a:lnTo>
                  <a:lnTo>
                    <a:pt x="2153" y="324"/>
                  </a:lnTo>
                  <a:lnTo>
                    <a:pt x="1830" y="109"/>
                  </a:lnTo>
                  <a:lnTo>
                    <a:pt x="161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930;p29">
              <a:extLst>
                <a:ext uri="{FF2B5EF4-FFF2-40B4-BE49-F238E27FC236}">
                  <a16:creationId xmlns:a16="http://schemas.microsoft.com/office/drawing/2014/main" id="{7061D4DC-484C-3933-C834-8F6301AC4B6E}"/>
                </a:ext>
              </a:extLst>
            </p:cNvPr>
            <p:cNvSpPr/>
            <p:nvPr/>
          </p:nvSpPr>
          <p:spPr>
            <a:xfrm>
              <a:off x="6206475" y="3143925"/>
              <a:ext cx="32300" cy="29600"/>
            </a:xfrm>
            <a:custGeom>
              <a:avLst/>
              <a:gdLst/>
              <a:ahLst/>
              <a:cxnLst/>
              <a:rect l="l" t="t" r="r" b="b"/>
              <a:pathLst>
                <a:path w="1292" h="1184" extrusionOk="0">
                  <a:moveTo>
                    <a:pt x="1292" y="0"/>
                  </a:moveTo>
                  <a:lnTo>
                    <a:pt x="1" y="861"/>
                  </a:lnTo>
                  <a:lnTo>
                    <a:pt x="1" y="1184"/>
                  </a:lnTo>
                  <a:lnTo>
                    <a:pt x="1184" y="431"/>
                  </a:lnTo>
                  <a:lnTo>
                    <a:pt x="1292" y="323"/>
                  </a:lnTo>
                  <a:lnTo>
                    <a:pt x="1292" y="216"/>
                  </a:lnTo>
                  <a:lnTo>
                    <a:pt x="129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931;p29">
              <a:extLst>
                <a:ext uri="{FF2B5EF4-FFF2-40B4-BE49-F238E27FC236}">
                  <a16:creationId xmlns:a16="http://schemas.microsoft.com/office/drawing/2014/main" id="{5C912578-EE50-7F23-642B-23E25D0A7D34}"/>
                </a:ext>
              </a:extLst>
            </p:cNvPr>
            <p:cNvSpPr/>
            <p:nvPr/>
          </p:nvSpPr>
          <p:spPr>
            <a:xfrm>
              <a:off x="6203800" y="3138550"/>
              <a:ext cx="40350" cy="40375"/>
            </a:xfrm>
            <a:custGeom>
              <a:avLst/>
              <a:gdLst/>
              <a:ahLst/>
              <a:cxnLst/>
              <a:rect l="l" t="t" r="r" b="b"/>
              <a:pathLst>
                <a:path w="1614" h="1615" extrusionOk="0">
                  <a:moveTo>
                    <a:pt x="1291" y="0"/>
                  </a:moveTo>
                  <a:lnTo>
                    <a:pt x="0" y="861"/>
                  </a:lnTo>
                  <a:lnTo>
                    <a:pt x="0" y="1076"/>
                  </a:lnTo>
                  <a:lnTo>
                    <a:pt x="0" y="1399"/>
                  </a:lnTo>
                  <a:lnTo>
                    <a:pt x="0" y="1614"/>
                  </a:lnTo>
                  <a:lnTo>
                    <a:pt x="215" y="1614"/>
                  </a:lnTo>
                  <a:lnTo>
                    <a:pt x="1399" y="753"/>
                  </a:lnTo>
                  <a:lnTo>
                    <a:pt x="1614" y="646"/>
                  </a:lnTo>
                  <a:lnTo>
                    <a:pt x="1614" y="431"/>
                  </a:lnTo>
                  <a:lnTo>
                    <a:pt x="1614" y="215"/>
                  </a:lnTo>
                  <a:lnTo>
                    <a:pt x="150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932;p29">
              <a:extLst>
                <a:ext uri="{FF2B5EF4-FFF2-40B4-BE49-F238E27FC236}">
                  <a16:creationId xmlns:a16="http://schemas.microsoft.com/office/drawing/2014/main" id="{ED918828-9A9D-375B-85FE-1A8B08D5006B}"/>
                </a:ext>
              </a:extLst>
            </p:cNvPr>
            <p:cNvSpPr/>
            <p:nvPr/>
          </p:nvSpPr>
          <p:spPr>
            <a:xfrm>
              <a:off x="6182275" y="3146625"/>
              <a:ext cx="37675" cy="26900"/>
            </a:xfrm>
            <a:custGeom>
              <a:avLst/>
              <a:gdLst/>
              <a:ahLst/>
              <a:cxnLst/>
              <a:rect l="l" t="t" r="r" b="b"/>
              <a:pathLst>
                <a:path w="1507" h="1076" extrusionOk="0">
                  <a:moveTo>
                    <a:pt x="753" y="323"/>
                  </a:moveTo>
                  <a:lnTo>
                    <a:pt x="1076" y="430"/>
                  </a:lnTo>
                  <a:lnTo>
                    <a:pt x="1184" y="538"/>
                  </a:lnTo>
                  <a:lnTo>
                    <a:pt x="1076" y="646"/>
                  </a:lnTo>
                  <a:lnTo>
                    <a:pt x="753" y="753"/>
                  </a:lnTo>
                  <a:lnTo>
                    <a:pt x="431" y="646"/>
                  </a:lnTo>
                  <a:lnTo>
                    <a:pt x="431" y="538"/>
                  </a:lnTo>
                  <a:lnTo>
                    <a:pt x="431" y="430"/>
                  </a:lnTo>
                  <a:lnTo>
                    <a:pt x="753" y="323"/>
                  </a:lnTo>
                  <a:close/>
                  <a:moveTo>
                    <a:pt x="538" y="0"/>
                  </a:moveTo>
                  <a:lnTo>
                    <a:pt x="323" y="108"/>
                  </a:lnTo>
                  <a:lnTo>
                    <a:pt x="108" y="323"/>
                  </a:lnTo>
                  <a:lnTo>
                    <a:pt x="0" y="538"/>
                  </a:lnTo>
                  <a:lnTo>
                    <a:pt x="108" y="861"/>
                  </a:lnTo>
                  <a:lnTo>
                    <a:pt x="323" y="968"/>
                  </a:lnTo>
                  <a:lnTo>
                    <a:pt x="538" y="1076"/>
                  </a:lnTo>
                  <a:lnTo>
                    <a:pt x="1076" y="1076"/>
                  </a:lnTo>
                  <a:lnTo>
                    <a:pt x="1291" y="968"/>
                  </a:lnTo>
                  <a:lnTo>
                    <a:pt x="1399" y="861"/>
                  </a:lnTo>
                  <a:lnTo>
                    <a:pt x="1507" y="538"/>
                  </a:lnTo>
                  <a:lnTo>
                    <a:pt x="1507" y="323"/>
                  </a:lnTo>
                  <a:lnTo>
                    <a:pt x="1291" y="108"/>
                  </a:lnTo>
                  <a:lnTo>
                    <a:pt x="107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933;p29">
              <a:extLst>
                <a:ext uri="{FF2B5EF4-FFF2-40B4-BE49-F238E27FC236}">
                  <a16:creationId xmlns:a16="http://schemas.microsoft.com/office/drawing/2014/main" id="{D0E0C125-877E-08C3-38ED-F792364C27C9}"/>
                </a:ext>
              </a:extLst>
            </p:cNvPr>
            <p:cNvSpPr/>
            <p:nvPr/>
          </p:nvSpPr>
          <p:spPr>
            <a:xfrm>
              <a:off x="6174200" y="2979850"/>
              <a:ext cx="53825" cy="188300"/>
            </a:xfrm>
            <a:custGeom>
              <a:avLst/>
              <a:gdLst/>
              <a:ahLst/>
              <a:cxnLst/>
              <a:rect l="l" t="t" r="r" b="b"/>
              <a:pathLst>
                <a:path w="2153" h="7532" extrusionOk="0">
                  <a:moveTo>
                    <a:pt x="1" y="1"/>
                  </a:moveTo>
                  <a:lnTo>
                    <a:pt x="108" y="1184"/>
                  </a:lnTo>
                  <a:lnTo>
                    <a:pt x="539" y="7209"/>
                  </a:lnTo>
                  <a:lnTo>
                    <a:pt x="539" y="7317"/>
                  </a:lnTo>
                  <a:lnTo>
                    <a:pt x="754" y="7424"/>
                  </a:lnTo>
                  <a:lnTo>
                    <a:pt x="1076" y="7532"/>
                  </a:lnTo>
                  <a:lnTo>
                    <a:pt x="1507" y="7424"/>
                  </a:lnTo>
                  <a:lnTo>
                    <a:pt x="1614" y="7317"/>
                  </a:lnTo>
                  <a:lnTo>
                    <a:pt x="1722" y="7209"/>
                  </a:lnTo>
                  <a:lnTo>
                    <a:pt x="215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934;p29">
              <a:extLst>
                <a:ext uri="{FF2B5EF4-FFF2-40B4-BE49-F238E27FC236}">
                  <a16:creationId xmlns:a16="http://schemas.microsoft.com/office/drawing/2014/main" id="{4A31CC8C-8ECB-40B0-9CCC-6ECF375358B2}"/>
                </a:ext>
              </a:extLst>
            </p:cNvPr>
            <p:cNvSpPr/>
            <p:nvPr/>
          </p:nvSpPr>
          <p:spPr>
            <a:xfrm>
              <a:off x="6174200" y="2979850"/>
              <a:ext cx="53825" cy="188300"/>
            </a:xfrm>
            <a:custGeom>
              <a:avLst/>
              <a:gdLst/>
              <a:ahLst/>
              <a:cxnLst/>
              <a:rect l="l" t="t" r="r" b="b"/>
              <a:pathLst>
                <a:path w="2153" h="7532" fill="none" extrusionOk="0">
                  <a:moveTo>
                    <a:pt x="2152" y="1"/>
                  </a:moveTo>
                  <a:lnTo>
                    <a:pt x="1722" y="7209"/>
                  </a:lnTo>
                  <a:lnTo>
                    <a:pt x="1722" y="7209"/>
                  </a:lnTo>
                  <a:lnTo>
                    <a:pt x="1614" y="7317"/>
                  </a:lnTo>
                  <a:lnTo>
                    <a:pt x="1507" y="7424"/>
                  </a:lnTo>
                  <a:lnTo>
                    <a:pt x="1076" y="7532"/>
                  </a:lnTo>
                  <a:lnTo>
                    <a:pt x="1076" y="7532"/>
                  </a:lnTo>
                  <a:lnTo>
                    <a:pt x="754" y="7424"/>
                  </a:lnTo>
                  <a:lnTo>
                    <a:pt x="539" y="7317"/>
                  </a:lnTo>
                  <a:lnTo>
                    <a:pt x="539" y="7209"/>
                  </a:lnTo>
                  <a:lnTo>
                    <a:pt x="108" y="1184"/>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935;p29">
              <a:extLst>
                <a:ext uri="{FF2B5EF4-FFF2-40B4-BE49-F238E27FC236}">
                  <a16:creationId xmlns:a16="http://schemas.microsoft.com/office/drawing/2014/main" id="{DFB355F9-31B7-D33C-56A3-3A33DAAA4DE7}"/>
                </a:ext>
              </a:extLst>
            </p:cNvPr>
            <p:cNvSpPr/>
            <p:nvPr/>
          </p:nvSpPr>
          <p:spPr>
            <a:xfrm>
              <a:off x="6168825" y="2977175"/>
              <a:ext cx="64575" cy="196350"/>
            </a:xfrm>
            <a:custGeom>
              <a:avLst/>
              <a:gdLst/>
              <a:ahLst/>
              <a:cxnLst/>
              <a:rect l="l" t="t" r="r" b="b"/>
              <a:pathLst>
                <a:path w="2583" h="7854" extrusionOk="0">
                  <a:moveTo>
                    <a:pt x="108" y="0"/>
                  </a:moveTo>
                  <a:lnTo>
                    <a:pt x="0" y="215"/>
                  </a:lnTo>
                  <a:lnTo>
                    <a:pt x="108" y="1291"/>
                  </a:lnTo>
                  <a:lnTo>
                    <a:pt x="538" y="7316"/>
                  </a:lnTo>
                  <a:lnTo>
                    <a:pt x="646" y="7531"/>
                  </a:lnTo>
                  <a:lnTo>
                    <a:pt x="861" y="7746"/>
                  </a:lnTo>
                  <a:lnTo>
                    <a:pt x="1076" y="7854"/>
                  </a:lnTo>
                  <a:lnTo>
                    <a:pt x="1291" y="7854"/>
                  </a:lnTo>
                  <a:lnTo>
                    <a:pt x="1614" y="7746"/>
                  </a:lnTo>
                  <a:lnTo>
                    <a:pt x="1829" y="7746"/>
                  </a:lnTo>
                  <a:lnTo>
                    <a:pt x="1937" y="7531"/>
                  </a:lnTo>
                  <a:lnTo>
                    <a:pt x="2045" y="7316"/>
                  </a:lnTo>
                  <a:lnTo>
                    <a:pt x="2583" y="215"/>
                  </a:lnTo>
                  <a:lnTo>
                    <a:pt x="2475" y="0"/>
                  </a:lnTo>
                  <a:lnTo>
                    <a:pt x="2260" y="0"/>
                  </a:lnTo>
                  <a:lnTo>
                    <a:pt x="2152" y="108"/>
                  </a:lnTo>
                  <a:lnTo>
                    <a:pt x="1722" y="7316"/>
                  </a:lnTo>
                  <a:lnTo>
                    <a:pt x="1614" y="7424"/>
                  </a:lnTo>
                  <a:lnTo>
                    <a:pt x="969" y="7424"/>
                  </a:lnTo>
                  <a:lnTo>
                    <a:pt x="969" y="7316"/>
                  </a:lnTo>
                  <a:lnTo>
                    <a:pt x="538" y="1291"/>
                  </a:lnTo>
                  <a:lnTo>
                    <a:pt x="431" y="108"/>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936;p29">
              <a:extLst>
                <a:ext uri="{FF2B5EF4-FFF2-40B4-BE49-F238E27FC236}">
                  <a16:creationId xmlns:a16="http://schemas.microsoft.com/office/drawing/2014/main" id="{1C4F622D-D82B-BD3F-A668-CEECFD0DE776}"/>
                </a:ext>
              </a:extLst>
            </p:cNvPr>
            <p:cNvSpPr/>
            <p:nvPr/>
          </p:nvSpPr>
          <p:spPr>
            <a:xfrm>
              <a:off x="6168825" y="2939500"/>
              <a:ext cx="64575" cy="72650"/>
            </a:xfrm>
            <a:custGeom>
              <a:avLst/>
              <a:gdLst/>
              <a:ahLst/>
              <a:cxnLst/>
              <a:rect l="l" t="t" r="r" b="b"/>
              <a:pathLst>
                <a:path w="2583" h="2906" extrusionOk="0">
                  <a:moveTo>
                    <a:pt x="1614" y="431"/>
                  </a:moveTo>
                  <a:lnTo>
                    <a:pt x="1937" y="646"/>
                  </a:lnTo>
                  <a:lnTo>
                    <a:pt x="2152" y="1077"/>
                  </a:lnTo>
                  <a:lnTo>
                    <a:pt x="2152" y="1400"/>
                  </a:lnTo>
                  <a:lnTo>
                    <a:pt x="2152" y="1507"/>
                  </a:lnTo>
                  <a:lnTo>
                    <a:pt x="2045" y="1937"/>
                  </a:lnTo>
                  <a:lnTo>
                    <a:pt x="1937" y="2260"/>
                  </a:lnTo>
                  <a:lnTo>
                    <a:pt x="1614" y="2475"/>
                  </a:lnTo>
                  <a:lnTo>
                    <a:pt x="969" y="2475"/>
                  </a:lnTo>
                  <a:lnTo>
                    <a:pt x="754" y="2260"/>
                  </a:lnTo>
                  <a:lnTo>
                    <a:pt x="538" y="1937"/>
                  </a:lnTo>
                  <a:lnTo>
                    <a:pt x="431" y="1507"/>
                  </a:lnTo>
                  <a:lnTo>
                    <a:pt x="431" y="1400"/>
                  </a:lnTo>
                  <a:lnTo>
                    <a:pt x="431" y="1077"/>
                  </a:lnTo>
                  <a:lnTo>
                    <a:pt x="646" y="646"/>
                  </a:lnTo>
                  <a:lnTo>
                    <a:pt x="969" y="431"/>
                  </a:lnTo>
                  <a:close/>
                  <a:moveTo>
                    <a:pt x="1291" y="1"/>
                  </a:moveTo>
                  <a:lnTo>
                    <a:pt x="754" y="108"/>
                  </a:lnTo>
                  <a:lnTo>
                    <a:pt x="323" y="431"/>
                  </a:lnTo>
                  <a:lnTo>
                    <a:pt x="108" y="862"/>
                  </a:lnTo>
                  <a:lnTo>
                    <a:pt x="0" y="1400"/>
                  </a:lnTo>
                  <a:lnTo>
                    <a:pt x="0" y="1615"/>
                  </a:lnTo>
                  <a:lnTo>
                    <a:pt x="216" y="2045"/>
                  </a:lnTo>
                  <a:lnTo>
                    <a:pt x="431" y="2475"/>
                  </a:lnTo>
                  <a:lnTo>
                    <a:pt x="861" y="2798"/>
                  </a:lnTo>
                  <a:lnTo>
                    <a:pt x="1291" y="2906"/>
                  </a:lnTo>
                  <a:lnTo>
                    <a:pt x="1722" y="2798"/>
                  </a:lnTo>
                  <a:lnTo>
                    <a:pt x="2152" y="2475"/>
                  </a:lnTo>
                  <a:lnTo>
                    <a:pt x="2475" y="2045"/>
                  </a:lnTo>
                  <a:lnTo>
                    <a:pt x="2583" y="1615"/>
                  </a:lnTo>
                  <a:lnTo>
                    <a:pt x="2583" y="1400"/>
                  </a:lnTo>
                  <a:lnTo>
                    <a:pt x="2475" y="862"/>
                  </a:lnTo>
                  <a:lnTo>
                    <a:pt x="2152" y="431"/>
                  </a:lnTo>
                  <a:lnTo>
                    <a:pt x="1829" y="108"/>
                  </a:lnTo>
                  <a:lnTo>
                    <a:pt x="129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937;p29">
              <a:extLst>
                <a:ext uri="{FF2B5EF4-FFF2-40B4-BE49-F238E27FC236}">
                  <a16:creationId xmlns:a16="http://schemas.microsoft.com/office/drawing/2014/main" id="{CB1125CB-528B-26B1-1261-CE5355BE03B2}"/>
                </a:ext>
              </a:extLst>
            </p:cNvPr>
            <p:cNvSpPr/>
            <p:nvPr/>
          </p:nvSpPr>
          <p:spPr>
            <a:xfrm>
              <a:off x="6174200" y="2944900"/>
              <a:ext cx="53825" cy="61875"/>
            </a:xfrm>
            <a:custGeom>
              <a:avLst/>
              <a:gdLst/>
              <a:ahLst/>
              <a:cxnLst/>
              <a:rect l="l" t="t" r="r" b="b"/>
              <a:pathLst>
                <a:path w="2153" h="2475" extrusionOk="0">
                  <a:moveTo>
                    <a:pt x="1076" y="0"/>
                  </a:moveTo>
                  <a:lnTo>
                    <a:pt x="646" y="108"/>
                  </a:lnTo>
                  <a:lnTo>
                    <a:pt x="216" y="430"/>
                  </a:lnTo>
                  <a:lnTo>
                    <a:pt x="1" y="861"/>
                  </a:lnTo>
                  <a:lnTo>
                    <a:pt x="1" y="1399"/>
                  </a:lnTo>
                  <a:lnTo>
                    <a:pt x="108" y="1829"/>
                  </a:lnTo>
                  <a:lnTo>
                    <a:pt x="323" y="2152"/>
                  </a:lnTo>
                  <a:lnTo>
                    <a:pt x="646" y="2367"/>
                  </a:lnTo>
                  <a:lnTo>
                    <a:pt x="1076" y="2475"/>
                  </a:lnTo>
                  <a:lnTo>
                    <a:pt x="1507" y="2367"/>
                  </a:lnTo>
                  <a:lnTo>
                    <a:pt x="1830" y="2152"/>
                  </a:lnTo>
                  <a:lnTo>
                    <a:pt x="2045" y="1829"/>
                  </a:lnTo>
                  <a:lnTo>
                    <a:pt x="2152" y="1291"/>
                  </a:lnTo>
                  <a:lnTo>
                    <a:pt x="2045" y="861"/>
                  </a:lnTo>
                  <a:lnTo>
                    <a:pt x="1830" y="430"/>
                  </a:lnTo>
                  <a:lnTo>
                    <a:pt x="1507" y="108"/>
                  </a:lnTo>
                  <a:lnTo>
                    <a:pt x="107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938;p29">
              <a:extLst>
                <a:ext uri="{FF2B5EF4-FFF2-40B4-BE49-F238E27FC236}">
                  <a16:creationId xmlns:a16="http://schemas.microsoft.com/office/drawing/2014/main" id="{9E5D72DB-A58B-0F23-5875-EEA2F35F47CD}"/>
                </a:ext>
              </a:extLst>
            </p:cNvPr>
            <p:cNvSpPr/>
            <p:nvPr/>
          </p:nvSpPr>
          <p:spPr>
            <a:xfrm>
              <a:off x="6174200" y="2818475"/>
              <a:ext cx="113000" cy="209825"/>
            </a:xfrm>
            <a:custGeom>
              <a:avLst/>
              <a:gdLst/>
              <a:ahLst/>
              <a:cxnLst/>
              <a:rect l="l" t="t" r="r" b="b"/>
              <a:pathLst>
                <a:path w="4520" h="8393" extrusionOk="0">
                  <a:moveTo>
                    <a:pt x="1937" y="0"/>
                  </a:moveTo>
                  <a:lnTo>
                    <a:pt x="216" y="969"/>
                  </a:lnTo>
                  <a:lnTo>
                    <a:pt x="108" y="1076"/>
                  </a:lnTo>
                  <a:lnTo>
                    <a:pt x="1" y="1399"/>
                  </a:lnTo>
                  <a:lnTo>
                    <a:pt x="1" y="6886"/>
                  </a:lnTo>
                  <a:lnTo>
                    <a:pt x="2368" y="8285"/>
                  </a:lnTo>
                  <a:lnTo>
                    <a:pt x="2798" y="8392"/>
                  </a:lnTo>
                  <a:lnTo>
                    <a:pt x="3121" y="8285"/>
                  </a:lnTo>
                  <a:lnTo>
                    <a:pt x="4519" y="7532"/>
                  </a:lnTo>
                  <a:lnTo>
                    <a:pt x="4412" y="2152"/>
                  </a:lnTo>
                  <a:lnTo>
                    <a:pt x="4412" y="1829"/>
                  </a:lnTo>
                  <a:lnTo>
                    <a:pt x="4412" y="1722"/>
                  </a:lnTo>
                  <a:lnTo>
                    <a:pt x="4089" y="1184"/>
                  </a:lnTo>
                  <a:lnTo>
                    <a:pt x="3659" y="754"/>
                  </a:lnTo>
                  <a:lnTo>
                    <a:pt x="3013" y="431"/>
                  </a:lnTo>
                  <a:lnTo>
                    <a:pt x="247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939;p29">
              <a:extLst>
                <a:ext uri="{FF2B5EF4-FFF2-40B4-BE49-F238E27FC236}">
                  <a16:creationId xmlns:a16="http://schemas.microsoft.com/office/drawing/2014/main" id="{A576BCE4-6C7D-4446-9A23-1EA100E12436}"/>
                </a:ext>
              </a:extLst>
            </p:cNvPr>
            <p:cNvSpPr/>
            <p:nvPr/>
          </p:nvSpPr>
          <p:spPr>
            <a:xfrm>
              <a:off x="6244125" y="3192350"/>
              <a:ext cx="18850" cy="18850"/>
            </a:xfrm>
            <a:custGeom>
              <a:avLst/>
              <a:gdLst/>
              <a:ahLst/>
              <a:cxnLst/>
              <a:rect l="l" t="t" r="r" b="b"/>
              <a:pathLst>
                <a:path w="754" h="754" extrusionOk="0">
                  <a:moveTo>
                    <a:pt x="1" y="0"/>
                  </a:moveTo>
                  <a:lnTo>
                    <a:pt x="1" y="215"/>
                  </a:lnTo>
                  <a:lnTo>
                    <a:pt x="1" y="323"/>
                  </a:lnTo>
                  <a:lnTo>
                    <a:pt x="108" y="430"/>
                  </a:lnTo>
                  <a:lnTo>
                    <a:pt x="754" y="753"/>
                  </a:lnTo>
                  <a:lnTo>
                    <a:pt x="754" y="430"/>
                  </a:lnTo>
                  <a:lnTo>
                    <a:pt x="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940;p29">
              <a:extLst>
                <a:ext uri="{FF2B5EF4-FFF2-40B4-BE49-F238E27FC236}">
                  <a16:creationId xmlns:a16="http://schemas.microsoft.com/office/drawing/2014/main" id="{E35ECA95-E5C3-403D-17E5-31AA11F0BA21}"/>
                </a:ext>
              </a:extLst>
            </p:cNvPr>
            <p:cNvSpPr/>
            <p:nvPr/>
          </p:nvSpPr>
          <p:spPr>
            <a:xfrm>
              <a:off x="6238750" y="3186950"/>
              <a:ext cx="29625" cy="29625"/>
            </a:xfrm>
            <a:custGeom>
              <a:avLst/>
              <a:gdLst/>
              <a:ahLst/>
              <a:cxnLst/>
              <a:rect l="l" t="t" r="r" b="b"/>
              <a:pathLst>
                <a:path w="1185" h="1185" extrusionOk="0">
                  <a:moveTo>
                    <a:pt x="108" y="1"/>
                  </a:moveTo>
                  <a:lnTo>
                    <a:pt x="1" y="216"/>
                  </a:lnTo>
                  <a:lnTo>
                    <a:pt x="1" y="431"/>
                  </a:lnTo>
                  <a:lnTo>
                    <a:pt x="108" y="646"/>
                  </a:lnTo>
                  <a:lnTo>
                    <a:pt x="216" y="754"/>
                  </a:lnTo>
                  <a:lnTo>
                    <a:pt x="861" y="1184"/>
                  </a:lnTo>
                  <a:lnTo>
                    <a:pt x="1077" y="1184"/>
                  </a:lnTo>
                  <a:lnTo>
                    <a:pt x="1184" y="969"/>
                  </a:lnTo>
                  <a:lnTo>
                    <a:pt x="1184" y="646"/>
                  </a:lnTo>
                  <a:lnTo>
                    <a:pt x="1077" y="431"/>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941;p29">
              <a:extLst>
                <a:ext uri="{FF2B5EF4-FFF2-40B4-BE49-F238E27FC236}">
                  <a16:creationId xmlns:a16="http://schemas.microsoft.com/office/drawing/2014/main" id="{ACA6DF04-CF81-C81D-097B-60D3FCD0964F}"/>
                </a:ext>
              </a:extLst>
            </p:cNvPr>
            <p:cNvSpPr/>
            <p:nvPr/>
          </p:nvSpPr>
          <p:spPr>
            <a:xfrm>
              <a:off x="6244125" y="3170825"/>
              <a:ext cx="51150" cy="32300"/>
            </a:xfrm>
            <a:custGeom>
              <a:avLst/>
              <a:gdLst/>
              <a:ahLst/>
              <a:cxnLst/>
              <a:rect l="l" t="t" r="r" b="b"/>
              <a:pathLst>
                <a:path w="2046" h="1292" extrusionOk="0">
                  <a:moveTo>
                    <a:pt x="1400" y="0"/>
                  </a:moveTo>
                  <a:lnTo>
                    <a:pt x="1184" y="108"/>
                  </a:lnTo>
                  <a:lnTo>
                    <a:pt x="1" y="861"/>
                  </a:lnTo>
                  <a:lnTo>
                    <a:pt x="754" y="1291"/>
                  </a:lnTo>
                  <a:lnTo>
                    <a:pt x="1937" y="538"/>
                  </a:lnTo>
                  <a:lnTo>
                    <a:pt x="2045" y="431"/>
                  </a:lnTo>
                  <a:lnTo>
                    <a:pt x="1937" y="216"/>
                  </a:lnTo>
                  <a:lnTo>
                    <a:pt x="1615" y="108"/>
                  </a:lnTo>
                  <a:lnTo>
                    <a:pt x="140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942;p29">
              <a:extLst>
                <a:ext uri="{FF2B5EF4-FFF2-40B4-BE49-F238E27FC236}">
                  <a16:creationId xmlns:a16="http://schemas.microsoft.com/office/drawing/2014/main" id="{657A8642-0CE2-3822-EB76-768DE8FBE880}"/>
                </a:ext>
              </a:extLst>
            </p:cNvPr>
            <p:cNvSpPr/>
            <p:nvPr/>
          </p:nvSpPr>
          <p:spPr>
            <a:xfrm>
              <a:off x="6238750" y="3165450"/>
              <a:ext cx="59200" cy="40350"/>
            </a:xfrm>
            <a:custGeom>
              <a:avLst/>
              <a:gdLst/>
              <a:ahLst/>
              <a:cxnLst/>
              <a:rect l="l" t="t" r="r" b="b"/>
              <a:pathLst>
                <a:path w="2368" h="1614" extrusionOk="0">
                  <a:moveTo>
                    <a:pt x="1722" y="431"/>
                  </a:moveTo>
                  <a:lnTo>
                    <a:pt x="2045" y="538"/>
                  </a:lnTo>
                  <a:lnTo>
                    <a:pt x="2045" y="646"/>
                  </a:lnTo>
                  <a:lnTo>
                    <a:pt x="969" y="1291"/>
                  </a:lnTo>
                  <a:lnTo>
                    <a:pt x="571" y="1026"/>
                  </a:lnTo>
                  <a:lnTo>
                    <a:pt x="571" y="1026"/>
                  </a:lnTo>
                  <a:lnTo>
                    <a:pt x="1507" y="431"/>
                  </a:lnTo>
                  <a:close/>
                  <a:moveTo>
                    <a:pt x="1615" y="0"/>
                  </a:moveTo>
                  <a:lnTo>
                    <a:pt x="1292" y="108"/>
                  </a:lnTo>
                  <a:lnTo>
                    <a:pt x="108" y="861"/>
                  </a:lnTo>
                  <a:lnTo>
                    <a:pt x="1" y="1076"/>
                  </a:lnTo>
                  <a:lnTo>
                    <a:pt x="108" y="1184"/>
                  </a:lnTo>
                  <a:lnTo>
                    <a:pt x="861" y="1614"/>
                  </a:lnTo>
                  <a:lnTo>
                    <a:pt x="1077" y="1614"/>
                  </a:lnTo>
                  <a:lnTo>
                    <a:pt x="2260" y="968"/>
                  </a:lnTo>
                  <a:lnTo>
                    <a:pt x="2368" y="753"/>
                  </a:lnTo>
                  <a:lnTo>
                    <a:pt x="2368" y="646"/>
                  </a:lnTo>
                  <a:lnTo>
                    <a:pt x="2368" y="431"/>
                  </a:lnTo>
                  <a:lnTo>
                    <a:pt x="2152" y="215"/>
                  </a:lnTo>
                  <a:lnTo>
                    <a:pt x="1937" y="108"/>
                  </a:lnTo>
                  <a:lnTo>
                    <a:pt x="161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943;p29">
              <a:extLst>
                <a:ext uri="{FF2B5EF4-FFF2-40B4-BE49-F238E27FC236}">
                  <a16:creationId xmlns:a16="http://schemas.microsoft.com/office/drawing/2014/main" id="{45C13DAC-B8C3-9EF0-3F11-0CD408198E75}"/>
                </a:ext>
              </a:extLst>
            </p:cNvPr>
            <p:cNvSpPr/>
            <p:nvPr/>
          </p:nvSpPr>
          <p:spPr>
            <a:xfrm>
              <a:off x="6262950" y="3181575"/>
              <a:ext cx="32325" cy="29625"/>
            </a:xfrm>
            <a:custGeom>
              <a:avLst/>
              <a:gdLst/>
              <a:ahLst/>
              <a:cxnLst/>
              <a:rect l="l" t="t" r="r" b="b"/>
              <a:pathLst>
                <a:path w="1293" h="1185" extrusionOk="0">
                  <a:moveTo>
                    <a:pt x="1292" y="1"/>
                  </a:moveTo>
                  <a:lnTo>
                    <a:pt x="1" y="861"/>
                  </a:lnTo>
                  <a:lnTo>
                    <a:pt x="1" y="1184"/>
                  </a:lnTo>
                  <a:lnTo>
                    <a:pt x="1184" y="431"/>
                  </a:lnTo>
                  <a:lnTo>
                    <a:pt x="1292" y="323"/>
                  </a:lnTo>
                  <a:lnTo>
                    <a:pt x="1292" y="216"/>
                  </a:lnTo>
                  <a:lnTo>
                    <a:pt x="129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944;p29">
              <a:extLst>
                <a:ext uri="{FF2B5EF4-FFF2-40B4-BE49-F238E27FC236}">
                  <a16:creationId xmlns:a16="http://schemas.microsoft.com/office/drawing/2014/main" id="{6AF6AE3A-6A76-BE2A-8B64-8DB474CD2929}"/>
                </a:ext>
              </a:extLst>
            </p:cNvPr>
            <p:cNvSpPr/>
            <p:nvPr/>
          </p:nvSpPr>
          <p:spPr>
            <a:xfrm>
              <a:off x="6257575" y="3176200"/>
              <a:ext cx="43075" cy="40375"/>
            </a:xfrm>
            <a:custGeom>
              <a:avLst/>
              <a:gdLst/>
              <a:ahLst/>
              <a:cxnLst/>
              <a:rect l="l" t="t" r="r" b="b"/>
              <a:pathLst>
                <a:path w="1723" h="1615" extrusionOk="0">
                  <a:moveTo>
                    <a:pt x="1399" y="1"/>
                  </a:moveTo>
                  <a:lnTo>
                    <a:pt x="108" y="861"/>
                  </a:lnTo>
                  <a:lnTo>
                    <a:pt x="1" y="1076"/>
                  </a:lnTo>
                  <a:lnTo>
                    <a:pt x="1" y="1399"/>
                  </a:lnTo>
                  <a:lnTo>
                    <a:pt x="108" y="1614"/>
                  </a:lnTo>
                  <a:lnTo>
                    <a:pt x="324" y="1614"/>
                  </a:lnTo>
                  <a:lnTo>
                    <a:pt x="1507" y="754"/>
                  </a:lnTo>
                  <a:lnTo>
                    <a:pt x="1615" y="646"/>
                  </a:lnTo>
                  <a:lnTo>
                    <a:pt x="1722" y="431"/>
                  </a:lnTo>
                  <a:lnTo>
                    <a:pt x="1722" y="323"/>
                  </a:lnTo>
                  <a:lnTo>
                    <a:pt x="1722" y="108"/>
                  </a:lnTo>
                  <a:lnTo>
                    <a:pt x="161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945;p29">
              <a:extLst>
                <a:ext uri="{FF2B5EF4-FFF2-40B4-BE49-F238E27FC236}">
                  <a16:creationId xmlns:a16="http://schemas.microsoft.com/office/drawing/2014/main" id="{1FBB74B0-E572-444A-777F-51B1C455BF5D}"/>
                </a:ext>
              </a:extLst>
            </p:cNvPr>
            <p:cNvSpPr/>
            <p:nvPr/>
          </p:nvSpPr>
          <p:spPr>
            <a:xfrm>
              <a:off x="6230675" y="2979850"/>
              <a:ext cx="53825" cy="223275"/>
            </a:xfrm>
            <a:custGeom>
              <a:avLst/>
              <a:gdLst/>
              <a:ahLst/>
              <a:cxnLst/>
              <a:rect l="l" t="t" r="r" b="b"/>
              <a:pathLst>
                <a:path w="2153" h="8931" extrusionOk="0">
                  <a:moveTo>
                    <a:pt x="1077" y="1"/>
                  </a:moveTo>
                  <a:lnTo>
                    <a:pt x="539" y="108"/>
                  </a:lnTo>
                  <a:lnTo>
                    <a:pt x="216" y="323"/>
                  </a:lnTo>
                  <a:lnTo>
                    <a:pt x="1" y="861"/>
                  </a:lnTo>
                  <a:lnTo>
                    <a:pt x="1" y="1292"/>
                  </a:lnTo>
                  <a:lnTo>
                    <a:pt x="1" y="1399"/>
                  </a:lnTo>
                  <a:lnTo>
                    <a:pt x="109" y="2583"/>
                  </a:lnTo>
                  <a:lnTo>
                    <a:pt x="539" y="8608"/>
                  </a:lnTo>
                  <a:lnTo>
                    <a:pt x="539" y="8715"/>
                  </a:lnTo>
                  <a:lnTo>
                    <a:pt x="646" y="8823"/>
                  </a:lnTo>
                  <a:lnTo>
                    <a:pt x="1077" y="8930"/>
                  </a:lnTo>
                  <a:lnTo>
                    <a:pt x="1507" y="8823"/>
                  </a:lnTo>
                  <a:lnTo>
                    <a:pt x="1615" y="8715"/>
                  </a:lnTo>
                  <a:lnTo>
                    <a:pt x="1615" y="8608"/>
                  </a:lnTo>
                  <a:lnTo>
                    <a:pt x="2153" y="1399"/>
                  </a:lnTo>
                  <a:lnTo>
                    <a:pt x="2153" y="1292"/>
                  </a:lnTo>
                  <a:lnTo>
                    <a:pt x="2045" y="754"/>
                  </a:lnTo>
                  <a:lnTo>
                    <a:pt x="1830" y="323"/>
                  </a:lnTo>
                  <a:lnTo>
                    <a:pt x="1507" y="108"/>
                  </a:lnTo>
                  <a:lnTo>
                    <a:pt x="107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946;p29">
              <a:extLst>
                <a:ext uri="{FF2B5EF4-FFF2-40B4-BE49-F238E27FC236}">
                  <a16:creationId xmlns:a16="http://schemas.microsoft.com/office/drawing/2014/main" id="{2654B870-2374-342E-BB36-CD8B6DF8697B}"/>
                </a:ext>
              </a:extLst>
            </p:cNvPr>
            <p:cNvSpPr/>
            <p:nvPr/>
          </p:nvSpPr>
          <p:spPr>
            <a:xfrm>
              <a:off x="6225300" y="2974475"/>
              <a:ext cx="64575" cy="234025"/>
            </a:xfrm>
            <a:custGeom>
              <a:avLst/>
              <a:gdLst/>
              <a:ahLst/>
              <a:cxnLst/>
              <a:rect l="l" t="t" r="r" b="b"/>
              <a:pathLst>
                <a:path w="2583" h="9361" extrusionOk="0">
                  <a:moveTo>
                    <a:pt x="1615" y="431"/>
                  </a:moveTo>
                  <a:lnTo>
                    <a:pt x="1830" y="646"/>
                  </a:lnTo>
                  <a:lnTo>
                    <a:pt x="2045" y="969"/>
                  </a:lnTo>
                  <a:lnTo>
                    <a:pt x="2153" y="1399"/>
                  </a:lnTo>
                  <a:lnTo>
                    <a:pt x="2153" y="1507"/>
                  </a:lnTo>
                  <a:lnTo>
                    <a:pt x="2153" y="1614"/>
                  </a:lnTo>
                  <a:lnTo>
                    <a:pt x="2045" y="1829"/>
                  </a:lnTo>
                  <a:lnTo>
                    <a:pt x="1615" y="8823"/>
                  </a:lnTo>
                  <a:lnTo>
                    <a:pt x="1507" y="8823"/>
                  </a:lnTo>
                  <a:lnTo>
                    <a:pt x="1292" y="8930"/>
                  </a:lnTo>
                  <a:lnTo>
                    <a:pt x="969" y="8823"/>
                  </a:lnTo>
                  <a:lnTo>
                    <a:pt x="539" y="2798"/>
                  </a:lnTo>
                  <a:lnTo>
                    <a:pt x="431" y="1614"/>
                  </a:lnTo>
                  <a:lnTo>
                    <a:pt x="431" y="1507"/>
                  </a:lnTo>
                  <a:lnTo>
                    <a:pt x="431" y="1399"/>
                  </a:lnTo>
                  <a:lnTo>
                    <a:pt x="431" y="969"/>
                  </a:lnTo>
                  <a:lnTo>
                    <a:pt x="646" y="646"/>
                  </a:lnTo>
                  <a:lnTo>
                    <a:pt x="969" y="431"/>
                  </a:lnTo>
                  <a:close/>
                  <a:moveTo>
                    <a:pt x="1292" y="1"/>
                  </a:moveTo>
                  <a:lnTo>
                    <a:pt x="754" y="108"/>
                  </a:lnTo>
                  <a:lnTo>
                    <a:pt x="324" y="431"/>
                  </a:lnTo>
                  <a:lnTo>
                    <a:pt x="108" y="861"/>
                  </a:lnTo>
                  <a:lnTo>
                    <a:pt x="1" y="1399"/>
                  </a:lnTo>
                  <a:lnTo>
                    <a:pt x="1" y="1614"/>
                  </a:lnTo>
                  <a:lnTo>
                    <a:pt x="1" y="1722"/>
                  </a:lnTo>
                  <a:lnTo>
                    <a:pt x="108" y="2798"/>
                  </a:lnTo>
                  <a:lnTo>
                    <a:pt x="539" y="8823"/>
                  </a:lnTo>
                  <a:lnTo>
                    <a:pt x="646" y="9038"/>
                  </a:lnTo>
                  <a:lnTo>
                    <a:pt x="754" y="9253"/>
                  </a:lnTo>
                  <a:lnTo>
                    <a:pt x="969" y="9361"/>
                  </a:lnTo>
                  <a:lnTo>
                    <a:pt x="1507" y="9361"/>
                  </a:lnTo>
                  <a:lnTo>
                    <a:pt x="1830" y="9253"/>
                  </a:lnTo>
                  <a:lnTo>
                    <a:pt x="1937" y="9038"/>
                  </a:lnTo>
                  <a:lnTo>
                    <a:pt x="2045" y="8823"/>
                  </a:lnTo>
                  <a:lnTo>
                    <a:pt x="2560" y="1711"/>
                  </a:lnTo>
                  <a:lnTo>
                    <a:pt x="2583" y="1722"/>
                  </a:lnTo>
                  <a:lnTo>
                    <a:pt x="2583" y="1614"/>
                  </a:lnTo>
                  <a:lnTo>
                    <a:pt x="2583" y="1507"/>
                  </a:lnTo>
                  <a:lnTo>
                    <a:pt x="2583" y="1399"/>
                  </a:lnTo>
                  <a:lnTo>
                    <a:pt x="2475" y="861"/>
                  </a:lnTo>
                  <a:lnTo>
                    <a:pt x="2153" y="431"/>
                  </a:lnTo>
                  <a:lnTo>
                    <a:pt x="1830" y="108"/>
                  </a:lnTo>
                  <a:lnTo>
                    <a:pt x="150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947;p29">
              <a:extLst>
                <a:ext uri="{FF2B5EF4-FFF2-40B4-BE49-F238E27FC236}">
                  <a16:creationId xmlns:a16="http://schemas.microsoft.com/office/drawing/2014/main" id="{0D50D4A9-8496-0CA7-32FC-E1BF147EFEDB}"/>
                </a:ext>
              </a:extLst>
            </p:cNvPr>
            <p:cNvSpPr/>
            <p:nvPr/>
          </p:nvSpPr>
          <p:spPr>
            <a:xfrm>
              <a:off x="6201100" y="2818475"/>
              <a:ext cx="86100" cy="209825"/>
            </a:xfrm>
            <a:custGeom>
              <a:avLst/>
              <a:gdLst/>
              <a:ahLst/>
              <a:cxnLst/>
              <a:rect l="l" t="t" r="r" b="b"/>
              <a:pathLst>
                <a:path w="3444" h="8393" extrusionOk="0">
                  <a:moveTo>
                    <a:pt x="861" y="0"/>
                  </a:moveTo>
                  <a:lnTo>
                    <a:pt x="323" y="323"/>
                  </a:lnTo>
                  <a:lnTo>
                    <a:pt x="108" y="3658"/>
                  </a:lnTo>
                  <a:lnTo>
                    <a:pt x="0" y="6348"/>
                  </a:lnTo>
                  <a:lnTo>
                    <a:pt x="108" y="7101"/>
                  </a:lnTo>
                  <a:lnTo>
                    <a:pt x="431" y="7639"/>
                  </a:lnTo>
                  <a:lnTo>
                    <a:pt x="646" y="7854"/>
                  </a:lnTo>
                  <a:lnTo>
                    <a:pt x="1292" y="8285"/>
                  </a:lnTo>
                  <a:lnTo>
                    <a:pt x="1722" y="8392"/>
                  </a:lnTo>
                  <a:lnTo>
                    <a:pt x="2045" y="8285"/>
                  </a:lnTo>
                  <a:lnTo>
                    <a:pt x="3443" y="7639"/>
                  </a:lnTo>
                  <a:lnTo>
                    <a:pt x="3336" y="2152"/>
                  </a:lnTo>
                  <a:lnTo>
                    <a:pt x="3336" y="1829"/>
                  </a:lnTo>
                  <a:lnTo>
                    <a:pt x="3336" y="1722"/>
                  </a:lnTo>
                  <a:lnTo>
                    <a:pt x="3013" y="1184"/>
                  </a:lnTo>
                  <a:lnTo>
                    <a:pt x="2583" y="754"/>
                  </a:lnTo>
                  <a:lnTo>
                    <a:pt x="1937" y="431"/>
                  </a:lnTo>
                  <a:lnTo>
                    <a:pt x="139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948;p29">
              <a:extLst>
                <a:ext uri="{FF2B5EF4-FFF2-40B4-BE49-F238E27FC236}">
                  <a16:creationId xmlns:a16="http://schemas.microsoft.com/office/drawing/2014/main" id="{8A2C88A6-239D-E5B0-02A8-94DA93E65DB8}"/>
                </a:ext>
              </a:extLst>
            </p:cNvPr>
            <p:cNvSpPr/>
            <p:nvPr/>
          </p:nvSpPr>
          <p:spPr>
            <a:xfrm>
              <a:off x="6195725" y="2837300"/>
              <a:ext cx="126425" cy="80725"/>
            </a:xfrm>
            <a:custGeom>
              <a:avLst/>
              <a:gdLst/>
              <a:ahLst/>
              <a:cxnLst/>
              <a:rect l="l" t="t" r="r" b="b"/>
              <a:pathLst>
                <a:path w="5057" h="3229" extrusionOk="0">
                  <a:moveTo>
                    <a:pt x="4411" y="1"/>
                  </a:moveTo>
                  <a:lnTo>
                    <a:pt x="3766" y="108"/>
                  </a:lnTo>
                  <a:lnTo>
                    <a:pt x="3228" y="539"/>
                  </a:lnTo>
                  <a:lnTo>
                    <a:pt x="2152" y="1184"/>
                  </a:lnTo>
                  <a:lnTo>
                    <a:pt x="753" y="2045"/>
                  </a:lnTo>
                  <a:lnTo>
                    <a:pt x="646" y="2045"/>
                  </a:lnTo>
                  <a:lnTo>
                    <a:pt x="323" y="2260"/>
                  </a:lnTo>
                  <a:lnTo>
                    <a:pt x="108" y="2368"/>
                  </a:lnTo>
                  <a:lnTo>
                    <a:pt x="0" y="2583"/>
                  </a:lnTo>
                  <a:lnTo>
                    <a:pt x="0" y="2905"/>
                  </a:lnTo>
                  <a:lnTo>
                    <a:pt x="108" y="3013"/>
                  </a:lnTo>
                  <a:lnTo>
                    <a:pt x="323" y="3228"/>
                  </a:lnTo>
                  <a:lnTo>
                    <a:pt x="1076" y="3228"/>
                  </a:lnTo>
                  <a:lnTo>
                    <a:pt x="1399" y="3013"/>
                  </a:lnTo>
                  <a:lnTo>
                    <a:pt x="3551" y="1292"/>
                  </a:lnTo>
                  <a:lnTo>
                    <a:pt x="3766" y="1184"/>
                  </a:lnTo>
                  <a:lnTo>
                    <a:pt x="4519" y="539"/>
                  </a:lnTo>
                  <a:lnTo>
                    <a:pt x="4519" y="861"/>
                  </a:lnTo>
                  <a:lnTo>
                    <a:pt x="5057" y="539"/>
                  </a:lnTo>
                  <a:lnTo>
                    <a:pt x="4949" y="216"/>
                  </a:lnTo>
                  <a:lnTo>
                    <a:pt x="441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949;p29">
              <a:extLst>
                <a:ext uri="{FF2B5EF4-FFF2-40B4-BE49-F238E27FC236}">
                  <a16:creationId xmlns:a16="http://schemas.microsoft.com/office/drawing/2014/main" id="{3A51F5AE-36F7-EEA4-8C6F-244F929942E7}"/>
                </a:ext>
              </a:extLst>
            </p:cNvPr>
            <p:cNvSpPr/>
            <p:nvPr/>
          </p:nvSpPr>
          <p:spPr>
            <a:xfrm>
              <a:off x="6211850" y="2888400"/>
              <a:ext cx="2725" cy="25"/>
            </a:xfrm>
            <a:custGeom>
              <a:avLst/>
              <a:gdLst/>
              <a:ahLst/>
              <a:cxnLst/>
              <a:rect l="l" t="t" r="r" b="b"/>
              <a:pathLst>
                <a:path w="109" h="1" extrusionOk="0">
                  <a:moveTo>
                    <a:pt x="1" y="1"/>
                  </a:moveTo>
                  <a:lnTo>
                    <a:pt x="108" y="1"/>
                  </a:lnTo>
                  <a:lnTo>
                    <a:pt x="108" y="1"/>
                  </a:lnTo>
                  <a:lnTo>
                    <a:pt x="1"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950;p29">
              <a:extLst>
                <a:ext uri="{FF2B5EF4-FFF2-40B4-BE49-F238E27FC236}">
                  <a16:creationId xmlns:a16="http://schemas.microsoft.com/office/drawing/2014/main" id="{94CDF0D7-AFD0-E50C-DA28-2F85F4801847}"/>
                </a:ext>
              </a:extLst>
            </p:cNvPr>
            <p:cNvSpPr/>
            <p:nvPr/>
          </p:nvSpPr>
          <p:spPr>
            <a:xfrm>
              <a:off x="6190350" y="2831925"/>
              <a:ext cx="137200" cy="91475"/>
            </a:xfrm>
            <a:custGeom>
              <a:avLst/>
              <a:gdLst/>
              <a:ahLst/>
              <a:cxnLst/>
              <a:rect l="l" t="t" r="r" b="b"/>
              <a:pathLst>
                <a:path w="5488" h="3659" extrusionOk="0">
                  <a:moveTo>
                    <a:pt x="4626" y="431"/>
                  </a:moveTo>
                  <a:lnTo>
                    <a:pt x="5057" y="646"/>
                  </a:lnTo>
                  <a:lnTo>
                    <a:pt x="5057" y="754"/>
                  </a:lnTo>
                  <a:lnTo>
                    <a:pt x="4949" y="861"/>
                  </a:lnTo>
                  <a:lnTo>
                    <a:pt x="4842" y="754"/>
                  </a:lnTo>
                  <a:lnTo>
                    <a:pt x="4734" y="646"/>
                  </a:lnTo>
                  <a:lnTo>
                    <a:pt x="4626" y="646"/>
                  </a:lnTo>
                  <a:lnTo>
                    <a:pt x="3873" y="1291"/>
                  </a:lnTo>
                  <a:lnTo>
                    <a:pt x="3658" y="1399"/>
                  </a:lnTo>
                  <a:lnTo>
                    <a:pt x="1506" y="3120"/>
                  </a:lnTo>
                  <a:lnTo>
                    <a:pt x="1528" y="3142"/>
                  </a:lnTo>
                  <a:lnTo>
                    <a:pt x="1528" y="3142"/>
                  </a:lnTo>
                  <a:lnTo>
                    <a:pt x="1184" y="3228"/>
                  </a:lnTo>
                  <a:lnTo>
                    <a:pt x="538" y="3228"/>
                  </a:lnTo>
                  <a:lnTo>
                    <a:pt x="323" y="3013"/>
                  </a:lnTo>
                  <a:lnTo>
                    <a:pt x="430" y="2905"/>
                  </a:lnTo>
                  <a:lnTo>
                    <a:pt x="538" y="2690"/>
                  </a:lnTo>
                  <a:lnTo>
                    <a:pt x="968" y="2475"/>
                  </a:lnTo>
                  <a:lnTo>
                    <a:pt x="1076" y="2475"/>
                  </a:lnTo>
                  <a:lnTo>
                    <a:pt x="1184" y="2367"/>
                  </a:lnTo>
                  <a:lnTo>
                    <a:pt x="1184" y="2352"/>
                  </a:lnTo>
                  <a:lnTo>
                    <a:pt x="1184" y="2352"/>
                  </a:lnTo>
                  <a:lnTo>
                    <a:pt x="2475" y="1614"/>
                  </a:lnTo>
                  <a:lnTo>
                    <a:pt x="3228" y="1184"/>
                  </a:lnTo>
                  <a:lnTo>
                    <a:pt x="3443" y="969"/>
                  </a:lnTo>
                  <a:lnTo>
                    <a:pt x="3551" y="969"/>
                  </a:lnTo>
                  <a:lnTo>
                    <a:pt x="3981" y="538"/>
                  </a:lnTo>
                  <a:lnTo>
                    <a:pt x="4626" y="431"/>
                  </a:lnTo>
                  <a:close/>
                  <a:moveTo>
                    <a:pt x="4626" y="0"/>
                  </a:moveTo>
                  <a:lnTo>
                    <a:pt x="3873" y="108"/>
                  </a:lnTo>
                  <a:lnTo>
                    <a:pt x="3766" y="216"/>
                  </a:lnTo>
                  <a:lnTo>
                    <a:pt x="3335" y="646"/>
                  </a:lnTo>
                  <a:lnTo>
                    <a:pt x="2905" y="861"/>
                  </a:lnTo>
                  <a:lnTo>
                    <a:pt x="1829" y="1614"/>
                  </a:lnTo>
                  <a:lnTo>
                    <a:pt x="1054" y="2045"/>
                  </a:lnTo>
                  <a:lnTo>
                    <a:pt x="968" y="2045"/>
                  </a:lnTo>
                  <a:lnTo>
                    <a:pt x="861" y="2152"/>
                  </a:lnTo>
                  <a:lnTo>
                    <a:pt x="538" y="2260"/>
                  </a:lnTo>
                  <a:lnTo>
                    <a:pt x="215" y="2475"/>
                  </a:lnTo>
                  <a:lnTo>
                    <a:pt x="108" y="2690"/>
                  </a:lnTo>
                  <a:lnTo>
                    <a:pt x="0" y="3013"/>
                  </a:lnTo>
                  <a:lnTo>
                    <a:pt x="0" y="3120"/>
                  </a:lnTo>
                  <a:lnTo>
                    <a:pt x="108" y="3336"/>
                  </a:lnTo>
                  <a:lnTo>
                    <a:pt x="323" y="3551"/>
                  </a:lnTo>
                  <a:lnTo>
                    <a:pt x="646" y="3551"/>
                  </a:lnTo>
                  <a:lnTo>
                    <a:pt x="861" y="3658"/>
                  </a:lnTo>
                  <a:lnTo>
                    <a:pt x="1291" y="3551"/>
                  </a:lnTo>
                  <a:lnTo>
                    <a:pt x="1722" y="3443"/>
                  </a:lnTo>
                  <a:lnTo>
                    <a:pt x="1829" y="3443"/>
                  </a:lnTo>
                  <a:lnTo>
                    <a:pt x="3760" y="1716"/>
                  </a:lnTo>
                  <a:lnTo>
                    <a:pt x="3766" y="1722"/>
                  </a:lnTo>
                  <a:lnTo>
                    <a:pt x="3873" y="1722"/>
                  </a:lnTo>
                  <a:lnTo>
                    <a:pt x="4088" y="1507"/>
                  </a:lnTo>
                  <a:lnTo>
                    <a:pt x="4626" y="1076"/>
                  </a:lnTo>
                  <a:lnTo>
                    <a:pt x="4626" y="1184"/>
                  </a:lnTo>
                  <a:lnTo>
                    <a:pt x="4734" y="1291"/>
                  </a:lnTo>
                  <a:lnTo>
                    <a:pt x="4842" y="1291"/>
                  </a:lnTo>
                  <a:lnTo>
                    <a:pt x="5379" y="969"/>
                  </a:lnTo>
                  <a:lnTo>
                    <a:pt x="5487" y="861"/>
                  </a:lnTo>
                  <a:lnTo>
                    <a:pt x="5487" y="754"/>
                  </a:lnTo>
                  <a:lnTo>
                    <a:pt x="5379" y="431"/>
                  </a:lnTo>
                  <a:lnTo>
                    <a:pt x="5272" y="323"/>
                  </a:lnTo>
                  <a:lnTo>
                    <a:pt x="473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951;p29">
              <a:extLst>
                <a:ext uri="{FF2B5EF4-FFF2-40B4-BE49-F238E27FC236}">
                  <a16:creationId xmlns:a16="http://schemas.microsoft.com/office/drawing/2014/main" id="{D1371300-53AB-E9E8-C3BA-36B8831960F5}"/>
                </a:ext>
              </a:extLst>
            </p:cNvPr>
            <p:cNvSpPr/>
            <p:nvPr/>
          </p:nvSpPr>
          <p:spPr>
            <a:xfrm>
              <a:off x="6209175" y="2885725"/>
              <a:ext cx="8075" cy="8075"/>
            </a:xfrm>
            <a:custGeom>
              <a:avLst/>
              <a:gdLst/>
              <a:ahLst/>
              <a:cxnLst/>
              <a:rect l="l" t="t" r="r" b="b"/>
              <a:pathLst>
                <a:path w="323" h="323" extrusionOk="0">
                  <a:moveTo>
                    <a:pt x="108" y="0"/>
                  </a:moveTo>
                  <a:lnTo>
                    <a:pt x="0" y="108"/>
                  </a:lnTo>
                  <a:lnTo>
                    <a:pt x="0" y="215"/>
                  </a:lnTo>
                  <a:lnTo>
                    <a:pt x="108" y="323"/>
                  </a:lnTo>
                  <a:lnTo>
                    <a:pt x="215" y="323"/>
                  </a:lnTo>
                  <a:lnTo>
                    <a:pt x="323" y="215"/>
                  </a:lnTo>
                  <a:lnTo>
                    <a:pt x="323" y="108"/>
                  </a:lnTo>
                  <a:lnTo>
                    <a:pt x="21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952;p29">
              <a:extLst>
                <a:ext uri="{FF2B5EF4-FFF2-40B4-BE49-F238E27FC236}">
                  <a16:creationId xmlns:a16="http://schemas.microsoft.com/office/drawing/2014/main" id="{16371DE6-6452-F2E8-65BD-36F3DB15505E}"/>
                </a:ext>
              </a:extLst>
            </p:cNvPr>
            <p:cNvSpPr/>
            <p:nvPr/>
          </p:nvSpPr>
          <p:spPr>
            <a:xfrm>
              <a:off x="6176900" y="2794275"/>
              <a:ext cx="53800" cy="123750"/>
            </a:xfrm>
            <a:custGeom>
              <a:avLst/>
              <a:gdLst/>
              <a:ahLst/>
              <a:cxnLst/>
              <a:rect l="l" t="t" r="r" b="b"/>
              <a:pathLst>
                <a:path w="2152" h="4950" extrusionOk="0">
                  <a:moveTo>
                    <a:pt x="968" y="0"/>
                  </a:moveTo>
                  <a:lnTo>
                    <a:pt x="538" y="108"/>
                  </a:lnTo>
                  <a:lnTo>
                    <a:pt x="323" y="431"/>
                  </a:lnTo>
                  <a:lnTo>
                    <a:pt x="108" y="861"/>
                  </a:lnTo>
                  <a:lnTo>
                    <a:pt x="0" y="1506"/>
                  </a:lnTo>
                  <a:lnTo>
                    <a:pt x="108" y="2152"/>
                  </a:lnTo>
                  <a:lnTo>
                    <a:pt x="108" y="2367"/>
                  </a:lnTo>
                  <a:lnTo>
                    <a:pt x="538" y="3766"/>
                  </a:lnTo>
                  <a:lnTo>
                    <a:pt x="646" y="4196"/>
                  </a:lnTo>
                  <a:lnTo>
                    <a:pt x="753" y="4626"/>
                  </a:lnTo>
                  <a:lnTo>
                    <a:pt x="861" y="4842"/>
                  </a:lnTo>
                  <a:lnTo>
                    <a:pt x="1076" y="4949"/>
                  </a:lnTo>
                  <a:lnTo>
                    <a:pt x="1722" y="4949"/>
                  </a:lnTo>
                  <a:lnTo>
                    <a:pt x="1937" y="4734"/>
                  </a:lnTo>
                  <a:lnTo>
                    <a:pt x="2044" y="4519"/>
                  </a:lnTo>
                  <a:lnTo>
                    <a:pt x="2152" y="4196"/>
                  </a:lnTo>
                  <a:lnTo>
                    <a:pt x="2152" y="3981"/>
                  </a:lnTo>
                  <a:lnTo>
                    <a:pt x="2044" y="3551"/>
                  </a:lnTo>
                  <a:lnTo>
                    <a:pt x="2044" y="3335"/>
                  </a:lnTo>
                  <a:lnTo>
                    <a:pt x="1829" y="1829"/>
                  </a:lnTo>
                  <a:lnTo>
                    <a:pt x="1829" y="1506"/>
                  </a:lnTo>
                  <a:lnTo>
                    <a:pt x="1722" y="861"/>
                  </a:lnTo>
                  <a:lnTo>
                    <a:pt x="1614" y="431"/>
                  </a:lnTo>
                  <a:lnTo>
                    <a:pt x="1291" y="108"/>
                  </a:lnTo>
                  <a:lnTo>
                    <a:pt x="968"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953;p29">
              <a:extLst>
                <a:ext uri="{FF2B5EF4-FFF2-40B4-BE49-F238E27FC236}">
                  <a16:creationId xmlns:a16="http://schemas.microsoft.com/office/drawing/2014/main" id="{87C4A666-D30B-8C08-FDA5-C12DA5B99410}"/>
                </a:ext>
              </a:extLst>
            </p:cNvPr>
            <p:cNvSpPr/>
            <p:nvPr/>
          </p:nvSpPr>
          <p:spPr>
            <a:xfrm>
              <a:off x="6171525" y="2788900"/>
              <a:ext cx="64575" cy="134500"/>
            </a:xfrm>
            <a:custGeom>
              <a:avLst/>
              <a:gdLst/>
              <a:ahLst/>
              <a:cxnLst/>
              <a:rect l="l" t="t" r="r" b="b"/>
              <a:pathLst>
                <a:path w="2583" h="5380" extrusionOk="0">
                  <a:moveTo>
                    <a:pt x="1183" y="323"/>
                  </a:moveTo>
                  <a:lnTo>
                    <a:pt x="1399" y="430"/>
                  </a:lnTo>
                  <a:lnTo>
                    <a:pt x="1614" y="646"/>
                  </a:lnTo>
                  <a:lnTo>
                    <a:pt x="1721" y="861"/>
                  </a:lnTo>
                  <a:lnTo>
                    <a:pt x="1829" y="1291"/>
                  </a:lnTo>
                  <a:lnTo>
                    <a:pt x="1829" y="1721"/>
                  </a:lnTo>
                  <a:lnTo>
                    <a:pt x="1829" y="2044"/>
                  </a:lnTo>
                  <a:lnTo>
                    <a:pt x="2044" y="3550"/>
                  </a:lnTo>
                  <a:lnTo>
                    <a:pt x="2152" y="3873"/>
                  </a:lnTo>
                  <a:lnTo>
                    <a:pt x="2152" y="4196"/>
                  </a:lnTo>
                  <a:lnTo>
                    <a:pt x="2152" y="4411"/>
                  </a:lnTo>
                  <a:lnTo>
                    <a:pt x="2152" y="4626"/>
                  </a:lnTo>
                  <a:lnTo>
                    <a:pt x="2044" y="4841"/>
                  </a:lnTo>
                  <a:lnTo>
                    <a:pt x="1829" y="4949"/>
                  </a:lnTo>
                  <a:lnTo>
                    <a:pt x="1614" y="5057"/>
                  </a:lnTo>
                  <a:lnTo>
                    <a:pt x="1506" y="5057"/>
                  </a:lnTo>
                  <a:lnTo>
                    <a:pt x="1291" y="4949"/>
                  </a:lnTo>
                  <a:lnTo>
                    <a:pt x="1183" y="4841"/>
                  </a:lnTo>
                  <a:lnTo>
                    <a:pt x="968" y="4411"/>
                  </a:lnTo>
                  <a:lnTo>
                    <a:pt x="861" y="3981"/>
                  </a:lnTo>
                  <a:lnTo>
                    <a:pt x="538" y="2582"/>
                  </a:lnTo>
                  <a:lnTo>
                    <a:pt x="538" y="2259"/>
                  </a:lnTo>
                  <a:lnTo>
                    <a:pt x="430" y="1721"/>
                  </a:lnTo>
                  <a:lnTo>
                    <a:pt x="430" y="1183"/>
                  </a:lnTo>
                  <a:lnTo>
                    <a:pt x="646" y="753"/>
                  </a:lnTo>
                  <a:lnTo>
                    <a:pt x="861" y="430"/>
                  </a:lnTo>
                  <a:lnTo>
                    <a:pt x="1183" y="323"/>
                  </a:lnTo>
                  <a:close/>
                  <a:moveTo>
                    <a:pt x="861" y="0"/>
                  </a:moveTo>
                  <a:lnTo>
                    <a:pt x="646" y="108"/>
                  </a:lnTo>
                  <a:lnTo>
                    <a:pt x="430" y="430"/>
                  </a:lnTo>
                  <a:lnTo>
                    <a:pt x="215" y="753"/>
                  </a:lnTo>
                  <a:lnTo>
                    <a:pt x="108" y="1183"/>
                  </a:lnTo>
                  <a:lnTo>
                    <a:pt x="0" y="1721"/>
                  </a:lnTo>
                  <a:lnTo>
                    <a:pt x="108" y="2367"/>
                  </a:lnTo>
                  <a:lnTo>
                    <a:pt x="215" y="2690"/>
                  </a:lnTo>
                  <a:lnTo>
                    <a:pt x="538" y="4088"/>
                  </a:lnTo>
                  <a:lnTo>
                    <a:pt x="646" y="4519"/>
                  </a:lnTo>
                  <a:lnTo>
                    <a:pt x="861" y="4949"/>
                  </a:lnTo>
                  <a:lnTo>
                    <a:pt x="968" y="5164"/>
                  </a:lnTo>
                  <a:lnTo>
                    <a:pt x="1291" y="5379"/>
                  </a:lnTo>
                  <a:lnTo>
                    <a:pt x="1937" y="5379"/>
                  </a:lnTo>
                  <a:lnTo>
                    <a:pt x="2152" y="5272"/>
                  </a:lnTo>
                  <a:lnTo>
                    <a:pt x="2259" y="5164"/>
                  </a:lnTo>
                  <a:lnTo>
                    <a:pt x="2475" y="4841"/>
                  </a:lnTo>
                  <a:lnTo>
                    <a:pt x="2582" y="4411"/>
                  </a:lnTo>
                  <a:lnTo>
                    <a:pt x="2475" y="4196"/>
                  </a:lnTo>
                  <a:lnTo>
                    <a:pt x="2475" y="3766"/>
                  </a:lnTo>
                  <a:lnTo>
                    <a:pt x="2475" y="3550"/>
                  </a:lnTo>
                  <a:lnTo>
                    <a:pt x="2152" y="2044"/>
                  </a:lnTo>
                  <a:lnTo>
                    <a:pt x="2259" y="1721"/>
                  </a:lnTo>
                  <a:lnTo>
                    <a:pt x="2152" y="1076"/>
                  </a:lnTo>
                  <a:lnTo>
                    <a:pt x="1937" y="538"/>
                  </a:lnTo>
                  <a:lnTo>
                    <a:pt x="1614" y="108"/>
                  </a:lnTo>
                  <a:lnTo>
                    <a:pt x="139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954;p29">
              <a:extLst>
                <a:ext uri="{FF2B5EF4-FFF2-40B4-BE49-F238E27FC236}">
                  <a16:creationId xmlns:a16="http://schemas.microsoft.com/office/drawing/2014/main" id="{21454E2C-4FA4-5CE7-76B1-468E97C9B67A}"/>
                </a:ext>
              </a:extLst>
            </p:cNvPr>
            <p:cNvSpPr/>
            <p:nvPr/>
          </p:nvSpPr>
          <p:spPr>
            <a:xfrm>
              <a:off x="6174200" y="2788900"/>
              <a:ext cx="113000" cy="196350"/>
            </a:xfrm>
            <a:custGeom>
              <a:avLst/>
              <a:gdLst/>
              <a:ahLst/>
              <a:cxnLst/>
              <a:rect l="l" t="t" r="r" b="b"/>
              <a:pathLst>
                <a:path w="4520" h="7854" extrusionOk="0">
                  <a:moveTo>
                    <a:pt x="1292" y="0"/>
                  </a:moveTo>
                  <a:lnTo>
                    <a:pt x="969" y="215"/>
                  </a:lnTo>
                  <a:lnTo>
                    <a:pt x="646" y="538"/>
                  </a:lnTo>
                  <a:lnTo>
                    <a:pt x="431" y="968"/>
                  </a:lnTo>
                  <a:lnTo>
                    <a:pt x="108" y="1721"/>
                  </a:lnTo>
                  <a:lnTo>
                    <a:pt x="1" y="2475"/>
                  </a:lnTo>
                  <a:lnTo>
                    <a:pt x="1" y="3228"/>
                  </a:lnTo>
                  <a:lnTo>
                    <a:pt x="1" y="4088"/>
                  </a:lnTo>
                  <a:lnTo>
                    <a:pt x="1" y="6240"/>
                  </a:lnTo>
                  <a:lnTo>
                    <a:pt x="2798" y="7854"/>
                  </a:lnTo>
                  <a:lnTo>
                    <a:pt x="4519" y="6886"/>
                  </a:lnTo>
                  <a:lnTo>
                    <a:pt x="4412" y="1506"/>
                  </a:lnTo>
                  <a:lnTo>
                    <a:pt x="4304" y="1183"/>
                  </a:lnTo>
                  <a:lnTo>
                    <a:pt x="4089" y="861"/>
                  </a:lnTo>
                  <a:lnTo>
                    <a:pt x="3766" y="538"/>
                  </a:lnTo>
                  <a:lnTo>
                    <a:pt x="3443" y="323"/>
                  </a:lnTo>
                  <a:lnTo>
                    <a:pt x="2905" y="108"/>
                  </a:lnTo>
                  <a:lnTo>
                    <a:pt x="2260"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955;p29">
              <a:extLst>
                <a:ext uri="{FF2B5EF4-FFF2-40B4-BE49-F238E27FC236}">
                  <a16:creationId xmlns:a16="http://schemas.microsoft.com/office/drawing/2014/main" id="{745DE333-946E-18B0-6F3C-767C4F54C062}"/>
                </a:ext>
              </a:extLst>
            </p:cNvPr>
            <p:cNvSpPr/>
            <p:nvPr/>
          </p:nvSpPr>
          <p:spPr>
            <a:xfrm>
              <a:off x="6168825" y="2783500"/>
              <a:ext cx="121050" cy="204450"/>
            </a:xfrm>
            <a:custGeom>
              <a:avLst/>
              <a:gdLst/>
              <a:ahLst/>
              <a:cxnLst/>
              <a:rect l="l" t="t" r="r" b="b"/>
              <a:pathLst>
                <a:path w="4842" h="8178" extrusionOk="0">
                  <a:moveTo>
                    <a:pt x="2475" y="324"/>
                  </a:moveTo>
                  <a:lnTo>
                    <a:pt x="3013" y="431"/>
                  </a:lnTo>
                  <a:lnTo>
                    <a:pt x="3551" y="646"/>
                  </a:lnTo>
                  <a:lnTo>
                    <a:pt x="3874" y="862"/>
                  </a:lnTo>
                  <a:lnTo>
                    <a:pt x="4196" y="1184"/>
                  </a:lnTo>
                  <a:lnTo>
                    <a:pt x="4412" y="1399"/>
                  </a:lnTo>
                  <a:lnTo>
                    <a:pt x="4412" y="1722"/>
                  </a:lnTo>
                  <a:lnTo>
                    <a:pt x="4519" y="6994"/>
                  </a:lnTo>
                  <a:lnTo>
                    <a:pt x="3013" y="7855"/>
                  </a:lnTo>
                  <a:lnTo>
                    <a:pt x="431" y="6305"/>
                  </a:lnTo>
                  <a:lnTo>
                    <a:pt x="431" y="4304"/>
                  </a:lnTo>
                  <a:lnTo>
                    <a:pt x="431" y="3121"/>
                  </a:lnTo>
                  <a:lnTo>
                    <a:pt x="431" y="2691"/>
                  </a:lnTo>
                  <a:lnTo>
                    <a:pt x="538" y="1937"/>
                  </a:lnTo>
                  <a:lnTo>
                    <a:pt x="754" y="1292"/>
                  </a:lnTo>
                  <a:lnTo>
                    <a:pt x="969" y="862"/>
                  </a:lnTo>
                  <a:lnTo>
                    <a:pt x="1291" y="646"/>
                  </a:lnTo>
                  <a:lnTo>
                    <a:pt x="1614" y="431"/>
                  </a:lnTo>
                  <a:lnTo>
                    <a:pt x="2152" y="324"/>
                  </a:lnTo>
                  <a:close/>
                  <a:moveTo>
                    <a:pt x="2152" y="1"/>
                  </a:moveTo>
                  <a:lnTo>
                    <a:pt x="1507" y="108"/>
                  </a:lnTo>
                  <a:lnTo>
                    <a:pt x="1076" y="324"/>
                  </a:lnTo>
                  <a:lnTo>
                    <a:pt x="754" y="646"/>
                  </a:lnTo>
                  <a:lnTo>
                    <a:pt x="431" y="1077"/>
                  </a:lnTo>
                  <a:lnTo>
                    <a:pt x="216" y="1937"/>
                  </a:lnTo>
                  <a:lnTo>
                    <a:pt x="0" y="2691"/>
                  </a:lnTo>
                  <a:lnTo>
                    <a:pt x="0" y="3121"/>
                  </a:lnTo>
                  <a:lnTo>
                    <a:pt x="108" y="4304"/>
                  </a:lnTo>
                  <a:lnTo>
                    <a:pt x="108" y="6456"/>
                  </a:lnTo>
                  <a:lnTo>
                    <a:pt x="216" y="6564"/>
                  </a:lnTo>
                  <a:lnTo>
                    <a:pt x="2905" y="8177"/>
                  </a:lnTo>
                  <a:lnTo>
                    <a:pt x="3013" y="8177"/>
                  </a:lnTo>
                  <a:lnTo>
                    <a:pt x="4734" y="7317"/>
                  </a:lnTo>
                  <a:lnTo>
                    <a:pt x="4842" y="7102"/>
                  </a:lnTo>
                  <a:lnTo>
                    <a:pt x="4842" y="1722"/>
                  </a:lnTo>
                  <a:lnTo>
                    <a:pt x="4734" y="1292"/>
                  </a:lnTo>
                  <a:lnTo>
                    <a:pt x="4412" y="862"/>
                  </a:lnTo>
                  <a:lnTo>
                    <a:pt x="4089" y="646"/>
                  </a:lnTo>
                  <a:lnTo>
                    <a:pt x="3766" y="324"/>
                  </a:lnTo>
                  <a:lnTo>
                    <a:pt x="3120" y="108"/>
                  </a:lnTo>
                  <a:lnTo>
                    <a:pt x="247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956;p29">
              <a:extLst>
                <a:ext uri="{FF2B5EF4-FFF2-40B4-BE49-F238E27FC236}">
                  <a16:creationId xmlns:a16="http://schemas.microsoft.com/office/drawing/2014/main" id="{CF8F8842-89A6-D89E-54DE-4AAF6CB368C3}"/>
                </a:ext>
              </a:extLst>
            </p:cNvPr>
            <p:cNvSpPr/>
            <p:nvPr/>
          </p:nvSpPr>
          <p:spPr>
            <a:xfrm>
              <a:off x="6308675" y="2853450"/>
              <a:ext cx="134525" cy="72625"/>
            </a:xfrm>
            <a:custGeom>
              <a:avLst/>
              <a:gdLst/>
              <a:ahLst/>
              <a:cxnLst/>
              <a:rect l="l" t="t" r="r" b="b"/>
              <a:pathLst>
                <a:path w="5381" h="2905" extrusionOk="0">
                  <a:moveTo>
                    <a:pt x="3982" y="0"/>
                  </a:moveTo>
                  <a:lnTo>
                    <a:pt x="3444" y="430"/>
                  </a:lnTo>
                  <a:lnTo>
                    <a:pt x="2368" y="968"/>
                  </a:lnTo>
                  <a:lnTo>
                    <a:pt x="862" y="1722"/>
                  </a:lnTo>
                  <a:lnTo>
                    <a:pt x="862" y="1829"/>
                  </a:lnTo>
                  <a:lnTo>
                    <a:pt x="431" y="1937"/>
                  </a:lnTo>
                  <a:lnTo>
                    <a:pt x="216" y="2044"/>
                  </a:lnTo>
                  <a:lnTo>
                    <a:pt x="109" y="2259"/>
                  </a:lnTo>
                  <a:lnTo>
                    <a:pt x="1" y="2475"/>
                  </a:lnTo>
                  <a:lnTo>
                    <a:pt x="109" y="2690"/>
                  </a:lnTo>
                  <a:lnTo>
                    <a:pt x="431" y="2797"/>
                  </a:lnTo>
                  <a:lnTo>
                    <a:pt x="754" y="2905"/>
                  </a:lnTo>
                  <a:lnTo>
                    <a:pt x="1077" y="2905"/>
                  </a:lnTo>
                  <a:lnTo>
                    <a:pt x="1507" y="2797"/>
                  </a:lnTo>
                  <a:lnTo>
                    <a:pt x="3766" y="1184"/>
                  </a:lnTo>
                  <a:lnTo>
                    <a:pt x="3874" y="1076"/>
                  </a:lnTo>
                  <a:lnTo>
                    <a:pt x="4735" y="538"/>
                  </a:lnTo>
                  <a:lnTo>
                    <a:pt x="4735" y="861"/>
                  </a:lnTo>
                  <a:lnTo>
                    <a:pt x="5380" y="646"/>
                  </a:lnTo>
                  <a:lnTo>
                    <a:pt x="5273" y="215"/>
                  </a:lnTo>
                  <a:lnTo>
                    <a:pt x="462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957;p29">
              <a:extLst>
                <a:ext uri="{FF2B5EF4-FFF2-40B4-BE49-F238E27FC236}">
                  <a16:creationId xmlns:a16="http://schemas.microsoft.com/office/drawing/2014/main" id="{1ED0EBC5-725A-13A6-57A0-C419C2400E80}"/>
                </a:ext>
              </a:extLst>
            </p:cNvPr>
            <p:cNvSpPr/>
            <p:nvPr/>
          </p:nvSpPr>
          <p:spPr>
            <a:xfrm>
              <a:off x="6330200" y="2896475"/>
              <a:ext cx="25" cy="2725"/>
            </a:xfrm>
            <a:custGeom>
              <a:avLst/>
              <a:gdLst/>
              <a:ahLst/>
              <a:cxnLst/>
              <a:rect l="l" t="t" r="r" b="b"/>
              <a:pathLst>
                <a:path w="1" h="109" extrusionOk="0">
                  <a:moveTo>
                    <a:pt x="1" y="108"/>
                  </a:moveTo>
                  <a:lnTo>
                    <a:pt x="1" y="1"/>
                  </a:lnTo>
                  <a:lnTo>
                    <a:pt x="1" y="108"/>
                  </a:lnTo>
                  <a:lnTo>
                    <a:pt x="1" y="108"/>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958;p29">
              <a:extLst>
                <a:ext uri="{FF2B5EF4-FFF2-40B4-BE49-F238E27FC236}">
                  <a16:creationId xmlns:a16="http://schemas.microsoft.com/office/drawing/2014/main" id="{D8FD1B4A-6629-28A8-7293-71C73B234B8A}"/>
                </a:ext>
              </a:extLst>
            </p:cNvPr>
            <p:cNvSpPr/>
            <p:nvPr/>
          </p:nvSpPr>
          <p:spPr>
            <a:xfrm>
              <a:off x="6306000" y="2848050"/>
              <a:ext cx="139875" cy="83425"/>
            </a:xfrm>
            <a:custGeom>
              <a:avLst/>
              <a:gdLst/>
              <a:ahLst/>
              <a:cxnLst/>
              <a:rect l="l" t="t" r="r" b="b"/>
              <a:pathLst>
                <a:path w="5595" h="3337" extrusionOk="0">
                  <a:moveTo>
                    <a:pt x="4734" y="324"/>
                  </a:moveTo>
                  <a:lnTo>
                    <a:pt x="5165" y="539"/>
                  </a:lnTo>
                  <a:lnTo>
                    <a:pt x="5272" y="754"/>
                  </a:lnTo>
                  <a:lnTo>
                    <a:pt x="5057" y="862"/>
                  </a:lnTo>
                  <a:lnTo>
                    <a:pt x="4949" y="754"/>
                  </a:lnTo>
                  <a:lnTo>
                    <a:pt x="4842" y="646"/>
                  </a:lnTo>
                  <a:lnTo>
                    <a:pt x="4734" y="646"/>
                  </a:lnTo>
                  <a:lnTo>
                    <a:pt x="3873" y="1184"/>
                  </a:lnTo>
                  <a:lnTo>
                    <a:pt x="3766" y="1292"/>
                  </a:lnTo>
                  <a:lnTo>
                    <a:pt x="1507" y="2798"/>
                  </a:lnTo>
                  <a:lnTo>
                    <a:pt x="1184" y="2906"/>
                  </a:lnTo>
                  <a:lnTo>
                    <a:pt x="538" y="2906"/>
                  </a:lnTo>
                  <a:lnTo>
                    <a:pt x="323" y="2691"/>
                  </a:lnTo>
                  <a:lnTo>
                    <a:pt x="323" y="2583"/>
                  </a:lnTo>
                  <a:lnTo>
                    <a:pt x="431" y="2368"/>
                  </a:lnTo>
                  <a:lnTo>
                    <a:pt x="969" y="2153"/>
                  </a:lnTo>
                  <a:lnTo>
                    <a:pt x="1184" y="2153"/>
                  </a:lnTo>
                  <a:lnTo>
                    <a:pt x="1184" y="2099"/>
                  </a:lnTo>
                  <a:lnTo>
                    <a:pt x="1184" y="2099"/>
                  </a:lnTo>
                  <a:lnTo>
                    <a:pt x="2582" y="1400"/>
                  </a:lnTo>
                  <a:lnTo>
                    <a:pt x="3336" y="969"/>
                  </a:lnTo>
                  <a:lnTo>
                    <a:pt x="3551" y="862"/>
                  </a:lnTo>
                  <a:lnTo>
                    <a:pt x="3658" y="862"/>
                  </a:lnTo>
                  <a:lnTo>
                    <a:pt x="4196" y="431"/>
                  </a:lnTo>
                  <a:lnTo>
                    <a:pt x="4734" y="324"/>
                  </a:lnTo>
                  <a:close/>
                  <a:moveTo>
                    <a:pt x="4734" y="1"/>
                  </a:moveTo>
                  <a:lnTo>
                    <a:pt x="4089" y="109"/>
                  </a:lnTo>
                  <a:lnTo>
                    <a:pt x="3981" y="109"/>
                  </a:lnTo>
                  <a:lnTo>
                    <a:pt x="3443" y="539"/>
                  </a:lnTo>
                  <a:lnTo>
                    <a:pt x="2260" y="1184"/>
                  </a:lnTo>
                  <a:lnTo>
                    <a:pt x="861" y="1830"/>
                  </a:lnTo>
                  <a:lnTo>
                    <a:pt x="538" y="1938"/>
                  </a:lnTo>
                  <a:lnTo>
                    <a:pt x="216" y="2153"/>
                  </a:lnTo>
                  <a:lnTo>
                    <a:pt x="0" y="2368"/>
                  </a:lnTo>
                  <a:lnTo>
                    <a:pt x="0" y="2691"/>
                  </a:lnTo>
                  <a:lnTo>
                    <a:pt x="108" y="3013"/>
                  </a:lnTo>
                  <a:lnTo>
                    <a:pt x="323" y="3229"/>
                  </a:lnTo>
                  <a:lnTo>
                    <a:pt x="646" y="3336"/>
                  </a:lnTo>
                  <a:lnTo>
                    <a:pt x="1291" y="3336"/>
                  </a:lnTo>
                  <a:lnTo>
                    <a:pt x="1722" y="3121"/>
                  </a:lnTo>
                  <a:lnTo>
                    <a:pt x="3981" y="1615"/>
                  </a:lnTo>
                  <a:lnTo>
                    <a:pt x="4089" y="1507"/>
                  </a:lnTo>
                  <a:lnTo>
                    <a:pt x="4734" y="1077"/>
                  </a:lnTo>
                  <a:lnTo>
                    <a:pt x="4734" y="1184"/>
                  </a:lnTo>
                  <a:lnTo>
                    <a:pt x="4842" y="1292"/>
                  </a:lnTo>
                  <a:lnTo>
                    <a:pt x="4949" y="1292"/>
                  </a:lnTo>
                  <a:lnTo>
                    <a:pt x="5487" y="969"/>
                  </a:lnTo>
                  <a:lnTo>
                    <a:pt x="5595" y="862"/>
                  </a:lnTo>
                  <a:lnTo>
                    <a:pt x="5595" y="754"/>
                  </a:lnTo>
                  <a:lnTo>
                    <a:pt x="5487" y="431"/>
                  </a:lnTo>
                  <a:lnTo>
                    <a:pt x="5487" y="324"/>
                  </a:lnTo>
                  <a:lnTo>
                    <a:pt x="484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959;p29">
              <a:extLst>
                <a:ext uri="{FF2B5EF4-FFF2-40B4-BE49-F238E27FC236}">
                  <a16:creationId xmlns:a16="http://schemas.microsoft.com/office/drawing/2014/main" id="{37BF4904-813E-F628-3EEB-7C1EA2AF220F}"/>
                </a:ext>
              </a:extLst>
            </p:cNvPr>
            <p:cNvSpPr/>
            <p:nvPr/>
          </p:nvSpPr>
          <p:spPr>
            <a:xfrm>
              <a:off x="6324825" y="2893775"/>
              <a:ext cx="8100" cy="8100"/>
            </a:xfrm>
            <a:custGeom>
              <a:avLst/>
              <a:gdLst/>
              <a:ahLst/>
              <a:cxnLst/>
              <a:rect l="l" t="t" r="r" b="b"/>
              <a:pathLst>
                <a:path w="324" h="324" extrusionOk="0">
                  <a:moveTo>
                    <a:pt x="108" y="1"/>
                  </a:moveTo>
                  <a:lnTo>
                    <a:pt x="0" y="109"/>
                  </a:lnTo>
                  <a:lnTo>
                    <a:pt x="0" y="216"/>
                  </a:lnTo>
                  <a:lnTo>
                    <a:pt x="108" y="324"/>
                  </a:lnTo>
                  <a:lnTo>
                    <a:pt x="323" y="324"/>
                  </a:lnTo>
                  <a:lnTo>
                    <a:pt x="323" y="216"/>
                  </a:lnTo>
                  <a:lnTo>
                    <a:pt x="323" y="109"/>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960;p29">
              <a:extLst>
                <a:ext uri="{FF2B5EF4-FFF2-40B4-BE49-F238E27FC236}">
                  <a16:creationId xmlns:a16="http://schemas.microsoft.com/office/drawing/2014/main" id="{C163CEB7-B7C7-C5D6-5829-01D12671ECC5}"/>
                </a:ext>
              </a:extLst>
            </p:cNvPr>
            <p:cNvSpPr/>
            <p:nvPr/>
          </p:nvSpPr>
          <p:spPr>
            <a:xfrm>
              <a:off x="6246825" y="2826550"/>
              <a:ext cx="99550" cy="102225"/>
            </a:xfrm>
            <a:custGeom>
              <a:avLst/>
              <a:gdLst/>
              <a:ahLst/>
              <a:cxnLst/>
              <a:rect l="l" t="t" r="r" b="b"/>
              <a:pathLst>
                <a:path w="3982" h="4089" extrusionOk="0">
                  <a:moveTo>
                    <a:pt x="646" y="0"/>
                  </a:moveTo>
                  <a:lnTo>
                    <a:pt x="216" y="108"/>
                  </a:lnTo>
                  <a:lnTo>
                    <a:pt x="0" y="431"/>
                  </a:lnTo>
                  <a:lnTo>
                    <a:pt x="0" y="861"/>
                  </a:lnTo>
                  <a:lnTo>
                    <a:pt x="108" y="1399"/>
                  </a:lnTo>
                  <a:lnTo>
                    <a:pt x="431" y="1937"/>
                  </a:lnTo>
                  <a:lnTo>
                    <a:pt x="969" y="2367"/>
                  </a:lnTo>
                  <a:lnTo>
                    <a:pt x="1076" y="2475"/>
                  </a:lnTo>
                  <a:lnTo>
                    <a:pt x="2260" y="3443"/>
                  </a:lnTo>
                  <a:lnTo>
                    <a:pt x="2583" y="3766"/>
                  </a:lnTo>
                  <a:lnTo>
                    <a:pt x="3013" y="3981"/>
                  </a:lnTo>
                  <a:lnTo>
                    <a:pt x="3228" y="4089"/>
                  </a:lnTo>
                  <a:lnTo>
                    <a:pt x="3443" y="3981"/>
                  </a:lnTo>
                  <a:lnTo>
                    <a:pt x="3658" y="3873"/>
                  </a:lnTo>
                  <a:lnTo>
                    <a:pt x="3874" y="3658"/>
                  </a:lnTo>
                  <a:lnTo>
                    <a:pt x="3981" y="3335"/>
                  </a:lnTo>
                  <a:lnTo>
                    <a:pt x="3981" y="3013"/>
                  </a:lnTo>
                  <a:lnTo>
                    <a:pt x="3766" y="2798"/>
                  </a:lnTo>
                  <a:lnTo>
                    <a:pt x="3658" y="2582"/>
                  </a:lnTo>
                  <a:lnTo>
                    <a:pt x="3443" y="2367"/>
                  </a:lnTo>
                  <a:lnTo>
                    <a:pt x="3228" y="2152"/>
                  </a:lnTo>
                  <a:lnTo>
                    <a:pt x="2045" y="1076"/>
                  </a:lnTo>
                  <a:lnTo>
                    <a:pt x="1937" y="753"/>
                  </a:lnTo>
                  <a:lnTo>
                    <a:pt x="1507" y="323"/>
                  </a:lnTo>
                  <a:lnTo>
                    <a:pt x="1076" y="108"/>
                  </a:lnTo>
                  <a:lnTo>
                    <a:pt x="646"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961;p29">
              <a:extLst>
                <a:ext uri="{FF2B5EF4-FFF2-40B4-BE49-F238E27FC236}">
                  <a16:creationId xmlns:a16="http://schemas.microsoft.com/office/drawing/2014/main" id="{3EC4CFF3-DDC9-730F-A884-1FF10B7DD1D9}"/>
                </a:ext>
              </a:extLst>
            </p:cNvPr>
            <p:cNvSpPr/>
            <p:nvPr/>
          </p:nvSpPr>
          <p:spPr>
            <a:xfrm>
              <a:off x="6241450" y="2821175"/>
              <a:ext cx="110300" cy="110300"/>
            </a:xfrm>
            <a:custGeom>
              <a:avLst/>
              <a:gdLst/>
              <a:ahLst/>
              <a:cxnLst/>
              <a:rect l="l" t="t" r="r" b="b"/>
              <a:pathLst>
                <a:path w="4412" h="4412" extrusionOk="0">
                  <a:moveTo>
                    <a:pt x="1076" y="430"/>
                  </a:moveTo>
                  <a:lnTo>
                    <a:pt x="1399" y="538"/>
                  </a:lnTo>
                  <a:lnTo>
                    <a:pt x="1722" y="861"/>
                  </a:lnTo>
                  <a:lnTo>
                    <a:pt x="1937" y="1076"/>
                  </a:lnTo>
                  <a:lnTo>
                    <a:pt x="2152" y="1399"/>
                  </a:lnTo>
                  <a:lnTo>
                    <a:pt x="3335" y="2475"/>
                  </a:lnTo>
                  <a:lnTo>
                    <a:pt x="3443" y="2690"/>
                  </a:lnTo>
                  <a:lnTo>
                    <a:pt x="3766" y="2905"/>
                  </a:lnTo>
                  <a:lnTo>
                    <a:pt x="3873" y="3120"/>
                  </a:lnTo>
                  <a:lnTo>
                    <a:pt x="3981" y="3335"/>
                  </a:lnTo>
                  <a:lnTo>
                    <a:pt x="3981" y="3550"/>
                  </a:lnTo>
                  <a:lnTo>
                    <a:pt x="3981" y="3766"/>
                  </a:lnTo>
                  <a:lnTo>
                    <a:pt x="3766" y="3873"/>
                  </a:lnTo>
                  <a:lnTo>
                    <a:pt x="3443" y="4088"/>
                  </a:lnTo>
                  <a:lnTo>
                    <a:pt x="3335" y="3981"/>
                  </a:lnTo>
                  <a:lnTo>
                    <a:pt x="2905" y="3766"/>
                  </a:lnTo>
                  <a:lnTo>
                    <a:pt x="2582" y="3550"/>
                  </a:lnTo>
                  <a:lnTo>
                    <a:pt x="1507" y="2582"/>
                  </a:lnTo>
                  <a:lnTo>
                    <a:pt x="1291" y="2475"/>
                  </a:lnTo>
                  <a:lnTo>
                    <a:pt x="861" y="2044"/>
                  </a:lnTo>
                  <a:lnTo>
                    <a:pt x="538" y="1399"/>
                  </a:lnTo>
                  <a:lnTo>
                    <a:pt x="431" y="968"/>
                  </a:lnTo>
                  <a:lnTo>
                    <a:pt x="431" y="646"/>
                  </a:lnTo>
                  <a:lnTo>
                    <a:pt x="538" y="538"/>
                  </a:lnTo>
                  <a:lnTo>
                    <a:pt x="861" y="430"/>
                  </a:lnTo>
                  <a:close/>
                  <a:moveTo>
                    <a:pt x="861" y="0"/>
                  </a:moveTo>
                  <a:lnTo>
                    <a:pt x="538" y="108"/>
                  </a:lnTo>
                  <a:lnTo>
                    <a:pt x="323" y="215"/>
                  </a:lnTo>
                  <a:lnTo>
                    <a:pt x="108" y="538"/>
                  </a:lnTo>
                  <a:lnTo>
                    <a:pt x="0" y="968"/>
                  </a:lnTo>
                  <a:lnTo>
                    <a:pt x="215" y="1614"/>
                  </a:lnTo>
                  <a:lnTo>
                    <a:pt x="538" y="2259"/>
                  </a:lnTo>
                  <a:lnTo>
                    <a:pt x="1035" y="2657"/>
                  </a:lnTo>
                  <a:lnTo>
                    <a:pt x="1035" y="2657"/>
                  </a:lnTo>
                  <a:lnTo>
                    <a:pt x="969" y="2690"/>
                  </a:lnTo>
                  <a:lnTo>
                    <a:pt x="1184" y="2905"/>
                  </a:lnTo>
                  <a:lnTo>
                    <a:pt x="2367" y="3766"/>
                  </a:lnTo>
                  <a:lnTo>
                    <a:pt x="2690" y="4088"/>
                  </a:lnTo>
                  <a:lnTo>
                    <a:pt x="3120" y="4304"/>
                  </a:lnTo>
                  <a:lnTo>
                    <a:pt x="3443" y="4411"/>
                  </a:lnTo>
                  <a:lnTo>
                    <a:pt x="3766" y="4304"/>
                  </a:lnTo>
                  <a:lnTo>
                    <a:pt x="3981" y="4196"/>
                  </a:lnTo>
                  <a:lnTo>
                    <a:pt x="4196" y="3981"/>
                  </a:lnTo>
                  <a:lnTo>
                    <a:pt x="4304" y="3766"/>
                  </a:lnTo>
                  <a:lnTo>
                    <a:pt x="4411" y="3550"/>
                  </a:lnTo>
                  <a:lnTo>
                    <a:pt x="4304" y="3228"/>
                  </a:lnTo>
                  <a:lnTo>
                    <a:pt x="4196" y="2905"/>
                  </a:lnTo>
                  <a:lnTo>
                    <a:pt x="3981" y="2690"/>
                  </a:lnTo>
                  <a:lnTo>
                    <a:pt x="3766" y="2367"/>
                  </a:lnTo>
                  <a:lnTo>
                    <a:pt x="3551" y="2259"/>
                  </a:lnTo>
                  <a:lnTo>
                    <a:pt x="2475" y="1184"/>
                  </a:lnTo>
                  <a:lnTo>
                    <a:pt x="2260" y="861"/>
                  </a:lnTo>
                  <a:lnTo>
                    <a:pt x="1937" y="538"/>
                  </a:lnTo>
                  <a:lnTo>
                    <a:pt x="1614" y="323"/>
                  </a:lnTo>
                  <a:lnTo>
                    <a:pt x="1184" y="108"/>
                  </a:lnTo>
                  <a:lnTo>
                    <a:pt x="86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962;p29">
              <a:extLst>
                <a:ext uri="{FF2B5EF4-FFF2-40B4-BE49-F238E27FC236}">
                  <a16:creationId xmlns:a16="http://schemas.microsoft.com/office/drawing/2014/main" id="{8381C341-C796-B501-8886-8D2902399C4C}"/>
                </a:ext>
              </a:extLst>
            </p:cNvPr>
            <p:cNvSpPr/>
            <p:nvPr/>
          </p:nvSpPr>
          <p:spPr>
            <a:xfrm>
              <a:off x="6219925" y="2751225"/>
              <a:ext cx="43050" cy="59200"/>
            </a:xfrm>
            <a:custGeom>
              <a:avLst/>
              <a:gdLst/>
              <a:ahLst/>
              <a:cxnLst/>
              <a:rect l="l" t="t" r="r" b="b"/>
              <a:pathLst>
                <a:path w="1722" h="2368" extrusionOk="0">
                  <a:moveTo>
                    <a:pt x="539" y="1"/>
                  </a:moveTo>
                  <a:lnTo>
                    <a:pt x="216" y="216"/>
                  </a:lnTo>
                  <a:lnTo>
                    <a:pt x="108" y="431"/>
                  </a:lnTo>
                  <a:lnTo>
                    <a:pt x="1" y="646"/>
                  </a:lnTo>
                  <a:lnTo>
                    <a:pt x="1" y="862"/>
                  </a:lnTo>
                  <a:lnTo>
                    <a:pt x="1" y="1507"/>
                  </a:lnTo>
                  <a:lnTo>
                    <a:pt x="108" y="1937"/>
                  </a:lnTo>
                  <a:lnTo>
                    <a:pt x="323" y="2153"/>
                  </a:lnTo>
                  <a:lnTo>
                    <a:pt x="754" y="2368"/>
                  </a:lnTo>
                  <a:lnTo>
                    <a:pt x="1184" y="2368"/>
                  </a:lnTo>
                  <a:lnTo>
                    <a:pt x="1507" y="2260"/>
                  </a:lnTo>
                  <a:lnTo>
                    <a:pt x="1614" y="2153"/>
                  </a:lnTo>
                  <a:lnTo>
                    <a:pt x="1722" y="1937"/>
                  </a:lnTo>
                  <a:lnTo>
                    <a:pt x="1722" y="1722"/>
                  </a:lnTo>
                  <a:lnTo>
                    <a:pt x="1722" y="754"/>
                  </a:lnTo>
                  <a:lnTo>
                    <a:pt x="1292" y="324"/>
                  </a:lnTo>
                  <a:lnTo>
                    <a:pt x="969" y="108"/>
                  </a:lnTo>
                  <a:lnTo>
                    <a:pt x="75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963;p29">
              <a:extLst>
                <a:ext uri="{FF2B5EF4-FFF2-40B4-BE49-F238E27FC236}">
                  <a16:creationId xmlns:a16="http://schemas.microsoft.com/office/drawing/2014/main" id="{1D48F56A-5F39-7D80-D4F9-11600039830B}"/>
                </a:ext>
              </a:extLst>
            </p:cNvPr>
            <p:cNvSpPr/>
            <p:nvPr/>
          </p:nvSpPr>
          <p:spPr>
            <a:xfrm>
              <a:off x="6214550" y="2745850"/>
              <a:ext cx="53825" cy="69950"/>
            </a:xfrm>
            <a:custGeom>
              <a:avLst/>
              <a:gdLst/>
              <a:ahLst/>
              <a:cxnLst/>
              <a:rect l="l" t="t" r="r" b="b"/>
              <a:pathLst>
                <a:path w="2153" h="2798" extrusionOk="0">
                  <a:moveTo>
                    <a:pt x="861" y="431"/>
                  </a:moveTo>
                  <a:lnTo>
                    <a:pt x="1184" y="539"/>
                  </a:lnTo>
                  <a:lnTo>
                    <a:pt x="1507" y="754"/>
                  </a:lnTo>
                  <a:lnTo>
                    <a:pt x="1722" y="969"/>
                  </a:lnTo>
                  <a:lnTo>
                    <a:pt x="1722" y="1937"/>
                  </a:lnTo>
                  <a:lnTo>
                    <a:pt x="1722" y="2045"/>
                  </a:lnTo>
                  <a:lnTo>
                    <a:pt x="1722" y="2152"/>
                  </a:lnTo>
                  <a:lnTo>
                    <a:pt x="1722" y="2260"/>
                  </a:lnTo>
                  <a:lnTo>
                    <a:pt x="1614" y="2368"/>
                  </a:lnTo>
                  <a:lnTo>
                    <a:pt x="969" y="2368"/>
                  </a:lnTo>
                  <a:lnTo>
                    <a:pt x="646" y="2260"/>
                  </a:lnTo>
                  <a:lnTo>
                    <a:pt x="431" y="2045"/>
                  </a:lnTo>
                  <a:lnTo>
                    <a:pt x="323" y="1722"/>
                  </a:lnTo>
                  <a:lnTo>
                    <a:pt x="323" y="1614"/>
                  </a:lnTo>
                  <a:lnTo>
                    <a:pt x="323" y="1077"/>
                  </a:lnTo>
                  <a:lnTo>
                    <a:pt x="431" y="646"/>
                  </a:lnTo>
                  <a:lnTo>
                    <a:pt x="538" y="539"/>
                  </a:lnTo>
                  <a:lnTo>
                    <a:pt x="861" y="431"/>
                  </a:lnTo>
                  <a:close/>
                  <a:moveTo>
                    <a:pt x="861" y="1"/>
                  </a:moveTo>
                  <a:lnTo>
                    <a:pt x="754" y="108"/>
                  </a:lnTo>
                  <a:lnTo>
                    <a:pt x="323" y="216"/>
                  </a:lnTo>
                  <a:lnTo>
                    <a:pt x="108" y="539"/>
                  </a:lnTo>
                  <a:lnTo>
                    <a:pt x="0" y="754"/>
                  </a:lnTo>
                  <a:lnTo>
                    <a:pt x="0" y="1077"/>
                  </a:lnTo>
                  <a:lnTo>
                    <a:pt x="0" y="1614"/>
                  </a:lnTo>
                  <a:lnTo>
                    <a:pt x="0" y="1830"/>
                  </a:lnTo>
                  <a:lnTo>
                    <a:pt x="108" y="2260"/>
                  </a:lnTo>
                  <a:lnTo>
                    <a:pt x="431" y="2583"/>
                  </a:lnTo>
                  <a:lnTo>
                    <a:pt x="861" y="2690"/>
                  </a:lnTo>
                  <a:lnTo>
                    <a:pt x="1184" y="2798"/>
                  </a:lnTo>
                  <a:lnTo>
                    <a:pt x="1507" y="2798"/>
                  </a:lnTo>
                  <a:lnTo>
                    <a:pt x="1722" y="2690"/>
                  </a:lnTo>
                  <a:lnTo>
                    <a:pt x="2045" y="2475"/>
                  </a:lnTo>
                  <a:lnTo>
                    <a:pt x="2045" y="2260"/>
                  </a:lnTo>
                  <a:lnTo>
                    <a:pt x="2152" y="2045"/>
                  </a:lnTo>
                  <a:lnTo>
                    <a:pt x="2152" y="1937"/>
                  </a:lnTo>
                  <a:lnTo>
                    <a:pt x="2152" y="969"/>
                  </a:lnTo>
                  <a:lnTo>
                    <a:pt x="2045" y="861"/>
                  </a:lnTo>
                  <a:lnTo>
                    <a:pt x="1722" y="539"/>
                  </a:lnTo>
                  <a:lnTo>
                    <a:pt x="1399" y="216"/>
                  </a:lnTo>
                  <a:lnTo>
                    <a:pt x="1184" y="108"/>
                  </a:lnTo>
                  <a:lnTo>
                    <a:pt x="86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964;p29">
              <a:extLst>
                <a:ext uri="{FF2B5EF4-FFF2-40B4-BE49-F238E27FC236}">
                  <a16:creationId xmlns:a16="http://schemas.microsoft.com/office/drawing/2014/main" id="{686A0A99-4F60-5D84-A90C-16DEA65FF4A6}"/>
                </a:ext>
              </a:extLst>
            </p:cNvPr>
            <p:cNvSpPr/>
            <p:nvPr/>
          </p:nvSpPr>
          <p:spPr>
            <a:xfrm>
              <a:off x="6209175" y="2697450"/>
              <a:ext cx="80700" cy="94150"/>
            </a:xfrm>
            <a:custGeom>
              <a:avLst/>
              <a:gdLst/>
              <a:ahLst/>
              <a:cxnLst/>
              <a:rect l="l" t="t" r="r" b="b"/>
              <a:pathLst>
                <a:path w="3228" h="3766" extrusionOk="0">
                  <a:moveTo>
                    <a:pt x="1291" y="0"/>
                  </a:moveTo>
                  <a:lnTo>
                    <a:pt x="969" y="108"/>
                  </a:lnTo>
                  <a:lnTo>
                    <a:pt x="646" y="323"/>
                  </a:lnTo>
                  <a:lnTo>
                    <a:pt x="431" y="538"/>
                  </a:lnTo>
                  <a:lnTo>
                    <a:pt x="108" y="1184"/>
                  </a:lnTo>
                  <a:lnTo>
                    <a:pt x="0" y="1506"/>
                  </a:lnTo>
                  <a:lnTo>
                    <a:pt x="0" y="1829"/>
                  </a:lnTo>
                  <a:lnTo>
                    <a:pt x="0" y="2259"/>
                  </a:lnTo>
                  <a:lnTo>
                    <a:pt x="108" y="2582"/>
                  </a:lnTo>
                  <a:lnTo>
                    <a:pt x="431" y="3120"/>
                  </a:lnTo>
                  <a:lnTo>
                    <a:pt x="969" y="3550"/>
                  </a:lnTo>
                  <a:lnTo>
                    <a:pt x="1291" y="3658"/>
                  </a:lnTo>
                  <a:lnTo>
                    <a:pt x="1614" y="3766"/>
                  </a:lnTo>
                  <a:lnTo>
                    <a:pt x="2044" y="3766"/>
                  </a:lnTo>
                  <a:lnTo>
                    <a:pt x="2475" y="3658"/>
                  </a:lnTo>
                  <a:lnTo>
                    <a:pt x="2690" y="3443"/>
                  </a:lnTo>
                  <a:lnTo>
                    <a:pt x="2905" y="3228"/>
                  </a:lnTo>
                  <a:lnTo>
                    <a:pt x="3120" y="2905"/>
                  </a:lnTo>
                  <a:lnTo>
                    <a:pt x="3228" y="2582"/>
                  </a:lnTo>
                  <a:lnTo>
                    <a:pt x="3228" y="1829"/>
                  </a:lnTo>
                  <a:lnTo>
                    <a:pt x="3228" y="1506"/>
                  </a:lnTo>
                  <a:lnTo>
                    <a:pt x="3120" y="1184"/>
                  </a:lnTo>
                  <a:lnTo>
                    <a:pt x="2798" y="538"/>
                  </a:lnTo>
                  <a:lnTo>
                    <a:pt x="2582" y="323"/>
                  </a:lnTo>
                  <a:lnTo>
                    <a:pt x="2260" y="108"/>
                  </a:lnTo>
                  <a:lnTo>
                    <a:pt x="193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965;p29">
              <a:extLst>
                <a:ext uri="{FF2B5EF4-FFF2-40B4-BE49-F238E27FC236}">
                  <a16:creationId xmlns:a16="http://schemas.microsoft.com/office/drawing/2014/main" id="{1E31CE55-3264-FA13-E9C2-0AA3C23058C4}"/>
                </a:ext>
              </a:extLst>
            </p:cNvPr>
            <p:cNvSpPr/>
            <p:nvPr/>
          </p:nvSpPr>
          <p:spPr>
            <a:xfrm>
              <a:off x="6203800" y="2692050"/>
              <a:ext cx="91475" cy="102250"/>
            </a:xfrm>
            <a:custGeom>
              <a:avLst/>
              <a:gdLst/>
              <a:ahLst/>
              <a:cxnLst/>
              <a:rect l="l" t="t" r="r" b="b"/>
              <a:pathLst>
                <a:path w="3659" h="4090" extrusionOk="0">
                  <a:moveTo>
                    <a:pt x="1829" y="1"/>
                  </a:moveTo>
                  <a:lnTo>
                    <a:pt x="1399" y="109"/>
                  </a:lnTo>
                  <a:lnTo>
                    <a:pt x="1011" y="302"/>
                  </a:lnTo>
                  <a:lnTo>
                    <a:pt x="968" y="216"/>
                  </a:lnTo>
                  <a:lnTo>
                    <a:pt x="753" y="324"/>
                  </a:lnTo>
                  <a:lnTo>
                    <a:pt x="430" y="646"/>
                  </a:lnTo>
                  <a:lnTo>
                    <a:pt x="108" y="1077"/>
                  </a:lnTo>
                  <a:lnTo>
                    <a:pt x="0" y="1507"/>
                  </a:lnTo>
                  <a:lnTo>
                    <a:pt x="0" y="1937"/>
                  </a:lnTo>
                  <a:lnTo>
                    <a:pt x="108" y="2583"/>
                  </a:lnTo>
                  <a:lnTo>
                    <a:pt x="430" y="3551"/>
                  </a:lnTo>
                  <a:lnTo>
                    <a:pt x="538" y="3659"/>
                  </a:lnTo>
                  <a:lnTo>
                    <a:pt x="646" y="3659"/>
                  </a:lnTo>
                  <a:lnTo>
                    <a:pt x="753" y="3551"/>
                  </a:lnTo>
                  <a:lnTo>
                    <a:pt x="753" y="3336"/>
                  </a:lnTo>
                  <a:lnTo>
                    <a:pt x="430" y="2583"/>
                  </a:lnTo>
                  <a:lnTo>
                    <a:pt x="430" y="1937"/>
                  </a:lnTo>
                  <a:lnTo>
                    <a:pt x="430" y="1507"/>
                  </a:lnTo>
                  <a:lnTo>
                    <a:pt x="538" y="1292"/>
                  </a:lnTo>
                  <a:lnTo>
                    <a:pt x="753" y="862"/>
                  </a:lnTo>
                  <a:lnTo>
                    <a:pt x="968" y="646"/>
                  </a:lnTo>
                  <a:lnTo>
                    <a:pt x="1076" y="646"/>
                  </a:lnTo>
                  <a:lnTo>
                    <a:pt x="1506" y="431"/>
                  </a:lnTo>
                  <a:lnTo>
                    <a:pt x="2152" y="431"/>
                  </a:lnTo>
                  <a:lnTo>
                    <a:pt x="2367" y="539"/>
                  </a:lnTo>
                  <a:lnTo>
                    <a:pt x="2797" y="862"/>
                  </a:lnTo>
                  <a:lnTo>
                    <a:pt x="3013" y="1184"/>
                  </a:lnTo>
                  <a:lnTo>
                    <a:pt x="3120" y="1292"/>
                  </a:lnTo>
                  <a:lnTo>
                    <a:pt x="3228" y="1722"/>
                  </a:lnTo>
                  <a:lnTo>
                    <a:pt x="3335" y="2045"/>
                  </a:lnTo>
                  <a:lnTo>
                    <a:pt x="3228" y="2583"/>
                  </a:lnTo>
                  <a:lnTo>
                    <a:pt x="3120" y="3121"/>
                  </a:lnTo>
                  <a:lnTo>
                    <a:pt x="3013" y="3444"/>
                  </a:lnTo>
                  <a:lnTo>
                    <a:pt x="3013" y="3551"/>
                  </a:lnTo>
                  <a:lnTo>
                    <a:pt x="2152" y="3766"/>
                  </a:lnTo>
                  <a:lnTo>
                    <a:pt x="1721" y="3336"/>
                  </a:lnTo>
                  <a:lnTo>
                    <a:pt x="1614" y="3121"/>
                  </a:lnTo>
                  <a:lnTo>
                    <a:pt x="1506" y="3013"/>
                  </a:lnTo>
                  <a:lnTo>
                    <a:pt x="1399" y="2906"/>
                  </a:lnTo>
                  <a:lnTo>
                    <a:pt x="1291" y="3013"/>
                  </a:lnTo>
                  <a:lnTo>
                    <a:pt x="1184" y="3121"/>
                  </a:lnTo>
                  <a:lnTo>
                    <a:pt x="1184" y="3229"/>
                  </a:lnTo>
                  <a:lnTo>
                    <a:pt x="1506" y="3659"/>
                  </a:lnTo>
                  <a:lnTo>
                    <a:pt x="1721" y="3982"/>
                  </a:lnTo>
                  <a:lnTo>
                    <a:pt x="1937" y="4089"/>
                  </a:lnTo>
                  <a:lnTo>
                    <a:pt x="2152" y="4089"/>
                  </a:lnTo>
                  <a:lnTo>
                    <a:pt x="2797" y="3982"/>
                  </a:lnTo>
                  <a:lnTo>
                    <a:pt x="3013" y="3982"/>
                  </a:lnTo>
                  <a:lnTo>
                    <a:pt x="3120" y="3874"/>
                  </a:lnTo>
                  <a:lnTo>
                    <a:pt x="3228" y="3874"/>
                  </a:lnTo>
                  <a:lnTo>
                    <a:pt x="3335" y="3766"/>
                  </a:lnTo>
                  <a:lnTo>
                    <a:pt x="3335" y="3551"/>
                  </a:lnTo>
                  <a:lnTo>
                    <a:pt x="3550" y="2906"/>
                  </a:lnTo>
                  <a:lnTo>
                    <a:pt x="3658" y="2045"/>
                  </a:lnTo>
                  <a:lnTo>
                    <a:pt x="3658" y="1615"/>
                  </a:lnTo>
                  <a:lnTo>
                    <a:pt x="3443" y="1184"/>
                  </a:lnTo>
                  <a:lnTo>
                    <a:pt x="3335" y="969"/>
                  </a:lnTo>
                  <a:lnTo>
                    <a:pt x="3120" y="646"/>
                  </a:lnTo>
                  <a:lnTo>
                    <a:pt x="2582" y="216"/>
                  </a:lnTo>
                  <a:lnTo>
                    <a:pt x="2259" y="109"/>
                  </a:lnTo>
                  <a:lnTo>
                    <a:pt x="182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966;p29">
              <a:extLst>
                <a:ext uri="{FF2B5EF4-FFF2-40B4-BE49-F238E27FC236}">
                  <a16:creationId xmlns:a16="http://schemas.microsoft.com/office/drawing/2014/main" id="{D955514E-1E96-5A00-9EBE-05D0C755D89B}"/>
                </a:ext>
              </a:extLst>
            </p:cNvPr>
            <p:cNvSpPr/>
            <p:nvPr/>
          </p:nvSpPr>
          <p:spPr>
            <a:xfrm>
              <a:off x="6190350" y="2837300"/>
              <a:ext cx="37675" cy="69950"/>
            </a:xfrm>
            <a:custGeom>
              <a:avLst/>
              <a:gdLst/>
              <a:ahLst/>
              <a:cxnLst/>
              <a:rect l="l" t="t" r="r" b="b"/>
              <a:pathLst>
                <a:path w="1507" h="2798" extrusionOk="0">
                  <a:moveTo>
                    <a:pt x="753" y="1"/>
                  </a:moveTo>
                  <a:lnTo>
                    <a:pt x="430" y="108"/>
                  </a:lnTo>
                  <a:lnTo>
                    <a:pt x="215" y="431"/>
                  </a:lnTo>
                  <a:lnTo>
                    <a:pt x="108" y="861"/>
                  </a:lnTo>
                  <a:lnTo>
                    <a:pt x="0" y="1399"/>
                  </a:lnTo>
                  <a:lnTo>
                    <a:pt x="108" y="1937"/>
                  </a:lnTo>
                  <a:lnTo>
                    <a:pt x="215" y="2368"/>
                  </a:lnTo>
                  <a:lnTo>
                    <a:pt x="430" y="2690"/>
                  </a:lnTo>
                  <a:lnTo>
                    <a:pt x="753" y="2798"/>
                  </a:lnTo>
                  <a:lnTo>
                    <a:pt x="1076" y="2690"/>
                  </a:lnTo>
                  <a:lnTo>
                    <a:pt x="1291" y="2368"/>
                  </a:lnTo>
                  <a:lnTo>
                    <a:pt x="1399" y="1937"/>
                  </a:lnTo>
                  <a:lnTo>
                    <a:pt x="1506" y="1399"/>
                  </a:lnTo>
                  <a:lnTo>
                    <a:pt x="1399" y="861"/>
                  </a:lnTo>
                  <a:lnTo>
                    <a:pt x="1291" y="431"/>
                  </a:lnTo>
                  <a:lnTo>
                    <a:pt x="1076" y="108"/>
                  </a:lnTo>
                  <a:lnTo>
                    <a:pt x="7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967;p29">
              <a:extLst>
                <a:ext uri="{FF2B5EF4-FFF2-40B4-BE49-F238E27FC236}">
                  <a16:creationId xmlns:a16="http://schemas.microsoft.com/office/drawing/2014/main" id="{0C2698AE-E467-B066-FC67-8B0B052E2EFA}"/>
                </a:ext>
              </a:extLst>
            </p:cNvPr>
            <p:cNvSpPr/>
            <p:nvPr/>
          </p:nvSpPr>
          <p:spPr>
            <a:xfrm>
              <a:off x="5305450" y="3308000"/>
              <a:ext cx="1982300" cy="1199600"/>
            </a:xfrm>
            <a:custGeom>
              <a:avLst/>
              <a:gdLst/>
              <a:ahLst/>
              <a:cxnLst/>
              <a:rect l="l" t="t" r="r" b="b"/>
              <a:pathLst>
                <a:path w="79292" h="47984" extrusionOk="0">
                  <a:moveTo>
                    <a:pt x="26359" y="0"/>
                  </a:moveTo>
                  <a:lnTo>
                    <a:pt x="25929" y="215"/>
                  </a:lnTo>
                  <a:lnTo>
                    <a:pt x="4519" y="12803"/>
                  </a:lnTo>
                  <a:lnTo>
                    <a:pt x="4088" y="13126"/>
                  </a:lnTo>
                  <a:lnTo>
                    <a:pt x="3873" y="13449"/>
                  </a:lnTo>
                  <a:lnTo>
                    <a:pt x="3658" y="13879"/>
                  </a:lnTo>
                  <a:lnTo>
                    <a:pt x="3658" y="14309"/>
                  </a:lnTo>
                  <a:lnTo>
                    <a:pt x="3658" y="14632"/>
                  </a:lnTo>
                  <a:lnTo>
                    <a:pt x="3873" y="15062"/>
                  </a:lnTo>
                  <a:lnTo>
                    <a:pt x="4088" y="15385"/>
                  </a:lnTo>
                  <a:lnTo>
                    <a:pt x="4411" y="15708"/>
                  </a:lnTo>
                  <a:lnTo>
                    <a:pt x="13771" y="21410"/>
                  </a:lnTo>
                  <a:lnTo>
                    <a:pt x="14094" y="21733"/>
                  </a:lnTo>
                  <a:lnTo>
                    <a:pt x="14309" y="22055"/>
                  </a:lnTo>
                  <a:lnTo>
                    <a:pt x="14524" y="22486"/>
                  </a:lnTo>
                  <a:lnTo>
                    <a:pt x="14524" y="22916"/>
                  </a:lnTo>
                  <a:lnTo>
                    <a:pt x="14524" y="23347"/>
                  </a:lnTo>
                  <a:lnTo>
                    <a:pt x="14309" y="23777"/>
                  </a:lnTo>
                  <a:lnTo>
                    <a:pt x="14094" y="24100"/>
                  </a:lnTo>
                  <a:lnTo>
                    <a:pt x="13664" y="24422"/>
                  </a:lnTo>
                  <a:lnTo>
                    <a:pt x="861" y="31953"/>
                  </a:lnTo>
                  <a:lnTo>
                    <a:pt x="431" y="32276"/>
                  </a:lnTo>
                  <a:lnTo>
                    <a:pt x="215" y="32599"/>
                  </a:lnTo>
                  <a:lnTo>
                    <a:pt x="0" y="33029"/>
                  </a:lnTo>
                  <a:lnTo>
                    <a:pt x="0" y="33460"/>
                  </a:lnTo>
                  <a:lnTo>
                    <a:pt x="0" y="33890"/>
                  </a:lnTo>
                  <a:lnTo>
                    <a:pt x="215" y="34320"/>
                  </a:lnTo>
                  <a:lnTo>
                    <a:pt x="431" y="34643"/>
                  </a:lnTo>
                  <a:lnTo>
                    <a:pt x="861" y="34966"/>
                  </a:lnTo>
                  <a:lnTo>
                    <a:pt x="22378" y="47769"/>
                  </a:lnTo>
                  <a:lnTo>
                    <a:pt x="22809" y="47984"/>
                  </a:lnTo>
                  <a:lnTo>
                    <a:pt x="23669" y="47984"/>
                  </a:lnTo>
                  <a:lnTo>
                    <a:pt x="24100" y="47769"/>
                  </a:lnTo>
                  <a:lnTo>
                    <a:pt x="78431" y="15923"/>
                  </a:lnTo>
                  <a:lnTo>
                    <a:pt x="78861" y="15708"/>
                  </a:lnTo>
                  <a:lnTo>
                    <a:pt x="79076" y="15278"/>
                  </a:lnTo>
                  <a:lnTo>
                    <a:pt x="79291" y="14955"/>
                  </a:lnTo>
                  <a:lnTo>
                    <a:pt x="79291" y="14524"/>
                  </a:lnTo>
                  <a:lnTo>
                    <a:pt x="79291" y="14094"/>
                  </a:lnTo>
                  <a:lnTo>
                    <a:pt x="79076" y="13664"/>
                  </a:lnTo>
                  <a:lnTo>
                    <a:pt x="78861" y="13341"/>
                  </a:lnTo>
                  <a:lnTo>
                    <a:pt x="78538" y="13018"/>
                  </a:lnTo>
                  <a:lnTo>
                    <a:pt x="60464" y="2152"/>
                  </a:lnTo>
                  <a:lnTo>
                    <a:pt x="60033" y="2044"/>
                  </a:lnTo>
                  <a:lnTo>
                    <a:pt x="59603" y="1937"/>
                  </a:lnTo>
                  <a:lnTo>
                    <a:pt x="59065" y="2044"/>
                  </a:lnTo>
                  <a:lnTo>
                    <a:pt x="58635" y="2152"/>
                  </a:lnTo>
                  <a:lnTo>
                    <a:pt x="48629" y="8177"/>
                  </a:lnTo>
                  <a:lnTo>
                    <a:pt x="45832" y="9898"/>
                  </a:lnTo>
                  <a:lnTo>
                    <a:pt x="45402" y="10006"/>
                  </a:lnTo>
                  <a:lnTo>
                    <a:pt x="44971" y="10113"/>
                  </a:lnTo>
                  <a:lnTo>
                    <a:pt x="44541" y="10006"/>
                  </a:lnTo>
                  <a:lnTo>
                    <a:pt x="44111" y="9898"/>
                  </a:lnTo>
                  <a:lnTo>
                    <a:pt x="27757" y="215"/>
                  </a:lnTo>
                  <a:lnTo>
                    <a:pt x="27327" y="0"/>
                  </a:lnTo>
                  <a:close/>
                </a:path>
              </a:pathLst>
            </a:custGeom>
            <a:solidFill>
              <a:srgbClr val="D8D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968;p29">
              <a:extLst>
                <a:ext uri="{FF2B5EF4-FFF2-40B4-BE49-F238E27FC236}">
                  <a16:creationId xmlns:a16="http://schemas.microsoft.com/office/drawing/2014/main" id="{DC02D63D-EB4C-22EB-7D0E-13451D27FA4B}"/>
                </a:ext>
              </a:extLst>
            </p:cNvPr>
            <p:cNvSpPr/>
            <p:nvPr/>
          </p:nvSpPr>
          <p:spPr>
            <a:xfrm>
              <a:off x="5305450" y="3308000"/>
              <a:ext cx="1982300" cy="1199600"/>
            </a:xfrm>
            <a:custGeom>
              <a:avLst/>
              <a:gdLst/>
              <a:ahLst/>
              <a:cxnLst/>
              <a:rect l="l" t="t" r="r" b="b"/>
              <a:pathLst>
                <a:path w="79292" h="47984" fill="none" extrusionOk="0">
                  <a:moveTo>
                    <a:pt x="26789" y="0"/>
                  </a:moveTo>
                  <a:lnTo>
                    <a:pt x="26789" y="0"/>
                  </a:lnTo>
                  <a:lnTo>
                    <a:pt x="26359" y="0"/>
                  </a:lnTo>
                  <a:lnTo>
                    <a:pt x="25929" y="215"/>
                  </a:lnTo>
                  <a:lnTo>
                    <a:pt x="4519" y="12803"/>
                  </a:lnTo>
                  <a:lnTo>
                    <a:pt x="4519" y="12803"/>
                  </a:lnTo>
                  <a:lnTo>
                    <a:pt x="4088" y="13126"/>
                  </a:lnTo>
                  <a:lnTo>
                    <a:pt x="3873" y="13449"/>
                  </a:lnTo>
                  <a:lnTo>
                    <a:pt x="3658" y="13879"/>
                  </a:lnTo>
                  <a:lnTo>
                    <a:pt x="3658" y="14309"/>
                  </a:lnTo>
                  <a:lnTo>
                    <a:pt x="3658" y="14632"/>
                  </a:lnTo>
                  <a:lnTo>
                    <a:pt x="3873" y="15062"/>
                  </a:lnTo>
                  <a:lnTo>
                    <a:pt x="4088" y="15385"/>
                  </a:lnTo>
                  <a:lnTo>
                    <a:pt x="4411" y="15708"/>
                  </a:lnTo>
                  <a:lnTo>
                    <a:pt x="13771" y="21410"/>
                  </a:lnTo>
                  <a:lnTo>
                    <a:pt x="13771" y="21410"/>
                  </a:lnTo>
                  <a:lnTo>
                    <a:pt x="14094" y="21733"/>
                  </a:lnTo>
                  <a:lnTo>
                    <a:pt x="14309" y="22055"/>
                  </a:lnTo>
                  <a:lnTo>
                    <a:pt x="14524" y="22486"/>
                  </a:lnTo>
                  <a:lnTo>
                    <a:pt x="14524" y="22916"/>
                  </a:lnTo>
                  <a:lnTo>
                    <a:pt x="14524" y="23347"/>
                  </a:lnTo>
                  <a:lnTo>
                    <a:pt x="14309" y="23777"/>
                  </a:lnTo>
                  <a:lnTo>
                    <a:pt x="14094" y="24100"/>
                  </a:lnTo>
                  <a:lnTo>
                    <a:pt x="13664" y="24422"/>
                  </a:lnTo>
                  <a:lnTo>
                    <a:pt x="861" y="31953"/>
                  </a:lnTo>
                  <a:lnTo>
                    <a:pt x="861" y="31953"/>
                  </a:lnTo>
                  <a:lnTo>
                    <a:pt x="431" y="32276"/>
                  </a:lnTo>
                  <a:lnTo>
                    <a:pt x="215" y="32599"/>
                  </a:lnTo>
                  <a:lnTo>
                    <a:pt x="0" y="33029"/>
                  </a:lnTo>
                  <a:lnTo>
                    <a:pt x="0" y="33460"/>
                  </a:lnTo>
                  <a:lnTo>
                    <a:pt x="0" y="33890"/>
                  </a:lnTo>
                  <a:lnTo>
                    <a:pt x="215" y="34320"/>
                  </a:lnTo>
                  <a:lnTo>
                    <a:pt x="431" y="34643"/>
                  </a:lnTo>
                  <a:lnTo>
                    <a:pt x="861" y="34966"/>
                  </a:lnTo>
                  <a:lnTo>
                    <a:pt x="22378" y="47769"/>
                  </a:lnTo>
                  <a:lnTo>
                    <a:pt x="22378" y="47769"/>
                  </a:lnTo>
                  <a:lnTo>
                    <a:pt x="22809" y="47984"/>
                  </a:lnTo>
                  <a:lnTo>
                    <a:pt x="23239" y="47984"/>
                  </a:lnTo>
                  <a:lnTo>
                    <a:pt x="23239" y="47984"/>
                  </a:lnTo>
                  <a:lnTo>
                    <a:pt x="23669" y="47984"/>
                  </a:lnTo>
                  <a:lnTo>
                    <a:pt x="24100" y="47769"/>
                  </a:lnTo>
                  <a:lnTo>
                    <a:pt x="78431" y="15923"/>
                  </a:lnTo>
                  <a:lnTo>
                    <a:pt x="78431" y="15923"/>
                  </a:lnTo>
                  <a:lnTo>
                    <a:pt x="78861" y="15708"/>
                  </a:lnTo>
                  <a:lnTo>
                    <a:pt x="79076" y="15278"/>
                  </a:lnTo>
                  <a:lnTo>
                    <a:pt x="79291" y="14955"/>
                  </a:lnTo>
                  <a:lnTo>
                    <a:pt x="79291" y="14524"/>
                  </a:lnTo>
                  <a:lnTo>
                    <a:pt x="79291" y="14094"/>
                  </a:lnTo>
                  <a:lnTo>
                    <a:pt x="79076" y="13664"/>
                  </a:lnTo>
                  <a:lnTo>
                    <a:pt x="78861" y="13341"/>
                  </a:lnTo>
                  <a:lnTo>
                    <a:pt x="78538" y="13018"/>
                  </a:lnTo>
                  <a:lnTo>
                    <a:pt x="60464" y="2152"/>
                  </a:lnTo>
                  <a:lnTo>
                    <a:pt x="60464" y="2152"/>
                  </a:lnTo>
                  <a:lnTo>
                    <a:pt x="60033" y="2044"/>
                  </a:lnTo>
                  <a:lnTo>
                    <a:pt x="59603" y="1937"/>
                  </a:lnTo>
                  <a:lnTo>
                    <a:pt x="59603" y="1937"/>
                  </a:lnTo>
                  <a:lnTo>
                    <a:pt x="59065" y="2044"/>
                  </a:lnTo>
                  <a:lnTo>
                    <a:pt x="58635" y="2152"/>
                  </a:lnTo>
                  <a:lnTo>
                    <a:pt x="48629" y="8177"/>
                  </a:lnTo>
                  <a:lnTo>
                    <a:pt x="45832" y="9898"/>
                  </a:lnTo>
                  <a:lnTo>
                    <a:pt x="45832" y="9898"/>
                  </a:lnTo>
                  <a:lnTo>
                    <a:pt x="45402" y="10006"/>
                  </a:lnTo>
                  <a:lnTo>
                    <a:pt x="44971" y="10113"/>
                  </a:lnTo>
                  <a:lnTo>
                    <a:pt x="44971" y="10113"/>
                  </a:lnTo>
                  <a:lnTo>
                    <a:pt x="44541" y="10006"/>
                  </a:lnTo>
                  <a:lnTo>
                    <a:pt x="44111" y="9898"/>
                  </a:lnTo>
                  <a:lnTo>
                    <a:pt x="27757" y="215"/>
                  </a:lnTo>
                  <a:lnTo>
                    <a:pt x="27757" y="215"/>
                  </a:lnTo>
                  <a:lnTo>
                    <a:pt x="27327" y="0"/>
                  </a:lnTo>
                  <a:lnTo>
                    <a:pt x="26789"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969;p29">
              <a:extLst>
                <a:ext uri="{FF2B5EF4-FFF2-40B4-BE49-F238E27FC236}">
                  <a16:creationId xmlns:a16="http://schemas.microsoft.com/office/drawing/2014/main" id="{0F070FEF-553C-C1F2-9AC8-94CB39931137}"/>
                </a:ext>
              </a:extLst>
            </p:cNvPr>
            <p:cNvSpPr/>
            <p:nvPr/>
          </p:nvSpPr>
          <p:spPr>
            <a:xfrm>
              <a:off x="6626075" y="3501650"/>
              <a:ext cx="139875" cy="309325"/>
            </a:xfrm>
            <a:custGeom>
              <a:avLst/>
              <a:gdLst/>
              <a:ahLst/>
              <a:cxnLst/>
              <a:rect l="l" t="t" r="r" b="b"/>
              <a:pathLst>
                <a:path w="5595" h="12373" extrusionOk="0">
                  <a:moveTo>
                    <a:pt x="0" y="0"/>
                  </a:moveTo>
                  <a:lnTo>
                    <a:pt x="0" y="9038"/>
                  </a:lnTo>
                  <a:lnTo>
                    <a:pt x="5595" y="12373"/>
                  </a:lnTo>
                  <a:lnTo>
                    <a:pt x="5595" y="3443"/>
                  </a:lnTo>
                  <a:lnTo>
                    <a:pt x="0"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970;p29">
              <a:extLst>
                <a:ext uri="{FF2B5EF4-FFF2-40B4-BE49-F238E27FC236}">
                  <a16:creationId xmlns:a16="http://schemas.microsoft.com/office/drawing/2014/main" id="{1BE68D07-1AFD-6F33-8BDF-75DBA884ABB6}"/>
                </a:ext>
              </a:extLst>
            </p:cNvPr>
            <p:cNvSpPr/>
            <p:nvPr/>
          </p:nvSpPr>
          <p:spPr>
            <a:xfrm>
              <a:off x="6620700" y="3496275"/>
              <a:ext cx="150625" cy="320100"/>
            </a:xfrm>
            <a:custGeom>
              <a:avLst/>
              <a:gdLst/>
              <a:ahLst/>
              <a:cxnLst/>
              <a:rect l="l" t="t" r="r" b="b"/>
              <a:pathLst>
                <a:path w="6025" h="12804" extrusionOk="0">
                  <a:moveTo>
                    <a:pt x="323" y="538"/>
                  </a:moveTo>
                  <a:lnTo>
                    <a:pt x="5595" y="3702"/>
                  </a:lnTo>
                  <a:lnTo>
                    <a:pt x="5595" y="3702"/>
                  </a:lnTo>
                  <a:lnTo>
                    <a:pt x="5702" y="12265"/>
                  </a:lnTo>
                  <a:lnTo>
                    <a:pt x="323" y="9145"/>
                  </a:lnTo>
                  <a:lnTo>
                    <a:pt x="323" y="538"/>
                  </a:lnTo>
                  <a:close/>
                  <a:moveTo>
                    <a:pt x="108" y="0"/>
                  </a:moveTo>
                  <a:lnTo>
                    <a:pt x="0" y="215"/>
                  </a:lnTo>
                  <a:lnTo>
                    <a:pt x="0" y="9253"/>
                  </a:lnTo>
                  <a:lnTo>
                    <a:pt x="108" y="9468"/>
                  </a:lnTo>
                  <a:lnTo>
                    <a:pt x="5810" y="12803"/>
                  </a:lnTo>
                  <a:lnTo>
                    <a:pt x="5917" y="12803"/>
                  </a:lnTo>
                  <a:lnTo>
                    <a:pt x="6025" y="12588"/>
                  </a:lnTo>
                  <a:lnTo>
                    <a:pt x="6025" y="3658"/>
                  </a:lnTo>
                  <a:lnTo>
                    <a:pt x="5917" y="3443"/>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971;p29">
              <a:extLst>
                <a:ext uri="{FF2B5EF4-FFF2-40B4-BE49-F238E27FC236}">
                  <a16:creationId xmlns:a16="http://schemas.microsoft.com/office/drawing/2014/main" id="{758C87AB-F2AE-2CFE-1005-EB48A3C70FA7}"/>
                </a:ext>
              </a:extLst>
            </p:cNvPr>
            <p:cNvSpPr/>
            <p:nvPr/>
          </p:nvSpPr>
          <p:spPr>
            <a:xfrm>
              <a:off x="6626075" y="3380625"/>
              <a:ext cx="346975" cy="207125"/>
            </a:xfrm>
            <a:custGeom>
              <a:avLst/>
              <a:gdLst/>
              <a:ahLst/>
              <a:cxnLst/>
              <a:rect l="l" t="t" r="r" b="b"/>
              <a:pathLst>
                <a:path w="13879" h="8285" extrusionOk="0">
                  <a:moveTo>
                    <a:pt x="8284" y="0"/>
                  </a:moveTo>
                  <a:lnTo>
                    <a:pt x="0" y="4841"/>
                  </a:lnTo>
                  <a:lnTo>
                    <a:pt x="5595" y="8284"/>
                  </a:lnTo>
                  <a:lnTo>
                    <a:pt x="13879" y="3335"/>
                  </a:lnTo>
                  <a:lnTo>
                    <a:pt x="828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972;p29">
              <a:extLst>
                <a:ext uri="{FF2B5EF4-FFF2-40B4-BE49-F238E27FC236}">
                  <a16:creationId xmlns:a16="http://schemas.microsoft.com/office/drawing/2014/main" id="{B22C40FC-BA6F-6B5A-78FE-8FB342F75ACF}"/>
                </a:ext>
              </a:extLst>
            </p:cNvPr>
            <p:cNvSpPr/>
            <p:nvPr/>
          </p:nvSpPr>
          <p:spPr>
            <a:xfrm>
              <a:off x="6620700" y="3375225"/>
              <a:ext cx="355050" cy="215200"/>
            </a:xfrm>
            <a:custGeom>
              <a:avLst/>
              <a:gdLst/>
              <a:ahLst/>
              <a:cxnLst/>
              <a:rect l="l" t="t" r="r" b="b"/>
              <a:pathLst>
                <a:path w="14202" h="8608" extrusionOk="0">
                  <a:moveTo>
                    <a:pt x="8499" y="431"/>
                  </a:moveTo>
                  <a:lnTo>
                    <a:pt x="13664" y="3551"/>
                  </a:lnTo>
                  <a:lnTo>
                    <a:pt x="5810" y="8285"/>
                  </a:lnTo>
                  <a:lnTo>
                    <a:pt x="504" y="5060"/>
                  </a:lnTo>
                  <a:lnTo>
                    <a:pt x="504" y="5060"/>
                  </a:lnTo>
                  <a:lnTo>
                    <a:pt x="8499" y="431"/>
                  </a:lnTo>
                  <a:close/>
                  <a:moveTo>
                    <a:pt x="8392" y="1"/>
                  </a:moveTo>
                  <a:lnTo>
                    <a:pt x="108" y="4950"/>
                  </a:lnTo>
                  <a:lnTo>
                    <a:pt x="0" y="5057"/>
                  </a:lnTo>
                  <a:lnTo>
                    <a:pt x="108" y="5165"/>
                  </a:lnTo>
                  <a:lnTo>
                    <a:pt x="5702" y="8608"/>
                  </a:lnTo>
                  <a:lnTo>
                    <a:pt x="5917" y="8608"/>
                  </a:lnTo>
                  <a:lnTo>
                    <a:pt x="14201" y="3766"/>
                  </a:lnTo>
                  <a:lnTo>
                    <a:pt x="14201" y="3551"/>
                  </a:lnTo>
                  <a:lnTo>
                    <a:pt x="14201" y="3444"/>
                  </a:lnTo>
                  <a:lnTo>
                    <a:pt x="849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973;p29">
              <a:extLst>
                <a:ext uri="{FF2B5EF4-FFF2-40B4-BE49-F238E27FC236}">
                  <a16:creationId xmlns:a16="http://schemas.microsoft.com/office/drawing/2014/main" id="{79458E48-4E7D-3380-BBE0-8B84C93EE8F6}"/>
                </a:ext>
              </a:extLst>
            </p:cNvPr>
            <p:cNvSpPr/>
            <p:nvPr/>
          </p:nvSpPr>
          <p:spPr>
            <a:xfrm>
              <a:off x="6765925" y="3464000"/>
              <a:ext cx="207125" cy="346975"/>
            </a:xfrm>
            <a:custGeom>
              <a:avLst/>
              <a:gdLst/>
              <a:ahLst/>
              <a:cxnLst/>
              <a:rect l="l" t="t" r="r" b="b"/>
              <a:pathLst>
                <a:path w="8285" h="13879" extrusionOk="0">
                  <a:moveTo>
                    <a:pt x="8285" y="0"/>
                  </a:moveTo>
                  <a:lnTo>
                    <a:pt x="1" y="4949"/>
                  </a:lnTo>
                  <a:lnTo>
                    <a:pt x="108" y="13879"/>
                  </a:lnTo>
                  <a:lnTo>
                    <a:pt x="8285" y="9038"/>
                  </a:lnTo>
                  <a:lnTo>
                    <a:pt x="8285"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974;p29">
              <a:extLst>
                <a:ext uri="{FF2B5EF4-FFF2-40B4-BE49-F238E27FC236}">
                  <a16:creationId xmlns:a16="http://schemas.microsoft.com/office/drawing/2014/main" id="{C78D4D73-E9A6-3201-1991-89A3DE9812AA}"/>
                </a:ext>
              </a:extLst>
            </p:cNvPr>
            <p:cNvSpPr/>
            <p:nvPr/>
          </p:nvSpPr>
          <p:spPr>
            <a:xfrm>
              <a:off x="6765925" y="3464000"/>
              <a:ext cx="207125" cy="346975"/>
            </a:xfrm>
            <a:custGeom>
              <a:avLst/>
              <a:gdLst/>
              <a:ahLst/>
              <a:cxnLst/>
              <a:rect l="l" t="t" r="r" b="b"/>
              <a:pathLst>
                <a:path w="8285" h="13879" extrusionOk="0">
                  <a:moveTo>
                    <a:pt x="8285" y="0"/>
                  </a:moveTo>
                  <a:lnTo>
                    <a:pt x="1" y="4949"/>
                  </a:lnTo>
                  <a:lnTo>
                    <a:pt x="108" y="13879"/>
                  </a:lnTo>
                  <a:lnTo>
                    <a:pt x="8285" y="9038"/>
                  </a:lnTo>
                  <a:lnTo>
                    <a:pt x="8285"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975;p29">
              <a:extLst>
                <a:ext uri="{FF2B5EF4-FFF2-40B4-BE49-F238E27FC236}">
                  <a16:creationId xmlns:a16="http://schemas.microsoft.com/office/drawing/2014/main" id="{A92D178F-17BD-9596-89FA-FBF7B081DF2E}"/>
                </a:ext>
              </a:extLst>
            </p:cNvPr>
            <p:cNvSpPr/>
            <p:nvPr/>
          </p:nvSpPr>
          <p:spPr>
            <a:xfrm>
              <a:off x="6763250" y="3461300"/>
              <a:ext cx="215175" cy="355075"/>
            </a:xfrm>
            <a:custGeom>
              <a:avLst/>
              <a:gdLst/>
              <a:ahLst/>
              <a:cxnLst/>
              <a:rect l="l" t="t" r="r" b="b"/>
              <a:pathLst>
                <a:path w="8607" h="14203" extrusionOk="0">
                  <a:moveTo>
                    <a:pt x="8177" y="515"/>
                  </a:moveTo>
                  <a:lnTo>
                    <a:pt x="8177" y="9038"/>
                  </a:lnTo>
                  <a:lnTo>
                    <a:pt x="323" y="13664"/>
                  </a:lnTo>
                  <a:lnTo>
                    <a:pt x="323" y="5165"/>
                  </a:lnTo>
                  <a:lnTo>
                    <a:pt x="8177" y="515"/>
                  </a:lnTo>
                  <a:close/>
                  <a:moveTo>
                    <a:pt x="8284" y="1"/>
                  </a:moveTo>
                  <a:lnTo>
                    <a:pt x="0" y="4842"/>
                  </a:lnTo>
                  <a:lnTo>
                    <a:pt x="0" y="5057"/>
                  </a:lnTo>
                  <a:lnTo>
                    <a:pt x="0" y="13987"/>
                  </a:lnTo>
                  <a:lnTo>
                    <a:pt x="108" y="14202"/>
                  </a:lnTo>
                  <a:lnTo>
                    <a:pt x="215" y="14202"/>
                  </a:lnTo>
                  <a:lnTo>
                    <a:pt x="8499" y="9253"/>
                  </a:lnTo>
                  <a:lnTo>
                    <a:pt x="8607" y="9146"/>
                  </a:lnTo>
                  <a:lnTo>
                    <a:pt x="8607" y="108"/>
                  </a:lnTo>
                  <a:lnTo>
                    <a:pt x="849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976;p29">
              <a:extLst>
                <a:ext uri="{FF2B5EF4-FFF2-40B4-BE49-F238E27FC236}">
                  <a16:creationId xmlns:a16="http://schemas.microsoft.com/office/drawing/2014/main" id="{108CFCFE-CAA0-C229-1E9C-C91A04D4C5F6}"/>
                </a:ext>
              </a:extLst>
            </p:cNvPr>
            <p:cNvSpPr/>
            <p:nvPr/>
          </p:nvSpPr>
          <p:spPr>
            <a:xfrm>
              <a:off x="6792825" y="3668400"/>
              <a:ext cx="37675" cy="107625"/>
            </a:xfrm>
            <a:custGeom>
              <a:avLst/>
              <a:gdLst/>
              <a:ahLst/>
              <a:cxnLst/>
              <a:rect l="l" t="t" r="r" b="b"/>
              <a:pathLst>
                <a:path w="1507" h="4305" extrusionOk="0">
                  <a:moveTo>
                    <a:pt x="1507" y="1"/>
                  </a:moveTo>
                  <a:lnTo>
                    <a:pt x="1" y="862"/>
                  </a:lnTo>
                  <a:lnTo>
                    <a:pt x="1" y="4304"/>
                  </a:lnTo>
                  <a:lnTo>
                    <a:pt x="1507" y="3551"/>
                  </a:lnTo>
                  <a:lnTo>
                    <a:pt x="150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977;p29">
              <a:extLst>
                <a:ext uri="{FF2B5EF4-FFF2-40B4-BE49-F238E27FC236}">
                  <a16:creationId xmlns:a16="http://schemas.microsoft.com/office/drawing/2014/main" id="{6A5D0159-E8F1-CCD8-6066-00834C4A2898}"/>
                </a:ext>
              </a:extLst>
            </p:cNvPr>
            <p:cNvSpPr/>
            <p:nvPr/>
          </p:nvSpPr>
          <p:spPr>
            <a:xfrm>
              <a:off x="6792825" y="3574275"/>
              <a:ext cx="37675" cy="107600"/>
            </a:xfrm>
            <a:custGeom>
              <a:avLst/>
              <a:gdLst/>
              <a:ahLst/>
              <a:cxnLst/>
              <a:rect l="l" t="t" r="r" b="b"/>
              <a:pathLst>
                <a:path w="1507" h="4304" extrusionOk="0">
                  <a:moveTo>
                    <a:pt x="1507" y="0"/>
                  </a:moveTo>
                  <a:lnTo>
                    <a:pt x="1" y="753"/>
                  </a:lnTo>
                  <a:lnTo>
                    <a:pt x="1" y="4304"/>
                  </a:lnTo>
                  <a:lnTo>
                    <a:pt x="1507" y="3443"/>
                  </a:lnTo>
                  <a:lnTo>
                    <a:pt x="1507"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978;p29">
              <a:extLst>
                <a:ext uri="{FF2B5EF4-FFF2-40B4-BE49-F238E27FC236}">
                  <a16:creationId xmlns:a16="http://schemas.microsoft.com/office/drawing/2014/main" id="{274F11D0-DAA4-D1DB-7CBB-2594C19B3454}"/>
                </a:ext>
              </a:extLst>
            </p:cNvPr>
            <p:cNvSpPr/>
            <p:nvPr/>
          </p:nvSpPr>
          <p:spPr>
            <a:xfrm>
              <a:off x="6768625" y="3466675"/>
              <a:ext cx="341600" cy="277075"/>
            </a:xfrm>
            <a:custGeom>
              <a:avLst/>
              <a:gdLst/>
              <a:ahLst/>
              <a:cxnLst/>
              <a:rect l="l" t="t" r="r" b="b"/>
              <a:pathLst>
                <a:path w="13664" h="11083" extrusionOk="0">
                  <a:moveTo>
                    <a:pt x="8177" y="1"/>
                  </a:moveTo>
                  <a:lnTo>
                    <a:pt x="0" y="4735"/>
                  </a:lnTo>
                  <a:lnTo>
                    <a:pt x="0" y="7962"/>
                  </a:lnTo>
                  <a:lnTo>
                    <a:pt x="5487" y="11082"/>
                  </a:lnTo>
                  <a:lnTo>
                    <a:pt x="13664" y="6348"/>
                  </a:lnTo>
                  <a:lnTo>
                    <a:pt x="817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979;p29">
              <a:extLst>
                <a:ext uri="{FF2B5EF4-FFF2-40B4-BE49-F238E27FC236}">
                  <a16:creationId xmlns:a16="http://schemas.microsoft.com/office/drawing/2014/main" id="{C0F824C5-A305-AED2-BD61-EFB610A91D36}"/>
                </a:ext>
              </a:extLst>
            </p:cNvPr>
            <p:cNvSpPr/>
            <p:nvPr/>
          </p:nvSpPr>
          <p:spPr>
            <a:xfrm>
              <a:off x="6765925" y="3461300"/>
              <a:ext cx="349675" cy="287825"/>
            </a:xfrm>
            <a:custGeom>
              <a:avLst/>
              <a:gdLst/>
              <a:ahLst/>
              <a:cxnLst/>
              <a:rect l="l" t="t" r="r" b="b"/>
              <a:pathLst>
                <a:path w="13987" h="11513" extrusionOk="0">
                  <a:moveTo>
                    <a:pt x="8285" y="431"/>
                  </a:moveTo>
                  <a:lnTo>
                    <a:pt x="13514" y="6497"/>
                  </a:lnTo>
                  <a:lnTo>
                    <a:pt x="5595" y="11082"/>
                  </a:lnTo>
                  <a:lnTo>
                    <a:pt x="323" y="8070"/>
                  </a:lnTo>
                  <a:lnTo>
                    <a:pt x="323" y="5057"/>
                  </a:lnTo>
                  <a:lnTo>
                    <a:pt x="8285" y="431"/>
                  </a:lnTo>
                  <a:close/>
                  <a:moveTo>
                    <a:pt x="8177" y="1"/>
                  </a:moveTo>
                  <a:lnTo>
                    <a:pt x="108" y="4842"/>
                  </a:lnTo>
                  <a:lnTo>
                    <a:pt x="1" y="4950"/>
                  </a:lnTo>
                  <a:lnTo>
                    <a:pt x="1" y="8177"/>
                  </a:lnTo>
                  <a:lnTo>
                    <a:pt x="108" y="8285"/>
                  </a:lnTo>
                  <a:lnTo>
                    <a:pt x="5488" y="11512"/>
                  </a:lnTo>
                  <a:lnTo>
                    <a:pt x="5703" y="11512"/>
                  </a:lnTo>
                  <a:lnTo>
                    <a:pt x="13879" y="6671"/>
                  </a:lnTo>
                  <a:lnTo>
                    <a:pt x="13987" y="6563"/>
                  </a:lnTo>
                  <a:lnTo>
                    <a:pt x="13987" y="6456"/>
                  </a:lnTo>
                  <a:lnTo>
                    <a:pt x="8392" y="108"/>
                  </a:lnTo>
                  <a:lnTo>
                    <a:pt x="828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980;p29">
              <a:extLst>
                <a:ext uri="{FF2B5EF4-FFF2-40B4-BE49-F238E27FC236}">
                  <a16:creationId xmlns:a16="http://schemas.microsoft.com/office/drawing/2014/main" id="{6FD09B19-6212-54EC-4406-B1D74137A3A3}"/>
                </a:ext>
              </a:extLst>
            </p:cNvPr>
            <p:cNvSpPr/>
            <p:nvPr/>
          </p:nvSpPr>
          <p:spPr>
            <a:xfrm>
              <a:off x="6768625" y="3585025"/>
              <a:ext cx="137200" cy="158725"/>
            </a:xfrm>
            <a:custGeom>
              <a:avLst/>
              <a:gdLst/>
              <a:ahLst/>
              <a:cxnLst/>
              <a:rect l="l" t="t" r="r" b="b"/>
              <a:pathLst>
                <a:path w="5488" h="6349" extrusionOk="0">
                  <a:moveTo>
                    <a:pt x="108" y="1"/>
                  </a:moveTo>
                  <a:lnTo>
                    <a:pt x="0" y="3228"/>
                  </a:lnTo>
                  <a:lnTo>
                    <a:pt x="5487" y="6348"/>
                  </a:lnTo>
                  <a:lnTo>
                    <a:pt x="108"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981;p29">
              <a:extLst>
                <a:ext uri="{FF2B5EF4-FFF2-40B4-BE49-F238E27FC236}">
                  <a16:creationId xmlns:a16="http://schemas.microsoft.com/office/drawing/2014/main" id="{37614108-DE1E-0B12-2CAE-B009EBE8DC90}"/>
                </a:ext>
              </a:extLst>
            </p:cNvPr>
            <p:cNvSpPr/>
            <p:nvPr/>
          </p:nvSpPr>
          <p:spPr>
            <a:xfrm>
              <a:off x="6765925" y="3579650"/>
              <a:ext cx="142575" cy="166775"/>
            </a:xfrm>
            <a:custGeom>
              <a:avLst/>
              <a:gdLst/>
              <a:ahLst/>
              <a:cxnLst/>
              <a:rect l="l" t="t" r="r" b="b"/>
              <a:pathLst>
                <a:path w="5703" h="6671" extrusionOk="0">
                  <a:moveTo>
                    <a:pt x="415" y="687"/>
                  </a:moveTo>
                  <a:lnTo>
                    <a:pt x="4734" y="5810"/>
                  </a:lnTo>
                  <a:lnTo>
                    <a:pt x="4734" y="5810"/>
                  </a:lnTo>
                  <a:lnTo>
                    <a:pt x="323" y="3336"/>
                  </a:lnTo>
                  <a:lnTo>
                    <a:pt x="415" y="687"/>
                  </a:lnTo>
                  <a:close/>
                  <a:moveTo>
                    <a:pt x="216" y="0"/>
                  </a:moveTo>
                  <a:lnTo>
                    <a:pt x="108" y="108"/>
                  </a:lnTo>
                  <a:lnTo>
                    <a:pt x="1" y="108"/>
                  </a:lnTo>
                  <a:lnTo>
                    <a:pt x="1" y="216"/>
                  </a:lnTo>
                  <a:lnTo>
                    <a:pt x="1" y="3443"/>
                  </a:lnTo>
                  <a:lnTo>
                    <a:pt x="108" y="3551"/>
                  </a:lnTo>
                  <a:lnTo>
                    <a:pt x="5488" y="6671"/>
                  </a:lnTo>
                  <a:lnTo>
                    <a:pt x="5703" y="6671"/>
                  </a:lnTo>
                  <a:lnTo>
                    <a:pt x="5703" y="6563"/>
                  </a:lnTo>
                  <a:lnTo>
                    <a:pt x="5703" y="6348"/>
                  </a:lnTo>
                  <a:lnTo>
                    <a:pt x="430" y="232"/>
                  </a:lnTo>
                  <a:lnTo>
                    <a:pt x="431" y="216"/>
                  </a:lnTo>
                  <a:lnTo>
                    <a:pt x="416" y="216"/>
                  </a:lnTo>
                  <a:lnTo>
                    <a:pt x="323" y="108"/>
                  </a:lnTo>
                  <a:lnTo>
                    <a:pt x="21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982;p29">
              <a:extLst>
                <a:ext uri="{FF2B5EF4-FFF2-40B4-BE49-F238E27FC236}">
                  <a16:creationId xmlns:a16="http://schemas.microsoft.com/office/drawing/2014/main" id="{C43664F9-3025-6900-E430-A8F48F3E29F7}"/>
                </a:ext>
              </a:extLst>
            </p:cNvPr>
            <p:cNvSpPr/>
            <p:nvPr/>
          </p:nvSpPr>
          <p:spPr>
            <a:xfrm>
              <a:off x="6843925" y="3595800"/>
              <a:ext cx="72650" cy="69950"/>
            </a:xfrm>
            <a:custGeom>
              <a:avLst/>
              <a:gdLst/>
              <a:ahLst/>
              <a:cxnLst/>
              <a:rect l="l" t="t" r="r" b="b"/>
              <a:pathLst>
                <a:path w="2906" h="2798" extrusionOk="0">
                  <a:moveTo>
                    <a:pt x="1292" y="0"/>
                  </a:moveTo>
                  <a:lnTo>
                    <a:pt x="754" y="108"/>
                  </a:lnTo>
                  <a:lnTo>
                    <a:pt x="323" y="430"/>
                  </a:lnTo>
                  <a:lnTo>
                    <a:pt x="108" y="861"/>
                  </a:lnTo>
                  <a:lnTo>
                    <a:pt x="1" y="1399"/>
                  </a:lnTo>
                  <a:lnTo>
                    <a:pt x="216" y="1937"/>
                  </a:lnTo>
                  <a:lnTo>
                    <a:pt x="646" y="2367"/>
                  </a:lnTo>
                  <a:lnTo>
                    <a:pt x="1077" y="2690"/>
                  </a:lnTo>
                  <a:lnTo>
                    <a:pt x="1614" y="2797"/>
                  </a:lnTo>
                  <a:lnTo>
                    <a:pt x="2260" y="2690"/>
                  </a:lnTo>
                  <a:lnTo>
                    <a:pt x="2583" y="2367"/>
                  </a:lnTo>
                  <a:lnTo>
                    <a:pt x="2906" y="1937"/>
                  </a:lnTo>
                  <a:lnTo>
                    <a:pt x="2906" y="1399"/>
                  </a:lnTo>
                  <a:lnTo>
                    <a:pt x="2690" y="861"/>
                  </a:lnTo>
                  <a:lnTo>
                    <a:pt x="2368" y="430"/>
                  </a:lnTo>
                  <a:lnTo>
                    <a:pt x="1830" y="108"/>
                  </a:lnTo>
                  <a:lnTo>
                    <a:pt x="129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983;p29">
              <a:extLst>
                <a:ext uri="{FF2B5EF4-FFF2-40B4-BE49-F238E27FC236}">
                  <a16:creationId xmlns:a16="http://schemas.microsoft.com/office/drawing/2014/main" id="{E543AE54-2BC5-5B9A-E128-33CBFFB1A0AB}"/>
                </a:ext>
              </a:extLst>
            </p:cNvPr>
            <p:cNvSpPr/>
            <p:nvPr/>
          </p:nvSpPr>
          <p:spPr>
            <a:xfrm>
              <a:off x="6946125" y="3520475"/>
              <a:ext cx="56525" cy="43050"/>
            </a:xfrm>
            <a:custGeom>
              <a:avLst/>
              <a:gdLst/>
              <a:ahLst/>
              <a:cxnLst/>
              <a:rect l="l" t="t" r="r" b="b"/>
              <a:pathLst>
                <a:path w="2261" h="1722" extrusionOk="0">
                  <a:moveTo>
                    <a:pt x="1722" y="1"/>
                  </a:moveTo>
                  <a:lnTo>
                    <a:pt x="1" y="1076"/>
                  </a:lnTo>
                  <a:lnTo>
                    <a:pt x="539" y="1722"/>
                  </a:lnTo>
                  <a:lnTo>
                    <a:pt x="2260" y="646"/>
                  </a:lnTo>
                  <a:lnTo>
                    <a:pt x="172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984;p29">
              <a:extLst>
                <a:ext uri="{FF2B5EF4-FFF2-40B4-BE49-F238E27FC236}">
                  <a16:creationId xmlns:a16="http://schemas.microsoft.com/office/drawing/2014/main" id="{772AD27E-5417-5284-BA09-CF4AF7091EC6}"/>
                </a:ext>
              </a:extLst>
            </p:cNvPr>
            <p:cNvSpPr/>
            <p:nvPr/>
          </p:nvSpPr>
          <p:spPr>
            <a:xfrm>
              <a:off x="6967650" y="3544675"/>
              <a:ext cx="56500" cy="40375"/>
            </a:xfrm>
            <a:custGeom>
              <a:avLst/>
              <a:gdLst/>
              <a:ahLst/>
              <a:cxnLst/>
              <a:rect l="l" t="t" r="r" b="b"/>
              <a:pathLst>
                <a:path w="2260" h="1615" extrusionOk="0">
                  <a:moveTo>
                    <a:pt x="1722" y="1"/>
                  </a:moveTo>
                  <a:lnTo>
                    <a:pt x="1" y="969"/>
                  </a:lnTo>
                  <a:lnTo>
                    <a:pt x="539" y="1615"/>
                  </a:lnTo>
                  <a:lnTo>
                    <a:pt x="2260" y="646"/>
                  </a:lnTo>
                  <a:lnTo>
                    <a:pt x="172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985;p29">
              <a:extLst>
                <a:ext uri="{FF2B5EF4-FFF2-40B4-BE49-F238E27FC236}">
                  <a16:creationId xmlns:a16="http://schemas.microsoft.com/office/drawing/2014/main" id="{1339C935-D8F7-2585-B030-F1917464FF87}"/>
                </a:ext>
              </a:extLst>
            </p:cNvPr>
            <p:cNvSpPr/>
            <p:nvPr/>
          </p:nvSpPr>
          <p:spPr>
            <a:xfrm>
              <a:off x="6986475" y="3566200"/>
              <a:ext cx="59200" cy="43050"/>
            </a:xfrm>
            <a:custGeom>
              <a:avLst/>
              <a:gdLst/>
              <a:ahLst/>
              <a:cxnLst/>
              <a:rect l="l" t="t" r="r" b="b"/>
              <a:pathLst>
                <a:path w="2368" h="1722" extrusionOk="0">
                  <a:moveTo>
                    <a:pt x="1722" y="1"/>
                  </a:moveTo>
                  <a:lnTo>
                    <a:pt x="1" y="1076"/>
                  </a:lnTo>
                  <a:lnTo>
                    <a:pt x="646" y="1722"/>
                  </a:lnTo>
                  <a:lnTo>
                    <a:pt x="2368" y="646"/>
                  </a:lnTo>
                  <a:lnTo>
                    <a:pt x="172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986;p29">
              <a:extLst>
                <a:ext uri="{FF2B5EF4-FFF2-40B4-BE49-F238E27FC236}">
                  <a16:creationId xmlns:a16="http://schemas.microsoft.com/office/drawing/2014/main" id="{AA15F249-8584-2CA0-4638-5965F61BD769}"/>
                </a:ext>
              </a:extLst>
            </p:cNvPr>
            <p:cNvSpPr/>
            <p:nvPr/>
          </p:nvSpPr>
          <p:spPr>
            <a:xfrm>
              <a:off x="7008000" y="3590400"/>
              <a:ext cx="59200" cy="40375"/>
            </a:xfrm>
            <a:custGeom>
              <a:avLst/>
              <a:gdLst/>
              <a:ahLst/>
              <a:cxnLst/>
              <a:rect l="l" t="t" r="r" b="b"/>
              <a:pathLst>
                <a:path w="2368" h="1615" extrusionOk="0">
                  <a:moveTo>
                    <a:pt x="1722" y="1"/>
                  </a:moveTo>
                  <a:lnTo>
                    <a:pt x="0" y="969"/>
                  </a:lnTo>
                  <a:lnTo>
                    <a:pt x="646" y="1615"/>
                  </a:lnTo>
                  <a:lnTo>
                    <a:pt x="2367" y="646"/>
                  </a:lnTo>
                  <a:lnTo>
                    <a:pt x="172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987;p29">
              <a:extLst>
                <a:ext uri="{FF2B5EF4-FFF2-40B4-BE49-F238E27FC236}">
                  <a16:creationId xmlns:a16="http://schemas.microsoft.com/office/drawing/2014/main" id="{E2D25562-B2B9-28E7-ADFB-DA34F53ECE88}"/>
                </a:ext>
              </a:extLst>
            </p:cNvPr>
            <p:cNvSpPr/>
            <p:nvPr/>
          </p:nvSpPr>
          <p:spPr>
            <a:xfrm>
              <a:off x="6895025" y="3552750"/>
              <a:ext cx="59200" cy="40375"/>
            </a:xfrm>
            <a:custGeom>
              <a:avLst/>
              <a:gdLst/>
              <a:ahLst/>
              <a:cxnLst/>
              <a:rect l="l" t="t" r="r" b="b"/>
              <a:pathLst>
                <a:path w="2368" h="1615" extrusionOk="0">
                  <a:moveTo>
                    <a:pt x="1722" y="1"/>
                  </a:moveTo>
                  <a:lnTo>
                    <a:pt x="1" y="969"/>
                  </a:lnTo>
                  <a:lnTo>
                    <a:pt x="646" y="1614"/>
                  </a:lnTo>
                  <a:lnTo>
                    <a:pt x="2368" y="646"/>
                  </a:lnTo>
                  <a:lnTo>
                    <a:pt x="172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988;p29">
              <a:extLst>
                <a:ext uri="{FF2B5EF4-FFF2-40B4-BE49-F238E27FC236}">
                  <a16:creationId xmlns:a16="http://schemas.microsoft.com/office/drawing/2014/main" id="{8F898B58-2DBD-8A58-FD3E-664564BD5157}"/>
                </a:ext>
              </a:extLst>
            </p:cNvPr>
            <p:cNvSpPr/>
            <p:nvPr/>
          </p:nvSpPr>
          <p:spPr>
            <a:xfrm>
              <a:off x="6916550" y="3574275"/>
              <a:ext cx="59200" cy="40375"/>
            </a:xfrm>
            <a:custGeom>
              <a:avLst/>
              <a:gdLst/>
              <a:ahLst/>
              <a:cxnLst/>
              <a:rect l="l" t="t" r="r" b="b"/>
              <a:pathLst>
                <a:path w="2368" h="1615" extrusionOk="0">
                  <a:moveTo>
                    <a:pt x="1722" y="0"/>
                  </a:moveTo>
                  <a:lnTo>
                    <a:pt x="1" y="1076"/>
                  </a:lnTo>
                  <a:lnTo>
                    <a:pt x="646" y="1614"/>
                  </a:lnTo>
                  <a:lnTo>
                    <a:pt x="2367" y="646"/>
                  </a:lnTo>
                  <a:lnTo>
                    <a:pt x="172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989;p29">
              <a:extLst>
                <a:ext uri="{FF2B5EF4-FFF2-40B4-BE49-F238E27FC236}">
                  <a16:creationId xmlns:a16="http://schemas.microsoft.com/office/drawing/2014/main" id="{4EAAA3CF-11B0-4137-AA83-14CFA6F2336A}"/>
                </a:ext>
              </a:extLst>
            </p:cNvPr>
            <p:cNvSpPr/>
            <p:nvPr/>
          </p:nvSpPr>
          <p:spPr>
            <a:xfrm>
              <a:off x="6938075" y="3598475"/>
              <a:ext cx="59200" cy="40375"/>
            </a:xfrm>
            <a:custGeom>
              <a:avLst/>
              <a:gdLst/>
              <a:ahLst/>
              <a:cxnLst/>
              <a:rect l="l" t="t" r="r" b="b"/>
              <a:pathLst>
                <a:path w="2368" h="1615" extrusionOk="0">
                  <a:moveTo>
                    <a:pt x="1722" y="1"/>
                  </a:moveTo>
                  <a:lnTo>
                    <a:pt x="0" y="969"/>
                  </a:lnTo>
                  <a:lnTo>
                    <a:pt x="646" y="1614"/>
                  </a:lnTo>
                  <a:lnTo>
                    <a:pt x="2367" y="646"/>
                  </a:lnTo>
                  <a:lnTo>
                    <a:pt x="172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990;p29">
              <a:extLst>
                <a:ext uri="{FF2B5EF4-FFF2-40B4-BE49-F238E27FC236}">
                  <a16:creationId xmlns:a16="http://schemas.microsoft.com/office/drawing/2014/main" id="{E342F9F8-0000-A317-297C-AEA0184005AC}"/>
                </a:ext>
              </a:extLst>
            </p:cNvPr>
            <p:cNvSpPr/>
            <p:nvPr/>
          </p:nvSpPr>
          <p:spPr>
            <a:xfrm>
              <a:off x="6959575" y="3620000"/>
              <a:ext cx="56525" cy="40375"/>
            </a:xfrm>
            <a:custGeom>
              <a:avLst/>
              <a:gdLst/>
              <a:ahLst/>
              <a:cxnLst/>
              <a:rect l="l" t="t" r="r" b="b"/>
              <a:pathLst>
                <a:path w="2261" h="1615" extrusionOk="0">
                  <a:moveTo>
                    <a:pt x="1722" y="0"/>
                  </a:moveTo>
                  <a:lnTo>
                    <a:pt x="1" y="1076"/>
                  </a:lnTo>
                  <a:lnTo>
                    <a:pt x="539" y="1614"/>
                  </a:lnTo>
                  <a:lnTo>
                    <a:pt x="2260" y="646"/>
                  </a:lnTo>
                  <a:lnTo>
                    <a:pt x="172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991;p29">
              <a:extLst>
                <a:ext uri="{FF2B5EF4-FFF2-40B4-BE49-F238E27FC236}">
                  <a16:creationId xmlns:a16="http://schemas.microsoft.com/office/drawing/2014/main" id="{6FA255A1-5A73-A805-DF55-32077F3D4096}"/>
                </a:ext>
              </a:extLst>
            </p:cNvPr>
            <p:cNvSpPr/>
            <p:nvPr/>
          </p:nvSpPr>
          <p:spPr>
            <a:xfrm>
              <a:off x="5924075" y="4209025"/>
              <a:ext cx="129125" cy="137200"/>
            </a:xfrm>
            <a:custGeom>
              <a:avLst/>
              <a:gdLst/>
              <a:ahLst/>
              <a:cxnLst/>
              <a:rect l="l" t="t" r="r" b="b"/>
              <a:pathLst>
                <a:path w="5165" h="5488" extrusionOk="0">
                  <a:moveTo>
                    <a:pt x="0" y="1"/>
                  </a:moveTo>
                  <a:lnTo>
                    <a:pt x="0" y="3659"/>
                  </a:lnTo>
                  <a:lnTo>
                    <a:pt x="0" y="3981"/>
                  </a:lnTo>
                  <a:lnTo>
                    <a:pt x="0" y="4197"/>
                  </a:lnTo>
                  <a:lnTo>
                    <a:pt x="215" y="4519"/>
                  </a:lnTo>
                  <a:lnTo>
                    <a:pt x="430" y="4842"/>
                  </a:lnTo>
                  <a:lnTo>
                    <a:pt x="753" y="5057"/>
                  </a:lnTo>
                  <a:lnTo>
                    <a:pt x="1076" y="5165"/>
                  </a:lnTo>
                  <a:lnTo>
                    <a:pt x="1506" y="5380"/>
                  </a:lnTo>
                  <a:lnTo>
                    <a:pt x="2582" y="5488"/>
                  </a:lnTo>
                  <a:lnTo>
                    <a:pt x="3550" y="5380"/>
                  </a:lnTo>
                  <a:lnTo>
                    <a:pt x="4411" y="5057"/>
                  </a:lnTo>
                  <a:lnTo>
                    <a:pt x="4734" y="4842"/>
                  </a:lnTo>
                  <a:lnTo>
                    <a:pt x="4949" y="4519"/>
                  </a:lnTo>
                  <a:lnTo>
                    <a:pt x="5057" y="4197"/>
                  </a:lnTo>
                  <a:lnTo>
                    <a:pt x="5164" y="3981"/>
                  </a:lnTo>
                  <a:lnTo>
                    <a:pt x="5164"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992;p29">
              <a:extLst>
                <a:ext uri="{FF2B5EF4-FFF2-40B4-BE49-F238E27FC236}">
                  <a16:creationId xmlns:a16="http://schemas.microsoft.com/office/drawing/2014/main" id="{42557935-FF00-DBC0-E78D-BD3BC90B10D3}"/>
                </a:ext>
              </a:extLst>
            </p:cNvPr>
            <p:cNvSpPr/>
            <p:nvPr/>
          </p:nvSpPr>
          <p:spPr>
            <a:xfrm>
              <a:off x="5924075" y="4209025"/>
              <a:ext cx="129125" cy="137200"/>
            </a:xfrm>
            <a:custGeom>
              <a:avLst/>
              <a:gdLst/>
              <a:ahLst/>
              <a:cxnLst/>
              <a:rect l="l" t="t" r="r" b="b"/>
              <a:pathLst>
                <a:path w="5165" h="5488" fill="none" extrusionOk="0">
                  <a:moveTo>
                    <a:pt x="5164" y="1"/>
                  </a:moveTo>
                  <a:lnTo>
                    <a:pt x="5164" y="3981"/>
                  </a:lnTo>
                  <a:lnTo>
                    <a:pt x="5164" y="3981"/>
                  </a:lnTo>
                  <a:lnTo>
                    <a:pt x="5057" y="4197"/>
                  </a:lnTo>
                  <a:lnTo>
                    <a:pt x="4949" y="4519"/>
                  </a:lnTo>
                  <a:lnTo>
                    <a:pt x="4734" y="4842"/>
                  </a:lnTo>
                  <a:lnTo>
                    <a:pt x="4411" y="5057"/>
                  </a:lnTo>
                  <a:lnTo>
                    <a:pt x="3550" y="5380"/>
                  </a:lnTo>
                  <a:lnTo>
                    <a:pt x="2582" y="5488"/>
                  </a:lnTo>
                  <a:lnTo>
                    <a:pt x="2582" y="5488"/>
                  </a:lnTo>
                  <a:lnTo>
                    <a:pt x="1506" y="5380"/>
                  </a:lnTo>
                  <a:lnTo>
                    <a:pt x="1076" y="5165"/>
                  </a:lnTo>
                  <a:lnTo>
                    <a:pt x="753" y="5057"/>
                  </a:lnTo>
                  <a:lnTo>
                    <a:pt x="430" y="4842"/>
                  </a:lnTo>
                  <a:lnTo>
                    <a:pt x="215" y="4519"/>
                  </a:lnTo>
                  <a:lnTo>
                    <a:pt x="0" y="4197"/>
                  </a:lnTo>
                  <a:lnTo>
                    <a:pt x="0" y="3981"/>
                  </a:lnTo>
                  <a:lnTo>
                    <a:pt x="0" y="3659"/>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993;p29">
              <a:extLst>
                <a:ext uri="{FF2B5EF4-FFF2-40B4-BE49-F238E27FC236}">
                  <a16:creationId xmlns:a16="http://schemas.microsoft.com/office/drawing/2014/main" id="{72BC6FE1-BF83-651D-D586-2EF9FCF4A655}"/>
                </a:ext>
              </a:extLst>
            </p:cNvPr>
            <p:cNvSpPr/>
            <p:nvPr/>
          </p:nvSpPr>
          <p:spPr>
            <a:xfrm>
              <a:off x="5918675" y="4203650"/>
              <a:ext cx="139900" cy="147950"/>
            </a:xfrm>
            <a:custGeom>
              <a:avLst/>
              <a:gdLst/>
              <a:ahLst/>
              <a:cxnLst/>
              <a:rect l="l" t="t" r="r" b="b"/>
              <a:pathLst>
                <a:path w="5596" h="5918" extrusionOk="0">
                  <a:moveTo>
                    <a:pt x="216" y="1"/>
                  </a:moveTo>
                  <a:lnTo>
                    <a:pt x="108" y="108"/>
                  </a:lnTo>
                  <a:lnTo>
                    <a:pt x="1" y="216"/>
                  </a:lnTo>
                  <a:lnTo>
                    <a:pt x="1" y="3874"/>
                  </a:lnTo>
                  <a:lnTo>
                    <a:pt x="1" y="4196"/>
                  </a:lnTo>
                  <a:lnTo>
                    <a:pt x="108" y="4519"/>
                  </a:lnTo>
                  <a:lnTo>
                    <a:pt x="216" y="4842"/>
                  </a:lnTo>
                  <a:lnTo>
                    <a:pt x="539" y="5165"/>
                  </a:lnTo>
                  <a:lnTo>
                    <a:pt x="862" y="5380"/>
                  </a:lnTo>
                  <a:lnTo>
                    <a:pt x="1292" y="5595"/>
                  </a:lnTo>
                  <a:lnTo>
                    <a:pt x="1722" y="5703"/>
                  </a:lnTo>
                  <a:lnTo>
                    <a:pt x="2260" y="5810"/>
                  </a:lnTo>
                  <a:lnTo>
                    <a:pt x="2798" y="5918"/>
                  </a:lnTo>
                  <a:lnTo>
                    <a:pt x="3336" y="5810"/>
                  </a:lnTo>
                  <a:lnTo>
                    <a:pt x="3766" y="5703"/>
                  </a:lnTo>
                  <a:lnTo>
                    <a:pt x="4304" y="5595"/>
                  </a:lnTo>
                  <a:lnTo>
                    <a:pt x="4735" y="5380"/>
                  </a:lnTo>
                  <a:lnTo>
                    <a:pt x="5057" y="5165"/>
                  </a:lnTo>
                  <a:lnTo>
                    <a:pt x="5273" y="4842"/>
                  </a:lnTo>
                  <a:lnTo>
                    <a:pt x="5488" y="4519"/>
                  </a:lnTo>
                  <a:lnTo>
                    <a:pt x="5595" y="4196"/>
                  </a:lnTo>
                  <a:lnTo>
                    <a:pt x="5488" y="216"/>
                  </a:lnTo>
                  <a:lnTo>
                    <a:pt x="5488" y="108"/>
                  </a:lnTo>
                  <a:lnTo>
                    <a:pt x="5380" y="1"/>
                  </a:lnTo>
                  <a:lnTo>
                    <a:pt x="5165" y="108"/>
                  </a:lnTo>
                  <a:lnTo>
                    <a:pt x="5165" y="216"/>
                  </a:lnTo>
                  <a:lnTo>
                    <a:pt x="5165" y="4196"/>
                  </a:lnTo>
                  <a:lnTo>
                    <a:pt x="5165" y="4412"/>
                  </a:lnTo>
                  <a:lnTo>
                    <a:pt x="5057" y="4627"/>
                  </a:lnTo>
                  <a:lnTo>
                    <a:pt x="4627" y="4950"/>
                  </a:lnTo>
                  <a:lnTo>
                    <a:pt x="4197" y="5272"/>
                  </a:lnTo>
                  <a:lnTo>
                    <a:pt x="3551" y="5487"/>
                  </a:lnTo>
                  <a:lnTo>
                    <a:pt x="2798" y="5487"/>
                  </a:lnTo>
                  <a:lnTo>
                    <a:pt x="1830" y="5380"/>
                  </a:lnTo>
                  <a:lnTo>
                    <a:pt x="1077" y="5057"/>
                  </a:lnTo>
                  <a:lnTo>
                    <a:pt x="754" y="4842"/>
                  </a:lnTo>
                  <a:lnTo>
                    <a:pt x="539" y="4627"/>
                  </a:lnTo>
                  <a:lnTo>
                    <a:pt x="431" y="4412"/>
                  </a:lnTo>
                  <a:lnTo>
                    <a:pt x="431" y="4196"/>
                  </a:lnTo>
                  <a:lnTo>
                    <a:pt x="431" y="4089"/>
                  </a:lnTo>
                  <a:lnTo>
                    <a:pt x="324" y="3874"/>
                  </a:lnTo>
                  <a:lnTo>
                    <a:pt x="324" y="216"/>
                  </a:lnTo>
                  <a:lnTo>
                    <a:pt x="324" y="108"/>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994;p29">
              <a:extLst>
                <a:ext uri="{FF2B5EF4-FFF2-40B4-BE49-F238E27FC236}">
                  <a16:creationId xmlns:a16="http://schemas.microsoft.com/office/drawing/2014/main" id="{AEF71C35-74B9-4590-547C-B91BD1CDBF30}"/>
                </a:ext>
              </a:extLst>
            </p:cNvPr>
            <p:cNvSpPr/>
            <p:nvPr/>
          </p:nvSpPr>
          <p:spPr>
            <a:xfrm>
              <a:off x="5924075" y="4168675"/>
              <a:ext cx="129125" cy="75350"/>
            </a:xfrm>
            <a:custGeom>
              <a:avLst/>
              <a:gdLst/>
              <a:ahLst/>
              <a:cxnLst/>
              <a:rect l="l" t="t" r="r" b="b"/>
              <a:pathLst>
                <a:path w="5165" h="3014" extrusionOk="0">
                  <a:moveTo>
                    <a:pt x="2582" y="1"/>
                  </a:moveTo>
                  <a:lnTo>
                    <a:pt x="1506" y="109"/>
                  </a:lnTo>
                  <a:lnTo>
                    <a:pt x="753" y="431"/>
                  </a:lnTo>
                  <a:lnTo>
                    <a:pt x="430" y="646"/>
                  </a:lnTo>
                  <a:lnTo>
                    <a:pt x="108" y="862"/>
                  </a:lnTo>
                  <a:lnTo>
                    <a:pt x="0" y="1184"/>
                  </a:lnTo>
                  <a:lnTo>
                    <a:pt x="0" y="1507"/>
                  </a:lnTo>
                  <a:lnTo>
                    <a:pt x="0" y="1830"/>
                  </a:lnTo>
                  <a:lnTo>
                    <a:pt x="108" y="2153"/>
                  </a:lnTo>
                  <a:lnTo>
                    <a:pt x="430" y="2368"/>
                  </a:lnTo>
                  <a:lnTo>
                    <a:pt x="753" y="2583"/>
                  </a:lnTo>
                  <a:lnTo>
                    <a:pt x="1506" y="2906"/>
                  </a:lnTo>
                  <a:lnTo>
                    <a:pt x="2582" y="3013"/>
                  </a:lnTo>
                  <a:lnTo>
                    <a:pt x="3550" y="2906"/>
                  </a:lnTo>
                  <a:lnTo>
                    <a:pt x="4411" y="2583"/>
                  </a:lnTo>
                  <a:lnTo>
                    <a:pt x="4734" y="2368"/>
                  </a:lnTo>
                  <a:lnTo>
                    <a:pt x="4949" y="2153"/>
                  </a:lnTo>
                  <a:lnTo>
                    <a:pt x="5057" y="1830"/>
                  </a:lnTo>
                  <a:lnTo>
                    <a:pt x="5164" y="1507"/>
                  </a:lnTo>
                  <a:lnTo>
                    <a:pt x="5057" y="1184"/>
                  </a:lnTo>
                  <a:lnTo>
                    <a:pt x="4949" y="862"/>
                  </a:lnTo>
                  <a:lnTo>
                    <a:pt x="4734" y="646"/>
                  </a:lnTo>
                  <a:lnTo>
                    <a:pt x="4411" y="431"/>
                  </a:lnTo>
                  <a:lnTo>
                    <a:pt x="3550" y="109"/>
                  </a:lnTo>
                  <a:lnTo>
                    <a:pt x="258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995;p29">
              <a:extLst>
                <a:ext uri="{FF2B5EF4-FFF2-40B4-BE49-F238E27FC236}">
                  <a16:creationId xmlns:a16="http://schemas.microsoft.com/office/drawing/2014/main" id="{ECA66E1D-D6CC-9AC1-4E05-0820B2D79886}"/>
                </a:ext>
              </a:extLst>
            </p:cNvPr>
            <p:cNvSpPr/>
            <p:nvPr/>
          </p:nvSpPr>
          <p:spPr>
            <a:xfrm>
              <a:off x="5918675" y="4163300"/>
              <a:ext cx="139900" cy="86100"/>
            </a:xfrm>
            <a:custGeom>
              <a:avLst/>
              <a:gdLst/>
              <a:ahLst/>
              <a:cxnLst/>
              <a:rect l="l" t="t" r="r" b="b"/>
              <a:pathLst>
                <a:path w="5596" h="3444" extrusionOk="0">
                  <a:moveTo>
                    <a:pt x="2798" y="324"/>
                  </a:moveTo>
                  <a:lnTo>
                    <a:pt x="3766" y="539"/>
                  </a:lnTo>
                  <a:lnTo>
                    <a:pt x="4520" y="754"/>
                  </a:lnTo>
                  <a:lnTo>
                    <a:pt x="4842" y="969"/>
                  </a:lnTo>
                  <a:lnTo>
                    <a:pt x="5057" y="1184"/>
                  </a:lnTo>
                  <a:lnTo>
                    <a:pt x="5165" y="1507"/>
                  </a:lnTo>
                  <a:lnTo>
                    <a:pt x="5165" y="1722"/>
                  </a:lnTo>
                  <a:lnTo>
                    <a:pt x="5165" y="1937"/>
                  </a:lnTo>
                  <a:lnTo>
                    <a:pt x="5057" y="2260"/>
                  </a:lnTo>
                  <a:lnTo>
                    <a:pt x="4627" y="2583"/>
                  </a:lnTo>
                  <a:lnTo>
                    <a:pt x="4197" y="2798"/>
                  </a:lnTo>
                  <a:lnTo>
                    <a:pt x="3551" y="3013"/>
                  </a:lnTo>
                  <a:lnTo>
                    <a:pt x="2798" y="3121"/>
                  </a:lnTo>
                  <a:lnTo>
                    <a:pt x="1830" y="2906"/>
                  </a:lnTo>
                  <a:lnTo>
                    <a:pt x="969" y="2690"/>
                  </a:lnTo>
                  <a:lnTo>
                    <a:pt x="754" y="2475"/>
                  </a:lnTo>
                  <a:lnTo>
                    <a:pt x="539" y="2260"/>
                  </a:lnTo>
                  <a:lnTo>
                    <a:pt x="431" y="1937"/>
                  </a:lnTo>
                  <a:lnTo>
                    <a:pt x="324" y="1722"/>
                  </a:lnTo>
                  <a:lnTo>
                    <a:pt x="431" y="1507"/>
                  </a:lnTo>
                  <a:lnTo>
                    <a:pt x="539" y="1184"/>
                  </a:lnTo>
                  <a:lnTo>
                    <a:pt x="862" y="861"/>
                  </a:lnTo>
                  <a:lnTo>
                    <a:pt x="1400" y="646"/>
                  </a:lnTo>
                  <a:lnTo>
                    <a:pt x="2045" y="431"/>
                  </a:lnTo>
                  <a:lnTo>
                    <a:pt x="2798" y="324"/>
                  </a:lnTo>
                  <a:close/>
                  <a:moveTo>
                    <a:pt x="2260" y="1"/>
                  </a:moveTo>
                  <a:lnTo>
                    <a:pt x="1722" y="108"/>
                  </a:lnTo>
                  <a:lnTo>
                    <a:pt x="1292" y="324"/>
                  </a:lnTo>
                  <a:lnTo>
                    <a:pt x="862" y="431"/>
                  </a:lnTo>
                  <a:lnTo>
                    <a:pt x="539" y="754"/>
                  </a:lnTo>
                  <a:lnTo>
                    <a:pt x="216" y="969"/>
                  </a:lnTo>
                  <a:lnTo>
                    <a:pt x="1" y="1399"/>
                  </a:lnTo>
                  <a:lnTo>
                    <a:pt x="1" y="1722"/>
                  </a:lnTo>
                  <a:lnTo>
                    <a:pt x="1" y="2045"/>
                  </a:lnTo>
                  <a:lnTo>
                    <a:pt x="216" y="2475"/>
                  </a:lnTo>
                  <a:lnTo>
                    <a:pt x="646" y="2798"/>
                  </a:lnTo>
                  <a:lnTo>
                    <a:pt x="1292" y="3121"/>
                  </a:lnTo>
                  <a:lnTo>
                    <a:pt x="1937" y="3336"/>
                  </a:lnTo>
                  <a:lnTo>
                    <a:pt x="2798" y="3444"/>
                  </a:lnTo>
                  <a:lnTo>
                    <a:pt x="3336" y="3444"/>
                  </a:lnTo>
                  <a:lnTo>
                    <a:pt x="3766" y="3336"/>
                  </a:lnTo>
                  <a:lnTo>
                    <a:pt x="4304" y="3121"/>
                  </a:lnTo>
                  <a:lnTo>
                    <a:pt x="4735" y="3013"/>
                  </a:lnTo>
                  <a:lnTo>
                    <a:pt x="5057" y="2690"/>
                  </a:lnTo>
                  <a:lnTo>
                    <a:pt x="5273" y="2475"/>
                  </a:lnTo>
                  <a:lnTo>
                    <a:pt x="5488" y="2045"/>
                  </a:lnTo>
                  <a:lnTo>
                    <a:pt x="5595" y="1722"/>
                  </a:lnTo>
                  <a:lnTo>
                    <a:pt x="5488" y="1399"/>
                  </a:lnTo>
                  <a:lnTo>
                    <a:pt x="5273" y="969"/>
                  </a:lnTo>
                  <a:lnTo>
                    <a:pt x="4842" y="646"/>
                  </a:lnTo>
                  <a:lnTo>
                    <a:pt x="4304" y="324"/>
                  </a:lnTo>
                  <a:lnTo>
                    <a:pt x="3551" y="108"/>
                  </a:lnTo>
                  <a:lnTo>
                    <a:pt x="279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996;p29">
              <a:extLst>
                <a:ext uri="{FF2B5EF4-FFF2-40B4-BE49-F238E27FC236}">
                  <a16:creationId xmlns:a16="http://schemas.microsoft.com/office/drawing/2014/main" id="{B0A88D98-2E25-3621-E77A-9F33A13D7142}"/>
                </a:ext>
              </a:extLst>
            </p:cNvPr>
            <p:cNvSpPr/>
            <p:nvPr/>
          </p:nvSpPr>
          <p:spPr>
            <a:xfrm>
              <a:off x="6176900" y="4053025"/>
              <a:ext cx="129125" cy="137200"/>
            </a:xfrm>
            <a:custGeom>
              <a:avLst/>
              <a:gdLst/>
              <a:ahLst/>
              <a:cxnLst/>
              <a:rect l="l" t="t" r="r" b="b"/>
              <a:pathLst>
                <a:path w="5165" h="5488" extrusionOk="0">
                  <a:moveTo>
                    <a:pt x="0" y="1"/>
                  </a:moveTo>
                  <a:lnTo>
                    <a:pt x="0" y="3659"/>
                  </a:lnTo>
                  <a:lnTo>
                    <a:pt x="0" y="3981"/>
                  </a:lnTo>
                  <a:lnTo>
                    <a:pt x="0" y="4304"/>
                  </a:lnTo>
                  <a:lnTo>
                    <a:pt x="108" y="4519"/>
                  </a:lnTo>
                  <a:lnTo>
                    <a:pt x="431" y="4842"/>
                  </a:lnTo>
                  <a:lnTo>
                    <a:pt x="753" y="5057"/>
                  </a:lnTo>
                  <a:lnTo>
                    <a:pt x="1076" y="5165"/>
                  </a:lnTo>
                  <a:lnTo>
                    <a:pt x="1506" y="5380"/>
                  </a:lnTo>
                  <a:lnTo>
                    <a:pt x="2475" y="5488"/>
                  </a:lnTo>
                  <a:lnTo>
                    <a:pt x="3551" y="5380"/>
                  </a:lnTo>
                  <a:lnTo>
                    <a:pt x="4411" y="5057"/>
                  </a:lnTo>
                  <a:lnTo>
                    <a:pt x="4626" y="4842"/>
                  </a:lnTo>
                  <a:lnTo>
                    <a:pt x="4949" y="4519"/>
                  </a:lnTo>
                  <a:lnTo>
                    <a:pt x="5057" y="4304"/>
                  </a:lnTo>
                  <a:lnTo>
                    <a:pt x="5164" y="3981"/>
                  </a:lnTo>
                  <a:lnTo>
                    <a:pt x="5057"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997;p29">
              <a:extLst>
                <a:ext uri="{FF2B5EF4-FFF2-40B4-BE49-F238E27FC236}">
                  <a16:creationId xmlns:a16="http://schemas.microsoft.com/office/drawing/2014/main" id="{BF02A1F5-0AB5-C489-91FE-2CFAB79D06E8}"/>
                </a:ext>
              </a:extLst>
            </p:cNvPr>
            <p:cNvSpPr/>
            <p:nvPr/>
          </p:nvSpPr>
          <p:spPr>
            <a:xfrm>
              <a:off x="6176900" y="4053025"/>
              <a:ext cx="129125" cy="137200"/>
            </a:xfrm>
            <a:custGeom>
              <a:avLst/>
              <a:gdLst/>
              <a:ahLst/>
              <a:cxnLst/>
              <a:rect l="l" t="t" r="r" b="b"/>
              <a:pathLst>
                <a:path w="5165" h="5488" fill="none" extrusionOk="0">
                  <a:moveTo>
                    <a:pt x="5057" y="1"/>
                  </a:moveTo>
                  <a:lnTo>
                    <a:pt x="5164" y="3981"/>
                  </a:lnTo>
                  <a:lnTo>
                    <a:pt x="5164" y="3981"/>
                  </a:lnTo>
                  <a:lnTo>
                    <a:pt x="5057" y="4304"/>
                  </a:lnTo>
                  <a:lnTo>
                    <a:pt x="4949" y="4519"/>
                  </a:lnTo>
                  <a:lnTo>
                    <a:pt x="4626" y="4842"/>
                  </a:lnTo>
                  <a:lnTo>
                    <a:pt x="4411" y="5057"/>
                  </a:lnTo>
                  <a:lnTo>
                    <a:pt x="3551" y="5380"/>
                  </a:lnTo>
                  <a:lnTo>
                    <a:pt x="2475" y="5488"/>
                  </a:lnTo>
                  <a:lnTo>
                    <a:pt x="2475" y="5488"/>
                  </a:lnTo>
                  <a:lnTo>
                    <a:pt x="1506" y="5380"/>
                  </a:lnTo>
                  <a:lnTo>
                    <a:pt x="1076" y="5165"/>
                  </a:lnTo>
                  <a:lnTo>
                    <a:pt x="753" y="5057"/>
                  </a:lnTo>
                  <a:lnTo>
                    <a:pt x="431" y="4842"/>
                  </a:lnTo>
                  <a:lnTo>
                    <a:pt x="108" y="4519"/>
                  </a:lnTo>
                  <a:lnTo>
                    <a:pt x="0" y="4304"/>
                  </a:lnTo>
                  <a:lnTo>
                    <a:pt x="0" y="3981"/>
                  </a:lnTo>
                  <a:lnTo>
                    <a:pt x="0" y="3659"/>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998;p29">
              <a:extLst>
                <a:ext uri="{FF2B5EF4-FFF2-40B4-BE49-F238E27FC236}">
                  <a16:creationId xmlns:a16="http://schemas.microsoft.com/office/drawing/2014/main" id="{BC80BF7F-0B0B-B1BD-349F-8471CC5C3387}"/>
                </a:ext>
              </a:extLst>
            </p:cNvPr>
            <p:cNvSpPr/>
            <p:nvPr/>
          </p:nvSpPr>
          <p:spPr>
            <a:xfrm>
              <a:off x="6171525" y="4047650"/>
              <a:ext cx="137175" cy="147950"/>
            </a:xfrm>
            <a:custGeom>
              <a:avLst/>
              <a:gdLst/>
              <a:ahLst/>
              <a:cxnLst/>
              <a:rect l="l" t="t" r="r" b="b"/>
              <a:pathLst>
                <a:path w="5487" h="5918" extrusionOk="0">
                  <a:moveTo>
                    <a:pt x="215" y="1"/>
                  </a:moveTo>
                  <a:lnTo>
                    <a:pt x="0" y="108"/>
                  </a:lnTo>
                  <a:lnTo>
                    <a:pt x="0" y="216"/>
                  </a:lnTo>
                  <a:lnTo>
                    <a:pt x="0" y="3874"/>
                  </a:lnTo>
                  <a:lnTo>
                    <a:pt x="0" y="4196"/>
                  </a:lnTo>
                  <a:lnTo>
                    <a:pt x="0" y="4519"/>
                  </a:lnTo>
                  <a:lnTo>
                    <a:pt x="215" y="4842"/>
                  </a:lnTo>
                  <a:lnTo>
                    <a:pt x="538" y="5165"/>
                  </a:lnTo>
                  <a:lnTo>
                    <a:pt x="861" y="5380"/>
                  </a:lnTo>
                  <a:lnTo>
                    <a:pt x="1183" y="5595"/>
                  </a:lnTo>
                  <a:lnTo>
                    <a:pt x="1721" y="5703"/>
                  </a:lnTo>
                  <a:lnTo>
                    <a:pt x="2152" y="5810"/>
                  </a:lnTo>
                  <a:lnTo>
                    <a:pt x="2690" y="5918"/>
                  </a:lnTo>
                  <a:lnTo>
                    <a:pt x="3335" y="5810"/>
                  </a:lnTo>
                  <a:lnTo>
                    <a:pt x="3766" y="5703"/>
                  </a:lnTo>
                  <a:lnTo>
                    <a:pt x="4304" y="5595"/>
                  </a:lnTo>
                  <a:lnTo>
                    <a:pt x="4626" y="5380"/>
                  </a:lnTo>
                  <a:lnTo>
                    <a:pt x="5057" y="5165"/>
                  </a:lnTo>
                  <a:lnTo>
                    <a:pt x="5272" y="4842"/>
                  </a:lnTo>
                  <a:lnTo>
                    <a:pt x="5487" y="4519"/>
                  </a:lnTo>
                  <a:lnTo>
                    <a:pt x="5487" y="4196"/>
                  </a:lnTo>
                  <a:lnTo>
                    <a:pt x="5487" y="216"/>
                  </a:lnTo>
                  <a:lnTo>
                    <a:pt x="5487" y="108"/>
                  </a:lnTo>
                  <a:lnTo>
                    <a:pt x="5164" y="108"/>
                  </a:lnTo>
                  <a:lnTo>
                    <a:pt x="5164" y="216"/>
                  </a:lnTo>
                  <a:lnTo>
                    <a:pt x="5164" y="4196"/>
                  </a:lnTo>
                  <a:lnTo>
                    <a:pt x="5057" y="4412"/>
                  </a:lnTo>
                  <a:lnTo>
                    <a:pt x="4949" y="4627"/>
                  </a:lnTo>
                  <a:lnTo>
                    <a:pt x="4626" y="4950"/>
                  </a:lnTo>
                  <a:lnTo>
                    <a:pt x="4088" y="5272"/>
                  </a:lnTo>
                  <a:lnTo>
                    <a:pt x="3443" y="5487"/>
                  </a:lnTo>
                  <a:lnTo>
                    <a:pt x="2690" y="5487"/>
                  </a:lnTo>
                  <a:lnTo>
                    <a:pt x="1829" y="5380"/>
                  </a:lnTo>
                  <a:lnTo>
                    <a:pt x="968" y="5057"/>
                  </a:lnTo>
                  <a:lnTo>
                    <a:pt x="753" y="4842"/>
                  </a:lnTo>
                  <a:lnTo>
                    <a:pt x="538" y="4627"/>
                  </a:lnTo>
                  <a:lnTo>
                    <a:pt x="430" y="4412"/>
                  </a:lnTo>
                  <a:lnTo>
                    <a:pt x="323" y="4196"/>
                  </a:lnTo>
                  <a:lnTo>
                    <a:pt x="323" y="3874"/>
                  </a:lnTo>
                  <a:lnTo>
                    <a:pt x="323" y="216"/>
                  </a:lnTo>
                  <a:lnTo>
                    <a:pt x="323" y="108"/>
                  </a:lnTo>
                  <a:lnTo>
                    <a:pt x="21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999;p29">
              <a:extLst>
                <a:ext uri="{FF2B5EF4-FFF2-40B4-BE49-F238E27FC236}">
                  <a16:creationId xmlns:a16="http://schemas.microsoft.com/office/drawing/2014/main" id="{2C76A062-6974-9BFE-937B-B7FA4167A994}"/>
                </a:ext>
              </a:extLst>
            </p:cNvPr>
            <p:cNvSpPr/>
            <p:nvPr/>
          </p:nvSpPr>
          <p:spPr>
            <a:xfrm>
              <a:off x="6174200" y="4012675"/>
              <a:ext cx="131825" cy="75350"/>
            </a:xfrm>
            <a:custGeom>
              <a:avLst/>
              <a:gdLst/>
              <a:ahLst/>
              <a:cxnLst/>
              <a:rect l="l" t="t" r="r" b="b"/>
              <a:pathLst>
                <a:path w="5273" h="3014" extrusionOk="0">
                  <a:moveTo>
                    <a:pt x="2583" y="1"/>
                  </a:moveTo>
                  <a:lnTo>
                    <a:pt x="1614" y="108"/>
                  </a:lnTo>
                  <a:lnTo>
                    <a:pt x="754" y="431"/>
                  </a:lnTo>
                  <a:lnTo>
                    <a:pt x="431" y="646"/>
                  </a:lnTo>
                  <a:lnTo>
                    <a:pt x="216" y="969"/>
                  </a:lnTo>
                  <a:lnTo>
                    <a:pt x="108" y="1184"/>
                  </a:lnTo>
                  <a:lnTo>
                    <a:pt x="1" y="1507"/>
                  </a:lnTo>
                  <a:lnTo>
                    <a:pt x="108" y="1830"/>
                  </a:lnTo>
                  <a:lnTo>
                    <a:pt x="216" y="2153"/>
                  </a:lnTo>
                  <a:lnTo>
                    <a:pt x="431" y="2368"/>
                  </a:lnTo>
                  <a:lnTo>
                    <a:pt x="754" y="2583"/>
                  </a:lnTo>
                  <a:lnTo>
                    <a:pt x="1614" y="2906"/>
                  </a:lnTo>
                  <a:lnTo>
                    <a:pt x="2583" y="3013"/>
                  </a:lnTo>
                  <a:lnTo>
                    <a:pt x="3659" y="2906"/>
                  </a:lnTo>
                  <a:lnTo>
                    <a:pt x="4519" y="2583"/>
                  </a:lnTo>
                  <a:lnTo>
                    <a:pt x="4734" y="2368"/>
                  </a:lnTo>
                  <a:lnTo>
                    <a:pt x="5057" y="2153"/>
                  </a:lnTo>
                  <a:lnTo>
                    <a:pt x="5165" y="1830"/>
                  </a:lnTo>
                  <a:lnTo>
                    <a:pt x="5272" y="1507"/>
                  </a:lnTo>
                  <a:lnTo>
                    <a:pt x="5165" y="1184"/>
                  </a:lnTo>
                  <a:lnTo>
                    <a:pt x="5057" y="969"/>
                  </a:lnTo>
                  <a:lnTo>
                    <a:pt x="4734" y="646"/>
                  </a:lnTo>
                  <a:lnTo>
                    <a:pt x="4519" y="431"/>
                  </a:lnTo>
                  <a:lnTo>
                    <a:pt x="3659" y="108"/>
                  </a:lnTo>
                  <a:lnTo>
                    <a:pt x="258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1000;p29">
              <a:extLst>
                <a:ext uri="{FF2B5EF4-FFF2-40B4-BE49-F238E27FC236}">
                  <a16:creationId xmlns:a16="http://schemas.microsoft.com/office/drawing/2014/main" id="{815DF490-C34A-EC4A-F7DC-B61485DE31AA}"/>
                </a:ext>
              </a:extLst>
            </p:cNvPr>
            <p:cNvSpPr/>
            <p:nvPr/>
          </p:nvSpPr>
          <p:spPr>
            <a:xfrm>
              <a:off x="6171525" y="4007300"/>
              <a:ext cx="137175" cy="86100"/>
            </a:xfrm>
            <a:custGeom>
              <a:avLst/>
              <a:gdLst/>
              <a:ahLst/>
              <a:cxnLst/>
              <a:rect l="l" t="t" r="r" b="b"/>
              <a:pathLst>
                <a:path w="5487" h="3444" extrusionOk="0">
                  <a:moveTo>
                    <a:pt x="2690" y="431"/>
                  </a:moveTo>
                  <a:lnTo>
                    <a:pt x="3658" y="539"/>
                  </a:lnTo>
                  <a:lnTo>
                    <a:pt x="4519" y="754"/>
                  </a:lnTo>
                  <a:lnTo>
                    <a:pt x="4734" y="969"/>
                  </a:lnTo>
                  <a:lnTo>
                    <a:pt x="4949" y="1292"/>
                  </a:lnTo>
                  <a:lnTo>
                    <a:pt x="5057" y="1507"/>
                  </a:lnTo>
                  <a:lnTo>
                    <a:pt x="5164" y="1722"/>
                  </a:lnTo>
                  <a:lnTo>
                    <a:pt x="5057" y="1937"/>
                  </a:lnTo>
                  <a:lnTo>
                    <a:pt x="4949" y="2260"/>
                  </a:lnTo>
                  <a:lnTo>
                    <a:pt x="4626" y="2583"/>
                  </a:lnTo>
                  <a:lnTo>
                    <a:pt x="4088" y="2798"/>
                  </a:lnTo>
                  <a:lnTo>
                    <a:pt x="3443" y="3013"/>
                  </a:lnTo>
                  <a:lnTo>
                    <a:pt x="2690" y="3121"/>
                  </a:lnTo>
                  <a:lnTo>
                    <a:pt x="1721" y="3013"/>
                  </a:lnTo>
                  <a:lnTo>
                    <a:pt x="968" y="2690"/>
                  </a:lnTo>
                  <a:lnTo>
                    <a:pt x="753" y="2475"/>
                  </a:lnTo>
                  <a:lnTo>
                    <a:pt x="538" y="2260"/>
                  </a:lnTo>
                  <a:lnTo>
                    <a:pt x="323" y="1937"/>
                  </a:lnTo>
                  <a:lnTo>
                    <a:pt x="323" y="1722"/>
                  </a:lnTo>
                  <a:lnTo>
                    <a:pt x="323" y="1507"/>
                  </a:lnTo>
                  <a:lnTo>
                    <a:pt x="538" y="1292"/>
                  </a:lnTo>
                  <a:lnTo>
                    <a:pt x="861" y="861"/>
                  </a:lnTo>
                  <a:lnTo>
                    <a:pt x="1399" y="646"/>
                  </a:lnTo>
                  <a:lnTo>
                    <a:pt x="2044" y="431"/>
                  </a:lnTo>
                  <a:close/>
                  <a:moveTo>
                    <a:pt x="2152" y="1"/>
                  </a:moveTo>
                  <a:lnTo>
                    <a:pt x="1721" y="108"/>
                  </a:lnTo>
                  <a:lnTo>
                    <a:pt x="1183" y="323"/>
                  </a:lnTo>
                  <a:lnTo>
                    <a:pt x="861" y="539"/>
                  </a:lnTo>
                  <a:lnTo>
                    <a:pt x="430" y="754"/>
                  </a:lnTo>
                  <a:lnTo>
                    <a:pt x="215" y="1077"/>
                  </a:lnTo>
                  <a:lnTo>
                    <a:pt x="0" y="1399"/>
                  </a:lnTo>
                  <a:lnTo>
                    <a:pt x="0" y="1722"/>
                  </a:lnTo>
                  <a:lnTo>
                    <a:pt x="0" y="2152"/>
                  </a:lnTo>
                  <a:lnTo>
                    <a:pt x="215" y="2475"/>
                  </a:lnTo>
                  <a:lnTo>
                    <a:pt x="646" y="2906"/>
                  </a:lnTo>
                  <a:lnTo>
                    <a:pt x="1183" y="3121"/>
                  </a:lnTo>
                  <a:lnTo>
                    <a:pt x="1937" y="3336"/>
                  </a:lnTo>
                  <a:lnTo>
                    <a:pt x="2690" y="3444"/>
                  </a:lnTo>
                  <a:lnTo>
                    <a:pt x="3335" y="3444"/>
                  </a:lnTo>
                  <a:lnTo>
                    <a:pt x="3766" y="3336"/>
                  </a:lnTo>
                  <a:lnTo>
                    <a:pt x="4304" y="3121"/>
                  </a:lnTo>
                  <a:lnTo>
                    <a:pt x="4626" y="3013"/>
                  </a:lnTo>
                  <a:lnTo>
                    <a:pt x="5057" y="2690"/>
                  </a:lnTo>
                  <a:lnTo>
                    <a:pt x="5272" y="2475"/>
                  </a:lnTo>
                  <a:lnTo>
                    <a:pt x="5487" y="2152"/>
                  </a:lnTo>
                  <a:lnTo>
                    <a:pt x="5487" y="1722"/>
                  </a:lnTo>
                  <a:lnTo>
                    <a:pt x="5487" y="1399"/>
                  </a:lnTo>
                  <a:lnTo>
                    <a:pt x="5272" y="1077"/>
                  </a:lnTo>
                  <a:lnTo>
                    <a:pt x="4841" y="646"/>
                  </a:lnTo>
                  <a:lnTo>
                    <a:pt x="4304" y="323"/>
                  </a:lnTo>
                  <a:lnTo>
                    <a:pt x="3550" y="108"/>
                  </a:lnTo>
                  <a:lnTo>
                    <a:pt x="269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1001;p29">
              <a:extLst>
                <a:ext uri="{FF2B5EF4-FFF2-40B4-BE49-F238E27FC236}">
                  <a16:creationId xmlns:a16="http://schemas.microsoft.com/office/drawing/2014/main" id="{EF24FF94-B0B3-21C4-56CA-612A804F3FA4}"/>
                </a:ext>
              </a:extLst>
            </p:cNvPr>
            <p:cNvSpPr/>
            <p:nvPr/>
          </p:nvSpPr>
          <p:spPr>
            <a:xfrm>
              <a:off x="6427025" y="3905100"/>
              <a:ext cx="129125" cy="137200"/>
            </a:xfrm>
            <a:custGeom>
              <a:avLst/>
              <a:gdLst/>
              <a:ahLst/>
              <a:cxnLst/>
              <a:rect l="l" t="t" r="r" b="b"/>
              <a:pathLst>
                <a:path w="5165" h="5488" extrusionOk="0">
                  <a:moveTo>
                    <a:pt x="1" y="0"/>
                  </a:moveTo>
                  <a:lnTo>
                    <a:pt x="1" y="3658"/>
                  </a:lnTo>
                  <a:lnTo>
                    <a:pt x="1" y="3981"/>
                  </a:lnTo>
                  <a:lnTo>
                    <a:pt x="108" y="4196"/>
                  </a:lnTo>
                  <a:lnTo>
                    <a:pt x="216" y="4519"/>
                  </a:lnTo>
                  <a:lnTo>
                    <a:pt x="431" y="4734"/>
                  </a:lnTo>
                  <a:lnTo>
                    <a:pt x="754" y="5057"/>
                  </a:lnTo>
                  <a:lnTo>
                    <a:pt x="1184" y="5165"/>
                  </a:lnTo>
                  <a:lnTo>
                    <a:pt x="1615" y="5380"/>
                  </a:lnTo>
                  <a:lnTo>
                    <a:pt x="2583" y="5487"/>
                  </a:lnTo>
                  <a:lnTo>
                    <a:pt x="3659" y="5380"/>
                  </a:lnTo>
                  <a:lnTo>
                    <a:pt x="4412" y="5057"/>
                  </a:lnTo>
                  <a:lnTo>
                    <a:pt x="4735" y="4734"/>
                  </a:lnTo>
                  <a:lnTo>
                    <a:pt x="4950" y="4519"/>
                  </a:lnTo>
                  <a:lnTo>
                    <a:pt x="5165" y="4196"/>
                  </a:lnTo>
                  <a:lnTo>
                    <a:pt x="5165" y="3981"/>
                  </a:lnTo>
                  <a:lnTo>
                    <a:pt x="5165"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1002;p29">
              <a:extLst>
                <a:ext uri="{FF2B5EF4-FFF2-40B4-BE49-F238E27FC236}">
                  <a16:creationId xmlns:a16="http://schemas.microsoft.com/office/drawing/2014/main" id="{02694FDB-760B-F103-4707-C0048F969445}"/>
                </a:ext>
              </a:extLst>
            </p:cNvPr>
            <p:cNvSpPr/>
            <p:nvPr/>
          </p:nvSpPr>
          <p:spPr>
            <a:xfrm>
              <a:off x="6427025" y="3905100"/>
              <a:ext cx="129125" cy="137200"/>
            </a:xfrm>
            <a:custGeom>
              <a:avLst/>
              <a:gdLst/>
              <a:ahLst/>
              <a:cxnLst/>
              <a:rect l="l" t="t" r="r" b="b"/>
              <a:pathLst>
                <a:path w="5165" h="5488" fill="none" extrusionOk="0">
                  <a:moveTo>
                    <a:pt x="5165" y="0"/>
                  </a:moveTo>
                  <a:lnTo>
                    <a:pt x="5165" y="3981"/>
                  </a:lnTo>
                  <a:lnTo>
                    <a:pt x="5165" y="3981"/>
                  </a:lnTo>
                  <a:lnTo>
                    <a:pt x="5165" y="4196"/>
                  </a:lnTo>
                  <a:lnTo>
                    <a:pt x="4950" y="4519"/>
                  </a:lnTo>
                  <a:lnTo>
                    <a:pt x="4735" y="4734"/>
                  </a:lnTo>
                  <a:lnTo>
                    <a:pt x="4412" y="5057"/>
                  </a:lnTo>
                  <a:lnTo>
                    <a:pt x="3659" y="5380"/>
                  </a:lnTo>
                  <a:lnTo>
                    <a:pt x="2583" y="5487"/>
                  </a:lnTo>
                  <a:lnTo>
                    <a:pt x="2583" y="5487"/>
                  </a:lnTo>
                  <a:lnTo>
                    <a:pt x="1615" y="5380"/>
                  </a:lnTo>
                  <a:lnTo>
                    <a:pt x="1184" y="5165"/>
                  </a:lnTo>
                  <a:lnTo>
                    <a:pt x="754" y="5057"/>
                  </a:lnTo>
                  <a:lnTo>
                    <a:pt x="431" y="4734"/>
                  </a:lnTo>
                  <a:lnTo>
                    <a:pt x="216" y="4519"/>
                  </a:lnTo>
                  <a:lnTo>
                    <a:pt x="108" y="4196"/>
                  </a:lnTo>
                  <a:lnTo>
                    <a:pt x="1" y="3981"/>
                  </a:lnTo>
                  <a:lnTo>
                    <a:pt x="1" y="3658"/>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1003;p29">
              <a:extLst>
                <a:ext uri="{FF2B5EF4-FFF2-40B4-BE49-F238E27FC236}">
                  <a16:creationId xmlns:a16="http://schemas.microsoft.com/office/drawing/2014/main" id="{5FF3FEB1-F8FF-9249-18B5-1073F38D1B3D}"/>
                </a:ext>
              </a:extLst>
            </p:cNvPr>
            <p:cNvSpPr/>
            <p:nvPr/>
          </p:nvSpPr>
          <p:spPr>
            <a:xfrm>
              <a:off x="6424350" y="3899725"/>
              <a:ext cx="137200" cy="145250"/>
            </a:xfrm>
            <a:custGeom>
              <a:avLst/>
              <a:gdLst/>
              <a:ahLst/>
              <a:cxnLst/>
              <a:rect l="l" t="t" r="r" b="b"/>
              <a:pathLst>
                <a:path w="5488" h="5810" extrusionOk="0">
                  <a:moveTo>
                    <a:pt x="108" y="0"/>
                  </a:moveTo>
                  <a:lnTo>
                    <a:pt x="0" y="108"/>
                  </a:lnTo>
                  <a:lnTo>
                    <a:pt x="0" y="215"/>
                  </a:lnTo>
                  <a:lnTo>
                    <a:pt x="0" y="3873"/>
                  </a:lnTo>
                  <a:lnTo>
                    <a:pt x="0" y="4196"/>
                  </a:lnTo>
                  <a:lnTo>
                    <a:pt x="0" y="4519"/>
                  </a:lnTo>
                  <a:lnTo>
                    <a:pt x="215" y="4842"/>
                  </a:lnTo>
                  <a:lnTo>
                    <a:pt x="431" y="5164"/>
                  </a:lnTo>
                  <a:lnTo>
                    <a:pt x="753" y="5380"/>
                  </a:lnTo>
                  <a:lnTo>
                    <a:pt x="1184" y="5595"/>
                  </a:lnTo>
                  <a:lnTo>
                    <a:pt x="1614" y="5702"/>
                  </a:lnTo>
                  <a:lnTo>
                    <a:pt x="2152" y="5810"/>
                  </a:lnTo>
                  <a:lnTo>
                    <a:pt x="3228" y="5810"/>
                  </a:lnTo>
                  <a:lnTo>
                    <a:pt x="3766" y="5702"/>
                  </a:lnTo>
                  <a:lnTo>
                    <a:pt x="4196" y="5595"/>
                  </a:lnTo>
                  <a:lnTo>
                    <a:pt x="4626" y="5380"/>
                  </a:lnTo>
                  <a:lnTo>
                    <a:pt x="4949" y="5164"/>
                  </a:lnTo>
                  <a:lnTo>
                    <a:pt x="5272" y="4842"/>
                  </a:lnTo>
                  <a:lnTo>
                    <a:pt x="5380" y="4519"/>
                  </a:lnTo>
                  <a:lnTo>
                    <a:pt x="5487" y="4196"/>
                  </a:lnTo>
                  <a:lnTo>
                    <a:pt x="5487" y="215"/>
                  </a:lnTo>
                  <a:lnTo>
                    <a:pt x="5380" y="108"/>
                  </a:lnTo>
                  <a:lnTo>
                    <a:pt x="5272" y="0"/>
                  </a:lnTo>
                  <a:lnTo>
                    <a:pt x="5164" y="108"/>
                  </a:lnTo>
                  <a:lnTo>
                    <a:pt x="5164" y="215"/>
                  </a:lnTo>
                  <a:lnTo>
                    <a:pt x="5164" y="4196"/>
                  </a:lnTo>
                  <a:lnTo>
                    <a:pt x="5057" y="4411"/>
                  </a:lnTo>
                  <a:lnTo>
                    <a:pt x="4949" y="4626"/>
                  </a:lnTo>
                  <a:lnTo>
                    <a:pt x="4626" y="4949"/>
                  </a:lnTo>
                  <a:lnTo>
                    <a:pt x="4088" y="5272"/>
                  </a:lnTo>
                  <a:lnTo>
                    <a:pt x="3443" y="5380"/>
                  </a:lnTo>
                  <a:lnTo>
                    <a:pt x="2690" y="5487"/>
                  </a:lnTo>
                  <a:lnTo>
                    <a:pt x="1722" y="5380"/>
                  </a:lnTo>
                  <a:lnTo>
                    <a:pt x="968" y="5057"/>
                  </a:lnTo>
                  <a:lnTo>
                    <a:pt x="753" y="4842"/>
                  </a:lnTo>
                  <a:lnTo>
                    <a:pt x="538" y="4626"/>
                  </a:lnTo>
                  <a:lnTo>
                    <a:pt x="323" y="4411"/>
                  </a:lnTo>
                  <a:lnTo>
                    <a:pt x="323" y="4196"/>
                  </a:lnTo>
                  <a:lnTo>
                    <a:pt x="323" y="4089"/>
                  </a:lnTo>
                  <a:lnTo>
                    <a:pt x="323" y="3873"/>
                  </a:lnTo>
                  <a:lnTo>
                    <a:pt x="323" y="215"/>
                  </a:lnTo>
                  <a:lnTo>
                    <a:pt x="215" y="108"/>
                  </a:lnTo>
                  <a:lnTo>
                    <a:pt x="108"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1004;p29">
              <a:extLst>
                <a:ext uri="{FF2B5EF4-FFF2-40B4-BE49-F238E27FC236}">
                  <a16:creationId xmlns:a16="http://schemas.microsoft.com/office/drawing/2014/main" id="{049E2F61-7FC1-9C7E-9233-C38C3CA73A7B}"/>
                </a:ext>
              </a:extLst>
            </p:cNvPr>
            <p:cNvSpPr/>
            <p:nvPr/>
          </p:nvSpPr>
          <p:spPr>
            <a:xfrm>
              <a:off x="6427025" y="3864750"/>
              <a:ext cx="129125" cy="75350"/>
            </a:xfrm>
            <a:custGeom>
              <a:avLst/>
              <a:gdLst/>
              <a:ahLst/>
              <a:cxnLst/>
              <a:rect l="l" t="t" r="r" b="b"/>
              <a:pathLst>
                <a:path w="5165" h="3014" extrusionOk="0">
                  <a:moveTo>
                    <a:pt x="2583" y="1"/>
                  </a:moveTo>
                  <a:lnTo>
                    <a:pt x="1615" y="108"/>
                  </a:lnTo>
                  <a:lnTo>
                    <a:pt x="754" y="431"/>
                  </a:lnTo>
                  <a:lnTo>
                    <a:pt x="431" y="646"/>
                  </a:lnTo>
                  <a:lnTo>
                    <a:pt x="216" y="861"/>
                  </a:lnTo>
                  <a:lnTo>
                    <a:pt x="108" y="1184"/>
                  </a:lnTo>
                  <a:lnTo>
                    <a:pt x="1" y="1507"/>
                  </a:lnTo>
                  <a:lnTo>
                    <a:pt x="108" y="1830"/>
                  </a:lnTo>
                  <a:lnTo>
                    <a:pt x="216" y="2045"/>
                  </a:lnTo>
                  <a:lnTo>
                    <a:pt x="431" y="2368"/>
                  </a:lnTo>
                  <a:lnTo>
                    <a:pt x="754" y="2583"/>
                  </a:lnTo>
                  <a:lnTo>
                    <a:pt x="1615" y="2905"/>
                  </a:lnTo>
                  <a:lnTo>
                    <a:pt x="2583" y="3013"/>
                  </a:lnTo>
                  <a:lnTo>
                    <a:pt x="3659" y="2905"/>
                  </a:lnTo>
                  <a:lnTo>
                    <a:pt x="4412" y="2583"/>
                  </a:lnTo>
                  <a:lnTo>
                    <a:pt x="4735" y="2368"/>
                  </a:lnTo>
                  <a:lnTo>
                    <a:pt x="4950" y="2045"/>
                  </a:lnTo>
                  <a:lnTo>
                    <a:pt x="5165" y="1830"/>
                  </a:lnTo>
                  <a:lnTo>
                    <a:pt x="5165" y="1507"/>
                  </a:lnTo>
                  <a:lnTo>
                    <a:pt x="5165" y="1184"/>
                  </a:lnTo>
                  <a:lnTo>
                    <a:pt x="4950" y="861"/>
                  </a:lnTo>
                  <a:lnTo>
                    <a:pt x="4735" y="646"/>
                  </a:lnTo>
                  <a:lnTo>
                    <a:pt x="4412" y="431"/>
                  </a:lnTo>
                  <a:lnTo>
                    <a:pt x="3659" y="108"/>
                  </a:lnTo>
                  <a:lnTo>
                    <a:pt x="258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1005;p29">
              <a:extLst>
                <a:ext uri="{FF2B5EF4-FFF2-40B4-BE49-F238E27FC236}">
                  <a16:creationId xmlns:a16="http://schemas.microsoft.com/office/drawing/2014/main" id="{483CEEE5-5258-0144-68C4-246564CE570F}"/>
                </a:ext>
              </a:extLst>
            </p:cNvPr>
            <p:cNvSpPr/>
            <p:nvPr/>
          </p:nvSpPr>
          <p:spPr>
            <a:xfrm>
              <a:off x="6421650" y="3859375"/>
              <a:ext cx="139900" cy="86100"/>
            </a:xfrm>
            <a:custGeom>
              <a:avLst/>
              <a:gdLst/>
              <a:ahLst/>
              <a:cxnLst/>
              <a:rect l="l" t="t" r="r" b="b"/>
              <a:pathLst>
                <a:path w="5596" h="3444" extrusionOk="0">
                  <a:moveTo>
                    <a:pt x="2798" y="323"/>
                  </a:moveTo>
                  <a:lnTo>
                    <a:pt x="3766" y="431"/>
                  </a:lnTo>
                  <a:lnTo>
                    <a:pt x="4519" y="754"/>
                  </a:lnTo>
                  <a:lnTo>
                    <a:pt x="4842" y="969"/>
                  </a:lnTo>
                  <a:lnTo>
                    <a:pt x="5057" y="1184"/>
                  </a:lnTo>
                  <a:lnTo>
                    <a:pt x="5165" y="1507"/>
                  </a:lnTo>
                  <a:lnTo>
                    <a:pt x="5272" y="1722"/>
                  </a:lnTo>
                  <a:lnTo>
                    <a:pt x="5165" y="1937"/>
                  </a:lnTo>
                  <a:lnTo>
                    <a:pt x="5057" y="2152"/>
                  </a:lnTo>
                  <a:lnTo>
                    <a:pt x="4734" y="2583"/>
                  </a:lnTo>
                  <a:lnTo>
                    <a:pt x="4196" y="2798"/>
                  </a:lnTo>
                  <a:lnTo>
                    <a:pt x="3551" y="3013"/>
                  </a:lnTo>
                  <a:lnTo>
                    <a:pt x="2798" y="3013"/>
                  </a:lnTo>
                  <a:lnTo>
                    <a:pt x="1830" y="2905"/>
                  </a:lnTo>
                  <a:lnTo>
                    <a:pt x="1076" y="2690"/>
                  </a:lnTo>
                  <a:lnTo>
                    <a:pt x="754" y="2475"/>
                  </a:lnTo>
                  <a:lnTo>
                    <a:pt x="539" y="2152"/>
                  </a:lnTo>
                  <a:lnTo>
                    <a:pt x="431" y="1937"/>
                  </a:lnTo>
                  <a:lnTo>
                    <a:pt x="431" y="1722"/>
                  </a:lnTo>
                  <a:lnTo>
                    <a:pt x="431" y="1507"/>
                  </a:lnTo>
                  <a:lnTo>
                    <a:pt x="539" y="1184"/>
                  </a:lnTo>
                  <a:lnTo>
                    <a:pt x="969" y="861"/>
                  </a:lnTo>
                  <a:lnTo>
                    <a:pt x="1399" y="646"/>
                  </a:lnTo>
                  <a:lnTo>
                    <a:pt x="2045" y="431"/>
                  </a:lnTo>
                  <a:lnTo>
                    <a:pt x="2798" y="323"/>
                  </a:lnTo>
                  <a:close/>
                  <a:moveTo>
                    <a:pt x="2260" y="0"/>
                  </a:moveTo>
                  <a:lnTo>
                    <a:pt x="1722" y="108"/>
                  </a:lnTo>
                  <a:lnTo>
                    <a:pt x="1292" y="323"/>
                  </a:lnTo>
                  <a:lnTo>
                    <a:pt x="861" y="431"/>
                  </a:lnTo>
                  <a:lnTo>
                    <a:pt x="539" y="754"/>
                  </a:lnTo>
                  <a:lnTo>
                    <a:pt x="323" y="969"/>
                  </a:lnTo>
                  <a:lnTo>
                    <a:pt x="108" y="1292"/>
                  </a:lnTo>
                  <a:lnTo>
                    <a:pt x="1" y="1722"/>
                  </a:lnTo>
                  <a:lnTo>
                    <a:pt x="108" y="2045"/>
                  </a:lnTo>
                  <a:lnTo>
                    <a:pt x="323" y="2367"/>
                  </a:lnTo>
                  <a:lnTo>
                    <a:pt x="754" y="2798"/>
                  </a:lnTo>
                  <a:lnTo>
                    <a:pt x="1292" y="3120"/>
                  </a:lnTo>
                  <a:lnTo>
                    <a:pt x="2045" y="3336"/>
                  </a:lnTo>
                  <a:lnTo>
                    <a:pt x="2798" y="3443"/>
                  </a:lnTo>
                  <a:lnTo>
                    <a:pt x="3336" y="3443"/>
                  </a:lnTo>
                  <a:lnTo>
                    <a:pt x="3874" y="3336"/>
                  </a:lnTo>
                  <a:lnTo>
                    <a:pt x="4304" y="3120"/>
                  </a:lnTo>
                  <a:lnTo>
                    <a:pt x="4734" y="2905"/>
                  </a:lnTo>
                  <a:lnTo>
                    <a:pt x="5057" y="2690"/>
                  </a:lnTo>
                  <a:lnTo>
                    <a:pt x="5380" y="2367"/>
                  </a:lnTo>
                  <a:lnTo>
                    <a:pt x="5488" y="2045"/>
                  </a:lnTo>
                  <a:lnTo>
                    <a:pt x="5595" y="1722"/>
                  </a:lnTo>
                  <a:lnTo>
                    <a:pt x="5488" y="1292"/>
                  </a:lnTo>
                  <a:lnTo>
                    <a:pt x="5380" y="969"/>
                  </a:lnTo>
                  <a:lnTo>
                    <a:pt x="4950" y="538"/>
                  </a:lnTo>
                  <a:lnTo>
                    <a:pt x="4304" y="323"/>
                  </a:lnTo>
                  <a:lnTo>
                    <a:pt x="3659" y="108"/>
                  </a:lnTo>
                  <a:lnTo>
                    <a:pt x="2798"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1006;p29">
              <a:extLst>
                <a:ext uri="{FF2B5EF4-FFF2-40B4-BE49-F238E27FC236}">
                  <a16:creationId xmlns:a16="http://schemas.microsoft.com/office/drawing/2014/main" id="{22EF5AEB-C073-3BCE-8F74-8FB893A58E16}"/>
                </a:ext>
              </a:extLst>
            </p:cNvPr>
            <p:cNvSpPr/>
            <p:nvPr/>
          </p:nvSpPr>
          <p:spPr>
            <a:xfrm>
              <a:off x="5601300" y="3644200"/>
              <a:ext cx="1089350" cy="640175"/>
            </a:xfrm>
            <a:custGeom>
              <a:avLst/>
              <a:gdLst/>
              <a:ahLst/>
              <a:cxnLst/>
              <a:rect l="l" t="t" r="r" b="b"/>
              <a:pathLst>
                <a:path w="43574" h="25607" extrusionOk="0">
                  <a:moveTo>
                    <a:pt x="34966" y="1"/>
                  </a:moveTo>
                  <a:lnTo>
                    <a:pt x="1" y="20442"/>
                  </a:lnTo>
                  <a:lnTo>
                    <a:pt x="8608" y="25606"/>
                  </a:lnTo>
                  <a:lnTo>
                    <a:pt x="43573" y="5057"/>
                  </a:lnTo>
                  <a:lnTo>
                    <a:pt x="3496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1007;p29">
              <a:extLst>
                <a:ext uri="{FF2B5EF4-FFF2-40B4-BE49-F238E27FC236}">
                  <a16:creationId xmlns:a16="http://schemas.microsoft.com/office/drawing/2014/main" id="{7ABBA970-49B5-DF27-2E97-AA0DCAC88F90}"/>
                </a:ext>
              </a:extLst>
            </p:cNvPr>
            <p:cNvSpPr/>
            <p:nvPr/>
          </p:nvSpPr>
          <p:spPr>
            <a:xfrm>
              <a:off x="5595925" y="3638825"/>
              <a:ext cx="1100100" cy="650925"/>
            </a:xfrm>
            <a:custGeom>
              <a:avLst/>
              <a:gdLst/>
              <a:ahLst/>
              <a:cxnLst/>
              <a:rect l="l" t="t" r="r" b="b"/>
              <a:pathLst>
                <a:path w="44004" h="26037" extrusionOk="0">
                  <a:moveTo>
                    <a:pt x="35181" y="431"/>
                  </a:moveTo>
                  <a:lnTo>
                    <a:pt x="43466" y="5272"/>
                  </a:lnTo>
                  <a:lnTo>
                    <a:pt x="8823" y="25606"/>
                  </a:lnTo>
                  <a:lnTo>
                    <a:pt x="491" y="20711"/>
                  </a:lnTo>
                  <a:lnTo>
                    <a:pt x="491" y="20711"/>
                  </a:lnTo>
                  <a:lnTo>
                    <a:pt x="35181" y="431"/>
                  </a:lnTo>
                  <a:close/>
                  <a:moveTo>
                    <a:pt x="35074" y="0"/>
                  </a:moveTo>
                  <a:lnTo>
                    <a:pt x="108" y="20549"/>
                  </a:lnTo>
                  <a:lnTo>
                    <a:pt x="1" y="20657"/>
                  </a:lnTo>
                  <a:lnTo>
                    <a:pt x="108" y="20872"/>
                  </a:lnTo>
                  <a:lnTo>
                    <a:pt x="8823" y="26036"/>
                  </a:lnTo>
                  <a:lnTo>
                    <a:pt x="8930" y="26036"/>
                  </a:lnTo>
                  <a:lnTo>
                    <a:pt x="43896" y="5380"/>
                  </a:lnTo>
                  <a:lnTo>
                    <a:pt x="44003" y="5272"/>
                  </a:lnTo>
                  <a:lnTo>
                    <a:pt x="43896" y="5057"/>
                  </a:lnTo>
                  <a:lnTo>
                    <a:pt x="3528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1008;p29">
              <a:extLst>
                <a:ext uri="{FF2B5EF4-FFF2-40B4-BE49-F238E27FC236}">
                  <a16:creationId xmlns:a16="http://schemas.microsoft.com/office/drawing/2014/main" id="{888C1F51-CE91-501E-4A95-8AC837731702}"/>
                </a:ext>
              </a:extLst>
            </p:cNvPr>
            <p:cNvSpPr/>
            <p:nvPr/>
          </p:nvSpPr>
          <p:spPr>
            <a:xfrm>
              <a:off x="5816475" y="3770625"/>
              <a:ext cx="876850" cy="599800"/>
            </a:xfrm>
            <a:custGeom>
              <a:avLst/>
              <a:gdLst/>
              <a:ahLst/>
              <a:cxnLst/>
              <a:rect l="l" t="t" r="r" b="b"/>
              <a:pathLst>
                <a:path w="35074" h="23992" extrusionOk="0">
                  <a:moveTo>
                    <a:pt x="34966" y="0"/>
                  </a:moveTo>
                  <a:lnTo>
                    <a:pt x="1" y="20549"/>
                  </a:lnTo>
                  <a:lnTo>
                    <a:pt x="1" y="23992"/>
                  </a:lnTo>
                  <a:lnTo>
                    <a:pt x="35074" y="3443"/>
                  </a:lnTo>
                  <a:lnTo>
                    <a:pt x="34966"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1009;p29">
              <a:extLst>
                <a:ext uri="{FF2B5EF4-FFF2-40B4-BE49-F238E27FC236}">
                  <a16:creationId xmlns:a16="http://schemas.microsoft.com/office/drawing/2014/main" id="{98D15B0A-C5EC-4AA2-849B-4EED38C4B1F4}"/>
                </a:ext>
              </a:extLst>
            </p:cNvPr>
            <p:cNvSpPr/>
            <p:nvPr/>
          </p:nvSpPr>
          <p:spPr>
            <a:xfrm>
              <a:off x="5813800" y="3765225"/>
              <a:ext cx="882225" cy="610600"/>
            </a:xfrm>
            <a:custGeom>
              <a:avLst/>
              <a:gdLst/>
              <a:ahLst/>
              <a:cxnLst/>
              <a:rect l="l" t="t" r="r" b="b"/>
              <a:pathLst>
                <a:path w="35289" h="24424" extrusionOk="0">
                  <a:moveTo>
                    <a:pt x="34966" y="539"/>
                  </a:moveTo>
                  <a:lnTo>
                    <a:pt x="34966" y="3551"/>
                  </a:lnTo>
                  <a:lnTo>
                    <a:pt x="323" y="23885"/>
                  </a:lnTo>
                  <a:lnTo>
                    <a:pt x="323" y="20917"/>
                  </a:lnTo>
                  <a:lnTo>
                    <a:pt x="323" y="20917"/>
                  </a:lnTo>
                  <a:lnTo>
                    <a:pt x="34966" y="539"/>
                  </a:lnTo>
                  <a:close/>
                  <a:moveTo>
                    <a:pt x="35073" y="1"/>
                  </a:moveTo>
                  <a:lnTo>
                    <a:pt x="108" y="20658"/>
                  </a:lnTo>
                  <a:lnTo>
                    <a:pt x="0" y="20765"/>
                  </a:lnTo>
                  <a:lnTo>
                    <a:pt x="0" y="24208"/>
                  </a:lnTo>
                  <a:lnTo>
                    <a:pt x="108" y="24423"/>
                  </a:lnTo>
                  <a:lnTo>
                    <a:pt x="215" y="24423"/>
                  </a:lnTo>
                  <a:lnTo>
                    <a:pt x="35181" y="3874"/>
                  </a:lnTo>
                  <a:lnTo>
                    <a:pt x="35288" y="3659"/>
                  </a:lnTo>
                  <a:lnTo>
                    <a:pt x="35288" y="216"/>
                  </a:lnTo>
                  <a:lnTo>
                    <a:pt x="3518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1010;p29">
              <a:extLst>
                <a:ext uri="{FF2B5EF4-FFF2-40B4-BE49-F238E27FC236}">
                  <a16:creationId xmlns:a16="http://schemas.microsoft.com/office/drawing/2014/main" id="{0C25595F-EC28-1F58-7D05-B79CB1DB8F6F}"/>
                </a:ext>
              </a:extLst>
            </p:cNvPr>
            <p:cNvSpPr/>
            <p:nvPr/>
          </p:nvSpPr>
          <p:spPr>
            <a:xfrm>
              <a:off x="5601300" y="4155225"/>
              <a:ext cx="215200" cy="215200"/>
            </a:xfrm>
            <a:custGeom>
              <a:avLst/>
              <a:gdLst/>
              <a:ahLst/>
              <a:cxnLst/>
              <a:rect l="l" t="t" r="r" b="b"/>
              <a:pathLst>
                <a:path w="8608" h="8608" extrusionOk="0">
                  <a:moveTo>
                    <a:pt x="1" y="1"/>
                  </a:moveTo>
                  <a:lnTo>
                    <a:pt x="1" y="3444"/>
                  </a:lnTo>
                  <a:lnTo>
                    <a:pt x="8608" y="8608"/>
                  </a:lnTo>
                  <a:lnTo>
                    <a:pt x="8608" y="5165"/>
                  </a:lnTo>
                  <a:lnTo>
                    <a:pt x="1"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1011;p29">
              <a:extLst>
                <a:ext uri="{FF2B5EF4-FFF2-40B4-BE49-F238E27FC236}">
                  <a16:creationId xmlns:a16="http://schemas.microsoft.com/office/drawing/2014/main" id="{CC4C24CC-CC51-A924-4D24-538E42C211D2}"/>
                </a:ext>
              </a:extLst>
            </p:cNvPr>
            <p:cNvSpPr/>
            <p:nvPr/>
          </p:nvSpPr>
          <p:spPr>
            <a:xfrm>
              <a:off x="5595925" y="4152550"/>
              <a:ext cx="225950" cy="223275"/>
            </a:xfrm>
            <a:custGeom>
              <a:avLst/>
              <a:gdLst/>
              <a:ahLst/>
              <a:cxnLst/>
              <a:rect l="l" t="t" r="r" b="b"/>
              <a:pathLst>
                <a:path w="9038" h="8931" extrusionOk="0">
                  <a:moveTo>
                    <a:pt x="323" y="450"/>
                  </a:moveTo>
                  <a:lnTo>
                    <a:pt x="8715" y="5380"/>
                  </a:lnTo>
                  <a:lnTo>
                    <a:pt x="8715" y="8392"/>
                  </a:lnTo>
                  <a:lnTo>
                    <a:pt x="323" y="3443"/>
                  </a:lnTo>
                  <a:lnTo>
                    <a:pt x="323" y="450"/>
                  </a:lnTo>
                  <a:close/>
                  <a:moveTo>
                    <a:pt x="108" y="0"/>
                  </a:moveTo>
                  <a:lnTo>
                    <a:pt x="1" y="108"/>
                  </a:lnTo>
                  <a:lnTo>
                    <a:pt x="1" y="3551"/>
                  </a:lnTo>
                  <a:lnTo>
                    <a:pt x="108" y="3658"/>
                  </a:lnTo>
                  <a:lnTo>
                    <a:pt x="8823" y="8930"/>
                  </a:lnTo>
                  <a:lnTo>
                    <a:pt x="8930" y="8930"/>
                  </a:lnTo>
                  <a:lnTo>
                    <a:pt x="9038" y="8715"/>
                  </a:lnTo>
                  <a:lnTo>
                    <a:pt x="9038" y="5272"/>
                  </a:lnTo>
                  <a:lnTo>
                    <a:pt x="8930" y="5165"/>
                  </a:lnTo>
                  <a:lnTo>
                    <a:pt x="21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1012;p29">
              <a:extLst>
                <a:ext uri="{FF2B5EF4-FFF2-40B4-BE49-F238E27FC236}">
                  <a16:creationId xmlns:a16="http://schemas.microsoft.com/office/drawing/2014/main" id="{35BF7AA9-B542-F611-0D3D-B8D9E29B864C}"/>
                </a:ext>
              </a:extLst>
            </p:cNvPr>
            <p:cNvSpPr/>
            <p:nvPr/>
          </p:nvSpPr>
          <p:spPr>
            <a:xfrm>
              <a:off x="5829925" y="3770625"/>
              <a:ext cx="815000" cy="473400"/>
            </a:xfrm>
            <a:custGeom>
              <a:avLst/>
              <a:gdLst/>
              <a:ahLst/>
              <a:cxnLst/>
              <a:rect l="l" t="t" r="r" b="b"/>
              <a:pathLst>
                <a:path w="32600" h="18936" extrusionOk="0">
                  <a:moveTo>
                    <a:pt x="32492" y="0"/>
                  </a:moveTo>
                  <a:lnTo>
                    <a:pt x="1" y="18720"/>
                  </a:lnTo>
                  <a:lnTo>
                    <a:pt x="1" y="18935"/>
                  </a:lnTo>
                  <a:lnTo>
                    <a:pt x="108" y="18935"/>
                  </a:lnTo>
                  <a:lnTo>
                    <a:pt x="32599" y="215"/>
                  </a:lnTo>
                  <a:lnTo>
                    <a:pt x="32599" y="108"/>
                  </a:lnTo>
                  <a:lnTo>
                    <a:pt x="32492" y="0"/>
                  </a:lnTo>
                  <a:close/>
                </a:path>
              </a:pathLst>
            </a:custGeom>
            <a:solidFill>
              <a:srgbClr val="7490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1013;p29">
              <a:extLst>
                <a:ext uri="{FF2B5EF4-FFF2-40B4-BE49-F238E27FC236}">
                  <a16:creationId xmlns:a16="http://schemas.microsoft.com/office/drawing/2014/main" id="{163F7586-C0B3-1AC9-5225-794085EA5911}"/>
                </a:ext>
              </a:extLst>
            </p:cNvPr>
            <p:cNvSpPr/>
            <p:nvPr/>
          </p:nvSpPr>
          <p:spPr>
            <a:xfrm>
              <a:off x="5829925" y="3770625"/>
              <a:ext cx="815000" cy="473400"/>
            </a:xfrm>
            <a:custGeom>
              <a:avLst/>
              <a:gdLst/>
              <a:ahLst/>
              <a:cxnLst/>
              <a:rect l="l" t="t" r="r" b="b"/>
              <a:pathLst>
                <a:path w="32600" h="18936" fill="none" extrusionOk="0">
                  <a:moveTo>
                    <a:pt x="108" y="18935"/>
                  </a:moveTo>
                  <a:lnTo>
                    <a:pt x="32599" y="215"/>
                  </a:lnTo>
                  <a:lnTo>
                    <a:pt x="32599" y="215"/>
                  </a:lnTo>
                  <a:lnTo>
                    <a:pt x="32599" y="108"/>
                  </a:lnTo>
                  <a:lnTo>
                    <a:pt x="32599" y="108"/>
                  </a:lnTo>
                  <a:lnTo>
                    <a:pt x="32492" y="0"/>
                  </a:lnTo>
                  <a:lnTo>
                    <a:pt x="1" y="18720"/>
                  </a:lnTo>
                  <a:lnTo>
                    <a:pt x="1" y="18720"/>
                  </a:lnTo>
                  <a:lnTo>
                    <a:pt x="1" y="18935"/>
                  </a:lnTo>
                  <a:lnTo>
                    <a:pt x="1" y="18935"/>
                  </a:lnTo>
                  <a:lnTo>
                    <a:pt x="108" y="1893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1014;p29">
              <a:extLst>
                <a:ext uri="{FF2B5EF4-FFF2-40B4-BE49-F238E27FC236}">
                  <a16:creationId xmlns:a16="http://schemas.microsoft.com/office/drawing/2014/main" id="{D8B1C80E-FE71-7004-A0E0-43E69B07460D}"/>
                </a:ext>
              </a:extLst>
            </p:cNvPr>
            <p:cNvSpPr/>
            <p:nvPr/>
          </p:nvSpPr>
          <p:spPr>
            <a:xfrm>
              <a:off x="5663175" y="3676475"/>
              <a:ext cx="817675" cy="470725"/>
            </a:xfrm>
            <a:custGeom>
              <a:avLst/>
              <a:gdLst/>
              <a:ahLst/>
              <a:cxnLst/>
              <a:rect l="l" t="t" r="r" b="b"/>
              <a:pathLst>
                <a:path w="32707" h="18829" extrusionOk="0">
                  <a:moveTo>
                    <a:pt x="32599" y="1"/>
                  </a:moveTo>
                  <a:lnTo>
                    <a:pt x="108" y="18721"/>
                  </a:lnTo>
                  <a:lnTo>
                    <a:pt x="0" y="18828"/>
                  </a:lnTo>
                  <a:lnTo>
                    <a:pt x="215" y="18828"/>
                  </a:lnTo>
                  <a:lnTo>
                    <a:pt x="32706" y="108"/>
                  </a:lnTo>
                  <a:lnTo>
                    <a:pt x="32706" y="1"/>
                  </a:lnTo>
                  <a:close/>
                </a:path>
              </a:pathLst>
            </a:custGeom>
            <a:solidFill>
              <a:srgbClr val="7490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1015;p29">
              <a:extLst>
                <a:ext uri="{FF2B5EF4-FFF2-40B4-BE49-F238E27FC236}">
                  <a16:creationId xmlns:a16="http://schemas.microsoft.com/office/drawing/2014/main" id="{CCFD5FD5-0F25-268A-A1C3-2007BE88A965}"/>
                </a:ext>
              </a:extLst>
            </p:cNvPr>
            <p:cNvSpPr/>
            <p:nvPr/>
          </p:nvSpPr>
          <p:spPr>
            <a:xfrm>
              <a:off x="5663175" y="3676475"/>
              <a:ext cx="817675" cy="470725"/>
            </a:xfrm>
            <a:custGeom>
              <a:avLst/>
              <a:gdLst/>
              <a:ahLst/>
              <a:cxnLst/>
              <a:rect l="l" t="t" r="r" b="b"/>
              <a:pathLst>
                <a:path w="32707" h="18829" fill="none" extrusionOk="0">
                  <a:moveTo>
                    <a:pt x="215" y="18828"/>
                  </a:moveTo>
                  <a:lnTo>
                    <a:pt x="32706" y="108"/>
                  </a:lnTo>
                  <a:lnTo>
                    <a:pt x="32706" y="108"/>
                  </a:lnTo>
                  <a:lnTo>
                    <a:pt x="32706" y="1"/>
                  </a:lnTo>
                  <a:lnTo>
                    <a:pt x="32706" y="1"/>
                  </a:lnTo>
                  <a:lnTo>
                    <a:pt x="32599" y="1"/>
                  </a:lnTo>
                  <a:lnTo>
                    <a:pt x="108" y="18721"/>
                  </a:lnTo>
                  <a:lnTo>
                    <a:pt x="108" y="18721"/>
                  </a:lnTo>
                  <a:lnTo>
                    <a:pt x="0" y="18828"/>
                  </a:lnTo>
                  <a:lnTo>
                    <a:pt x="0" y="18828"/>
                  </a:lnTo>
                  <a:lnTo>
                    <a:pt x="215" y="1882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1016;p29">
              <a:extLst>
                <a:ext uri="{FF2B5EF4-FFF2-40B4-BE49-F238E27FC236}">
                  <a16:creationId xmlns:a16="http://schemas.microsoft.com/office/drawing/2014/main" id="{2929FEF0-31C0-1F55-84E3-BFE1B753A6EF}"/>
                </a:ext>
              </a:extLst>
            </p:cNvPr>
            <p:cNvSpPr/>
            <p:nvPr/>
          </p:nvSpPr>
          <p:spPr>
            <a:xfrm>
              <a:off x="5924075" y="4206350"/>
              <a:ext cx="69950" cy="75325"/>
            </a:xfrm>
            <a:custGeom>
              <a:avLst/>
              <a:gdLst/>
              <a:ahLst/>
              <a:cxnLst/>
              <a:rect l="l" t="t" r="r" b="b"/>
              <a:pathLst>
                <a:path w="2798" h="3013" extrusionOk="0">
                  <a:moveTo>
                    <a:pt x="1506" y="0"/>
                  </a:moveTo>
                  <a:lnTo>
                    <a:pt x="968" y="108"/>
                  </a:lnTo>
                  <a:lnTo>
                    <a:pt x="538" y="430"/>
                  </a:lnTo>
                  <a:lnTo>
                    <a:pt x="108" y="861"/>
                  </a:lnTo>
                  <a:lnTo>
                    <a:pt x="0" y="1506"/>
                  </a:lnTo>
                  <a:lnTo>
                    <a:pt x="0" y="2044"/>
                  </a:lnTo>
                  <a:lnTo>
                    <a:pt x="215" y="2582"/>
                  </a:lnTo>
                  <a:lnTo>
                    <a:pt x="646" y="2905"/>
                  </a:lnTo>
                  <a:lnTo>
                    <a:pt x="1184" y="3013"/>
                  </a:lnTo>
                  <a:lnTo>
                    <a:pt x="1721" y="2905"/>
                  </a:lnTo>
                  <a:lnTo>
                    <a:pt x="2259" y="2582"/>
                  </a:lnTo>
                  <a:lnTo>
                    <a:pt x="2582" y="2044"/>
                  </a:lnTo>
                  <a:lnTo>
                    <a:pt x="2797" y="1506"/>
                  </a:lnTo>
                  <a:lnTo>
                    <a:pt x="2690" y="861"/>
                  </a:lnTo>
                  <a:lnTo>
                    <a:pt x="2475" y="430"/>
                  </a:lnTo>
                  <a:lnTo>
                    <a:pt x="2044" y="108"/>
                  </a:lnTo>
                  <a:lnTo>
                    <a:pt x="150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1017;p29">
              <a:extLst>
                <a:ext uri="{FF2B5EF4-FFF2-40B4-BE49-F238E27FC236}">
                  <a16:creationId xmlns:a16="http://schemas.microsoft.com/office/drawing/2014/main" id="{C001F602-B544-E9D1-303B-8C24B95EE4D5}"/>
                </a:ext>
              </a:extLst>
            </p:cNvPr>
            <p:cNvSpPr/>
            <p:nvPr/>
          </p:nvSpPr>
          <p:spPr>
            <a:xfrm>
              <a:off x="6128475" y="4085300"/>
              <a:ext cx="69950" cy="75350"/>
            </a:xfrm>
            <a:custGeom>
              <a:avLst/>
              <a:gdLst/>
              <a:ahLst/>
              <a:cxnLst/>
              <a:rect l="l" t="t" r="r" b="b"/>
              <a:pathLst>
                <a:path w="2798" h="3014" extrusionOk="0">
                  <a:moveTo>
                    <a:pt x="1507" y="1"/>
                  </a:moveTo>
                  <a:lnTo>
                    <a:pt x="969" y="216"/>
                  </a:lnTo>
                  <a:lnTo>
                    <a:pt x="539" y="539"/>
                  </a:lnTo>
                  <a:lnTo>
                    <a:pt x="108" y="969"/>
                  </a:lnTo>
                  <a:lnTo>
                    <a:pt x="1" y="1507"/>
                  </a:lnTo>
                  <a:lnTo>
                    <a:pt x="1" y="2152"/>
                  </a:lnTo>
                  <a:lnTo>
                    <a:pt x="216" y="2583"/>
                  </a:lnTo>
                  <a:lnTo>
                    <a:pt x="646" y="2906"/>
                  </a:lnTo>
                  <a:lnTo>
                    <a:pt x="1184" y="3013"/>
                  </a:lnTo>
                  <a:lnTo>
                    <a:pt x="1722" y="2906"/>
                  </a:lnTo>
                  <a:lnTo>
                    <a:pt x="2260" y="2583"/>
                  </a:lnTo>
                  <a:lnTo>
                    <a:pt x="2583" y="2152"/>
                  </a:lnTo>
                  <a:lnTo>
                    <a:pt x="2798" y="1507"/>
                  </a:lnTo>
                  <a:lnTo>
                    <a:pt x="2690" y="969"/>
                  </a:lnTo>
                  <a:lnTo>
                    <a:pt x="2475" y="539"/>
                  </a:lnTo>
                  <a:lnTo>
                    <a:pt x="2045" y="216"/>
                  </a:lnTo>
                  <a:lnTo>
                    <a:pt x="150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1018;p29">
              <a:extLst>
                <a:ext uri="{FF2B5EF4-FFF2-40B4-BE49-F238E27FC236}">
                  <a16:creationId xmlns:a16="http://schemas.microsoft.com/office/drawing/2014/main" id="{BED2B5D3-63E9-3707-3AC6-91E24F7042D5}"/>
                </a:ext>
              </a:extLst>
            </p:cNvPr>
            <p:cNvSpPr/>
            <p:nvPr/>
          </p:nvSpPr>
          <p:spPr>
            <a:xfrm>
              <a:off x="6332900" y="3966950"/>
              <a:ext cx="69950" cy="75350"/>
            </a:xfrm>
            <a:custGeom>
              <a:avLst/>
              <a:gdLst/>
              <a:ahLst/>
              <a:cxnLst/>
              <a:rect l="l" t="t" r="r" b="b"/>
              <a:pathLst>
                <a:path w="2798" h="3014" extrusionOk="0">
                  <a:moveTo>
                    <a:pt x="1506" y="1"/>
                  </a:moveTo>
                  <a:lnTo>
                    <a:pt x="969" y="109"/>
                  </a:lnTo>
                  <a:lnTo>
                    <a:pt x="538" y="431"/>
                  </a:lnTo>
                  <a:lnTo>
                    <a:pt x="108" y="969"/>
                  </a:lnTo>
                  <a:lnTo>
                    <a:pt x="0" y="1507"/>
                  </a:lnTo>
                  <a:lnTo>
                    <a:pt x="0" y="2045"/>
                  </a:lnTo>
                  <a:lnTo>
                    <a:pt x="215" y="2583"/>
                  </a:lnTo>
                  <a:lnTo>
                    <a:pt x="646" y="2906"/>
                  </a:lnTo>
                  <a:lnTo>
                    <a:pt x="1184" y="3013"/>
                  </a:lnTo>
                  <a:lnTo>
                    <a:pt x="1722" y="2906"/>
                  </a:lnTo>
                  <a:lnTo>
                    <a:pt x="2260" y="2583"/>
                  </a:lnTo>
                  <a:lnTo>
                    <a:pt x="2582" y="2045"/>
                  </a:lnTo>
                  <a:lnTo>
                    <a:pt x="2797" y="1507"/>
                  </a:lnTo>
                  <a:lnTo>
                    <a:pt x="2690" y="969"/>
                  </a:lnTo>
                  <a:lnTo>
                    <a:pt x="2475" y="431"/>
                  </a:lnTo>
                  <a:lnTo>
                    <a:pt x="2044" y="109"/>
                  </a:lnTo>
                  <a:lnTo>
                    <a:pt x="150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1019;p29">
              <a:extLst>
                <a:ext uri="{FF2B5EF4-FFF2-40B4-BE49-F238E27FC236}">
                  <a16:creationId xmlns:a16="http://schemas.microsoft.com/office/drawing/2014/main" id="{3CA92408-452E-0E7D-35A3-8B883E996DC0}"/>
                </a:ext>
              </a:extLst>
            </p:cNvPr>
            <p:cNvSpPr/>
            <p:nvPr/>
          </p:nvSpPr>
          <p:spPr>
            <a:xfrm>
              <a:off x="6537300" y="3845925"/>
              <a:ext cx="69975" cy="78025"/>
            </a:xfrm>
            <a:custGeom>
              <a:avLst/>
              <a:gdLst/>
              <a:ahLst/>
              <a:cxnLst/>
              <a:rect l="l" t="t" r="r" b="b"/>
              <a:pathLst>
                <a:path w="2799" h="3121" extrusionOk="0">
                  <a:moveTo>
                    <a:pt x="1507" y="1"/>
                  </a:moveTo>
                  <a:lnTo>
                    <a:pt x="969" y="216"/>
                  </a:lnTo>
                  <a:lnTo>
                    <a:pt x="539" y="538"/>
                  </a:lnTo>
                  <a:lnTo>
                    <a:pt x="108" y="969"/>
                  </a:lnTo>
                  <a:lnTo>
                    <a:pt x="1" y="1614"/>
                  </a:lnTo>
                  <a:lnTo>
                    <a:pt x="1" y="2152"/>
                  </a:lnTo>
                  <a:lnTo>
                    <a:pt x="324" y="2583"/>
                  </a:lnTo>
                  <a:lnTo>
                    <a:pt x="646" y="2905"/>
                  </a:lnTo>
                  <a:lnTo>
                    <a:pt x="1184" y="3121"/>
                  </a:lnTo>
                  <a:lnTo>
                    <a:pt x="1830" y="2905"/>
                  </a:lnTo>
                  <a:lnTo>
                    <a:pt x="2260" y="2583"/>
                  </a:lnTo>
                  <a:lnTo>
                    <a:pt x="2583" y="2152"/>
                  </a:lnTo>
                  <a:lnTo>
                    <a:pt x="2798" y="1614"/>
                  </a:lnTo>
                  <a:lnTo>
                    <a:pt x="2690" y="969"/>
                  </a:lnTo>
                  <a:lnTo>
                    <a:pt x="2475" y="538"/>
                  </a:lnTo>
                  <a:lnTo>
                    <a:pt x="2045" y="216"/>
                  </a:lnTo>
                  <a:lnTo>
                    <a:pt x="150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1020;p29">
              <a:extLst>
                <a:ext uri="{FF2B5EF4-FFF2-40B4-BE49-F238E27FC236}">
                  <a16:creationId xmlns:a16="http://schemas.microsoft.com/office/drawing/2014/main" id="{93514E07-8089-46CE-15D3-781C0FEC8524}"/>
                </a:ext>
              </a:extLst>
            </p:cNvPr>
            <p:cNvSpPr/>
            <p:nvPr/>
          </p:nvSpPr>
          <p:spPr>
            <a:xfrm>
              <a:off x="5918675" y="4200950"/>
              <a:ext cx="80725" cy="86100"/>
            </a:xfrm>
            <a:custGeom>
              <a:avLst/>
              <a:gdLst/>
              <a:ahLst/>
              <a:cxnLst/>
              <a:rect l="l" t="t" r="r" b="b"/>
              <a:pathLst>
                <a:path w="3229" h="3444" extrusionOk="0">
                  <a:moveTo>
                    <a:pt x="2153" y="431"/>
                  </a:moveTo>
                  <a:lnTo>
                    <a:pt x="2475" y="754"/>
                  </a:lnTo>
                  <a:lnTo>
                    <a:pt x="2691" y="1077"/>
                  </a:lnTo>
                  <a:lnTo>
                    <a:pt x="2798" y="1507"/>
                  </a:lnTo>
                  <a:lnTo>
                    <a:pt x="2798" y="1722"/>
                  </a:lnTo>
                  <a:lnTo>
                    <a:pt x="2691" y="2260"/>
                  </a:lnTo>
                  <a:lnTo>
                    <a:pt x="2368" y="2691"/>
                  </a:lnTo>
                  <a:lnTo>
                    <a:pt x="1937" y="2906"/>
                  </a:lnTo>
                  <a:lnTo>
                    <a:pt x="1400" y="3013"/>
                  </a:lnTo>
                  <a:lnTo>
                    <a:pt x="969" y="2906"/>
                  </a:lnTo>
                  <a:lnTo>
                    <a:pt x="646" y="2691"/>
                  </a:lnTo>
                  <a:lnTo>
                    <a:pt x="431" y="2368"/>
                  </a:lnTo>
                  <a:lnTo>
                    <a:pt x="324" y="1938"/>
                  </a:lnTo>
                  <a:lnTo>
                    <a:pt x="324" y="1722"/>
                  </a:lnTo>
                  <a:lnTo>
                    <a:pt x="539" y="1184"/>
                  </a:lnTo>
                  <a:lnTo>
                    <a:pt x="862" y="754"/>
                  </a:lnTo>
                  <a:lnTo>
                    <a:pt x="1292" y="539"/>
                  </a:lnTo>
                  <a:lnTo>
                    <a:pt x="1722" y="431"/>
                  </a:lnTo>
                  <a:close/>
                  <a:moveTo>
                    <a:pt x="1722" y="1"/>
                  </a:moveTo>
                  <a:lnTo>
                    <a:pt x="1400" y="109"/>
                  </a:lnTo>
                  <a:lnTo>
                    <a:pt x="1077" y="109"/>
                  </a:lnTo>
                  <a:lnTo>
                    <a:pt x="539" y="539"/>
                  </a:lnTo>
                  <a:lnTo>
                    <a:pt x="216" y="1077"/>
                  </a:lnTo>
                  <a:lnTo>
                    <a:pt x="1" y="1722"/>
                  </a:lnTo>
                  <a:lnTo>
                    <a:pt x="1" y="1938"/>
                  </a:lnTo>
                  <a:lnTo>
                    <a:pt x="108" y="2475"/>
                  </a:lnTo>
                  <a:lnTo>
                    <a:pt x="431" y="3013"/>
                  </a:lnTo>
                  <a:lnTo>
                    <a:pt x="862" y="3336"/>
                  </a:lnTo>
                  <a:lnTo>
                    <a:pt x="1400" y="3444"/>
                  </a:lnTo>
                  <a:lnTo>
                    <a:pt x="1722" y="3336"/>
                  </a:lnTo>
                  <a:lnTo>
                    <a:pt x="2045" y="3229"/>
                  </a:lnTo>
                  <a:lnTo>
                    <a:pt x="2583" y="2906"/>
                  </a:lnTo>
                  <a:lnTo>
                    <a:pt x="3013" y="2368"/>
                  </a:lnTo>
                  <a:lnTo>
                    <a:pt x="3121" y="1722"/>
                  </a:lnTo>
                  <a:lnTo>
                    <a:pt x="3228" y="1507"/>
                  </a:lnTo>
                  <a:lnTo>
                    <a:pt x="3121" y="969"/>
                  </a:lnTo>
                  <a:lnTo>
                    <a:pt x="2798" y="431"/>
                  </a:lnTo>
                  <a:lnTo>
                    <a:pt x="2368" y="109"/>
                  </a:lnTo>
                  <a:lnTo>
                    <a:pt x="172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1021;p29">
              <a:extLst>
                <a:ext uri="{FF2B5EF4-FFF2-40B4-BE49-F238E27FC236}">
                  <a16:creationId xmlns:a16="http://schemas.microsoft.com/office/drawing/2014/main" id="{52F77385-B552-413B-3E57-7C4E091E372F}"/>
                </a:ext>
              </a:extLst>
            </p:cNvPr>
            <p:cNvSpPr/>
            <p:nvPr/>
          </p:nvSpPr>
          <p:spPr>
            <a:xfrm>
              <a:off x="6123100" y="4082625"/>
              <a:ext cx="80725" cy="83400"/>
            </a:xfrm>
            <a:custGeom>
              <a:avLst/>
              <a:gdLst/>
              <a:ahLst/>
              <a:cxnLst/>
              <a:rect l="l" t="t" r="r" b="b"/>
              <a:pathLst>
                <a:path w="3229" h="3336" extrusionOk="0">
                  <a:moveTo>
                    <a:pt x="1722" y="323"/>
                  </a:moveTo>
                  <a:lnTo>
                    <a:pt x="2152" y="431"/>
                  </a:lnTo>
                  <a:lnTo>
                    <a:pt x="2475" y="646"/>
                  </a:lnTo>
                  <a:lnTo>
                    <a:pt x="2690" y="1076"/>
                  </a:lnTo>
                  <a:lnTo>
                    <a:pt x="2798" y="1506"/>
                  </a:lnTo>
                  <a:lnTo>
                    <a:pt x="2798" y="1614"/>
                  </a:lnTo>
                  <a:lnTo>
                    <a:pt x="2690" y="2152"/>
                  </a:lnTo>
                  <a:lnTo>
                    <a:pt x="2367" y="2582"/>
                  </a:lnTo>
                  <a:lnTo>
                    <a:pt x="1937" y="2905"/>
                  </a:lnTo>
                  <a:lnTo>
                    <a:pt x="1399" y="3013"/>
                  </a:lnTo>
                  <a:lnTo>
                    <a:pt x="969" y="2905"/>
                  </a:lnTo>
                  <a:lnTo>
                    <a:pt x="646" y="2690"/>
                  </a:lnTo>
                  <a:lnTo>
                    <a:pt x="431" y="2259"/>
                  </a:lnTo>
                  <a:lnTo>
                    <a:pt x="323" y="1829"/>
                  </a:lnTo>
                  <a:lnTo>
                    <a:pt x="323" y="1722"/>
                  </a:lnTo>
                  <a:lnTo>
                    <a:pt x="538" y="1184"/>
                  </a:lnTo>
                  <a:lnTo>
                    <a:pt x="861" y="753"/>
                  </a:lnTo>
                  <a:lnTo>
                    <a:pt x="1292" y="431"/>
                  </a:lnTo>
                  <a:lnTo>
                    <a:pt x="1722" y="323"/>
                  </a:lnTo>
                  <a:close/>
                  <a:moveTo>
                    <a:pt x="1399" y="0"/>
                  </a:moveTo>
                  <a:lnTo>
                    <a:pt x="1076" y="108"/>
                  </a:lnTo>
                  <a:lnTo>
                    <a:pt x="538" y="431"/>
                  </a:lnTo>
                  <a:lnTo>
                    <a:pt x="216" y="968"/>
                  </a:lnTo>
                  <a:lnTo>
                    <a:pt x="0" y="1614"/>
                  </a:lnTo>
                  <a:lnTo>
                    <a:pt x="0" y="1829"/>
                  </a:lnTo>
                  <a:lnTo>
                    <a:pt x="108" y="2475"/>
                  </a:lnTo>
                  <a:lnTo>
                    <a:pt x="431" y="2905"/>
                  </a:lnTo>
                  <a:lnTo>
                    <a:pt x="861" y="3228"/>
                  </a:lnTo>
                  <a:lnTo>
                    <a:pt x="1399" y="3335"/>
                  </a:lnTo>
                  <a:lnTo>
                    <a:pt x="1722" y="3335"/>
                  </a:lnTo>
                  <a:lnTo>
                    <a:pt x="2045" y="3228"/>
                  </a:lnTo>
                  <a:lnTo>
                    <a:pt x="2583" y="2905"/>
                  </a:lnTo>
                  <a:lnTo>
                    <a:pt x="3013" y="2367"/>
                  </a:lnTo>
                  <a:lnTo>
                    <a:pt x="3228" y="1722"/>
                  </a:lnTo>
                  <a:lnTo>
                    <a:pt x="3228" y="1506"/>
                  </a:lnTo>
                  <a:lnTo>
                    <a:pt x="3120" y="861"/>
                  </a:lnTo>
                  <a:lnTo>
                    <a:pt x="2798" y="431"/>
                  </a:lnTo>
                  <a:lnTo>
                    <a:pt x="2367" y="108"/>
                  </a:lnTo>
                  <a:lnTo>
                    <a:pt x="172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1022;p29">
              <a:extLst>
                <a:ext uri="{FF2B5EF4-FFF2-40B4-BE49-F238E27FC236}">
                  <a16:creationId xmlns:a16="http://schemas.microsoft.com/office/drawing/2014/main" id="{B1B0C1CE-8735-465D-ED6B-C2760B1DCA4A}"/>
                </a:ext>
              </a:extLst>
            </p:cNvPr>
            <p:cNvSpPr/>
            <p:nvPr/>
          </p:nvSpPr>
          <p:spPr>
            <a:xfrm>
              <a:off x="6327525" y="3961575"/>
              <a:ext cx="80700" cy="86100"/>
            </a:xfrm>
            <a:custGeom>
              <a:avLst/>
              <a:gdLst/>
              <a:ahLst/>
              <a:cxnLst/>
              <a:rect l="l" t="t" r="r" b="b"/>
              <a:pathLst>
                <a:path w="3228" h="3444" extrusionOk="0">
                  <a:moveTo>
                    <a:pt x="2152" y="431"/>
                  </a:moveTo>
                  <a:lnTo>
                    <a:pt x="2475" y="754"/>
                  </a:lnTo>
                  <a:lnTo>
                    <a:pt x="2690" y="1077"/>
                  </a:lnTo>
                  <a:lnTo>
                    <a:pt x="2797" y="1507"/>
                  </a:lnTo>
                  <a:lnTo>
                    <a:pt x="2797" y="1722"/>
                  </a:lnTo>
                  <a:lnTo>
                    <a:pt x="2690" y="2260"/>
                  </a:lnTo>
                  <a:lnTo>
                    <a:pt x="2367" y="2690"/>
                  </a:lnTo>
                  <a:lnTo>
                    <a:pt x="1937" y="2906"/>
                  </a:lnTo>
                  <a:lnTo>
                    <a:pt x="1399" y="3013"/>
                  </a:lnTo>
                  <a:lnTo>
                    <a:pt x="968" y="2906"/>
                  </a:lnTo>
                  <a:lnTo>
                    <a:pt x="646" y="2690"/>
                  </a:lnTo>
                  <a:lnTo>
                    <a:pt x="430" y="2368"/>
                  </a:lnTo>
                  <a:lnTo>
                    <a:pt x="323" y="1937"/>
                  </a:lnTo>
                  <a:lnTo>
                    <a:pt x="323" y="1722"/>
                  </a:lnTo>
                  <a:lnTo>
                    <a:pt x="538" y="1184"/>
                  </a:lnTo>
                  <a:lnTo>
                    <a:pt x="861" y="754"/>
                  </a:lnTo>
                  <a:lnTo>
                    <a:pt x="1291" y="539"/>
                  </a:lnTo>
                  <a:lnTo>
                    <a:pt x="1721" y="431"/>
                  </a:lnTo>
                  <a:close/>
                  <a:moveTo>
                    <a:pt x="1721" y="1"/>
                  </a:moveTo>
                  <a:lnTo>
                    <a:pt x="1399" y="108"/>
                  </a:lnTo>
                  <a:lnTo>
                    <a:pt x="1076" y="108"/>
                  </a:lnTo>
                  <a:lnTo>
                    <a:pt x="538" y="539"/>
                  </a:lnTo>
                  <a:lnTo>
                    <a:pt x="215" y="1077"/>
                  </a:lnTo>
                  <a:lnTo>
                    <a:pt x="0" y="1722"/>
                  </a:lnTo>
                  <a:lnTo>
                    <a:pt x="0" y="1937"/>
                  </a:lnTo>
                  <a:lnTo>
                    <a:pt x="108" y="2475"/>
                  </a:lnTo>
                  <a:lnTo>
                    <a:pt x="430" y="3013"/>
                  </a:lnTo>
                  <a:lnTo>
                    <a:pt x="861" y="3336"/>
                  </a:lnTo>
                  <a:lnTo>
                    <a:pt x="1399" y="3444"/>
                  </a:lnTo>
                  <a:lnTo>
                    <a:pt x="1721" y="3336"/>
                  </a:lnTo>
                  <a:lnTo>
                    <a:pt x="2044" y="3228"/>
                  </a:lnTo>
                  <a:lnTo>
                    <a:pt x="2582" y="2906"/>
                  </a:lnTo>
                  <a:lnTo>
                    <a:pt x="3012" y="2368"/>
                  </a:lnTo>
                  <a:lnTo>
                    <a:pt x="3228" y="1722"/>
                  </a:lnTo>
                  <a:lnTo>
                    <a:pt x="3228" y="1507"/>
                  </a:lnTo>
                  <a:lnTo>
                    <a:pt x="3120" y="969"/>
                  </a:lnTo>
                  <a:lnTo>
                    <a:pt x="2797" y="431"/>
                  </a:lnTo>
                  <a:lnTo>
                    <a:pt x="2367" y="108"/>
                  </a:lnTo>
                  <a:lnTo>
                    <a:pt x="172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1023;p29">
              <a:extLst>
                <a:ext uri="{FF2B5EF4-FFF2-40B4-BE49-F238E27FC236}">
                  <a16:creationId xmlns:a16="http://schemas.microsoft.com/office/drawing/2014/main" id="{A0AE794E-4858-6339-DE01-A45755F65F53}"/>
                </a:ext>
              </a:extLst>
            </p:cNvPr>
            <p:cNvSpPr/>
            <p:nvPr/>
          </p:nvSpPr>
          <p:spPr>
            <a:xfrm>
              <a:off x="6531925" y="3843225"/>
              <a:ext cx="80725" cy="83425"/>
            </a:xfrm>
            <a:custGeom>
              <a:avLst/>
              <a:gdLst/>
              <a:ahLst/>
              <a:cxnLst/>
              <a:rect l="l" t="t" r="r" b="b"/>
              <a:pathLst>
                <a:path w="3229" h="3337" extrusionOk="0">
                  <a:moveTo>
                    <a:pt x="1722" y="324"/>
                  </a:moveTo>
                  <a:lnTo>
                    <a:pt x="2152" y="431"/>
                  </a:lnTo>
                  <a:lnTo>
                    <a:pt x="2475" y="646"/>
                  </a:lnTo>
                  <a:lnTo>
                    <a:pt x="2690" y="1077"/>
                  </a:lnTo>
                  <a:lnTo>
                    <a:pt x="2798" y="1507"/>
                  </a:lnTo>
                  <a:lnTo>
                    <a:pt x="2798" y="1615"/>
                  </a:lnTo>
                  <a:lnTo>
                    <a:pt x="2690" y="2153"/>
                  </a:lnTo>
                  <a:lnTo>
                    <a:pt x="2368" y="2583"/>
                  </a:lnTo>
                  <a:lnTo>
                    <a:pt x="1937" y="2906"/>
                  </a:lnTo>
                  <a:lnTo>
                    <a:pt x="1399" y="3013"/>
                  </a:lnTo>
                  <a:lnTo>
                    <a:pt x="969" y="2906"/>
                  </a:lnTo>
                  <a:lnTo>
                    <a:pt x="646" y="2691"/>
                  </a:lnTo>
                  <a:lnTo>
                    <a:pt x="431" y="2260"/>
                  </a:lnTo>
                  <a:lnTo>
                    <a:pt x="323" y="1830"/>
                  </a:lnTo>
                  <a:lnTo>
                    <a:pt x="323" y="1722"/>
                  </a:lnTo>
                  <a:lnTo>
                    <a:pt x="539" y="1184"/>
                  </a:lnTo>
                  <a:lnTo>
                    <a:pt x="861" y="754"/>
                  </a:lnTo>
                  <a:lnTo>
                    <a:pt x="1292" y="431"/>
                  </a:lnTo>
                  <a:lnTo>
                    <a:pt x="1722" y="324"/>
                  </a:lnTo>
                  <a:close/>
                  <a:moveTo>
                    <a:pt x="1399" y="1"/>
                  </a:moveTo>
                  <a:lnTo>
                    <a:pt x="1077" y="109"/>
                  </a:lnTo>
                  <a:lnTo>
                    <a:pt x="539" y="431"/>
                  </a:lnTo>
                  <a:lnTo>
                    <a:pt x="216" y="969"/>
                  </a:lnTo>
                  <a:lnTo>
                    <a:pt x="1" y="1615"/>
                  </a:lnTo>
                  <a:lnTo>
                    <a:pt x="1" y="1830"/>
                  </a:lnTo>
                  <a:lnTo>
                    <a:pt x="108" y="2475"/>
                  </a:lnTo>
                  <a:lnTo>
                    <a:pt x="431" y="2906"/>
                  </a:lnTo>
                  <a:lnTo>
                    <a:pt x="861" y="3229"/>
                  </a:lnTo>
                  <a:lnTo>
                    <a:pt x="1399" y="3336"/>
                  </a:lnTo>
                  <a:lnTo>
                    <a:pt x="1722" y="3336"/>
                  </a:lnTo>
                  <a:lnTo>
                    <a:pt x="2045" y="3229"/>
                  </a:lnTo>
                  <a:lnTo>
                    <a:pt x="2583" y="2906"/>
                  </a:lnTo>
                  <a:lnTo>
                    <a:pt x="3013" y="2368"/>
                  </a:lnTo>
                  <a:lnTo>
                    <a:pt x="3228" y="1722"/>
                  </a:lnTo>
                  <a:lnTo>
                    <a:pt x="3228" y="1507"/>
                  </a:lnTo>
                  <a:lnTo>
                    <a:pt x="3121" y="862"/>
                  </a:lnTo>
                  <a:lnTo>
                    <a:pt x="2798" y="431"/>
                  </a:lnTo>
                  <a:lnTo>
                    <a:pt x="2368" y="109"/>
                  </a:lnTo>
                  <a:lnTo>
                    <a:pt x="172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1024;p29">
              <a:extLst>
                <a:ext uri="{FF2B5EF4-FFF2-40B4-BE49-F238E27FC236}">
                  <a16:creationId xmlns:a16="http://schemas.microsoft.com/office/drawing/2014/main" id="{83EC5792-232C-824F-D5FE-46292AF9A219}"/>
                </a:ext>
              </a:extLst>
            </p:cNvPr>
            <p:cNvSpPr/>
            <p:nvPr/>
          </p:nvSpPr>
          <p:spPr>
            <a:xfrm>
              <a:off x="6131175" y="3654950"/>
              <a:ext cx="400775" cy="236725"/>
            </a:xfrm>
            <a:custGeom>
              <a:avLst/>
              <a:gdLst/>
              <a:ahLst/>
              <a:cxnLst/>
              <a:rect l="l" t="t" r="r" b="b"/>
              <a:pathLst>
                <a:path w="16031" h="9469" extrusionOk="0">
                  <a:moveTo>
                    <a:pt x="10329" y="1"/>
                  </a:moveTo>
                  <a:lnTo>
                    <a:pt x="0" y="6241"/>
                  </a:lnTo>
                  <a:lnTo>
                    <a:pt x="5487" y="9469"/>
                  </a:lnTo>
                  <a:lnTo>
                    <a:pt x="16031" y="3336"/>
                  </a:lnTo>
                  <a:lnTo>
                    <a:pt x="1032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1025;p29">
              <a:extLst>
                <a:ext uri="{FF2B5EF4-FFF2-40B4-BE49-F238E27FC236}">
                  <a16:creationId xmlns:a16="http://schemas.microsoft.com/office/drawing/2014/main" id="{927A26A5-1524-27A5-1455-13F2D1476F5F}"/>
                </a:ext>
              </a:extLst>
            </p:cNvPr>
            <p:cNvSpPr/>
            <p:nvPr/>
          </p:nvSpPr>
          <p:spPr>
            <a:xfrm>
              <a:off x="6131175" y="3568900"/>
              <a:ext cx="258225" cy="242075"/>
            </a:xfrm>
            <a:custGeom>
              <a:avLst/>
              <a:gdLst/>
              <a:ahLst/>
              <a:cxnLst/>
              <a:rect l="l" t="t" r="r" b="b"/>
              <a:pathLst>
                <a:path w="10329" h="9683" extrusionOk="0">
                  <a:moveTo>
                    <a:pt x="10329" y="0"/>
                  </a:moveTo>
                  <a:lnTo>
                    <a:pt x="0" y="6348"/>
                  </a:lnTo>
                  <a:lnTo>
                    <a:pt x="0" y="9683"/>
                  </a:lnTo>
                  <a:lnTo>
                    <a:pt x="10329" y="3443"/>
                  </a:lnTo>
                  <a:lnTo>
                    <a:pt x="1032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1026;p29">
              <a:extLst>
                <a:ext uri="{FF2B5EF4-FFF2-40B4-BE49-F238E27FC236}">
                  <a16:creationId xmlns:a16="http://schemas.microsoft.com/office/drawing/2014/main" id="{0558ED23-C2B0-A8ED-75AE-2E4D5A21B7A0}"/>
                </a:ext>
              </a:extLst>
            </p:cNvPr>
            <p:cNvSpPr/>
            <p:nvPr/>
          </p:nvSpPr>
          <p:spPr>
            <a:xfrm>
              <a:off x="6125800" y="3563500"/>
              <a:ext cx="268975" cy="250175"/>
            </a:xfrm>
            <a:custGeom>
              <a:avLst/>
              <a:gdLst/>
              <a:ahLst/>
              <a:cxnLst/>
              <a:rect l="l" t="t" r="r" b="b"/>
              <a:pathLst>
                <a:path w="10759" h="10007" extrusionOk="0">
                  <a:moveTo>
                    <a:pt x="10328" y="539"/>
                  </a:moveTo>
                  <a:lnTo>
                    <a:pt x="10328" y="3659"/>
                  </a:lnTo>
                  <a:lnTo>
                    <a:pt x="323" y="9576"/>
                  </a:lnTo>
                  <a:lnTo>
                    <a:pt x="429" y="6713"/>
                  </a:lnTo>
                  <a:lnTo>
                    <a:pt x="429" y="6713"/>
                  </a:lnTo>
                  <a:lnTo>
                    <a:pt x="10328" y="539"/>
                  </a:lnTo>
                  <a:close/>
                  <a:moveTo>
                    <a:pt x="10436" y="1"/>
                  </a:moveTo>
                  <a:lnTo>
                    <a:pt x="108" y="6456"/>
                  </a:lnTo>
                  <a:lnTo>
                    <a:pt x="0" y="6671"/>
                  </a:lnTo>
                  <a:lnTo>
                    <a:pt x="0" y="9899"/>
                  </a:lnTo>
                  <a:lnTo>
                    <a:pt x="108" y="10007"/>
                  </a:lnTo>
                  <a:lnTo>
                    <a:pt x="323" y="10007"/>
                  </a:lnTo>
                  <a:lnTo>
                    <a:pt x="10651" y="3874"/>
                  </a:lnTo>
                  <a:lnTo>
                    <a:pt x="10759" y="3766"/>
                  </a:lnTo>
                  <a:lnTo>
                    <a:pt x="10759" y="109"/>
                  </a:lnTo>
                  <a:lnTo>
                    <a:pt x="1065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1027;p29">
              <a:extLst>
                <a:ext uri="{FF2B5EF4-FFF2-40B4-BE49-F238E27FC236}">
                  <a16:creationId xmlns:a16="http://schemas.microsoft.com/office/drawing/2014/main" id="{DFE333D0-29EE-44B0-C543-F16BF5A2F200}"/>
                </a:ext>
              </a:extLst>
            </p:cNvPr>
            <p:cNvSpPr/>
            <p:nvPr/>
          </p:nvSpPr>
          <p:spPr>
            <a:xfrm>
              <a:off x="6128475" y="3810950"/>
              <a:ext cx="139900" cy="177550"/>
            </a:xfrm>
            <a:custGeom>
              <a:avLst/>
              <a:gdLst/>
              <a:ahLst/>
              <a:cxnLst/>
              <a:rect l="l" t="t" r="r" b="b"/>
              <a:pathLst>
                <a:path w="5596" h="7102" extrusionOk="0">
                  <a:moveTo>
                    <a:pt x="1" y="1"/>
                  </a:moveTo>
                  <a:lnTo>
                    <a:pt x="1" y="3874"/>
                  </a:lnTo>
                  <a:lnTo>
                    <a:pt x="5488" y="7102"/>
                  </a:lnTo>
                  <a:lnTo>
                    <a:pt x="5595" y="3229"/>
                  </a:lnTo>
                  <a:lnTo>
                    <a:pt x="1"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1028;p29">
              <a:extLst>
                <a:ext uri="{FF2B5EF4-FFF2-40B4-BE49-F238E27FC236}">
                  <a16:creationId xmlns:a16="http://schemas.microsoft.com/office/drawing/2014/main" id="{DAABD2E2-7356-EA49-9CB6-A8A3134FFA3B}"/>
                </a:ext>
              </a:extLst>
            </p:cNvPr>
            <p:cNvSpPr/>
            <p:nvPr/>
          </p:nvSpPr>
          <p:spPr>
            <a:xfrm>
              <a:off x="6123100" y="3805575"/>
              <a:ext cx="147950" cy="188300"/>
            </a:xfrm>
            <a:custGeom>
              <a:avLst/>
              <a:gdLst/>
              <a:ahLst/>
              <a:cxnLst/>
              <a:rect l="l" t="t" r="r" b="b"/>
              <a:pathLst>
                <a:path w="5918" h="7532" extrusionOk="0">
                  <a:moveTo>
                    <a:pt x="431" y="539"/>
                  </a:moveTo>
                  <a:lnTo>
                    <a:pt x="5595" y="3551"/>
                  </a:lnTo>
                  <a:lnTo>
                    <a:pt x="5595" y="7080"/>
                  </a:lnTo>
                  <a:lnTo>
                    <a:pt x="431" y="3981"/>
                  </a:lnTo>
                  <a:lnTo>
                    <a:pt x="431" y="539"/>
                  </a:lnTo>
                  <a:close/>
                  <a:moveTo>
                    <a:pt x="216" y="1"/>
                  </a:moveTo>
                  <a:lnTo>
                    <a:pt x="108" y="216"/>
                  </a:lnTo>
                  <a:lnTo>
                    <a:pt x="0" y="4089"/>
                  </a:lnTo>
                  <a:lnTo>
                    <a:pt x="108" y="4197"/>
                  </a:lnTo>
                  <a:lnTo>
                    <a:pt x="5595" y="7532"/>
                  </a:lnTo>
                  <a:lnTo>
                    <a:pt x="5810" y="7532"/>
                  </a:lnTo>
                  <a:lnTo>
                    <a:pt x="5918" y="7317"/>
                  </a:lnTo>
                  <a:lnTo>
                    <a:pt x="5918" y="3444"/>
                  </a:lnTo>
                  <a:lnTo>
                    <a:pt x="5918" y="3228"/>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1029;p29">
              <a:extLst>
                <a:ext uri="{FF2B5EF4-FFF2-40B4-BE49-F238E27FC236}">
                  <a16:creationId xmlns:a16="http://schemas.microsoft.com/office/drawing/2014/main" id="{680BED5F-A338-41CD-B347-4676CAEC2A86}"/>
                </a:ext>
              </a:extLst>
            </p:cNvPr>
            <p:cNvSpPr/>
            <p:nvPr/>
          </p:nvSpPr>
          <p:spPr>
            <a:xfrm>
              <a:off x="6265650" y="3738350"/>
              <a:ext cx="266300" cy="250150"/>
            </a:xfrm>
            <a:custGeom>
              <a:avLst/>
              <a:gdLst/>
              <a:ahLst/>
              <a:cxnLst/>
              <a:rect l="l" t="t" r="r" b="b"/>
              <a:pathLst>
                <a:path w="10652" h="10006" extrusionOk="0">
                  <a:moveTo>
                    <a:pt x="10652" y="0"/>
                  </a:moveTo>
                  <a:lnTo>
                    <a:pt x="108" y="6240"/>
                  </a:lnTo>
                  <a:lnTo>
                    <a:pt x="1" y="10006"/>
                  </a:lnTo>
                  <a:lnTo>
                    <a:pt x="10544" y="3766"/>
                  </a:lnTo>
                  <a:lnTo>
                    <a:pt x="10652"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1030;p29">
              <a:extLst>
                <a:ext uri="{FF2B5EF4-FFF2-40B4-BE49-F238E27FC236}">
                  <a16:creationId xmlns:a16="http://schemas.microsoft.com/office/drawing/2014/main" id="{158EB5A9-D627-9736-360C-6BD8C0B38DF8}"/>
                </a:ext>
              </a:extLst>
            </p:cNvPr>
            <p:cNvSpPr/>
            <p:nvPr/>
          </p:nvSpPr>
          <p:spPr>
            <a:xfrm>
              <a:off x="6262950" y="3735650"/>
              <a:ext cx="271700" cy="258225"/>
            </a:xfrm>
            <a:custGeom>
              <a:avLst/>
              <a:gdLst/>
              <a:ahLst/>
              <a:cxnLst/>
              <a:rect l="l" t="t" r="r" b="b"/>
              <a:pathLst>
                <a:path w="10868" h="10329" extrusionOk="0">
                  <a:moveTo>
                    <a:pt x="10544" y="431"/>
                  </a:moveTo>
                  <a:lnTo>
                    <a:pt x="10544" y="3766"/>
                  </a:lnTo>
                  <a:lnTo>
                    <a:pt x="324" y="9791"/>
                  </a:lnTo>
                  <a:lnTo>
                    <a:pt x="324" y="9791"/>
                  </a:lnTo>
                  <a:lnTo>
                    <a:pt x="430" y="6393"/>
                  </a:lnTo>
                  <a:lnTo>
                    <a:pt x="430" y="6393"/>
                  </a:lnTo>
                  <a:lnTo>
                    <a:pt x="10544" y="431"/>
                  </a:lnTo>
                  <a:close/>
                  <a:moveTo>
                    <a:pt x="10652" y="1"/>
                  </a:moveTo>
                  <a:lnTo>
                    <a:pt x="109" y="6133"/>
                  </a:lnTo>
                  <a:lnTo>
                    <a:pt x="1" y="6348"/>
                  </a:lnTo>
                  <a:lnTo>
                    <a:pt x="1" y="10114"/>
                  </a:lnTo>
                  <a:lnTo>
                    <a:pt x="1" y="10329"/>
                  </a:lnTo>
                  <a:lnTo>
                    <a:pt x="216" y="10329"/>
                  </a:lnTo>
                  <a:lnTo>
                    <a:pt x="10760" y="4089"/>
                  </a:lnTo>
                  <a:lnTo>
                    <a:pt x="10867" y="3874"/>
                  </a:lnTo>
                  <a:lnTo>
                    <a:pt x="10867" y="108"/>
                  </a:lnTo>
                  <a:lnTo>
                    <a:pt x="1076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1031;p29">
              <a:extLst>
                <a:ext uri="{FF2B5EF4-FFF2-40B4-BE49-F238E27FC236}">
                  <a16:creationId xmlns:a16="http://schemas.microsoft.com/office/drawing/2014/main" id="{FE92D7A6-6C5A-B97B-2898-7B4F379C345F}"/>
                </a:ext>
              </a:extLst>
            </p:cNvPr>
            <p:cNvSpPr/>
            <p:nvPr/>
          </p:nvSpPr>
          <p:spPr>
            <a:xfrm>
              <a:off x="6125800" y="3652275"/>
              <a:ext cx="408850" cy="244775"/>
            </a:xfrm>
            <a:custGeom>
              <a:avLst/>
              <a:gdLst/>
              <a:ahLst/>
              <a:cxnLst/>
              <a:rect l="l" t="t" r="r" b="b"/>
              <a:pathLst>
                <a:path w="16354" h="9791" extrusionOk="0">
                  <a:moveTo>
                    <a:pt x="10544" y="386"/>
                  </a:moveTo>
                  <a:lnTo>
                    <a:pt x="15815" y="3443"/>
                  </a:lnTo>
                  <a:lnTo>
                    <a:pt x="5702" y="9468"/>
                  </a:lnTo>
                  <a:lnTo>
                    <a:pt x="534" y="6326"/>
                  </a:lnTo>
                  <a:lnTo>
                    <a:pt x="2259" y="5272"/>
                  </a:lnTo>
                  <a:lnTo>
                    <a:pt x="10544" y="386"/>
                  </a:lnTo>
                  <a:close/>
                  <a:moveTo>
                    <a:pt x="10436" y="0"/>
                  </a:moveTo>
                  <a:lnTo>
                    <a:pt x="8822" y="969"/>
                  </a:lnTo>
                  <a:lnTo>
                    <a:pt x="3443" y="4196"/>
                  </a:lnTo>
                  <a:lnTo>
                    <a:pt x="1076" y="5595"/>
                  </a:lnTo>
                  <a:lnTo>
                    <a:pt x="323" y="6025"/>
                  </a:lnTo>
                  <a:lnTo>
                    <a:pt x="108" y="6133"/>
                  </a:lnTo>
                  <a:lnTo>
                    <a:pt x="0" y="6240"/>
                  </a:lnTo>
                  <a:lnTo>
                    <a:pt x="0" y="6348"/>
                  </a:lnTo>
                  <a:lnTo>
                    <a:pt x="108" y="6456"/>
                  </a:lnTo>
                  <a:lnTo>
                    <a:pt x="108" y="6563"/>
                  </a:lnTo>
                  <a:lnTo>
                    <a:pt x="175" y="6496"/>
                  </a:lnTo>
                  <a:lnTo>
                    <a:pt x="5595" y="9791"/>
                  </a:lnTo>
                  <a:lnTo>
                    <a:pt x="5810" y="9791"/>
                  </a:lnTo>
                  <a:lnTo>
                    <a:pt x="16246" y="3658"/>
                  </a:lnTo>
                  <a:lnTo>
                    <a:pt x="16353" y="3443"/>
                  </a:lnTo>
                  <a:lnTo>
                    <a:pt x="16246" y="3336"/>
                  </a:lnTo>
                  <a:lnTo>
                    <a:pt x="1065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1032;p29">
              <a:extLst>
                <a:ext uri="{FF2B5EF4-FFF2-40B4-BE49-F238E27FC236}">
                  <a16:creationId xmlns:a16="http://schemas.microsoft.com/office/drawing/2014/main" id="{1896FEB2-48EA-4904-A4B1-55CD6ACE574C}"/>
                </a:ext>
              </a:extLst>
            </p:cNvPr>
            <p:cNvSpPr/>
            <p:nvPr/>
          </p:nvSpPr>
          <p:spPr>
            <a:xfrm>
              <a:off x="6389375" y="3566200"/>
              <a:ext cx="142575" cy="172175"/>
            </a:xfrm>
            <a:custGeom>
              <a:avLst/>
              <a:gdLst/>
              <a:ahLst/>
              <a:cxnLst/>
              <a:rect l="l" t="t" r="r" b="b"/>
              <a:pathLst>
                <a:path w="5703" h="6887" extrusionOk="0">
                  <a:moveTo>
                    <a:pt x="1" y="1"/>
                  </a:moveTo>
                  <a:lnTo>
                    <a:pt x="1" y="3551"/>
                  </a:lnTo>
                  <a:lnTo>
                    <a:pt x="5703" y="6886"/>
                  </a:lnTo>
                  <a:lnTo>
                    <a:pt x="5703" y="3551"/>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1033;p29">
              <a:extLst>
                <a:ext uri="{FF2B5EF4-FFF2-40B4-BE49-F238E27FC236}">
                  <a16:creationId xmlns:a16="http://schemas.microsoft.com/office/drawing/2014/main" id="{12736B50-45CD-CF7E-4DE4-6DACF6CE155B}"/>
                </a:ext>
              </a:extLst>
            </p:cNvPr>
            <p:cNvSpPr/>
            <p:nvPr/>
          </p:nvSpPr>
          <p:spPr>
            <a:xfrm>
              <a:off x="6384000" y="3563500"/>
              <a:ext cx="153325" cy="180250"/>
            </a:xfrm>
            <a:custGeom>
              <a:avLst/>
              <a:gdLst/>
              <a:ahLst/>
              <a:cxnLst/>
              <a:rect l="l" t="t" r="r" b="b"/>
              <a:pathLst>
                <a:path w="6133" h="7210" extrusionOk="0">
                  <a:moveTo>
                    <a:pt x="431" y="431"/>
                  </a:moveTo>
                  <a:lnTo>
                    <a:pt x="5702" y="3766"/>
                  </a:lnTo>
                  <a:lnTo>
                    <a:pt x="5702" y="6756"/>
                  </a:lnTo>
                  <a:lnTo>
                    <a:pt x="431" y="3551"/>
                  </a:lnTo>
                  <a:lnTo>
                    <a:pt x="431" y="431"/>
                  </a:lnTo>
                  <a:close/>
                  <a:moveTo>
                    <a:pt x="108" y="1"/>
                  </a:moveTo>
                  <a:lnTo>
                    <a:pt x="0" y="109"/>
                  </a:lnTo>
                  <a:lnTo>
                    <a:pt x="0" y="3659"/>
                  </a:lnTo>
                  <a:lnTo>
                    <a:pt x="108" y="3874"/>
                  </a:lnTo>
                  <a:lnTo>
                    <a:pt x="5810" y="7209"/>
                  </a:lnTo>
                  <a:lnTo>
                    <a:pt x="5918" y="7209"/>
                  </a:lnTo>
                  <a:lnTo>
                    <a:pt x="6025" y="6994"/>
                  </a:lnTo>
                  <a:lnTo>
                    <a:pt x="6133" y="3659"/>
                  </a:lnTo>
                  <a:lnTo>
                    <a:pt x="6025" y="3444"/>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1034;p29">
              <a:extLst>
                <a:ext uri="{FF2B5EF4-FFF2-40B4-BE49-F238E27FC236}">
                  <a16:creationId xmlns:a16="http://schemas.microsoft.com/office/drawing/2014/main" id="{4A098031-E08F-E401-0E0D-FE075E60B44E}"/>
                </a:ext>
              </a:extLst>
            </p:cNvPr>
            <p:cNvSpPr/>
            <p:nvPr/>
          </p:nvSpPr>
          <p:spPr>
            <a:xfrm>
              <a:off x="6211850" y="3743725"/>
              <a:ext cx="75350" cy="137200"/>
            </a:xfrm>
            <a:custGeom>
              <a:avLst/>
              <a:gdLst/>
              <a:ahLst/>
              <a:cxnLst/>
              <a:rect l="l" t="t" r="r" b="b"/>
              <a:pathLst>
                <a:path w="3014" h="5488" extrusionOk="0">
                  <a:moveTo>
                    <a:pt x="1" y="0"/>
                  </a:moveTo>
                  <a:lnTo>
                    <a:pt x="1" y="3873"/>
                  </a:lnTo>
                  <a:lnTo>
                    <a:pt x="3013" y="5487"/>
                  </a:lnTo>
                  <a:lnTo>
                    <a:pt x="3013" y="1722"/>
                  </a:lnTo>
                  <a:lnTo>
                    <a:pt x="1"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1035;p29">
              <a:extLst>
                <a:ext uri="{FF2B5EF4-FFF2-40B4-BE49-F238E27FC236}">
                  <a16:creationId xmlns:a16="http://schemas.microsoft.com/office/drawing/2014/main" id="{453D792F-0393-B7BE-EA0F-0AEDF6F991E1}"/>
                </a:ext>
              </a:extLst>
            </p:cNvPr>
            <p:cNvSpPr/>
            <p:nvPr/>
          </p:nvSpPr>
          <p:spPr>
            <a:xfrm>
              <a:off x="6206475" y="3738350"/>
              <a:ext cx="83400" cy="147950"/>
            </a:xfrm>
            <a:custGeom>
              <a:avLst/>
              <a:gdLst/>
              <a:ahLst/>
              <a:cxnLst/>
              <a:rect l="l" t="t" r="r" b="b"/>
              <a:pathLst>
                <a:path w="3336" h="5918" extrusionOk="0">
                  <a:moveTo>
                    <a:pt x="431" y="538"/>
                  </a:moveTo>
                  <a:lnTo>
                    <a:pt x="3013" y="2044"/>
                  </a:lnTo>
                  <a:lnTo>
                    <a:pt x="3013" y="5470"/>
                  </a:lnTo>
                  <a:lnTo>
                    <a:pt x="3013" y="5470"/>
                  </a:lnTo>
                  <a:lnTo>
                    <a:pt x="431" y="3981"/>
                  </a:lnTo>
                  <a:lnTo>
                    <a:pt x="431" y="538"/>
                  </a:lnTo>
                  <a:close/>
                  <a:moveTo>
                    <a:pt x="108" y="0"/>
                  </a:moveTo>
                  <a:lnTo>
                    <a:pt x="1" y="215"/>
                  </a:lnTo>
                  <a:lnTo>
                    <a:pt x="108" y="4088"/>
                  </a:lnTo>
                  <a:lnTo>
                    <a:pt x="216" y="4196"/>
                  </a:lnTo>
                  <a:lnTo>
                    <a:pt x="3121" y="5917"/>
                  </a:lnTo>
                  <a:lnTo>
                    <a:pt x="3228" y="5917"/>
                  </a:lnTo>
                  <a:lnTo>
                    <a:pt x="3336" y="5702"/>
                  </a:lnTo>
                  <a:lnTo>
                    <a:pt x="3336" y="1937"/>
                  </a:lnTo>
                  <a:lnTo>
                    <a:pt x="3228" y="1829"/>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1036;p29">
              <a:extLst>
                <a:ext uri="{FF2B5EF4-FFF2-40B4-BE49-F238E27FC236}">
                  <a16:creationId xmlns:a16="http://schemas.microsoft.com/office/drawing/2014/main" id="{A3B137EA-290F-ED77-2ADE-7743CA22B69E}"/>
                </a:ext>
              </a:extLst>
            </p:cNvPr>
            <p:cNvSpPr/>
            <p:nvPr/>
          </p:nvSpPr>
          <p:spPr>
            <a:xfrm>
              <a:off x="6284475" y="3687225"/>
              <a:ext cx="161400" cy="193700"/>
            </a:xfrm>
            <a:custGeom>
              <a:avLst/>
              <a:gdLst/>
              <a:ahLst/>
              <a:cxnLst/>
              <a:rect l="l" t="t" r="r" b="b"/>
              <a:pathLst>
                <a:path w="6456" h="7748" extrusionOk="0">
                  <a:moveTo>
                    <a:pt x="6348" y="1"/>
                  </a:moveTo>
                  <a:lnTo>
                    <a:pt x="1" y="3874"/>
                  </a:lnTo>
                  <a:lnTo>
                    <a:pt x="108" y="7747"/>
                  </a:lnTo>
                  <a:lnTo>
                    <a:pt x="6456" y="3874"/>
                  </a:lnTo>
                  <a:lnTo>
                    <a:pt x="6348"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1037;p29">
              <a:extLst>
                <a:ext uri="{FF2B5EF4-FFF2-40B4-BE49-F238E27FC236}">
                  <a16:creationId xmlns:a16="http://schemas.microsoft.com/office/drawing/2014/main" id="{8D4E05EE-C94D-CBE3-F41E-3FC45C8A4A22}"/>
                </a:ext>
              </a:extLst>
            </p:cNvPr>
            <p:cNvSpPr/>
            <p:nvPr/>
          </p:nvSpPr>
          <p:spPr>
            <a:xfrm>
              <a:off x="6281800" y="3684550"/>
              <a:ext cx="166775" cy="201750"/>
            </a:xfrm>
            <a:custGeom>
              <a:avLst/>
              <a:gdLst/>
              <a:ahLst/>
              <a:cxnLst/>
              <a:rect l="l" t="t" r="r" b="b"/>
              <a:pathLst>
                <a:path w="6671" h="8070" extrusionOk="0">
                  <a:moveTo>
                    <a:pt x="6348" y="538"/>
                  </a:moveTo>
                  <a:lnTo>
                    <a:pt x="6348" y="3873"/>
                  </a:lnTo>
                  <a:lnTo>
                    <a:pt x="323" y="7531"/>
                  </a:lnTo>
                  <a:lnTo>
                    <a:pt x="323" y="4132"/>
                  </a:lnTo>
                  <a:lnTo>
                    <a:pt x="323" y="4132"/>
                  </a:lnTo>
                  <a:lnTo>
                    <a:pt x="6348" y="538"/>
                  </a:lnTo>
                  <a:close/>
                  <a:moveTo>
                    <a:pt x="6348" y="0"/>
                  </a:moveTo>
                  <a:lnTo>
                    <a:pt x="108" y="3873"/>
                  </a:lnTo>
                  <a:lnTo>
                    <a:pt x="0" y="3981"/>
                  </a:lnTo>
                  <a:lnTo>
                    <a:pt x="0" y="7854"/>
                  </a:lnTo>
                  <a:lnTo>
                    <a:pt x="108" y="8069"/>
                  </a:lnTo>
                  <a:lnTo>
                    <a:pt x="323" y="8069"/>
                  </a:lnTo>
                  <a:lnTo>
                    <a:pt x="6670" y="4089"/>
                  </a:lnTo>
                  <a:lnTo>
                    <a:pt x="6670" y="3981"/>
                  </a:lnTo>
                  <a:lnTo>
                    <a:pt x="6670" y="108"/>
                  </a:lnTo>
                  <a:lnTo>
                    <a:pt x="656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1038;p29">
              <a:extLst>
                <a:ext uri="{FF2B5EF4-FFF2-40B4-BE49-F238E27FC236}">
                  <a16:creationId xmlns:a16="http://schemas.microsoft.com/office/drawing/2014/main" id="{BC401563-4391-AE09-2940-9046771300BE}"/>
                </a:ext>
              </a:extLst>
            </p:cNvPr>
            <p:cNvSpPr/>
            <p:nvPr/>
          </p:nvSpPr>
          <p:spPr>
            <a:xfrm>
              <a:off x="6211850" y="3646900"/>
              <a:ext cx="231350" cy="137200"/>
            </a:xfrm>
            <a:custGeom>
              <a:avLst/>
              <a:gdLst/>
              <a:ahLst/>
              <a:cxnLst/>
              <a:rect l="l" t="t" r="r" b="b"/>
              <a:pathLst>
                <a:path w="9254" h="5488" extrusionOk="0">
                  <a:moveTo>
                    <a:pt x="6241" y="0"/>
                  </a:moveTo>
                  <a:lnTo>
                    <a:pt x="3121" y="1937"/>
                  </a:lnTo>
                  <a:lnTo>
                    <a:pt x="1" y="3873"/>
                  </a:lnTo>
                  <a:lnTo>
                    <a:pt x="2906" y="5487"/>
                  </a:lnTo>
                  <a:lnTo>
                    <a:pt x="9253" y="1614"/>
                  </a:lnTo>
                  <a:lnTo>
                    <a:pt x="624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1039;p29">
              <a:extLst>
                <a:ext uri="{FF2B5EF4-FFF2-40B4-BE49-F238E27FC236}">
                  <a16:creationId xmlns:a16="http://schemas.microsoft.com/office/drawing/2014/main" id="{53C763A7-E4FD-7439-F082-6AA88D1753ED}"/>
                </a:ext>
              </a:extLst>
            </p:cNvPr>
            <p:cNvSpPr/>
            <p:nvPr/>
          </p:nvSpPr>
          <p:spPr>
            <a:xfrm>
              <a:off x="6206475" y="3641500"/>
              <a:ext cx="242100" cy="147975"/>
            </a:xfrm>
            <a:custGeom>
              <a:avLst/>
              <a:gdLst/>
              <a:ahLst/>
              <a:cxnLst/>
              <a:rect l="l" t="t" r="r" b="b"/>
              <a:pathLst>
                <a:path w="9684" h="5919" extrusionOk="0">
                  <a:moveTo>
                    <a:pt x="6510" y="356"/>
                  </a:moveTo>
                  <a:lnTo>
                    <a:pt x="9146" y="1938"/>
                  </a:lnTo>
                  <a:lnTo>
                    <a:pt x="3121" y="5488"/>
                  </a:lnTo>
                  <a:lnTo>
                    <a:pt x="589" y="4028"/>
                  </a:lnTo>
                  <a:lnTo>
                    <a:pt x="589" y="4028"/>
                  </a:lnTo>
                  <a:lnTo>
                    <a:pt x="1507" y="3444"/>
                  </a:lnTo>
                  <a:lnTo>
                    <a:pt x="6510" y="356"/>
                  </a:lnTo>
                  <a:close/>
                  <a:moveTo>
                    <a:pt x="6348" y="1"/>
                  </a:moveTo>
                  <a:lnTo>
                    <a:pt x="5380" y="646"/>
                  </a:lnTo>
                  <a:lnTo>
                    <a:pt x="2152" y="2691"/>
                  </a:lnTo>
                  <a:lnTo>
                    <a:pt x="754" y="3551"/>
                  </a:lnTo>
                  <a:lnTo>
                    <a:pt x="323" y="3874"/>
                  </a:lnTo>
                  <a:lnTo>
                    <a:pt x="108" y="3874"/>
                  </a:lnTo>
                  <a:lnTo>
                    <a:pt x="162" y="3928"/>
                  </a:lnTo>
                  <a:lnTo>
                    <a:pt x="162" y="3928"/>
                  </a:lnTo>
                  <a:lnTo>
                    <a:pt x="108" y="3982"/>
                  </a:lnTo>
                  <a:lnTo>
                    <a:pt x="1" y="3982"/>
                  </a:lnTo>
                  <a:lnTo>
                    <a:pt x="1" y="4197"/>
                  </a:lnTo>
                  <a:lnTo>
                    <a:pt x="108" y="4197"/>
                  </a:lnTo>
                  <a:lnTo>
                    <a:pt x="216" y="4258"/>
                  </a:lnTo>
                  <a:lnTo>
                    <a:pt x="216" y="4304"/>
                  </a:lnTo>
                  <a:lnTo>
                    <a:pt x="245" y="4275"/>
                  </a:lnTo>
                  <a:lnTo>
                    <a:pt x="3121" y="5918"/>
                  </a:lnTo>
                  <a:lnTo>
                    <a:pt x="3228" y="5918"/>
                  </a:lnTo>
                  <a:lnTo>
                    <a:pt x="9576" y="2045"/>
                  </a:lnTo>
                  <a:lnTo>
                    <a:pt x="9683" y="1830"/>
                  </a:lnTo>
                  <a:lnTo>
                    <a:pt x="9576" y="1722"/>
                  </a:lnTo>
                  <a:lnTo>
                    <a:pt x="656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1040;p29">
              <a:extLst>
                <a:ext uri="{FF2B5EF4-FFF2-40B4-BE49-F238E27FC236}">
                  <a16:creationId xmlns:a16="http://schemas.microsoft.com/office/drawing/2014/main" id="{C56C0E4E-11B7-CC51-32BD-4A8F57134094}"/>
                </a:ext>
              </a:extLst>
            </p:cNvPr>
            <p:cNvSpPr/>
            <p:nvPr/>
          </p:nvSpPr>
          <p:spPr>
            <a:xfrm>
              <a:off x="6314075" y="3679175"/>
              <a:ext cx="72625" cy="43050"/>
            </a:xfrm>
            <a:custGeom>
              <a:avLst/>
              <a:gdLst/>
              <a:ahLst/>
              <a:cxnLst/>
              <a:rect l="l" t="t" r="r" b="b"/>
              <a:pathLst>
                <a:path w="2905" h="1722" extrusionOk="0">
                  <a:moveTo>
                    <a:pt x="753" y="0"/>
                  </a:moveTo>
                  <a:lnTo>
                    <a:pt x="0" y="431"/>
                  </a:lnTo>
                  <a:lnTo>
                    <a:pt x="2152" y="1722"/>
                  </a:lnTo>
                  <a:lnTo>
                    <a:pt x="2905" y="1291"/>
                  </a:lnTo>
                  <a:lnTo>
                    <a:pt x="75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1041;p29">
              <a:extLst>
                <a:ext uri="{FF2B5EF4-FFF2-40B4-BE49-F238E27FC236}">
                  <a16:creationId xmlns:a16="http://schemas.microsoft.com/office/drawing/2014/main" id="{84A5C7CC-6004-4DFC-C233-5E136AB33912}"/>
                </a:ext>
              </a:extLst>
            </p:cNvPr>
            <p:cNvSpPr/>
            <p:nvPr/>
          </p:nvSpPr>
          <p:spPr>
            <a:xfrm>
              <a:off x="6238750" y="3730275"/>
              <a:ext cx="69950" cy="40375"/>
            </a:xfrm>
            <a:custGeom>
              <a:avLst/>
              <a:gdLst/>
              <a:ahLst/>
              <a:cxnLst/>
              <a:rect l="l" t="t" r="r" b="b"/>
              <a:pathLst>
                <a:path w="2798" h="1615" extrusionOk="0">
                  <a:moveTo>
                    <a:pt x="646" y="0"/>
                  </a:moveTo>
                  <a:lnTo>
                    <a:pt x="1" y="431"/>
                  </a:lnTo>
                  <a:lnTo>
                    <a:pt x="2045" y="1614"/>
                  </a:lnTo>
                  <a:lnTo>
                    <a:pt x="2798" y="1184"/>
                  </a:lnTo>
                  <a:lnTo>
                    <a:pt x="64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1042;p29">
              <a:extLst>
                <a:ext uri="{FF2B5EF4-FFF2-40B4-BE49-F238E27FC236}">
                  <a16:creationId xmlns:a16="http://schemas.microsoft.com/office/drawing/2014/main" id="{94E1F551-E969-EF99-77CC-9F4ED4533A5F}"/>
                </a:ext>
              </a:extLst>
            </p:cNvPr>
            <p:cNvSpPr/>
            <p:nvPr/>
          </p:nvSpPr>
          <p:spPr>
            <a:xfrm>
              <a:off x="6335575" y="3665725"/>
              <a:ext cx="72650" cy="43050"/>
            </a:xfrm>
            <a:custGeom>
              <a:avLst/>
              <a:gdLst/>
              <a:ahLst/>
              <a:cxnLst/>
              <a:rect l="l" t="t" r="r" b="b"/>
              <a:pathLst>
                <a:path w="2906" h="1722" extrusionOk="0">
                  <a:moveTo>
                    <a:pt x="754" y="0"/>
                  </a:moveTo>
                  <a:lnTo>
                    <a:pt x="1" y="431"/>
                  </a:lnTo>
                  <a:lnTo>
                    <a:pt x="2153" y="1722"/>
                  </a:lnTo>
                  <a:lnTo>
                    <a:pt x="2906" y="1291"/>
                  </a:lnTo>
                  <a:lnTo>
                    <a:pt x="75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1043;p29">
              <a:extLst>
                <a:ext uri="{FF2B5EF4-FFF2-40B4-BE49-F238E27FC236}">
                  <a16:creationId xmlns:a16="http://schemas.microsoft.com/office/drawing/2014/main" id="{EAFDC866-870D-A728-0B15-0472CB409F51}"/>
                </a:ext>
              </a:extLst>
            </p:cNvPr>
            <p:cNvSpPr/>
            <p:nvPr/>
          </p:nvSpPr>
          <p:spPr>
            <a:xfrm>
              <a:off x="6365175" y="3657650"/>
              <a:ext cx="16150" cy="13475"/>
            </a:xfrm>
            <a:custGeom>
              <a:avLst/>
              <a:gdLst/>
              <a:ahLst/>
              <a:cxnLst/>
              <a:rect l="l" t="t" r="r" b="b"/>
              <a:pathLst>
                <a:path w="646" h="539" extrusionOk="0">
                  <a:moveTo>
                    <a:pt x="323" y="0"/>
                  </a:moveTo>
                  <a:lnTo>
                    <a:pt x="108" y="108"/>
                  </a:lnTo>
                  <a:lnTo>
                    <a:pt x="0" y="323"/>
                  </a:lnTo>
                  <a:lnTo>
                    <a:pt x="108" y="431"/>
                  </a:lnTo>
                  <a:lnTo>
                    <a:pt x="323" y="538"/>
                  </a:lnTo>
                  <a:lnTo>
                    <a:pt x="538" y="431"/>
                  </a:lnTo>
                  <a:lnTo>
                    <a:pt x="646" y="323"/>
                  </a:lnTo>
                  <a:lnTo>
                    <a:pt x="538" y="108"/>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1044;p29">
              <a:extLst>
                <a:ext uri="{FF2B5EF4-FFF2-40B4-BE49-F238E27FC236}">
                  <a16:creationId xmlns:a16="http://schemas.microsoft.com/office/drawing/2014/main" id="{067650AA-43D0-95EB-7A95-665B69343418}"/>
                </a:ext>
              </a:extLst>
            </p:cNvPr>
            <p:cNvSpPr/>
            <p:nvPr/>
          </p:nvSpPr>
          <p:spPr>
            <a:xfrm>
              <a:off x="6381300" y="3668400"/>
              <a:ext cx="16175" cy="13475"/>
            </a:xfrm>
            <a:custGeom>
              <a:avLst/>
              <a:gdLst/>
              <a:ahLst/>
              <a:cxnLst/>
              <a:rect l="l" t="t" r="r" b="b"/>
              <a:pathLst>
                <a:path w="647" h="539" extrusionOk="0">
                  <a:moveTo>
                    <a:pt x="324" y="1"/>
                  </a:moveTo>
                  <a:lnTo>
                    <a:pt x="108" y="108"/>
                  </a:lnTo>
                  <a:lnTo>
                    <a:pt x="1" y="324"/>
                  </a:lnTo>
                  <a:lnTo>
                    <a:pt x="108" y="431"/>
                  </a:lnTo>
                  <a:lnTo>
                    <a:pt x="324" y="539"/>
                  </a:lnTo>
                  <a:lnTo>
                    <a:pt x="539" y="431"/>
                  </a:lnTo>
                  <a:lnTo>
                    <a:pt x="646" y="324"/>
                  </a:lnTo>
                  <a:lnTo>
                    <a:pt x="539" y="108"/>
                  </a:lnTo>
                  <a:lnTo>
                    <a:pt x="32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1045;p29">
              <a:extLst>
                <a:ext uri="{FF2B5EF4-FFF2-40B4-BE49-F238E27FC236}">
                  <a16:creationId xmlns:a16="http://schemas.microsoft.com/office/drawing/2014/main" id="{EE3564CD-DB09-9BF8-9FEE-D3738A69986F}"/>
                </a:ext>
              </a:extLst>
            </p:cNvPr>
            <p:cNvSpPr/>
            <p:nvPr/>
          </p:nvSpPr>
          <p:spPr>
            <a:xfrm>
              <a:off x="6402825" y="3681850"/>
              <a:ext cx="16150" cy="10800"/>
            </a:xfrm>
            <a:custGeom>
              <a:avLst/>
              <a:gdLst/>
              <a:ahLst/>
              <a:cxnLst/>
              <a:rect l="l" t="t" r="r" b="b"/>
              <a:pathLst>
                <a:path w="646" h="432" extrusionOk="0">
                  <a:moveTo>
                    <a:pt x="0" y="1"/>
                  </a:moveTo>
                  <a:lnTo>
                    <a:pt x="0" y="216"/>
                  </a:lnTo>
                  <a:lnTo>
                    <a:pt x="108" y="431"/>
                  </a:lnTo>
                  <a:lnTo>
                    <a:pt x="323" y="431"/>
                  </a:lnTo>
                  <a:lnTo>
                    <a:pt x="538" y="324"/>
                  </a:lnTo>
                  <a:lnTo>
                    <a:pt x="646" y="216"/>
                  </a:lnTo>
                  <a:lnTo>
                    <a:pt x="53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1046;p29">
              <a:extLst>
                <a:ext uri="{FF2B5EF4-FFF2-40B4-BE49-F238E27FC236}">
                  <a16:creationId xmlns:a16="http://schemas.microsoft.com/office/drawing/2014/main" id="{B5BE4CDB-D4AE-DF74-363E-82D474A09BDB}"/>
                </a:ext>
              </a:extLst>
            </p:cNvPr>
            <p:cNvSpPr/>
            <p:nvPr/>
          </p:nvSpPr>
          <p:spPr>
            <a:xfrm>
              <a:off x="6362475" y="3727575"/>
              <a:ext cx="67275" cy="80725"/>
            </a:xfrm>
            <a:custGeom>
              <a:avLst/>
              <a:gdLst/>
              <a:ahLst/>
              <a:cxnLst/>
              <a:rect l="l" t="t" r="r" b="b"/>
              <a:pathLst>
                <a:path w="2691" h="3229" extrusionOk="0">
                  <a:moveTo>
                    <a:pt x="2690" y="1"/>
                  </a:moveTo>
                  <a:lnTo>
                    <a:pt x="1" y="1722"/>
                  </a:lnTo>
                  <a:lnTo>
                    <a:pt x="108" y="3228"/>
                  </a:lnTo>
                  <a:lnTo>
                    <a:pt x="2690" y="1615"/>
                  </a:lnTo>
                  <a:lnTo>
                    <a:pt x="269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1047;p29">
              <a:extLst>
                <a:ext uri="{FF2B5EF4-FFF2-40B4-BE49-F238E27FC236}">
                  <a16:creationId xmlns:a16="http://schemas.microsoft.com/office/drawing/2014/main" id="{DFA7D48D-1322-462A-E070-E23298355DAD}"/>
                </a:ext>
              </a:extLst>
            </p:cNvPr>
            <p:cNvSpPr/>
            <p:nvPr/>
          </p:nvSpPr>
          <p:spPr>
            <a:xfrm>
              <a:off x="6268350" y="3654950"/>
              <a:ext cx="263600" cy="239425"/>
            </a:xfrm>
            <a:custGeom>
              <a:avLst/>
              <a:gdLst/>
              <a:ahLst/>
              <a:cxnLst/>
              <a:rect l="l" t="t" r="r" b="b"/>
              <a:pathLst>
                <a:path w="10544" h="9577" extrusionOk="0">
                  <a:moveTo>
                    <a:pt x="10544" y="1"/>
                  </a:moveTo>
                  <a:lnTo>
                    <a:pt x="0" y="6456"/>
                  </a:lnTo>
                  <a:lnTo>
                    <a:pt x="0" y="9576"/>
                  </a:lnTo>
                  <a:lnTo>
                    <a:pt x="10544" y="3336"/>
                  </a:lnTo>
                  <a:lnTo>
                    <a:pt x="1054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1048;p29">
              <a:extLst>
                <a:ext uri="{FF2B5EF4-FFF2-40B4-BE49-F238E27FC236}">
                  <a16:creationId xmlns:a16="http://schemas.microsoft.com/office/drawing/2014/main" id="{70340397-2DB6-9AC4-E44D-0998B72FAEA9}"/>
                </a:ext>
              </a:extLst>
            </p:cNvPr>
            <p:cNvSpPr/>
            <p:nvPr/>
          </p:nvSpPr>
          <p:spPr>
            <a:xfrm>
              <a:off x="6262950" y="3649575"/>
              <a:ext cx="274375" cy="247475"/>
            </a:xfrm>
            <a:custGeom>
              <a:avLst/>
              <a:gdLst/>
              <a:ahLst/>
              <a:cxnLst/>
              <a:rect l="l" t="t" r="r" b="b"/>
              <a:pathLst>
                <a:path w="10975" h="9899" extrusionOk="0">
                  <a:moveTo>
                    <a:pt x="10544" y="539"/>
                  </a:moveTo>
                  <a:lnTo>
                    <a:pt x="10544" y="3444"/>
                  </a:lnTo>
                  <a:lnTo>
                    <a:pt x="431" y="9468"/>
                  </a:lnTo>
                  <a:lnTo>
                    <a:pt x="431" y="6819"/>
                  </a:lnTo>
                  <a:lnTo>
                    <a:pt x="431" y="6819"/>
                  </a:lnTo>
                  <a:lnTo>
                    <a:pt x="10544" y="539"/>
                  </a:lnTo>
                  <a:close/>
                  <a:moveTo>
                    <a:pt x="10652" y="1"/>
                  </a:moveTo>
                  <a:lnTo>
                    <a:pt x="109" y="6564"/>
                  </a:lnTo>
                  <a:lnTo>
                    <a:pt x="1" y="6671"/>
                  </a:lnTo>
                  <a:lnTo>
                    <a:pt x="1" y="9791"/>
                  </a:lnTo>
                  <a:lnTo>
                    <a:pt x="109" y="9899"/>
                  </a:lnTo>
                  <a:lnTo>
                    <a:pt x="324" y="9899"/>
                  </a:lnTo>
                  <a:lnTo>
                    <a:pt x="10760" y="3766"/>
                  </a:lnTo>
                  <a:lnTo>
                    <a:pt x="10867" y="3551"/>
                  </a:lnTo>
                  <a:lnTo>
                    <a:pt x="10975" y="216"/>
                  </a:lnTo>
                  <a:lnTo>
                    <a:pt x="1086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1049;p29">
              <a:extLst>
                <a:ext uri="{FF2B5EF4-FFF2-40B4-BE49-F238E27FC236}">
                  <a16:creationId xmlns:a16="http://schemas.microsoft.com/office/drawing/2014/main" id="{75150E75-EEB5-0B3F-5924-F01E1505EFB3}"/>
                </a:ext>
              </a:extLst>
            </p:cNvPr>
            <p:cNvSpPr/>
            <p:nvPr/>
          </p:nvSpPr>
          <p:spPr>
            <a:xfrm>
              <a:off x="6131175" y="3730275"/>
              <a:ext cx="137200" cy="161400"/>
            </a:xfrm>
            <a:custGeom>
              <a:avLst/>
              <a:gdLst/>
              <a:ahLst/>
              <a:cxnLst/>
              <a:rect l="l" t="t" r="r" b="b"/>
              <a:pathLst>
                <a:path w="5488" h="6456" extrusionOk="0">
                  <a:moveTo>
                    <a:pt x="0" y="0"/>
                  </a:moveTo>
                  <a:lnTo>
                    <a:pt x="0" y="3228"/>
                  </a:lnTo>
                  <a:lnTo>
                    <a:pt x="5487" y="6456"/>
                  </a:lnTo>
                  <a:lnTo>
                    <a:pt x="5487" y="3443"/>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1050;p29">
              <a:extLst>
                <a:ext uri="{FF2B5EF4-FFF2-40B4-BE49-F238E27FC236}">
                  <a16:creationId xmlns:a16="http://schemas.microsoft.com/office/drawing/2014/main" id="{96AFF5BF-8842-023F-806F-8BC53E18A248}"/>
                </a:ext>
              </a:extLst>
            </p:cNvPr>
            <p:cNvSpPr/>
            <p:nvPr/>
          </p:nvSpPr>
          <p:spPr>
            <a:xfrm>
              <a:off x="6125800" y="3724900"/>
              <a:ext cx="147950" cy="169475"/>
            </a:xfrm>
            <a:custGeom>
              <a:avLst/>
              <a:gdLst/>
              <a:ahLst/>
              <a:cxnLst/>
              <a:rect l="l" t="t" r="r" b="b"/>
              <a:pathLst>
                <a:path w="5918" h="6779" extrusionOk="0">
                  <a:moveTo>
                    <a:pt x="430" y="538"/>
                  </a:moveTo>
                  <a:lnTo>
                    <a:pt x="5487" y="3766"/>
                  </a:lnTo>
                  <a:lnTo>
                    <a:pt x="5487" y="6272"/>
                  </a:lnTo>
                  <a:lnTo>
                    <a:pt x="323" y="3335"/>
                  </a:lnTo>
                  <a:lnTo>
                    <a:pt x="430" y="538"/>
                  </a:lnTo>
                  <a:close/>
                  <a:moveTo>
                    <a:pt x="108" y="0"/>
                  </a:moveTo>
                  <a:lnTo>
                    <a:pt x="0" y="215"/>
                  </a:lnTo>
                  <a:lnTo>
                    <a:pt x="0" y="3443"/>
                  </a:lnTo>
                  <a:lnTo>
                    <a:pt x="108" y="3658"/>
                  </a:lnTo>
                  <a:lnTo>
                    <a:pt x="5595" y="6778"/>
                  </a:lnTo>
                  <a:lnTo>
                    <a:pt x="5810" y="6778"/>
                  </a:lnTo>
                  <a:lnTo>
                    <a:pt x="5810" y="6671"/>
                  </a:lnTo>
                  <a:lnTo>
                    <a:pt x="5917" y="3658"/>
                  </a:lnTo>
                  <a:lnTo>
                    <a:pt x="5810" y="3551"/>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1051;p29">
              <a:extLst>
                <a:ext uri="{FF2B5EF4-FFF2-40B4-BE49-F238E27FC236}">
                  <a16:creationId xmlns:a16="http://schemas.microsoft.com/office/drawing/2014/main" id="{B39A8B4E-8BF3-673A-E58B-E232E7E6BB4C}"/>
                </a:ext>
              </a:extLst>
            </p:cNvPr>
            <p:cNvSpPr/>
            <p:nvPr/>
          </p:nvSpPr>
          <p:spPr>
            <a:xfrm>
              <a:off x="5768075" y="3864750"/>
              <a:ext cx="400775" cy="236725"/>
            </a:xfrm>
            <a:custGeom>
              <a:avLst/>
              <a:gdLst/>
              <a:ahLst/>
              <a:cxnLst/>
              <a:rect l="l" t="t" r="r" b="b"/>
              <a:pathLst>
                <a:path w="16031" h="9469" extrusionOk="0">
                  <a:moveTo>
                    <a:pt x="10328" y="1"/>
                  </a:moveTo>
                  <a:lnTo>
                    <a:pt x="0" y="6241"/>
                  </a:lnTo>
                  <a:lnTo>
                    <a:pt x="5487" y="9468"/>
                  </a:lnTo>
                  <a:lnTo>
                    <a:pt x="16030" y="3336"/>
                  </a:lnTo>
                  <a:lnTo>
                    <a:pt x="1032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1052;p29">
              <a:extLst>
                <a:ext uri="{FF2B5EF4-FFF2-40B4-BE49-F238E27FC236}">
                  <a16:creationId xmlns:a16="http://schemas.microsoft.com/office/drawing/2014/main" id="{08931B27-D34D-FCF3-5239-BADD01878864}"/>
                </a:ext>
              </a:extLst>
            </p:cNvPr>
            <p:cNvSpPr/>
            <p:nvPr/>
          </p:nvSpPr>
          <p:spPr>
            <a:xfrm>
              <a:off x="5768075" y="3776000"/>
              <a:ext cx="258225" cy="242100"/>
            </a:xfrm>
            <a:custGeom>
              <a:avLst/>
              <a:gdLst/>
              <a:ahLst/>
              <a:cxnLst/>
              <a:rect l="l" t="t" r="r" b="b"/>
              <a:pathLst>
                <a:path w="10329" h="9684" extrusionOk="0">
                  <a:moveTo>
                    <a:pt x="10328" y="0"/>
                  </a:moveTo>
                  <a:lnTo>
                    <a:pt x="0" y="6348"/>
                  </a:lnTo>
                  <a:lnTo>
                    <a:pt x="0" y="9683"/>
                  </a:lnTo>
                  <a:lnTo>
                    <a:pt x="10328" y="3551"/>
                  </a:lnTo>
                  <a:lnTo>
                    <a:pt x="1032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1053;p29">
              <a:extLst>
                <a:ext uri="{FF2B5EF4-FFF2-40B4-BE49-F238E27FC236}">
                  <a16:creationId xmlns:a16="http://schemas.microsoft.com/office/drawing/2014/main" id="{875A4F29-7262-490F-668F-69C97D5956E5}"/>
                </a:ext>
              </a:extLst>
            </p:cNvPr>
            <p:cNvSpPr/>
            <p:nvPr/>
          </p:nvSpPr>
          <p:spPr>
            <a:xfrm>
              <a:off x="5762675" y="3770625"/>
              <a:ext cx="269000" cy="252850"/>
            </a:xfrm>
            <a:custGeom>
              <a:avLst/>
              <a:gdLst/>
              <a:ahLst/>
              <a:cxnLst/>
              <a:rect l="l" t="t" r="r" b="b"/>
              <a:pathLst>
                <a:path w="10760" h="10114" extrusionOk="0">
                  <a:moveTo>
                    <a:pt x="10329" y="538"/>
                  </a:moveTo>
                  <a:lnTo>
                    <a:pt x="10437" y="3658"/>
                  </a:lnTo>
                  <a:lnTo>
                    <a:pt x="431" y="9575"/>
                  </a:lnTo>
                  <a:lnTo>
                    <a:pt x="431" y="6817"/>
                  </a:lnTo>
                  <a:lnTo>
                    <a:pt x="10329" y="538"/>
                  </a:lnTo>
                  <a:close/>
                  <a:moveTo>
                    <a:pt x="10652" y="0"/>
                  </a:moveTo>
                  <a:lnTo>
                    <a:pt x="10437" y="108"/>
                  </a:lnTo>
                  <a:lnTo>
                    <a:pt x="108" y="6563"/>
                  </a:lnTo>
                  <a:lnTo>
                    <a:pt x="1" y="6670"/>
                  </a:lnTo>
                  <a:lnTo>
                    <a:pt x="1" y="9898"/>
                  </a:lnTo>
                  <a:lnTo>
                    <a:pt x="108" y="10113"/>
                  </a:lnTo>
                  <a:lnTo>
                    <a:pt x="324" y="10113"/>
                  </a:lnTo>
                  <a:lnTo>
                    <a:pt x="10652" y="3873"/>
                  </a:lnTo>
                  <a:lnTo>
                    <a:pt x="10760" y="3766"/>
                  </a:lnTo>
                  <a:lnTo>
                    <a:pt x="10760" y="215"/>
                  </a:lnTo>
                  <a:lnTo>
                    <a:pt x="1065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1054;p29">
              <a:extLst>
                <a:ext uri="{FF2B5EF4-FFF2-40B4-BE49-F238E27FC236}">
                  <a16:creationId xmlns:a16="http://schemas.microsoft.com/office/drawing/2014/main" id="{48809343-FBA2-DFD9-8C5F-E08BD966B401}"/>
                </a:ext>
              </a:extLst>
            </p:cNvPr>
            <p:cNvSpPr/>
            <p:nvPr/>
          </p:nvSpPr>
          <p:spPr>
            <a:xfrm>
              <a:off x="5765375" y="4018075"/>
              <a:ext cx="139875" cy="180225"/>
            </a:xfrm>
            <a:custGeom>
              <a:avLst/>
              <a:gdLst/>
              <a:ahLst/>
              <a:cxnLst/>
              <a:rect l="l" t="t" r="r" b="b"/>
              <a:pathLst>
                <a:path w="5595" h="7209" extrusionOk="0">
                  <a:moveTo>
                    <a:pt x="0" y="0"/>
                  </a:moveTo>
                  <a:lnTo>
                    <a:pt x="0" y="3873"/>
                  </a:lnTo>
                  <a:lnTo>
                    <a:pt x="5487" y="7208"/>
                  </a:lnTo>
                  <a:lnTo>
                    <a:pt x="5595" y="3335"/>
                  </a:lnTo>
                  <a:lnTo>
                    <a:pt x="0"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1055;p29">
              <a:extLst>
                <a:ext uri="{FF2B5EF4-FFF2-40B4-BE49-F238E27FC236}">
                  <a16:creationId xmlns:a16="http://schemas.microsoft.com/office/drawing/2014/main" id="{30A1E181-8F67-D07F-C628-FE473674C498}"/>
                </a:ext>
              </a:extLst>
            </p:cNvPr>
            <p:cNvSpPr/>
            <p:nvPr/>
          </p:nvSpPr>
          <p:spPr>
            <a:xfrm>
              <a:off x="5760000" y="4015375"/>
              <a:ext cx="150650" cy="185600"/>
            </a:xfrm>
            <a:custGeom>
              <a:avLst/>
              <a:gdLst/>
              <a:ahLst/>
              <a:cxnLst/>
              <a:rect l="l" t="t" r="r" b="b"/>
              <a:pathLst>
                <a:path w="6026" h="7424" extrusionOk="0">
                  <a:moveTo>
                    <a:pt x="431" y="431"/>
                  </a:moveTo>
                  <a:lnTo>
                    <a:pt x="5595" y="3443"/>
                  </a:lnTo>
                  <a:lnTo>
                    <a:pt x="5595" y="6972"/>
                  </a:lnTo>
                  <a:lnTo>
                    <a:pt x="5595" y="6972"/>
                  </a:lnTo>
                  <a:lnTo>
                    <a:pt x="431" y="3874"/>
                  </a:lnTo>
                  <a:lnTo>
                    <a:pt x="431" y="431"/>
                  </a:lnTo>
                  <a:close/>
                  <a:moveTo>
                    <a:pt x="215" y="0"/>
                  </a:moveTo>
                  <a:lnTo>
                    <a:pt x="108" y="108"/>
                  </a:lnTo>
                  <a:lnTo>
                    <a:pt x="0" y="3981"/>
                  </a:lnTo>
                  <a:lnTo>
                    <a:pt x="108" y="4196"/>
                  </a:lnTo>
                  <a:lnTo>
                    <a:pt x="5702" y="7424"/>
                  </a:lnTo>
                  <a:lnTo>
                    <a:pt x="5810" y="7424"/>
                  </a:lnTo>
                  <a:lnTo>
                    <a:pt x="5918" y="7316"/>
                  </a:lnTo>
                  <a:lnTo>
                    <a:pt x="6025" y="3336"/>
                  </a:lnTo>
                  <a:lnTo>
                    <a:pt x="5918" y="3228"/>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1056;p29">
              <a:extLst>
                <a:ext uri="{FF2B5EF4-FFF2-40B4-BE49-F238E27FC236}">
                  <a16:creationId xmlns:a16="http://schemas.microsoft.com/office/drawing/2014/main" id="{BD070EA4-40A4-0176-4F23-11B13F309202}"/>
                </a:ext>
              </a:extLst>
            </p:cNvPr>
            <p:cNvSpPr/>
            <p:nvPr/>
          </p:nvSpPr>
          <p:spPr>
            <a:xfrm>
              <a:off x="5902550" y="3948125"/>
              <a:ext cx="266300" cy="250175"/>
            </a:xfrm>
            <a:custGeom>
              <a:avLst/>
              <a:gdLst/>
              <a:ahLst/>
              <a:cxnLst/>
              <a:rect l="l" t="t" r="r" b="b"/>
              <a:pathLst>
                <a:path w="10652" h="10007" extrusionOk="0">
                  <a:moveTo>
                    <a:pt x="10651" y="1"/>
                  </a:moveTo>
                  <a:lnTo>
                    <a:pt x="108" y="6133"/>
                  </a:lnTo>
                  <a:lnTo>
                    <a:pt x="0" y="10006"/>
                  </a:lnTo>
                  <a:lnTo>
                    <a:pt x="10544" y="3766"/>
                  </a:lnTo>
                  <a:lnTo>
                    <a:pt x="10651"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1057;p29">
              <a:extLst>
                <a:ext uri="{FF2B5EF4-FFF2-40B4-BE49-F238E27FC236}">
                  <a16:creationId xmlns:a16="http://schemas.microsoft.com/office/drawing/2014/main" id="{2BC041B8-D597-A25C-282E-686B6FE3F885}"/>
                </a:ext>
              </a:extLst>
            </p:cNvPr>
            <p:cNvSpPr/>
            <p:nvPr/>
          </p:nvSpPr>
          <p:spPr>
            <a:xfrm>
              <a:off x="5899850" y="3942750"/>
              <a:ext cx="271700" cy="258225"/>
            </a:xfrm>
            <a:custGeom>
              <a:avLst/>
              <a:gdLst/>
              <a:ahLst/>
              <a:cxnLst/>
              <a:rect l="l" t="t" r="r" b="b"/>
              <a:pathLst>
                <a:path w="10868" h="10329" extrusionOk="0">
                  <a:moveTo>
                    <a:pt x="10544" y="539"/>
                  </a:moveTo>
                  <a:lnTo>
                    <a:pt x="10544" y="3874"/>
                  </a:lnTo>
                  <a:lnTo>
                    <a:pt x="324" y="9899"/>
                  </a:lnTo>
                  <a:lnTo>
                    <a:pt x="426" y="6503"/>
                  </a:lnTo>
                  <a:lnTo>
                    <a:pt x="426" y="6503"/>
                  </a:lnTo>
                  <a:lnTo>
                    <a:pt x="10544" y="539"/>
                  </a:lnTo>
                  <a:close/>
                  <a:moveTo>
                    <a:pt x="10652" y="1"/>
                  </a:moveTo>
                  <a:lnTo>
                    <a:pt x="108" y="6241"/>
                  </a:lnTo>
                  <a:lnTo>
                    <a:pt x="1" y="6348"/>
                  </a:lnTo>
                  <a:lnTo>
                    <a:pt x="1" y="10221"/>
                  </a:lnTo>
                  <a:lnTo>
                    <a:pt x="108" y="10329"/>
                  </a:lnTo>
                  <a:lnTo>
                    <a:pt x="216" y="10329"/>
                  </a:lnTo>
                  <a:lnTo>
                    <a:pt x="10759" y="4089"/>
                  </a:lnTo>
                  <a:lnTo>
                    <a:pt x="10867" y="3981"/>
                  </a:lnTo>
                  <a:lnTo>
                    <a:pt x="10867" y="216"/>
                  </a:lnTo>
                  <a:lnTo>
                    <a:pt x="1086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1058;p29">
              <a:extLst>
                <a:ext uri="{FF2B5EF4-FFF2-40B4-BE49-F238E27FC236}">
                  <a16:creationId xmlns:a16="http://schemas.microsoft.com/office/drawing/2014/main" id="{C402D5C7-3B82-D08F-8576-1BAAB1DA3823}"/>
                </a:ext>
              </a:extLst>
            </p:cNvPr>
            <p:cNvSpPr/>
            <p:nvPr/>
          </p:nvSpPr>
          <p:spPr>
            <a:xfrm>
              <a:off x="5762675" y="3859375"/>
              <a:ext cx="408875" cy="247475"/>
            </a:xfrm>
            <a:custGeom>
              <a:avLst/>
              <a:gdLst/>
              <a:ahLst/>
              <a:cxnLst/>
              <a:rect l="l" t="t" r="r" b="b"/>
              <a:pathLst>
                <a:path w="16355" h="9899" extrusionOk="0">
                  <a:moveTo>
                    <a:pt x="10545" y="388"/>
                  </a:moveTo>
                  <a:lnTo>
                    <a:pt x="15816" y="3551"/>
                  </a:lnTo>
                  <a:lnTo>
                    <a:pt x="5703" y="9468"/>
                  </a:lnTo>
                  <a:lnTo>
                    <a:pt x="540" y="6431"/>
                  </a:lnTo>
                  <a:lnTo>
                    <a:pt x="2260" y="5380"/>
                  </a:lnTo>
                  <a:lnTo>
                    <a:pt x="10545" y="388"/>
                  </a:lnTo>
                  <a:close/>
                  <a:moveTo>
                    <a:pt x="10437" y="0"/>
                  </a:moveTo>
                  <a:lnTo>
                    <a:pt x="8823" y="969"/>
                  </a:lnTo>
                  <a:lnTo>
                    <a:pt x="3444" y="4304"/>
                  </a:lnTo>
                  <a:lnTo>
                    <a:pt x="1077" y="5703"/>
                  </a:lnTo>
                  <a:lnTo>
                    <a:pt x="324" y="6025"/>
                  </a:lnTo>
                  <a:lnTo>
                    <a:pt x="216" y="6133"/>
                  </a:lnTo>
                  <a:lnTo>
                    <a:pt x="108" y="6240"/>
                  </a:lnTo>
                  <a:lnTo>
                    <a:pt x="1" y="6348"/>
                  </a:lnTo>
                  <a:lnTo>
                    <a:pt x="1" y="6456"/>
                  </a:lnTo>
                  <a:lnTo>
                    <a:pt x="108" y="6563"/>
                  </a:lnTo>
                  <a:lnTo>
                    <a:pt x="5595" y="9898"/>
                  </a:lnTo>
                  <a:lnTo>
                    <a:pt x="5811" y="9898"/>
                  </a:lnTo>
                  <a:lnTo>
                    <a:pt x="16354" y="3658"/>
                  </a:lnTo>
                  <a:lnTo>
                    <a:pt x="16354" y="3551"/>
                  </a:lnTo>
                  <a:lnTo>
                    <a:pt x="16354" y="3336"/>
                  </a:lnTo>
                  <a:lnTo>
                    <a:pt x="1065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1059;p29">
              <a:extLst>
                <a:ext uri="{FF2B5EF4-FFF2-40B4-BE49-F238E27FC236}">
                  <a16:creationId xmlns:a16="http://schemas.microsoft.com/office/drawing/2014/main" id="{AC293388-54D4-B3B9-510C-5227C8CB38AE}"/>
                </a:ext>
              </a:extLst>
            </p:cNvPr>
            <p:cNvSpPr/>
            <p:nvPr/>
          </p:nvSpPr>
          <p:spPr>
            <a:xfrm>
              <a:off x="6026275" y="3776000"/>
              <a:ext cx="142575" cy="172150"/>
            </a:xfrm>
            <a:custGeom>
              <a:avLst/>
              <a:gdLst/>
              <a:ahLst/>
              <a:cxnLst/>
              <a:rect l="l" t="t" r="r" b="b"/>
              <a:pathLst>
                <a:path w="5703" h="6886" extrusionOk="0">
                  <a:moveTo>
                    <a:pt x="0" y="0"/>
                  </a:moveTo>
                  <a:lnTo>
                    <a:pt x="0" y="3551"/>
                  </a:lnTo>
                  <a:lnTo>
                    <a:pt x="5702" y="6886"/>
                  </a:lnTo>
                  <a:lnTo>
                    <a:pt x="5702" y="3443"/>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1060;p29">
              <a:extLst>
                <a:ext uri="{FF2B5EF4-FFF2-40B4-BE49-F238E27FC236}">
                  <a16:creationId xmlns:a16="http://schemas.microsoft.com/office/drawing/2014/main" id="{61B5FD94-47B9-32F0-2211-18F87D7ECFD8}"/>
                </a:ext>
              </a:extLst>
            </p:cNvPr>
            <p:cNvSpPr/>
            <p:nvPr/>
          </p:nvSpPr>
          <p:spPr>
            <a:xfrm>
              <a:off x="6020900" y="3770625"/>
              <a:ext cx="153325" cy="180225"/>
            </a:xfrm>
            <a:custGeom>
              <a:avLst/>
              <a:gdLst/>
              <a:ahLst/>
              <a:cxnLst/>
              <a:rect l="l" t="t" r="r" b="b"/>
              <a:pathLst>
                <a:path w="6133" h="7209" extrusionOk="0">
                  <a:moveTo>
                    <a:pt x="431" y="538"/>
                  </a:moveTo>
                  <a:lnTo>
                    <a:pt x="5702" y="3766"/>
                  </a:lnTo>
                  <a:lnTo>
                    <a:pt x="5702" y="6699"/>
                  </a:lnTo>
                  <a:lnTo>
                    <a:pt x="5702" y="6699"/>
                  </a:lnTo>
                  <a:lnTo>
                    <a:pt x="431" y="3658"/>
                  </a:lnTo>
                  <a:lnTo>
                    <a:pt x="431" y="538"/>
                  </a:lnTo>
                  <a:close/>
                  <a:moveTo>
                    <a:pt x="108" y="0"/>
                  </a:moveTo>
                  <a:lnTo>
                    <a:pt x="0" y="215"/>
                  </a:lnTo>
                  <a:lnTo>
                    <a:pt x="0" y="3766"/>
                  </a:lnTo>
                  <a:lnTo>
                    <a:pt x="108" y="3873"/>
                  </a:lnTo>
                  <a:lnTo>
                    <a:pt x="5810" y="7208"/>
                  </a:lnTo>
                  <a:lnTo>
                    <a:pt x="6025" y="7208"/>
                  </a:lnTo>
                  <a:lnTo>
                    <a:pt x="6025" y="7101"/>
                  </a:lnTo>
                  <a:lnTo>
                    <a:pt x="6133" y="3658"/>
                  </a:lnTo>
                  <a:lnTo>
                    <a:pt x="6025" y="3550"/>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1061;p29">
              <a:extLst>
                <a:ext uri="{FF2B5EF4-FFF2-40B4-BE49-F238E27FC236}">
                  <a16:creationId xmlns:a16="http://schemas.microsoft.com/office/drawing/2014/main" id="{D2610B70-D71E-C21D-DAF9-9DEF285F707E}"/>
                </a:ext>
              </a:extLst>
            </p:cNvPr>
            <p:cNvSpPr/>
            <p:nvPr/>
          </p:nvSpPr>
          <p:spPr>
            <a:xfrm>
              <a:off x="5768075" y="3937375"/>
              <a:ext cx="137175" cy="161400"/>
            </a:xfrm>
            <a:custGeom>
              <a:avLst/>
              <a:gdLst/>
              <a:ahLst/>
              <a:cxnLst/>
              <a:rect l="l" t="t" r="r" b="b"/>
              <a:pathLst>
                <a:path w="5487" h="6456" extrusionOk="0">
                  <a:moveTo>
                    <a:pt x="0" y="0"/>
                  </a:moveTo>
                  <a:lnTo>
                    <a:pt x="0" y="3336"/>
                  </a:lnTo>
                  <a:lnTo>
                    <a:pt x="5487" y="6456"/>
                  </a:lnTo>
                  <a:lnTo>
                    <a:pt x="5487" y="3551"/>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1062;p29">
              <a:extLst>
                <a:ext uri="{FF2B5EF4-FFF2-40B4-BE49-F238E27FC236}">
                  <a16:creationId xmlns:a16="http://schemas.microsoft.com/office/drawing/2014/main" id="{F518C579-516C-E293-8EA4-D3EFEC162B3A}"/>
                </a:ext>
              </a:extLst>
            </p:cNvPr>
            <p:cNvSpPr/>
            <p:nvPr/>
          </p:nvSpPr>
          <p:spPr>
            <a:xfrm>
              <a:off x="5762675" y="3934675"/>
              <a:ext cx="147975" cy="169475"/>
            </a:xfrm>
            <a:custGeom>
              <a:avLst/>
              <a:gdLst/>
              <a:ahLst/>
              <a:cxnLst/>
              <a:rect l="l" t="t" r="r" b="b"/>
              <a:pathLst>
                <a:path w="5919" h="6779" extrusionOk="0">
                  <a:moveTo>
                    <a:pt x="431" y="431"/>
                  </a:moveTo>
                  <a:lnTo>
                    <a:pt x="5488" y="3766"/>
                  </a:lnTo>
                  <a:lnTo>
                    <a:pt x="5488" y="6273"/>
                  </a:lnTo>
                  <a:lnTo>
                    <a:pt x="324" y="3336"/>
                  </a:lnTo>
                  <a:lnTo>
                    <a:pt x="431" y="431"/>
                  </a:lnTo>
                  <a:close/>
                  <a:moveTo>
                    <a:pt x="108" y="1"/>
                  </a:moveTo>
                  <a:lnTo>
                    <a:pt x="1" y="108"/>
                  </a:lnTo>
                  <a:lnTo>
                    <a:pt x="1" y="3444"/>
                  </a:lnTo>
                  <a:lnTo>
                    <a:pt x="108" y="3551"/>
                  </a:lnTo>
                  <a:lnTo>
                    <a:pt x="5595" y="6779"/>
                  </a:lnTo>
                  <a:lnTo>
                    <a:pt x="5811" y="6779"/>
                  </a:lnTo>
                  <a:lnTo>
                    <a:pt x="5811" y="6564"/>
                  </a:lnTo>
                  <a:lnTo>
                    <a:pt x="5918" y="3659"/>
                  </a:lnTo>
                  <a:lnTo>
                    <a:pt x="5811" y="3444"/>
                  </a:lnTo>
                  <a:lnTo>
                    <a:pt x="32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1063;p29">
              <a:extLst>
                <a:ext uri="{FF2B5EF4-FFF2-40B4-BE49-F238E27FC236}">
                  <a16:creationId xmlns:a16="http://schemas.microsoft.com/office/drawing/2014/main" id="{98319C37-DE30-DE7C-9F7E-5B2861B86E35}"/>
                </a:ext>
              </a:extLst>
            </p:cNvPr>
            <p:cNvSpPr/>
            <p:nvPr/>
          </p:nvSpPr>
          <p:spPr>
            <a:xfrm>
              <a:off x="5905225" y="3862075"/>
              <a:ext cx="263625" cy="239400"/>
            </a:xfrm>
            <a:custGeom>
              <a:avLst/>
              <a:gdLst/>
              <a:ahLst/>
              <a:cxnLst/>
              <a:rect l="l" t="t" r="r" b="b"/>
              <a:pathLst>
                <a:path w="10545" h="9576" extrusionOk="0">
                  <a:moveTo>
                    <a:pt x="10544" y="0"/>
                  </a:moveTo>
                  <a:lnTo>
                    <a:pt x="1" y="6563"/>
                  </a:lnTo>
                  <a:lnTo>
                    <a:pt x="1" y="9575"/>
                  </a:lnTo>
                  <a:lnTo>
                    <a:pt x="10544" y="3443"/>
                  </a:lnTo>
                  <a:lnTo>
                    <a:pt x="1054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1064;p29">
              <a:extLst>
                <a:ext uri="{FF2B5EF4-FFF2-40B4-BE49-F238E27FC236}">
                  <a16:creationId xmlns:a16="http://schemas.microsoft.com/office/drawing/2014/main" id="{6A3FFCCD-7089-AE70-602C-8B7F57A20F91}"/>
                </a:ext>
              </a:extLst>
            </p:cNvPr>
            <p:cNvSpPr/>
            <p:nvPr/>
          </p:nvSpPr>
          <p:spPr>
            <a:xfrm>
              <a:off x="5899850" y="3859375"/>
              <a:ext cx="274375" cy="247475"/>
            </a:xfrm>
            <a:custGeom>
              <a:avLst/>
              <a:gdLst/>
              <a:ahLst/>
              <a:cxnLst/>
              <a:rect l="l" t="t" r="r" b="b"/>
              <a:pathLst>
                <a:path w="10975" h="9899" extrusionOk="0">
                  <a:moveTo>
                    <a:pt x="10544" y="431"/>
                  </a:moveTo>
                  <a:lnTo>
                    <a:pt x="10544" y="3443"/>
                  </a:lnTo>
                  <a:lnTo>
                    <a:pt x="431" y="9361"/>
                  </a:lnTo>
                  <a:lnTo>
                    <a:pt x="431" y="6712"/>
                  </a:lnTo>
                  <a:lnTo>
                    <a:pt x="10544" y="431"/>
                  </a:lnTo>
                  <a:close/>
                  <a:moveTo>
                    <a:pt x="10652" y="0"/>
                  </a:moveTo>
                  <a:lnTo>
                    <a:pt x="108" y="6456"/>
                  </a:lnTo>
                  <a:lnTo>
                    <a:pt x="1" y="6671"/>
                  </a:lnTo>
                  <a:lnTo>
                    <a:pt x="1" y="9683"/>
                  </a:lnTo>
                  <a:lnTo>
                    <a:pt x="108" y="9898"/>
                  </a:lnTo>
                  <a:lnTo>
                    <a:pt x="324" y="9898"/>
                  </a:lnTo>
                  <a:lnTo>
                    <a:pt x="10867" y="3658"/>
                  </a:lnTo>
                  <a:lnTo>
                    <a:pt x="10867" y="3551"/>
                  </a:lnTo>
                  <a:lnTo>
                    <a:pt x="10975" y="108"/>
                  </a:lnTo>
                  <a:lnTo>
                    <a:pt x="10867"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1065;p29">
              <a:extLst>
                <a:ext uri="{FF2B5EF4-FFF2-40B4-BE49-F238E27FC236}">
                  <a16:creationId xmlns:a16="http://schemas.microsoft.com/office/drawing/2014/main" id="{911BE84B-E7C3-FC55-DEBC-746FEA3C1BA9}"/>
                </a:ext>
              </a:extLst>
            </p:cNvPr>
            <p:cNvSpPr/>
            <p:nvPr/>
          </p:nvSpPr>
          <p:spPr>
            <a:xfrm>
              <a:off x="5749225" y="3681850"/>
              <a:ext cx="169475" cy="75350"/>
            </a:xfrm>
            <a:custGeom>
              <a:avLst/>
              <a:gdLst/>
              <a:ahLst/>
              <a:cxnLst/>
              <a:rect l="l" t="t" r="r" b="b"/>
              <a:pathLst>
                <a:path w="6779" h="3014" extrusionOk="0">
                  <a:moveTo>
                    <a:pt x="1" y="1"/>
                  </a:moveTo>
                  <a:lnTo>
                    <a:pt x="1" y="754"/>
                  </a:lnTo>
                  <a:lnTo>
                    <a:pt x="109" y="1077"/>
                  </a:lnTo>
                  <a:lnTo>
                    <a:pt x="109" y="1399"/>
                  </a:lnTo>
                  <a:lnTo>
                    <a:pt x="324" y="1830"/>
                  </a:lnTo>
                  <a:lnTo>
                    <a:pt x="646" y="2153"/>
                  </a:lnTo>
                  <a:lnTo>
                    <a:pt x="969" y="2475"/>
                  </a:lnTo>
                  <a:lnTo>
                    <a:pt x="1507" y="2690"/>
                  </a:lnTo>
                  <a:lnTo>
                    <a:pt x="2045" y="2906"/>
                  </a:lnTo>
                  <a:lnTo>
                    <a:pt x="2691" y="3013"/>
                  </a:lnTo>
                  <a:lnTo>
                    <a:pt x="4089" y="3013"/>
                  </a:lnTo>
                  <a:lnTo>
                    <a:pt x="4735" y="2906"/>
                  </a:lnTo>
                  <a:lnTo>
                    <a:pt x="5273" y="2690"/>
                  </a:lnTo>
                  <a:lnTo>
                    <a:pt x="5811" y="2475"/>
                  </a:lnTo>
                  <a:lnTo>
                    <a:pt x="6133" y="2153"/>
                  </a:lnTo>
                  <a:lnTo>
                    <a:pt x="6456" y="1830"/>
                  </a:lnTo>
                  <a:lnTo>
                    <a:pt x="6671" y="1399"/>
                  </a:lnTo>
                  <a:lnTo>
                    <a:pt x="6779" y="1077"/>
                  </a:lnTo>
                  <a:lnTo>
                    <a:pt x="677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1066;p29">
              <a:extLst>
                <a:ext uri="{FF2B5EF4-FFF2-40B4-BE49-F238E27FC236}">
                  <a16:creationId xmlns:a16="http://schemas.microsoft.com/office/drawing/2014/main" id="{B9CB9ADD-AAAF-FA73-9F05-DFF463A5FE6B}"/>
                </a:ext>
              </a:extLst>
            </p:cNvPr>
            <p:cNvSpPr/>
            <p:nvPr/>
          </p:nvSpPr>
          <p:spPr>
            <a:xfrm>
              <a:off x="5749225" y="3681850"/>
              <a:ext cx="169475" cy="75350"/>
            </a:xfrm>
            <a:custGeom>
              <a:avLst/>
              <a:gdLst/>
              <a:ahLst/>
              <a:cxnLst/>
              <a:rect l="l" t="t" r="r" b="b"/>
              <a:pathLst>
                <a:path w="6779" h="3014" fill="none" extrusionOk="0">
                  <a:moveTo>
                    <a:pt x="6779" y="1"/>
                  </a:moveTo>
                  <a:lnTo>
                    <a:pt x="6779" y="1077"/>
                  </a:lnTo>
                  <a:lnTo>
                    <a:pt x="6779" y="1077"/>
                  </a:lnTo>
                  <a:lnTo>
                    <a:pt x="6671" y="1399"/>
                  </a:lnTo>
                  <a:lnTo>
                    <a:pt x="6456" y="1830"/>
                  </a:lnTo>
                  <a:lnTo>
                    <a:pt x="6133" y="2153"/>
                  </a:lnTo>
                  <a:lnTo>
                    <a:pt x="5811" y="2475"/>
                  </a:lnTo>
                  <a:lnTo>
                    <a:pt x="5273" y="2690"/>
                  </a:lnTo>
                  <a:lnTo>
                    <a:pt x="4735" y="2906"/>
                  </a:lnTo>
                  <a:lnTo>
                    <a:pt x="4089" y="3013"/>
                  </a:lnTo>
                  <a:lnTo>
                    <a:pt x="3336" y="3013"/>
                  </a:lnTo>
                  <a:lnTo>
                    <a:pt x="3336" y="3013"/>
                  </a:lnTo>
                  <a:lnTo>
                    <a:pt x="2691" y="3013"/>
                  </a:lnTo>
                  <a:lnTo>
                    <a:pt x="2045" y="2906"/>
                  </a:lnTo>
                  <a:lnTo>
                    <a:pt x="1507" y="2690"/>
                  </a:lnTo>
                  <a:lnTo>
                    <a:pt x="969" y="2475"/>
                  </a:lnTo>
                  <a:lnTo>
                    <a:pt x="646" y="2153"/>
                  </a:lnTo>
                  <a:lnTo>
                    <a:pt x="324" y="1830"/>
                  </a:lnTo>
                  <a:lnTo>
                    <a:pt x="109" y="1399"/>
                  </a:lnTo>
                  <a:lnTo>
                    <a:pt x="109" y="1077"/>
                  </a:lnTo>
                  <a:lnTo>
                    <a:pt x="1" y="754"/>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1067;p29">
              <a:extLst>
                <a:ext uri="{FF2B5EF4-FFF2-40B4-BE49-F238E27FC236}">
                  <a16:creationId xmlns:a16="http://schemas.microsoft.com/office/drawing/2014/main" id="{60811D0E-89D1-EDD2-C1C7-49BD929AE104}"/>
                </a:ext>
              </a:extLst>
            </p:cNvPr>
            <p:cNvSpPr/>
            <p:nvPr/>
          </p:nvSpPr>
          <p:spPr>
            <a:xfrm>
              <a:off x="5746550" y="3676475"/>
              <a:ext cx="174850" cy="86100"/>
            </a:xfrm>
            <a:custGeom>
              <a:avLst/>
              <a:gdLst/>
              <a:ahLst/>
              <a:cxnLst/>
              <a:rect l="l" t="t" r="r" b="b"/>
              <a:pathLst>
                <a:path w="6994" h="3444" extrusionOk="0">
                  <a:moveTo>
                    <a:pt x="0" y="1"/>
                  </a:moveTo>
                  <a:lnTo>
                    <a:pt x="0" y="216"/>
                  </a:lnTo>
                  <a:lnTo>
                    <a:pt x="0" y="969"/>
                  </a:lnTo>
                  <a:lnTo>
                    <a:pt x="0" y="1292"/>
                  </a:lnTo>
                  <a:lnTo>
                    <a:pt x="108" y="1722"/>
                  </a:lnTo>
                  <a:lnTo>
                    <a:pt x="323" y="2152"/>
                  </a:lnTo>
                  <a:lnTo>
                    <a:pt x="646" y="2475"/>
                  </a:lnTo>
                  <a:lnTo>
                    <a:pt x="1076" y="2798"/>
                  </a:lnTo>
                  <a:lnTo>
                    <a:pt x="1507" y="3013"/>
                  </a:lnTo>
                  <a:lnTo>
                    <a:pt x="2152" y="3228"/>
                  </a:lnTo>
                  <a:lnTo>
                    <a:pt x="2798" y="3336"/>
                  </a:lnTo>
                  <a:lnTo>
                    <a:pt x="3443" y="3443"/>
                  </a:lnTo>
                  <a:lnTo>
                    <a:pt x="4196" y="3336"/>
                  </a:lnTo>
                  <a:lnTo>
                    <a:pt x="4842" y="3228"/>
                  </a:lnTo>
                  <a:lnTo>
                    <a:pt x="5487" y="3013"/>
                  </a:lnTo>
                  <a:lnTo>
                    <a:pt x="5918" y="2798"/>
                  </a:lnTo>
                  <a:lnTo>
                    <a:pt x="6348" y="2475"/>
                  </a:lnTo>
                  <a:lnTo>
                    <a:pt x="6778" y="2152"/>
                  </a:lnTo>
                  <a:lnTo>
                    <a:pt x="6993" y="1722"/>
                  </a:lnTo>
                  <a:lnTo>
                    <a:pt x="6993" y="1292"/>
                  </a:lnTo>
                  <a:lnTo>
                    <a:pt x="6993" y="1184"/>
                  </a:lnTo>
                  <a:lnTo>
                    <a:pt x="6993" y="216"/>
                  </a:lnTo>
                  <a:lnTo>
                    <a:pt x="6993" y="1"/>
                  </a:lnTo>
                  <a:lnTo>
                    <a:pt x="6671" y="1"/>
                  </a:lnTo>
                  <a:lnTo>
                    <a:pt x="6671" y="216"/>
                  </a:lnTo>
                  <a:lnTo>
                    <a:pt x="6671" y="1292"/>
                  </a:lnTo>
                  <a:lnTo>
                    <a:pt x="6563" y="1614"/>
                  </a:lnTo>
                  <a:lnTo>
                    <a:pt x="6456" y="1937"/>
                  </a:lnTo>
                  <a:lnTo>
                    <a:pt x="6025" y="2368"/>
                  </a:lnTo>
                  <a:lnTo>
                    <a:pt x="5272" y="2690"/>
                  </a:lnTo>
                  <a:lnTo>
                    <a:pt x="4411" y="2905"/>
                  </a:lnTo>
                  <a:lnTo>
                    <a:pt x="3443" y="3013"/>
                  </a:lnTo>
                  <a:lnTo>
                    <a:pt x="2798" y="3013"/>
                  </a:lnTo>
                  <a:lnTo>
                    <a:pt x="2260" y="2905"/>
                  </a:lnTo>
                  <a:lnTo>
                    <a:pt x="1722" y="2690"/>
                  </a:lnTo>
                  <a:lnTo>
                    <a:pt x="1184" y="2475"/>
                  </a:lnTo>
                  <a:lnTo>
                    <a:pt x="861" y="2260"/>
                  </a:lnTo>
                  <a:lnTo>
                    <a:pt x="538" y="1937"/>
                  </a:lnTo>
                  <a:lnTo>
                    <a:pt x="431" y="1614"/>
                  </a:lnTo>
                  <a:lnTo>
                    <a:pt x="323" y="1292"/>
                  </a:lnTo>
                  <a:lnTo>
                    <a:pt x="323" y="1184"/>
                  </a:lnTo>
                  <a:lnTo>
                    <a:pt x="323" y="969"/>
                  </a:lnTo>
                  <a:lnTo>
                    <a:pt x="323" y="216"/>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1068;p29">
              <a:extLst>
                <a:ext uri="{FF2B5EF4-FFF2-40B4-BE49-F238E27FC236}">
                  <a16:creationId xmlns:a16="http://schemas.microsoft.com/office/drawing/2014/main" id="{28E8AF76-8A08-28D9-E426-F291F8D24E25}"/>
                </a:ext>
              </a:extLst>
            </p:cNvPr>
            <p:cNvSpPr/>
            <p:nvPr/>
          </p:nvSpPr>
          <p:spPr>
            <a:xfrm>
              <a:off x="5749225" y="3628075"/>
              <a:ext cx="169475" cy="99525"/>
            </a:xfrm>
            <a:custGeom>
              <a:avLst/>
              <a:gdLst/>
              <a:ahLst/>
              <a:cxnLst/>
              <a:rect l="l" t="t" r="r" b="b"/>
              <a:pathLst>
                <a:path w="6779" h="3981" extrusionOk="0">
                  <a:moveTo>
                    <a:pt x="2691" y="0"/>
                  </a:moveTo>
                  <a:lnTo>
                    <a:pt x="2045" y="108"/>
                  </a:lnTo>
                  <a:lnTo>
                    <a:pt x="1507" y="323"/>
                  </a:lnTo>
                  <a:lnTo>
                    <a:pt x="969" y="538"/>
                  </a:lnTo>
                  <a:lnTo>
                    <a:pt x="539" y="861"/>
                  </a:lnTo>
                  <a:lnTo>
                    <a:pt x="324" y="1183"/>
                  </a:lnTo>
                  <a:lnTo>
                    <a:pt x="109" y="1506"/>
                  </a:lnTo>
                  <a:lnTo>
                    <a:pt x="1" y="1937"/>
                  </a:lnTo>
                  <a:lnTo>
                    <a:pt x="109" y="2367"/>
                  </a:lnTo>
                  <a:lnTo>
                    <a:pt x="324" y="2690"/>
                  </a:lnTo>
                  <a:lnTo>
                    <a:pt x="539" y="3012"/>
                  </a:lnTo>
                  <a:lnTo>
                    <a:pt x="969" y="3335"/>
                  </a:lnTo>
                  <a:lnTo>
                    <a:pt x="1507" y="3550"/>
                  </a:lnTo>
                  <a:lnTo>
                    <a:pt x="2045" y="3766"/>
                  </a:lnTo>
                  <a:lnTo>
                    <a:pt x="2691" y="3873"/>
                  </a:lnTo>
                  <a:lnTo>
                    <a:pt x="3336" y="3981"/>
                  </a:lnTo>
                  <a:lnTo>
                    <a:pt x="4089" y="3873"/>
                  </a:lnTo>
                  <a:lnTo>
                    <a:pt x="4735" y="3766"/>
                  </a:lnTo>
                  <a:lnTo>
                    <a:pt x="5273" y="3550"/>
                  </a:lnTo>
                  <a:lnTo>
                    <a:pt x="5811" y="3335"/>
                  </a:lnTo>
                  <a:lnTo>
                    <a:pt x="6133" y="3012"/>
                  </a:lnTo>
                  <a:lnTo>
                    <a:pt x="6456" y="2690"/>
                  </a:lnTo>
                  <a:lnTo>
                    <a:pt x="6671" y="2367"/>
                  </a:lnTo>
                  <a:lnTo>
                    <a:pt x="6779" y="1937"/>
                  </a:lnTo>
                  <a:lnTo>
                    <a:pt x="6671" y="1506"/>
                  </a:lnTo>
                  <a:lnTo>
                    <a:pt x="6456" y="1183"/>
                  </a:lnTo>
                  <a:lnTo>
                    <a:pt x="6133" y="861"/>
                  </a:lnTo>
                  <a:lnTo>
                    <a:pt x="5811" y="538"/>
                  </a:lnTo>
                  <a:lnTo>
                    <a:pt x="5273" y="323"/>
                  </a:lnTo>
                  <a:lnTo>
                    <a:pt x="4735" y="108"/>
                  </a:lnTo>
                  <a:lnTo>
                    <a:pt x="4089"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1069;p29">
              <a:extLst>
                <a:ext uri="{FF2B5EF4-FFF2-40B4-BE49-F238E27FC236}">
                  <a16:creationId xmlns:a16="http://schemas.microsoft.com/office/drawing/2014/main" id="{F5EB3AEF-26A0-D6FC-1BC2-A4BAE4490179}"/>
                </a:ext>
              </a:extLst>
            </p:cNvPr>
            <p:cNvSpPr/>
            <p:nvPr/>
          </p:nvSpPr>
          <p:spPr>
            <a:xfrm>
              <a:off x="5743850" y="3622675"/>
              <a:ext cx="177550" cy="107625"/>
            </a:xfrm>
            <a:custGeom>
              <a:avLst/>
              <a:gdLst/>
              <a:ahLst/>
              <a:cxnLst/>
              <a:rect l="l" t="t" r="r" b="b"/>
              <a:pathLst>
                <a:path w="7102" h="4305" extrusionOk="0">
                  <a:moveTo>
                    <a:pt x="3551" y="324"/>
                  </a:moveTo>
                  <a:lnTo>
                    <a:pt x="4197" y="431"/>
                  </a:lnTo>
                  <a:lnTo>
                    <a:pt x="4842" y="539"/>
                  </a:lnTo>
                  <a:lnTo>
                    <a:pt x="5380" y="646"/>
                  </a:lnTo>
                  <a:lnTo>
                    <a:pt x="5918" y="969"/>
                  </a:lnTo>
                  <a:lnTo>
                    <a:pt x="6241" y="1184"/>
                  </a:lnTo>
                  <a:lnTo>
                    <a:pt x="6564" y="1507"/>
                  </a:lnTo>
                  <a:lnTo>
                    <a:pt x="6671" y="1830"/>
                  </a:lnTo>
                  <a:lnTo>
                    <a:pt x="6779" y="2153"/>
                  </a:lnTo>
                  <a:lnTo>
                    <a:pt x="6671" y="2475"/>
                  </a:lnTo>
                  <a:lnTo>
                    <a:pt x="6564" y="2798"/>
                  </a:lnTo>
                  <a:lnTo>
                    <a:pt x="6133" y="3336"/>
                  </a:lnTo>
                  <a:lnTo>
                    <a:pt x="5380" y="3659"/>
                  </a:lnTo>
                  <a:lnTo>
                    <a:pt x="4519" y="3874"/>
                  </a:lnTo>
                  <a:lnTo>
                    <a:pt x="3551" y="3982"/>
                  </a:lnTo>
                  <a:lnTo>
                    <a:pt x="2906" y="3982"/>
                  </a:lnTo>
                  <a:lnTo>
                    <a:pt x="2368" y="3874"/>
                  </a:lnTo>
                  <a:lnTo>
                    <a:pt x="1830" y="3659"/>
                  </a:lnTo>
                  <a:lnTo>
                    <a:pt x="1292" y="3444"/>
                  </a:lnTo>
                  <a:lnTo>
                    <a:pt x="969" y="3121"/>
                  </a:lnTo>
                  <a:lnTo>
                    <a:pt x="646" y="2798"/>
                  </a:lnTo>
                  <a:lnTo>
                    <a:pt x="431" y="2475"/>
                  </a:lnTo>
                  <a:lnTo>
                    <a:pt x="431" y="2153"/>
                  </a:lnTo>
                  <a:lnTo>
                    <a:pt x="431" y="1830"/>
                  </a:lnTo>
                  <a:lnTo>
                    <a:pt x="646" y="1507"/>
                  </a:lnTo>
                  <a:lnTo>
                    <a:pt x="1077" y="1077"/>
                  </a:lnTo>
                  <a:lnTo>
                    <a:pt x="1830" y="646"/>
                  </a:lnTo>
                  <a:lnTo>
                    <a:pt x="2583" y="431"/>
                  </a:lnTo>
                  <a:lnTo>
                    <a:pt x="3551" y="324"/>
                  </a:lnTo>
                  <a:close/>
                  <a:moveTo>
                    <a:pt x="2906" y="1"/>
                  </a:moveTo>
                  <a:lnTo>
                    <a:pt x="2260" y="108"/>
                  </a:lnTo>
                  <a:lnTo>
                    <a:pt x="1615" y="324"/>
                  </a:lnTo>
                  <a:lnTo>
                    <a:pt x="1077" y="646"/>
                  </a:lnTo>
                  <a:lnTo>
                    <a:pt x="646" y="969"/>
                  </a:lnTo>
                  <a:lnTo>
                    <a:pt x="324" y="1292"/>
                  </a:lnTo>
                  <a:lnTo>
                    <a:pt x="108" y="1722"/>
                  </a:lnTo>
                  <a:lnTo>
                    <a:pt x="1" y="2153"/>
                  </a:lnTo>
                  <a:lnTo>
                    <a:pt x="108" y="2583"/>
                  </a:lnTo>
                  <a:lnTo>
                    <a:pt x="324" y="3013"/>
                  </a:lnTo>
                  <a:lnTo>
                    <a:pt x="861" y="3551"/>
                  </a:lnTo>
                  <a:lnTo>
                    <a:pt x="1615" y="3982"/>
                  </a:lnTo>
                  <a:lnTo>
                    <a:pt x="2583" y="4197"/>
                  </a:lnTo>
                  <a:lnTo>
                    <a:pt x="3551" y="4304"/>
                  </a:lnTo>
                  <a:lnTo>
                    <a:pt x="4304" y="4304"/>
                  </a:lnTo>
                  <a:lnTo>
                    <a:pt x="4950" y="4197"/>
                  </a:lnTo>
                  <a:lnTo>
                    <a:pt x="5595" y="3982"/>
                  </a:lnTo>
                  <a:lnTo>
                    <a:pt x="6026" y="3766"/>
                  </a:lnTo>
                  <a:lnTo>
                    <a:pt x="6456" y="3444"/>
                  </a:lnTo>
                  <a:lnTo>
                    <a:pt x="6886" y="3013"/>
                  </a:lnTo>
                  <a:lnTo>
                    <a:pt x="7101" y="2583"/>
                  </a:lnTo>
                  <a:lnTo>
                    <a:pt x="7101" y="2153"/>
                  </a:lnTo>
                  <a:lnTo>
                    <a:pt x="7101" y="1722"/>
                  </a:lnTo>
                  <a:lnTo>
                    <a:pt x="6886" y="1292"/>
                  </a:lnTo>
                  <a:lnTo>
                    <a:pt x="6348" y="754"/>
                  </a:lnTo>
                  <a:lnTo>
                    <a:pt x="5595" y="324"/>
                  </a:lnTo>
                  <a:lnTo>
                    <a:pt x="4627" y="108"/>
                  </a:lnTo>
                  <a:lnTo>
                    <a:pt x="355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1070;p29">
              <a:extLst>
                <a:ext uri="{FF2B5EF4-FFF2-40B4-BE49-F238E27FC236}">
                  <a16:creationId xmlns:a16="http://schemas.microsoft.com/office/drawing/2014/main" id="{D80FB7D9-A8A8-DCF1-A1FB-66CCB1299850}"/>
                </a:ext>
              </a:extLst>
            </p:cNvPr>
            <p:cNvSpPr/>
            <p:nvPr/>
          </p:nvSpPr>
          <p:spPr>
            <a:xfrm>
              <a:off x="5773450" y="3598475"/>
              <a:ext cx="61875" cy="107625"/>
            </a:xfrm>
            <a:custGeom>
              <a:avLst/>
              <a:gdLst/>
              <a:ahLst/>
              <a:cxnLst/>
              <a:rect l="l" t="t" r="r" b="b"/>
              <a:pathLst>
                <a:path w="2475" h="4305" extrusionOk="0">
                  <a:moveTo>
                    <a:pt x="0" y="1"/>
                  </a:moveTo>
                  <a:lnTo>
                    <a:pt x="0" y="2905"/>
                  </a:lnTo>
                  <a:lnTo>
                    <a:pt x="2367" y="4304"/>
                  </a:lnTo>
                  <a:lnTo>
                    <a:pt x="2475" y="1399"/>
                  </a:lnTo>
                  <a:lnTo>
                    <a:pt x="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1071;p29">
              <a:extLst>
                <a:ext uri="{FF2B5EF4-FFF2-40B4-BE49-F238E27FC236}">
                  <a16:creationId xmlns:a16="http://schemas.microsoft.com/office/drawing/2014/main" id="{4622248D-93D0-34BF-C18D-C44524C01D90}"/>
                </a:ext>
              </a:extLst>
            </p:cNvPr>
            <p:cNvSpPr/>
            <p:nvPr/>
          </p:nvSpPr>
          <p:spPr>
            <a:xfrm>
              <a:off x="5768075" y="3595800"/>
              <a:ext cx="69950" cy="112975"/>
            </a:xfrm>
            <a:custGeom>
              <a:avLst/>
              <a:gdLst/>
              <a:ahLst/>
              <a:cxnLst/>
              <a:rect l="l" t="t" r="r" b="b"/>
              <a:pathLst>
                <a:path w="2798" h="4519" extrusionOk="0">
                  <a:moveTo>
                    <a:pt x="430" y="430"/>
                  </a:moveTo>
                  <a:lnTo>
                    <a:pt x="2475" y="1614"/>
                  </a:lnTo>
                  <a:lnTo>
                    <a:pt x="2475" y="4073"/>
                  </a:lnTo>
                  <a:lnTo>
                    <a:pt x="430" y="2905"/>
                  </a:lnTo>
                  <a:lnTo>
                    <a:pt x="430" y="430"/>
                  </a:lnTo>
                  <a:close/>
                  <a:moveTo>
                    <a:pt x="108" y="0"/>
                  </a:moveTo>
                  <a:lnTo>
                    <a:pt x="0" y="108"/>
                  </a:lnTo>
                  <a:lnTo>
                    <a:pt x="0" y="3012"/>
                  </a:lnTo>
                  <a:lnTo>
                    <a:pt x="108" y="3120"/>
                  </a:lnTo>
                  <a:lnTo>
                    <a:pt x="2582" y="4519"/>
                  </a:lnTo>
                  <a:lnTo>
                    <a:pt x="2690" y="4519"/>
                  </a:lnTo>
                  <a:lnTo>
                    <a:pt x="2797" y="4411"/>
                  </a:lnTo>
                  <a:lnTo>
                    <a:pt x="2797" y="1506"/>
                  </a:lnTo>
                  <a:lnTo>
                    <a:pt x="2797" y="1399"/>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1072;p29">
              <a:extLst>
                <a:ext uri="{FF2B5EF4-FFF2-40B4-BE49-F238E27FC236}">
                  <a16:creationId xmlns:a16="http://schemas.microsoft.com/office/drawing/2014/main" id="{C19EA103-ED46-1EE7-B507-EBC023404B9E}"/>
                </a:ext>
              </a:extLst>
            </p:cNvPr>
            <p:cNvSpPr/>
            <p:nvPr/>
          </p:nvSpPr>
          <p:spPr>
            <a:xfrm>
              <a:off x="5773450" y="3563500"/>
              <a:ext cx="121050" cy="69975"/>
            </a:xfrm>
            <a:custGeom>
              <a:avLst/>
              <a:gdLst/>
              <a:ahLst/>
              <a:cxnLst/>
              <a:rect l="l" t="t" r="r" b="b"/>
              <a:pathLst>
                <a:path w="4842" h="2799" extrusionOk="0">
                  <a:moveTo>
                    <a:pt x="2367" y="1"/>
                  </a:moveTo>
                  <a:lnTo>
                    <a:pt x="0" y="1400"/>
                  </a:lnTo>
                  <a:lnTo>
                    <a:pt x="2475" y="2798"/>
                  </a:lnTo>
                  <a:lnTo>
                    <a:pt x="4842" y="1400"/>
                  </a:lnTo>
                  <a:lnTo>
                    <a:pt x="236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1073;p29">
              <a:extLst>
                <a:ext uri="{FF2B5EF4-FFF2-40B4-BE49-F238E27FC236}">
                  <a16:creationId xmlns:a16="http://schemas.microsoft.com/office/drawing/2014/main" id="{9A32C0C0-8F61-B6CB-3D99-CB9391271E55}"/>
                </a:ext>
              </a:extLst>
            </p:cNvPr>
            <p:cNvSpPr/>
            <p:nvPr/>
          </p:nvSpPr>
          <p:spPr>
            <a:xfrm>
              <a:off x="5768075" y="3558125"/>
              <a:ext cx="131800" cy="80725"/>
            </a:xfrm>
            <a:custGeom>
              <a:avLst/>
              <a:gdLst/>
              <a:ahLst/>
              <a:cxnLst/>
              <a:rect l="l" t="t" r="r" b="b"/>
              <a:pathLst>
                <a:path w="5272" h="3229" extrusionOk="0">
                  <a:moveTo>
                    <a:pt x="2582" y="324"/>
                  </a:moveTo>
                  <a:lnTo>
                    <a:pt x="4734" y="1615"/>
                  </a:lnTo>
                  <a:lnTo>
                    <a:pt x="2690" y="2798"/>
                  </a:lnTo>
                  <a:lnTo>
                    <a:pt x="508" y="1608"/>
                  </a:lnTo>
                  <a:lnTo>
                    <a:pt x="2582" y="324"/>
                  </a:lnTo>
                  <a:close/>
                  <a:moveTo>
                    <a:pt x="2475" y="1"/>
                  </a:moveTo>
                  <a:lnTo>
                    <a:pt x="108" y="1507"/>
                  </a:lnTo>
                  <a:lnTo>
                    <a:pt x="0" y="1615"/>
                  </a:lnTo>
                  <a:lnTo>
                    <a:pt x="108" y="1722"/>
                  </a:lnTo>
                  <a:lnTo>
                    <a:pt x="2582" y="3228"/>
                  </a:lnTo>
                  <a:lnTo>
                    <a:pt x="2797" y="3228"/>
                  </a:lnTo>
                  <a:lnTo>
                    <a:pt x="5164" y="1722"/>
                  </a:lnTo>
                  <a:lnTo>
                    <a:pt x="5272" y="1615"/>
                  </a:lnTo>
                  <a:lnTo>
                    <a:pt x="5164" y="1399"/>
                  </a:lnTo>
                  <a:lnTo>
                    <a:pt x="269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1074;p29">
              <a:extLst>
                <a:ext uri="{FF2B5EF4-FFF2-40B4-BE49-F238E27FC236}">
                  <a16:creationId xmlns:a16="http://schemas.microsoft.com/office/drawing/2014/main" id="{7DBE5FDC-4797-68C7-CB30-15F86536C4AA}"/>
                </a:ext>
              </a:extLst>
            </p:cNvPr>
            <p:cNvSpPr/>
            <p:nvPr/>
          </p:nvSpPr>
          <p:spPr>
            <a:xfrm>
              <a:off x="5832625" y="3598475"/>
              <a:ext cx="61875" cy="107625"/>
            </a:xfrm>
            <a:custGeom>
              <a:avLst/>
              <a:gdLst/>
              <a:ahLst/>
              <a:cxnLst/>
              <a:rect l="l" t="t" r="r" b="b"/>
              <a:pathLst>
                <a:path w="2475" h="4305" extrusionOk="0">
                  <a:moveTo>
                    <a:pt x="2475" y="1"/>
                  </a:moveTo>
                  <a:lnTo>
                    <a:pt x="108" y="1399"/>
                  </a:lnTo>
                  <a:lnTo>
                    <a:pt x="0" y="4304"/>
                  </a:lnTo>
                  <a:lnTo>
                    <a:pt x="2475" y="2798"/>
                  </a:lnTo>
                  <a:lnTo>
                    <a:pt x="247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1075;p29">
              <a:extLst>
                <a:ext uri="{FF2B5EF4-FFF2-40B4-BE49-F238E27FC236}">
                  <a16:creationId xmlns:a16="http://schemas.microsoft.com/office/drawing/2014/main" id="{D484E22E-FEAA-572D-2A44-FE082DA9C172}"/>
                </a:ext>
              </a:extLst>
            </p:cNvPr>
            <p:cNvSpPr/>
            <p:nvPr/>
          </p:nvSpPr>
          <p:spPr>
            <a:xfrm>
              <a:off x="5829925" y="3593100"/>
              <a:ext cx="69950" cy="115675"/>
            </a:xfrm>
            <a:custGeom>
              <a:avLst/>
              <a:gdLst/>
              <a:ahLst/>
              <a:cxnLst/>
              <a:rect l="l" t="t" r="r" b="b"/>
              <a:pathLst>
                <a:path w="2798" h="4627" extrusionOk="0">
                  <a:moveTo>
                    <a:pt x="2367" y="538"/>
                  </a:moveTo>
                  <a:lnTo>
                    <a:pt x="2367" y="2905"/>
                  </a:lnTo>
                  <a:lnTo>
                    <a:pt x="323" y="4113"/>
                  </a:lnTo>
                  <a:lnTo>
                    <a:pt x="323" y="4113"/>
                  </a:lnTo>
                  <a:lnTo>
                    <a:pt x="323" y="1722"/>
                  </a:lnTo>
                  <a:lnTo>
                    <a:pt x="2367" y="538"/>
                  </a:lnTo>
                  <a:close/>
                  <a:moveTo>
                    <a:pt x="2475" y="0"/>
                  </a:moveTo>
                  <a:lnTo>
                    <a:pt x="108" y="1507"/>
                  </a:lnTo>
                  <a:lnTo>
                    <a:pt x="1" y="1614"/>
                  </a:lnTo>
                  <a:lnTo>
                    <a:pt x="1" y="4519"/>
                  </a:lnTo>
                  <a:lnTo>
                    <a:pt x="108" y="4627"/>
                  </a:lnTo>
                  <a:lnTo>
                    <a:pt x="216" y="4627"/>
                  </a:lnTo>
                  <a:lnTo>
                    <a:pt x="2690" y="3228"/>
                  </a:lnTo>
                  <a:lnTo>
                    <a:pt x="2798" y="3013"/>
                  </a:lnTo>
                  <a:lnTo>
                    <a:pt x="2798" y="216"/>
                  </a:lnTo>
                  <a:lnTo>
                    <a:pt x="269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1076;p29">
              <a:extLst>
                <a:ext uri="{FF2B5EF4-FFF2-40B4-BE49-F238E27FC236}">
                  <a16:creationId xmlns:a16="http://schemas.microsoft.com/office/drawing/2014/main" id="{9D11C1E9-66F2-69E2-5D87-486216884F0F}"/>
                </a:ext>
              </a:extLst>
            </p:cNvPr>
            <p:cNvSpPr/>
            <p:nvPr/>
          </p:nvSpPr>
          <p:spPr>
            <a:xfrm>
              <a:off x="5813800" y="3528550"/>
              <a:ext cx="43050" cy="83400"/>
            </a:xfrm>
            <a:custGeom>
              <a:avLst/>
              <a:gdLst/>
              <a:ahLst/>
              <a:cxnLst/>
              <a:rect l="l" t="t" r="r" b="b"/>
              <a:pathLst>
                <a:path w="1722" h="3336" extrusionOk="0">
                  <a:moveTo>
                    <a:pt x="0" y="0"/>
                  </a:moveTo>
                  <a:lnTo>
                    <a:pt x="430" y="3336"/>
                  </a:lnTo>
                  <a:lnTo>
                    <a:pt x="968" y="3228"/>
                  </a:lnTo>
                  <a:lnTo>
                    <a:pt x="1183" y="3228"/>
                  </a:lnTo>
                  <a:lnTo>
                    <a:pt x="1291" y="3120"/>
                  </a:lnTo>
                  <a:lnTo>
                    <a:pt x="1614" y="2690"/>
                  </a:lnTo>
                  <a:lnTo>
                    <a:pt x="1721" y="2152"/>
                  </a:lnTo>
                  <a:lnTo>
                    <a:pt x="1721" y="1507"/>
                  </a:lnTo>
                  <a:lnTo>
                    <a:pt x="1506" y="861"/>
                  </a:lnTo>
                  <a:lnTo>
                    <a:pt x="1291" y="323"/>
                  </a:lnTo>
                  <a:lnTo>
                    <a:pt x="861"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1077;p29">
              <a:extLst>
                <a:ext uri="{FF2B5EF4-FFF2-40B4-BE49-F238E27FC236}">
                  <a16:creationId xmlns:a16="http://schemas.microsoft.com/office/drawing/2014/main" id="{CFFDA31A-7B69-2724-D9C5-846417A68DF4}"/>
                </a:ext>
              </a:extLst>
            </p:cNvPr>
            <p:cNvSpPr/>
            <p:nvPr/>
          </p:nvSpPr>
          <p:spPr>
            <a:xfrm>
              <a:off x="5813800" y="3528550"/>
              <a:ext cx="43050" cy="83400"/>
            </a:xfrm>
            <a:custGeom>
              <a:avLst/>
              <a:gdLst/>
              <a:ahLst/>
              <a:cxnLst/>
              <a:rect l="l" t="t" r="r" b="b"/>
              <a:pathLst>
                <a:path w="1722" h="3336" fill="none" extrusionOk="0">
                  <a:moveTo>
                    <a:pt x="430" y="3336"/>
                  </a:moveTo>
                  <a:lnTo>
                    <a:pt x="968" y="3228"/>
                  </a:lnTo>
                  <a:lnTo>
                    <a:pt x="968" y="3228"/>
                  </a:lnTo>
                  <a:lnTo>
                    <a:pt x="1183" y="3228"/>
                  </a:lnTo>
                  <a:lnTo>
                    <a:pt x="1291" y="3120"/>
                  </a:lnTo>
                  <a:lnTo>
                    <a:pt x="1614" y="2690"/>
                  </a:lnTo>
                  <a:lnTo>
                    <a:pt x="1721" y="2152"/>
                  </a:lnTo>
                  <a:lnTo>
                    <a:pt x="1721" y="1507"/>
                  </a:lnTo>
                  <a:lnTo>
                    <a:pt x="1721" y="1507"/>
                  </a:lnTo>
                  <a:lnTo>
                    <a:pt x="1506" y="861"/>
                  </a:lnTo>
                  <a:lnTo>
                    <a:pt x="1291" y="323"/>
                  </a:lnTo>
                  <a:lnTo>
                    <a:pt x="861" y="0"/>
                  </a:lnTo>
                  <a:lnTo>
                    <a:pt x="753" y="0"/>
                  </a:lnTo>
                  <a:lnTo>
                    <a:pt x="538" y="0"/>
                  </a:lnTo>
                  <a:lnTo>
                    <a:pt x="323" y="0"/>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1078;p29">
              <a:extLst>
                <a:ext uri="{FF2B5EF4-FFF2-40B4-BE49-F238E27FC236}">
                  <a16:creationId xmlns:a16="http://schemas.microsoft.com/office/drawing/2014/main" id="{7933C1FA-7B2A-49B1-4224-2A242F91F818}"/>
                </a:ext>
              </a:extLst>
            </p:cNvPr>
            <p:cNvSpPr/>
            <p:nvPr/>
          </p:nvSpPr>
          <p:spPr>
            <a:xfrm>
              <a:off x="5808400" y="3523175"/>
              <a:ext cx="53825" cy="94150"/>
            </a:xfrm>
            <a:custGeom>
              <a:avLst/>
              <a:gdLst/>
              <a:ahLst/>
              <a:cxnLst/>
              <a:rect l="l" t="t" r="r" b="b"/>
              <a:pathLst>
                <a:path w="2153" h="3766" extrusionOk="0">
                  <a:moveTo>
                    <a:pt x="539" y="0"/>
                  </a:moveTo>
                  <a:lnTo>
                    <a:pt x="216" y="108"/>
                  </a:lnTo>
                  <a:lnTo>
                    <a:pt x="1" y="108"/>
                  </a:lnTo>
                  <a:lnTo>
                    <a:pt x="1" y="323"/>
                  </a:lnTo>
                  <a:lnTo>
                    <a:pt x="108" y="431"/>
                  </a:lnTo>
                  <a:lnTo>
                    <a:pt x="539" y="431"/>
                  </a:lnTo>
                  <a:lnTo>
                    <a:pt x="754" y="323"/>
                  </a:lnTo>
                  <a:lnTo>
                    <a:pt x="1077" y="431"/>
                  </a:lnTo>
                  <a:lnTo>
                    <a:pt x="1399" y="753"/>
                  </a:lnTo>
                  <a:lnTo>
                    <a:pt x="1615" y="1184"/>
                  </a:lnTo>
                  <a:lnTo>
                    <a:pt x="1722" y="1722"/>
                  </a:lnTo>
                  <a:lnTo>
                    <a:pt x="1722" y="2044"/>
                  </a:lnTo>
                  <a:lnTo>
                    <a:pt x="1722" y="2582"/>
                  </a:lnTo>
                  <a:lnTo>
                    <a:pt x="1615" y="2905"/>
                  </a:lnTo>
                  <a:lnTo>
                    <a:pt x="1399" y="3228"/>
                  </a:lnTo>
                  <a:lnTo>
                    <a:pt x="1184" y="3335"/>
                  </a:lnTo>
                  <a:lnTo>
                    <a:pt x="646" y="3335"/>
                  </a:lnTo>
                  <a:lnTo>
                    <a:pt x="539" y="3443"/>
                  </a:lnTo>
                  <a:lnTo>
                    <a:pt x="431" y="3551"/>
                  </a:lnTo>
                  <a:lnTo>
                    <a:pt x="539" y="3658"/>
                  </a:lnTo>
                  <a:lnTo>
                    <a:pt x="646" y="3766"/>
                  </a:lnTo>
                  <a:lnTo>
                    <a:pt x="1184" y="3658"/>
                  </a:lnTo>
                  <a:lnTo>
                    <a:pt x="1399" y="3658"/>
                  </a:lnTo>
                  <a:lnTo>
                    <a:pt x="1615" y="3443"/>
                  </a:lnTo>
                  <a:lnTo>
                    <a:pt x="1937" y="3120"/>
                  </a:lnTo>
                  <a:lnTo>
                    <a:pt x="2045" y="2690"/>
                  </a:lnTo>
                  <a:lnTo>
                    <a:pt x="2153" y="2044"/>
                  </a:lnTo>
                  <a:lnTo>
                    <a:pt x="2153" y="1722"/>
                  </a:lnTo>
                  <a:lnTo>
                    <a:pt x="1937" y="1076"/>
                  </a:lnTo>
                  <a:lnTo>
                    <a:pt x="1615" y="538"/>
                  </a:lnTo>
                  <a:lnTo>
                    <a:pt x="1292" y="108"/>
                  </a:lnTo>
                  <a:lnTo>
                    <a:pt x="1077"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1079;p29">
              <a:extLst>
                <a:ext uri="{FF2B5EF4-FFF2-40B4-BE49-F238E27FC236}">
                  <a16:creationId xmlns:a16="http://schemas.microsoft.com/office/drawing/2014/main" id="{3D5D3EC4-FA97-1AD3-5B02-EFCD5F259F9A}"/>
                </a:ext>
              </a:extLst>
            </p:cNvPr>
            <p:cNvSpPr/>
            <p:nvPr/>
          </p:nvSpPr>
          <p:spPr>
            <a:xfrm>
              <a:off x="5792275" y="3528550"/>
              <a:ext cx="48425" cy="83400"/>
            </a:xfrm>
            <a:custGeom>
              <a:avLst/>
              <a:gdLst/>
              <a:ahLst/>
              <a:cxnLst/>
              <a:rect l="l" t="t" r="r" b="b"/>
              <a:pathLst>
                <a:path w="1937" h="3336" extrusionOk="0">
                  <a:moveTo>
                    <a:pt x="753" y="0"/>
                  </a:moveTo>
                  <a:lnTo>
                    <a:pt x="538" y="108"/>
                  </a:lnTo>
                  <a:lnTo>
                    <a:pt x="431" y="216"/>
                  </a:lnTo>
                  <a:lnTo>
                    <a:pt x="108" y="646"/>
                  </a:lnTo>
                  <a:lnTo>
                    <a:pt x="0" y="1184"/>
                  </a:lnTo>
                  <a:lnTo>
                    <a:pt x="0" y="1829"/>
                  </a:lnTo>
                  <a:lnTo>
                    <a:pt x="216" y="2475"/>
                  </a:lnTo>
                  <a:lnTo>
                    <a:pt x="431" y="3013"/>
                  </a:lnTo>
                  <a:lnTo>
                    <a:pt x="861" y="3228"/>
                  </a:lnTo>
                  <a:lnTo>
                    <a:pt x="969" y="3336"/>
                  </a:lnTo>
                  <a:lnTo>
                    <a:pt x="1399" y="3336"/>
                  </a:lnTo>
                  <a:lnTo>
                    <a:pt x="1614" y="3120"/>
                  </a:lnTo>
                  <a:lnTo>
                    <a:pt x="1829" y="2798"/>
                  </a:lnTo>
                  <a:lnTo>
                    <a:pt x="1937" y="2260"/>
                  </a:lnTo>
                  <a:lnTo>
                    <a:pt x="1937" y="1507"/>
                  </a:lnTo>
                  <a:lnTo>
                    <a:pt x="1829" y="969"/>
                  </a:lnTo>
                  <a:lnTo>
                    <a:pt x="1507" y="431"/>
                  </a:lnTo>
                  <a:lnTo>
                    <a:pt x="1184" y="108"/>
                  </a:lnTo>
                  <a:lnTo>
                    <a:pt x="969"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1080;p29">
              <a:extLst>
                <a:ext uri="{FF2B5EF4-FFF2-40B4-BE49-F238E27FC236}">
                  <a16:creationId xmlns:a16="http://schemas.microsoft.com/office/drawing/2014/main" id="{EB08C768-9757-66C9-FAD5-C71DB348DE78}"/>
                </a:ext>
              </a:extLst>
            </p:cNvPr>
            <p:cNvSpPr/>
            <p:nvPr/>
          </p:nvSpPr>
          <p:spPr>
            <a:xfrm>
              <a:off x="5786900" y="3525850"/>
              <a:ext cx="59200" cy="91475"/>
            </a:xfrm>
            <a:custGeom>
              <a:avLst/>
              <a:gdLst/>
              <a:ahLst/>
              <a:cxnLst/>
              <a:rect l="l" t="t" r="r" b="b"/>
              <a:pathLst>
                <a:path w="2368" h="3659" extrusionOk="0">
                  <a:moveTo>
                    <a:pt x="1076" y="324"/>
                  </a:moveTo>
                  <a:lnTo>
                    <a:pt x="1291" y="431"/>
                  </a:lnTo>
                  <a:lnTo>
                    <a:pt x="1614" y="646"/>
                  </a:lnTo>
                  <a:lnTo>
                    <a:pt x="1829" y="1077"/>
                  </a:lnTo>
                  <a:lnTo>
                    <a:pt x="2044" y="1722"/>
                  </a:lnTo>
                  <a:lnTo>
                    <a:pt x="2044" y="2045"/>
                  </a:lnTo>
                  <a:lnTo>
                    <a:pt x="1937" y="2583"/>
                  </a:lnTo>
                  <a:lnTo>
                    <a:pt x="1829" y="2906"/>
                  </a:lnTo>
                  <a:lnTo>
                    <a:pt x="1614" y="3228"/>
                  </a:lnTo>
                  <a:lnTo>
                    <a:pt x="1399" y="3228"/>
                  </a:lnTo>
                  <a:lnTo>
                    <a:pt x="1399" y="3336"/>
                  </a:lnTo>
                  <a:lnTo>
                    <a:pt x="1076" y="3228"/>
                  </a:lnTo>
                  <a:lnTo>
                    <a:pt x="753" y="2906"/>
                  </a:lnTo>
                  <a:lnTo>
                    <a:pt x="538" y="2475"/>
                  </a:lnTo>
                  <a:lnTo>
                    <a:pt x="431" y="1937"/>
                  </a:lnTo>
                  <a:lnTo>
                    <a:pt x="431" y="1507"/>
                  </a:lnTo>
                  <a:lnTo>
                    <a:pt x="431" y="1077"/>
                  </a:lnTo>
                  <a:lnTo>
                    <a:pt x="538" y="646"/>
                  </a:lnTo>
                  <a:lnTo>
                    <a:pt x="753" y="431"/>
                  </a:lnTo>
                  <a:lnTo>
                    <a:pt x="968" y="324"/>
                  </a:lnTo>
                  <a:close/>
                  <a:moveTo>
                    <a:pt x="753" y="1"/>
                  </a:moveTo>
                  <a:lnTo>
                    <a:pt x="538" y="108"/>
                  </a:lnTo>
                  <a:lnTo>
                    <a:pt x="215" y="539"/>
                  </a:lnTo>
                  <a:lnTo>
                    <a:pt x="108" y="969"/>
                  </a:lnTo>
                  <a:lnTo>
                    <a:pt x="0" y="1507"/>
                  </a:lnTo>
                  <a:lnTo>
                    <a:pt x="0" y="1937"/>
                  </a:lnTo>
                  <a:lnTo>
                    <a:pt x="215" y="2583"/>
                  </a:lnTo>
                  <a:lnTo>
                    <a:pt x="538" y="3121"/>
                  </a:lnTo>
                  <a:lnTo>
                    <a:pt x="861" y="3551"/>
                  </a:lnTo>
                  <a:lnTo>
                    <a:pt x="1076" y="3659"/>
                  </a:lnTo>
                  <a:lnTo>
                    <a:pt x="1506" y="3659"/>
                  </a:lnTo>
                  <a:lnTo>
                    <a:pt x="1722" y="3551"/>
                  </a:lnTo>
                  <a:lnTo>
                    <a:pt x="1829" y="3444"/>
                  </a:lnTo>
                  <a:lnTo>
                    <a:pt x="2152" y="3121"/>
                  </a:lnTo>
                  <a:lnTo>
                    <a:pt x="2367" y="2583"/>
                  </a:lnTo>
                  <a:lnTo>
                    <a:pt x="2367" y="2045"/>
                  </a:lnTo>
                  <a:lnTo>
                    <a:pt x="2367" y="1615"/>
                  </a:lnTo>
                  <a:lnTo>
                    <a:pt x="2152" y="969"/>
                  </a:lnTo>
                  <a:lnTo>
                    <a:pt x="1937" y="431"/>
                  </a:lnTo>
                  <a:lnTo>
                    <a:pt x="1506" y="108"/>
                  </a:lnTo>
                  <a:lnTo>
                    <a:pt x="129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1081;p29">
              <a:extLst>
                <a:ext uri="{FF2B5EF4-FFF2-40B4-BE49-F238E27FC236}">
                  <a16:creationId xmlns:a16="http://schemas.microsoft.com/office/drawing/2014/main" id="{4DFFBD88-443F-43D0-3AF3-221326E177CE}"/>
                </a:ext>
              </a:extLst>
            </p:cNvPr>
            <p:cNvSpPr/>
            <p:nvPr/>
          </p:nvSpPr>
          <p:spPr>
            <a:xfrm>
              <a:off x="5816475" y="3525850"/>
              <a:ext cx="83400" cy="86100"/>
            </a:xfrm>
            <a:custGeom>
              <a:avLst/>
              <a:gdLst/>
              <a:ahLst/>
              <a:cxnLst/>
              <a:rect l="l" t="t" r="r" b="b"/>
              <a:pathLst>
                <a:path w="3336" h="3444" extrusionOk="0">
                  <a:moveTo>
                    <a:pt x="3336" y="1"/>
                  </a:moveTo>
                  <a:lnTo>
                    <a:pt x="539" y="108"/>
                  </a:lnTo>
                  <a:lnTo>
                    <a:pt x="1" y="108"/>
                  </a:lnTo>
                  <a:lnTo>
                    <a:pt x="216" y="216"/>
                  </a:lnTo>
                  <a:lnTo>
                    <a:pt x="646" y="646"/>
                  </a:lnTo>
                  <a:lnTo>
                    <a:pt x="861" y="1077"/>
                  </a:lnTo>
                  <a:lnTo>
                    <a:pt x="969" y="1399"/>
                  </a:lnTo>
                  <a:lnTo>
                    <a:pt x="1076" y="1937"/>
                  </a:lnTo>
                  <a:lnTo>
                    <a:pt x="969" y="2583"/>
                  </a:lnTo>
                  <a:lnTo>
                    <a:pt x="754" y="2906"/>
                  </a:lnTo>
                  <a:lnTo>
                    <a:pt x="539" y="3228"/>
                  </a:lnTo>
                  <a:lnTo>
                    <a:pt x="323" y="3444"/>
                  </a:lnTo>
                  <a:lnTo>
                    <a:pt x="969" y="3336"/>
                  </a:lnTo>
                  <a:lnTo>
                    <a:pt x="3228" y="3336"/>
                  </a:lnTo>
                  <a:lnTo>
                    <a:pt x="333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1082;p29">
              <a:extLst>
                <a:ext uri="{FF2B5EF4-FFF2-40B4-BE49-F238E27FC236}">
                  <a16:creationId xmlns:a16="http://schemas.microsoft.com/office/drawing/2014/main" id="{04852944-B795-FC95-4389-EE10144D87A2}"/>
                </a:ext>
              </a:extLst>
            </p:cNvPr>
            <p:cNvSpPr/>
            <p:nvPr/>
          </p:nvSpPr>
          <p:spPr>
            <a:xfrm>
              <a:off x="5886400" y="3525850"/>
              <a:ext cx="43075" cy="83400"/>
            </a:xfrm>
            <a:custGeom>
              <a:avLst/>
              <a:gdLst/>
              <a:ahLst/>
              <a:cxnLst/>
              <a:rect l="l" t="t" r="r" b="b"/>
              <a:pathLst>
                <a:path w="1723" h="3336" extrusionOk="0">
                  <a:moveTo>
                    <a:pt x="1" y="1"/>
                  </a:moveTo>
                  <a:lnTo>
                    <a:pt x="431" y="3336"/>
                  </a:lnTo>
                  <a:lnTo>
                    <a:pt x="969" y="3228"/>
                  </a:lnTo>
                  <a:lnTo>
                    <a:pt x="1184" y="3228"/>
                  </a:lnTo>
                  <a:lnTo>
                    <a:pt x="1399" y="3121"/>
                  </a:lnTo>
                  <a:lnTo>
                    <a:pt x="1615" y="2690"/>
                  </a:lnTo>
                  <a:lnTo>
                    <a:pt x="1722" y="2152"/>
                  </a:lnTo>
                  <a:lnTo>
                    <a:pt x="1722" y="1507"/>
                  </a:lnTo>
                  <a:lnTo>
                    <a:pt x="1615" y="861"/>
                  </a:lnTo>
                  <a:lnTo>
                    <a:pt x="1292" y="324"/>
                  </a:lnTo>
                  <a:lnTo>
                    <a:pt x="969"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1083;p29">
              <a:extLst>
                <a:ext uri="{FF2B5EF4-FFF2-40B4-BE49-F238E27FC236}">
                  <a16:creationId xmlns:a16="http://schemas.microsoft.com/office/drawing/2014/main" id="{82BF374C-5E93-0F4A-7C61-2CDDBD083AC8}"/>
                </a:ext>
              </a:extLst>
            </p:cNvPr>
            <p:cNvSpPr/>
            <p:nvPr/>
          </p:nvSpPr>
          <p:spPr>
            <a:xfrm>
              <a:off x="5886400" y="3525850"/>
              <a:ext cx="43075" cy="83400"/>
            </a:xfrm>
            <a:custGeom>
              <a:avLst/>
              <a:gdLst/>
              <a:ahLst/>
              <a:cxnLst/>
              <a:rect l="l" t="t" r="r" b="b"/>
              <a:pathLst>
                <a:path w="1723" h="3336" fill="none" extrusionOk="0">
                  <a:moveTo>
                    <a:pt x="431" y="3336"/>
                  </a:moveTo>
                  <a:lnTo>
                    <a:pt x="969" y="3228"/>
                  </a:lnTo>
                  <a:lnTo>
                    <a:pt x="969" y="3228"/>
                  </a:lnTo>
                  <a:lnTo>
                    <a:pt x="1184" y="3228"/>
                  </a:lnTo>
                  <a:lnTo>
                    <a:pt x="1399" y="3121"/>
                  </a:lnTo>
                  <a:lnTo>
                    <a:pt x="1615" y="2690"/>
                  </a:lnTo>
                  <a:lnTo>
                    <a:pt x="1722" y="2152"/>
                  </a:lnTo>
                  <a:lnTo>
                    <a:pt x="1722" y="1507"/>
                  </a:lnTo>
                  <a:lnTo>
                    <a:pt x="1722" y="1507"/>
                  </a:lnTo>
                  <a:lnTo>
                    <a:pt x="1615" y="861"/>
                  </a:lnTo>
                  <a:lnTo>
                    <a:pt x="1292" y="324"/>
                  </a:lnTo>
                  <a:lnTo>
                    <a:pt x="969" y="1"/>
                  </a:lnTo>
                  <a:lnTo>
                    <a:pt x="754" y="1"/>
                  </a:lnTo>
                  <a:lnTo>
                    <a:pt x="539" y="1"/>
                  </a:lnTo>
                  <a:lnTo>
                    <a:pt x="431" y="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1084;p29">
              <a:extLst>
                <a:ext uri="{FF2B5EF4-FFF2-40B4-BE49-F238E27FC236}">
                  <a16:creationId xmlns:a16="http://schemas.microsoft.com/office/drawing/2014/main" id="{871C9ADF-1E55-5601-310E-5B3FF679EEE7}"/>
                </a:ext>
              </a:extLst>
            </p:cNvPr>
            <p:cNvSpPr/>
            <p:nvPr/>
          </p:nvSpPr>
          <p:spPr>
            <a:xfrm>
              <a:off x="5881025" y="3520475"/>
              <a:ext cx="53825" cy="94175"/>
            </a:xfrm>
            <a:custGeom>
              <a:avLst/>
              <a:gdLst/>
              <a:ahLst/>
              <a:cxnLst/>
              <a:rect l="l" t="t" r="r" b="b"/>
              <a:pathLst>
                <a:path w="2153" h="3767" extrusionOk="0">
                  <a:moveTo>
                    <a:pt x="539" y="1"/>
                  </a:moveTo>
                  <a:lnTo>
                    <a:pt x="216" y="108"/>
                  </a:lnTo>
                  <a:lnTo>
                    <a:pt x="108" y="108"/>
                  </a:lnTo>
                  <a:lnTo>
                    <a:pt x="1" y="323"/>
                  </a:lnTo>
                  <a:lnTo>
                    <a:pt x="108" y="431"/>
                  </a:lnTo>
                  <a:lnTo>
                    <a:pt x="646" y="431"/>
                  </a:lnTo>
                  <a:lnTo>
                    <a:pt x="754" y="323"/>
                  </a:lnTo>
                  <a:lnTo>
                    <a:pt x="861" y="323"/>
                  </a:lnTo>
                  <a:lnTo>
                    <a:pt x="1077" y="431"/>
                  </a:lnTo>
                  <a:lnTo>
                    <a:pt x="1399" y="754"/>
                  </a:lnTo>
                  <a:lnTo>
                    <a:pt x="1614" y="1184"/>
                  </a:lnTo>
                  <a:lnTo>
                    <a:pt x="1830" y="1722"/>
                  </a:lnTo>
                  <a:lnTo>
                    <a:pt x="1830" y="2045"/>
                  </a:lnTo>
                  <a:lnTo>
                    <a:pt x="1722" y="2583"/>
                  </a:lnTo>
                  <a:lnTo>
                    <a:pt x="1614" y="2905"/>
                  </a:lnTo>
                  <a:lnTo>
                    <a:pt x="1399" y="3228"/>
                  </a:lnTo>
                  <a:lnTo>
                    <a:pt x="1184" y="3336"/>
                  </a:lnTo>
                  <a:lnTo>
                    <a:pt x="646" y="3336"/>
                  </a:lnTo>
                  <a:lnTo>
                    <a:pt x="539" y="3443"/>
                  </a:lnTo>
                  <a:lnTo>
                    <a:pt x="539" y="3551"/>
                  </a:lnTo>
                  <a:lnTo>
                    <a:pt x="539" y="3659"/>
                  </a:lnTo>
                  <a:lnTo>
                    <a:pt x="754" y="3766"/>
                  </a:lnTo>
                  <a:lnTo>
                    <a:pt x="1184" y="3659"/>
                  </a:lnTo>
                  <a:lnTo>
                    <a:pt x="1507" y="3659"/>
                  </a:lnTo>
                  <a:lnTo>
                    <a:pt x="1614" y="3443"/>
                  </a:lnTo>
                  <a:lnTo>
                    <a:pt x="1937" y="3121"/>
                  </a:lnTo>
                  <a:lnTo>
                    <a:pt x="2152" y="2690"/>
                  </a:lnTo>
                  <a:lnTo>
                    <a:pt x="2152" y="2045"/>
                  </a:lnTo>
                  <a:lnTo>
                    <a:pt x="2152" y="1722"/>
                  </a:lnTo>
                  <a:lnTo>
                    <a:pt x="1937" y="1076"/>
                  </a:lnTo>
                  <a:lnTo>
                    <a:pt x="1722" y="539"/>
                  </a:lnTo>
                  <a:lnTo>
                    <a:pt x="1292" y="108"/>
                  </a:lnTo>
                  <a:lnTo>
                    <a:pt x="107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1085;p29">
              <a:extLst>
                <a:ext uri="{FF2B5EF4-FFF2-40B4-BE49-F238E27FC236}">
                  <a16:creationId xmlns:a16="http://schemas.microsoft.com/office/drawing/2014/main" id="{1D317618-29F2-28DE-8E58-DBC38898F648}"/>
                </a:ext>
              </a:extLst>
            </p:cNvPr>
            <p:cNvSpPr/>
            <p:nvPr/>
          </p:nvSpPr>
          <p:spPr>
            <a:xfrm>
              <a:off x="5864900" y="3525850"/>
              <a:ext cx="51125" cy="83400"/>
            </a:xfrm>
            <a:custGeom>
              <a:avLst/>
              <a:gdLst/>
              <a:ahLst/>
              <a:cxnLst/>
              <a:rect l="l" t="t" r="r" b="b"/>
              <a:pathLst>
                <a:path w="2045" h="3336" extrusionOk="0">
                  <a:moveTo>
                    <a:pt x="753" y="1"/>
                  </a:moveTo>
                  <a:lnTo>
                    <a:pt x="646" y="108"/>
                  </a:lnTo>
                  <a:lnTo>
                    <a:pt x="431" y="216"/>
                  </a:lnTo>
                  <a:lnTo>
                    <a:pt x="215" y="646"/>
                  </a:lnTo>
                  <a:lnTo>
                    <a:pt x="0" y="1184"/>
                  </a:lnTo>
                  <a:lnTo>
                    <a:pt x="0" y="1830"/>
                  </a:lnTo>
                  <a:lnTo>
                    <a:pt x="215" y="2475"/>
                  </a:lnTo>
                  <a:lnTo>
                    <a:pt x="538" y="3013"/>
                  </a:lnTo>
                  <a:lnTo>
                    <a:pt x="861" y="3228"/>
                  </a:lnTo>
                  <a:lnTo>
                    <a:pt x="1076" y="3336"/>
                  </a:lnTo>
                  <a:lnTo>
                    <a:pt x="1399" y="3336"/>
                  </a:lnTo>
                  <a:lnTo>
                    <a:pt x="1614" y="3228"/>
                  </a:lnTo>
                  <a:lnTo>
                    <a:pt x="1829" y="2798"/>
                  </a:lnTo>
                  <a:lnTo>
                    <a:pt x="2044" y="2260"/>
                  </a:lnTo>
                  <a:lnTo>
                    <a:pt x="2044" y="1615"/>
                  </a:lnTo>
                  <a:lnTo>
                    <a:pt x="1829" y="969"/>
                  </a:lnTo>
                  <a:lnTo>
                    <a:pt x="1506" y="431"/>
                  </a:lnTo>
                  <a:lnTo>
                    <a:pt x="1184" y="108"/>
                  </a:lnTo>
                  <a:lnTo>
                    <a:pt x="968"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1086;p29">
              <a:extLst>
                <a:ext uri="{FF2B5EF4-FFF2-40B4-BE49-F238E27FC236}">
                  <a16:creationId xmlns:a16="http://schemas.microsoft.com/office/drawing/2014/main" id="{93C05682-E460-129D-696D-5A049843F55A}"/>
                </a:ext>
              </a:extLst>
            </p:cNvPr>
            <p:cNvSpPr/>
            <p:nvPr/>
          </p:nvSpPr>
          <p:spPr>
            <a:xfrm>
              <a:off x="5859500" y="3523175"/>
              <a:ext cx="61900" cy="91475"/>
            </a:xfrm>
            <a:custGeom>
              <a:avLst/>
              <a:gdLst/>
              <a:ahLst/>
              <a:cxnLst/>
              <a:rect l="l" t="t" r="r" b="b"/>
              <a:pathLst>
                <a:path w="2476" h="3659" extrusionOk="0">
                  <a:moveTo>
                    <a:pt x="1077" y="323"/>
                  </a:moveTo>
                  <a:lnTo>
                    <a:pt x="1400" y="431"/>
                  </a:lnTo>
                  <a:lnTo>
                    <a:pt x="1615" y="646"/>
                  </a:lnTo>
                  <a:lnTo>
                    <a:pt x="1938" y="1184"/>
                  </a:lnTo>
                  <a:lnTo>
                    <a:pt x="2045" y="1722"/>
                  </a:lnTo>
                  <a:lnTo>
                    <a:pt x="2045" y="2044"/>
                  </a:lnTo>
                  <a:lnTo>
                    <a:pt x="2045" y="2582"/>
                  </a:lnTo>
                  <a:lnTo>
                    <a:pt x="1830" y="2905"/>
                  </a:lnTo>
                  <a:lnTo>
                    <a:pt x="1722" y="3228"/>
                  </a:lnTo>
                  <a:lnTo>
                    <a:pt x="1400" y="3335"/>
                  </a:lnTo>
                  <a:lnTo>
                    <a:pt x="1077" y="3228"/>
                  </a:lnTo>
                  <a:lnTo>
                    <a:pt x="862" y="2905"/>
                  </a:lnTo>
                  <a:lnTo>
                    <a:pt x="539" y="2475"/>
                  </a:lnTo>
                  <a:lnTo>
                    <a:pt x="431" y="1937"/>
                  </a:lnTo>
                  <a:lnTo>
                    <a:pt x="431" y="1506"/>
                  </a:lnTo>
                  <a:lnTo>
                    <a:pt x="431" y="1076"/>
                  </a:lnTo>
                  <a:lnTo>
                    <a:pt x="647" y="646"/>
                  </a:lnTo>
                  <a:lnTo>
                    <a:pt x="862" y="431"/>
                  </a:lnTo>
                  <a:lnTo>
                    <a:pt x="1077" y="323"/>
                  </a:lnTo>
                  <a:close/>
                  <a:moveTo>
                    <a:pt x="754" y="0"/>
                  </a:moveTo>
                  <a:lnTo>
                    <a:pt x="539" y="108"/>
                  </a:lnTo>
                  <a:lnTo>
                    <a:pt x="324" y="538"/>
                  </a:lnTo>
                  <a:lnTo>
                    <a:pt x="109" y="968"/>
                  </a:lnTo>
                  <a:lnTo>
                    <a:pt x="1" y="1506"/>
                  </a:lnTo>
                  <a:lnTo>
                    <a:pt x="109" y="1937"/>
                  </a:lnTo>
                  <a:lnTo>
                    <a:pt x="216" y="2582"/>
                  </a:lnTo>
                  <a:lnTo>
                    <a:pt x="539" y="3120"/>
                  </a:lnTo>
                  <a:lnTo>
                    <a:pt x="969" y="3551"/>
                  </a:lnTo>
                  <a:lnTo>
                    <a:pt x="1184" y="3658"/>
                  </a:lnTo>
                  <a:lnTo>
                    <a:pt x="1507" y="3658"/>
                  </a:lnTo>
                  <a:lnTo>
                    <a:pt x="1722" y="3551"/>
                  </a:lnTo>
                  <a:lnTo>
                    <a:pt x="1938" y="3443"/>
                  </a:lnTo>
                  <a:lnTo>
                    <a:pt x="2153" y="3120"/>
                  </a:lnTo>
                  <a:lnTo>
                    <a:pt x="2368" y="2582"/>
                  </a:lnTo>
                  <a:lnTo>
                    <a:pt x="2475" y="2044"/>
                  </a:lnTo>
                  <a:lnTo>
                    <a:pt x="2368" y="1614"/>
                  </a:lnTo>
                  <a:lnTo>
                    <a:pt x="2260" y="968"/>
                  </a:lnTo>
                  <a:lnTo>
                    <a:pt x="1938" y="431"/>
                  </a:lnTo>
                  <a:lnTo>
                    <a:pt x="1615" y="108"/>
                  </a:lnTo>
                  <a:lnTo>
                    <a:pt x="129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1087;p29">
              <a:extLst>
                <a:ext uri="{FF2B5EF4-FFF2-40B4-BE49-F238E27FC236}">
                  <a16:creationId xmlns:a16="http://schemas.microsoft.com/office/drawing/2014/main" id="{C288C9EC-D7C8-530C-CC81-F10393483B86}"/>
                </a:ext>
              </a:extLst>
            </p:cNvPr>
            <p:cNvSpPr/>
            <p:nvPr/>
          </p:nvSpPr>
          <p:spPr>
            <a:xfrm>
              <a:off x="5846075" y="3490900"/>
              <a:ext cx="86075" cy="102225"/>
            </a:xfrm>
            <a:custGeom>
              <a:avLst/>
              <a:gdLst/>
              <a:ahLst/>
              <a:cxnLst/>
              <a:rect l="l" t="t" r="r" b="b"/>
              <a:pathLst>
                <a:path w="3443" h="4089" extrusionOk="0">
                  <a:moveTo>
                    <a:pt x="1506" y="0"/>
                  </a:moveTo>
                  <a:lnTo>
                    <a:pt x="1184" y="538"/>
                  </a:lnTo>
                  <a:lnTo>
                    <a:pt x="108" y="2797"/>
                  </a:lnTo>
                  <a:lnTo>
                    <a:pt x="0" y="3120"/>
                  </a:lnTo>
                  <a:lnTo>
                    <a:pt x="108" y="3443"/>
                  </a:lnTo>
                  <a:lnTo>
                    <a:pt x="323" y="3658"/>
                  </a:lnTo>
                  <a:lnTo>
                    <a:pt x="753" y="3873"/>
                  </a:lnTo>
                  <a:lnTo>
                    <a:pt x="1184" y="4088"/>
                  </a:lnTo>
                  <a:lnTo>
                    <a:pt x="1506" y="4088"/>
                  </a:lnTo>
                  <a:lnTo>
                    <a:pt x="1829" y="3981"/>
                  </a:lnTo>
                  <a:lnTo>
                    <a:pt x="2044" y="3873"/>
                  </a:lnTo>
                  <a:lnTo>
                    <a:pt x="3443" y="968"/>
                  </a:lnTo>
                  <a:lnTo>
                    <a:pt x="1506"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1088;p29">
              <a:extLst>
                <a:ext uri="{FF2B5EF4-FFF2-40B4-BE49-F238E27FC236}">
                  <a16:creationId xmlns:a16="http://schemas.microsoft.com/office/drawing/2014/main" id="{DCA40CA4-DD76-D090-98D4-924C7F2A49F5}"/>
                </a:ext>
              </a:extLst>
            </p:cNvPr>
            <p:cNvSpPr/>
            <p:nvPr/>
          </p:nvSpPr>
          <p:spPr>
            <a:xfrm>
              <a:off x="5846075" y="3490900"/>
              <a:ext cx="86075" cy="102225"/>
            </a:xfrm>
            <a:custGeom>
              <a:avLst/>
              <a:gdLst/>
              <a:ahLst/>
              <a:cxnLst/>
              <a:rect l="l" t="t" r="r" b="b"/>
              <a:pathLst>
                <a:path w="3443" h="4089" fill="none" extrusionOk="0">
                  <a:moveTo>
                    <a:pt x="3443" y="968"/>
                  </a:moveTo>
                  <a:lnTo>
                    <a:pt x="2044" y="3873"/>
                  </a:lnTo>
                  <a:lnTo>
                    <a:pt x="2044" y="3873"/>
                  </a:lnTo>
                  <a:lnTo>
                    <a:pt x="1829" y="3981"/>
                  </a:lnTo>
                  <a:lnTo>
                    <a:pt x="1506" y="4088"/>
                  </a:lnTo>
                  <a:lnTo>
                    <a:pt x="1184" y="4088"/>
                  </a:lnTo>
                  <a:lnTo>
                    <a:pt x="753" y="3873"/>
                  </a:lnTo>
                  <a:lnTo>
                    <a:pt x="753" y="3873"/>
                  </a:lnTo>
                  <a:lnTo>
                    <a:pt x="323" y="3658"/>
                  </a:lnTo>
                  <a:lnTo>
                    <a:pt x="108" y="3443"/>
                  </a:lnTo>
                  <a:lnTo>
                    <a:pt x="0" y="3120"/>
                  </a:lnTo>
                  <a:lnTo>
                    <a:pt x="108" y="2797"/>
                  </a:lnTo>
                  <a:lnTo>
                    <a:pt x="1184" y="538"/>
                  </a:lnTo>
                  <a:lnTo>
                    <a:pt x="150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1089;p29">
              <a:extLst>
                <a:ext uri="{FF2B5EF4-FFF2-40B4-BE49-F238E27FC236}">
                  <a16:creationId xmlns:a16="http://schemas.microsoft.com/office/drawing/2014/main" id="{2541FED1-9AA3-B745-CA00-3BC9E5EC438B}"/>
                </a:ext>
              </a:extLst>
            </p:cNvPr>
            <p:cNvSpPr/>
            <p:nvPr/>
          </p:nvSpPr>
          <p:spPr>
            <a:xfrm>
              <a:off x="5840675" y="3485500"/>
              <a:ext cx="96850" cy="113000"/>
            </a:xfrm>
            <a:custGeom>
              <a:avLst/>
              <a:gdLst/>
              <a:ahLst/>
              <a:cxnLst/>
              <a:rect l="l" t="t" r="r" b="b"/>
              <a:pathLst>
                <a:path w="3874" h="4520" extrusionOk="0">
                  <a:moveTo>
                    <a:pt x="1722" y="1"/>
                  </a:moveTo>
                  <a:lnTo>
                    <a:pt x="1615" y="109"/>
                  </a:lnTo>
                  <a:lnTo>
                    <a:pt x="1292" y="754"/>
                  </a:lnTo>
                  <a:lnTo>
                    <a:pt x="1292" y="646"/>
                  </a:lnTo>
                  <a:lnTo>
                    <a:pt x="108" y="3013"/>
                  </a:lnTo>
                  <a:lnTo>
                    <a:pt x="1" y="3229"/>
                  </a:lnTo>
                  <a:lnTo>
                    <a:pt x="108" y="3551"/>
                  </a:lnTo>
                  <a:lnTo>
                    <a:pt x="324" y="3874"/>
                  </a:lnTo>
                  <a:lnTo>
                    <a:pt x="539" y="4089"/>
                  </a:lnTo>
                  <a:lnTo>
                    <a:pt x="862" y="4304"/>
                  </a:lnTo>
                  <a:lnTo>
                    <a:pt x="1292" y="4412"/>
                  </a:lnTo>
                  <a:lnTo>
                    <a:pt x="1615" y="4520"/>
                  </a:lnTo>
                  <a:lnTo>
                    <a:pt x="2045" y="4412"/>
                  </a:lnTo>
                  <a:lnTo>
                    <a:pt x="2260" y="4304"/>
                  </a:lnTo>
                  <a:lnTo>
                    <a:pt x="2368" y="4089"/>
                  </a:lnTo>
                  <a:lnTo>
                    <a:pt x="3874" y="1292"/>
                  </a:lnTo>
                  <a:lnTo>
                    <a:pt x="3874" y="1077"/>
                  </a:lnTo>
                  <a:lnTo>
                    <a:pt x="3766" y="969"/>
                  </a:lnTo>
                  <a:lnTo>
                    <a:pt x="3659" y="969"/>
                  </a:lnTo>
                  <a:lnTo>
                    <a:pt x="3551" y="1077"/>
                  </a:lnTo>
                  <a:lnTo>
                    <a:pt x="2045" y="3982"/>
                  </a:lnTo>
                  <a:lnTo>
                    <a:pt x="1937" y="4089"/>
                  </a:lnTo>
                  <a:lnTo>
                    <a:pt x="1400" y="4089"/>
                  </a:lnTo>
                  <a:lnTo>
                    <a:pt x="1077" y="3982"/>
                  </a:lnTo>
                  <a:lnTo>
                    <a:pt x="539" y="3551"/>
                  </a:lnTo>
                  <a:lnTo>
                    <a:pt x="431" y="3444"/>
                  </a:lnTo>
                  <a:lnTo>
                    <a:pt x="431" y="3229"/>
                  </a:lnTo>
                  <a:lnTo>
                    <a:pt x="431" y="3121"/>
                  </a:lnTo>
                  <a:lnTo>
                    <a:pt x="1615" y="862"/>
                  </a:lnTo>
                  <a:lnTo>
                    <a:pt x="1937" y="216"/>
                  </a:lnTo>
                  <a:lnTo>
                    <a:pt x="1937" y="109"/>
                  </a:lnTo>
                  <a:lnTo>
                    <a:pt x="183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1090;p29">
              <a:extLst>
                <a:ext uri="{FF2B5EF4-FFF2-40B4-BE49-F238E27FC236}">
                  <a16:creationId xmlns:a16="http://schemas.microsoft.com/office/drawing/2014/main" id="{ACA07351-0B4C-250F-C07F-19C5DCA542C6}"/>
                </a:ext>
              </a:extLst>
            </p:cNvPr>
            <p:cNvSpPr/>
            <p:nvPr/>
          </p:nvSpPr>
          <p:spPr>
            <a:xfrm>
              <a:off x="5878350" y="3477450"/>
              <a:ext cx="61875" cy="48425"/>
            </a:xfrm>
            <a:custGeom>
              <a:avLst/>
              <a:gdLst/>
              <a:ahLst/>
              <a:cxnLst/>
              <a:rect l="l" t="t" r="r" b="b"/>
              <a:pathLst>
                <a:path w="2475" h="1937" extrusionOk="0">
                  <a:moveTo>
                    <a:pt x="861" y="323"/>
                  </a:moveTo>
                  <a:lnTo>
                    <a:pt x="1076" y="431"/>
                  </a:lnTo>
                  <a:lnTo>
                    <a:pt x="1399" y="538"/>
                  </a:lnTo>
                  <a:lnTo>
                    <a:pt x="1721" y="753"/>
                  </a:lnTo>
                  <a:lnTo>
                    <a:pt x="1937" y="861"/>
                  </a:lnTo>
                  <a:lnTo>
                    <a:pt x="2044" y="1076"/>
                  </a:lnTo>
                  <a:lnTo>
                    <a:pt x="2044" y="1291"/>
                  </a:lnTo>
                  <a:lnTo>
                    <a:pt x="2044" y="1399"/>
                  </a:lnTo>
                  <a:lnTo>
                    <a:pt x="1937" y="1506"/>
                  </a:lnTo>
                  <a:lnTo>
                    <a:pt x="1291" y="1506"/>
                  </a:lnTo>
                  <a:lnTo>
                    <a:pt x="968" y="1399"/>
                  </a:lnTo>
                  <a:lnTo>
                    <a:pt x="753" y="1184"/>
                  </a:lnTo>
                  <a:lnTo>
                    <a:pt x="538" y="968"/>
                  </a:lnTo>
                  <a:lnTo>
                    <a:pt x="430" y="753"/>
                  </a:lnTo>
                  <a:lnTo>
                    <a:pt x="430" y="646"/>
                  </a:lnTo>
                  <a:lnTo>
                    <a:pt x="430" y="538"/>
                  </a:lnTo>
                  <a:lnTo>
                    <a:pt x="538" y="431"/>
                  </a:lnTo>
                  <a:lnTo>
                    <a:pt x="861" y="323"/>
                  </a:lnTo>
                  <a:close/>
                  <a:moveTo>
                    <a:pt x="861" y="0"/>
                  </a:moveTo>
                  <a:lnTo>
                    <a:pt x="430" y="108"/>
                  </a:lnTo>
                  <a:lnTo>
                    <a:pt x="215" y="215"/>
                  </a:lnTo>
                  <a:lnTo>
                    <a:pt x="108" y="323"/>
                  </a:lnTo>
                  <a:lnTo>
                    <a:pt x="0" y="646"/>
                  </a:lnTo>
                  <a:lnTo>
                    <a:pt x="108" y="968"/>
                  </a:lnTo>
                  <a:lnTo>
                    <a:pt x="215" y="1184"/>
                  </a:lnTo>
                  <a:lnTo>
                    <a:pt x="538" y="1506"/>
                  </a:lnTo>
                  <a:lnTo>
                    <a:pt x="861" y="1722"/>
                  </a:lnTo>
                  <a:lnTo>
                    <a:pt x="1291" y="1829"/>
                  </a:lnTo>
                  <a:lnTo>
                    <a:pt x="1614" y="1937"/>
                  </a:lnTo>
                  <a:lnTo>
                    <a:pt x="2044" y="1829"/>
                  </a:lnTo>
                  <a:lnTo>
                    <a:pt x="2259" y="1722"/>
                  </a:lnTo>
                  <a:lnTo>
                    <a:pt x="2367" y="1506"/>
                  </a:lnTo>
                  <a:lnTo>
                    <a:pt x="2475" y="1291"/>
                  </a:lnTo>
                  <a:lnTo>
                    <a:pt x="2367" y="968"/>
                  </a:lnTo>
                  <a:lnTo>
                    <a:pt x="2152" y="646"/>
                  </a:lnTo>
                  <a:lnTo>
                    <a:pt x="1937" y="431"/>
                  </a:lnTo>
                  <a:lnTo>
                    <a:pt x="1614" y="215"/>
                  </a:lnTo>
                  <a:lnTo>
                    <a:pt x="1184" y="108"/>
                  </a:lnTo>
                  <a:lnTo>
                    <a:pt x="86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1091;p29">
              <a:extLst>
                <a:ext uri="{FF2B5EF4-FFF2-40B4-BE49-F238E27FC236}">
                  <a16:creationId xmlns:a16="http://schemas.microsoft.com/office/drawing/2014/main" id="{78DC512D-FAB4-C3CE-05DD-9B28ED04D225}"/>
                </a:ext>
              </a:extLst>
            </p:cNvPr>
            <p:cNvSpPr/>
            <p:nvPr/>
          </p:nvSpPr>
          <p:spPr>
            <a:xfrm>
              <a:off x="5886400" y="3418275"/>
              <a:ext cx="80725" cy="99525"/>
            </a:xfrm>
            <a:custGeom>
              <a:avLst/>
              <a:gdLst/>
              <a:ahLst/>
              <a:cxnLst/>
              <a:rect l="l" t="t" r="r" b="b"/>
              <a:pathLst>
                <a:path w="3229" h="3981" extrusionOk="0">
                  <a:moveTo>
                    <a:pt x="1292" y="0"/>
                  </a:moveTo>
                  <a:lnTo>
                    <a:pt x="1077" y="646"/>
                  </a:lnTo>
                  <a:lnTo>
                    <a:pt x="1" y="2690"/>
                  </a:lnTo>
                  <a:lnTo>
                    <a:pt x="1" y="3013"/>
                  </a:lnTo>
                  <a:lnTo>
                    <a:pt x="108" y="3228"/>
                  </a:lnTo>
                  <a:lnTo>
                    <a:pt x="324" y="3551"/>
                  </a:lnTo>
                  <a:lnTo>
                    <a:pt x="646" y="3766"/>
                  </a:lnTo>
                  <a:lnTo>
                    <a:pt x="1077" y="3981"/>
                  </a:lnTo>
                  <a:lnTo>
                    <a:pt x="1399" y="3981"/>
                  </a:lnTo>
                  <a:lnTo>
                    <a:pt x="1722" y="3873"/>
                  </a:lnTo>
                  <a:lnTo>
                    <a:pt x="1937" y="3658"/>
                  </a:lnTo>
                  <a:lnTo>
                    <a:pt x="3228" y="1076"/>
                  </a:lnTo>
                  <a:lnTo>
                    <a:pt x="129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1092;p29">
              <a:extLst>
                <a:ext uri="{FF2B5EF4-FFF2-40B4-BE49-F238E27FC236}">
                  <a16:creationId xmlns:a16="http://schemas.microsoft.com/office/drawing/2014/main" id="{03E788DE-5C48-C767-0C8E-1D1B7D5C0E7E}"/>
                </a:ext>
              </a:extLst>
            </p:cNvPr>
            <p:cNvSpPr/>
            <p:nvPr/>
          </p:nvSpPr>
          <p:spPr>
            <a:xfrm>
              <a:off x="5886400" y="3418275"/>
              <a:ext cx="80725" cy="99525"/>
            </a:xfrm>
            <a:custGeom>
              <a:avLst/>
              <a:gdLst/>
              <a:ahLst/>
              <a:cxnLst/>
              <a:rect l="l" t="t" r="r" b="b"/>
              <a:pathLst>
                <a:path w="3229" h="3981" fill="none" extrusionOk="0">
                  <a:moveTo>
                    <a:pt x="3228" y="1076"/>
                  </a:moveTo>
                  <a:lnTo>
                    <a:pt x="1937" y="3658"/>
                  </a:lnTo>
                  <a:lnTo>
                    <a:pt x="1937" y="3658"/>
                  </a:lnTo>
                  <a:lnTo>
                    <a:pt x="1722" y="3873"/>
                  </a:lnTo>
                  <a:lnTo>
                    <a:pt x="1399" y="3981"/>
                  </a:lnTo>
                  <a:lnTo>
                    <a:pt x="1077" y="3981"/>
                  </a:lnTo>
                  <a:lnTo>
                    <a:pt x="646" y="3766"/>
                  </a:lnTo>
                  <a:lnTo>
                    <a:pt x="646" y="3766"/>
                  </a:lnTo>
                  <a:lnTo>
                    <a:pt x="324" y="3551"/>
                  </a:lnTo>
                  <a:lnTo>
                    <a:pt x="108" y="3228"/>
                  </a:lnTo>
                  <a:lnTo>
                    <a:pt x="1" y="3013"/>
                  </a:lnTo>
                  <a:lnTo>
                    <a:pt x="1" y="2690"/>
                  </a:lnTo>
                  <a:lnTo>
                    <a:pt x="1077" y="646"/>
                  </a:lnTo>
                  <a:lnTo>
                    <a:pt x="1292"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1093;p29">
              <a:extLst>
                <a:ext uri="{FF2B5EF4-FFF2-40B4-BE49-F238E27FC236}">
                  <a16:creationId xmlns:a16="http://schemas.microsoft.com/office/drawing/2014/main" id="{E7C0C5E0-BE94-869E-64EF-CA2357DA7EE4}"/>
                </a:ext>
              </a:extLst>
            </p:cNvPr>
            <p:cNvSpPr/>
            <p:nvPr/>
          </p:nvSpPr>
          <p:spPr>
            <a:xfrm>
              <a:off x="5881025" y="3415575"/>
              <a:ext cx="91475" cy="107625"/>
            </a:xfrm>
            <a:custGeom>
              <a:avLst/>
              <a:gdLst/>
              <a:ahLst/>
              <a:cxnLst/>
              <a:rect l="l" t="t" r="r" b="b"/>
              <a:pathLst>
                <a:path w="3659" h="4305" extrusionOk="0">
                  <a:moveTo>
                    <a:pt x="1507" y="1"/>
                  </a:moveTo>
                  <a:lnTo>
                    <a:pt x="1399" y="108"/>
                  </a:lnTo>
                  <a:lnTo>
                    <a:pt x="1077" y="646"/>
                  </a:lnTo>
                  <a:lnTo>
                    <a:pt x="1" y="2798"/>
                  </a:lnTo>
                  <a:lnTo>
                    <a:pt x="1" y="3013"/>
                  </a:lnTo>
                  <a:lnTo>
                    <a:pt x="1" y="3336"/>
                  </a:lnTo>
                  <a:lnTo>
                    <a:pt x="216" y="3659"/>
                  </a:lnTo>
                  <a:lnTo>
                    <a:pt x="431" y="3874"/>
                  </a:lnTo>
                  <a:lnTo>
                    <a:pt x="754" y="4089"/>
                  </a:lnTo>
                  <a:lnTo>
                    <a:pt x="1184" y="4197"/>
                  </a:lnTo>
                  <a:lnTo>
                    <a:pt x="1614" y="4304"/>
                  </a:lnTo>
                  <a:lnTo>
                    <a:pt x="2045" y="4197"/>
                  </a:lnTo>
                  <a:lnTo>
                    <a:pt x="2152" y="4089"/>
                  </a:lnTo>
                  <a:lnTo>
                    <a:pt x="2260" y="3874"/>
                  </a:lnTo>
                  <a:lnTo>
                    <a:pt x="3659" y="1184"/>
                  </a:lnTo>
                  <a:lnTo>
                    <a:pt x="3659" y="1077"/>
                  </a:lnTo>
                  <a:lnTo>
                    <a:pt x="3551" y="969"/>
                  </a:lnTo>
                  <a:lnTo>
                    <a:pt x="3443" y="969"/>
                  </a:lnTo>
                  <a:lnTo>
                    <a:pt x="3336" y="1077"/>
                  </a:lnTo>
                  <a:lnTo>
                    <a:pt x="1937" y="3766"/>
                  </a:lnTo>
                  <a:lnTo>
                    <a:pt x="1830" y="3874"/>
                  </a:lnTo>
                  <a:lnTo>
                    <a:pt x="1292" y="3874"/>
                  </a:lnTo>
                  <a:lnTo>
                    <a:pt x="969" y="3766"/>
                  </a:lnTo>
                  <a:lnTo>
                    <a:pt x="539" y="3336"/>
                  </a:lnTo>
                  <a:lnTo>
                    <a:pt x="323" y="3228"/>
                  </a:lnTo>
                  <a:lnTo>
                    <a:pt x="323" y="3013"/>
                  </a:lnTo>
                  <a:lnTo>
                    <a:pt x="323" y="2906"/>
                  </a:lnTo>
                  <a:lnTo>
                    <a:pt x="1399" y="861"/>
                  </a:lnTo>
                  <a:lnTo>
                    <a:pt x="1722" y="216"/>
                  </a:lnTo>
                  <a:lnTo>
                    <a:pt x="1722" y="108"/>
                  </a:lnTo>
                  <a:lnTo>
                    <a:pt x="161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1094;p29">
              <a:extLst>
                <a:ext uri="{FF2B5EF4-FFF2-40B4-BE49-F238E27FC236}">
                  <a16:creationId xmlns:a16="http://schemas.microsoft.com/office/drawing/2014/main" id="{11DEF15D-A8E4-9BAC-DEF9-1208BB68D1B0}"/>
                </a:ext>
              </a:extLst>
            </p:cNvPr>
            <p:cNvSpPr/>
            <p:nvPr/>
          </p:nvSpPr>
          <p:spPr>
            <a:xfrm>
              <a:off x="5913300" y="3407500"/>
              <a:ext cx="61900" cy="45750"/>
            </a:xfrm>
            <a:custGeom>
              <a:avLst/>
              <a:gdLst/>
              <a:ahLst/>
              <a:cxnLst/>
              <a:rect l="l" t="t" r="r" b="b"/>
              <a:pathLst>
                <a:path w="2476" h="1830" extrusionOk="0">
                  <a:moveTo>
                    <a:pt x="861" y="324"/>
                  </a:moveTo>
                  <a:lnTo>
                    <a:pt x="1077" y="431"/>
                  </a:lnTo>
                  <a:lnTo>
                    <a:pt x="1507" y="539"/>
                  </a:lnTo>
                  <a:lnTo>
                    <a:pt x="1722" y="646"/>
                  </a:lnTo>
                  <a:lnTo>
                    <a:pt x="1937" y="862"/>
                  </a:lnTo>
                  <a:lnTo>
                    <a:pt x="2045" y="1077"/>
                  </a:lnTo>
                  <a:lnTo>
                    <a:pt x="2045" y="1184"/>
                  </a:lnTo>
                  <a:lnTo>
                    <a:pt x="2045" y="1292"/>
                  </a:lnTo>
                  <a:lnTo>
                    <a:pt x="1937" y="1400"/>
                  </a:lnTo>
                  <a:lnTo>
                    <a:pt x="1615" y="1507"/>
                  </a:lnTo>
                  <a:lnTo>
                    <a:pt x="1399" y="1400"/>
                  </a:lnTo>
                  <a:lnTo>
                    <a:pt x="1077" y="1292"/>
                  </a:lnTo>
                  <a:lnTo>
                    <a:pt x="754" y="1184"/>
                  </a:lnTo>
                  <a:lnTo>
                    <a:pt x="539" y="969"/>
                  </a:lnTo>
                  <a:lnTo>
                    <a:pt x="431" y="754"/>
                  </a:lnTo>
                  <a:lnTo>
                    <a:pt x="431" y="646"/>
                  </a:lnTo>
                  <a:lnTo>
                    <a:pt x="431" y="539"/>
                  </a:lnTo>
                  <a:lnTo>
                    <a:pt x="539" y="431"/>
                  </a:lnTo>
                  <a:lnTo>
                    <a:pt x="861" y="324"/>
                  </a:lnTo>
                  <a:close/>
                  <a:moveTo>
                    <a:pt x="861" y="1"/>
                  </a:moveTo>
                  <a:lnTo>
                    <a:pt x="431" y="109"/>
                  </a:lnTo>
                  <a:lnTo>
                    <a:pt x="216" y="216"/>
                  </a:lnTo>
                  <a:lnTo>
                    <a:pt x="108" y="324"/>
                  </a:lnTo>
                  <a:lnTo>
                    <a:pt x="1" y="646"/>
                  </a:lnTo>
                  <a:lnTo>
                    <a:pt x="108" y="862"/>
                  </a:lnTo>
                  <a:lnTo>
                    <a:pt x="323" y="1184"/>
                  </a:lnTo>
                  <a:lnTo>
                    <a:pt x="539" y="1400"/>
                  </a:lnTo>
                  <a:lnTo>
                    <a:pt x="861" y="1615"/>
                  </a:lnTo>
                  <a:lnTo>
                    <a:pt x="1292" y="1830"/>
                  </a:lnTo>
                  <a:lnTo>
                    <a:pt x="1615" y="1830"/>
                  </a:lnTo>
                  <a:lnTo>
                    <a:pt x="2045" y="1722"/>
                  </a:lnTo>
                  <a:lnTo>
                    <a:pt x="2260" y="1615"/>
                  </a:lnTo>
                  <a:lnTo>
                    <a:pt x="2368" y="1507"/>
                  </a:lnTo>
                  <a:lnTo>
                    <a:pt x="2475" y="1184"/>
                  </a:lnTo>
                  <a:lnTo>
                    <a:pt x="2368" y="969"/>
                  </a:lnTo>
                  <a:lnTo>
                    <a:pt x="2260" y="646"/>
                  </a:lnTo>
                  <a:lnTo>
                    <a:pt x="1937" y="431"/>
                  </a:lnTo>
                  <a:lnTo>
                    <a:pt x="1615" y="216"/>
                  </a:lnTo>
                  <a:lnTo>
                    <a:pt x="118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1095;p29">
              <a:extLst>
                <a:ext uri="{FF2B5EF4-FFF2-40B4-BE49-F238E27FC236}">
                  <a16:creationId xmlns:a16="http://schemas.microsoft.com/office/drawing/2014/main" id="{4DF90F2A-5FF2-B1B1-9805-9F9EFD5604FB}"/>
                </a:ext>
              </a:extLst>
            </p:cNvPr>
            <p:cNvSpPr/>
            <p:nvPr/>
          </p:nvSpPr>
          <p:spPr>
            <a:xfrm>
              <a:off x="5921375" y="3348350"/>
              <a:ext cx="80725" cy="99525"/>
            </a:xfrm>
            <a:custGeom>
              <a:avLst/>
              <a:gdLst/>
              <a:ahLst/>
              <a:cxnLst/>
              <a:rect l="l" t="t" r="r" b="b"/>
              <a:pathLst>
                <a:path w="3229" h="3981" extrusionOk="0">
                  <a:moveTo>
                    <a:pt x="1292" y="0"/>
                  </a:moveTo>
                  <a:lnTo>
                    <a:pt x="1076" y="646"/>
                  </a:lnTo>
                  <a:lnTo>
                    <a:pt x="0" y="2690"/>
                  </a:lnTo>
                  <a:lnTo>
                    <a:pt x="0" y="3012"/>
                  </a:lnTo>
                  <a:lnTo>
                    <a:pt x="108" y="3335"/>
                  </a:lnTo>
                  <a:lnTo>
                    <a:pt x="323" y="3550"/>
                  </a:lnTo>
                  <a:lnTo>
                    <a:pt x="646" y="3766"/>
                  </a:lnTo>
                  <a:lnTo>
                    <a:pt x="1076" y="3981"/>
                  </a:lnTo>
                  <a:lnTo>
                    <a:pt x="1399" y="3981"/>
                  </a:lnTo>
                  <a:lnTo>
                    <a:pt x="1722" y="3873"/>
                  </a:lnTo>
                  <a:lnTo>
                    <a:pt x="1937" y="3766"/>
                  </a:lnTo>
                  <a:lnTo>
                    <a:pt x="3228" y="1076"/>
                  </a:lnTo>
                  <a:lnTo>
                    <a:pt x="1292"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1096;p29">
              <a:extLst>
                <a:ext uri="{FF2B5EF4-FFF2-40B4-BE49-F238E27FC236}">
                  <a16:creationId xmlns:a16="http://schemas.microsoft.com/office/drawing/2014/main" id="{CC27F319-16B2-6B50-80A9-D5BD6041E3F0}"/>
                </a:ext>
              </a:extLst>
            </p:cNvPr>
            <p:cNvSpPr/>
            <p:nvPr/>
          </p:nvSpPr>
          <p:spPr>
            <a:xfrm>
              <a:off x="5921375" y="3348350"/>
              <a:ext cx="80725" cy="99525"/>
            </a:xfrm>
            <a:custGeom>
              <a:avLst/>
              <a:gdLst/>
              <a:ahLst/>
              <a:cxnLst/>
              <a:rect l="l" t="t" r="r" b="b"/>
              <a:pathLst>
                <a:path w="3229" h="3981" fill="none" extrusionOk="0">
                  <a:moveTo>
                    <a:pt x="3228" y="1076"/>
                  </a:moveTo>
                  <a:lnTo>
                    <a:pt x="1937" y="3766"/>
                  </a:lnTo>
                  <a:lnTo>
                    <a:pt x="1937" y="3766"/>
                  </a:lnTo>
                  <a:lnTo>
                    <a:pt x="1722" y="3873"/>
                  </a:lnTo>
                  <a:lnTo>
                    <a:pt x="1399" y="3981"/>
                  </a:lnTo>
                  <a:lnTo>
                    <a:pt x="1076" y="3981"/>
                  </a:lnTo>
                  <a:lnTo>
                    <a:pt x="646" y="3766"/>
                  </a:lnTo>
                  <a:lnTo>
                    <a:pt x="646" y="3766"/>
                  </a:lnTo>
                  <a:lnTo>
                    <a:pt x="323" y="3550"/>
                  </a:lnTo>
                  <a:lnTo>
                    <a:pt x="108" y="3335"/>
                  </a:lnTo>
                  <a:lnTo>
                    <a:pt x="0" y="3012"/>
                  </a:lnTo>
                  <a:lnTo>
                    <a:pt x="0" y="2690"/>
                  </a:lnTo>
                  <a:lnTo>
                    <a:pt x="1076" y="646"/>
                  </a:lnTo>
                  <a:lnTo>
                    <a:pt x="1292"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1097;p29">
              <a:extLst>
                <a:ext uri="{FF2B5EF4-FFF2-40B4-BE49-F238E27FC236}">
                  <a16:creationId xmlns:a16="http://schemas.microsoft.com/office/drawing/2014/main" id="{8B4F0B35-0F0A-BC8F-7010-BD544CC6810B}"/>
                </a:ext>
              </a:extLst>
            </p:cNvPr>
            <p:cNvSpPr/>
            <p:nvPr/>
          </p:nvSpPr>
          <p:spPr>
            <a:xfrm>
              <a:off x="5916000" y="3345650"/>
              <a:ext cx="91475" cy="107600"/>
            </a:xfrm>
            <a:custGeom>
              <a:avLst/>
              <a:gdLst/>
              <a:ahLst/>
              <a:cxnLst/>
              <a:rect l="l" t="t" r="r" b="b"/>
              <a:pathLst>
                <a:path w="3659" h="4304" extrusionOk="0">
                  <a:moveTo>
                    <a:pt x="1507" y="0"/>
                  </a:moveTo>
                  <a:lnTo>
                    <a:pt x="1399" y="108"/>
                  </a:lnTo>
                  <a:lnTo>
                    <a:pt x="1076" y="646"/>
                  </a:lnTo>
                  <a:lnTo>
                    <a:pt x="0" y="2798"/>
                  </a:lnTo>
                  <a:lnTo>
                    <a:pt x="0" y="3013"/>
                  </a:lnTo>
                  <a:lnTo>
                    <a:pt x="0" y="3336"/>
                  </a:lnTo>
                  <a:lnTo>
                    <a:pt x="215" y="3658"/>
                  </a:lnTo>
                  <a:lnTo>
                    <a:pt x="431" y="3874"/>
                  </a:lnTo>
                  <a:lnTo>
                    <a:pt x="753" y="4089"/>
                  </a:lnTo>
                  <a:lnTo>
                    <a:pt x="1184" y="4196"/>
                  </a:lnTo>
                  <a:lnTo>
                    <a:pt x="1614" y="4304"/>
                  </a:lnTo>
                  <a:lnTo>
                    <a:pt x="2044" y="4196"/>
                  </a:lnTo>
                  <a:lnTo>
                    <a:pt x="2152" y="4089"/>
                  </a:lnTo>
                  <a:lnTo>
                    <a:pt x="2260" y="3874"/>
                  </a:lnTo>
                  <a:lnTo>
                    <a:pt x="3658" y="1184"/>
                  </a:lnTo>
                  <a:lnTo>
                    <a:pt x="3658" y="1076"/>
                  </a:lnTo>
                  <a:lnTo>
                    <a:pt x="3551" y="969"/>
                  </a:lnTo>
                  <a:lnTo>
                    <a:pt x="3443" y="969"/>
                  </a:lnTo>
                  <a:lnTo>
                    <a:pt x="3335" y="1076"/>
                  </a:lnTo>
                  <a:lnTo>
                    <a:pt x="1937" y="3766"/>
                  </a:lnTo>
                  <a:lnTo>
                    <a:pt x="1829" y="3874"/>
                  </a:lnTo>
                  <a:lnTo>
                    <a:pt x="1291" y="3874"/>
                  </a:lnTo>
                  <a:lnTo>
                    <a:pt x="969" y="3766"/>
                  </a:lnTo>
                  <a:lnTo>
                    <a:pt x="538" y="3336"/>
                  </a:lnTo>
                  <a:lnTo>
                    <a:pt x="431" y="3228"/>
                  </a:lnTo>
                  <a:lnTo>
                    <a:pt x="323" y="3013"/>
                  </a:lnTo>
                  <a:lnTo>
                    <a:pt x="323" y="2905"/>
                  </a:lnTo>
                  <a:lnTo>
                    <a:pt x="1399" y="861"/>
                  </a:lnTo>
                  <a:lnTo>
                    <a:pt x="1722" y="216"/>
                  </a:lnTo>
                  <a:lnTo>
                    <a:pt x="1722" y="108"/>
                  </a:lnTo>
                  <a:lnTo>
                    <a:pt x="161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1098;p29">
              <a:extLst>
                <a:ext uri="{FF2B5EF4-FFF2-40B4-BE49-F238E27FC236}">
                  <a16:creationId xmlns:a16="http://schemas.microsoft.com/office/drawing/2014/main" id="{CB8ABF85-B4AB-6AF6-556A-32742E4B3AA3}"/>
                </a:ext>
              </a:extLst>
            </p:cNvPr>
            <p:cNvSpPr/>
            <p:nvPr/>
          </p:nvSpPr>
          <p:spPr>
            <a:xfrm>
              <a:off x="5948275" y="3337575"/>
              <a:ext cx="61875" cy="45750"/>
            </a:xfrm>
            <a:custGeom>
              <a:avLst/>
              <a:gdLst/>
              <a:ahLst/>
              <a:cxnLst/>
              <a:rect l="l" t="t" r="r" b="b"/>
              <a:pathLst>
                <a:path w="2475" h="1830" extrusionOk="0">
                  <a:moveTo>
                    <a:pt x="861" y="323"/>
                  </a:moveTo>
                  <a:lnTo>
                    <a:pt x="1184" y="431"/>
                  </a:lnTo>
                  <a:lnTo>
                    <a:pt x="1507" y="539"/>
                  </a:lnTo>
                  <a:lnTo>
                    <a:pt x="1722" y="646"/>
                  </a:lnTo>
                  <a:lnTo>
                    <a:pt x="1937" y="861"/>
                  </a:lnTo>
                  <a:lnTo>
                    <a:pt x="2044" y="1077"/>
                  </a:lnTo>
                  <a:lnTo>
                    <a:pt x="2044" y="1184"/>
                  </a:lnTo>
                  <a:lnTo>
                    <a:pt x="2044" y="1292"/>
                  </a:lnTo>
                  <a:lnTo>
                    <a:pt x="1937" y="1399"/>
                  </a:lnTo>
                  <a:lnTo>
                    <a:pt x="1614" y="1507"/>
                  </a:lnTo>
                  <a:lnTo>
                    <a:pt x="1399" y="1507"/>
                  </a:lnTo>
                  <a:lnTo>
                    <a:pt x="1076" y="1292"/>
                  </a:lnTo>
                  <a:lnTo>
                    <a:pt x="753" y="1184"/>
                  </a:lnTo>
                  <a:lnTo>
                    <a:pt x="538" y="969"/>
                  </a:lnTo>
                  <a:lnTo>
                    <a:pt x="431" y="754"/>
                  </a:lnTo>
                  <a:lnTo>
                    <a:pt x="431" y="646"/>
                  </a:lnTo>
                  <a:lnTo>
                    <a:pt x="431" y="539"/>
                  </a:lnTo>
                  <a:lnTo>
                    <a:pt x="538" y="431"/>
                  </a:lnTo>
                  <a:lnTo>
                    <a:pt x="861" y="323"/>
                  </a:lnTo>
                  <a:close/>
                  <a:moveTo>
                    <a:pt x="861" y="1"/>
                  </a:moveTo>
                  <a:lnTo>
                    <a:pt x="431" y="108"/>
                  </a:lnTo>
                  <a:lnTo>
                    <a:pt x="216" y="216"/>
                  </a:lnTo>
                  <a:lnTo>
                    <a:pt x="108" y="323"/>
                  </a:lnTo>
                  <a:lnTo>
                    <a:pt x="0" y="646"/>
                  </a:lnTo>
                  <a:lnTo>
                    <a:pt x="108" y="969"/>
                  </a:lnTo>
                  <a:lnTo>
                    <a:pt x="323" y="1184"/>
                  </a:lnTo>
                  <a:lnTo>
                    <a:pt x="538" y="1507"/>
                  </a:lnTo>
                  <a:lnTo>
                    <a:pt x="861" y="1614"/>
                  </a:lnTo>
                  <a:lnTo>
                    <a:pt x="1291" y="1830"/>
                  </a:lnTo>
                  <a:lnTo>
                    <a:pt x="2044" y="1830"/>
                  </a:lnTo>
                  <a:lnTo>
                    <a:pt x="2260" y="1614"/>
                  </a:lnTo>
                  <a:lnTo>
                    <a:pt x="2367" y="1507"/>
                  </a:lnTo>
                  <a:lnTo>
                    <a:pt x="2475" y="1184"/>
                  </a:lnTo>
                  <a:lnTo>
                    <a:pt x="2367" y="969"/>
                  </a:lnTo>
                  <a:lnTo>
                    <a:pt x="2260" y="646"/>
                  </a:lnTo>
                  <a:lnTo>
                    <a:pt x="1937" y="431"/>
                  </a:lnTo>
                  <a:lnTo>
                    <a:pt x="1614" y="216"/>
                  </a:lnTo>
                  <a:lnTo>
                    <a:pt x="118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1099;p29">
              <a:extLst>
                <a:ext uri="{FF2B5EF4-FFF2-40B4-BE49-F238E27FC236}">
                  <a16:creationId xmlns:a16="http://schemas.microsoft.com/office/drawing/2014/main" id="{E00A945E-FE5C-D62E-CCAF-682BC8032CD0}"/>
                </a:ext>
              </a:extLst>
            </p:cNvPr>
            <p:cNvSpPr/>
            <p:nvPr/>
          </p:nvSpPr>
          <p:spPr>
            <a:xfrm>
              <a:off x="5953650" y="3342950"/>
              <a:ext cx="51125" cy="37700"/>
            </a:xfrm>
            <a:custGeom>
              <a:avLst/>
              <a:gdLst/>
              <a:ahLst/>
              <a:cxnLst/>
              <a:rect l="l" t="t" r="r" b="b"/>
              <a:pathLst>
                <a:path w="2045" h="1508" extrusionOk="0">
                  <a:moveTo>
                    <a:pt x="216" y="1"/>
                  </a:moveTo>
                  <a:lnTo>
                    <a:pt x="108" y="216"/>
                  </a:lnTo>
                  <a:lnTo>
                    <a:pt x="1" y="431"/>
                  </a:lnTo>
                  <a:lnTo>
                    <a:pt x="108" y="754"/>
                  </a:lnTo>
                  <a:lnTo>
                    <a:pt x="431" y="1077"/>
                  </a:lnTo>
                  <a:lnTo>
                    <a:pt x="754" y="1292"/>
                  </a:lnTo>
                  <a:lnTo>
                    <a:pt x="1184" y="1399"/>
                  </a:lnTo>
                  <a:lnTo>
                    <a:pt x="1507" y="1507"/>
                  </a:lnTo>
                  <a:lnTo>
                    <a:pt x="1829" y="1399"/>
                  </a:lnTo>
                  <a:lnTo>
                    <a:pt x="2045" y="1184"/>
                  </a:lnTo>
                  <a:lnTo>
                    <a:pt x="2045" y="969"/>
                  </a:lnTo>
                  <a:lnTo>
                    <a:pt x="1937" y="646"/>
                  </a:lnTo>
                  <a:lnTo>
                    <a:pt x="1722" y="324"/>
                  </a:lnTo>
                  <a:lnTo>
                    <a:pt x="1292" y="108"/>
                  </a:lnTo>
                  <a:lnTo>
                    <a:pt x="96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1100;p29">
              <a:extLst>
                <a:ext uri="{FF2B5EF4-FFF2-40B4-BE49-F238E27FC236}">
                  <a16:creationId xmlns:a16="http://schemas.microsoft.com/office/drawing/2014/main" id="{A9D17C61-E699-D1D0-8185-15EE5A3FCBFE}"/>
                </a:ext>
              </a:extLst>
            </p:cNvPr>
            <p:cNvSpPr/>
            <p:nvPr/>
          </p:nvSpPr>
          <p:spPr>
            <a:xfrm>
              <a:off x="5964400" y="3348350"/>
              <a:ext cx="32300" cy="24225"/>
            </a:xfrm>
            <a:custGeom>
              <a:avLst/>
              <a:gdLst/>
              <a:ahLst/>
              <a:cxnLst/>
              <a:rect l="l" t="t" r="r" b="b"/>
              <a:pathLst>
                <a:path w="1292" h="969" extrusionOk="0">
                  <a:moveTo>
                    <a:pt x="108" y="0"/>
                  </a:moveTo>
                  <a:lnTo>
                    <a:pt x="1" y="108"/>
                  </a:lnTo>
                  <a:lnTo>
                    <a:pt x="1" y="323"/>
                  </a:lnTo>
                  <a:lnTo>
                    <a:pt x="108" y="430"/>
                  </a:lnTo>
                  <a:lnTo>
                    <a:pt x="431" y="753"/>
                  </a:lnTo>
                  <a:lnTo>
                    <a:pt x="969" y="968"/>
                  </a:lnTo>
                  <a:lnTo>
                    <a:pt x="1184" y="861"/>
                  </a:lnTo>
                  <a:lnTo>
                    <a:pt x="1292" y="753"/>
                  </a:lnTo>
                  <a:lnTo>
                    <a:pt x="1292" y="646"/>
                  </a:lnTo>
                  <a:lnTo>
                    <a:pt x="1184" y="430"/>
                  </a:lnTo>
                  <a:lnTo>
                    <a:pt x="754" y="108"/>
                  </a:lnTo>
                  <a:lnTo>
                    <a:pt x="32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1101;p29">
              <a:extLst>
                <a:ext uri="{FF2B5EF4-FFF2-40B4-BE49-F238E27FC236}">
                  <a16:creationId xmlns:a16="http://schemas.microsoft.com/office/drawing/2014/main" id="{7F108C92-429F-AEDC-BFEC-A3C184D4BB56}"/>
                </a:ext>
              </a:extLst>
            </p:cNvPr>
            <p:cNvSpPr/>
            <p:nvPr/>
          </p:nvSpPr>
          <p:spPr>
            <a:xfrm>
              <a:off x="5770750" y="3544675"/>
              <a:ext cx="43075" cy="86100"/>
            </a:xfrm>
            <a:custGeom>
              <a:avLst/>
              <a:gdLst/>
              <a:ahLst/>
              <a:cxnLst/>
              <a:rect l="l" t="t" r="r" b="b"/>
              <a:pathLst>
                <a:path w="1723" h="3444" extrusionOk="0">
                  <a:moveTo>
                    <a:pt x="539" y="1"/>
                  </a:moveTo>
                  <a:lnTo>
                    <a:pt x="431" y="108"/>
                  </a:lnTo>
                  <a:lnTo>
                    <a:pt x="1" y="108"/>
                  </a:lnTo>
                  <a:lnTo>
                    <a:pt x="431" y="3444"/>
                  </a:lnTo>
                  <a:lnTo>
                    <a:pt x="969" y="3336"/>
                  </a:lnTo>
                  <a:lnTo>
                    <a:pt x="1184" y="3336"/>
                  </a:lnTo>
                  <a:lnTo>
                    <a:pt x="1399" y="3121"/>
                  </a:lnTo>
                  <a:lnTo>
                    <a:pt x="1614" y="2798"/>
                  </a:lnTo>
                  <a:lnTo>
                    <a:pt x="1722" y="2260"/>
                  </a:lnTo>
                  <a:lnTo>
                    <a:pt x="1722" y="1507"/>
                  </a:lnTo>
                  <a:lnTo>
                    <a:pt x="1614" y="969"/>
                  </a:lnTo>
                  <a:lnTo>
                    <a:pt x="1292" y="431"/>
                  </a:lnTo>
                  <a:lnTo>
                    <a:pt x="969" y="108"/>
                  </a:lnTo>
                  <a:lnTo>
                    <a:pt x="754"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1102;p29">
              <a:extLst>
                <a:ext uri="{FF2B5EF4-FFF2-40B4-BE49-F238E27FC236}">
                  <a16:creationId xmlns:a16="http://schemas.microsoft.com/office/drawing/2014/main" id="{6AB4B304-00B4-B6E6-5137-BA5606581D30}"/>
                </a:ext>
              </a:extLst>
            </p:cNvPr>
            <p:cNvSpPr/>
            <p:nvPr/>
          </p:nvSpPr>
          <p:spPr>
            <a:xfrm>
              <a:off x="5770750" y="3544675"/>
              <a:ext cx="43075" cy="86100"/>
            </a:xfrm>
            <a:custGeom>
              <a:avLst/>
              <a:gdLst/>
              <a:ahLst/>
              <a:cxnLst/>
              <a:rect l="l" t="t" r="r" b="b"/>
              <a:pathLst>
                <a:path w="1723" h="3444" fill="none" extrusionOk="0">
                  <a:moveTo>
                    <a:pt x="431" y="3444"/>
                  </a:moveTo>
                  <a:lnTo>
                    <a:pt x="969" y="3336"/>
                  </a:lnTo>
                  <a:lnTo>
                    <a:pt x="969" y="3336"/>
                  </a:lnTo>
                  <a:lnTo>
                    <a:pt x="1184" y="3336"/>
                  </a:lnTo>
                  <a:lnTo>
                    <a:pt x="1399" y="3121"/>
                  </a:lnTo>
                  <a:lnTo>
                    <a:pt x="1614" y="2798"/>
                  </a:lnTo>
                  <a:lnTo>
                    <a:pt x="1722" y="2260"/>
                  </a:lnTo>
                  <a:lnTo>
                    <a:pt x="1722" y="1507"/>
                  </a:lnTo>
                  <a:lnTo>
                    <a:pt x="1722" y="1507"/>
                  </a:lnTo>
                  <a:lnTo>
                    <a:pt x="1614" y="969"/>
                  </a:lnTo>
                  <a:lnTo>
                    <a:pt x="1292" y="431"/>
                  </a:lnTo>
                  <a:lnTo>
                    <a:pt x="969" y="108"/>
                  </a:lnTo>
                  <a:lnTo>
                    <a:pt x="754" y="1"/>
                  </a:lnTo>
                  <a:lnTo>
                    <a:pt x="539" y="1"/>
                  </a:lnTo>
                  <a:lnTo>
                    <a:pt x="431" y="108"/>
                  </a:lnTo>
                  <a:lnTo>
                    <a:pt x="1" y="10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1103;p29">
              <a:extLst>
                <a:ext uri="{FF2B5EF4-FFF2-40B4-BE49-F238E27FC236}">
                  <a16:creationId xmlns:a16="http://schemas.microsoft.com/office/drawing/2014/main" id="{843578F2-41AF-D8E8-5AEC-FB92F670DDB1}"/>
                </a:ext>
              </a:extLst>
            </p:cNvPr>
            <p:cNvSpPr/>
            <p:nvPr/>
          </p:nvSpPr>
          <p:spPr>
            <a:xfrm>
              <a:off x="5768075" y="3542000"/>
              <a:ext cx="51125" cy="91475"/>
            </a:xfrm>
            <a:custGeom>
              <a:avLst/>
              <a:gdLst/>
              <a:ahLst/>
              <a:cxnLst/>
              <a:rect l="l" t="t" r="r" b="b"/>
              <a:pathLst>
                <a:path w="2045" h="3659" extrusionOk="0">
                  <a:moveTo>
                    <a:pt x="108" y="0"/>
                  </a:moveTo>
                  <a:lnTo>
                    <a:pt x="0" y="108"/>
                  </a:lnTo>
                  <a:lnTo>
                    <a:pt x="0" y="215"/>
                  </a:lnTo>
                  <a:lnTo>
                    <a:pt x="0" y="323"/>
                  </a:lnTo>
                  <a:lnTo>
                    <a:pt x="108" y="431"/>
                  </a:lnTo>
                  <a:lnTo>
                    <a:pt x="538" y="323"/>
                  </a:lnTo>
                  <a:lnTo>
                    <a:pt x="753" y="323"/>
                  </a:lnTo>
                  <a:lnTo>
                    <a:pt x="1076" y="431"/>
                  </a:lnTo>
                  <a:lnTo>
                    <a:pt x="1291" y="646"/>
                  </a:lnTo>
                  <a:lnTo>
                    <a:pt x="1506" y="1076"/>
                  </a:lnTo>
                  <a:lnTo>
                    <a:pt x="1721" y="1722"/>
                  </a:lnTo>
                  <a:lnTo>
                    <a:pt x="1721" y="2044"/>
                  </a:lnTo>
                  <a:lnTo>
                    <a:pt x="1614" y="2475"/>
                  </a:lnTo>
                  <a:lnTo>
                    <a:pt x="1506" y="2905"/>
                  </a:lnTo>
                  <a:lnTo>
                    <a:pt x="1291" y="3120"/>
                  </a:lnTo>
                  <a:lnTo>
                    <a:pt x="1076" y="3228"/>
                  </a:lnTo>
                  <a:lnTo>
                    <a:pt x="538" y="3335"/>
                  </a:lnTo>
                  <a:lnTo>
                    <a:pt x="430" y="3443"/>
                  </a:lnTo>
                  <a:lnTo>
                    <a:pt x="430" y="3551"/>
                  </a:lnTo>
                  <a:lnTo>
                    <a:pt x="430" y="3658"/>
                  </a:lnTo>
                  <a:lnTo>
                    <a:pt x="1184" y="3658"/>
                  </a:lnTo>
                  <a:lnTo>
                    <a:pt x="1399" y="3551"/>
                  </a:lnTo>
                  <a:lnTo>
                    <a:pt x="1506" y="3443"/>
                  </a:lnTo>
                  <a:lnTo>
                    <a:pt x="1829" y="3120"/>
                  </a:lnTo>
                  <a:lnTo>
                    <a:pt x="2044" y="2582"/>
                  </a:lnTo>
                  <a:lnTo>
                    <a:pt x="2044" y="2044"/>
                  </a:lnTo>
                  <a:lnTo>
                    <a:pt x="2044" y="1614"/>
                  </a:lnTo>
                  <a:lnTo>
                    <a:pt x="1829" y="969"/>
                  </a:lnTo>
                  <a:lnTo>
                    <a:pt x="1614" y="431"/>
                  </a:lnTo>
                  <a:lnTo>
                    <a:pt x="1184" y="108"/>
                  </a:lnTo>
                  <a:lnTo>
                    <a:pt x="968"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1104;p29">
              <a:extLst>
                <a:ext uri="{FF2B5EF4-FFF2-40B4-BE49-F238E27FC236}">
                  <a16:creationId xmlns:a16="http://schemas.microsoft.com/office/drawing/2014/main" id="{3680377F-8A25-178F-CDDF-402F1B2EC2DE}"/>
                </a:ext>
              </a:extLst>
            </p:cNvPr>
            <p:cNvSpPr/>
            <p:nvPr/>
          </p:nvSpPr>
          <p:spPr>
            <a:xfrm>
              <a:off x="5749225" y="3547375"/>
              <a:ext cx="51150" cy="83400"/>
            </a:xfrm>
            <a:custGeom>
              <a:avLst/>
              <a:gdLst/>
              <a:ahLst/>
              <a:cxnLst/>
              <a:rect l="l" t="t" r="r" b="b"/>
              <a:pathLst>
                <a:path w="2046" h="3336" extrusionOk="0">
                  <a:moveTo>
                    <a:pt x="862" y="0"/>
                  </a:moveTo>
                  <a:lnTo>
                    <a:pt x="646" y="108"/>
                  </a:lnTo>
                  <a:lnTo>
                    <a:pt x="431" y="216"/>
                  </a:lnTo>
                  <a:lnTo>
                    <a:pt x="216" y="538"/>
                  </a:lnTo>
                  <a:lnTo>
                    <a:pt x="1" y="1184"/>
                  </a:lnTo>
                  <a:lnTo>
                    <a:pt x="109" y="1829"/>
                  </a:lnTo>
                  <a:lnTo>
                    <a:pt x="216" y="2475"/>
                  </a:lnTo>
                  <a:lnTo>
                    <a:pt x="539" y="2905"/>
                  </a:lnTo>
                  <a:lnTo>
                    <a:pt x="862" y="3228"/>
                  </a:lnTo>
                  <a:lnTo>
                    <a:pt x="1077" y="3336"/>
                  </a:lnTo>
                  <a:lnTo>
                    <a:pt x="1292" y="3336"/>
                  </a:lnTo>
                  <a:lnTo>
                    <a:pt x="1507" y="3228"/>
                  </a:lnTo>
                  <a:lnTo>
                    <a:pt x="1615" y="3120"/>
                  </a:lnTo>
                  <a:lnTo>
                    <a:pt x="1938" y="2690"/>
                  </a:lnTo>
                  <a:lnTo>
                    <a:pt x="2045" y="2152"/>
                  </a:lnTo>
                  <a:lnTo>
                    <a:pt x="2045" y="1507"/>
                  </a:lnTo>
                  <a:lnTo>
                    <a:pt x="1830" y="861"/>
                  </a:lnTo>
                  <a:lnTo>
                    <a:pt x="1615" y="431"/>
                  </a:lnTo>
                  <a:lnTo>
                    <a:pt x="1184" y="108"/>
                  </a:lnTo>
                  <a:lnTo>
                    <a:pt x="969"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1105;p29">
              <a:extLst>
                <a:ext uri="{FF2B5EF4-FFF2-40B4-BE49-F238E27FC236}">
                  <a16:creationId xmlns:a16="http://schemas.microsoft.com/office/drawing/2014/main" id="{2F9D9B42-3953-BA52-AAA7-018E25147556}"/>
                </a:ext>
              </a:extLst>
            </p:cNvPr>
            <p:cNvSpPr/>
            <p:nvPr/>
          </p:nvSpPr>
          <p:spPr>
            <a:xfrm>
              <a:off x="5749225" y="3547375"/>
              <a:ext cx="51150" cy="83400"/>
            </a:xfrm>
            <a:custGeom>
              <a:avLst/>
              <a:gdLst/>
              <a:ahLst/>
              <a:cxnLst/>
              <a:rect l="l" t="t" r="r" b="b"/>
              <a:pathLst>
                <a:path w="2046" h="3336" extrusionOk="0">
                  <a:moveTo>
                    <a:pt x="862" y="0"/>
                  </a:moveTo>
                  <a:lnTo>
                    <a:pt x="646" y="108"/>
                  </a:lnTo>
                  <a:lnTo>
                    <a:pt x="431" y="216"/>
                  </a:lnTo>
                  <a:lnTo>
                    <a:pt x="216" y="538"/>
                  </a:lnTo>
                  <a:lnTo>
                    <a:pt x="1" y="1184"/>
                  </a:lnTo>
                  <a:lnTo>
                    <a:pt x="109" y="1829"/>
                  </a:lnTo>
                  <a:lnTo>
                    <a:pt x="216" y="2475"/>
                  </a:lnTo>
                  <a:lnTo>
                    <a:pt x="539" y="2905"/>
                  </a:lnTo>
                  <a:lnTo>
                    <a:pt x="862" y="3228"/>
                  </a:lnTo>
                  <a:lnTo>
                    <a:pt x="1077" y="3336"/>
                  </a:lnTo>
                  <a:lnTo>
                    <a:pt x="1292" y="3336"/>
                  </a:lnTo>
                  <a:lnTo>
                    <a:pt x="1507" y="3228"/>
                  </a:lnTo>
                  <a:lnTo>
                    <a:pt x="1615" y="3120"/>
                  </a:lnTo>
                  <a:lnTo>
                    <a:pt x="1938" y="2690"/>
                  </a:lnTo>
                  <a:lnTo>
                    <a:pt x="2045" y="2152"/>
                  </a:lnTo>
                  <a:lnTo>
                    <a:pt x="2045" y="1507"/>
                  </a:lnTo>
                  <a:lnTo>
                    <a:pt x="1830" y="861"/>
                  </a:lnTo>
                  <a:lnTo>
                    <a:pt x="1615" y="431"/>
                  </a:lnTo>
                  <a:lnTo>
                    <a:pt x="1184" y="108"/>
                  </a:lnTo>
                  <a:lnTo>
                    <a:pt x="969"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106;p29">
              <a:extLst>
                <a:ext uri="{FF2B5EF4-FFF2-40B4-BE49-F238E27FC236}">
                  <a16:creationId xmlns:a16="http://schemas.microsoft.com/office/drawing/2014/main" id="{F2CF87C0-8852-14D7-C986-6887DAD50DB8}"/>
                </a:ext>
              </a:extLst>
            </p:cNvPr>
            <p:cNvSpPr/>
            <p:nvPr/>
          </p:nvSpPr>
          <p:spPr>
            <a:xfrm>
              <a:off x="5776125" y="3542000"/>
              <a:ext cx="80725" cy="88775"/>
            </a:xfrm>
            <a:custGeom>
              <a:avLst/>
              <a:gdLst/>
              <a:ahLst/>
              <a:cxnLst/>
              <a:rect l="l" t="t" r="r" b="b"/>
              <a:pathLst>
                <a:path w="3229" h="3551" extrusionOk="0">
                  <a:moveTo>
                    <a:pt x="3228" y="0"/>
                  </a:moveTo>
                  <a:lnTo>
                    <a:pt x="539" y="108"/>
                  </a:lnTo>
                  <a:lnTo>
                    <a:pt x="1" y="215"/>
                  </a:lnTo>
                  <a:lnTo>
                    <a:pt x="108" y="323"/>
                  </a:lnTo>
                  <a:lnTo>
                    <a:pt x="539" y="753"/>
                  </a:lnTo>
                  <a:lnTo>
                    <a:pt x="754" y="1076"/>
                  </a:lnTo>
                  <a:lnTo>
                    <a:pt x="862" y="1506"/>
                  </a:lnTo>
                  <a:lnTo>
                    <a:pt x="969" y="2044"/>
                  </a:lnTo>
                  <a:lnTo>
                    <a:pt x="969" y="2582"/>
                  </a:lnTo>
                  <a:lnTo>
                    <a:pt x="754" y="3013"/>
                  </a:lnTo>
                  <a:lnTo>
                    <a:pt x="539" y="3335"/>
                  </a:lnTo>
                  <a:lnTo>
                    <a:pt x="342" y="3533"/>
                  </a:lnTo>
                  <a:lnTo>
                    <a:pt x="342" y="3533"/>
                  </a:lnTo>
                  <a:lnTo>
                    <a:pt x="969" y="3443"/>
                  </a:lnTo>
                  <a:lnTo>
                    <a:pt x="3228" y="3443"/>
                  </a:lnTo>
                  <a:lnTo>
                    <a:pt x="3228" y="0"/>
                  </a:lnTo>
                  <a:close/>
                  <a:moveTo>
                    <a:pt x="342" y="3533"/>
                  </a:moveTo>
                  <a:lnTo>
                    <a:pt x="216" y="3551"/>
                  </a:lnTo>
                  <a:lnTo>
                    <a:pt x="324" y="3551"/>
                  </a:lnTo>
                  <a:lnTo>
                    <a:pt x="342" y="3533"/>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107;p29">
              <a:extLst>
                <a:ext uri="{FF2B5EF4-FFF2-40B4-BE49-F238E27FC236}">
                  <a16:creationId xmlns:a16="http://schemas.microsoft.com/office/drawing/2014/main" id="{9EF0CB61-109A-6A40-9ED4-4A34ED15FDE1}"/>
                </a:ext>
              </a:extLst>
            </p:cNvPr>
            <p:cNvSpPr/>
            <p:nvPr/>
          </p:nvSpPr>
          <p:spPr>
            <a:xfrm>
              <a:off x="5846075" y="3542000"/>
              <a:ext cx="43050" cy="86100"/>
            </a:xfrm>
            <a:custGeom>
              <a:avLst/>
              <a:gdLst/>
              <a:ahLst/>
              <a:cxnLst/>
              <a:rect l="l" t="t" r="r" b="b"/>
              <a:pathLst>
                <a:path w="1722" h="3444" extrusionOk="0">
                  <a:moveTo>
                    <a:pt x="430" y="0"/>
                  </a:moveTo>
                  <a:lnTo>
                    <a:pt x="323" y="108"/>
                  </a:lnTo>
                  <a:lnTo>
                    <a:pt x="0" y="108"/>
                  </a:lnTo>
                  <a:lnTo>
                    <a:pt x="430" y="3443"/>
                  </a:lnTo>
                  <a:lnTo>
                    <a:pt x="968" y="3335"/>
                  </a:lnTo>
                  <a:lnTo>
                    <a:pt x="1076" y="3335"/>
                  </a:lnTo>
                  <a:lnTo>
                    <a:pt x="1291" y="3120"/>
                  </a:lnTo>
                  <a:lnTo>
                    <a:pt x="1506" y="2798"/>
                  </a:lnTo>
                  <a:lnTo>
                    <a:pt x="1721" y="2260"/>
                  </a:lnTo>
                  <a:lnTo>
                    <a:pt x="1721" y="1506"/>
                  </a:lnTo>
                  <a:lnTo>
                    <a:pt x="1506" y="969"/>
                  </a:lnTo>
                  <a:lnTo>
                    <a:pt x="1291" y="431"/>
                  </a:lnTo>
                  <a:lnTo>
                    <a:pt x="861" y="108"/>
                  </a:lnTo>
                  <a:lnTo>
                    <a:pt x="646" y="108"/>
                  </a:lnTo>
                  <a:lnTo>
                    <a:pt x="430"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108;p29">
              <a:extLst>
                <a:ext uri="{FF2B5EF4-FFF2-40B4-BE49-F238E27FC236}">
                  <a16:creationId xmlns:a16="http://schemas.microsoft.com/office/drawing/2014/main" id="{818761A5-E873-6EE5-4320-5CCB2753711C}"/>
                </a:ext>
              </a:extLst>
            </p:cNvPr>
            <p:cNvSpPr/>
            <p:nvPr/>
          </p:nvSpPr>
          <p:spPr>
            <a:xfrm>
              <a:off x="5846075" y="3542000"/>
              <a:ext cx="43050" cy="86100"/>
            </a:xfrm>
            <a:custGeom>
              <a:avLst/>
              <a:gdLst/>
              <a:ahLst/>
              <a:cxnLst/>
              <a:rect l="l" t="t" r="r" b="b"/>
              <a:pathLst>
                <a:path w="1722" h="3444" fill="none" extrusionOk="0">
                  <a:moveTo>
                    <a:pt x="430" y="3443"/>
                  </a:moveTo>
                  <a:lnTo>
                    <a:pt x="968" y="3335"/>
                  </a:lnTo>
                  <a:lnTo>
                    <a:pt x="968" y="3335"/>
                  </a:lnTo>
                  <a:lnTo>
                    <a:pt x="1076" y="3335"/>
                  </a:lnTo>
                  <a:lnTo>
                    <a:pt x="1291" y="3120"/>
                  </a:lnTo>
                  <a:lnTo>
                    <a:pt x="1506" y="2798"/>
                  </a:lnTo>
                  <a:lnTo>
                    <a:pt x="1721" y="2260"/>
                  </a:lnTo>
                  <a:lnTo>
                    <a:pt x="1721" y="1506"/>
                  </a:lnTo>
                  <a:lnTo>
                    <a:pt x="1721" y="1506"/>
                  </a:lnTo>
                  <a:lnTo>
                    <a:pt x="1506" y="969"/>
                  </a:lnTo>
                  <a:lnTo>
                    <a:pt x="1291" y="431"/>
                  </a:lnTo>
                  <a:lnTo>
                    <a:pt x="861" y="108"/>
                  </a:lnTo>
                  <a:lnTo>
                    <a:pt x="646" y="108"/>
                  </a:lnTo>
                  <a:lnTo>
                    <a:pt x="430" y="0"/>
                  </a:lnTo>
                  <a:lnTo>
                    <a:pt x="323" y="108"/>
                  </a:lnTo>
                  <a:lnTo>
                    <a:pt x="0" y="10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109;p29">
              <a:extLst>
                <a:ext uri="{FF2B5EF4-FFF2-40B4-BE49-F238E27FC236}">
                  <a16:creationId xmlns:a16="http://schemas.microsoft.com/office/drawing/2014/main" id="{F5B10A82-75FB-8484-440C-E2FECE3E68E1}"/>
                </a:ext>
              </a:extLst>
            </p:cNvPr>
            <p:cNvSpPr/>
            <p:nvPr/>
          </p:nvSpPr>
          <p:spPr>
            <a:xfrm>
              <a:off x="5840675" y="3539300"/>
              <a:ext cx="53825" cy="91475"/>
            </a:xfrm>
            <a:custGeom>
              <a:avLst/>
              <a:gdLst/>
              <a:ahLst/>
              <a:cxnLst/>
              <a:rect l="l" t="t" r="r" b="b"/>
              <a:pathLst>
                <a:path w="2153" h="3659" extrusionOk="0">
                  <a:moveTo>
                    <a:pt x="108" y="1"/>
                  </a:moveTo>
                  <a:lnTo>
                    <a:pt x="1" y="108"/>
                  </a:lnTo>
                  <a:lnTo>
                    <a:pt x="1" y="216"/>
                  </a:lnTo>
                  <a:lnTo>
                    <a:pt x="108" y="323"/>
                  </a:lnTo>
                  <a:lnTo>
                    <a:pt x="216" y="431"/>
                  </a:lnTo>
                  <a:lnTo>
                    <a:pt x="539" y="323"/>
                  </a:lnTo>
                  <a:lnTo>
                    <a:pt x="754" y="323"/>
                  </a:lnTo>
                  <a:lnTo>
                    <a:pt x="1077" y="431"/>
                  </a:lnTo>
                  <a:lnTo>
                    <a:pt x="1292" y="646"/>
                  </a:lnTo>
                  <a:lnTo>
                    <a:pt x="1615" y="1077"/>
                  </a:lnTo>
                  <a:lnTo>
                    <a:pt x="1722" y="1722"/>
                  </a:lnTo>
                  <a:lnTo>
                    <a:pt x="1722" y="2045"/>
                  </a:lnTo>
                  <a:lnTo>
                    <a:pt x="1722" y="2583"/>
                  </a:lnTo>
                  <a:lnTo>
                    <a:pt x="1507" y="2906"/>
                  </a:lnTo>
                  <a:lnTo>
                    <a:pt x="1400" y="3121"/>
                  </a:lnTo>
                  <a:lnTo>
                    <a:pt x="1077" y="3228"/>
                  </a:lnTo>
                  <a:lnTo>
                    <a:pt x="646" y="3336"/>
                  </a:lnTo>
                  <a:lnTo>
                    <a:pt x="431" y="3443"/>
                  </a:lnTo>
                  <a:lnTo>
                    <a:pt x="431" y="3551"/>
                  </a:lnTo>
                  <a:lnTo>
                    <a:pt x="539" y="3659"/>
                  </a:lnTo>
                  <a:lnTo>
                    <a:pt x="1184" y="3659"/>
                  </a:lnTo>
                  <a:lnTo>
                    <a:pt x="1400" y="3551"/>
                  </a:lnTo>
                  <a:lnTo>
                    <a:pt x="1615" y="3443"/>
                  </a:lnTo>
                  <a:lnTo>
                    <a:pt x="1830" y="3121"/>
                  </a:lnTo>
                  <a:lnTo>
                    <a:pt x="2045" y="2583"/>
                  </a:lnTo>
                  <a:lnTo>
                    <a:pt x="2153" y="2045"/>
                  </a:lnTo>
                  <a:lnTo>
                    <a:pt x="2045" y="1614"/>
                  </a:lnTo>
                  <a:lnTo>
                    <a:pt x="1937" y="969"/>
                  </a:lnTo>
                  <a:lnTo>
                    <a:pt x="1615" y="431"/>
                  </a:lnTo>
                  <a:lnTo>
                    <a:pt x="1292" y="108"/>
                  </a:lnTo>
                  <a:lnTo>
                    <a:pt x="107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110;p29">
              <a:extLst>
                <a:ext uri="{FF2B5EF4-FFF2-40B4-BE49-F238E27FC236}">
                  <a16:creationId xmlns:a16="http://schemas.microsoft.com/office/drawing/2014/main" id="{78BF0A2C-5BBB-E9B2-8AAD-6D8364985C94}"/>
                </a:ext>
              </a:extLst>
            </p:cNvPr>
            <p:cNvSpPr/>
            <p:nvPr/>
          </p:nvSpPr>
          <p:spPr>
            <a:xfrm>
              <a:off x="5824550" y="3544675"/>
              <a:ext cx="48425" cy="83425"/>
            </a:xfrm>
            <a:custGeom>
              <a:avLst/>
              <a:gdLst/>
              <a:ahLst/>
              <a:cxnLst/>
              <a:rect l="l" t="t" r="r" b="b"/>
              <a:pathLst>
                <a:path w="1937" h="3337" extrusionOk="0">
                  <a:moveTo>
                    <a:pt x="753" y="1"/>
                  </a:moveTo>
                  <a:lnTo>
                    <a:pt x="538" y="108"/>
                  </a:lnTo>
                  <a:lnTo>
                    <a:pt x="323" y="216"/>
                  </a:lnTo>
                  <a:lnTo>
                    <a:pt x="108" y="539"/>
                  </a:lnTo>
                  <a:lnTo>
                    <a:pt x="0" y="1184"/>
                  </a:lnTo>
                  <a:lnTo>
                    <a:pt x="0" y="1830"/>
                  </a:lnTo>
                  <a:lnTo>
                    <a:pt x="108" y="2475"/>
                  </a:lnTo>
                  <a:lnTo>
                    <a:pt x="431" y="2906"/>
                  </a:lnTo>
                  <a:lnTo>
                    <a:pt x="753" y="3228"/>
                  </a:lnTo>
                  <a:lnTo>
                    <a:pt x="969" y="3336"/>
                  </a:lnTo>
                  <a:lnTo>
                    <a:pt x="1184" y="3336"/>
                  </a:lnTo>
                  <a:lnTo>
                    <a:pt x="1399" y="3228"/>
                  </a:lnTo>
                  <a:lnTo>
                    <a:pt x="1507" y="3121"/>
                  </a:lnTo>
                  <a:lnTo>
                    <a:pt x="1829" y="2691"/>
                  </a:lnTo>
                  <a:lnTo>
                    <a:pt x="1937" y="2153"/>
                  </a:lnTo>
                  <a:lnTo>
                    <a:pt x="1937" y="1507"/>
                  </a:lnTo>
                  <a:lnTo>
                    <a:pt x="1829" y="862"/>
                  </a:lnTo>
                  <a:lnTo>
                    <a:pt x="1507" y="431"/>
                  </a:lnTo>
                  <a:lnTo>
                    <a:pt x="1184" y="108"/>
                  </a:lnTo>
                  <a:lnTo>
                    <a:pt x="969"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111;p29">
              <a:extLst>
                <a:ext uri="{FF2B5EF4-FFF2-40B4-BE49-F238E27FC236}">
                  <a16:creationId xmlns:a16="http://schemas.microsoft.com/office/drawing/2014/main" id="{B95F039E-101F-49CC-FEFD-CCE766D68D4D}"/>
                </a:ext>
              </a:extLst>
            </p:cNvPr>
            <p:cNvSpPr/>
            <p:nvPr/>
          </p:nvSpPr>
          <p:spPr>
            <a:xfrm>
              <a:off x="5819175" y="3539300"/>
              <a:ext cx="59200" cy="94175"/>
            </a:xfrm>
            <a:custGeom>
              <a:avLst/>
              <a:gdLst/>
              <a:ahLst/>
              <a:cxnLst/>
              <a:rect l="l" t="t" r="r" b="b"/>
              <a:pathLst>
                <a:path w="2368" h="3767" extrusionOk="0">
                  <a:moveTo>
                    <a:pt x="1291" y="431"/>
                  </a:moveTo>
                  <a:lnTo>
                    <a:pt x="1614" y="754"/>
                  </a:lnTo>
                  <a:lnTo>
                    <a:pt x="1829" y="1184"/>
                  </a:lnTo>
                  <a:lnTo>
                    <a:pt x="1937" y="1722"/>
                  </a:lnTo>
                  <a:lnTo>
                    <a:pt x="2044" y="2152"/>
                  </a:lnTo>
                  <a:lnTo>
                    <a:pt x="1937" y="2583"/>
                  </a:lnTo>
                  <a:lnTo>
                    <a:pt x="1829" y="3013"/>
                  </a:lnTo>
                  <a:lnTo>
                    <a:pt x="1614" y="3228"/>
                  </a:lnTo>
                  <a:lnTo>
                    <a:pt x="1399" y="3336"/>
                  </a:lnTo>
                  <a:lnTo>
                    <a:pt x="1291" y="3336"/>
                  </a:lnTo>
                  <a:lnTo>
                    <a:pt x="1076" y="3228"/>
                  </a:lnTo>
                  <a:lnTo>
                    <a:pt x="753" y="3013"/>
                  </a:lnTo>
                  <a:lnTo>
                    <a:pt x="538" y="2583"/>
                  </a:lnTo>
                  <a:lnTo>
                    <a:pt x="431" y="1937"/>
                  </a:lnTo>
                  <a:lnTo>
                    <a:pt x="323" y="1614"/>
                  </a:lnTo>
                  <a:lnTo>
                    <a:pt x="431" y="1184"/>
                  </a:lnTo>
                  <a:lnTo>
                    <a:pt x="538" y="754"/>
                  </a:lnTo>
                  <a:lnTo>
                    <a:pt x="753" y="539"/>
                  </a:lnTo>
                  <a:lnTo>
                    <a:pt x="968" y="431"/>
                  </a:lnTo>
                  <a:close/>
                  <a:moveTo>
                    <a:pt x="968" y="1"/>
                  </a:moveTo>
                  <a:lnTo>
                    <a:pt x="753" y="108"/>
                  </a:lnTo>
                  <a:lnTo>
                    <a:pt x="538" y="216"/>
                  </a:lnTo>
                  <a:lnTo>
                    <a:pt x="215" y="539"/>
                  </a:lnTo>
                  <a:lnTo>
                    <a:pt x="0" y="1077"/>
                  </a:lnTo>
                  <a:lnTo>
                    <a:pt x="0" y="1614"/>
                  </a:lnTo>
                  <a:lnTo>
                    <a:pt x="0" y="2045"/>
                  </a:lnTo>
                  <a:lnTo>
                    <a:pt x="215" y="2690"/>
                  </a:lnTo>
                  <a:lnTo>
                    <a:pt x="431" y="3228"/>
                  </a:lnTo>
                  <a:lnTo>
                    <a:pt x="861" y="3551"/>
                  </a:lnTo>
                  <a:lnTo>
                    <a:pt x="1076" y="3659"/>
                  </a:lnTo>
                  <a:lnTo>
                    <a:pt x="1291" y="3766"/>
                  </a:lnTo>
                  <a:lnTo>
                    <a:pt x="1399" y="3766"/>
                  </a:lnTo>
                  <a:lnTo>
                    <a:pt x="1614" y="3659"/>
                  </a:lnTo>
                  <a:lnTo>
                    <a:pt x="1829" y="3551"/>
                  </a:lnTo>
                  <a:lnTo>
                    <a:pt x="2152" y="3228"/>
                  </a:lnTo>
                  <a:lnTo>
                    <a:pt x="2260" y="2690"/>
                  </a:lnTo>
                  <a:lnTo>
                    <a:pt x="2367" y="2152"/>
                  </a:lnTo>
                  <a:lnTo>
                    <a:pt x="2367" y="1722"/>
                  </a:lnTo>
                  <a:lnTo>
                    <a:pt x="2152" y="1077"/>
                  </a:lnTo>
                  <a:lnTo>
                    <a:pt x="1937" y="539"/>
                  </a:lnTo>
                  <a:lnTo>
                    <a:pt x="1506" y="216"/>
                  </a:lnTo>
                  <a:lnTo>
                    <a:pt x="1291" y="108"/>
                  </a:lnTo>
                  <a:lnTo>
                    <a:pt x="107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112;p29">
              <a:extLst>
                <a:ext uri="{FF2B5EF4-FFF2-40B4-BE49-F238E27FC236}">
                  <a16:creationId xmlns:a16="http://schemas.microsoft.com/office/drawing/2014/main" id="{462A56AD-6740-E5AD-6953-1C743F140F4E}"/>
                </a:ext>
              </a:extLst>
            </p:cNvPr>
            <p:cNvSpPr/>
            <p:nvPr/>
          </p:nvSpPr>
          <p:spPr>
            <a:xfrm>
              <a:off x="5940200" y="3313375"/>
              <a:ext cx="48450" cy="86100"/>
            </a:xfrm>
            <a:custGeom>
              <a:avLst/>
              <a:gdLst/>
              <a:ahLst/>
              <a:cxnLst/>
              <a:rect l="l" t="t" r="r" b="b"/>
              <a:pathLst>
                <a:path w="1938" h="3444" extrusionOk="0">
                  <a:moveTo>
                    <a:pt x="1" y="0"/>
                  </a:moveTo>
                  <a:lnTo>
                    <a:pt x="1" y="2260"/>
                  </a:lnTo>
                  <a:lnTo>
                    <a:pt x="1937" y="3443"/>
                  </a:lnTo>
                  <a:lnTo>
                    <a:pt x="1937" y="1184"/>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113;p29">
              <a:extLst>
                <a:ext uri="{FF2B5EF4-FFF2-40B4-BE49-F238E27FC236}">
                  <a16:creationId xmlns:a16="http://schemas.microsoft.com/office/drawing/2014/main" id="{9291856A-872C-0792-A661-8696215B6489}"/>
                </a:ext>
              </a:extLst>
            </p:cNvPr>
            <p:cNvSpPr/>
            <p:nvPr/>
          </p:nvSpPr>
          <p:spPr>
            <a:xfrm>
              <a:off x="5934825" y="3310675"/>
              <a:ext cx="59200" cy="91475"/>
            </a:xfrm>
            <a:custGeom>
              <a:avLst/>
              <a:gdLst/>
              <a:ahLst/>
              <a:cxnLst/>
              <a:rect l="l" t="t" r="r" b="b"/>
              <a:pathLst>
                <a:path w="2368" h="3659" extrusionOk="0">
                  <a:moveTo>
                    <a:pt x="431" y="431"/>
                  </a:moveTo>
                  <a:lnTo>
                    <a:pt x="1937" y="1399"/>
                  </a:lnTo>
                  <a:lnTo>
                    <a:pt x="1937" y="3146"/>
                  </a:lnTo>
                  <a:lnTo>
                    <a:pt x="1937" y="3146"/>
                  </a:lnTo>
                  <a:lnTo>
                    <a:pt x="431" y="2260"/>
                  </a:lnTo>
                  <a:lnTo>
                    <a:pt x="431" y="431"/>
                  </a:lnTo>
                  <a:close/>
                  <a:moveTo>
                    <a:pt x="108" y="1"/>
                  </a:moveTo>
                  <a:lnTo>
                    <a:pt x="0" y="108"/>
                  </a:lnTo>
                  <a:lnTo>
                    <a:pt x="0" y="2368"/>
                  </a:lnTo>
                  <a:lnTo>
                    <a:pt x="108" y="2583"/>
                  </a:lnTo>
                  <a:lnTo>
                    <a:pt x="2045" y="3659"/>
                  </a:lnTo>
                  <a:lnTo>
                    <a:pt x="2260" y="3659"/>
                  </a:lnTo>
                  <a:lnTo>
                    <a:pt x="2260" y="3551"/>
                  </a:lnTo>
                  <a:lnTo>
                    <a:pt x="2367" y="1292"/>
                  </a:lnTo>
                  <a:lnTo>
                    <a:pt x="2260" y="1077"/>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114;p29">
              <a:extLst>
                <a:ext uri="{FF2B5EF4-FFF2-40B4-BE49-F238E27FC236}">
                  <a16:creationId xmlns:a16="http://schemas.microsoft.com/office/drawing/2014/main" id="{AC8073C7-3626-DA91-787D-62B6E446F74E}"/>
                </a:ext>
              </a:extLst>
            </p:cNvPr>
            <p:cNvSpPr/>
            <p:nvPr/>
          </p:nvSpPr>
          <p:spPr>
            <a:xfrm>
              <a:off x="5940200" y="3283775"/>
              <a:ext cx="96850" cy="59200"/>
            </a:xfrm>
            <a:custGeom>
              <a:avLst/>
              <a:gdLst/>
              <a:ahLst/>
              <a:cxnLst/>
              <a:rect l="l" t="t" r="r" b="b"/>
              <a:pathLst>
                <a:path w="3874" h="2368" extrusionOk="0">
                  <a:moveTo>
                    <a:pt x="1937" y="1"/>
                  </a:moveTo>
                  <a:lnTo>
                    <a:pt x="1" y="1184"/>
                  </a:lnTo>
                  <a:lnTo>
                    <a:pt x="1937" y="2368"/>
                  </a:lnTo>
                  <a:lnTo>
                    <a:pt x="3874" y="1184"/>
                  </a:lnTo>
                  <a:lnTo>
                    <a:pt x="193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115;p29">
              <a:extLst>
                <a:ext uri="{FF2B5EF4-FFF2-40B4-BE49-F238E27FC236}">
                  <a16:creationId xmlns:a16="http://schemas.microsoft.com/office/drawing/2014/main" id="{FBAFD1CE-B140-4F49-90C0-6722E47EBD0A}"/>
                </a:ext>
              </a:extLst>
            </p:cNvPr>
            <p:cNvSpPr/>
            <p:nvPr/>
          </p:nvSpPr>
          <p:spPr>
            <a:xfrm>
              <a:off x="5934825" y="3281100"/>
              <a:ext cx="104925" cy="64575"/>
            </a:xfrm>
            <a:custGeom>
              <a:avLst/>
              <a:gdLst/>
              <a:ahLst/>
              <a:cxnLst/>
              <a:rect l="l" t="t" r="r" b="b"/>
              <a:pathLst>
                <a:path w="4197" h="2583" extrusionOk="0">
                  <a:moveTo>
                    <a:pt x="2152" y="323"/>
                  </a:moveTo>
                  <a:lnTo>
                    <a:pt x="3658" y="1291"/>
                  </a:lnTo>
                  <a:lnTo>
                    <a:pt x="2152" y="2260"/>
                  </a:lnTo>
                  <a:lnTo>
                    <a:pt x="584" y="1338"/>
                  </a:lnTo>
                  <a:lnTo>
                    <a:pt x="584" y="1338"/>
                  </a:lnTo>
                  <a:lnTo>
                    <a:pt x="2152" y="323"/>
                  </a:lnTo>
                  <a:close/>
                  <a:moveTo>
                    <a:pt x="2045" y="0"/>
                  </a:moveTo>
                  <a:lnTo>
                    <a:pt x="108" y="1184"/>
                  </a:lnTo>
                  <a:lnTo>
                    <a:pt x="0" y="1291"/>
                  </a:lnTo>
                  <a:lnTo>
                    <a:pt x="108" y="1507"/>
                  </a:lnTo>
                  <a:lnTo>
                    <a:pt x="2045" y="2582"/>
                  </a:lnTo>
                  <a:lnTo>
                    <a:pt x="2260" y="2582"/>
                  </a:lnTo>
                  <a:lnTo>
                    <a:pt x="4196" y="1399"/>
                  </a:lnTo>
                  <a:lnTo>
                    <a:pt x="4196" y="1291"/>
                  </a:lnTo>
                  <a:lnTo>
                    <a:pt x="4196" y="1076"/>
                  </a:lnTo>
                  <a:lnTo>
                    <a:pt x="226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116;p29">
              <a:extLst>
                <a:ext uri="{FF2B5EF4-FFF2-40B4-BE49-F238E27FC236}">
                  <a16:creationId xmlns:a16="http://schemas.microsoft.com/office/drawing/2014/main" id="{16C19A4C-C64E-50B7-B847-DEF736054C59}"/>
                </a:ext>
              </a:extLst>
            </p:cNvPr>
            <p:cNvSpPr/>
            <p:nvPr/>
          </p:nvSpPr>
          <p:spPr>
            <a:xfrm>
              <a:off x="5988625" y="3313375"/>
              <a:ext cx="48425" cy="86100"/>
            </a:xfrm>
            <a:custGeom>
              <a:avLst/>
              <a:gdLst/>
              <a:ahLst/>
              <a:cxnLst/>
              <a:rect l="l" t="t" r="r" b="b"/>
              <a:pathLst>
                <a:path w="1937" h="3444" extrusionOk="0">
                  <a:moveTo>
                    <a:pt x="1937" y="0"/>
                  </a:moveTo>
                  <a:lnTo>
                    <a:pt x="0" y="1184"/>
                  </a:lnTo>
                  <a:lnTo>
                    <a:pt x="0" y="3443"/>
                  </a:lnTo>
                  <a:lnTo>
                    <a:pt x="1937" y="2260"/>
                  </a:lnTo>
                  <a:lnTo>
                    <a:pt x="193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117;p29">
              <a:extLst>
                <a:ext uri="{FF2B5EF4-FFF2-40B4-BE49-F238E27FC236}">
                  <a16:creationId xmlns:a16="http://schemas.microsoft.com/office/drawing/2014/main" id="{1BB49603-CC8F-167D-AFA8-4CD802C46988}"/>
                </a:ext>
              </a:extLst>
            </p:cNvPr>
            <p:cNvSpPr/>
            <p:nvPr/>
          </p:nvSpPr>
          <p:spPr>
            <a:xfrm>
              <a:off x="5983225" y="3308000"/>
              <a:ext cx="56525" cy="94150"/>
            </a:xfrm>
            <a:custGeom>
              <a:avLst/>
              <a:gdLst/>
              <a:ahLst/>
              <a:cxnLst/>
              <a:rect l="l" t="t" r="r" b="b"/>
              <a:pathLst>
                <a:path w="2261" h="3766" extrusionOk="0">
                  <a:moveTo>
                    <a:pt x="1938" y="538"/>
                  </a:moveTo>
                  <a:lnTo>
                    <a:pt x="1938" y="2367"/>
                  </a:lnTo>
                  <a:lnTo>
                    <a:pt x="341" y="3306"/>
                  </a:lnTo>
                  <a:lnTo>
                    <a:pt x="341" y="3306"/>
                  </a:lnTo>
                  <a:lnTo>
                    <a:pt x="431" y="1506"/>
                  </a:lnTo>
                  <a:lnTo>
                    <a:pt x="1938" y="538"/>
                  </a:lnTo>
                  <a:close/>
                  <a:moveTo>
                    <a:pt x="2045" y="0"/>
                  </a:moveTo>
                  <a:lnTo>
                    <a:pt x="109" y="1184"/>
                  </a:lnTo>
                  <a:lnTo>
                    <a:pt x="1" y="1399"/>
                  </a:lnTo>
                  <a:lnTo>
                    <a:pt x="1" y="3658"/>
                  </a:lnTo>
                  <a:lnTo>
                    <a:pt x="109" y="3766"/>
                  </a:lnTo>
                  <a:lnTo>
                    <a:pt x="324" y="3766"/>
                  </a:lnTo>
                  <a:lnTo>
                    <a:pt x="2260" y="2582"/>
                  </a:lnTo>
                  <a:lnTo>
                    <a:pt x="2260" y="2475"/>
                  </a:lnTo>
                  <a:lnTo>
                    <a:pt x="2260" y="215"/>
                  </a:lnTo>
                  <a:lnTo>
                    <a:pt x="226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118;p29">
              <a:extLst>
                <a:ext uri="{FF2B5EF4-FFF2-40B4-BE49-F238E27FC236}">
                  <a16:creationId xmlns:a16="http://schemas.microsoft.com/office/drawing/2014/main" id="{3D31E43D-D419-702D-3562-24830F9C8AB8}"/>
                </a:ext>
              </a:extLst>
            </p:cNvPr>
            <p:cNvSpPr/>
            <p:nvPr/>
          </p:nvSpPr>
          <p:spPr>
            <a:xfrm>
              <a:off x="5994000" y="3334900"/>
              <a:ext cx="102225" cy="88775"/>
            </a:xfrm>
            <a:custGeom>
              <a:avLst/>
              <a:gdLst/>
              <a:ahLst/>
              <a:cxnLst/>
              <a:rect l="l" t="t" r="r" b="b"/>
              <a:pathLst>
                <a:path w="4089" h="3551" extrusionOk="0">
                  <a:moveTo>
                    <a:pt x="1076" y="0"/>
                  </a:moveTo>
                  <a:lnTo>
                    <a:pt x="753" y="108"/>
                  </a:lnTo>
                  <a:lnTo>
                    <a:pt x="431" y="323"/>
                  </a:lnTo>
                  <a:lnTo>
                    <a:pt x="215" y="646"/>
                  </a:lnTo>
                  <a:lnTo>
                    <a:pt x="0" y="1076"/>
                  </a:lnTo>
                  <a:lnTo>
                    <a:pt x="0" y="1399"/>
                  </a:lnTo>
                  <a:lnTo>
                    <a:pt x="0" y="1721"/>
                  </a:lnTo>
                  <a:lnTo>
                    <a:pt x="215" y="1937"/>
                  </a:lnTo>
                  <a:lnTo>
                    <a:pt x="3013" y="3550"/>
                  </a:lnTo>
                  <a:lnTo>
                    <a:pt x="4089" y="1721"/>
                  </a:lnTo>
                  <a:lnTo>
                    <a:pt x="3443" y="1399"/>
                  </a:lnTo>
                  <a:lnTo>
                    <a:pt x="1291"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119;p29">
              <a:extLst>
                <a:ext uri="{FF2B5EF4-FFF2-40B4-BE49-F238E27FC236}">
                  <a16:creationId xmlns:a16="http://schemas.microsoft.com/office/drawing/2014/main" id="{543F450C-D7A2-D13B-E369-B13F2191C736}"/>
                </a:ext>
              </a:extLst>
            </p:cNvPr>
            <p:cNvSpPr/>
            <p:nvPr/>
          </p:nvSpPr>
          <p:spPr>
            <a:xfrm>
              <a:off x="5994000" y="3334900"/>
              <a:ext cx="102225" cy="88775"/>
            </a:xfrm>
            <a:custGeom>
              <a:avLst/>
              <a:gdLst/>
              <a:ahLst/>
              <a:cxnLst/>
              <a:rect l="l" t="t" r="r" b="b"/>
              <a:pathLst>
                <a:path w="4089" h="3551" fill="none" extrusionOk="0">
                  <a:moveTo>
                    <a:pt x="3013" y="3550"/>
                  </a:moveTo>
                  <a:lnTo>
                    <a:pt x="215" y="1937"/>
                  </a:lnTo>
                  <a:lnTo>
                    <a:pt x="215" y="1937"/>
                  </a:lnTo>
                  <a:lnTo>
                    <a:pt x="0" y="1721"/>
                  </a:lnTo>
                  <a:lnTo>
                    <a:pt x="0" y="1399"/>
                  </a:lnTo>
                  <a:lnTo>
                    <a:pt x="0" y="1076"/>
                  </a:lnTo>
                  <a:lnTo>
                    <a:pt x="215" y="646"/>
                  </a:lnTo>
                  <a:lnTo>
                    <a:pt x="215" y="646"/>
                  </a:lnTo>
                  <a:lnTo>
                    <a:pt x="431" y="323"/>
                  </a:lnTo>
                  <a:lnTo>
                    <a:pt x="753" y="108"/>
                  </a:lnTo>
                  <a:lnTo>
                    <a:pt x="1076" y="0"/>
                  </a:lnTo>
                  <a:lnTo>
                    <a:pt x="1291" y="0"/>
                  </a:lnTo>
                  <a:lnTo>
                    <a:pt x="3443" y="1399"/>
                  </a:lnTo>
                  <a:lnTo>
                    <a:pt x="4089" y="172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120;p29">
              <a:extLst>
                <a:ext uri="{FF2B5EF4-FFF2-40B4-BE49-F238E27FC236}">
                  <a16:creationId xmlns:a16="http://schemas.microsoft.com/office/drawing/2014/main" id="{5104F103-1D39-76C1-C353-B25CE1841EE3}"/>
                </a:ext>
              </a:extLst>
            </p:cNvPr>
            <p:cNvSpPr/>
            <p:nvPr/>
          </p:nvSpPr>
          <p:spPr>
            <a:xfrm>
              <a:off x="5988625" y="3329500"/>
              <a:ext cx="110300" cy="99550"/>
            </a:xfrm>
            <a:custGeom>
              <a:avLst/>
              <a:gdLst/>
              <a:ahLst/>
              <a:cxnLst/>
              <a:rect l="l" t="t" r="r" b="b"/>
              <a:pathLst>
                <a:path w="4412" h="3982" extrusionOk="0">
                  <a:moveTo>
                    <a:pt x="1291" y="1"/>
                  </a:moveTo>
                  <a:lnTo>
                    <a:pt x="968" y="109"/>
                  </a:lnTo>
                  <a:lnTo>
                    <a:pt x="753" y="216"/>
                  </a:lnTo>
                  <a:lnTo>
                    <a:pt x="430" y="431"/>
                  </a:lnTo>
                  <a:lnTo>
                    <a:pt x="215" y="754"/>
                  </a:lnTo>
                  <a:lnTo>
                    <a:pt x="0" y="1184"/>
                  </a:lnTo>
                  <a:lnTo>
                    <a:pt x="0" y="1615"/>
                  </a:lnTo>
                  <a:lnTo>
                    <a:pt x="108" y="2045"/>
                  </a:lnTo>
                  <a:lnTo>
                    <a:pt x="323" y="2260"/>
                  </a:lnTo>
                  <a:lnTo>
                    <a:pt x="3120" y="3982"/>
                  </a:lnTo>
                  <a:lnTo>
                    <a:pt x="3228" y="3982"/>
                  </a:lnTo>
                  <a:lnTo>
                    <a:pt x="3335" y="3874"/>
                  </a:lnTo>
                  <a:lnTo>
                    <a:pt x="3335" y="3766"/>
                  </a:lnTo>
                  <a:lnTo>
                    <a:pt x="3228" y="3659"/>
                  </a:lnTo>
                  <a:lnTo>
                    <a:pt x="538" y="1937"/>
                  </a:lnTo>
                  <a:lnTo>
                    <a:pt x="430" y="1830"/>
                  </a:lnTo>
                  <a:lnTo>
                    <a:pt x="323" y="1615"/>
                  </a:lnTo>
                  <a:lnTo>
                    <a:pt x="430" y="1292"/>
                  </a:lnTo>
                  <a:lnTo>
                    <a:pt x="538" y="969"/>
                  </a:lnTo>
                  <a:lnTo>
                    <a:pt x="968" y="539"/>
                  </a:lnTo>
                  <a:lnTo>
                    <a:pt x="1291" y="431"/>
                  </a:lnTo>
                  <a:lnTo>
                    <a:pt x="1399" y="431"/>
                  </a:lnTo>
                  <a:lnTo>
                    <a:pt x="3658" y="1722"/>
                  </a:lnTo>
                  <a:lnTo>
                    <a:pt x="4196" y="2045"/>
                  </a:lnTo>
                  <a:lnTo>
                    <a:pt x="4411" y="2045"/>
                  </a:lnTo>
                  <a:lnTo>
                    <a:pt x="4411" y="1830"/>
                  </a:lnTo>
                  <a:lnTo>
                    <a:pt x="4411" y="1722"/>
                  </a:lnTo>
                  <a:lnTo>
                    <a:pt x="3766" y="1400"/>
                  </a:lnTo>
                  <a:lnTo>
                    <a:pt x="1614" y="109"/>
                  </a:lnTo>
                  <a:lnTo>
                    <a:pt x="129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121;p29">
              <a:extLst>
                <a:ext uri="{FF2B5EF4-FFF2-40B4-BE49-F238E27FC236}">
                  <a16:creationId xmlns:a16="http://schemas.microsoft.com/office/drawing/2014/main" id="{8F5B59A2-A385-46C2-74DB-530B521A8D62}"/>
                </a:ext>
              </a:extLst>
            </p:cNvPr>
            <p:cNvSpPr/>
            <p:nvPr/>
          </p:nvSpPr>
          <p:spPr>
            <a:xfrm>
              <a:off x="6058550" y="3372550"/>
              <a:ext cx="48425" cy="59200"/>
            </a:xfrm>
            <a:custGeom>
              <a:avLst/>
              <a:gdLst/>
              <a:ahLst/>
              <a:cxnLst/>
              <a:rect l="l" t="t" r="r" b="b"/>
              <a:pathLst>
                <a:path w="1937" h="2368" extrusionOk="0">
                  <a:moveTo>
                    <a:pt x="1399" y="323"/>
                  </a:moveTo>
                  <a:lnTo>
                    <a:pt x="1507" y="431"/>
                  </a:lnTo>
                  <a:lnTo>
                    <a:pt x="1614" y="753"/>
                  </a:lnTo>
                  <a:lnTo>
                    <a:pt x="1507" y="1076"/>
                  </a:lnTo>
                  <a:lnTo>
                    <a:pt x="1399" y="1399"/>
                  </a:lnTo>
                  <a:lnTo>
                    <a:pt x="969" y="1829"/>
                  </a:lnTo>
                  <a:lnTo>
                    <a:pt x="646" y="1937"/>
                  </a:lnTo>
                  <a:lnTo>
                    <a:pt x="538" y="1937"/>
                  </a:lnTo>
                  <a:lnTo>
                    <a:pt x="431" y="1829"/>
                  </a:lnTo>
                  <a:lnTo>
                    <a:pt x="323" y="1614"/>
                  </a:lnTo>
                  <a:lnTo>
                    <a:pt x="431" y="1291"/>
                  </a:lnTo>
                  <a:lnTo>
                    <a:pt x="538" y="861"/>
                  </a:lnTo>
                  <a:lnTo>
                    <a:pt x="969" y="431"/>
                  </a:lnTo>
                  <a:lnTo>
                    <a:pt x="1291" y="323"/>
                  </a:lnTo>
                  <a:close/>
                  <a:moveTo>
                    <a:pt x="1076" y="0"/>
                  </a:moveTo>
                  <a:lnTo>
                    <a:pt x="754" y="215"/>
                  </a:lnTo>
                  <a:lnTo>
                    <a:pt x="538" y="431"/>
                  </a:lnTo>
                  <a:lnTo>
                    <a:pt x="216" y="753"/>
                  </a:lnTo>
                  <a:lnTo>
                    <a:pt x="108" y="1184"/>
                  </a:lnTo>
                  <a:lnTo>
                    <a:pt x="0" y="1614"/>
                  </a:lnTo>
                  <a:lnTo>
                    <a:pt x="108" y="1937"/>
                  </a:lnTo>
                  <a:lnTo>
                    <a:pt x="323" y="2260"/>
                  </a:lnTo>
                  <a:lnTo>
                    <a:pt x="646" y="2367"/>
                  </a:lnTo>
                  <a:lnTo>
                    <a:pt x="969" y="2260"/>
                  </a:lnTo>
                  <a:lnTo>
                    <a:pt x="1184" y="2152"/>
                  </a:lnTo>
                  <a:lnTo>
                    <a:pt x="1507" y="1829"/>
                  </a:lnTo>
                  <a:lnTo>
                    <a:pt x="1722" y="1614"/>
                  </a:lnTo>
                  <a:lnTo>
                    <a:pt x="1829" y="1184"/>
                  </a:lnTo>
                  <a:lnTo>
                    <a:pt x="1937" y="753"/>
                  </a:lnTo>
                  <a:lnTo>
                    <a:pt x="1829" y="323"/>
                  </a:lnTo>
                  <a:lnTo>
                    <a:pt x="161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122;p29">
              <a:extLst>
                <a:ext uri="{FF2B5EF4-FFF2-40B4-BE49-F238E27FC236}">
                  <a16:creationId xmlns:a16="http://schemas.microsoft.com/office/drawing/2014/main" id="{D2AD2874-4ED3-755B-E0EF-ACF71179314E}"/>
                </a:ext>
              </a:extLst>
            </p:cNvPr>
            <p:cNvSpPr/>
            <p:nvPr/>
          </p:nvSpPr>
          <p:spPr>
            <a:xfrm>
              <a:off x="6066625" y="3377925"/>
              <a:ext cx="96850" cy="86100"/>
            </a:xfrm>
            <a:custGeom>
              <a:avLst/>
              <a:gdLst/>
              <a:ahLst/>
              <a:cxnLst/>
              <a:rect l="l" t="t" r="r" b="b"/>
              <a:pathLst>
                <a:path w="3874" h="3444" extrusionOk="0">
                  <a:moveTo>
                    <a:pt x="1076" y="0"/>
                  </a:moveTo>
                  <a:lnTo>
                    <a:pt x="753" y="108"/>
                  </a:lnTo>
                  <a:lnTo>
                    <a:pt x="431" y="323"/>
                  </a:lnTo>
                  <a:lnTo>
                    <a:pt x="215" y="646"/>
                  </a:lnTo>
                  <a:lnTo>
                    <a:pt x="0" y="1076"/>
                  </a:lnTo>
                  <a:lnTo>
                    <a:pt x="0" y="1399"/>
                  </a:lnTo>
                  <a:lnTo>
                    <a:pt x="0" y="1722"/>
                  </a:lnTo>
                  <a:lnTo>
                    <a:pt x="215" y="1937"/>
                  </a:lnTo>
                  <a:lnTo>
                    <a:pt x="2797" y="3443"/>
                  </a:lnTo>
                  <a:lnTo>
                    <a:pt x="3873" y="1614"/>
                  </a:lnTo>
                  <a:lnTo>
                    <a:pt x="3335" y="1184"/>
                  </a:lnTo>
                  <a:lnTo>
                    <a:pt x="1291" y="108"/>
                  </a:lnTo>
                  <a:lnTo>
                    <a:pt x="107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123;p29">
              <a:extLst>
                <a:ext uri="{FF2B5EF4-FFF2-40B4-BE49-F238E27FC236}">
                  <a16:creationId xmlns:a16="http://schemas.microsoft.com/office/drawing/2014/main" id="{36CDCDA2-0C41-2A8F-A41A-C58C2F99C6B3}"/>
                </a:ext>
              </a:extLst>
            </p:cNvPr>
            <p:cNvSpPr/>
            <p:nvPr/>
          </p:nvSpPr>
          <p:spPr>
            <a:xfrm>
              <a:off x="6066625" y="3377925"/>
              <a:ext cx="96850" cy="86100"/>
            </a:xfrm>
            <a:custGeom>
              <a:avLst/>
              <a:gdLst/>
              <a:ahLst/>
              <a:cxnLst/>
              <a:rect l="l" t="t" r="r" b="b"/>
              <a:pathLst>
                <a:path w="3874" h="3444" fill="none" extrusionOk="0">
                  <a:moveTo>
                    <a:pt x="2797" y="3443"/>
                  </a:moveTo>
                  <a:lnTo>
                    <a:pt x="215" y="1937"/>
                  </a:lnTo>
                  <a:lnTo>
                    <a:pt x="215" y="1937"/>
                  </a:lnTo>
                  <a:lnTo>
                    <a:pt x="0" y="1722"/>
                  </a:lnTo>
                  <a:lnTo>
                    <a:pt x="0" y="1399"/>
                  </a:lnTo>
                  <a:lnTo>
                    <a:pt x="0" y="1076"/>
                  </a:lnTo>
                  <a:lnTo>
                    <a:pt x="215" y="646"/>
                  </a:lnTo>
                  <a:lnTo>
                    <a:pt x="215" y="646"/>
                  </a:lnTo>
                  <a:lnTo>
                    <a:pt x="431" y="323"/>
                  </a:lnTo>
                  <a:lnTo>
                    <a:pt x="753" y="108"/>
                  </a:lnTo>
                  <a:lnTo>
                    <a:pt x="1076" y="0"/>
                  </a:lnTo>
                  <a:lnTo>
                    <a:pt x="1291" y="108"/>
                  </a:lnTo>
                  <a:lnTo>
                    <a:pt x="3335" y="1184"/>
                  </a:lnTo>
                  <a:lnTo>
                    <a:pt x="3873" y="161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124;p29">
              <a:extLst>
                <a:ext uri="{FF2B5EF4-FFF2-40B4-BE49-F238E27FC236}">
                  <a16:creationId xmlns:a16="http://schemas.microsoft.com/office/drawing/2014/main" id="{D9988C32-269A-3562-7F71-56310A413A96}"/>
                </a:ext>
              </a:extLst>
            </p:cNvPr>
            <p:cNvSpPr/>
            <p:nvPr/>
          </p:nvSpPr>
          <p:spPr>
            <a:xfrm>
              <a:off x="6061225" y="3372550"/>
              <a:ext cx="107625" cy="96850"/>
            </a:xfrm>
            <a:custGeom>
              <a:avLst/>
              <a:gdLst/>
              <a:ahLst/>
              <a:cxnLst/>
              <a:rect l="l" t="t" r="r" b="b"/>
              <a:pathLst>
                <a:path w="4305" h="3874" extrusionOk="0">
                  <a:moveTo>
                    <a:pt x="1292" y="0"/>
                  </a:moveTo>
                  <a:lnTo>
                    <a:pt x="969" y="108"/>
                  </a:lnTo>
                  <a:lnTo>
                    <a:pt x="754" y="215"/>
                  </a:lnTo>
                  <a:lnTo>
                    <a:pt x="431" y="431"/>
                  </a:lnTo>
                  <a:lnTo>
                    <a:pt x="216" y="753"/>
                  </a:lnTo>
                  <a:lnTo>
                    <a:pt x="109" y="1184"/>
                  </a:lnTo>
                  <a:lnTo>
                    <a:pt x="1" y="1614"/>
                  </a:lnTo>
                  <a:lnTo>
                    <a:pt x="109" y="2044"/>
                  </a:lnTo>
                  <a:lnTo>
                    <a:pt x="324" y="2260"/>
                  </a:lnTo>
                  <a:lnTo>
                    <a:pt x="2906" y="3766"/>
                  </a:lnTo>
                  <a:lnTo>
                    <a:pt x="3013" y="3873"/>
                  </a:lnTo>
                  <a:lnTo>
                    <a:pt x="3121" y="3766"/>
                  </a:lnTo>
                  <a:lnTo>
                    <a:pt x="3229" y="3658"/>
                  </a:lnTo>
                  <a:lnTo>
                    <a:pt x="3121" y="3551"/>
                  </a:lnTo>
                  <a:lnTo>
                    <a:pt x="539" y="1937"/>
                  </a:lnTo>
                  <a:lnTo>
                    <a:pt x="431" y="1829"/>
                  </a:lnTo>
                  <a:lnTo>
                    <a:pt x="324" y="1614"/>
                  </a:lnTo>
                  <a:lnTo>
                    <a:pt x="431" y="1291"/>
                  </a:lnTo>
                  <a:lnTo>
                    <a:pt x="539" y="969"/>
                  </a:lnTo>
                  <a:lnTo>
                    <a:pt x="969" y="538"/>
                  </a:lnTo>
                  <a:lnTo>
                    <a:pt x="1292" y="431"/>
                  </a:lnTo>
                  <a:lnTo>
                    <a:pt x="1400" y="431"/>
                  </a:lnTo>
                  <a:lnTo>
                    <a:pt x="3444" y="1614"/>
                  </a:lnTo>
                  <a:lnTo>
                    <a:pt x="3982" y="1937"/>
                  </a:lnTo>
                  <a:lnTo>
                    <a:pt x="4197" y="1937"/>
                  </a:lnTo>
                  <a:lnTo>
                    <a:pt x="4304" y="1829"/>
                  </a:lnTo>
                  <a:lnTo>
                    <a:pt x="4304" y="1722"/>
                  </a:lnTo>
                  <a:lnTo>
                    <a:pt x="4197" y="1614"/>
                  </a:lnTo>
                  <a:lnTo>
                    <a:pt x="3659" y="1291"/>
                  </a:lnTo>
                  <a:lnTo>
                    <a:pt x="1615" y="108"/>
                  </a:lnTo>
                  <a:lnTo>
                    <a:pt x="129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125;p29">
              <a:extLst>
                <a:ext uri="{FF2B5EF4-FFF2-40B4-BE49-F238E27FC236}">
                  <a16:creationId xmlns:a16="http://schemas.microsoft.com/office/drawing/2014/main" id="{0598DBE8-DA49-1ADD-9F36-5C7FDFF2155F}"/>
                </a:ext>
              </a:extLst>
            </p:cNvPr>
            <p:cNvSpPr/>
            <p:nvPr/>
          </p:nvSpPr>
          <p:spPr>
            <a:xfrm>
              <a:off x="6125800" y="3412900"/>
              <a:ext cx="48425" cy="59200"/>
            </a:xfrm>
            <a:custGeom>
              <a:avLst/>
              <a:gdLst/>
              <a:ahLst/>
              <a:cxnLst/>
              <a:rect l="l" t="t" r="r" b="b"/>
              <a:pathLst>
                <a:path w="1937" h="2368" extrusionOk="0">
                  <a:moveTo>
                    <a:pt x="1506" y="323"/>
                  </a:moveTo>
                  <a:lnTo>
                    <a:pt x="1614" y="430"/>
                  </a:lnTo>
                  <a:lnTo>
                    <a:pt x="1614" y="753"/>
                  </a:lnTo>
                  <a:lnTo>
                    <a:pt x="1614" y="968"/>
                  </a:lnTo>
                  <a:lnTo>
                    <a:pt x="1399" y="1399"/>
                  </a:lnTo>
                  <a:lnTo>
                    <a:pt x="1076" y="1829"/>
                  </a:lnTo>
                  <a:lnTo>
                    <a:pt x="646" y="1937"/>
                  </a:lnTo>
                  <a:lnTo>
                    <a:pt x="538" y="1937"/>
                  </a:lnTo>
                  <a:lnTo>
                    <a:pt x="430" y="1829"/>
                  </a:lnTo>
                  <a:lnTo>
                    <a:pt x="430" y="1614"/>
                  </a:lnTo>
                  <a:lnTo>
                    <a:pt x="430" y="1291"/>
                  </a:lnTo>
                  <a:lnTo>
                    <a:pt x="646" y="861"/>
                  </a:lnTo>
                  <a:lnTo>
                    <a:pt x="968" y="430"/>
                  </a:lnTo>
                  <a:lnTo>
                    <a:pt x="1399" y="323"/>
                  </a:lnTo>
                  <a:close/>
                  <a:moveTo>
                    <a:pt x="1076" y="0"/>
                  </a:moveTo>
                  <a:lnTo>
                    <a:pt x="753" y="215"/>
                  </a:lnTo>
                  <a:lnTo>
                    <a:pt x="538" y="430"/>
                  </a:lnTo>
                  <a:lnTo>
                    <a:pt x="323" y="753"/>
                  </a:lnTo>
                  <a:lnTo>
                    <a:pt x="108" y="1184"/>
                  </a:lnTo>
                  <a:lnTo>
                    <a:pt x="0" y="1614"/>
                  </a:lnTo>
                  <a:lnTo>
                    <a:pt x="108" y="1937"/>
                  </a:lnTo>
                  <a:lnTo>
                    <a:pt x="323" y="2259"/>
                  </a:lnTo>
                  <a:lnTo>
                    <a:pt x="646" y="2367"/>
                  </a:lnTo>
                  <a:lnTo>
                    <a:pt x="968" y="2259"/>
                  </a:lnTo>
                  <a:lnTo>
                    <a:pt x="1291" y="2152"/>
                  </a:lnTo>
                  <a:lnTo>
                    <a:pt x="1506" y="1829"/>
                  </a:lnTo>
                  <a:lnTo>
                    <a:pt x="1721" y="1506"/>
                  </a:lnTo>
                  <a:lnTo>
                    <a:pt x="1937" y="1076"/>
                  </a:lnTo>
                  <a:lnTo>
                    <a:pt x="1937" y="753"/>
                  </a:lnTo>
                  <a:lnTo>
                    <a:pt x="1937" y="323"/>
                  </a:lnTo>
                  <a:lnTo>
                    <a:pt x="161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126;p29">
              <a:extLst>
                <a:ext uri="{FF2B5EF4-FFF2-40B4-BE49-F238E27FC236}">
                  <a16:creationId xmlns:a16="http://schemas.microsoft.com/office/drawing/2014/main" id="{010A6509-351C-6F8D-3147-A39AAD786BBE}"/>
                </a:ext>
              </a:extLst>
            </p:cNvPr>
            <p:cNvSpPr/>
            <p:nvPr/>
          </p:nvSpPr>
          <p:spPr>
            <a:xfrm>
              <a:off x="6133850" y="3418275"/>
              <a:ext cx="96850" cy="86100"/>
            </a:xfrm>
            <a:custGeom>
              <a:avLst/>
              <a:gdLst/>
              <a:ahLst/>
              <a:cxnLst/>
              <a:rect l="l" t="t" r="r" b="b"/>
              <a:pathLst>
                <a:path w="3874" h="3444" extrusionOk="0">
                  <a:moveTo>
                    <a:pt x="1077" y="0"/>
                  </a:moveTo>
                  <a:lnTo>
                    <a:pt x="754" y="108"/>
                  </a:lnTo>
                  <a:lnTo>
                    <a:pt x="431" y="323"/>
                  </a:lnTo>
                  <a:lnTo>
                    <a:pt x="216" y="646"/>
                  </a:lnTo>
                  <a:lnTo>
                    <a:pt x="1" y="969"/>
                  </a:lnTo>
                  <a:lnTo>
                    <a:pt x="1" y="1399"/>
                  </a:lnTo>
                  <a:lnTo>
                    <a:pt x="1" y="1722"/>
                  </a:lnTo>
                  <a:lnTo>
                    <a:pt x="216" y="1937"/>
                  </a:lnTo>
                  <a:lnTo>
                    <a:pt x="2798" y="3443"/>
                  </a:lnTo>
                  <a:lnTo>
                    <a:pt x="3874" y="1507"/>
                  </a:lnTo>
                  <a:lnTo>
                    <a:pt x="3336" y="1184"/>
                  </a:lnTo>
                  <a:lnTo>
                    <a:pt x="1292"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127;p29">
              <a:extLst>
                <a:ext uri="{FF2B5EF4-FFF2-40B4-BE49-F238E27FC236}">
                  <a16:creationId xmlns:a16="http://schemas.microsoft.com/office/drawing/2014/main" id="{B0F2150D-622D-F4C5-5425-9AD1E4D04C7D}"/>
                </a:ext>
              </a:extLst>
            </p:cNvPr>
            <p:cNvSpPr/>
            <p:nvPr/>
          </p:nvSpPr>
          <p:spPr>
            <a:xfrm>
              <a:off x="6133850" y="3418275"/>
              <a:ext cx="96850" cy="86100"/>
            </a:xfrm>
            <a:custGeom>
              <a:avLst/>
              <a:gdLst/>
              <a:ahLst/>
              <a:cxnLst/>
              <a:rect l="l" t="t" r="r" b="b"/>
              <a:pathLst>
                <a:path w="3874" h="3444" fill="none" extrusionOk="0">
                  <a:moveTo>
                    <a:pt x="2798" y="3443"/>
                  </a:moveTo>
                  <a:lnTo>
                    <a:pt x="216" y="1937"/>
                  </a:lnTo>
                  <a:lnTo>
                    <a:pt x="216" y="1937"/>
                  </a:lnTo>
                  <a:lnTo>
                    <a:pt x="1" y="1722"/>
                  </a:lnTo>
                  <a:lnTo>
                    <a:pt x="1" y="1399"/>
                  </a:lnTo>
                  <a:lnTo>
                    <a:pt x="1" y="969"/>
                  </a:lnTo>
                  <a:lnTo>
                    <a:pt x="216" y="646"/>
                  </a:lnTo>
                  <a:lnTo>
                    <a:pt x="216" y="646"/>
                  </a:lnTo>
                  <a:lnTo>
                    <a:pt x="431" y="323"/>
                  </a:lnTo>
                  <a:lnTo>
                    <a:pt x="754" y="108"/>
                  </a:lnTo>
                  <a:lnTo>
                    <a:pt x="1077" y="0"/>
                  </a:lnTo>
                  <a:lnTo>
                    <a:pt x="1292" y="0"/>
                  </a:lnTo>
                  <a:lnTo>
                    <a:pt x="3336" y="1184"/>
                  </a:lnTo>
                  <a:lnTo>
                    <a:pt x="3874" y="150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128;p29">
              <a:extLst>
                <a:ext uri="{FF2B5EF4-FFF2-40B4-BE49-F238E27FC236}">
                  <a16:creationId xmlns:a16="http://schemas.microsoft.com/office/drawing/2014/main" id="{0ED88F70-A3C7-91D5-9FCE-A692BAF7CAEF}"/>
                </a:ext>
              </a:extLst>
            </p:cNvPr>
            <p:cNvSpPr/>
            <p:nvPr/>
          </p:nvSpPr>
          <p:spPr>
            <a:xfrm>
              <a:off x="6128475" y="3412900"/>
              <a:ext cx="107625" cy="94150"/>
            </a:xfrm>
            <a:custGeom>
              <a:avLst/>
              <a:gdLst/>
              <a:ahLst/>
              <a:cxnLst/>
              <a:rect l="l" t="t" r="r" b="b"/>
              <a:pathLst>
                <a:path w="4305" h="3766" extrusionOk="0">
                  <a:moveTo>
                    <a:pt x="1292" y="0"/>
                  </a:moveTo>
                  <a:lnTo>
                    <a:pt x="969" y="108"/>
                  </a:lnTo>
                  <a:lnTo>
                    <a:pt x="754" y="215"/>
                  </a:lnTo>
                  <a:lnTo>
                    <a:pt x="431" y="430"/>
                  </a:lnTo>
                  <a:lnTo>
                    <a:pt x="216" y="753"/>
                  </a:lnTo>
                  <a:lnTo>
                    <a:pt x="108" y="1184"/>
                  </a:lnTo>
                  <a:lnTo>
                    <a:pt x="1" y="1614"/>
                  </a:lnTo>
                  <a:lnTo>
                    <a:pt x="108" y="1937"/>
                  </a:lnTo>
                  <a:lnTo>
                    <a:pt x="323" y="2259"/>
                  </a:lnTo>
                  <a:lnTo>
                    <a:pt x="2905" y="3766"/>
                  </a:lnTo>
                  <a:lnTo>
                    <a:pt x="3121" y="3766"/>
                  </a:lnTo>
                  <a:lnTo>
                    <a:pt x="3228" y="3550"/>
                  </a:lnTo>
                  <a:lnTo>
                    <a:pt x="3121" y="3443"/>
                  </a:lnTo>
                  <a:lnTo>
                    <a:pt x="539" y="1937"/>
                  </a:lnTo>
                  <a:lnTo>
                    <a:pt x="431" y="1829"/>
                  </a:lnTo>
                  <a:lnTo>
                    <a:pt x="323" y="1614"/>
                  </a:lnTo>
                  <a:lnTo>
                    <a:pt x="431" y="1291"/>
                  </a:lnTo>
                  <a:lnTo>
                    <a:pt x="539" y="968"/>
                  </a:lnTo>
                  <a:lnTo>
                    <a:pt x="969" y="538"/>
                  </a:lnTo>
                  <a:lnTo>
                    <a:pt x="1292" y="323"/>
                  </a:lnTo>
                  <a:lnTo>
                    <a:pt x="1399" y="430"/>
                  </a:lnTo>
                  <a:lnTo>
                    <a:pt x="3443" y="1614"/>
                  </a:lnTo>
                  <a:lnTo>
                    <a:pt x="3981" y="1937"/>
                  </a:lnTo>
                  <a:lnTo>
                    <a:pt x="4197" y="1937"/>
                  </a:lnTo>
                  <a:lnTo>
                    <a:pt x="4304" y="1829"/>
                  </a:lnTo>
                  <a:lnTo>
                    <a:pt x="4304" y="1722"/>
                  </a:lnTo>
                  <a:lnTo>
                    <a:pt x="4197" y="1614"/>
                  </a:lnTo>
                  <a:lnTo>
                    <a:pt x="3659" y="1291"/>
                  </a:lnTo>
                  <a:lnTo>
                    <a:pt x="1614" y="108"/>
                  </a:lnTo>
                  <a:lnTo>
                    <a:pt x="129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129;p29">
              <a:extLst>
                <a:ext uri="{FF2B5EF4-FFF2-40B4-BE49-F238E27FC236}">
                  <a16:creationId xmlns:a16="http://schemas.microsoft.com/office/drawing/2014/main" id="{D7E897A4-DD1C-CBB7-FDAB-97CE60919A35}"/>
                </a:ext>
              </a:extLst>
            </p:cNvPr>
            <p:cNvSpPr/>
            <p:nvPr/>
          </p:nvSpPr>
          <p:spPr>
            <a:xfrm>
              <a:off x="6195725" y="3450550"/>
              <a:ext cx="45750" cy="59200"/>
            </a:xfrm>
            <a:custGeom>
              <a:avLst/>
              <a:gdLst/>
              <a:ahLst/>
              <a:cxnLst/>
              <a:rect l="l" t="t" r="r" b="b"/>
              <a:pathLst>
                <a:path w="1830" h="2368" extrusionOk="0">
                  <a:moveTo>
                    <a:pt x="1399" y="431"/>
                  </a:moveTo>
                  <a:lnTo>
                    <a:pt x="1507" y="538"/>
                  </a:lnTo>
                  <a:lnTo>
                    <a:pt x="1507" y="753"/>
                  </a:lnTo>
                  <a:lnTo>
                    <a:pt x="1507" y="1076"/>
                  </a:lnTo>
                  <a:lnTo>
                    <a:pt x="1291" y="1399"/>
                  </a:lnTo>
                  <a:lnTo>
                    <a:pt x="969" y="1829"/>
                  </a:lnTo>
                  <a:lnTo>
                    <a:pt x="538" y="2044"/>
                  </a:lnTo>
                  <a:lnTo>
                    <a:pt x="431" y="2044"/>
                  </a:lnTo>
                  <a:lnTo>
                    <a:pt x="323" y="1829"/>
                  </a:lnTo>
                  <a:lnTo>
                    <a:pt x="323" y="1614"/>
                  </a:lnTo>
                  <a:lnTo>
                    <a:pt x="323" y="1291"/>
                  </a:lnTo>
                  <a:lnTo>
                    <a:pt x="538" y="969"/>
                  </a:lnTo>
                  <a:lnTo>
                    <a:pt x="861" y="538"/>
                  </a:lnTo>
                  <a:lnTo>
                    <a:pt x="1291" y="431"/>
                  </a:lnTo>
                  <a:close/>
                  <a:moveTo>
                    <a:pt x="1291" y="0"/>
                  </a:moveTo>
                  <a:lnTo>
                    <a:pt x="969" y="108"/>
                  </a:lnTo>
                  <a:lnTo>
                    <a:pt x="646" y="216"/>
                  </a:lnTo>
                  <a:lnTo>
                    <a:pt x="431" y="431"/>
                  </a:lnTo>
                  <a:lnTo>
                    <a:pt x="215" y="753"/>
                  </a:lnTo>
                  <a:lnTo>
                    <a:pt x="0" y="1184"/>
                  </a:lnTo>
                  <a:lnTo>
                    <a:pt x="0" y="1614"/>
                  </a:lnTo>
                  <a:lnTo>
                    <a:pt x="0" y="2044"/>
                  </a:lnTo>
                  <a:lnTo>
                    <a:pt x="215" y="2260"/>
                  </a:lnTo>
                  <a:lnTo>
                    <a:pt x="538" y="2367"/>
                  </a:lnTo>
                  <a:lnTo>
                    <a:pt x="861" y="2367"/>
                  </a:lnTo>
                  <a:lnTo>
                    <a:pt x="1184" y="2152"/>
                  </a:lnTo>
                  <a:lnTo>
                    <a:pt x="1399" y="1937"/>
                  </a:lnTo>
                  <a:lnTo>
                    <a:pt x="1614" y="1614"/>
                  </a:lnTo>
                  <a:lnTo>
                    <a:pt x="1829" y="1184"/>
                  </a:lnTo>
                  <a:lnTo>
                    <a:pt x="1829" y="753"/>
                  </a:lnTo>
                  <a:lnTo>
                    <a:pt x="1829" y="431"/>
                  </a:lnTo>
                  <a:lnTo>
                    <a:pt x="1614" y="108"/>
                  </a:lnTo>
                  <a:lnTo>
                    <a:pt x="129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130;p29">
              <a:extLst>
                <a:ext uri="{FF2B5EF4-FFF2-40B4-BE49-F238E27FC236}">
                  <a16:creationId xmlns:a16="http://schemas.microsoft.com/office/drawing/2014/main" id="{54A09BB7-D63A-3BD6-238F-2617ED32E97D}"/>
                </a:ext>
              </a:extLst>
            </p:cNvPr>
            <p:cNvSpPr/>
            <p:nvPr/>
          </p:nvSpPr>
          <p:spPr>
            <a:xfrm>
              <a:off x="6198400" y="3455925"/>
              <a:ext cx="40375" cy="48450"/>
            </a:xfrm>
            <a:custGeom>
              <a:avLst/>
              <a:gdLst/>
              <a:ahLst/>
              <a:cxnLst/>
              <a:rect l="l" t="t" r="r" b="b"/>
              <a:pathLst>
                <a:path w="1615" h="1938" extrusionOk="0">
                  <a:moveTo>
                    <a:pt x="1077" y="1"/>
                  </a:moveTo>
                  <a:lnTo>
                    <a:pt x="754" y="108"/>
                  </a:lnTo>
                  <a:lnTo>
                    <a:pt x="539" y="323"/>
                  </a:lnTo>
                  <a:lnTo>
                    <a:pt x="216" y="646"/>
                  </a:lnTo>
                  <a:lnTo>
                    <a:pt x="108" y="1076"/>
                  </a:lnTo>
                  <a:lnTo>
                    <a:pt x="1" y="1399"/>
                  </a:lnTo>
                  <a:lnTo>
                    <a:pt x="108" y="1722"/>
                  </a:lnTo>
                  <a:lnTo>
                    <a:pt x="216" y="1937"/>
                  </a:lnTo>
                  <a:lnTo>
                    <a:pt x="862" y="1937"/>
                  </a:lnTo>
                  <a:lnTo>
                    <a:pt x="1077" y="1614"/>
                  </a:lnTo>
                  <a:lnTo>
                    <a:pt x="1400" y="1292"/>
                  </a:lnTo>
                  <a:lnTo>
                    <a:pt x="1507" y="969"/>
                  </a:lnTo>
                  <a:lnTo>
                    <a:pt x="1615" y="538"/>
                  </a:lnTo>
                  <a:lnTo>
                    <a:pt x="1507" y="216"/>
                  </a:lnTo>
                  <a:lnTo>
                    <a:pt x="140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131;p29">
              <a:extLst>
                <a:ext uri="{FF2B5EF4-FFF2-40B4-BE49-F238E27FC236}">
                  <a16:creationId xmlns:a16="http://schemas.microsoft.com/office/drawing/2014/main" id="{51AC5F40-6870-B0D8-3686-F9DF49621583}"/>
                </a:ext>
              </a:extLst>
            </p:cNvPr>
            <p:cNvSpPr/>
            <p:nvPr/>
          </p:nvSpPr>
          <p:spPr>
            <a:xfrm>
              <a:off x="6206475" y="3466675"/>
              <a:ext cx="24225" cy="29625"/>
            </a:xfrm>
            <a:custGeom>
              <a:avLst/>
              <a:gdLst/>
              <a:ahLst/>
              <a:cxnLst/>
              <a:rect l="l" t="t" r="r" b="b"/>
              <a:pathLst>
                <a:path w="969" h="1185" extrusionOk="0">
                  <a:moveTo>
                    <a:pt x="539" y="1"/>
                  </a:moveTo>
                  <a:lnTo>
                    <a:pt x="216" y="431"/>
                  </a:lnTo>
                  <a:lnTo>
                    <a:pt x="1" y="862"/>
                  </a:lnTo>
                  <a:lnTo>
                    <a:pt x="108" y="1077"/>
                  </a:lnTo>
                  <a:lnTo>
                    <a:pt x="216" y="1184"/>
                  </a:lnTo>
                  <a:lnTo>
                    <a:pt x="539" y="1184"/>
                  </a:lnTo>
                  <a:lnTo>
                    <a:pt x="861" y="754"/>
                  </a:lnTo>
                  <a:lnTo>
                    <a:pt x="969" y="324"/>
                  </a:lnTo>
                  <a:lnTo>
                    <a:pt x="969" y="108"/>
                  </a:lnTo>
                  <a:lnTo>
                    <a:pt x="86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132;p29">
              <a:extLst>
                <a:ext uri="{FF2B5EF4-FFF2-40B4-BE49-F238E27FC236}">
                  <a16:creationId xmlns:a16="http://schemas.microsoft.com/office/drawing/2014/main" id="{B82BB283-03D9-5BAA-BB84-626C1E18B5D1}"/>
                </a:ext>
              </a:extLst>
            </p:cNvPr>
            <p:cNvSpPr/>
            <p:nvPr/>
          </p:nvSpPr>
          <p:spPr>
            <a:xfrm>
              <a:off x="6193025" y="3450550"/>
              <a:ext cx="64575" cy="75325"/>
            </a:xfrm>
            <a:custGeom>
              <a:avLst/>
              <a:gdLst/>
              <a:ahLst/>
              <a:cxnLst/>
              <a:rect l="l" t="t" r="r" b="b"/>
              <a:pathLst>
                <a:path w="2583" h="3013" extrusionOk="0">
                  <a:moveTo>
                    <a:pt x="1399" y="0"/>
                  </a:moveTo>
                  <a:lnTo>
                    <a:pt x="1077" y="108"/>
                  </a:lnTo>
                  <a:lnTo>
                    <a:pt x="646" y="323"/>
                  </a:lnTo>
                  <a:lnTo>
                    <a:pt x="323" y="861"/>
                  </a:lnTo>
                  <a:lnTo>
                    <a:pt x="108" y="1291"/>
                  </a:lnTo>
                  <a:lnTo>
                    <a:pt x="1" y="1829"/>
                  </a:lnTo>
                  <a:lnTo>
                    <a:pt x="108" y="2260"/>
                  </a:lnTo>
                  <a:lnTo>
                    <a:pt x="323" y="2475"/>
                  </a:lnTo>
                  <a:lnTo>
                    <a:pt x="1184" y="3013"/>
                  </a:lnTo>
                  <a:lnTo>
                    <a:pt x="2583" y="538"/>
                  </a:lnTo>
                  <a:lnTo>
                    <a:pt x="1830" y="108"/>
                  </a:lnTo>
                  <a:lnTo>
                    <a:pt x="1830"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133;p29">
              <a:extLst>
                <a:ext uri="{FF2B5EF4-FFF2-40B4-BE49-F238E27FC236}">
                  <a16:creationId xmlns:a16="http://schemas.microsoft.com/office/drawing/2014/main" id="{EF69CB4D-4A34-7A36-5E71-16AFC609B075}"/>
                </a:ext>
              </a:extLst>
            </p:cNvPr>
            <p:cNvSpPr/>
            <p:nvPr/>
          </p:nvSpPr>
          <p:spPr>
            <a:xfrm>
              <a:off x="6193025" y="3450550"/>
              <a:ext cx="64575" cy="75325"/>
            </a:xfrm>
            <a:custGeom>
              <a:avLst/>
              <a:gdLst/>
              <a:ahLst/>
              <a:cxnLst/>
              <a:rect l="l" t="t" r="r" b="b"/>
              <a:pathLst>
                <a:path w="2583" h="3013" fill="none" extrusionOk="0">
                  <a:moveTo>
                    <a:pt x="1184" y="3013"/>
                  </a:moveTo>
                  <a:lnTo>
                    <a:pt x="323" y="2475"/>
                  </a:lnTo>
                  <a:lnTo>
                    <a:pt x="323" y="2475"/>
                  </a:lnTo>
                  <a:lnTo>
                    <a:pt x="108" y="2260"/>
                  </a:lnTo>
                  <a:lnTo>
                    <a:pt x="1" y="1829"/>
                  </a:lnTo>
                  <a:lnTo>
                    <a:pt x="108" y="1291"/>
                  </a:lnTo>
                  <a:lnTo>
                    <a:pt x="323" y="861"/>
                  </a:lnTo>
                  <a:lnTo>
                    <a:pt x="323" y="861"/>
                  </a:lnTo>
                  <a:lnTo>
                    <a:pt x="646" y="323"/>
                  </a:lnTo>
                  <a:lnTo>
                    <a:pt x="1077" y="108"/>
                  </a:lnTo>
                  <a:lnTo>
                    <a:pt x="1399" y="0"/>
                  </a:lnTo>
                  <a:lnTo>
                    <a:pt x="1830" y="0"/>
                  </a:lnTo>
                  <a:lnTo>
                    <a:pt x="1830" y="108"/>
                  </a:lnTo>
                  <a:lnTo>
                    <a:pt x="2583" y="53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134;p29">
              <a:extLst>
                <a:ext uri="{FF2B5EF4-FFF2-40B4-BE49-F238E27FC236}">
                  <a16:creationId xmlns:a16="http://schemas.microsoft.com/office/drawing/2014/main" id="{B7475428-8A0D-5E7D-1417-467943F1BA28}"/>
                </a:ext>
              </a:extLst>
            </p:cNvPr>
            <p:cNvSpPr/>
            <p:nvPr/>
          </p:nvSpPr>
          <p:spPr>
            <a:xfrm>
              <a:off x="6190350" y="3445175"/>
              <a:ext cx="72625" cy="86075"/>
            </a:xfrm>
            <a:custGeom>
              <a:avLst/>
              <a:gdLst/>
              <a:ahLst/>
              <a:cxnLst/>
              <a:rect l="l" t="t" r="r" b="b"/>
              <a:pathLst>
                <a:path w="2905" h="3443" extrusionOk="0">
                  <a:moveTo>
                    <a:pt x="1614" y="0"/>
                  </a:moveTo>
                  <a:lnTo>
                    <a:pt x="1291" y="108"/>
                  </a:lnTo>
                  <a:lnTo>
                    <a:pt x="861" y="215"/>
                  </a:lnTo>
                  <a:lnTo>
                    <a:pt x="538" y="538"/>
                  </a:lnTo>
                  <a:lnTo>
                    <a:pt x="323" y="968"/>
                  </a:lnTo>
                  <a:lnTo>
                    <a:pt x="0" y="1506"/>
                  </a:lnTo>
                  <a:lnTo>
                    <a:pt x="0" y="2044"/>
                  </a:lnTo>
                  <a:lnTo>
                    <a:pt x="0" y="2475"/>
                  </a:lnTo>
                  <a:lnTo>
                    <a:pt x="215" y="2690"/>
                  </a:lnTo>
                  <a:lnTo>
                    <a:pt x="323" y="2905"/>
                  </a:lnTo>
                  <a:lnTo>
                    <a:pt x="1184" y="3335"/>
                  </a:lnTo>
                  <a:lnTo>
                    <a:pt x="1291" y="3443"/>
                  </a:lnTo>
                  <a:lnTo>
                    <a:pt x="1399" y="3335"/>
                  </a:lnTo>
                  <a:lnTo>
                    <a:pt x="1399" y="3228"/>
                  </a:lnTo>
                  <a:lnTo>
                    <a:pt x="1399" y="3120"/>
                  </a:lnTo>
                  <a:lnTo>
                    <a:pt x="538" y="2582"/>
                  </a:lnTo>
                  <a:lnTo>
                    <a:pt x="430" y="2367"/>
                  </a:lnTo>
                  <a:lnTo>
                    <a:pt x="323" y="2044"/>
                  </a:lnTo>
                  <a:lnTo>
                    <a:pt x="430" y="1614"/>
                  </a:lnTo>
                  <a:lnTo>
                    <a:pt x="646" y="1076"/>
                  </a:lnTo>
                  <a:lnTo>
                    <a:pt x="861" y="753"/>
                  </a:lnTo>
                  <a:lnTo>
                    <a:pt x="1076" y="538"/>
                  </a:lnTo>
                  <a:lnTo>
                    <a:pt x="1399" y="431"/>
                  </a:lnTo>
                  <a:lnTo>
                    <a:pt x="1614" y="323"/>
                  </a:lnTo>
                  <a:lnTo>
                    <a:pt x="1829" y="431"/>
                  </a:lnTo>
                  <a:lnTo>
                    <a:pt x="2582" y="968"/>
                  </a:lnTo>
                  <a:lnTo>
                    <a:pt x="2797" y="968"/>
                  </a:lnTo>
                  <a:lnTo>
                    <a:pt x="2905" y="861"/>
                  </a:lnTo>
                  <a:lnTo>
                    <a:pt x="2905" y="753"/>
                  </a:lnTo>
                  <a:lnTo>
                    <a:pt x="2797" y="646"/>
                  </a:lnTo>
                  <a:lnTo>
                    <a:pt x="2044" y="108"/>
                  </a:lnTo>
                  <a:lnTo>
                    <a:pt x="1937" y="108"/>
                  </a:lnTo>
                  <a:lnTo>
                    <a:pt x="161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135;p29">
              <a:extLst>
                <a:ext uri="{FF2B5EF4-FFF2-40B4-BE49-F238E27FC236}">
                  <a16:creationId xmlns:a16="http://schemas.microsoft.com/office/drawing/2014/main" id="{E8D82E57-7673-D755-70F5-ECF15D303EF8}"/>
                </a:ext>
              </a:extLst>
            </p:cNvPr>
            <p:cNvSpPr/>
            <p:nvPr/>
          </p:nvSpPr>
          <p:spPr>
            <a:xfrm>
              <a:off x="6211850" y="3458625"/>
              <a:ext cx="59200" cy="75325"/>
            </a:xfrm>
            <a:custGeom>
              <a:avLst/>
              <a:gdLst/>
              <a:ahLst/>
              <a:cxnLst/>
              <a:rect l="l" t="t" r="r" b="b"/>
              <a:pathLst>
                <a:path w="2368" h="3013" extrusionOk="0">
                  <a:moveTo>
                    <a:pt x="1615" y="323"/>
                  </a:moveTo>
                  <a:lnTo>
                    <a:pt x="1830" y="430"/>
                  </a:lnTo>
                  <a:lnTo>
                    <a:pt x="1937" y="538"/>
                  </a:lnTo>
                  <a:lnTo>
                    <a:pt x="2045" y="968"/>
                  </a:lnTo>
                  <a:lnTo>
                    <a:pt x="1937" y="1399"/>
                  </a:lnTo>
                  <a:lnTo>
                    <a:pt x="1722" y="1829"/>
                  </a:lnTo>
                  <a:lnTo>
                    <a:pt x="1507" y="2152"/>
                  </a:lnTo>
                  <a:lnTo>
                    <a:pt x="1292" y="2475"/>
                  </a:lnTo>
                  <a:lnTo>
                    <a:pt x="969" y="2582"/>
                  </a:lnTo>
                  <a:lnTo>
                    <a:pt x="539" y="2582"/>
                  </a:lnTo>
                  <a:lnTo>
                    <a:pt x="431" y="2367"/>
                  </a:lnTo>
                  <a:lnTo>
                    <a:pt x="324" y="2044"/>
                  </a:lnTo>
                  <a:lnTo>
                    <a:pt x="431" y="1614"/>
                  </a:lnTo>
                  <a:lnTo>
                    <a:pt x="646" y="1184"/>
                  </a:lnTo>
                  <a:lnTo>
                    <a:pt x="862" y="861"/>
                  </a:lnTo>
                  <a:lnTo>
                    <a:pt x="1077" y="538"/>
                  </a:lnTo>
                  <a:lnTo>
                    <a:pt x="1399" y="430"/>
                  </a:lnTo>
                  <a:lnTo>
                    <a:pt x="1615" y="323"/>
                  </a:lnTo>
                  <a:close/>
                  <a:moveTo>
                    <a:pt x="1615" y="0"/>
                  </a:moveTo>
                  <a:lnTo>
                    <a:pt x="1292" y="108"/>
                  </a:lnTo>
                  <a:lnTo>
                    <a:pt x="862" y="323"/>
                  </a:lnTo>
                  <a:lnTo>
                    <a:pt x="539" y="538"/>
                  </a:lnTo>
                  <a:lnTo>
                    <a:pt x="324" y="968"/>
                  </a:lnTo>
                  <a:lnTo>
                    <a:pt x="1" y="1506"/>
                  </a:lnTo>
                  <a:lnTo>
                    <a:pt x="1" y="2044"/>
                  </a:lnTo>
                  <a:lnTo>
                    <a:pt x="108" y="2582"/>
                  </a:lnTo>
                  <a:lnTo>
                    <a:pt x="216" y="2690"/>
                  </a:lnTo>
                  <a:lnTo>
                    <a:pt x="324" y="2905"/>
                  </a:lnTo>
                  <a:lnTo>
                    <a:pt x="754" y="3013"/>
                  </a:lnTo>
                  <a:lnTo>
                    <a:pt x="1077" y="2905"/>
                  </a:lnTo>
                  <a:lnTo>
                    <a:pt x="1507" y="2690"/>
                  </a:lnTo>
                  <a:lnTo>
                    <a:pt x="1830" y="2367"/>
                  </a:lnTo>
                  <a:lnTo>
                    <a:pt x="2045" y="2044"/>
                  </a:lnTo>
                  <a:lnTo>
                    <a:pt x="2368" y="1506"/>
                  </a:lnTo>
                  <a:lnTo>
                    <a:pt x="2368" y="968"/>
                  </a:lnTo>
                  <a:lnTo>
                    <a:pt x="2260" y="430"/>
                  </a:lnTo>
                  <a:lnTo>
                    <a:pt x="2153" y="215"/>
                  </a:lnTo>
                  <a:lnTo>
                    <a:pt x="2045" y="108"/>
                  </a:lnTo>
                  <a:lnTo>
                    <a:pt x="161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136;p29">
              <a:extLst>
                <a:ext uri="{FF2B5EF4-FFF2-40B4-BE49-F238E27FC236}">
                  <a16:creationId xmlns:a16="http://schemas.microsoft.com/office/drawing/2014/main" id="{8BB9277E-7300-7077-2F2C-9D01D1B7601E}"/>
                </a:ext>
              </a:extLst>
            </p:cNvPr>
            <p:cNvSpPr/>
            <p:nvPr/>
          </p:nvSpPr>
          <p:spPr>
            <a:xfrm>
              <a:off x="6214550" y="3464000"/>
              <a:ext cx="53825" cy="64575"/>
            </a:xfrm>
            <a:custGeom>
              <a:avLst/>
              <a:gdLst/>
              <a:ahLst/>
              <a:cxnLst/>
              <a:rect l="l" t="t" r="r" b="b"/>
              <a:pathLst>
                <a:path w="2153" h="2583" extrusionOk="0">
                  <a:moveTo>
                    <a:pt x="1507" y="0"/>
                  </a:moveTo>
                  <a:lnTo>
                    <a:pt x="1076" y="108"/>
                  </a:lnTo>
                  <a:lnTo>
                    <a:pt x="646" y="431"/>
                  </a:lnTo>
                  <a:lnTo>
                    <a:pt x="323" y="861"/>
                  </a:lnTo>
                  <a:lnTo>
                    <a:pt x="108" y="1399"/>
                  </a:lnTo>
                  <a:lnTo>
                    <a:pt x="0" y="1829"/>
                  </a:lnTo>
                  <a:lnTo>
                    <a:pt x="108" y="2260"/>
                  </a:lnTo>
                  <a:lnTo>
                    <a:pt x="323" y="2475"/>
                  </a:lnTo>
                  <a:lnTo>
                    <a:pt x="646" y="2582"/>
                  </a:lnTo>
                  <a:lnTo>
                    <a:pt x="1076" y="2475"/>
                  </a:lnTo>
                  <a:lnTo>
                    <a:pt x="1507" y="2152"/>
                  </a:lnTo>
                  <a:lnTo>
                    <a:pt x="1829" y="1722"/>
                  </a:lnTo>
                  <a:lnTo>
                    <a:pt x="2045" y="1184"/>
                  </a:lnTo>
                  <a:lnTo>
                    <a:pt x="2152" y="753"/>
                  </a:lnTo>
                  <a:lnTo>
                    <a:pt x="2045" y="323"/>
                  </a:lnTo>
                  <a:lnTo>
                    <a:pt x="182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137;p29">
              <a:extLst>
                <a:ext uri="{FF2B5EF4-FFF2-40B4-BE49-F238E27FC236}">
                  <a16:creationId xmlns:a16="http://schemas.microsoft.com/office/drawing/2014/main" id="{E81C59BC-EC9A-BA5F-53EA-4B9E2DB9334C}"/>
                </a:ext>
              </a:extLst>
            </p:cNvPr>
            <p:cNvSpPr/>
            <p:nvPr/>
          </p:nvSpPr>
          <p:spPr>
            <a:xfrm>
              <a:off x="6287175" y="3474750"/>
              <a:ext cx="86100" cy="72650"/>
            </a:xfrm>
            <a:custGeom>
              <a:avLst/>
              <a:gdLst/>
              <a:ahLst/>
              <a:cxnLst/>
              <a:rect l="l" t="t" r="r" b="b"/>
              <a:pathLst>
                <a:path w="3444" h="2906" extrusionOk="0">
                  <a:moveTo>
                    <a:pt x="0" y="1"/>
                  </a:moveTo>
                  <a:lnTo>
                    <a:pt x="0" y="754"/>
                  </a:lnTo>
                  <a:lnTo>
                    <a:pt x="3335" y="2905"/>
                  </a:lnTo>
                  <a:lnTo>
                    <a:pt x="3443" y="2045"/>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138;p29">
              <a:extLst>
                <a:ext uri="{FF2B5EF4-FFF2-40B4-BE49-F238E27FC236}">
                  <a16:creationId xmlns:a16="http://schemas.microsoft.com/office/drawing/2014/main" id="{ED96227F-D470-2A19-99F7-B7E30124CA63}"/>
                </a:ext>
              </a:extLst>
            </p:cNvPr>
            <p:cNvSpPr/>
            <p:nvPr/>
          </p:nvSpPr>
          <p:spPr>
            <a:xfrm>
              <a:off x="6281800" y="3469375"/>
              <a:ext cx="94150" cy="80725"/>
            </a:xfrm>
            <a:custGeom>
              <a:avLst/>
              <a:gdLst/>
              <a:ahLst/>
              <a:cxnLst/>
              <a:rect l="l" t="t" r="r" b="b"/>
              <a:pathLst>
                <a:path w="3766" h="3229" extrusionOk="0">
                  <a:moveTo>
                    <a:pt x="323" y="538"/>
                  </a:moveTo>
                  <a:lnTo>
                    <a:pt x="3443" y="2367"/>
                  </a:lnTo>
                  <a:lnTo>
                    <a:pt x="3443" y="2773"/>
                  </a:lnTo>
                  <a:lnTo>
                    <a:pt x="3443" y="2773"/>
                  </a:lnTo>
                  <a:lnTo>
                    <a:pt x="323" y="861"/>
                  </a:lnTo>
                  <a:lnTo>
                    <a:pt x="323" y="538"/>
                  </a:lnTo>
                  <a:close/>
                  <a:moveTo>
                    <a:pt x="108" y="0"/>
                  </a:moveTo>
                  <a:lnTo>
                    <a:pt x="0" y="216"/>
                  </a:lnTo>
                  <a:lnTo>
                    <a:pt x="0" y="969"/>
                  </a:lnTo>
                  <a:lnTo>
                    <a:pt x="108" y="1184"/>
                  </a:lnTo>
                  <a:lnTo>
                    <a:pt x="3550" y="3228"/>
                  </a:lnTo>
                  <a:lnTo>
                    <a:pt x="3658" y="3228"/>
                  </a:lnTo>
                  <a:lnTo>
                    <a:pt x="3766" y="3120"/>
                  </a:lnTo>
                  <a:lnTo>
                    <a:pt x="3766" y="2260"/>
                  </a:lnTo>
                  <a:lnTo>
                    <a:pt x="3658" y="2152"/>
                  </a:lnTo>
                  <a:lnTo>
                    <a:pt x="21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139;p29">
              <a:extLst>
                <a:ext uri="{FF2B5EF4-FFF2-40B4-BE49-F238E27FC236}">
                  <a16:creationId xmlns:a16="http://schemas.microsoft.com/office/drawing/2014/main" id="{791BDECD-8053-1294-78E2-6FDDB5A7F6EF}"/>
                </a:ext>
              </a:extLst>
            </p:cNvPr>
            <p:cNvSpPr/>
            <p:nvPr/>
          </p:nvSpPr>
          <p:spPr>
            <a:xfrm>
              <a:off x="6287175" y="3464000"/>
              <a:ext cx="102225" cy="61875"/>
            </a:xfrm>
            <a:custGeom>
              <a:avLst/>
              <a:gdLst/>
              <a:ahLst/>
              <a:cxnLst/>
              <a:rect l="l" t="t" r="r" b="b"/>
              <a:pathLst>
                <a:path w="4089" h="2475" extrusionOk="0">
                  <a:moveTo>
                    <a:pt x="646" y="0"/>
                  </a:moveTo>
                  <a:lnTo>
                    <a:pt x="0" y="431"/>
                  </a:lnTo>
                  <a:lnTo>
                    <a:pt x="3443" y="2475"/>
                  </a:lnTo>
                  <a:lnTo>
                    <a:pt x="4089" y="2044"/>
                  </a:lnTo>
                  <a:lnTo>
                    <a:pt x="64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140;p29">
              <a:extLst>
                <a:ext uri="{FF2B5EF4-FFF2-40B4-BE49-F238E27FC236}">
                  <a16:creationId xmlns:a16="http://schemas.microsoft.com/office/drawing/2014/main" id="{9B8A9C1C-D418-7967-969F-8A4248AE467E}"/>
                </a:ext>
              </a:extLst>
            </p:cNvPr>
            <p:cNvSpPr/>
            <p:nvPr/>
          </p:nvSpPr>
          <p:spPr>
            <a:xfrm>
              <a:off x="6281800" y="3461300"/>
              <a:ext cx="110300" cy="69950"/>
            </a:xfrm>
            <a:custGeom>
              <a:avLst/>
              <a:gdLst/>
              <a:ahLst/>
              <a:cxnLst/>
              <a:rect l="l" t="t" r="r" b="b"/>
              <a:pathLst>
                <a:path w="4412" h="2798" extrusionOk="0">
                  <a:moveTo>
                    <a:pt x="861" y="323"/>
                  </a:moveTo>
                  <a:lnTo>
                    <a:pt x="3873" y="2152"/>
                  </a:lnTo>
                  <a:lnTo>
                    <a:pt x="3658" y="2368"/>
                  </a:lnTo>
                  <a:lnTo>
                    <a:pt x="510" y="499"/>
                  </a:lnTo>
                  <a:lnTo>
                    <a:pt x="510" y="499"/>
                  </a:lnTo>
                  <a:lnTo>
                    <a:pt x="861" y="323"/>
                  </a:lnTo>
                  <a:close/>
                  <a:moveTo>
                    <a:pt x="753" y="1"/>
                  </a:moveTo>
                  <a:lnTo>
                    <a:pt x="108" y="323"/>
                  </a:lnTo>
                  <a:lnTo>
                    <a:pt x="0" y="539"/>
                  </a:lnTo>
                  <a:lnTo>
                    <a:pt x="108" y="646"/>
                  </a:lnTo>
                  <a:lnTo>
                    <a:pt x="3550" y="2798"/>
                  </a:lnTo>
                  <a:lnTo>
                    <a:pt x="3658" y="2798"/>
                  </a:lnTo>
                  <a:lnTo>
                    <a:pt x="4411" y="2368"/>
                  </a:lnTo>
                  <a:lnTo>
                    <a:pt x="4411" y="2152"/>
                  </a:lnTo>
                  <a:lnTo>
                    <a:pt x="4411" y="2045"/>
                  </a:lnTo>
                  <a:lnTo>
                    <a:pt x="96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141;p29">
              <a:extLst>
                <a:ext uri="{FF2B5EF4-FFF2-40B4-BE49-F238E27FC236}">
                  <a16:creationId xmlns:a16="http://schemas.microsoft.com/office/drawing/2014/main" id="{DFF0D2A7-EDB6-87C7-817B-BAF6059FEE25}"/>
                </a:ext>
              </a:extLst>
            </p:cNvPr>
            <p:cNvSpPr/>
            <p:nvPr/>
          </p:nvSpPr>
          <p:spPr>
            <a:xfrm>
              <a:off x="6370550" y="3515100"/>
              <a:ext cx="18850" cy="32300"/>
            </a:xfrm>
            <a:custGeom>
              <a:avLst/>
              <a:gdLst/>
              <a:ahLst/>
              <a:cxnLst/>
              <a:rect l="l" t="t" r="r" b="b"/>
              <a:pathLst>
                <a:path w="754" h="1292" extrusionOk="0">
                  <a:moveTo>
                    <a:pt x="754" y="0"/>
                  </a:moveTo>
                  <a:lnTo>
                    <a:pt x="108" y="431"/>
                  </a:lnTo>
                  <a:lnTo>
                    <a:pt x="0" y="1291"/>
                  </a:lnTo>
                  <a:lnTo>
                    <a:pt x="754" y="861"/>
                  </a:lnTo>
                  <a:lnTo>
                    <a:pt x="754"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142;p29">
              <a:extLst>
                <a:ext uri="{FF2B5EF4-FFF2-40B4-BE49-F238E27FC236}">
                  <a16:creationId xmlns:a16="http://schemas.microsoft.com/office/drawing/2014/main" id="{4E2F6C82-8E64-A50E-4EFC-005D43ED0886}"/>
                </a:ext>
              </a:extLst>
            </p:cNvPr>
            <p:cNvSpPr/>
            <p:nvPr/>
          </p:nvSpPr>
          <p:spPr>
            <a:xfrm>
              <a:off x="6367850" y="3512400"/>
              <a:ext cx="24250" cy="37700"/>
            </a:xfrm>
            <a:custGeom>
              <a:avLst/>
              <a:gdLst/>
              <a:ahLst/>
              <a:cxnLst/>
              <a:rect l="l" t="t" r="r" b="b"/>
              <a:pathLst>
                <a:path w="970" h="1508" extrusionOk="0">
                  <a:moveTo>
                    <a:pt x="646" y="431"/>
                  </a:moveTo>
                  <a:lnTo>
                    <a:pt x="646" y="862"/>
                  </a:lnTo>
                  <a:lnTo>
                    <a:pt x="324" y="1055"/>
                  </a:lnTo>
                  <a:lnTo>
                    <a:pt x="324" y="1055"/>
                  </a:lnTo>
                  <a:lnTo>
                    <a:pt x="324" y="646"/>
                  </a:lnTo>
                  <a:lnTo>
                    <a:pt x="646" y="431"/>
                  </a:lnTo>
                  <a:close/>
                  <a:moveTo>
                    <a:pt x="754" y="1"/>
                  </a:moveTo>
                  <a:lnTo>
                    <a:pt x="108" y="431"/>
                  </a:lnTo>
                  <a:lnTo>
                    <a:pt x="1" y="539"/>
                  </a:lnTo>
                  <a:lnTo>
                    <a:pt x="1" y="1399"/>
                  </a:lnTo>
                  <a:lnTo>
                    <a:pt x="108" y="1507"/>
                  </a:lnTo>
                  <a:lnTo>
                    <a:pt x="216" y="1507"/>
                  </a:lnTo>
                  <a:lnTo>
                    <a:pt x="969" y="1077"/>
                  </a:lnTo>
                  <a:lnTo>
                    <a:pt x="969" y="969"/>
                  </a:lnTo>
                  <a:lnTo>
                    <a:pt x="969" y="108"/>
                  </a:lnTo>
                  <a:lnTo>
                    <a:pt x="96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143;p29">
              <a:extLst>
                <a:ext uri="{FF2B5EF4-FFF2-40B4-BE49-F238E27FC236}">
                  <a16:creationId xmlns:a16="http://schemas.microsoft.com/office/drawing/2014/main" id="{3365CAEE-5E50-44C3-2537-A16A3BB48CA3}"/>
                </a:ext>
              </a:extLst>
            </p:cNvPr>
            <p:cNvSpPr/>
            <p:nvPr/>
          </p:nvSpPr>
          <p:spPr>
            <a:xfrm>
              <a:off x="6268350" y="3485500"/>
              <a:ext cx="18850" cy="29625"/>
            </a:xfrm>
            <a:custGeom>
              <a:avLst/>
              <a:gdLst/>
              <a:ahLst/>
              <a:cxnLst/>
              <a:rect l="l" t="t" r="r" b="b"/>
              <a:pathLst>
                <a:path w="754" h="1185" extrusionOk="0">
                  <a:moveTo>
                    <a:pt x="0" y="1"/>
                  </a:moveTo>
                  <a:lnTo>
                    <a:pt x="0" y="754"/>
                  </a:lnTo>
                  <a:lnTo>
                    <a:pt x="753" y="1184"/>
                  </a:lnTo>
                  <a:lnTo>
                    <a:pt x="753" y="431"/>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144;p29">
              <a:extLst>
                <a:ext uri="{FF2B5EF4-FFF2-40B4-BE49-F238E27FC236}">
                  <a16:creationId xmlns:a16="http://schemas.microsoft.com/office/drawing/2014/main" id="{871B50E1-B089-9352-9B48-7F6424BB3686}"/>
                </a:ext>
              </a:extLst>
            </p:cNvPr>
            <p:cNvSpPr/>
            <p:nvPr/>
          </p:nvSpPr>
          <p:spPr>
            <a:xfrm>
              <a:off x="6262950" y="3480125"/>
              <a:ext cx="29625" cy="40375"/>
            </a:xfrm>
            <a:custGeom>
              <a:avLst/>
              <a:gdLst/>
              <a:ahLst/>
              <a:cxnLst/>
              <a:rect l="l" t="t" r="r" b="b"/>
              <a:pathLst>
                <a:path w="1185" h="1615" extrusionOk="0">
                  <a:moveTo>
                    <a:pt x="431" y="539"/>
                  </a:moveTo>
                  <a:lnTo>
                    <a:pt x="754" y="754"/>
                  </a:lnTo>
                  <a:lnTo>
                    <a:pt x="754" y="1077"/>
                  </a:lnTo>
                  <a:lnTo>
                    <a:pt x="754" y="1077"/>
                  </a:lnTo>
                  <a:lnTo>
                    <a:pt x="431" y="861"/>
                  </a:lnTo>
                  <a:lnTo>
                    <a:pt x="431" y="539"/>
                  </a:lnTo>
                  <a:close/>
                  <a:moveTo>
                    <a:pt x="109" y="1"/>
                  </a:moveTo>
                  <a:lnTo>
                    <a:pt x="1" y="216"/>
                  </a:lnTo>
                  <a:lnTo>
                    <a:pt x="1" y="969"/>
                  </a:lnTo>
                  <a:lnTo>
                    <a:pt x="109" y="1184"/>
                  </a:lnTo>
                  <a:lnTo>
                    <a:pt x="862" y="1615"/>
                  </a:lnTo>
                  <a:lnTo>
                    <a:pt x="1077" y="1615"/>
                  </a:lnTo>
                  <a:lnTo>
                    <a:pt x="1184" y="1399"/>
                  </a:lnTo>
                  <a:lnTo>
                    <a:pt x="1184" y="646"/>
                  </a:lnTo>
                  <a:lnTo>
                    <a:pt x="1077" y="431"/>
                  </a:lnTo>
                  <a:lnTo>
                    <a:pt x="32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145;p29">
              <a:extLst>
                <a:ext uri="{FF2B5EF4-FFF2-40B4-BE49-F238E27FC236}">
                  <a16:creationId xmlns:a16="http://schemas.microsoft.com/office/drawing/2014/main" id="{AF6C4BB7-1AE4-8027-CAB5-1CD08829CDB6}"/>
                </a:ext>
              </a:extLst>
            </p:cNvPr>
            <p:cNvSpPr/>
            <p:nvPr/>
          </p:nvSpPr>
          <p:spPr>
            <a:xfrm>
              <a:off x="6268350" y="3474750"/>
              <a:ext cx="34975" cy="21550"/>
            </a:xfrm>
            <a:custGeom>
              <a:avLst/>
              <a:gdLst/>
              <a:ahLst/>
              <a:cxnLst/>
              <a:rect l="l" t="t" r="r" b="b"/>
              <a:pathLst>
                <a:path w="1399" h="862" extrusionOk="0">
                  <a:moveTo>
                    <a:pt x="646" y="1"/>
                  </a:moveTo>
                  <a:lnTo>
                    <a:pt x="0" y="431"/>
                  </a:lnTo>
                  <a:lnTo>
                    <a:pt x="753" y="861"/>
                  </a:lnTo>
                  <a:lnTo>
                    <a:pt x="1399" y="431"/>
                  </a:lnTo>
                  <a:lnTo>
                    <a:pt x="64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146;p29">
              <a:extLst>
                <a:ext uri="{FF2B5EF4-FFF2-40B4-BE49-F238E27FC236}">
                  <a16:creationId xmlns:a16="http://schemas.microsoft.com/office/drawing/2014/main" id="{2FB10E39-AE8B-605D-53EA-E6675B213CCF}"/>
                </a:ext>
              </a:extLst>
            </p:cNvPr>
            <p:cNvSpPr/>
            <p:nvPr/>
          </p:nvSpPr>
          <p:spPr>
            <a:xfrm>
              <a:off x="6262950" y="3472075"/>
              <a:ext cx="45750" cy="26900"/>
            </a:xfrm>
            <a:custGeom>
              <a:avLst/>
              <a:gdLst/>
              <a:ahLst/>
              <a:cxnLst/>
              <a:rect l="l" t="t" r="r" b="b"/>
              <a:pathLst>
                <a:path w="1830" h="1076" extrusionOk="0">
                  <a:moveTo>
                    <a:pt x="862" y="323"/>
                  </a:moveTo>
                  <a:lnTo>
                    <a:pt x="1292" y="538"/>
                  </a:lnTo>
                  <a:lnTo>
                    <a:pt x="969" y="753"/>
                  </a:lnTo>
                  <a:lnTo>
                    <a:pt x="579" y="493"/>
                  </a:lnTo>
                  <a:lnTo>
                    <a:pt x="579" y="493"/>
                  </a:lnTo>
                  <a:lnTo>
                    <a:pt x="862" y="323"/>
                  </a:lnTo>
                  <a:close/>
                  <a:moveTo>
                    <a:pt x="754" y="0"/>
                  </a:moveTo>
                  <a:lnTo>
                    <a:pt x="109" y="323"/>
                  </a:lnTo>
                  <a:lnTo>
                    <a:pt x="1" y="538"/>
                  </a:lnTo>
                  <a:lnTo>
                    <a:pt x="109" y="646"/>
                  </a:lnTo>
                  <a:lnTo>
                    <a:pt x="862" y="1076"/>
                  </a:lnTo>
                  <a:lnTo>
                    <a:pt x="1077" y="1076"/>
                  </a:lnTo>
                  <a:lnTo>
                    <a:pt x="1722" y="753"/>
                  </a:lnTo>
                  <a:lnTo>
                    <a:pt x="1830" y="538"/>
                  </a:lnTo>
                  <a:lnTo>
                    <a:pt x="1722" y="430"/>
                  </a:lnTo>
                  <a:lnTo>
                    <a:pt x="96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147;p29">
              <a:extLst>
                <a:ext uri="{FF2B5EF4-FFF2-40B4-BE49-F238E27FC236}">
                  <a16:creationId xmlns:a16="http://schemas.microsoft.com/office/drawing/2014/main" id="{8585E7A0-AA8A-01F8-691B-55D315948EDB}"/>
                </a:ext>
              </a:extLst>
            </p:cNvPr>
            <p:cNvSpPr/>
            <p:nvPr/>
          </p:nvSpPr>
          <p:spPr>
            <a:xfrm>
              <a:off x="6287175" y="3485500"/>
              <a:ext cx="16150" cy="29625"/>
            </a:xfrm>
            <a:custGeom>
              <a:avLst/>
              <a:gdLst/>
              <a:ahLst/>
              <a:cxnLst/>
              <a:rect l="l" t="t" r="r" b="b"/>
              <a:pathLst>
                <a:path w="646" h="1185" extrusionOk="0">
                  <a:moveTo>
                    <a:pt x="646" y="1"/>
                  </a:moveTo>
                  <a:lnTo>
                    <a:pt x="0" y="431"/>
                  </a:lnTo>
                  <a:lnTo>
                    <a:pt x="0" y="1184"/>
                  </a:lnTo>
                  <a:lnTo>
                    <a:pt x="646" y="862"/>
                  </a:lnTo>
                  <a:lnTo>
                    <a:pt x="64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148;p29">
              <a:extLst>
                <a:ext uri="{FF2B5EF4-FFF2-40B4-BE49-F238E27FC236}">
                  <a16:creationId xmlns:a16="http://schemas.microsoft.com/office/drawing/2014/main" id="{272E22FA-7E15-3083-9AD0-AB1BA7850E7B}"/>
                </a:ext>
              </a:extLst>
            </p:cNvPr>
            <p:cNvSpPr/>
            <p:nvPr/>
          </p:nvSpPr>
          <p:spPr>
            <a:xfrm>
              <a:off x="6281800" y="3482825"/>
              <a:ext cx="26900" cy="37675"/>
            </a:xfrm>
            <a:custGeom>
              <a:avLst/>
              <a:gdLst/>
              <a:ahLst/>
              <a:cxnLst/>
              <a:rect l="l" t="t" r="r" b="b"/>
              <a:pathLst>
                <a:path w="1076" h="1507" extrusionOk="0">
                  <a:moveTo>
                    <a:pt x="646" y="431"/>
                  </a:moveTo>
                  <a:lnTo>
                    <a:pt x="646" y="861"/>
                  </a:lnTo>
                  <a:lnTo>
                    <a:pt x="430" y="990"/>
                  </a:lnTo>
                  <a:lnTo>
                    <a:pt x="430" y="990"/>
                  </a:lnTo>
                  <a:lnTo>
                    <a:pt x="430" y="646"/>
                  </a:lnTo>
                  <a:lnTo>
                    <a:pt x="646" y="431"/>
                  </a:lnTo>
                  <a:close/>
                  <a:moveTo>
                    <a:pt x="753" y="0"/>
                  </a:moveTo>
                  <a:lnTo>
                    <a:pt x="108" y="323"/>
                  </a:lnTo>
                  <a:lnTo>
                    <a:pt x="0" y="538"/>
                  </a:lnTo>
                  <a:lnTo>
                    <a:pt x="0" y="1291"/>
                  </a:lnTo>
                  <a:lnTo>
                    <a:pt x="108" y="1507"/>
                  </a:lnTo>
                  <a:lnTo>
                    <a:pt x="323" y="1507"/>
                  </a:lnTo>
                  <a:lnTo>
                    <a:pt x="968" y="1076"/>
                  </a:lnTo>
                  <a:lnTo>
                    <a:pt x="1076" y="969"/>
                  </a:lnTo>
                  <a:lnTo>
                    <a:pt x="1076" y="108"/>
                  </a:lnTo>
                  <a:lnTo>
                    <a:pt x="968"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149;p29">
              <a:extLst>
                <a:ext uri="{FF2B5EF4-FFF2-40B4-BE49-F238E27FC236}">
                  <a16:creationId xmlns:a16="http://schemas.microsoft.com/office/drawing/2014/main" id="{4A14E1F7-7C7C-062E-5654-F96F9AF9717F}"/>
                </a:ext>
              </a:extLst>
            </p:cNvPr>
            <p:cNvSpPr/>
            <p:nvPr/>
          </p:nvSpPr>
          <p:spPr>
            <a:xfrm>
              <a:off x="6230675" y="3488200"/>
              <a:ext cx="37700" cy="48450"/>
            </a:xfrm>
            <a:custGeom>
              <a:avLst/>
              <a:gdLst/>
              <a:ahLst/>
              <a:cxnLst/>
              <a:rect l="l" t="t" r="r" b="b"/>
              <a:pathLst>
                <a:path w="1508" h="1938" extrusionOk="0">
                  <a:moveTo>
                    <a:pt x="1" y="1"/>
                  </a:moveTo>
                  <a:lnTo>
                    <a:pt x="1" y="1076"/>
                  </a:lnTo>
                  <a:lnTo>
                    <a:pt x="1507" y="1937"/>
                  </a:lnTo>
                  <a:lnTo>
                    <a:pt x="1507" y="861"/>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150;p29">
              <a:extLst>
                <a:ext uri="{FF2B5EF4-FFF2-40B4-BE49-F238E27FC236}">
                  <a16:creationId xmlns:a16="http://schemas.microsoft.com/office/drawing/2014/main" id="{07EC9E3C-CDBB-079D-E568-C180E6D967E7}"/>
                </a:ext>
              </a:extLst>
            </p:cNvPr>
            <p:cNvSpPr/>
            <p:nvPr/>
          </p:nvSpPr>
          <p:spPr>
            <a:xfrm>
              <a:off x="6225300" y="3485500"/>
              <a:ext cx="48450" cy="56525"/>
            </a:xfrm>
            <a:custGeom>
              <a:avLst/>
              <a:gdLst/>
              <a:ahLst/>
              <a:cxnLst/>
              <a:rect l="l" t="t" r="r" b="b"/>
              <a:pathLst>
                <a:path w="1938" h="2261" extrusionOk="0">
                  <a:moveTo>
                    <a:pt x="431" y="431"/>
                  </a:moveTo>
                  <a:lnTo>
                    <a:pt x="1507" y="1077"/>
                  </a:lnTo>
                  <a:lnTo>
                    <a:pt x="1507" y="1739"/>
                  </a:lnTo>
                  <a:lnTo>
                    <a:pt x="1507" y="1739"/>
                  </a:lnTo>
                  <a:lnTo>
                    <a:pt x="431" y="1077"/>
                  </a:lnTo>
                  <a:lnTo>
                    <a:pt x="431" y="431"/>
                  </a:lnTo>
                  <a:close/>
                  <a:moveTo>
                    <a:pt x="108" y="1"/>
                  </a:moveTo>
                  <a:lnTo>
                    <a:pt x="1" y="109"/>
                  </a:lnTo>
                  <a:lnTo>
                    <a:pt x="1" y="1184"/>
                  </a:lnTo>
                  <a:lnTo>
                    <a:pt x="108" y="1400"/>
                  </a:lnTo>
                  <a:lnTo>
                    <a:pt x="1615" y="2260"/>
                  </a:lnTo>
                  <a:lnTo>
                    <a:pt x="1830" y="2260"/>
                  </a:lnTo>
                  <a:lnTo>
                    <a:pt x="1937" y="2045"/>
                  </a:lnTo>
                  <a:lnTo>
                    <a:pt x="1937" y="969"/>
                  </a:lnTo>
                  <a:lnTo>
                    <a:pt x="1830" y="862"/>
                  </a:lnTo>
                  <a:lnTo>
                    <a:pt x="32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151;p29">
              <a:extLst>
                <a:ext uri="{FF2B5EF4-FFF2-40B4-BE49-F238E27FC236}">
                  <a16:creationId xmlns:a16="http://schemas.microsoft.com/office/drawing/2014/main" id="{7B835275-2D55-900B-9E8E-14053B54FFC8}"/>
                </a:ext>
              </a:extLst>
            </p:cNvPr>
            <p:cNvSpPr/>
            <p:nvPr/>
          </p:nvSpPr>
          <p:spPr>
            <a:xfrm>
              <a:off x="6230675" y="3474750"/>
              <a:ext cx="59200" cy="35000"/>
            </a:xfrm>
            <a:custGeom>
              <a:avLst/>
              <a:gdLst/>
              <a:ahLst/>
              <a:cxnLst/>
              <a:rect l="l" t="t" r="r" b="b"/>
              <a:pathLst>
                <a:path w="2368" h="1400" extrusionOk="0">
                  <a:moveTo>
                    <a:pt x="862" y="1"/>
                  </a:moveTo>
                  <a:lnTo>
                    <a:pt x="1" y="539"/>
                  </a:lnTo>
                  <a:lnTo>
                    <a:pt x="1507" y="1399"/>
                  </a:lnTo>
                  <a:lnTo>
                    <a:pt x="2368" y="861"/>
                  </a:lnTo>
                  <a:lnTo>
                    <a:pt x="86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152;p29">
              <a:extLst>
                <a:ext uri="{FF2B5EF4-FFF2-40B4-BE49-F238E27FC236}">
                  <a16:creationId xmlns:a16="http://schemas.microsoft.com/office/drawing/2014/main" id="{D72D9EDE-A8BE-DDBC-8409-8B4DED7AD05F}"/>
                </a:ext>
              </a:extLst>
            </p:cNvPr>
            <p:cNvSpPr/>
            <p:nvPr/>
          </p:nvSpPr>
          <p:spPr>
            <a:xfrm>
              <a:off x="6225300" y="3472075"/>
              <a:ext cx="69975" cy="43050"/>
            </a:xfrm>
            <a:custGeom>
              <a:avLst/>
              <a:gdLst/>
              <a:ahLst/>
              <a:cxnLst/>
              <a:rect l="l" t="t" r="r" b="b"/>
              <a:pathLst>
                <a:path w="2799" h="1722" extrusionOk="0">
                  <a:moveTo>
                    <a:pt x="1077" y="323"/>
                  </a:moveTo>
                  <a:lnTo>
                    <a:pt x="2260" y="968"/>
                  </a:lnTo>
                  <a:lnTo>
                    <a:pt x="1722" y="1291"/>
                  </a:lnTo>
                  <a:lnTo>
                    <a:pt x="581" y="677"/>
                  </a:lnTo>
                  <a:lnTo>
                    <a:pt x="1077" y="323"/>
                  </a:lnTo>
                  <a:close/>
                  <a:moveTo>
                    <a:pt x="1077" y="0"/>
                  </a:moveTo>
                  <a:lnTo>
                    <a:pt x="108" y="538"/>
                  </a:lnTo>
                  <a:lnTo>
                    <a:pt x="1" y="646"/>
                  </a:lnTo>
                  <a:lnTo>
                    <a:pt x="108" y="861"/>
                  </a:lnTo>
                  <a:lnTo>
                    <a:pt x="1615" y="1721"/>
                  </a:lnTo>
                  <a:lnTo>
                    <a:pt x="1830" y="1721"/>
                  </a:lnTo>
                  <a:lnTo>
                    <a:pt x="2690" y="1076"/>
                  </a:lnTo>
                  <a:lnTo>
                    <a:pt x="2798" y="968"/>
                  </a:lnTo>
                  <a:lnTo>
                    <a:pt x="2690" y="753"/>
                  </a:lnTo>
                  <a:lnTo>
                    <a:pt x="118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153;p29">
              <a:extLst>
                <a:ext uri="{FF2B5EF4-FFF2-40B4-BE49-F238E27FC236}">
                  <a16:creationId xmlns:a16="http://schemas.microsoft.com/office/drawing/2014/main" id="{D512529B-22AD-A5C6-B3CA-6B382FFC16EC}"/>
                </a:ext>
              </a:extLst>
            </p:cNvPr>
            <p:cNvSpPr/>
            <p:nvPr/>
          </p:nvSpPr>
          <p:spPr>
            <a:xfrm>
              <a:off x="6268350" y="3496275"/>
              <a:ext cx="21525" cy="40375"/>
            </a:xfrm>
            <a:custGeom>
              <a:avLst/>
              <a:gdLst/>
              <a:ahLst/>
              <a:cxnLst/>
              <a:rect l="l" t="t" r="r" b="b"/>
              <a:pathLst>
                <a:path w="861" h="1615" extrusionOk="0">
                  <a:moveTo>
                    <a:pt x="861" y="0"/>
                  </a:moveTo>
                  <a:lnTo>
                    <a:pt x="0" y="538"/>
                  </a:lnTo>
                  <a:lnTo>
                    <a:pt x="0" y="1614"/>
                  </a:lnTo>
                  <a:lnTo>
                    <a:pt x="861" y="1076"/>
                  </a:lnTo>
                  <a:lnTo>
                    <a:pt x="861"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154;p29">
              <a:extLst>
                <a:ext uri="{FF2B5EF4-FFF2-40B4-BE49-F238E27FC236}">
                  <a16:creationId xmlns:a16="http://schemas.microsoft.com/office/drawing/2014/main" id="{72DBD97A-6E28-6D54-F3FD-5F3269781ABE}"/>
                </a:ext>
              </a:extLst>
            </p:cNvPr>
            <p:cNvSpPr/>
            <p:nvPr/>
          </p:nvSpPr>
          <p:spPr>
            <a:xfrm>
              <a:off x="6262950" y="3490900"/>
              <a:ext cx="32325" cy="51125"/>
            </a:xfrm>
            <a:custGeom>
              <a:avLst/>
              <a:gdLst/>
              <a:ahLst/>
              <a:cxnLst/>
              <a:rect l="l" t="t" r="r" b="b"/>
              <a:pathLst>
                <a:path w="1293" h="2045" extrusionOk="0">
                  <a:moveTo>
                    <a:pt x="969" y="538"/>
                  </a:moveTo>
                  <a:lnTo>
                    <a:pt x="969" y="1184"/>
                  </a:lnTo>
                  <a:lnTo>
                    <a:pt x="431" y="1520"/>
                  </a:lnTo>
                  <a:lnTo>
                    <a:pt x="431" y="861"/>
                  </a:lnTo>
                  <a:lnTo>
                    <a:pt x="969" y="538"/>
                  </a:lnTo>
                  <a:close/>
                  <a:moveTo>
                    <a:pt x="1077" y="0"/>
                  </a:moveTo>
                  <a:lnTo>
                    <a:pt x="109" y="646"/>
                  </a:lnTo>
                  <a:lnTo>
                    <a:pt x="1" y="753"/>
                  </a:lnTo>
                  <a:lnTo>
                    <a:pt x="1" y="1829"/>
                  </a:lnTo>
                  <a:lnTo>
                    <a:pt x="109" y="2044"/>
                  </a:lnTo>
                  <a:lnTo>
                    <a:pt x="324" y="2044"/>
                  </a:lnTo>
                  <a:lnTo>
                    <a:pt x="1184" y="1399"/>
                  </a:lnTo>
                  <a:lnTo>
                    <a:pt x="1292" y="1291"/>
                  </a:lnTo>
                  <a:lnTo>
                    <a:pt x="1292" y="215"/>
                  </a:lnTo>
                  <a:lnTo>
                    <a:pt x="118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155;p29">
              <a:extLst>
                <a:ext uri="{FF2B5EF4-FFF2-40B4-BE49-F238E27FC236}">
                  <a16:creationId xmlns:a16="http://schemas.microsoft.com/office/drawing/2014/main" id="{3F5F2F5B-49DE-05CC-A135-E0EF255BDAA8}"/>
                </a:ext>
              </a:extLst>
            </p:cNvPr>
            <p:cNvSpPr/>
            <p:nvPr/>
          </p:nvSpPr>
          <p:spPr>
            <a:xfrm>
              <a:off x="6228000" y="3507025"/>
              <a:ext cx="21550" cy="32300"/>
            </a:xfrm>
            <a:custGeom>
              <a:avLst/>
              <a:gdLst/>
              <a:ahLst/>
              <a:cxnLst/>
              <a:rect l="l" t="t" r="r" b="b"/>
              <a:pathLst>
                <a:path w="862" h="1292" extrusionOk="0">
                  <a:moveTo>
                    <a:pt x="0" y="1"/>
                  </a:moveTo>
                  <a:lnTo>
                    <a:pt x="0" y="861"/>
                  </a:lnTo>
                  <a:lnTo>
                    <a:pt x="753" y="1292"/>
                  </a:lnTo>
                  <a:lnTo>
                    <a:pt x="861" y="431"/>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156;p29">
              <a:extLst>
                <a:ext uri="{FF2B5EF4-FFF2-40B4-BE49-F238E27FC236}">
                  <a16:creationId xmlns:a16="http://schemas.microsoft.com/office/drawing/2014/main" id="{0F7E57D0-9E29-F9EB-ADBD-3CAE02C24D6D}"/>
                </a:ext>
              </a:extLst>
            </p:cNvPr>
            <p:cNvSpPr/>
            <p:nvPr/>
          </p:nvSpPr>
          <p:spPr>
            <a:xfrm>
              <a:off x="6225300" y="3504350"/>
              <a:ext cx="26925" cy="37675"/>
            </a:xfrm>
            <a:custGeom>
              <a:avLst/>
              <a:gdLst/>
              <a:ahLst/>
              <a:cxnLst/>
              <a:rect l="l" t="t" r="r" b="b"/>
              <a:pathLst>
                <a:path w="1077" h="1507" extrusionOk="0">
                  <a:moveTo>
                    <a:pt x="324" y="430"/>
                  </a:moveTo>
                  <a:lnTo>
                    <a:pt x="754" y="646"/>
                  </a:lnTo>
                  <a:lnTo>
                    <a:pt x="754" y="1148"/>
                  </a:lnTo>
                  <a:lnTo>
                    <a:pt x="754" y="1148"/>
                  </a:lnTo>
                  <a:lnTo>
                    <a:pt x="324" y="861"/>
                  </a:lnTo>
                  <a:lnTo>
                    <a:pt x="324" y="430"/>
                  </a:lnTo>
                  <a:close/>
                  <a:moveTo>
                    <a:pt x="108" y="0"/>
                  </a:moveTo>
                  <a:lnTo>
                    <a:pt x="1" y="108"/>
                  </a:lnTo>
                  <a:lnTo>
                    <a:pt x="1" y="968"/>
                  </a:lnTo>
                  <a:lnTo>
                    <a:pt x="108" y="1076"/>
                  </a:lnTo>
                  <a:lnTo>
                    <a:pt x="861" y="1506"/>
                  </a:lnTo>
                  <a:lnTo>
                    <a:pt x="969" y="1506"/>
                  </a:lnTo>
                  <a:lnTo>
                    <a:pt x="1077" y="1399"/>
                  </a:lnTo>
                  <a:lnTo>
                    <a:pt x="1077" y="538"/>
                  </a:lnTo>
                  <a:lnTo>
                    <a:pt x="969" y="430"/>
                  </a:lnTo>
                  <a:lnTo>
                    <a:pt x="21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157;p29">
              <a:extLst>
                <a:ext uri="{FF2B5EF4-FFF2-40B4-BE49-F238E27FC236}">
                  <a16:creationId xmlns:a16="http://schemas.microsoft.com/office/drawing/2014/main" id="{FF2D1795-23D9-BCE5-E17E-F31F3C43F123}"/>
                </a:ext>
              </a:extLst>
            </p:cNvPr>
            <p:cNvSpPr/>
            <p:nvPr/>
          </p:nvSpPr>
          <p:spPr>
            <a:xfrm>
              <a:off x="6228000" y="3498950"/>
              <a:ext cx="37675" cy="18850"/>
            </a:xfrm>
            <a:custGeom>
              <a:avLst/>
              <a:gdLst/>
              <a:ahLst/>
              <a:cxnLst/>
              <a:rect l="l" t="t" r="r" b="b"/>
              <a:pathLst>
                <a:path w="1507" h="754" extrusionOk="0">
                  <a:moveTo>
                    <a:pt x="646" y="1"/>
                  </a:moveTo>
                  <a:lnTo>
                    <a:pt x="0" y="324"/>
                  </a:lnTo>
                  <a:lnTo>
                    <a:pt x="861" y="754"/>
                  </a:lnTo>
                  <a:lnTo>
                    <a:pt x="1507" y="431"/>
                  </a:lnTo>
                  <a:lnTo>
                    <a:pt x="64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158;p29">
              <a:extLst>
                <a:ext uri="{FF2B5EF4-FFF2-40B4-BE49-F238E27FC236}">
                  <a16:creationId xmlns:a16="http://schemas.microsoft.com/office/drawing/2014/main" id="{8A668981-F790-8286-A3F3-222AE562D0FD}"/>
                </a:ext>
              </a:extLst>
            </p:cNvPr>
            <p:cNvSpPr/>
            <p:nvPr/>
          </p:nvSpPr>
          <p:spPr>
            <a:xfrm>
              <a:off x="6225300" y="3493575"/>
              <a:ext cx="43075" cy="29625"/>
            </a:xfrm>
            <a:custGeom>
              <a:avLst/>
              <a:gdLst/>
              <a:ahLst/>
              <a:cxnLst/>
              <a:rect l="l" t="t" r="r" b="b"/>
              <a:pathLst>
                <a:path w="1723" h="1185" extrusionOk="0">
                  <a:moveTo>
                    <a:pt x="861" y="431"/>
                  </a:moveTo>
                  <a:lnTo>
                    <a:pt x="1184" y="646"/>
                  </a:lnTo>
                  <a:lnTo>
                    <a:pt x="969" y="754"/>
                  </a:lnTo>
                  <a:lnTo>
                    <a:pt x="564" y="580"/>
                  </a:lnTo>
                  <a:lnTo>
                    <a:pt x="564" y="580"/>
                  </a:lnTo>
                  <a:lnTo>
                    <a:pt x="861" y="431"/>
                  </a:lnTo>
                  <a:close/>
                  <a:moveTo>
                    <a:pt x="754" y="1"/>
                  </a:moveTo>
                  <a:lnTo>
                    <a:pt x="108" y="431"/>
                  </a:lnTo>
                  <a:lnTo>
                    <a:pt x="1" y="539"/>
                  </a:lnTo>
                  <a:lnTo>
                    <a:pt x="108" y="754"/>
                  </a:lnTo>
                  <a:lnTo>
                    <a:pt x="861" y="1184"/>
                  </a:lnTo>
                  <a:lnTo>
                    <a:pt x="969" y="1184"/>
                  </a:lnTo>
                  <a:lnTo>
                    <a:pt x="1722" y="754"/>
                  </a:lnTo>
                  <a:lnTo>
                    <a:pt x="1722" y="646"/>
                  </a:lnTo>
                  <a:lnTo>
                    <a:pt x="1722" y="431"/>
                  </a:lnTo>
                  <a:lnTo>
                    <a:pt x="86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159;p29">
              <a:extLst>
                <a:ext uri="{FF2B5EF4-FFF2-40B4-BE49-F238E27FC236}">
                  <a16:creationId xmlns:a16="http://schemas.microsoft.com/office/drawing/2014/main" id="{66C23D3D-CD94-EFFE-E122-709850A76600}"/>
                </a:ext>
              </a:extLst>
            </p:cNvPr>
            <p:cNvSpPr/>
            <p:nvPr/>
          </p:nvSpPr>
          <p:spPr>
            <a:xfrm>
              <a:off x="6246825" y="3509725"/>
              <a:ext cx="18850" cy="29600"/>
            </a:xfrm>
            <a:custGeom>
              <a:avLst/>
              <a:gdLst/>
              <a:ahLst/>
              <a:cxnLst/>
              <a:rect l="l" t="t" r="r" b="b"/>
              <a:pathLst>
                <a:path w="754" h="1184" extrusionOk="0">
                  <a:moveTo>
                    <a:pt x="754" y="0"/>
                  </a:moveTo>
                  <a:lnTo>
                    <a:pt x="108" y="323"/>
                  </a:lnTo>
                  <a:lnTo>
                    <a:pt x="0" y="1184"/>
                  </a:lnTo>
                  <a:lnTo>
                    <a:pt x="754" y="753"/>
                  </a:lnTo>
                  <a:lnTo>
                    <a:pt x="75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160;p29">
              <a:extLst>
                <a:ext uri="{FF2B5EF4-FFF2-40B4-BE49-F238E27FC236}">
                  <a16:creationId xmlns:a16="http://schemas.microsoft.com/office/drawing/2014/main" id="{5D21C8CE-6FB8-A79F-5E4B-C5D7D4AD6131}"/>
                </a:ext>
              </a:extLst>
            </p:cNvPr>
            <p:cNvSpPr/>
            <p:nvPr/>
          </p:nvSpPr>
          <p:spPr>
            <a:xfrm>
              <a:off x="6244125" y="3504350"/>
              <a:ext cx="24250" cy="37675"/>
            </a:xfrm>
            <a:custGeom>
              <a:avLst/>
              <a:gdLst/>
              <a:ahLst/>
              <a:cxnLst/>
              <a:rect l="l" t="t" r="r" b="b"/>
              <a:pathLst>
                <a:path w="970" h="1507" extrusionOk="0">
                  <a:moveTo>
                    <a:pt x="646" y="538"/>
                  </a:moveTo>
                  <a:lnTo>
                    <a:pt x="646" y="861"/>
                  </a:lnTo>
                  <a:lnTo>
                    <a:pt x="324" y="1119"/>
                  </a:lnTo>
                  <a:lnTo>
                    <a:pt x="324" y="646"/>
                  </a:lnTo>
                  <a:lnTo>
                    <a:pt x="646" y="538"/>
                  </a:lnTo>
                  <a:close/>
                  <a:moveTo>
                    <a:pt x="754" y="0"/>
                  </a:moveTo>
                  <a:lnTo>
                    <a:pt x="108" y="430"/>
                  </a:lnTo>
                  <a:lnTo>
                    <a:pt x="1" y="538"/>
                  </a:lnTo>
                  <a:lnTo>
                    <a:pt x="1" y="1399"/>
                  </a:lnTo>
                  <a:lnTo>
                    <a:pt x="108" y="1506"/>
                  </a:lnTo>
                  <a:lnTo>
                    <a:pt x="216" y="1506"/>
                  </a:lnTo>
                  <a:lnTo>
                    <a:pt x="969" y="1184"/>
                  </a:lnTo>
                  <a:lnTo>
                    <a:pt x="969" y="968"/>
                  </a:lnTo>
                  <a:lnTo>
                    <a:pt x="969" y="215"/>
                  </a:lnTo>
                  <a:lnTo>
                    <a:pt x="96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161;p29">
              <a:extLst>
                <a:ext uri="{FF2B5EF4-FFF2-40B4-BE49-F238E27FC236}">
                  <a16:creationId xmlns:a16="http://schemas.microsoft.com/office/drawing/2014/main" id="{68E9F1A2-C1C6-4AA1-5A19-963D2ADD7465}"/>
                </a:ext>
              </a:extLst>
            </p:cNvPr>
            <p:cNvSpPr/>
            <p:nvPr/>
          </p:nvSpPr>
          <p:spPr>
            <a:xfrm>
              <a:off x="6211850" y="3517775"/>
              <a:ext cx="86100" cy="72650"/>
            </a:xfrm>
            <a:custGeom>
              <a:avLst/>
              <a:gdLst/>
              <a:ahLst/>
              <a:cxnLst/>
              <a:rect l="l" t="t" r="r" b="b"/>
              <a:pathLst>
                <a:path w="3444" h="2906" extrusionOk="0">
                  <a:moveTo>
                    <a:pt x="1" y="1"/>
                  </a:moveTo>
                  <a:lnTo>
                    <a:pt x="1" y="862"/>
                  </a:lnTo>
                  <a:lnTo>
                    <a:pt x="3444" y="2906"/>
                  </a:lnTo>
                  <a:lnTo>
                    <a:pt x="3444" y="2045"/>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162;p29">
              <a:extLst>
                <a:ext uri="{FF2B5EF4-FFF2-40B4-BE49-F238E27FC236}">
                  <a16:creationId xmlns:a16="http://schemas.microsoft.com/office/drawing/2014/main" id="{DE2BFCE7-C8FF-44B8-A209-6575967AEE4B}"/>
                </a:ext>
              </a:extLst>
            </p:cNvPr>
            <p:cNvSpPr/>
            <p:nvPr/>
          </p:nvSpPr>
          <p:spPr>
            <a:xfrm>
              <a:off x="6209175" y="3515100"/>
              <a:ext cx="94150" cy="78025"/>
            </a:xfrm>
            <a:custGeom>
              <a:avLst/>
              <a:gdLst/>
              <a:ahLst/>
              <a:cxnLst/>
              <a:rect l="l" t="t" r="r" b="b"/>
              <a:pathLst>
                <a:path w="3766" h="3121" extrusionOk="0">
                  <a:moveTo>
                    <a:pt x="323" y="431"/>
                  </a:moveTo>
                  <a:lnTo>
                    <a:pt x="3443" y="2260"/>
                  </a:lnTo>
                  <a:lnTo>
                    <a:pt x="3443" y="2673"/>
                  </a:lnTo>
                  <a:lnTo>
                    <a:pt x="3443" y="2673"/>
                  </a:lnTo>
                  <a:lnTo>
                    <a:pt x="323" y="861"/>
                  </a:lnTo>
                  <a:lnTo>
                    <a:pt x="323" y="431"/>
                  </a:lnTo>
                  <a:close/>
                  <a:moveTo>
                    <a:pt x="108" y="0"/>
                  </a:moveTo>
                  <a:lnTo>
                    <a:pt x="0" y="108"/>
                  </a:lnTo>
                  <a:lnTo>
                    <a:pt x="0" y="969"/>
                  </a:lnTo>
                  <a:lnTo>
                    <a:pt x="108" y="1076"/>
                  </a:lnTo>
                  <a:lnTo>
                    <a:pt x="3443" y="3120"/>
                  </a:lnTo>
                  <a:lnTo>
                    <a:pt x="3658" y="3120"/>
                  </a:lnTo>
                  <a:lnTo>
                    <a:pt x="3766" y="3013"/>
                  </a:lnTo>
                  <a:lnTo>
                    <a:pt x="3766" y="2152"/>
                  </a:lnTo>
                  <a:lnTo>
                    <a:pt x="3658" y="2045"/>
                  </a:lnTo>
                  <a:lnTo>
                    <a:pt x="21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163;p29">
              <a:extLst>
                <a:ext uri="{FF2B5EF4-FFF2-40B4-BE49-F238E27FC236}">
                  <a16:creationId xmlns:a16="http://schemas.microsoft.com/office/drawing/2014/main" id="{E9980570-88A0-984E-9019-4A821BAC2C5E}"/>
                </a:ext>
              </a:extLst>
            </p:cNvPr>
            <p:cNvSpPr/>
            <p:nvPr/>
          </p:nvSpPr>
          <p:spPr>
            <a:xfrm>
              <a:off x="6211850" y="3507025"/>
              <a:ext cx="104925" cy="61900"/>
            </a:xfrm>
            <a:custGeom>
              <a:avLst/>
              <a:gdLst/>
              <a:ahLst/>
              <a:cxnLst/>
              <a:rect l="l" t="t" r="r" b="b"/>
              <a:pathLst>
                <a:path w="4197" h="2476" extrusionOk="0">
                  <a:moveTo>
                    <a:pt x="754" y="1"/>
                  </a:moveTo>
                  <a:lnTo>
                    <a:pt x="1" y="431"/>
                  </a:lnTo>
                  <a:lnTo>
                    <a:pt x="3444" y="2475"/>
                  </a:lnTo>
                  <a:lnTo>
                    <a:pt x="4197" y="2152"/>
                  </a:lnTo>
                  <a:lnTo>
                    <a:pt x="75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164;p29">
              <a:extLst>
                <a:ext uri="{FF2B5EF4-FFF2-40B4-BE49-F238E27FC236}">
                  <a16:creationId xmlns:a16="http://schemas.microsoft.com/office/drawing/2014/main" id="{B08D221F-BCCE-3291-B3DA-CE5763FFB07B}"/>
                </a:ext>
              </a:extLst>
            </p:cNvPr>
            <p:cNvSpPr/>
            <p:nvPr/>
          </p:nvSpPr>
          <p:spPr>
            <a:xfrm>
              <a:off x="6209175" y="3504350"/>
              <a:ext cx="110300" cy="69950"/>
            </a:xfrm>
            <a:custGeom>
              <a:avLst/>
              <a:gdLst/>
              <a:ahLst/>
              <a:cxnLst/>
              <a:rect l="l" t="t" r="r" b="b"/>
              <a:pathLst>
                <a:path w="4412" h="2798" extrusionOk="0">
                  <a:moveTo>
                    <a:pt x="861" y="323"/>
                  </a:moveTo>
                  <a:lnTo>
                    <a:pt x="3873" y="2259"/>
                  </a:lnTo>
                  <a:lnTo>
                    <a:pt x="3551" y="2367"/>
                  </a:lnTo>
                  <a:lnTo>
                    <a:pt x="415" y="546"/>
                  </a:lnTo>
                  <a:lnTo>
                    <a:pt x="415" y="546"/>
                  </a:lnTo>
                  <a:lnTo>
                    <a:pt x="861" y="323"/>
                  </a:lnTo>
                  <a:close/>
                  <a:moveTo>
                    <a:pt x="753" y="0"/>
                  </a:moveTo>
                  <a:lnTo>
                    <a:pt x="108" y="430"/>
                  </a:lnTo>
                  <a:lnTo>
                    <a:pt x="0" y="538"/>
                  </a:lnTo>
                  <a:lnTo>
                    <a:pt x="108" y="646"/>
                  </a:lnTo>
                  <a:lnTo>
                    <a:pt x="3443" y="2797"/>
                  </a:lnTo>
                  <a:lnTo>
                    <a:pt x="3658" y="2797"/>
                  </a:lnTo>
                  <a:lnTo>
                    <a:pt x="4304" y="2367"/>
                  </a:lnTo>
                  <a:lnTo>
                    <a:pt x="4411" y="2259"/>
                  </a:lnTo>
                  <a:lnTo>
                    <a:pt x="4304" y="2044"/>
                  </a:lnTo>
                  <a:lnTo>
                    <a:pt x="86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165;p29">
              <a:extLst>
                <a:ext uri="{FF2B5EF4-FFF2-40B4-BE49-F238E27FC236}">
                  <a16:creationId xmlns:a16="http://schemas.microsoft.com/office/drawing/2014/main" id="{3426BEEB-B6EB-5038-FAB7-88B1CB6C2A30}"/>
                </a:ext>
              </a:extLst>
            </p:cNvPr>
            <p:cNvSpPr/>
            <p:nvPr/>
          </p:nvSpPr>
          <p:spPr>
            <a:xfrm>
              <a:off x="6297925" y="3560825"/>
              <a:ext cx="18850" cy="29600"/>
            </a:xfrm>
            <a:custGeom>
              <a:avLst/>
              <a:gdLst/>
              <a:ahLst/>
              <a:cxnLst/>
              <a:rect l="l" t="t" r="r" b="b"/>
              <a:pathLst>
                <a:path w="754" h="1184" extrusionOk="0">
                  <a:moveTo>
                    <a:pt x="754" y="0"/>
                  </a:moveTo>
                  <a:lnTo>
                    <a:pt x="1" y="323"/>
                  </a:lnTo>
                  <a:lnTo>
                    <a:pt x="1" y="1184"/>
                  </a:lnTo>
                  <a:lnTo>
                    <a:pt x="754" y="753"/>
                  </a:lnTo>
                  <a:lnTo>
                    <a:pt x="754"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166;p29">
              <a:extLst>
                <a:ext uri="{FF2B5EF4-FFF2-40B4-BE49-F238E27FC236}">
                  <a16:creationId xmlns:a16="http://schemas.microsoft.com/office/drawing/2014/main" id="{DCCA5D07-F0CB-F5F7-BF5A-AF29EA93A068}"/>
                </a:ext>
              </a:extLst>
            </p:cNvPr>
            <p:cNvSpPr/>
            <p:nvPr/>
          </p:nvSpPr>
          <p:spPr>
            <a:xfrm>
              <a:off x="6295250" y="3555450"/>
              <a:ext cx="24225" cy="37675"/>
            </a:xfrm>
            <a:custGeom>
              <a:avLst/>
              <a:gdLst/>
              <a:ahLst/>
              <a:cxnLst/>
              <a:rect l="l" t="t" r="r" b="b"/>
              <a:pathLst>
                <a:path w="969" h="1507" extrusionOk="0">
                  <a:moveTo>
                    <a:pt x="646" y="538"/>
                  </a:moveTo>
                  <a:lnTo>
                    <a:pt x="646" y="861"/>
                  </a:lnTo>
                  <a:lnTo>
                    <a:pt x="323" y="1022"/>
                  </a:lnTo>
                  <a:lnTo>
                    <a:pt x="323" y="646"/>
                  </a:lnTo>
                  <a:lnTo>
                    <a:pt x="646" y="538"/>
                  </a:lnTo>
                  <a:close/>
                  <a:moveTo>
                    <a:pt x="753" y="0"/>
                  </a:moveTo>
                  <a:lnTo>
                    <a:pt x="108" y="431"/>
                  </a:lnTo>
                  <a:lnTo>
                    <a:pt x="0" y="538"/>
                  </a:lnTo>
                  <a:lnTo>
                    <a:pt x="0" y="1399"/>
                  </a:lnTo>
                  <a:lnTo>
                    <a:pt x="0" y="1506"/>
                  </a:lnTo>
                  <a:lnTo>
                    <a:pt x="215" y="1506"/>
                  </a:lnTo>
                  <a:lnTo>
                    <a:pt x="861" y="1184"/>
                  </a:lnTo>
                  <a:lnTo>
                    <a:pt x="968" y="968"/>
                  </a:lnTo>
                  <a:lnTo>
                    <a:pt x="968" y="215"/>
                  </a:lnTo>
                  <a:lnTo>
                    <a:pt x="86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167;p29">
              <a:extLst>
                <a:ext uri="{FF2B5EF4-FFF2-40B4-BE49-F238E27FC236}">
                  <a16:creationId xmlns:a16="http://schemas.microsoft.com/office/drawing/2014/main" id="{FD4BE651-41FF-B87A-5BBA-B01B3C559AD3}"/>
                </a:ext>
              </a:extLst>
            </p:cNvPr>
            <p:cNvSpPr/>
            <p:nvPr/>
          </p:nvSpPr>
          <p:spPr>
            <a:xfrm>
              <a:off x="7185525" y="3966950"/>
              <a:ext cx="18850" cy="21550"/>
            </a:xfrm>
            <a:custGeom>
              <a:avLst/>
              <a:gdLst/>
              <a:ahLst/>
              <a:cxnLst/>
              <a:rect l="l" t="t" r="r" b="b"/>
              <a:pathLst>
                <a:path w="754" h="862" extrusionOk="0">
                  <a:moveTo>
                    <a:pt x="753" y="1"/>
                  </a:moveTo>
                  <a:lnTo>
                    <a:pt x="0" y="539"/>
                  </a:lnTo>
                  <a:lnTo>
                    <a:pt x="0" y="862"/>
                  </a:lnTo>
                  <a:lnTo>
                    <a:pt x="646" y="539"/>
                  </a:lnTo>
                  <a:lnTo>
                    <a:pt x="753" y="431"/>
                  </a:lnTo>
                  <a:lnTo>
                    <a:pt x="753" y="324"/>
                  </a:lnTo>
                  <a:lnTo>
                    <a:pt x="75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168;p29">
              <a:extLst>
                <a:ext uri="{FF2B5EF4-FFF2-40B4-BE49-F238E27FC236}">
                  <a16:creationId xmlns:a16="http://schemas.microsoft.com/office/drawing/2014/main" id="{785E326E-B7ED-CEC7-739F-5307C23F4200}"/>
                </a:ext>
              </a:extLst>
            </p:cNvPr>
            <p:cNvSpPr/>
            <p:nvPr/>
          </p:nvSpPr>
          <p:spPr>
            <a:xfrm>
              <a:off x="7182825" y="3964275"/>
              <a:ext cx="26925" cy="29600"/>
            </a:xfrm>
            <a:custGeom>
              <a:avLst/>
              <a:gdLst/>
              <a:ahLst/>
              <a:cxnLst/>
              <a:rect l="l" t="t" r="r" b="b"/>
              <a:pathLst>
                <a:path w="1077" h="1184" extrusionOk="0">
                  <a:moveTo>
                    <a:pt x="861" y="0"/>
                  </a:moveTo>
                  <a:lnTo>
                    <a:pt x="1" y="431"/>
                  </a:lnTo>
                  <a:lnTo>
                    <a:pt x="1" y="646"/>
                  </a:lnTo>
                  <a:lnTo>
                    <a:pt x="1" y="969"/>
                  </a:lnTo>
                  <a:lnTo>
                    <a:pt x="108" y="1184"/>
                  </a:lnTo>
                  <a:lnTo>
                    <a:pt x="216" y="1184"/>
                  </a:lnTo>
                  <a:lnTo>
                    <a:pt x="861" y="753"/>
                  </a:lnTo>
                  <a:lnTo>
                    <a:pt x="1076" y="646"/>
                  </a:lnTo>
                  <a:lnTo>
                    <a:pt x="1076" y="431"/>
                  </a:lnTo>
                  <a:lnTo>
                    <a:pt x="1076" y="108"/>
                  </a:lnTo>
                  <a:lnTo>
                    <a:pt x="96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169;p29">
              <a:extLst>
                <a:ext uri="{FF2B5EF4-FFF2-40B4-BE49-F238E27FC236}">
                  <a16:creationId xmlns:a16="http://schemas.microsoft.com/office/drawing/2014/main" id="{427DF840-2E19-63C1-354C-D64AF96FD011}"/>
                </a:ext>
              </a:extLst>
            </p:cNvPr>
            <p:cNvSpPr/>
            <p:nvPr/>
          </p:nvSpPr>
          <p:spPr>
            <a:xfrm>
              <a:off x="7155925" y="3948125"/>
              <a:ext cx="48450" cy="32300"/>
            </a:xfrm>
            <a:custGeom>
              <a:avLst/>
              <a:gdLst/>
              <a:ahLst/>
              <a:cxnLst/>
              <a:rect l="l" t="t" r="r" b="b"/>
              <a:pathLst>
                <a:path w="1938" h="1292" extrusionOk="0">
                  <a:moveTo>
                    <a:pt x="539" y="1"/>
                  </a:moveTo>
                  <a:lnTo>
                    <a:pt x="324" y="108"/>
                  </a:lnTo>
                  <a:lnTo>
                    <a:pt x="108" y="216"/>
                  </a:lnTo>
                  <a:lnTo>
                    <a:pt x="1" y="431"/>
                  </a:lnTo>
                  <a:lnTo>
                    <a:pt x="108" y="539"/>
                  </a:lnTo>
                  <a:lnTo>
                    <a:pt x="1184" y="1292"/>
                  </a:lnTo>
                  <a:lnTo>
                    <a:pt x="1937" y="754"/>
                  </a:lnTo>
                  <a:lnTo>
                    <a:pt x="754" y="108"/>
                  </a:lnTo>
                  <a:lnTo>
                    <a:pt x="53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170;p29">
              <a:extLst>
                <a:ext uri="{FF2B5EF4-FFF2-40B4-BE49-F238E27FC236}">
                  <a16:creationId xmlns:a16="http://schemas.microsoft.com/office/drawing/2014/main" id="{B047DE88-A48D-0F49-153B-8AD092735757}"/>
                </a:ext>
              </a:extLst>
            </p:cNvPr>
            <p:cNvSpPr/>
            <p:nvPr/>
          </p:nvSpPr>
          <p:spPr>
            <a:xfrm>
              <a:off x="7150550" y="3942750"/>
              <a:ext cx="59200" cy="40375"/>
            </a:xfrm>
            <a:custGeom>
              <a:avLst/>
              <a:gdLst/>
              <a:ahLst/>
              <a:cxnLst/>
              <a:rect l="l" t="t" r="r" b="b"/>
              <a:pathLst>
                <a:path w="2368" h="1615" extrusionOk="0">
                  <a:moveTo>
                    <a:pt x="861" y="431"/>
                  </a:moveTo>
                  <a:lnTo>
                    <a:pt x="1873" y="1021"/>
                  </a:lnTo>
                  <a:lnTo>
                    <a:pt x="1873" y="1021"/>
                  </a:lnTo>
                  <a:lnTo>
                    <a:pt x="1399" y="1292"/>
                  </a:lnTo>
                  <a:lnTo>
                    <a:pt x="431" y="646"/>
                  </a:lnTo>
                  <a:lnTo>
                    <a:pt x="431" y="539"/>
                  </a:lnTo>
                  <a:lnTo>
                    <a:pt x="646" y="431"/>
                  </a:lnTo>
                  <a:close/>
                  <a:moveTo>
                    <a:pt x="754" y="1"/>
                  </a:moveTo>
                  <a:lnTo>
                    <a:pt x="431" y="108"/>
                  </a:lnTo>
                  <a:lnTo>
                    <a:pt x="216" y="216"/>
                  </a:lnTo>
                  <a:lnTo>
                    <a:pt x="108" y="431"/>
                  </a:lnTo>
                  <a:lnTo>
                    <a:pt x="1" y="646"/>
                  </a:lnTo>
                  <a:lnTo>
                    <a:pt x="108" y="754"/>
                  </a:lnTo>
                  <a:lnTo>
                    <a:pt x="216" y="969"/>
                  </a:lnTo>
                  <a:lnTo>
                    <a:pt x="1292" y="1614"/>
                  </a:lnTo>
                  <a:lnTo>
                    <a:pt x="1507" y="1614"/>
                  </a:lnTo>
                  <a:lnTo>
                    <a:pt x="2260" y="1184"/>
                  </a:lnTo>
                  <a:lnTo>
                    <a:pt x="2367" y="1077"/>
                  </a:lnTo>
                  <a:lnTo>
                    <a:pt x="2260" y="861"/>
                  </a:lnTo>
                  <a:lnTo>
                    <a:pt x="1076" y="108"/>
                  </a:lnTo>
                  <a:lnTo>
                    <a:pt x="75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171;p29">
              <a:extLst>
                <a:ext uri="{FF2B5EF4-FFF2-40B4-BE49-F238E27FC236}">
                  <a16:creationId xmlns:a16="http://schemas.microsoft.com/office/drawing/2014/main" id="{C89BB528-E8CE-5426-6388-C2C166F3AF5A}"/>
                </a:ext>
              </a:extLst>
            </p:cNvPr>
            <p:cNvSpPr/>
            <p:nvPr/>
          </p:nvSpPr>
          <p:spPr>
            <a:xfrm>
              <a:off x="7153250" y="3958900"/>
              <a:ext cx="32300" cy="29600"/>
            </a:xfrm>
            <a:custGeom>
              <a:avLst/>
              <a:gdLst/>
              <a:ahLst/>
              <a:cxnLst/>
              <a:rect l="l" t="t" r="r" b="b"/>
              <a:pathLst>
                <a:path w="1292" h="1184" extrusionOk="0">
                  <a:moveTo>
                    <a:pt x="0" y="0"/>
                  </a:moveTo>
                  <a:lnTo>
                    <a:pt x="0" y="215"/>
                  </a:lnTo>
                  <a:lnTo>
                    <a:pt x="108" y="323"/>
                  </a:lnTo>
                  <a:lnTo>
                    <a:pt x="108" y="431"/>
                  </a:lnTo>
                  <a:lnTo>
                    <a:pt x="1291" y="1184"/>
                  </a:lnTo>
                  <a:lnTo>
                    <a:pt x="1291" y="861"/>
                  </a:lnTo>
                  <a:lnTo>
                    <a:pt x="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172;p29">
              <a:extLst>
                <a:ext uri="{FF2B5EF4-FFF2-40B4-BE49-F238E27FC236}">
                  <a16:creationId xmlns:a16="http://schemas.microsoft.com/office/drawing/2014/main" id="{522B8AF5-7D2D-64CD-50AF-ACCBF9DDA97F}"/>
                </a:ext>
              </a:extLst>
            </p:cNvPr>
            <p:cNvSpPr/>
            <p:nvPr/>
          </p:nvSpPr>
          <p:spPr>
            <a:xfrm>
              <a:off x="7150550" y="3953525"/>
              <a:ext cx="40375" cy="40350"/>
            </a:xfrm>
            <a:custGeom>
              <a:avLst/>
              <a:gdLst/>
              <a:ahLst/>
              <a:cxnLst/>
              <a:rect l="l" t="t" r="r" b="b"/>
              <a:pathLst>
                <a:path w="1615" h="1614" extrusionOk="0">
                  <a:moveTo>
                    <a:pt x="108" y="0"/>
                  </a:moveTo>
                  <a:lnTo>
                    <a:pt x="1" y="108"/>
                  </a:lnTo>
                  <a:lnTo>
                    <a:pt x="1" y="323"/>
                  </a:lnTo>
                  <a:lnTo>
                    <a:pt x="1" y="430"/>
                  </a:lnTo>
                  <a:lnTo>
                    <a:pt x="1" y="646"/>
                  </a:lnTo>
                  <a:lnTo>
                    <a:pt x="108" y="753"/>
                  </a:lnTo>
                  <a:lnTo>
                    <a:pt x="1399" y="1614"/>
                  </a:lnTo>
                  <a:lnTo>
                    <a:pt x="1507" y="1614"/>
                  </a:lnTo>
                  <a:lnTo>
                    <a:pt x="1614" y="1399"/>
                  </a:lnTo>
                  <a:lnTo>
                    <a:pt x="1614" y="1076"/>
                  </a:lnTo>
                  <a:lnTo>
                    <a:pt x="1507" y="861"/>
                  </a:lnTo>
                  <a:lnTo>
                    <a:pt x="21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173;p29">
              <a:extLst>
                <a:ext uri="{FF2B5EF4-FFF2-40B4-BE49-F238E27FC236}">
                  <a16:creationId xmlns:a16="http://schemas.microsoft.com/office/drawing/2014/main" id="{3C1FB7C1-A1EC-1A46-881E-6A5103195353}"/>
                </a:ext>
              </a:extLst>
            </p:cNvPr>
            <p:cNvSpPr/>
            <p:nvPr/>
          </p:nvSpPr>
          <p:spPr>
            <a:xfrm>
              <a:off x="7172075" y="3961575"/>
              <a:ext cx="40375" cy="26925"/>
            </a:xfrm>
            <a:custGeom>
              <a:avLst/>
              <a:gdLst/>
              <a:ahLst/>
              <a:cxnLst/>
              <a:rect l="l" t="t" r="r" b="b"/>
              <a:pathLst>
                <a:path w="1615" h="1077" extrusionOk="0">
                  <a:moveTo>
                    <a:pt x="753" y="324"/>
                  </a:moveTo>
                  <a:lnTo>
                    <a:pt x="1076" y="431"/>
                  </a:lnTo>
                  <a:lnTo>
                    <a:pt x="1184" y="539"/>
                  </a:lnTo>
                  <a:lnTo>
                    <a:pt x="1076" y="646"/>
                  </a:lnTo>
                  <a:lnTo>
                    <a:pt x="753" y="754"/>
                  </a:lnTo>
                  <a:lnTo>
                    <a:pt x="538" y="646"/>
                  </a:lnTo>
                  <a:lnTo>
                    <a:pt x="431" y="539"/>
                  </a:lnTo>
                  <a:lnTo>
                    <a:pt x="538" y="431"/>
                  </a:lnTo>
                  <a:lnTo>
                    <a:pt x="753" y="324"/>
                  </a:lnTo>
                  <a:close/>
                  <a:moveTo>
                    <a:pt x="538" y="1"/>
                  </a:moveTo>
                  <a:lnTo>
                    <a:pt x="323" y="108"/>
                  </a:lnTo>
                  <a:lnTo>
                    <a:pt x="108" y="324"/>
                  </a:lnTo>
                  <a:lnTo>
                    <a:pt x="0" y="539"/>
                  </a:lnTo>
                  <a:lnTo>
                    <a:pt x="108" y="754"/>
                  </a:lnTo>
                  <a:lnTo>
                    <a:pt x="323" y="969"/>
                  </a:lnTo>
                  <a:lnTo>
                    <a:pt x="538" y="1077"/>
                  </a:lnTo>
                  <a:lnTo>
                    <a:pt x="1076" y="1077"/>
                  </a:lnTo>
                  <a:lnTo>
                    <a:pt x="1291" y="969"/>
                  </a:lnTo>
                  <a:lnTo>
                    <a:pt x="1506" y="754"/>
                  </a:lnTo>
                  <a:lnTo>
                    <a:pt x="1614" y="539"/>
                  </a:lnTo>
                  <a:lnTo>
                    <a:pt x="1506" y="324"/>
                  </a:lnTo>
                  <a:lnTo>
                    <a:pt x="1291" y="108"/>
                  </a:lnTo>
                  <a:lnTo>
                    <a:pt x="107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174;p29">
              <a:extLst>
                <a:ext uri="{FF2B5EF4-FFF2-40B4-BE49-F238E27FC236}">
                  <a16:creationId xmlns:a16="http://schemas.microsoft.com/office/drawing/2014/main" id="{9D279B08-4900-C71E-3BA5-15698C04CB48}"/>
                </a:ext>
              </a:extLst>
            </p:cNvPr>
            <p:cNvSpPr/>
            <p:nvPr/>
          </p:nvSpPr>
          <p:spPr>
            <a:xfrm>
              <a:off x="7166700" y="3794825"/>
              <a:ext cx="53800" cy="188300"/>
            </a:xfrm>
            <a:custGeom>
              <a:avLst/>
              <a:gdLst/>
              <a:ahLst/>
              <a:cxnLst/>
              <a:rect l="l" t="t" r="r" b="b"/>
              <a:pathLst>
                <a:path w="2152" h="7532" extrusionOk="0">
                  <a:moveTo>
                    <a:pt x="0" y="0"/>
                  </a:moveTo>
                  <a:lnTo>
                    <a:pt x="430" y="7209"/>
                  </a:lnTo>
                  <a:lnTo>
                    <a:pt x="538" y="7316"/>
                  </a:lnTo>
                  <a:lnTo>
                    <a:pt x="646" y="7424"/>
                  </a:lnTo>
                  <a:lnTo>
                    <a:pt x="968" y="7531"/>
                  </a:lnTo>
                  <a:lnTo>
                    <a:pt x="1399" y="7424"/>
                  </a:lnTo>
                  <a:lnTo>
                    <a:pt x="1506" y="7316"/>
                  </a:lnTo>
                  <a:lnTo>
                    <a:pt x="1614" y="7209"/>
                  </a:lnTo>
                  <a:lnTo>
                    <a:pt x="2044" y="1184"/>
                  </a:lnTo>
                  <a:lnTo>
                    <a:pt x="215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175;p29">
              <a:extLst>
                <a:ext uri="{FF2B5EF4-FFF2-40B4-BE49-F238E27FC236}">
                  <a16:creationId xmlns:a16="http://schemas.microsoft.com/office/drawing/2014/main" id="{35014D5A-360E-5DC0-66BF-D2AE79FBD79F}"/>
                </a:ext>
              </a:extLst>
            </p:cNvPr>
            <p:cNvSpPr/>
            <p:nvPr/>
          </p:nvSpPr>
          <p:spPr>
            <a:xfrm>
              <a:off x="7166700" y="3794825"/>
              <a:ext cx="53800" cy="188300"/>
            </a:xfrm>
            <a:custGeom>
              <a:avLst/>
              <a:gdLst/>
              <a:ahLst/>
              <a:cxnLst/>
              <a:rect l="l" t="t" r="r" b="b"/>
              <a:pathLst>
                <a:path w="2152" h="7532" fill="none" extrusionOk="0">
                  <a:moveTo>
                    <a:pt x="0" y="0"/>
                  </a:moveTo>
                  <a:lnTo>
                    <a:pt x="430" y="7209"/>
                  </a:lnTo>
                  <a:lnTo>
                    <a:pt x="430" y="7209"/>
                  </a:lnTo>
                  <a:lnTo>
                    <a:pt x="538" y="7316"/>
                  </a:lnTo>
                  <a:lnTo>
                    <a:pt x="646" y="7424"/>
                  </a:lnTo>
                  <a:lnTo>
                    <a:pt x="968" y="7531"/>
                  </a:lnTo>
                  <a:lnTo>
                    <a:pt x="968" y="7531"/>
                  </a:lnTo>
                  <a:lnTo>
                    <a:pt x="1399" y="7424"/>
                  </a:lnTo>
                  <a:lnTo>
                    <a:pt x="1506" y="7316"/>
                  </a:lnTo>
                  <a:lnTo>
                    <a:pt x="1614" y="7209"/>
                  </a:lnTo>
                  <a:lnTo>
                    <a:pt x="2044" y="1184"/>
                  </a:lnTo>
                  <a:lnTo>
                    <a:pt x="2152"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176;p29">
              <a:extLst>
                <a:ext uri="{FF2B5EF4-FFF2-40B4-BE49-F238E27FC236}">
                  <a16:creationId xmlns:a16="http://schemas.microsoft.com/office/drawing/2014/main" id="{D96AE17D-BCA8-591F-4EF6-B4ED6ADDB15C}"/>
                </a:ext>
              </a:extLst>
            </p:cNvPr>
            <p:cNvSpPr/>
            <p:nvPr/>
          </p:nvSpPr>
          <p:spPr>
            <a:xfrm>
              <a:off x="7161300" y="3792125"/>
              <a:ext cx="61900" cy="196375"/>
            </a:xfrm>
            <a:custGeom>
              <a:avLst/>
              <a:gdLst/>
              <a:ahLst/>
              <a:cxnLst/>
              <a:rect l="l" t="t" r="r" b="b"/>
              <a:pathLst>
                <a:path w="2476" h="7855" extrusionOk="0">
                  <a:moveTo>
                    <a:pt x="109" y="1"/>
                  </a:moveTo>
                  <a:lnTo>
                    <a:pt x="1" y="108"/>
                  </a:lnTo>
                  <a:lnTo>
                    <a:pt x="431" y="7317"/>
                  </a:lnTo>
                  <a:lnTo>
                    <a:pt x="539" y="7532"/>
                  </a:lnTo>
                  <a:lnTo>
                    <a:pt x="754" y="7639"/>
                  </a:lnTo>
                  <a:lnTo>
                    <a:pt x="969" y="7747"/>
                  </a:lnTo>
                  <a:lnTo>
                    <a:pt x="1184" y="7855"/>
                  </a:lnTo>
                  <a:lnTo>
                    <a:pt x="1507" y="7747"/>
                  </a:lnTo>
                  <a:lnTo>
                    <a:pt x="1722" y="7747"/>
                  </a:lnTo>
                  <a:lnTo>
                    <a:pt x="1937" y="7532"/>
                  </a:lnTo>
                  <a:lnTo>
                    <a:pt x="1937" y="7317"/>
                  </a:lnTo>
                  <a:lnTo>
                    <a:pt x="2368" y="1292"/>
                  </a:lnTo>
                  <a:lnTo>
                    <a:pt x="2475" y="216"/>
                  </a:lnTo>
                  <a:lnTo>
                    <a:pt x="2475" y="1"/>
                  </a:lnTo>
                  <a:lnTo>
                    <a:pt x="2153" y="1"/>
                  </a:lnTo>
                  <a:lnTo>
                    <a:pt x="2153" y="108"/>
                  </a:lnTo>
                  <a:lnTo>
                    <a:pt x="2045" y="1292"/>
                  </a:lnTo>
                  <a:lnTo>
                    <a:pt x="1615" y="7317"/>
                  </a:lnTo>
                  <a:lnTo>
                    <a:pt x="1507" y="7424"/>
                  </a:lnTo>
                  <a:lnTo>
                    <a:pt x="969" y="7424"/>
                  </a:lnTo>
                  <a:lnTo>
                    <a:pt x="862" y="7317"/>
                  </a:lnTo>
                  <a:lnTo>
                    <a:pt x="431" y="108"/>
                  </a:lnTo>
                  <a:lnTo>
                    <a:pt x="32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177;p29">
              <a:extLst>
                <a:ext uri="{FF2B5EF4-FFF2-40B4-BE49-F238E27FC236}">
                  <a16:creationId xmlns:a16="http://schemas.microsoft.com/office/drawing/2014/main" id="{8011B7B5-20F3-1E80-8AE6-93A33A890E7D}"/>
                </a:ext>
              </a:extLst>
            </p:cNvPr>
            <p:cNvSpPr/>
            <p:nvPr/>
          </p:nvSpPr>
          <p:spPr>
            <a:xfrm>
              <a:off x="7161300" y="3754475"/>
              <a:ext cx="61900" cy="72650"/>
            </a:xfrm>
            <a:custGeom>
              <a:avLst/>
              <a:gdLst/>
              <a:ahLst/>
              <a:cxnLst/>
              <a:rect l="l" t="t" r="r" b="b"/>
              <a:pathLst>
                <a:path w="2476" h="2906" extrusionOk="0">
                  <a:moveTo>
                    <a:pt x="1292" y="323"/>
                  </a:moveTo>
                  <a:lnTo>
                    <a:pt x="1615" y="431"/>
                  </a:lnTo>
                  <a:lnTo>
                    <a:pt x="1937" y="646"/>
                  </a:lnTo>
                  <a:lnTo>
                    <a:pt x="2045" y="969"/>
                  </a:lnTo>
                  <a:lnTo>
                    <a:pt x="2153" y="1399"/>
                  </a:lnTo>
                  <a:lnTo>
                    <a:pt x="2153" y="1507"/>
                  </a:lnTo>
                  <a:lnTo>
                    <a:pt x="2045" y="1937"/>
                  </a:lnTo>
                  <a:lnTo>
                    <a:pt x="1830" y="2260"/>
                  </a:lnTo>
                  <a:lnTo>
                    <a:pt x="1615" y="2475"/>
                  </a:lnTo>
                  <a:lnTo>
                    <a:pt x="969" y="2475"/>
                  </a:lnTo>
                  <a:lnTo>
                    <a:pt x="646" y="2260"/>
                  </a:lnTo>
                  <a:lnTo>
                    <a:pt x="431" y="1937"/>
                  </a:lnTo>
                  <a:lnTo>
                    <a:pt x="324" y="1507"/>
                  </a:lnTo>
                  <a:lnTo>
                    <a:pt x="324" y="1399"/>
                  </a:lnTo>
                  <a:lnTo>
                    <a:pt x="431" y="969"/>
                  </a:lnTo>
                  <a:lnTo>
                    <a:pt x="646" y="646"/>
                  </a:lnTo>
                  <a:lnTo>
                    <a:pt x="862" y="431"/>
                  </a:lnTo>
                  <a:lnTo>
                    <a:pt x="1292" y="323"/>
                  </a:lnTo>
                  <a:close/>
                  <a:moveTo>
                    <a:pt x="1292" y="1"/>
                  </a:moveTo>
                  <a:lnTo>
                    <a:pt x="754" y="108"/>
                  </a:lnTo>
                  <a:lnTo>
                    <a:pt x="324" y="431"/>
                  </a:lnTo>
                  <a:lnTo>
                    <a:pt x="109" y="861"/>
                  </a:lnTo>
                  <a:lnTo>
                    <a:pt x="1" y="1399"/>
                  </a:lnTo>
                  <a:lnTo>
                    <a:pt x="1" y="1507"/>
                  </a:lnTo>
                  <a:lnTo>
                    <a:pt x="109" y="2045"/>
                  </a:lnTo>
                  <a:lnTo>
                    <a:pt x="431" y="2475"/>
                  </a:lnTo>
                  <a:lnTo>
                    <a:pt x="754" y="2798"/>
                  </a:lnTo>
                  <a:lnTo>
                    <a:pt x="1292" y="2905"/>
                  </a:lnTo>
                  <a:lnTo>
                    <a:pt x="1722" y="2798"/>
                  </a:lnTo>
                  <a:lnTo>
                    <a:pt x="2153" y="2475"/>
                  </a:lnTo>
                  <a:lnTo>
                    <a:pt x="2368" y="2045"/>
                  </a:lnTo>
                  <a:lnTo>
                    <a:pt x="2475" y="1614"/>
                  </a:lnTo>
                  <a:lnTo>
                    <a:pt x="2475" y="1399"/>
                  </a:lnTo>
                  <a:lnTo>
                    <a:pt x="2475" y="861"/>
                  </a:lnTo>
                  <a:lnTo>
                    <a:pt x="2153" y="431"/>
                  </a:lnTo>
                  <a:lnTo>
                    <a:pt x="1830" y="108"/>
                  </a:lnTo>
                  <a:lnTo>
                    <a:pt x="129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178;p29">
              <a:extLst>
                <a:ext uri="{FF2B5EF4-FFF2-40B4-BE49-F238E27FC236}">
                  <a16:creationId xmlns:a16="http://schemas.microsoft.com/office/drawing/2014/main" id="{DBC30070-83F4-88D3-8C22-FFE053FA1491}"/>
                </a:ext>
              </a:extLst>
            </p:cNvPr>
            <p:cNvSpPr/>
            <p:nvPr/>
          </p:nvSpPr>
          <p:spPr>
            <a:xfrm>
              <a:off x="7166700" y="3759850"/>
              <a:ext cx="53800" cy="61900"/>
            </a:xfrm>
            <a:custGeom>
              <a:avLst/>
              <a:gdLst/>
              <a:ahLst/>
              <a:cxnLst/>
              <a:rect l="l" t="t" r="r" b="b"/>
              <a:pathLst>
                <a:path w="2152" h="2476" extrusionOk="0">
                  <a:moveTo>
                    <a:pt x="1076" y="1"/>
                  </a:moveTo>
                  <a:lnTo>
                    <a:pt x="646" y="108"/>
                  </a:lnTo>
                  <a:lnTo>
                    <a:pt x="215" y="431"/>
                  </a:lnTo>
                  <a:lnTo>
                    <a:pt x="0" y="861"/>
                  </a:lnTo>
                  <a:lnTo>
                    <a:pt x="0" y="1292"/>
                  </a:lnTo>
                  <a:lnTo>
                    <a:pt x="108" y="1830"/>
                  </a:lnTo>
                  <a:lnTo>
                    <a:pt x="323" y="2153"/>
                  </a:lnTo>
                  <a:lnTo>
                    <a:pt x="646" y="2368"/>
                  </a:lnTo>
                  <a:lnTo>
                    <a:pt x="1076" y="2475"/>
                  </a:lnTo>
                  <a:lnTo>
                    <a:pt x="1399" y="2368"/>
                  </a:lnTo>
                  <a:lnTo>
                    <a:pt x="1721" y="2153"/>
                  </a:lnTo>
                  <a:lnTo>
                    <a:pt x="2044" y="1830"/>
                  </a:lnTo>
                  <a:lnTo>
                    <a:pt x="2152" y="1292"/>
                  </a:lnTo>
                  <a:lnTo>
                    <a:pt x="2044" y="861"/>
                  </a:lnTo>
                  <a:lnTo>
                    <a:pt x="1829" y="431"/>
                  </a:lnTo>
                  <a:lnTo>
                    <a:pt x="1506" y="108"/>
                  </a:lnTo>
                  <a:lnTo>
                    <a:pt x="107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179;p29">
              <a:extLst>
                <a:ext uri="{FF2B5EF4-FFF2-40B4-BE49-F238E27FC236}">
                  <a16:creationId xmlns:a16="http://schemas.microsoft.com/office/drawing/2014/main" id="{0F51895A-B1E9-8EDC-EB2F-1347793F7DAE}"/>
                </a:ext>
              </a:extLst>
            </p:cNvPr>
            <p:cNvSpPr/>
            <p:nvPr/>
          </p:nvSpPr>
          <p:spPr>
            <a:xfrm>
              <a:off x="7107525" y="3630750"/>
              <a:ext cx="112975" cy="212500"/>
            </a:xfrm>
            <a:custGeom>
              <a:avLst/>
              <a:gdLst/>
              <a:ahLst/>
              <a:cxnLst/>
              <a:rect l="l" t="t" r="r" b="b"/>
              <a:pathLst>
                <a:path w="4519" h="8500" extrusionOk="0">
                  <a:moveTo>
                    <a:pt x="2260" y="1"/>
                  </a:moveTo>
                  <a:lnTo>
                    <a:pt x="2044" y="108"/>
                  </a:lnTo>
                  <a:lnTo>
                    <a:pt x="1399" y="539"/>
                  </a:lnTo>
                  <a:lnTo>
                    <a:pt x="861" y="861"/>
                  </a:lnTo>
                  <a:lnTo>
                    <a:pt x="431" y="1292"/>
                  </a:lnTo>
                  <a:lnTo>
                    <a:pt x="108" y="1830"/>
                  </a:lnTo>
                  <a:lnTo>
                    <a:pt x="108" y="1937"/>
                  </a:lnTo>
                  <a:lnTo>
                    <a:pt x="108" y="2260"/>
                  </a:lnTo>
                  <a:lnTo>
                    <a:pt x="0" y="7639"/>
                  </a:lnTo>
                  <a:lnTo>
                    <a:pt x="1291" y="8392"/>
                  </a:lnTo>
                  <a:lnTo>
                    <a:pt x="1722" y="8500"/>
                  </a:lnTo>
                  <a:lnTo>
                    <a:pt x="2152" y="8392"/>
                  </a:lnTo>
                  <a:lnTo>
                    <a:pt x="4411" y="6994"/>
                  </a:lnTo>
                  <a:lnTo>
                    <a:pt x="4519" y="1399"/>
                  </a:lnTo>
                  <a:lnTo>
                    <a:pt x="4411" y="1184"/>
                  </a:lnTo>
                  <a:lnTo>
                    <a:pt x="4196" y="1076"/>
                  </a:lnTo>
                  <a:lnTo>
                    <a:pt x="4196" y="969"/>
                  </a:lnTo>
                  <a:lnTo>
                    <a:pt x="2582" y="108"/>
                  </a:lnTo>
                  <a:lnTo>
                    <a:pt x="2475" y="108"/>
                  </a:lnTo>
                  <a:lnTo>
                    <a:pt x="226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180;p29">
              <a:extLst>
                <a:ext uri="{FF2B5EF4-FFF2-40B4-BE49-F238E27FC236}">
                  <a16:creationId xmlns:a16="http://schemas.microsoft.com/office/drawing/2014/main" id="{CD3AE8C2-83F2-CF0E-1C4D-A53FBF71D46F}"/>
                </a:ext>
              </a:extLst>
            </p:cNvPr>
            <p:cNvSpPr/>
            <p:nvPr/>
          </p:nvSpPr>
          <p:spPr>
            <a:xfrm>
              <a:off x="7131725" y="4004625"/>
              <a:ext cx="18850" cy="21525"/>
            </a:xfrm>
            <a:custGeom>
              <a:avLst/>
              <a:gdLst/>
              <a:ahLst/>
              <a:cxnLst/>
              <a:rect l="l" t="t" r="r" b="b"/>
              <a:pathLst>
                <a:path w="754" h="861" extrusionOk="0">
                  <a:moveTo>
                    <a:pt x="754" y="0"/>
                  </a:moveTo>
                  <a:lnTo>
                    <a:pt x="0" y="538"/>
                  </a:lnTo>
                  <a:lnTo>
                    <a:pt x="0" y="861"/>
                  </a:lnTo>
                  <a:lnTo>
                    <a:pt x="646" y="538"/>
                  </a:lnTo>
                  <a:lnTo>
                    <a:pt x="646" y="430"/>
                  </a:lnTo>
                  <a:lnTo>
                    <a:pt x="754" y="323"/>
                  </a:lnTo>
                  <a:lnTo>
                    <a:pt x="75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181;p29">
              <a:extLst>
                <a:ext uri="{FF2B5EF4-FFF2-40B4-BE49-F238E27FC236}">
                  <a16:creationId xmlns:a16="http://schemas.microsoft.com/office/drawing/2014/main" id="{AFCE2BEA-2B7F-1E61-75B2-CBB6457A2A2B}"/>
                </a:ext>
              </a:extLst>
            </p:cNvPr>
            <p:cNvSpPr/>
            <p:nvPr/>
          </p:nvSpPr>
          <p:spPr>
            <a:xfrm>
              <a:off x="7126350" y="4001925"/>
              <a:ext cx="26925" cy="29600"/>
            </a:xfrm>
            <a:custGeom>
              <a:avLst/>
              <a:gdLst/>
              <a:ahLst/>
              <a:cxnLst/>
              <a:rect l="l" t="t" r="r" b="b"/>
              <a:pathLst>
                <a:path w="1077" h="1184" extrusionOk="0">
                  <a:moveTo>
                    <a:pt x="624" y="517"/>
                  </a:moveTo>
                  <a:lnTo>
                    <a:pt x="323" y="718"/>
                  </a:lnTo>
                  <a:lnTo>
                    <a:pt x="323" y="646"/>
                  </a:lnTo>
                  <a:lnTo>
                    <a:pt x="624" y="517"/>
                  </a:lnTo>
                  <a:close/>
                  <a:moveTo>
                    <a:pt x="861" y="1"/>
                  </a:moveTo>
                  <a:lnTo>
                    <a:pt x="108" y="431"/>
                  </a:lnTo>
                  <a:lnTo>
                    <a:pt x="0" y="646"/>
                  </a:lnTo>
                  <a:lnTo>
                    <a:pt x="0" y="969"/>
                  </a:lnTo>
                  <a:lnTo>
                    <a:pt x="108" y="1184"/>
                  </a:lnTo>
                  <a:lnTo>
                    <a:pt x="323" y="1184"/>
                  </a:lnTo>
                  <a:lnTo>
                    <a:pt x="861" y="754"/>
                  </a:lnTo>
                  <a:lnTo>
                    <a:pt x="1076" y="646"/>
                  </a:lnTo>
                  <a:lnTo>
                    <a:pt x="1076" y="431"/>
                  </a:lnTo>
                  <a:lnTo>
                    <a:pt x="1076" y="108"/>
                  </a:lnTo>
                  <a:lnTo>
                    <a:pt x="107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182;p29">
              <a:extLst>
                <a:ext uri="{FF2B5EF4-FFF2-40B4-BE49-F238E27FC236}">
                  <a16:creationId xmlns:a16="http://schemas.microsoft.com/office/drawing/2014/main" id="{5592DCA7-D649-8F72-9DCE-677B8CC359CD}"/>
                </a:ext>
              </a:extLst>
            </p:cNvPr>
            <p:cNvSpPr/>
            <p:nvPr/>
          </p:nvSpPr>
          <p:spPr>
            <a:xfrm>
              <a:off x="7099450" y="3985800"/>
              <a:ext cx="51125" cy="32300"/>
            </a:xfrm>
            <a:custGeom>
              <a:avLst/>
              <a:gdLst/>
              <a:ahLst/>
              <a:cxnLst/>
              <a:rect l="l" t="t" r="r" b="b"/>
              <a:pathLst>
                <a:path w="2045" h="1292" extrusionOk="0">
                  <a:moveTo>
                    <a:pt x="431" y="0"/>
                  </a:moveTo>
                  <a:lnTo>
                    <a:pt x="108" y="215"/>
                  </a:lnTo>
                  <a:lnTo>
                    <a:pt x="0" y="323"/>
                  </a:lnTo>
                  <a:lnTo>
                    <a:pt x="108" y="538"/>
                  </a:lnTo>
                  <a:lnTo>
                    <a:pt x="1291" y="1291"/>
                  </a:lnTo>
                  <a:lnTo>
                    <a:pt x="2045" y="753"/>
                  </a:lnTo>
                  <a:lnTo>
                    <a:pt x="75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183;p29">
              <a:extLst>
                <a:ext uri="{FF2B5EF4-FFF2-40B4-BE49-F238E27FC236}">
                  <a16:creationId xmlns:a16="http://schemas.microsoft.com/office/drawing/2014/main" id="{2FB33E35-6B70-3A04-9C4C-55E0DD7AB548}"/>
                </a:ext>
              </a:extLst>
            </p:cNvPr>
            <p:cNvSpPr/>
            <p:nvPr/>
          </p:nvSpPr>
          <p:spPr>
            <a:xfrm>
              <a:off x="7094075" y="3980400"/>
              <a:ext cx="59200" cy="40375"/>
            </a:xfrm>
            <a:custGeom>
              <a:avLst/>
              <a:gdLst/>
              <a:ahLst/>
              <a:cxnLst/>
              <a:rect l="l" t="t" r="r" b="b"/>
              <a:pathLst>
                <a:path w="2368" h="1615" extrusionOk="0">
                  <a:moveTo>
                    <a:pt x="861" y="431"/>
                  </a:moveTo>
                  <a:lnTo>
                    <a:pt x="1894" y="1034"/>
                  </a:lnTo>
                  <a:lnTo>
                    <a:pt x="1894" y="1034"/>
                  </a:lnTo>
                  <a:lnTo>
                    <a:pt x="1506" y="1292"/>
                  </a:lnTo>
                  <a:lnTo>
                    <a:pt x="431" y="646"/>
                  </a:lnTo>
                  <a:lnTo>
                    <a:pt x="431" y="539"/>
                  </a:lnTo>
                  <a:lnTo>
                    <a:pt x="646" y="431"/>
                  </a:lnTo>
                  <a:close/>
                  <a:moveTo>
                    <a:pt x="753" y="1"/>
                  </a:moveTo>
                  <a:lnTo>
                    <a:pt x="538" y="108"/>
                  </a:lnTo>
                  <a:lnTo>
                    <a:pt x="215" y="216"/>
                  </a:lnTo>
                  <a:lnTo>
                    <a:pt x="108" y="431"/>
                  </a:lnTo>
                  <a:lnTo>
                    <a:pt x="0" y="539"/>
                  </a:lnTo>
                  <a:lnTo>
                    <a:pt x="108" y="754"/>
                  </a:lnTo>
                  <a:lnTo>
                    <a:pt x="215" y="969"/>
                  </a:lnTo>
                  <a:lnTo>
                    <a:pt x="1399" y="1615"/>
                  </a:lnTo>
                  <a:lnTo>
                    <a:pt x="1506" y="1615"/>
                  </a:lnTo>
                  <a:lnTo>
                    <a:pt x="2367" y="1184"/>
                  </a:lnTo>
                  <a:lnTo>
                    <a:pt x="2367" y="969"/>
                  </a:lnTo>
                  <a:lnTo>
                    <a:pt x="2367" y="862"/>
                  </a:lnTo>
                  <a:lnTo>
                    <a:pt x="1076" y="108"/>
                  </a:lnTo>
                  <a:lnTo>
                    <a:pt x="75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184;p29">
              <a:extLst>
                <a:ext uri="{FF2B5EF4-FFF2-40B4-BE49-F238E27FC236}">
                  <a16:creationId xmlns:a16="http://schemas.microsoft.com/office/drawing/2014/main" id="{F8B73B98-20AF-6DDD-3561-EA2132B798BC}"/>
                </a:ext>
              </a:extLst>
            </p:cNvPr>
            <p:cNvSpPr/>
            <p:nvPr/>
          </p:nvSpPr>
          <p:spPr>
            <a:xfrm>
              <a:off x="7099450" y="3996550"/>
              <a:ext cx="32300" cy="29600"/>
            </a:xfrm>
            <a:custGeom>
              <a:avLst/>
              <a:gdLst/>
              <a:ahLst/>
              <a:cxnLst/>
              <a:rect l="l" t="t" r="r" b="b"/>
              <a:pathLst>
                <a:path w="1292" h="1184" extrusionOk="0">
                  <a:moveTo>
                    <a:pt x="0" y="0"/>
                  </a:moveTo>
                  <a:lnTo>
                    <a:pt x="0" y="108"/>
                  </a:lnTo>
                  <a:lnTo>
                    <a:pt x="0" y="323"/>
                  </a:lnTo>
                  <a:lnTo>
                    <a:pt x="108" y="431"/>
                  </a:lnTo>
                  <a:lnTo>
                    <a:pt x="1291" y="1184"/>
                  </a:lnTo>
                  <a:lnTo>
                    <a:pt x="1291" y="861"/>
                  </a:lnTo>
                  <a:lnTo>
                    <a:pt x="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185;p29">
              <a:extLst>
                <a:ext uri="{FF2B5EF4-FFF2-40B4-BE49-F238E27FC236}">
                  <a16:creationId xmlns:a16="http://schemas.microsoft.com/office/drawing/2014/main" id="{B70F4A61-E02F-939D-FDC6-028CD9C8DDA3}"/>
                </a:ext>
              </a:extLst>
            </p:cNvPr>
            <p:cNvSpPr/>
            <p:nvPr/>
          </p:nvSpPr>
          <p:spPr>
            <a:xfrm>
              <a:off x="7094075" y="3991175"/>
              <a:ext cx="40375" cy="40350"/>
            </a:xfrm>
            <a:custGeom>
              <a:avLst/>
              <a:gdLst/>
              <a:ahLst/>
              <a:cxnLst/>
              <a:rect l="l" t="t" r="r" b="b"/>
              <a:pathLst>
                <a:path w="1615" h="1614" extrusionOk="0">
                  <a:moveTo>
                    <a:pt x="108" y="0"/>
                  </a:moveTo>
                  <a:lnTo>
                    <a:pt x="0" y="108"/>
                  </a:lnTo>
                  <a:lnTo>
                    <a:pt x="0" y="323"/>
                  </a:lnTo>
                  <a:lnTo>
                    <a:pt x="0" y="646"/>
                  </a:lnTo>
                  <a:lnTo>
                    <a:pt x="215" y="753"/>
                  </a:lnTo>
                  <a:lnTo>
                    <a:pt x="1399" y="1614"/>
                  </a:lnTo>
                  <a:lnTo>
                    <a:pt x="1614" y="1614"/>
                  </a:lnTo>
                  <a:lnTo>
                    <a:pt x="1614" y="1399"/>
                  </a:lnTo>
                  <a:lnTo>
                    <a:pt x="1614" y="968"/>
                  </a:lnTo>
                  <a:lnTo>
                    <a:pt x="1614" y="861"/>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186;p29">
              <a:extLst>
                <a:ext uri="{FF2B5EF4-FFF2-40B4-BE49-F238E27FC236}">
                  <a16:creationId xmlns:a16="http://schemas.microsoft.com/office/drawing/2014/main" id="{71DF284E-7AB2-D25D-30E3-0A7B1CF1DB26}"/>
                </a:ext>
              </a:extLst>
            </p:cNvPr>
            <p:cNvSpPr/>
            <p:nvPr/>
          </p:nvSpPr>
          <p:spPr>
            <a:xfrm>
              <a:off x="7110200" y="3792125"/>
              <a:ext cx="53825" cy="225975"/>
            </a:xfrm>
            <a:custGeom>
              <a:avLst/>
              <a:gdLst/>
              <a:ahLst/>
              <a:cxnLst/>
              <a:rect l="l" t="t" r="r" b="b"/>
              <a:pathLst>
                <a:path w="2153" h="9039" extrusionOk="0">
                  <a:moveTo>
                    <a:pt x="1077" y="1"/>
                  </a:moveTo>
                  <a:lnTo>
                    <a:pt x="646" y="216"/>
                  </a:lnTo>
                  <a:lnTo>
                    <a:pt x="324" y="431"/>
                  </a:lnTo>
                  <a:lnTo>
                    <a:pt x="108" y="862"/>
                  </a:lnTo>
                  <a:lnTo>
                    <a:pt x="1" y="1399"/>
                  </a:lnTo>
                  <a:lnTo>
                    <a:pt x="1" y="1507"/>
                  </a:lnTo>
                  <a:lnTo>
                    <a:pt x="431" y="8715"/>
                  </a:lnTo>
                  <a:lnTo>
                    <a:pt x="539" y="8823"/>
                  </a:lnTo>
                  <a:lnTo>
                    <a:pt x="646" y="8930"/>
                  </a:lnTo>
                  <a:lnTo>
                    <a:pt x="1077" y="9038"/>
                  </a:lnTo>
                  <a:lnTo>
                    <a:pt x="1399" y="8930"/>
                  </a:lnTo>
                  <a:lnTo>
                    <a:pt x="1615" y="8823"/>
                  </a:lnTo>
                  <a:lnTo>
                    <a:pt x="1615" y="8715"/>
                  </a:lnTo>
                  <a:lnTo>
                    <a:pt x="2045" y="2690"/>
                  </a:lnTo>
                  <a:lnTo>
                    <a:pt x="2153" y="1507"/>
                  </a:lnTo>
                  <a:lnTo>
                    <a:pt x="2153" y="1399"/>
                  </a:lnTo>
                  <a:lnTo>
                    <a:pt x="2153" y="862"/>
                  </a:lnTo>
                  <a:lnTo>
                    <a:pt x="1937" y="431"/>
                  </a:lnTo>
                  <a:lnTo>
                    <a:pt x="1507" y="216"/>
                  </a:lnTo>
                  <a:lnTo>
                    <a:pt x="107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187;p29">
              <a:extLst>
                <a:ext uri="{FF2B5EF4-FFF2-40B4-BE49-F238E27FC236}">
                  <a16:creationId xmlns:a16="http://schemas.microsoft.com/office/drawing/2014/main" id="{FA17A691-3E07-B298-8816-C6D37BCEFA56}"/>
                </a:ext>
              </a:extLst>
            </p:cNvPr>
            <p:cNvSpPr/>
            <p:nvPr/>
          </p:nvSpPr>
          <p:spPr>
            <a:xfrm>
              <a:off x="7104825" y="3786750"/>
              <a:ext cx="64575" cy="236725"/>
            </a:xfrm>
            <a:custGeom>
              <a:avLst/>
              <a:gdLst/>
              <a:ahLst/>
              <a:cxnLst/>
              <a:rect l="l" t="t" r="r" b="b"/>
              <a:pathLst>
                <a:path w="2583" h="9469" extrusionOk="0">
                  <a:moveTo>
                    <a:pt x="1292" y="431"/>
                  </a:moveTo>
                  <a:lnTo>
                    <a:pt x="1614" y="539"/>
                  </a:lnTo>
                  <a:lnTo>
                    <a:pt x="1937" y="754"/>
                  </a:lnTo>
                  <a:lnTo>
                    <a:pt x="2045" y="1077"/>
                  </a:lnTo>
                  <a:lnTo>
                    <a:pt x="2152" y="1507"/>
                  </a:lnTo>
                  <a:lnTo>
                    <a:pt x="2152" y="1614"/>
                  </a:lnTo>
                  <a:lnTo>
                    <a:pt x="2152" y="1722"/>
                  </a:lnTo>
                  <a:lnTo>
                    <a:pt x="2045" y="2905"/>
                  </a:lnTo>
                  <a:lnTo>
                    <a:pt x="1614" y="8823"/>
                  </a:lnTo>
                  <a:lnTo>
                    <a:pt x="1507" y="8930"/>
                  </a:lnTo>
                  <a:lnTo>
                    <a:pt x="1292" y="9038"/>
                  </a:lnTo>
                  <a:lnTo>
                    <a:pt x="969" y="8930"/>
                  </a:lnTo>
                  <a:lnTo>
                    <a:pt x="861" y="8930"/>
                  </a:lnTo>
                  <a:lnTo>
                    <a:pt x="861" y="8823"/>
                  </a:lnTo>
                  <a:lnTo>
                    <a:pt x="431" y="1722"/>
                  </a:lnTo>
                  <a:lnTo>
                    <a:pt x="431" y="1614"/>
                  </a:lnTo>
                  <a:lnTo>
                    <a:pt x="431" y="1507"/>
                  </a:lnTo>
                  <a:lnTo>
                    <a:pt x="539" y="1077"/>
                  </a:lnTo>
                  <a:lnTo>
                    <a:pt x="646" y="754"/>
                  </a:lnTo>
                  <a:lnTo>
                    <a:pt x="969" y="539"/>
                  </a:lnTo>
                  <a:lnTo>
                    <a:pt x="1292" y="431"/>
                  </a:lnTo>
                  <a:close/>
                  <a:moveTo>
                    <a:pt x="1292" y="1"/>
                  </a:moveTo>
                  <a:lnTo>
                    <a:pt x="969" y="108"/>
                  </a:lnTo>
                  <a:lnTo>
                    <a:pt x="754" y="216"/>
                  </a:lnTo>
                  <a:lnTo>
                    <a:pt x="323" y="539"/>
                  </a:lnTo>
                  <a:lnTo>
                    <a:pt x="108" y="969"/>
                  </a:lnTo>
                  <a:lnTo>
                    <a:pt x="1" y="1507"/>
                  </a:lnTo>
                  <a:lnTo>
                    <a:pt x="1" y="1614"/>
                  </a:lnTo>
                  <a:lnTo>
                    <a:pt x="1" y="1722"/>
                  </a:lnTo>
                  <a:lnTo>
                    <a:pt x="13" y="1722"/>
                  </a:lnTo>
                  <a:lnTo>
                    <a:pt x="431" y="8930"/>
                  </a:lnTo>
                  <a:lnTo>
                    <a:pt x="539" y="9145"/>
                  </a:lnTo>
                  <a:lnTo>
                    <a:pt x="754" y="9361"/>
                  </a:lnTo>
                  <a:lnTo>
                    <a:pt x="969" y="9361"/>
                  </a:lnTo>
                  <a:lnTo>
                    <a:pt x="1292" y="9468"/>
                  </a:lnTo>
                  <a:lnTo>
                    <a:pt x="1507" y="9361"/>
                  </a:lnTo>
                  <a:lnTo>
                    <a:pt x="1722" y="9361"/>
                  </a:lnTo>
                  <a:lnTo>
                    <a:pt x="1937" y="9145"/>
                  </a:lnTo>
                  <a:lnTo>
                    <a:pt x="2045" y="8930"/>
                  </a:lnTo>
                  <a:lnTo>
                    <a:pt x="2475" y="2905"/>
                  </a:lnTo>
                  <a:lnTo>
                    <a:pt x="2583" y="1722"/>
                  </a:lnTo>
                  <a:lnTo>
                    <a:pt x="2583" y="1614"/>
                  </a:lnTo>
                  <a:lnTo>
                    <a:pt x="2583" y="1507"/>
                  </a:lnTo>
                  <a:lnTo>
                    <a:pt x="2475" y="969"/>
                  </a:lnTo>
                  <a:lnTo>
                    <a:pt x="2260" y="539"/>
                  </a:lnTo>
                  <a:lnTo>
                    <a:pt x="1830" y="216"/>
                  </a:lnTo>
                  <a:lnTo>
                    <a:pt x="129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188;p29">
              <a:extLst>
                <a:ext uri="{FF2B5EF4-FFF2-40B4-BE49-F238E27FC236}">
                  <a16:creationId xmlns:a16="http://schemas.microsoft.com/office/drawing/2014/main" id="{E7B8486C-3037-4FFA-D319-6EBE4F25521B}"/>
                </a:ext>
              </a:extLst>
            </p:cNvPr>
            <p:cNvSpPr/>
            <p:nvPr/>
          </p:nvSpPr>
          <p:spPr>
            <a:xfrm>
              <a:off x="7104825" y="3630750"/>
              <a:ext cx="86100" cy="212500"/>
            </a:xfrm>
            <a:custGeom>
              <a:avLst/>
              <a:gdLst/>
              <a:ahLst/>
              <a:cxnLst/>
              <a:rect l="l" t="t" r="r" b="b"/>
              <a:pathLst>
                <a:path w="3444" h="8500" extrusionOk="0">
                  <a:moveTo>
                    <a:pt x="2368" y="1"/>
                  </a:moveTo>
                  <a:lnTo>
                    <a:pt x="2152" y="108"/>
                  </a:lnTo>
                  <a:lnTo>
                    <a:pt x="1507" y="539"/>
                  </a:lnTo>
                  <a:lnTo>
                    <a:pt x="969" y="861"/>
                  </a:lnTo>
                  <a:lnTo>
                    <a:pt x="539" y="1292"/>
                  </a:lnTo>
                  <a:lnTo>
                    <a:pt x="216" y="1830"/>
                  </a:lnTo>
                  <a:lnTo>
                    <a:pt x="216" y="1937"/>
                  </a:lnTo>
                  <a:lnTo>
                    <a:pt x="216" y="2260"/>
                  </a:lnTo>
                  <a:lnTo>
                    <a:pt x="1" y="7747"/>
                  </a:lnTo>
                  <a:lnTo>
                    <a:pt x="1399" y="8392"/>
                  </a:lnTo>
                  <a:lnTo>
                    <a:pt x="1830" y="8500"/>
                  </a:lnTo>
                  <a:lnTo>
                    <a:pt x="2260" y="8392"/>
                  </a:lnTo>
                  <a:lnTo>
                    <a:pt x="2905" y="7962"/>
                  </a:lnTo>
                  <a:lnTo>
                    <a:pt x="3121" y="7747"/>
                  </a:lnTo>
                  <a:lnTo>
                    <a:pt x="3336" y="7101"/>
                  </a:lnTo>
                  <a:lnTo>
                    <a:pt x="3443" y="6456"/>
                  </a:lnTo>
                  <a:lnTo>
                    <a:pt x="3443" y="3766"/>
                  </a:lnTo>
                  <a:lnTo>
                    <a:pt x="3228" y="431"/>
                  </a:lnTo>
                  <a:lnTo>
                    <a:pt x="2690" y="108"/>
                  </a:lnTo>
                  <a:lnTo>
                    <a:pt x="2583" y="108"/>
                  </a:lnTo>
                  <a:lnTo>
                    <a:pt x="236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189;p29">
              <a:extLst>
                <a:ext uri="{FF2B5EF4-FFF2-40B4-BE49-F238E27FC236}">
                  <a16:creationId xmlns:a16="http://schemas.microsoft.com/office/drawing/2014/main" id="{A5684A8C-AEED-97B8-C9A3-D3209D10D11D}"/>
                </a:ext>
              </a:extLst>
            </p:cNvPr>
            <p:cNvSpPr/>
            <p:nvPr/>
          </p:nvSpPr>
          <p:spPr>
            <a:xfrm>
              <a:off x="7069850" y="3652275"/>
              <a:ext cx="129150" cy="80700"/>
            </a:xfrm>
            <a:custGeom>
              <a:avLst/>
              <a:gdLst/>
              <a:ahLst/>
              <a:cxnLst/>
              <a:rect l="l" t="t" r="r" b="b"/>
              <a:pathLst>
                <a:path w="5166" h="3228" extrusionOk="0">
                  <a:moveTo>
                    <a:pt x="754" y="0"/>
                  </a:moveTo>
                  <a:lnTo>
                    <a:pt x="109" y="215"/>
                  </a:lnTo>
                  <a:lnTo>
                    <a:pt x="1" y="538"/>
                  </a:lnTo>
                  <a:lnTo>
                    <a:pt x="539" y="861"/>
                  </a:lnTo>
                  <a:lnTo>
                    <a:pt x="646" y="538"/>
                  </a:lnTo>
                  <a:lnTo>
                    <a:pt x="1400" y="1184"/>
                  </a:lnTo>
                  <a:lnTo>
                    <a:pt x="1507" y="1291"/>
                  </a:lnTo>
                  <a:lnTo>
                    <a:pt x="3659" y="3013"/>
                  </a:lnTo>
                  <a:lnTo>
                    <a:pt x="4089" y="3228"/>
                  </a:lnTo>
                  <a:lnTo>
                    <a:pt x="4412" y="3228"/>
                  </a:lnTo>
                  <a:lnTo>
                    <a:pt x="4842" y="3120"/>
                  </a:lnTo>
                  <a:lnTo>
                    <a:pt x="5058" y="3013"/>
                  </a:lnTo>
                  <a:lnTo>
                    <a:pt x="5165" y="2798"/>
                  </a:lnTo>
                  <a:lnTo>
                    <a:pt x="5165" y="2582"/>
                  </a:lnTo>
                  <a:lnTo>
                    <a:pt x="5058" y="2367"/>
                  </a:lnTo>
                  <a:lnTo>
                    <a:pt x="4735" y="2260"/>
                  </a:lnTo>
                  <a:lnTo>
                    <a:pt x="4412" y="2044"/>
                  </a:lnTo>
                  <a:lnTo>
                    <a:pt x="2906" y="1184"/>
                  </a:lnTo>
                  <a:lnTo>
                    <a:pt x="1938" y="538"/>
                  </a:lnTo>
                  <a:lnTo>
                    <a:pt x="1400" y="108"/>
                  </a:lnTo>
                  <a:lnTo>
                    <a:pt x="75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190;p29">
              <a:extLst>
                <a:ext uri="{FF2B5EF4-FFF2-40B4-BE49-F238E27FC236}">
                  <a16:creationId xmlns:a16="http://schemas.microsoft.com/office/drawing/2014/main" id="{9E696917-D934-3BD0-6319-FAAF32182FF9}"/>
                </a:ext>
              </a:extLst>
            </p:cNvPr>
            <p:cNvSpPr/>
            <p:nvPr/>
          </p:nvSpPr>
          <p:spPr>
            <a:xfrm>
              <a:off x="7180150" y="3703375"/>
              <a:ext cx="0" cy="25"/>
            </a:xfrm>
            <a:custGeom>
              <a:avLst/>
              <a:gdLst/>
              <a:ahLst/>
              <a:cxnLst/>
              <a:rect l="l" t="t" r="r" b="b"/>
              <a:pathLst>
                <a:path h="1" extrusionOk="0">
                  <a:moveTo>
                    <a:pt x="0" y="0"/>
                  </a:moveTo>
                  <a:lnTo>
                    <a:pt x="0" y="0"/>
                  </a:lnTo>
                  <a:lnTo>
                    <a:pt x="0" y="0"/>
                  </a:lnTo>
                  <a:lnTo>
                    <a:pt x="0"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191;p29">
              <a:extLst>
                <a:ext uri="{FF2B5EF4-FFF2-40B4-BE49-F238E27FC236}">
                  <a16:creationId xmlns:a16="http://schemas.microsoft.com/office/drawing/2014/main" id="{C0F070AB-4569-3319-D944-F6BF694B3845}"/>
                </a:ext>
              </a:extLst>
            </p:cNvPr>
            <p:cNvSpPr/>
            <p:nvPr/>
          </p:nvSpPr>
          <p:spPr>
            <a:xfrm>
              <a:off x="7067175" y="3646900"/>
              <a:ext cx="137200" cy="91475"/>
            </a:xfrm>
            <a:custGeom>
              <a:avLst/>
              <a:gdLst/>
              <a:ahLst/>
              <a:cxnLst/>
              <a:rect l="l" t="t" r="r" b="b"/>
              <a:pathLst>
                <a:path w="5488" h="3659" extrusionOk="0">
                  <a:moveTo>
                    <a:pt x="1399" y="430"/>
                  </a:moveTo>
                  <a:lnTo>
                    <a:pt x="1829" y="861"/>
                  </a:lnTo>
                  <a:lnTo>
                    <a:pt x="1958" y="925"/>
                  </a:lnTo>
                  <a:lnTo>
                    <a:pt x="1958" y="925"/>
                  </a:lnTo>
                  <a:lnTo>
                    <a:pt x="1937" y="968"/>
                  </a:lnTo>
                  <a:lnTo>
                    <a:pt x="2260" y="1184"/>
                  </a:lnTo>
                  <a:lnTo>
                    <a:pt x="3443" y="1829"/>
                  </a:lnTo>
                  <a:lnTo>
                    <a:pt x="4411" y="2475"/>
                  </a:lnTo>
                  <a:lnTo>
                    <a:pt x="4519" y="2475"/>
                  </a:lnTo>
                  <a:lnTo>
                    <a:pt x="4949" y="2690"/>
                  </a:lnTo>
                  <a:lnTo>
                    <a:pt x="5057" y="2905"/>
                  </a:lnTo>
                  <a:lnTo>
                    <a:pt x="5057" y="3013"/>
                  </a:lnTo>
                  <a:lnTo>
                    <a:pt x="4949" y="3120"/>
                  </a:lnTo>
                  <a:lnTo>
                    <a:pt x="4519" y="3228"/>
                  </a:lnTo>
                  <a:lnTo>
                    <a:pt x="4196" y="3228"/>
                  </a:lnTo>
                  <a:lnTo>
                    <a:pt x="3874" y="3120"/>
                  </a:lnTo>
                  <a:lnTo>
                    <a:pt x="1722" y="1399"/>
                  </a:lnTo>
                  <a:lnTo>
                    <a:pt x="1614" y="1291"/>
                  </a:lnTo>
                  <a:lnTo>
                    <a:pt x="861" y="646"/>
                  </a:lnTo>
                  <a:lnTo>
                    <a:pt x="646" y="646"/>
                  </a:lnTo>
                  <a:lnTo>
                    <a:pt x="538" y="753"/>
                  </a:lnTo>
                  <a:lnTo>
                    <a:pt x="538" y="861"/>
                  </a:lnTo>
                  <a:lnTo>
                    <a:pt x="323" y="646"/>
                  </a:lnTo>
                  <a:lnTo>
                    <a:pt x="431" y="538"/>
                  </a:lnTo>
                  <a:lnTo>
                    <a:pt x="861" y="430"/>
                  </a:lnTo>
                  <a:close/>
                  <a:moveTo>
                    <a:pt x="753" y="0"/>
                  </a:moveTo>
                  <a:lnTo>
                    <a:pt x="216" y="215"/>
                  </a:lnTo>
                  <a:lnTo>
                    <a:pt x="108" y="430"/>
                  </a:lnTo>
                  <a:lnTo>
                    <a:pt x="0" y="753"/>
                  </a:lnTo>
                  <a:lnTo>
                    <a:pt x="0" y="861"/>
                  </a:lnTo>
                  <a:lnTo>
                    <a:pt x="0" y="968"/>
                  </a:lnTo>
                  <a:lnTo>
                    <a:pt x="538" y="1291"/>
                  </a:lnTo>
                  <a:lnTo>
                    <a:pt x="753" y="1291"/>
                  </a:lnTo>
                  <a:lnTo>
                    <a:pt x="861" y="1184"/>
                  </a:lnTo>
                  <a:lnTo>
                    <a:pt x="861" y="1076"/>
                  </a:lnTo>
                  <a:lnTo>
                    <a:pt x="1399" y="1506"/>
                  </a:lnTo>
                  <a:lnTo>
                    <a:pt x="1507" y="1614"/>
                  </a:lnTo>
                  <a:lnTo>
                    <a:pt x="3658" y="3335"/>
                  </a:lnTo>
                  <a:lnTo>
                    <a:pt x="3701" y="3357"/>
                  </a:lnTo>
                  <a:lnTo>
                    <a:pt x="3701" y="3357"/>
                  </a:lnTo>
                  <a:lnTo>
                    <a:pt x="3658" y="3443"/>
                  </a:lnTo>
                  <a:lnTo>
                    <a:pt x="4089" y="3551"/>
                  </a:lnTo>
                  <a:lnTo>
                    <a:pt x="4519" y="3658"/>
                  </a:lnTo>
                  <a:lnTo>
                    <a:pt x="4842" y="3551"/>
                  </a:lnTo>
                  <a:lnTo>
                    <a:pt x="5165" y="3551"/>
                  </a:lnTo>
                  <a:lnTo>
                    <a:pt x="5272" y="3335"/>
                  </a:lnTo>
                  <a:lnTo>
                    <a:pt x="5487" y="3120"/>
                  </a:lnTo>
                  <a:lnTo>
                    <a:pt x="5487" y="3013"/>
                  </a:lnTo>
                  <a:lnTo>
                    <a:pt x="5380" y="2690"/>
                  </a:lnTo>
                  <a:lnTo>
                    <a:pt x="5165" y="2475"/>
                  </a:lnTo>
                  <a:lnTo>
                    <a:pt x="4949" y="2259"/>
                  </a:lnTo>
                  <a:lnTo>
                    <a:pt x="4627" y="2152"/>
                  </a:lnTo>
                  <a:lnTo>
                    <a:pt x="4627" y="2152"/>
                  </a:lnTo>
                  <a:lnTo>
                    <a:pt x="4627" y="2152"/>
                  </a:lnTo>
                  <a:lnTo>
                    <a:pt x="4519" y="2044"/>
                  </a:lnTo>
                  <a:lnTo>
                    <a:pt x="4438" y="2044"/>
                  </a:lnTo>
                  <a:lnTo>
                    <a:pt x="3120" y="1291"/>
                  </a:lnTo>
                  <a:lnTo>
                    <a:pt x="2475" y="861"/>
                  </a:lnTo>
                  <a:lnTo>
                    <a:pt x="2152" y="646"/>
                  </a:lnTo>
                  <a:lnTo>
                    <a:pt x="1614" y="215"/>
                  </a:lnTo>
                  <a:lnTo>
                    <a:pt x="1507" y="108"/>
                  </a:lnTo>
                  <a:lnTo>
                    <a:pt x="86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192;p29">
              <a:extLst>
                <a:ext uri="{FF2B5EF4-FFF2-40B4-BE49-F238E27FC236}">
                  <a16:creationId xmlns:a16="http://schemas.microsoft.com/office/drawing/2014/main" id="{6A6CC3D5-3F60-73EC-55F5-CF8ED183D965}"/>
                </a:ext>
              </a:extLst>
            </p:cNvPr>
            <p:cNvSpPr/>
            <p:nvPr/>
          </p:nvSpPr>
          <p:spPr>
            <a:xfrm>
              <a:off x="7174750" y="3700675"/>
              <a:ext cx="10800" cy="8100"/>
            </a:xfrm>
            <a:custGeom>
              <a:avLst/>
              <a:gdLst/>
              <a:ahLst/>
              <a:cxnLst/>
              <a:rect l="l" t="t" r="r" b="b"/>
              <a:pathLst>
                <a:path w="432" h="324" extrusionOk="0">
                  <a:moveTo>
                    <a:pt x="1" y="1"/>
                  </a:moveTo>
                  <a:lnTo>
                    <a:pt x="1" y="216"/>
                  </a:lnTo>
                  <a:lnTo>
                    <a:pt x="108" y="324"/>
                  </a:lnTo>
                  <a:lnTo>
                    <a:pt x="324" y="324"/>
                  </a:lnTo>
                  <a:lnTo>
                    <a:pt x="431" y="216"/>
                  </a:lnTo>
                  <a:lnTo>
                    <a:pt x="431" y="108"/>
                  </a:lnTo>
                  <a:lnTo>
                    <a:pt x="32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193;p29">
              <a:extLst>
                <a:ext uri="{FF2B5EF4-FFF2-40B4-BE49-F238E27FC236}">
                  <a16:creationId xmlns:a16="http://schemas.microsoft.com/office/drawing/2014/main" id="{08E845DF-0C5E-DB44-40E7-F818B0935F7D}"/>
                </a:ext>
              </a:extLst>
            </p:cNvPr>
            <p:cNvSpPr/>
            <p:nvPr/>
          </p:nvSpPr>
          <p:spPr>
            <a:xfrm>
              <a:off x="7164000" y="3606550"/>
              <a:ext cx="53825" cy="126425"/>
            </a:xfrm>
            <a:custGeom>
              <a:avLst/>
              <a:gdLst/>
              <a:ahLst/>
              <a:cxnLst/>
              <a:rect l="l" t="t" r="r" b="b"/>
              <a:pathLst>
                <a:path w="2153" h="5057" extrusionOk="0">
                  <a:moveTo>
                    <a:pt x="1184" y="0"/>
                  </a:moveTo>
                  <a:lnTo>
                    <a:pt x="861" y="108"/>
                  </a:lnTo>
                  <a:lnTo>
                    <a:pt x="538" y="538"/>
                  </a:lnTo>
                  <a:lnTo>
                    <a:pt x="323" y="969"/>
                  </a:lnTo>
                  <a:lnTo>
                    <a:pt x="323" y="1614"/>
                  </a:lnTo>
                  <a:lnTo>
                    <a:pt x="323" y="1937"/>
                  </a:lnTo>
                  <a:lnTo>
                    <a:pt x="108" y="3443"/>
                  </a:lnTo>
                  <a:lnTo>
                    <a:pt x="1" y="3658"/>
                  </a:lnTo>
                  <a:lnTo>
                    <a:pt x="1" y="4089"/>
                  </a:lnTo>
                  <a:lnTo>
                    <a:pt x="1" y="4304"/>
                  </a:lnTo>
                  <a:lnTo>
                    <a:pt x="1" y="4627"/>
                  </a:lnTo>
                  <a:lnTo>
                    <a:pt x="216" y="4842"/>
                  </a:lnTo>
                  <a:lnTo>
                    <a:pt x="431" y="5057"/>
                  </a:lnTo>
                  <a:lnTo>
                    <a:pt x="969" y="5057"/>
                  </a:lnTo>
                  <a:lnTo>
                    <a:pt x="1184" y="4949"/>
                  </a:lnTo>
                  <a:lnTo>
                    <a:pt x="1292" y="4734"/>
                  </a:lnTo>
                  <a:lnTo>
                    <a:pt x="1507" y="4304"/>
                  </a:lnTo>
                  <a:lnTo>
                    <a:pt x="1614" y="3873"/>
                  </a:lnTo>
                  <a:lnTo>
                    <a:pt x="1937" y="2475"/>
                  </a:lnTo>
                  <a:lnTo>
                    <a:pt x="2045" y="2260"/>
                  </a:lnTo>
                  <a:lnTo>
                    <a:pt x="2152" y="1614"/>
                  </a:lnTo>
                  <a:lnTo>
                    <a:pt x="2045" y="969"/>
                  </a:lnTo>
                  <a:lnTo>
                    <a:pt x="1829" y="538"/>
                  </a:lnTo>
                  <a:lnTo>
                    <a:pt x="1507" y="108"/>
                  </a:lnTo>
                  <a:lnTo>
                    <a:pt x="1184"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194;p29">
              <a:extLst>
                <a:ext uri="{FF2B5EF4-FFF2-40B4-BE49-F238E27FC236}">
                  <a16:creationId xmlns:a16="http://schemas.microsoft.com/office/drawing/2014/main" id="{BF83E570-8CA9-5669-EEFD-154C87D6EE3C}"/>
                </a:ext>
              </a:extLst>
            </p:cNvPr>
            <p:cNvSpPr/>
            <p:nvPr/>
          </p:nvSpPr>
          <p:spPr>
            <a:xfrm>
              <a:off x="7158625" y="3603850"/>
              <a:ext cx="61875" cy="134525"/>
            </a:xfrm>
            <a:custGeom>
              <a:avLst/>
              <a:gdLst/>
              <a:ahLst/>
              <a:cxnLst/>
              <a:rect l="l" t="t" r="r" b="b"/>
              <a:pathLst>
                <a:path w="2475" h="5381" extrusionOk="0">
                  <a:moveTo>
                    <a:pt x="1399" y="324"/>
                  </a:moveTo>
                  <a:lnTo>
                    <a:pt x="1614" y="431"/>
                  </a:lnTo>
                  <a:lnTo>
                    <a:pt x="1829" y="646"/>
                  </a:lnTo>
                  <a:lnTo>
                    <a:pt x="2044" y="861"/>
                  </a:lnTo>
                  <a:lnTo>
                    <a:pt x="2152" y="1292"/>
                  </a:lnTo>
                  <a:lnTo>
                    <a:pt x="2152" y="1722"/>
                  </a:lnTo>
                  <a:lnTo>
                    <a:pt x="2044" y="2260"/>
                  </a:lnTo>
                  <a:lnTo>
                    <a:pt x="2044" y="2583"/>
                  </a:lnTo>
                  <a:lnTo>
                    <a:pt x="1722" y="3981"/>
                  </a:lnTo>
                  <a:lnTo>
                    <a:pt x="1507" y="4412"/>
                  </a:lnTo>
                  <a:lnTo>
                    <a:pt x="1399" y="4842"/>
                  </a:lnTo>
                  <a:lnTo>
                    <a:pt x="1291" y="4950"/>
                  </a:lnTo>
                  <a:lnTo>
                    <a:pt x="753" y="4950"/>
                  </a:lnTo>
                  <a:lnTo>
                    <a:pt x="538" y="4842"/>
                  </a:lnTo>
                  <a:lnTo>
                    <a:pt x="431" y="4627"/>
                  </a:lnTo>
                  <a:lnTo>
                    <a:pt x="431" y="4412"/>
                  </a:lnTo>
                  <a:lnTo>
                    <a:pt x="431" y="4197"/>
                  </a:lnTo>
                  <a:lnTo>
                    <a:pt x="431" y="3874"/>
                  </a:lnTo>
                  <a:lnTo>
                    <a:pt x="431" y="3551"/>
                  </a:lnTo>
                  <a:lnTo>
                    <a:pt x="753" y="2045"/>
                  </a:lnTo>
                  <a:lnTo>
                    <a:pt x="646" y="1722"/>
                  </a:lnTo>
                  <a:lnTo>
                    <a:pt x="753" y="1077"/>
                  </a:lnTo>
                  <a:lnTo>
                    <a:pt x="969" y="646"/>
                  </a:lnTo>
                  <a:lnTo>
                    <a:pt x="1184" y="431"/>
                  </a:lnTo>
                  <a:lnTo>
                    <a:pt x="1399" y="324"/>
                  </a:lnTo>
                  <a:close/>
                  <a:moveTo>
                    <a:pt x="1184" y="1"/>
                  </a:moveTo>
                  <a:lnTo>
                    <a:pt x="969" y="108"/>
                  </a:lnTo>
                  <a:lnTo>
                    <a:pt x="646" y="431"/>
                  </a:lnTo>
                  <a:lnTo>
                    <a:pt x="538" y="754"/>
                  </a:lnTo>
                  <a:lnTo>
                    <a:pt x="323" y="1184"/>
                  </a:lnTo>
                  <a:lnTo>
                    <a:pt x="323" y="1722"/>
                  </a:lnTo>
                  <a:lnTo>
                    <a:pt x="323" y="2045"/>
                  </a:lnTo>
                  <a:lnTo>
                    <a:pt x="108" y="3551"/>
                  </a:lnTo>
                  <a:lnTo>
                    <a:pt x="108" y="3766"/>
                  </a:lnTo>
                  <a:lnTo>
                    <a:pt x="0" y="4089"/>
                  </a:lnTo>
                  <a:lnTo>
                    <a:pt x="0" y="4412"/>
                  </a:lnTo>
                  <a:lnTo>
                    <a:pt x="108" y="4735"/>
                  </a:lnTo>
                  <a:lnTo>
                    <a:pt x="216" y="5057"/>
                  </a:lnTo>
                  <a:lnTo>
                    <a:pt x="431" y="5273"/>
                  </a:lnTo>
                  <a:lnTo>
                    <a:pt x="646" y="5273"/>
                  </a:lnTo>
                  <a:lnTo>
                    <a:pt x="969" y="5380"/>
                  </a:lnTo>
                  <a:lnTo>
                    <a:pt x="1291" y="5380"/>
                  </a:lnTo>
                  <a:lnTo>
                    <a:pt x="1507" y="5165"/>
                  </a:lnTo>
                  <a:lnTo>
                    <a:pt x="1722" y="4950"/>
                  </a:lnTo>
                  <a:lnTo>
                    <a:pt x="1937" y="4519"/>
                  </a:lnTo>
                  <a:lnTo>
                    <a:pt x="2044" y="3981"/>
                  </a:lnTo>
                  <a:lnTo>
                    <a:pt x="2367" y="2583"/>
                  </a:lnTo>
                  <a:lnTo>
                    <a:pt x="2367" y="2368"/>
                  </a:lnTo>
                  <a:lnTo>
                    <a:pt x="2475" y="1722"/>
                  </a:lnTo>
                  <a:lnTo>
                    <a:pt x="2475" y="1077"/>
                  </a:lnTo>
                  <a:lnTo>
                    <a:pt x="2260" y="539"/>
                  </a:lnTo>
                  <a:lnTo>
                    <a:pt x="1829" y="108"/>
                  </a:lnTo>
                  <a:lnTo>
                    <a:pt x="161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195;p29">
              <a:extLst>
                <a:ext uri="{FF2B5EF4-FFF2-40B4-BE49-F238E27FC236}">
                  <a16:creationId xmlns:a16="http://schemas.microsoft.com/office/drawing/2014/main" id="{9A522BA7-8CD8-D278-D8D4-E8F93D0AE2B0}"/>
                </a:ext>
              </a:extLst>
            </p:cNvPr>
            <p:cNvSpPr/>
            <p:nvPr/>
          </p:nvSpPr>
          <p:spPr>
            <a:xfrm>
              <a:off x="7107525" y="3603850"/>
              <a:ext cx="112975" cy="196375"/>
            </a:xfrm>
            <a:custGeom>
              <a:avLst/>
              <a:gdLst/>
              <a:ahLst/>
              <a:cxnLst/>
              <a:rect l="l" t="t" r="r" b="b"/>
              <a:pathLst>
                <a:path w="4519" h="7855" extrusionOk="0">
                  <a:moveTo>
                    <a:pt x="2260" y="1"/>
                  </a:moveTo>
                  <a:lnTo>
                    <a:pt x="1614" y="108"/>
                  </a:lnTo>
                  <a:lnTo>
                    <a:pt x="1076" y="324"/>
                  </a:lnTo>
                  <a:lnTo>
                    <a:pt x="646" y="539"/>
                  </a:lnTo>
                  <a:lnTo>
                    <a:pt x="431" y="754"/>
                  </a:lnTo>
                  <a:lnTo>
                    <a:pt x="215" y="1184"/>
                  </a:lnTo>
                  <a:lnTo>
                    <a:pt x="108" y="1507"/>
                  </a:lnTo>
                  <a:lnTo>
                    <a:pt x="0" y="6886"/>
                  </a:lnTo>
                  <a:lnTo>
                    <a:pt x="1722" y="7855"/>
                  </a:lnTo>
                  <a:lnTo>
                    <a:pt x="4411" y="6241"/>
                  </a:lnTo>
                  <a:lnTo>
                    <a:pt x="4411" y="4089"/>
                  </a:lnTo>
                  <a:lnTo>
                    <a:pt x="4519" y="3228"/>
                  </a:lnTo>
                  <a:lnTo>
                    <a:pt x="4519" y="2475"/>
                  </a:lnTo>
                  <a:lnTo>
                    <a:pt x="4304" y="1722"/>
                  </a:lnTo>
                  <a:lnTo>
                    <a:pt x="4088" y="969"/>
                  </a:lnTo>
                  <a:lnTo>
                    <a:pt x="3873" y="539"/>
                  </a:lnTo>
                  <a:lnTo>
                    <a:pt x="3551" y="216"/>
                  </a:lnTo>
                  <a:lnTo>
                    <a:pt x="3120"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196;p29">
              <a:extLst>
                <a:ext uri="{FF2B5EF4-FFF2-40B4-BE49-F238E27FC236}">
                  <a16:creationId xmlns:a16="http://schemas.microsoft.com/office/drawing/2014/main" id="{F67890F3-7B7B-F78A-D362-47861D82708C}"/>
                </a:ext>
              </a:extLst>
            </p:cNvPr>
            <p:cNvSpPr/>
            <p:nvPr/>
          </p:nvSpPr>
          <p:spPr>
            <a:xfrm>
              <a:off x="7102150" y="3598475"/>
              <a:ext cx="121050" cy="204450"/>
            </a:xfrm>
            <a:custGeom>
              <a:avLst/>
              <a:gdLst/>
              <a:ahLst/>
              <a:cxnLst/>
              <a:rect l="l" t="t" r="r" b="b"/>
              <a:pathLst>
                <a:path w="4842" h="8178" extrusionOk="0">
                  <a:moveTo>
                    <a:pt x="2690" y="323"/>
                  </a:moveTo>
                  <a:lnTo>
                    <a:pt x="3335" y="431"/>
                  </a:lnTo>
                  <a:lnTo>
                    <a:pt x="3658" y="539"/>
                  </a:lnTo>
                  <a:lnTo>
                    <a:pt x="3873" y="861"/>
                  </a:lnTo>
                  <a:lnTo>
                    <a:pt x="4196" y="1292"/>
                  </a:lnTo>
                  <a:lnTo>
                    <a:pt x="4411" y="1937"/>
                  </a:lnTo>
                  <a:lnTo>
                    <a:pt x="4519" y="2690"/>
                  </a:lnTo>
                  <a:lnTo>
                    <a:pt x="4519" y="3121"/>
                  </a:lnTo>
                  <a:lnTo>
                    <a:pt x="4519" y="4304"/>
                  </a:lnTo>
                  <a:lnTo>
                    <a:pt x="4519" y="6241"/>
                  </a:lnTo>
                  <a:lnTo>
                    <a:pt x="1937" y="7854"/>
                  </a:lnTo>
                  <a:lnTo>
                    <a:pt x="430" y="6994"/>
                  </a:lnTo>
                  <a:lnTo>
                    <a:pt x="430" y="1722"/>
                  </a:lnTo>
                  <a:lnTo>
                    <a:pt x="538" y="1399"/>
                  </a:lnTo>
                  <a:lnTo>
                    <a:pt x="753" y="1184"/>
                  </a:lnTo>
                  <a:lnTo>
                    <a:pt x="968" y="861"/>
                  </a:lnTo>
                  <a:lnTo>
                    <a:pt x="1291" y="646"/>
                  </a:lnTo>
                  <a:lnTo>
                    <a:pt x="1937" y="431"/>
                  </a:lnTo>
                  <a:lnTo>
                    <a:pt x="2475" y="323"/>
                  </a:lnTo>
                  <a:close/>
                  <a:moveTo>
                    <a:pt x="2475" y="1"/>
                  </a:moveTo>
                  <a:lnTo>
                    <a:pt x="1829" y="108"/>
                  </a:lnTo>
                  <a:lnTo>
                    <a:pt x="1183" y="323"/>
                  </a:lnTo>
                  <a:lnTo>
                    <a:pt x="753" y="539"/>
                  </a:lnTo>
                  <a:lnTo>
                    <a:pt x="430" y="861"/>
                  </a:lnTo>
                  <a:lnTo>
                    <a:pt x="215" y="1292"/>
                  </a:lnTo>
                  <a:lnTo>
                    <a:pt x="108" y="1722"/>
                  </a:lnTo>
                  <a:lnTo>
                    <a:pt x="0" y="7101"/>
                  </a:lnTo>
                  <a:lnTo>
                    <a:pt x="108" y="7316"/>
                  </a:lnTo>
                  <a:lnTo>
                    <a:pt x="1829" y="8177"/>
                  </a:lnTo>
                  <a:lnTo>
                    <a:pt x="2044" y="8177"/>
                  </a:lnTo>
                  <a:lnTo>
                    <a:pt x="4734" y="6563"/>
                  </a:lnTo>
                  <a:lnTo>
                    <a:pt x="4841" y="6456"/>
                  </a:lnTo>
                  <a:lnTo>
                    <a:pt x="4841" y="4304"/>
                  </a:lnTo>
                  <a:lnTo>
                    <a:pt x="4841" y="3121"/>
                  </a:lnTo>
                  <a:lnTo>
                    <a:pt x="4841" y="2690"/>
                  </a:lnTo>
                  <a:lnTo>
                    <a:pt x="4734" y="1830"/>
                  </a:lnTo>
                  <a:lnTo>
                    <a:pt x="4519" y="1076"/>
                  </a:lnTo>
                  <a:lnTo>
                    <a:pt x="4196" y="646"/>
                  </a:lnTo>
                  <a:lnTo>
                    <a:pt x="3873" y="323"/>
                  </a:lnTo>
                  <a:lnTo>
                    <a:pt x="3443" y="108"/>
                  </a:lnTo>
                  <a:lnTo>
                    <a:pt x="269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197;p29">
              <a:extLst>
                <a:ext uri="{FF2B5EF4-FFF2-40B4-BE49-F238E27FC236}">
                  <a16:creationId xmlns:a16="http://schemas.microsoft.com/office/drawing/2014/main" id="{C7743E58-8BBF-B6AA-4259-4DFDB73FCD9C}"/>
                </a:ext>
              </a:extLst>
            </p:cNvPr>
            <p:cNvSpPr/>
            <p:nvPr/>
          </p:nvSpPr>
          <p:spPr>
            <a:xfrm>
              <a:off x="6951525" y="3668400"/>
              <a:ext cx="131800" cy="72650"/>
            </a:xfrm>
            <a:custGeom>
              <a:avLst/>
              <a:gdLst/>
              <a:ahLst/>
              <a:cxnLst/>
              <a:rect l="l" t="t" r="r" b="b"/>
              <a:pathLst>
                <a:path w="5272" h="2906" extrusionOk="0">
                  <a:moveTo>
                    <a:pt x="646" y="1"/>
                  </a:moveTo>
                  <a:lnTo>
                    <a:pt x="108" y="216"/>
                  </a:lnTo>
                  <a:lnTo>
                    <a:pt x="0" y="539"/>
                  </a:lnTo>
                  <a:lnTo>
                    <a:pt x="538" y="862"/>
                  </a:lnTo>
                  <a:lnTo>
                    <a:pt x="646" y="539"/>
                  </a:lnTo>
                  <a:lnTo>
                    <a:pt x="1399" y="1077"/>
                  </a:lnTo>
                  <a:lnTo>
                    <a:pt x="1614" y="1184"/>
                  </a:lnTo>
                  <a:lnTo>
                    <a:pt x="3873" y="2798"/>
                  </a:lnTo>
                  <a:lnTo>
                    <a:pt x="4196" y="2906"/>
                  </a:lnTo>
                  <a:lnTo>
                    <a:pt x="4626" y="2906"/>
                  </a:lnTo>
                  <a:lnTo>
                    <a:pt x="4949" y="2798"/>
                  </a:lnTo>
                  <a:lnTo>
                    <a:pt x="5164" y="2691"/>
                  </a:lnTo>
                  <a:lnTo>
                    <a:pt x="5272" y="2475"/>
                  </a:lnTo>
                  <a:lnTo>
                    <a:pt x="5272" y="2260"/>
                  </a:lnTo>
                  <a:lnTo>
                    <a:pt x="5164" y="2045"/>
                  </a:lnTo>
                  <a:lnTo>
                    <a:pt x="4842" y="1937"/>
                  </a:lnTo>
                  <a:lnTo>
                    <a:pt x="4519" y="1722"/>
                  </a:lnTo>
                  <a:lnTo>
                    <a:pt x="3013" y="969"/>
                  </a:lnTo>
                  <a:lnTo>
                    <a:pt x="1829" y="431"/>
                  </a:lnTo>
                  <a:lnTo>
                    <a:pt x="139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198;p29">
              <a:extLst>
                <a:ext uri="{FF2B5EF4-FFF2-40B4-BE49-F238E27FC236}">
                  <a16:creationId xmlns:a16="http://schemas.microsoft.com/office/drawing/2014/main" id="{FAAC5762-9779-3FC2-2CF7-EA1E4FA2527E}"/>
                </a:ext>
              </a:extLst>
            </p:cNvPr>
            <p:cNvSpPr/>
            <p:nvPr/>
          </p:nvSpPr>
          <p:spPr>
            <a:xfrm>
              <a:off x="7064475" y="3711450"/>
              <a:ext cx="25" cy="25"/>
            </a:xfrm>
            <a:custGeom>
              <a:avLst/>
              <a:gdLst/>
              <a:ahLst/>
              <a:cxnLst/>
              <a:rect l="l" t="t" r="r" b="b"/>
              <a:pathLst>
                <a:path w="1" h="1" extrusionOk="0">
                  <a:moveTo>
                    <a:pt x="1" y="0"/>
                  </a:moveTo>
                  <a:lnTo>
                    <a:pt x="1" y="0"/>
                  </a:lnTo>
                  <a:lnTo>
                    <a:pt x="1" y="0"/>
                  </a:lnTo>
                  <a:lnTo>
                    <a:pt x="1"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199;p29">
              <a:extLst>
                <a:ext uri="{FF2B5EF4-FFF2-40B4-BE49-F238E27FC236}">
                  <a16:creationId xmlns:a16="http://schemas.microsoft.com/office/drawing/2014/main" id="{FD4095CB-F07F-7EDD-F200-C84D0AC68DEE}"/>
                </a:ext>
              </a:extLst>
            </p:cNvPr>
            <p:cNvSpPr/>
            <p:nvPr/>
          </p:nvSpPr>
          <p:spPr>
            <a:xfrm>
              <a:off x="6948825" y="3663025"/>
              <a:ext cx="139900" cy="83400"/>
            </a:xfrm>
            <a:custGeom>
              <a:avLst/>
              <a:gdLst/>
              <a:ahLst/>
              <a:cxnLst/>
              <a:rect l="l" t="t" r="r" b="b"/>
              <a:pathLst>
                <a:path w="5596" h="3336" extrusionOk="0">
                  <a:moveTo>
                    <a:pt x="861" y="323"/>
                  </a:moveTo>
                  <a:lnTo>
                    <a:pt x="1399" y="431"/>
                  </a:lnTo>
                  <a:lnTo>
                    <a:pt x="1830" y="754"/>
                  </a:lnTo>
                  <a:lnTo>
                    <a:pt x="1937" y="808"/>
                  </a:lnTo>
                  <a:lnTo>
                    <a:pt x="1937" y="861"/>
                  </a:lnTo>
                  <a:lnTo>
                    <a:pt x="2045" y="861"/>
                  </a:lnTo>
                  <a:lnTo>
                    <a:pt x="3336" y="1507"/>
                  </a:lnTo>
                  <a:lnTo>
                    <a:pt x="4412" y="2094"/>
                  </a:lnTo>
                  <a:lnTo>
                    <a:pt x="4412" y="2094"/>
                  </a:lnTo>
                  <a:lnTo>
                    <a:pt x="4412" y="2152"/>
                  </a:lnTo>
                  <a:lnTo>
                    <a:pt x="4627" y="2152"/>
                  </a:lnTo>
                  <a:lnTo>
                    <a:pt x="5057" y="2368"/>
                  </a:lnTo>
                  <a:lnTo>
                    <a:pt x="5165" y="2475"/>
                  </a:lnTo>
                  <a:lnTo>
                    <a:pt x="5272" y="2583"/>
                  </a:lnTo>
                  <a:lnTo>
                    <a:pt x="5272" y="2690"/>
                  </a:lnTo>
                  <a:lnTo>
                    <a:pt x="5057" y="2798"/>
                  </a:lnTo>
                  <a:lnTo>
                    <a:pt x="4627" y="2906"/>
                  </a:lnTo>
                  <a:lnTo>
                    <a:pt x="4412" y="2906"/>
                  </a:lnTo>
                  <a:lnTo>
                    <a:pt x="4077" y="2822"/>
                  </a:lnTo>
                  <a:lnTo>
                    <a:pt x="4089" y="2798"/>
                  </a:lnTo>
                  <a:lnTo>
                    <a:pt x="1830" y="1292"/>
                  </a:lnTo>
                  <a:lnTo>
                    <a:pt x="1614" y="1184"/>
                  </a:lnTo>
                  <a:lnTo>
                    <a:pt x="861" y="646"/>
                  </a:lnTo>
                  <a:lnTo>
                    <a:pt x="646" y="539"/>
                  </a:lnTo>
                  <a:lnTo>
                    <a:pt x="539" y="754"/>
                  </a:lnTo>
                  <a:lnTo>
                    <a:pt x="539" y="861"/>
                  </a:lnTo>
                  <a:lnTo>
                    <a:pt x="323" y="646"/>
                  </a:lnTo>
                  <a:lnTo>
                    <a:pt x="323" y="539"/>
                  </a:lnTo>
                  <a:lnTo>
                    <a:pt x="861" y="323"/>
                  </a:lnTo>
                  <a:close/>
                  <a:moveTo>
                    <a:pt x="754" y="1"/>
                  </a:moveTo>
                  <a:lnTo>
                    <a:pt x="108" y="323"/>
                  </a:lnTo>
                  <a:lnTo>
                    <a:pt x="1" y="431"/>
                  </a:lnTo>
                  <a:lnTo>
                    <a:pt x="1" y="754"/>
                  </a:lnTo>
                  <a:lnTo>
                    <a:pt x="1" y="861"/>
                  </a:lnTo>
                  <a:lnTo>
                    <a:pt x="1" y="969"/>
                  </a:lnTo>
                  <a:lnTo>
                    <a:pt x="646" y="1292"/>
                  </a:lnTo>
                  <a:lnTo>
                    <a:pt x="754" y="1292"/>
                  </a:lnTo>
                  <a:lnTo>
                    <a:pt x="861" y="1077"/>
                  </a:lnTo>
                  <a:lnTo>
                    <a:pt x="1399" y="1507"/>
                  </a:lnTo>
                  <a:lnTo>
                    <a:pt x="1614" y="1614"/>
                  </a:lnTo>
                  <a:lnTo>
                    <a:pt x="3874" y="3121"/>
                  </a:lnTo>
                  <a:lnTo>
                    <a:pt x="4304" y="3336"/>
                  </a:lnTo>
                  <a:lnTo>
                    <a:pt x="4627" y="3336"/>
                  </a:lnTo>
                  <a:lnTo>
                    <a:pt x="4950" y="3228"/>
                  </a:lnTo>
                  <a:lnTo>
                    <a:pt x="5272" y="3121"/>
                  </a:lnTo>
                  <a:lnTo>
                    <a:pt x="5487" y="3013"/>
                  </a:lnTo>
                  <a:lnTo>
                    <a:pt x="5595" y="2690"/>
                  </a:lnTo>
                  <a:lnTo>
                    <a:pt x="5595" y="2583"/>
                  </a:lnTo>
                  <a:lnTo>
                    <a:pt x="5487" y="2368"/>
                  </a:lnTo>
                  <a:lnTo>
                    <a:pt x="5272" y="2152"/>
                  </a:lnTo>
                  <a:lnTo>
                    <a:pt x="5057" y="1937"/>
                  </a:lnTo>
                  <a:lnTo>
                    <a:pt x="4734" y="1830"/>
                  </a:lnTo>
                  <a:lnTo>
                    <a:pt x="4627" y="1830"/>
                  </a:lnTo>
                  <a:lnTo>
                    <a:pt x="4519" y="1722"/>
                  </a:lnTo>
                  <a:lnTo>
                    <a:pt x="4487" y="1754"/>
                  </a:lnTo>
                  <a:lnTo>
                    <a:pt x="3228" y="1077"/>
                  </a:lnTo>
                  <a:lnTo>
                    <a:pt x="2367" y="646"/>
                  </a:lnTo>
                  <a:lnTo>
                    <a:pt x="2152" y="539"/>
                  </a:lnTo>
                  <a:lnTo>
                    <a:pt x="1614" y="108"/>
                  </a:lnTo>
                  <a:lnTo>
                    <a:pt x="150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200;p29">
              <a:extLst>
                <a:ext uri="{FF2B5EF4-FFF2-40B4-BE49-F238E27FC236}">
                  <a16:creationId xmlns:a16="http://schemas.microsoft.com/office/drawing/2014/main" id="{4A5D2224-145F-0D9E-AFD1-B1F7FA0EC43B}"/>
                </a:ext>
              </a:extLst>
            </p:cNvPr>
            <p:cNvSpPr/>
            <p:nvPr/>
          </p:nvSpPr>
          <p:spPr>
            <a:xfrm>
              <a:off x="7059100" y="3708750"/>
              <a:ext cx="10775" cy="8100"/>
            </a:xfrm>
            <a:custGeom>
              <a:avLst/>
              <a:gdLst/>
              <a:ahLst/>
              <a:cxnLst/>
              <a:rect l="l" t="t" r="r" b="b"/>
              <a:pathLst>
                <a:path w="431" h="324" extrusionOk="0">
                  <a:moveTo>
                    <a:pt x="108" y="1"/>
                  </a:moveTo>
                  <a:lnTo>
                    <a:pt x="1" y="108"/>
                  </a:lnTo>
                  <a:lnTo>
                    <a:pt x="1" y="216"/>
                  </a:lnTo>
                  <a:lnTo>
                    <a:pt x="108" y="323"/>
                  </a:lnTo>
                  <a:lnTo>
                    <a:pt x="323" y="323"/>
                  </a:lnTo>
                  <a:lnTo>
                    <a:pt x="431" y="216"/>
                  </a:lnTo>
                  <a:lnTo>
                    <a:pt x="431" y="108"/>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201;p29">
              <a:extLst>
                <a:ext uri="{FF2B5EF4-FFF2-40B4-BE49-F238E27FC236}">
                  <a16:creationId xmlns:a16="http://schemas.microsoft.com/office/drawing/2014/main" id="{BA157F84-D680-E3D1-FF44-6CA993D0B3CC}"/>
                </a:ext>
              </a:extLst>
            </p:cNvPr>
            <p:cNvSpPr/>
            <p:nvPr/>
          </p:nvSpPr>
          <p:spPr>
            <a:xfrm>
              <a:off x="7048350" y="3641500"/>
              <a:ext cx="99525" cy="99550"/>
            </a:xfrm>
            <a:custGeom>
              <a:avLst/>
              <a:gdLst/>
              <a:ahLst/>
              <a:cxnLst/>
              <a:rect l="l" t="t" r="r" b="b"/>
              <a:pathLst>
                <a:path w="3981" h="3982" extrusionOk="0">
                  <a:moveTo>
                    <a:pt x="3335" y="1"/>
                  </a:moveTo>
                  <a:lnTo>
                    <a:pt x="2905" y="109"/>
                  </a:lnTo>
                  <a:lnTo>
                    <a:pt x="2475" y="324"/>
                  </a:lnTo>
                  <a:lnTo>
                    <a:pt x="2044" y="754"/>
                  </a:lnTo>
                  <a:lnTo>
                    <a:pt x="1829" y="1077"/>
                  </a:lnTo>
                  <a:lnTo>
                    <a:pt x="753" y="2153"/>
                  </a:lnTo>
                  <a:lnTo>
                    <a:pt x="538" y="2368"/>
                  </a:lnTo>
                  <a:lnTo>
                    <a:pt x="323" y="2583"/>
                  </a:lnTo>
                  <a:lnTo>
                    <a:pt x="108" y="2798"/>
                  </a:lnTo>
                  <a:lnTo>
                    <a:pt x="0" y="3013"/>
                  </a:lnTo>
                  <a:lnTo>
                    <a:pt x="0" y="3336"/>
                  </a:lnTo>
                  <a:lnTo>
                    <a:pt x="108" y="3659"/>
                  </a:lnTo>
                  <a:lnTo>
                    <a:pt x="323" y="3874"/>
                  </a:lnTo>
                  <a:lnTo>
                    <a:pt x="538" y="3982"/>
                  </a:lnTo>
                  <a:lnTo>
                    <a:pt x="969" y="3982"/>
                  </a:lnTo>
                  <a:lnTo>
                    <a:pt x="1291" y="3767"/>
                  </a:lnTo>
                  <a:lnTo>
                    <a:pt x="1722" y="3444"/>
                  </a:lnTo>
                  <a:lnTo>
                    <a:pt x="2798" y="2475"/>
                  </a:lnTo>
                  <a:lnTo>
                    <a:pt x="3013" y="2368"/>
                  </a:lnTo>
                  <a:lnTo>
                    <a:pt x="3443" y="1830"/>
                  </a:lnTo>
                  <a:lnTo>
                    <a:pt x="3766" y="1400"/>
                  </a:lnTo>
                  <a:lnTo>
                    <a:pt x="3981" y="862"/>
                  </a:lnTo>
                  <a:lnTo>
                    <a:pt x="3873" y="431"/>
                  </a:lnTo>
                  <a:lnTo>
                    <a:pt x="3658" y="109"/>
                  </a:lnTo>
                  <a:lnTo>
                    <a:pt x="3335"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202;p29">
              <a:extLst>
                <a:ext uri="{FF2B5EF4-FFF2-40B4-BE49-F238E27FC236}">
                  <a16:creationId xmlns:a16="http://schemas.microsoft.com/office/drawing/2014/main" id="{E91E2DA4-3BCB-760A-1B9B-F7612C9648E7}"/>
                </a:ext>
              </a:extLst>
            </p:cNvPr>
            <p:cNvSpPr/>
            <p:nvPr/>
          </p:nvSpPr>
          <p:spPr>
            <a:xfrm>
              <a:off x="7042975" y="3636125"/>
              <a:ext cx="107600" cy="110300"/>
            </a:xfrm>
            <a:custGeom>
              <a:avLst/>
              <a:gdLst/>
              <a:ahLst/>
              <a:cxnLst/>
              <a:rect l="l" t="t" r="r" b="b"/>
              <a:pathLst>
                <a:path w="4304" h="4412" extrusionOk="0">
                  <a:moveTo>
                    <a:pt x="3766" y="431"/>
                  </a:moveTo>
                  <a:lnTo>
                    <a:pt x="3981" y="646"/>
                  </a:lnTo>
                  <a:lnTo>
                    <a:pt x="3981" y="969"/>
                  </a:lnTo>
                  <a:lnTo>
                    <a:pt x="3873" y="1399"/>
                  </a:lnTo>
                  <a:lnTo>
                    <a:pt x="3550" y="1937"/>
                  </a:lnTo>
                  <a:lnTo>
                    <a:pt x="3120" y="2368"/>
                  </a:lnTo>
                  <a:lnTo>
                    <a:pt x="2905" y="2583"/>
                  </a:lnTo>
                  <a:lnTo>
                    <a:pt x="1829" y="3551"/>
                  </a:lnTo>
                  <a:lnTo>
                    <a:pt x="1399" y="3766"/>
                  </a:lnTo>
                  <a:lnTo>
                    <a:pt x="1076" y="3982"/>
                  </a:lnTo>
                  <a:lnTo>
                    <a:pt x="968" y="4089"/>
                  </a:lnTo>
                  <a:lnTo>
                    <a:pt x="646" y="3874"/>
                  </a:lnTo>
                  <a:lnTo>
                    <a:pt x="430" y="3766"/>
                  </a:lnTo>
                  <a:lnTo>
                    <a:pt x="323" y="3551"/>
                  </a:lnTo>
                  <a:lnTo>
                    <a:pt x="430" y="3336"/>
                  </a:lnTo>
                  <a:lnTo>
                    <a:pt x="538" y="3121"/>
                  </a:lnTo>
                  <a:lnTo>
                    <a:pt x="646" y="2906"/>
                  </a:lnTo>
                  <a:lnTo>
                    <a:pt x="861" y="2690"/>
                  </a:lnTo>
                  <a:lnTo>
                    <a:pt x="1076" y="2475"/>
                  </a:lnTo>
                  <a:lnTo>
                    <a:pt x="2152" y="1399"/>
                  </a:lnTo>
                  <a:lnTo>
                    <a:pt x="2259" y="1399"/>
                  </a:lnTo>
                  <a:lnTo>
                    <a:pt x="2367" y="1077"/>
                  </a:lnTo>
                  <a:lnTo>
                    <a:pt x="2690" y="754"/>
                  </a:lnTo>
                  <a:lnTo>
                    <a:pt x="3013" y="539"/>
                  </a:lnTo>
                  <a:lnTo>
                    <a:pt x="3228" y="431"/>
                  </a:lnTo>
                  <a:close/>
                  <a:moveTo>
                    <a:pt x="3550" y="1"/>
                  </a:moveTo>
                  <a:lnTo>
                    <a:pt x="3120" y="108"/>
                  </a:lnTo>
                  <a:lnTo>
                    <a:pt x="2797" y="216"/>
                  </a:lnTo>
                  <a:lnTo>
                    <a:pt x="2475" y="539"/>
                  </a:lnTo>
                  <a:lnTo>
                    <a:pt x="2152" y="861"/>
                  </a:lnTo>
                  <a:lnTo>
                    <a:pt x="1937" y="1184"/>
                  </a:lnTo>
                  <a:lnTo>
                    <a:pt x="861" y="2260"/>
                  </a:lnTo>
                  <a:lnTo>
                    <a:pt x="646" y="2368"/>
                  </a:lnTo>
                  <a:lnTo>
                    <a:pt x="430" y="2690"/>
                  </a:lnTo>
                  <a:lnTo>
                    <a:pt x="215" y="2906"/>
                  </a:lnTo>
                  <a:lnTo>
                    <a:pt x="0" y="3121"/>
                  </a:lnTo>
                  <a:lnTo>
                    <a:pt x="0" y="3551"/>
                  </a:lnTo>
                  <a:lnTo>
                    <a:pt x="0" y="3766"/>
                  </a:lnTo>
                  <a:lnTo>
                    <a:pt x="108" y="3982"/>
                  </a:lnTo>
                  <a:lnTo>
                    <a:pt x="430" y="4197"/>
                  </a:lnTo>
                  <a:lnTo>
                    <a:pt x="646" y="4304"/>
                  </a:lnTo>
                  <a:lnTo>
                    <a:pt x="968" y="4412"/>
                  </a:lnTo>
                  <a:lnTo>
                    <a:pt x="1184" y="4304"/>
                  </a:lnTo>
                  <a:lnTo>
                    <a:pt x="1614" y="4089"/>
                  </a:lnTo>
                  <a:lnTo>
                    <a:pt x="2044" y="3766"/>
                  </a:lnTo>
                  <a:lnTo>
                    <a:pt x="3120" y="2906"/>
                  </a:lnTo>
                  <a:lnTo>
                    <a:pt x="3335" y="2690"/>
                  </a:lnTo>
                  <a:lnTo>
                    <a:pt x="3873" y="2260"/>
                  </a:lnTo>
                  <a:lnTo>
                    <a:pt x="4196" y="1615"/>
                  </a:lnTo>
                  <a:lnTo>
                    <a:pt x="4304" y="969"/>
                  </a:lnTo>
                  <a:lnTo>
                    <a:pt x="4304" y="539"/>
                  </a:lnTo>
                  <a:lnTo>
                    <a:pt x="3981" y="216"/>
                  </a:lnTo>
                  <a:lnTo>
                    <a:pt x="3766" y="108"/>
                  </a:lnTo>
                  <a:lnTo>
                    <a:pt x="355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203;p29">
              <a:extLst>
                <a:ext uri="{FF2B5EF4-FFF2-40B4-BE49-F238E27FC236}">
                  <a16:creationId xmlns:a16="http://schemas.microsoft.com/office/drawing/2014/main" id="{BBBA5528-A358-57C6-5311-2D6B54CBA353}"/>
                </a:ext>
              </a:extLst>
            </p:cNvPr>
            <p:cNvSpPr/>
            <p:nvPr/>
          </p:nvSpPr>
          <p:spPr>
            <a:xfrm>
              <a:off x="7131725" y="3566200"/>
              <a:ext cx="43050" cy="59200"/>
            </a:xfrm>
            <a:custGeom>
              <a:avLst/>
              <a:gdLst/>
              <a:ahLst/>
              <a:cxnLst/>
              <a:rect l="l" t="t" r="r" b="b"/>
              <a:pathLst>
                <a:path w="1722" h="2368" extrusionOk="0">
                  <a:moveTo>
                    <a:pt x="969" y="1"/>
                  </a:moveTo>
                  <a:lnTo>
                    <a:pt x="754" y="108"/>
                  </a:lnTo>
                  <a:lnTo>
                    <a:pt x="323" y="323"/>
                  </a:lnTo>
                  <a:lnTo>
                    <a:pt x="0" y="754"/>
                  </a:lnTo>
                  <a:lnTo>
                    <a:pt x="0" y="1722"/>
                  </a:lnTo>
                  <a:lnTo>
                    <a:pt x="0" y="1937"/>
                  </a:lnTo>
                  <a:lnTo>
                    <a:pt x="0" y="2152"/>
                  </a:lnTo>
                  <a:lnTo>
                    <a:pt x="216" y="2260"/>
                  </a:lnTo>
                  <a:lnTo>
                    <a:pt x="431" y="2367"/>
                  </a:lnTo>
                  <a:lnTo>
                    <a:pt x="861" y="2367"/>
                  </a:lnTo>
                  <a:lnTo>
                    <a:pt x="1292" y="2152"/>
                  </a:lnTo>
                  <a:lnTo>
                    <a:pt x="1614" y="1937"/>
                  </a:lnTo>
                  <a:lnTo>
                    <a:pt x="1722" y="1507"/>
                  </a:lnTo>
                  <a:lnTo>
                    <a:pt x="1722" y="861"/>
                  </a:lnTo>
                  <a:lnTo>
                    <a:pt x="1722" y="646"/>
                  </a:lnTo>
                  <a:lnTo>
                    <a:pt x="1614" y="323"/>
                  </a:lnTo>
                  <a:lnTo>
                    <a:pt x="1399" y="216"/>
                  </a:lnTo>
                  <a:lnTo>
                    <a:pt x="107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204;p29">
              <a:extLst>
                <a:ext uri="{FF2B5EF4-FFF2-40B4-BE49-F238E27FC236}">
                  <a16:creationId xmlns:a16="http://schemas.microsoft.com/office/drawing/2014/main" id="{25CAF2A7-FF42-AAC4-4433-CA4FC34F7B1E}"/>
                </a:ext>
              </a:extLst>
            </p:cNvPr>
            <p:cNvSpPr/>
            <p:nvPr/>
          </p:nvSpPr>
          <p:spPr>
            <a:xfrm>
              <a:off x="7126350" y="3560825"/>
              <a:ext cx="53800" cy="69950"/>
            </a:xfrm>
            <a:custGeom>
              <a:avLst/>
              <a:gdLst/>
              <a:ahLst/>
              <a:cxnLst/>
              <a:rect l="l" t="t" r="r" b="b"/>
              <a:pathLst>
                <a:path w="2152" h="2798" extrusionOk="0">
                  <a:moveTo>
                    <a:pt x="1291" y="431"/>
                  </a:moveTo>
                  <a:lnTo>
                    <a:pt x="1507" y="538"/>
                  </a:lnTo>
                  <a:lnTo>
                    <a:pt x="1614" y="646"/>
                  </a:lnTo>
                  <a:lnTo>
                    <a:pt x="1722" y="1076"/>
                  </a:lnTo>
                  <a:lnTo>
                    <a:pt x="1829" y="1614"/>
                  </a:lnTo>
                  <a:lnTo>
                    <a:pt x="1722" y="1722"/>
                  </a:lnTo>
                  <a:lnTo>
                    <a:pt x="1614" y="2045"/>
                  </a:lnTo>
                  <a:lnTo>
                    <a:pt x="1399" y="2260"/>
                  </a:lnTo>
                  <a:lnTo>
                    <a:pt x="1184" y="2367"/>
                  </a:lnTo>
                  <a:lnTo>
                    <a:pt x="538" y="2367"/>
                  </a:lnTo>
                  <a:lnTo>
                    <a:pt x="431" y="2260"/>
                  </a:lnTo>
                  <a:lnTo>
                    <a:pt x="431" y="1937"/>
                  </a:lnTo>
                  <a:lnTo>
                    <a:pt x="431" y="969"/>
                  </a:lnTo>
                  <a:lnTo>
                    <a:pt x="753" y="646"/>
                  </a:lnTo>
                  <a:lnTo>
                    <a:pt x="969" y="431"/>
                  </a:lnTo>
                  <a:close/>
                  <a:moveTo>
                    <a:pt x="1184" y="0"/>
                  </a:moveTo>
                  <a:lnTo>
                    <a:pt x="969" y="108"/>
                  </a:lnTo>
                  <a:lnTo>
                    <a:pt x="753" y="216"/>
                  </a:lnTo>
                  <a:lnTo>
                    <a:pt x="431" y="431"/>
                  </a:lnTo>
                  <a:lnTo>
                    <a:pt x="0" y="861"/>
                  </a:lnTo>
                  <a:lnTo>
                    <a:pt x="0" y="969"/>
                  </a:lnTo>
                  <a:lnTo>
                    <a:pt x="0" y="1937"/>
                  </a:lnTo>
                  <a:lnTo>
                    <a:pt x="0" y="2260"/>
                  </a:lnTo>
                  <a:lnTo>
                    <a:pt x="108" y="2475"/>
                  </a:lnTo>
                  <a:lnTo>
                    <a:pt x="431" y="2690"/>
                  </a:lnTo>
                  <a:lnTo>
                    <a:pt x="646" y="2690"/>
                  </a:lnTo>
                  <a:lnTo>
                    <a:pt x="861" y="2798"/>
                  </a:lnTo>
                  <a:lnTo>
                    <a:pt x="1291" y="2690"/>
                  </a:lnTo>
                  <a:lnTo>
                    <a:pt x="1614" y="2582"/>
                  </a:lnTo>
                  <a:lnTo>
                    <a:pt x="1937" y="2260"/>
                  </a:lnTo>
                  <a:lnTo>
                    <a:pt x="2152" y="1722"/>
                  </a:lnTo>
                  <a:lnTo>
                    <a:pt x="2152" y="1614"/>
                  </a:lnTo>
                  <a:lnTo>
                    <a:pt x="2152" y="1076"/>
                  </a:lnTo>
                  <a:lnTo>
                    <a:pt x="2044" y="753"/>
                  </a:lnTo>
                  <a:lnTo>
                    <a:pt x="1937" y="538"/>
                  </a:lnTo>
                  <a:lnTo>
                    <a:pt x="1722" y="216"/>
                  </a:lnTo>
                  <a:lnTo>
                    <a:pt x="1399" y="108"/>
                  </a:lnTo>
                  <a:lnTo>
                    <a:pt x="118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205;p29">
              <a:extLst>
                <a:ext uri="{FF2B5EF4-FFF2-40B4-BE49-F238E27FC236}">
                  <a16:creationId xmlns:a16="http://schemas.microsoft.com/office/drawing/2014/main" id="{FBA32C18-B741-27EC-3C85-2D1E37BB87E7}"/>
                </a:ext>
              </a:extLst>
            </p:cNvPr>
            <p:cNvSpPr/>
            <p:nvPr/>
          </p:nvSpPr>
          <p:spPr>
            <a:xfrm>
              <a:off x="7102150" y="3512400"/>
              <a:ext cx="83400" cy="94175"/>
            </a:xfrm>
            <a:custGeom>
              <a:avLst/>
              <a:gdLst/>
              <a:ahLst/>
              <a:cxnLst/>
              <a:rect l="l" t="t" r="r" b="b"/>
              <a:pathLst>
                <a:path w="3336" h="3767" extrusionOk="0">
                  <a:moveTo>
                    <a:pt x="1399" y="1"/>
                  </a:moveTo>
                  <a:lnTo>
                    <a:pt x="1076" y="108"/>
                  </a:lnTo>
                  <a:lnTo>
                    <a:pt x="753" y="324"/>
                  </a:lnTo>
                  <a:lnTo>
                    <a:pt x="538" y="539"/>
                  </a:lnTo>
                  <a:lnTo>
                    <a:pt x="108" y="1077"/>
                  </a:lnTo>
                  <a:lnTo>
                    <a:pt x="108" y="1507"/>
                  </a:lnTo>
                  <a:lnTo>
                    <a:pt x="0" y="1830"/>
                  </a:lnTo>
                  <a:lnTo>
                    <a:pt x="108" y="2583"/>
                  </a:lnTo>
                  <a:lnTo>
                    <a:pt x="215" y="2906"/>
                  </a:lnTo>
                  <a:lnTo>
                    <a:pt x="323" y="3228"/>
                  </a:lnTo>
                  <a:lnTo>
                    <a:pt x="538" y="3444"/>
                  </a:lnTo>
                  <a:lnTo>
                    <a:pt x="861" y="3659"/>
                  </a:lnTo>
                  <a:lnTo>
                    <a:pt x="1183" y="3766"/>
                  </a:lnTo>
                  <a:lnTo>
                    <a:pt x="1721" y="3766"/>
                  </a:lnTo>
                  <a:lnTo>
                    <a:pt x="2044" y="3659"/>
                  </a:lnTo>
                  <a:lnTo>
                    <a:pt x="2367" y="3551"/>
                  </a:lnTo>
                  <a:lnTo>
                    <a:pt x="2905" y="3121"/>
                  </a:lnTo>
                  <a:lnTo>
                    <a:pt x="3228" y="2583"/>
                  </a:lnTo>
                  <a:lnTo>
                    <a:pt x="3335" y="2260"/>
                  </a:lnTo>
                  <a:lnTo>
                    <a:pt x="3335" y="1830"/>
                  </a:lnTo>
                  <a:lnTo>
                    <a:pt x="3335" y="1507"/>
                  </a:lnTo>
                  <a:lnTo>
                    <a:pt x="3228" y="1077"/>
                  </a:lnTo>
                  <a:lnTo>
                    <a:pt x="2905" y="539"/>
                  </a:lnTo>
                  <a:lnTo>
                    <a:pt x="2582" y="324"/>
                  </a:lnTo>
                  <a:lnTo>
                    <a:pt x="2367" y="108"/>
                  </a:lnTo>
                  <a:lnTo>
                    <a:pt x="204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206;p29">
              <a:extLst>
                <a:ext uri="{FF2B5EF4-FFF2-40B4-BE49-F238E27FC236}">
                  <a16:creationId xmlns:a16="http://schemas.microsoft.com/office/drawing/2014/main" id="{489C162F-FDF7-622D-E58B-B2C96782AFF3}"/>
                </a:ext>
              </a:extLst>
            </p:cNvPr>
            <p:cNvSpPr/>
            <p:nvPr/>
          </p:nvSpPr>
          <p:spPr>
            <a:xfrm>
              <a:off x="7096750" y="3507025"/>
              <a:ext cx="94175" cy="102225"/>
            </a:xfrm>
            <a:custGeom>
              <a:avLst/>
              <a:gdLst/>
              <a:ahLst/>
              <a:cxnLst/>
              <a:rect l="l" t="t" r="r" b="b"/>
              <a:pathLst>
                <a:path w="3767" h="4089" extrusionOk="0">
                  <a:moveTo>
                    <a:pt x="1507" y="1"/>
                  </a:moveTo>
                  <a:lnTo>
                    <a:pt x="1184" y="216"/>
                  </a:lnTo>
                  <a:lnTo>
                    <a:pt x="646" y="539"/>
                  </a:lnTo>
                  <a:lnTo>
                    <a:pt x="324" y="969"/>
                  </a:lnTo>
                  <a:lnTo>
                    <a:pt x="216" y="1184"/>
                  </a:lnTo>
                  <a:lnTo>
                    <a:pt x="108" y="1614"/>
                  </a:lnTo>
                  <a:lnTo>
                    <a:pt x="1" y="2045"/>
                  </a:lnTo>
                  <a:lnTo>
                    <a:pt x="108" y="2690"/>
                  </a:lnTo>
                  <a:lnTo>
                    <a:pt x="216" y="3228"/>
                  </a:lnTo>
                  <a:lnTo>
                    <a:pt x="324" y="3551"/>
                  </a:lnTo>
                  <a:lnTo>
                    <a:pt x="431" y="3766"/>
                  </a:lnTo>
                  <a:lnTo>
                    <a:pt x="539" y="3874"/>
                  </a:lnTo>
                  <a:lnTo>
                    <a:pt x="1077" y="3981"/>
                  </a:lnTo>
                  <a:lnTo>
                    <a:pt x="1615" y="4089"/>
                  </a:lnTo>
                  <a:lnTo>
                    <a:pt x="1830" y="4089"/>
                  </a:lnTo>
                  <a:lnTo>
                    <a:pt x="1937" y="3874"/>
                  </a:lnTo>
                  <a:lnTo>
                    <a:pt x="2368" y="3443"/>
                  </a:lnTo>
                  <a:lnTo>
                    <a:pt x="2475" y="3228"/>
                  </a:lnTo>
                  <a:lnTo>
                    <a:pt x="2583" y="3121"/>
                  </a:lnTo>
                  <a:lnTo>
                    <a:pt x="2475" y="2905"/>
                  </a:lnTo>
                  <a:lnTo>
                    <a:pt x="2368" y="2905"/>
                  </a:lnTo>
                  <a:lnTo>
                    <a:pt x="2260" y="3013"/>
                  </a:lnTo>
                  <a:lnTo>
                    <a:pt x="2153" y="3013"/>
                  </a:lnTo>
                  <a:lnTo>
                    <a:pt x="1937" y="3443"/>
                  </a:lnTo>
                  <a:lnTo>
                    <a:pt x="1722" y="3659"/>
                  </a:lnTo>
                  <a:lnTo>
                    <a:pt x="1615" y="3766"/>
                  </a:lnTo>
                  <a:lnTo>
                    <a:pt x="1077" y="3659"/>
                  </a:lnTo>
                  <a:lnTo>
                    <a:pt x="862" y="3551"/>
                  </a:lnTo>
                  <a:lnTo>
                    <a:pt x="754" y="3551"/>
                  </a:lnTo>
                  <a:lnTo>
                    <a:pt x="646" y="3443"/>
                  </a:lnTo>
                  <a:lnTo>
                    <a:pt x="539" y="2798"/>
                  </a:lnTo>
                  <a:lnTo>
                    <a:pt x="431" y="2045"/>
                  </a:lnTo>
                  <a:lnTo>
                    <a:pt x="431" y="1614"/>
                  </a:lnTo>
                  <a:lnTo>
                    <a:pt x="539" y="1292"/>
                  </a:lnTo>
                  <a:lnTo>
                    <a:pt x="754" y="1077"/>
                  </a:lnTo>
                  <a:lnTo>
                    <a:pt x="969" y="754"/>
                  </a:lnTo>
                  <a:lnTo>
                    <a:pt x="1399" y="539"/>
                  </a:lnTo>
                  <a:lnTo>
                    <a:pt x="1615" y="431"/>
                  </a:lnTo>
                  <a:lnTo>
                    <a:pt x="1830" y="323"/>
                  </a:lnTo>
                  <a:lnTo>
                    <a:pt x="2260" y="431"/>
                  </a:lnTo>
                  <a:lnTo>
                    <a:pt x="2583" y="539"/>
                  </a:lnTo>
                  <a:lnTo>
                    <a:pt x="2691" y="646"/>
                  </a:lnTo>
                  <a:lnTo>
                    <a:pt x="2798" y="646"/>
                  </a:lnTo>
                  <a:lnTo>
                    <a:pt x="3013" y="861"/>
                  </a:lnTo>
                  <a:lnTo>
                    <a:pt x="3228" y="1292"/>
                  </a:lnTo>
                  <a:lnTo>
                    <a:pt x="3336" y="1937"/>
                  </a:lnTo>
                  <a:lnTo>
                    <a:pt x="3336" y="2475"/>
                  </a:lnTo>
                  <a:lnTo>
                    <a:pt x="3148" y="3040"/>
                  </a:lnTo>
                  <a:lnTo>
                    <a:pt x="3121" y="3013"/>
                  </a:lnTo>
                  <a:lnTo>
                    <a:pt x="2906" y="3551"/>
                  </a:lnTo>
                  <a:lnTo>
                    <a:pt x="2906" y="3659"/>
                  </a:lnTo>
                  <a:lnTo>
                    <a:pt x="3013" y="3766"/>
                  </a:lnTo>
                  <a:lnTo>
                    <a:pt x="3121" y="3766"/>
                  </a:lnTo>
                  <a:lnTo>
                    <a:pt x="3228" y="3659"/>
                  </a:lnTo>
                  <a:lnTo>
                    <a:pt x="3444" y="3228"/>
                  </a:lnTo>
                  <a:lnTo>
                    <a:pt x="3659" y="2475"/>
                  </a:lnTo>
                  <a:lnTo>
                    <a:pt x="3766" y="1937"/>
                  </a:lnTo>
                  <a:lnTo>
                    <a:pt x="3659" y="1507"/>
                  </a:lnTo>
                  <a:lnTo>
                    <a:pt x="3551" y="1184"/>
                  </a:lnTo>
                  <a:lnTo>
                    <a:pt x="3228" y="646"/>
                  </a:lnTo>
                  <a:lnTo>
                    <a:pt x="2906" y="323"/>
                  </a:lnTo>
                  <a:lnTo>
                    <a:pt x="2798" y="216"/>
                  </a:lnTo>
                  <a:lnTo>
                    <a:pt x="2368" y="108"/>
                  </a:lnTo>
                  <a:lnTo>
                    <a:pt x="183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207;p29">
              <a:extLst>
                <a:ext uri="{FF2B5EF4-FFF2-40B4-BE49-F238E27FC236}">
                  <a16:creationId xmlns:a16="http://schemas.microsoft.com/office/drawing/2014/main" id="{D0B0F5E4-BC7B-2973-D9D0-A9BF498A3E0A}"/>
                </a:ext>
              </a:extLst>
            </p:cNvPr>
            <p:cNvSpPr/>
            <p:nvPr/>
          </p:nvSpPr>
          <p:spPr>
            <a:xfrm>
              <a:off x="7166700" y="3652275"/>
              <a:ext cx="34975" cy="69950"/>
            </a:xfrm>
            <a:custGeom>
              <a:avLst/>
              <a:gdLst/>
              <a:ahLst/>
              <a:cxnLst/>
              <a:rect l="l" t="t" r="r" b="b"/>
              <a:pathLst>
                <a:path w="1399" h="2798" extrusionOk="0">
                  <a:moveTo>
                    <a:pt x="753" y="0"/>
                  </a:moveTo>
                  <a:lnTo>
                    <a:pt x="430" y="108"/>
                  </a:lnTo>
                  <a:lnTo>
                    <a:pt x="215" y="431"/>
                  </a:lnTo>
                  <a:lnTo>
                    <a:pt x="0" y="861"/>
                  </a:lnTo>
                  <a:lnTo>
                    <a:pt x="0" y="1399"/>
                  </a:lnTo>
                  <a:lnTo>
                    <a:pt x="0" y="1937"/>
                  </a:lnTo>
                  <a:lnTo>
                    <a:pt x="215" y="2367"/>
                  </a:lnTo>
                  <a:lnTo>
                    <a:pt x="430" y="2690"/>
                  </a:lnTo>
                  <a:lnTo>
                    <a:pt x="753" y="2798"/>
                  </a:lnTo>
                  <a:lnTo>
                    <a:pt x="968" y="2690"/>
                  </a:lnTo>
                  <a:lnTo>
                    <a:pt x="1184" y="2367"/>
                  </a:lnTo>
                  <a:lnTo>
                    <a:pt x="1399" y="1937"/>
                  </a:lnTo>
                  <a:lnTo>
                    <a:pt x="1399" y="1399"/>
                  </a:lnTo>
                  <a:lnTo>
                    <a:pt x="1399" y="861"/>
                  </a:lnTo>
                  <a:lnTo>
                    <a:pt x="1184" y="431"/>
                  </a:lnTo>
                  <a:lnTo>
                    <a:pt x="968" y="108"/>
                  </a:lnTo>
                  <a:lnTo>
                    <a:pt x="7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208;p29">
              <a:extLst>
                <a:ext uri="{FF2B5EF4-FFF2-40B4-BE49-F238E27FC236}">
                  <a16:creationId xmlns:a16="http://schemas.microsoft.com/office/drawing/2014/main" id="{8EF533EE-7083-B1EF-8110-798E1A3405DC}"/>
                </a:ext>
              </a:extLst>
            </p:cNvPr>
            <p:cNvSpPr/>
            <p:nvPr/>
          </p:nvSpPr>
          <p:spPr>
            <a:xfrm>
              <a:off x="5975175" y="1597375"/>
              <a:ext cx="1406700" cy="879550"/>
            </a:xfrm>
            <a:custGeom>
              <a:avLst/>
              <a:gdLst/>
              <a:ahLst/>
              <a:cxnLst/>
              <a:rect l="l" t="t" r="r" b="b"/>
              <a:pathLst>
                <a:path w="56268" h="35182" extrusionOk="0">
                  <a:moveTo>
                    <a:pt x="15385" y="0"/>
                  </a:moveTo>
                  <a:lnTo>
                    <a:pt x="14740" y="108"/>
                  </a:lnTo>
                  <a:lnTo>
                    <a:pt x="14094" y="431"/>
                  </a:lnTo>
                  <a:lnTo>
                    <a:pt x="1291" y="7854"/>
                  </a:lnTo>
                  <a:lnTo>
                    <a:pt x="753" y="8284"/>
                  </a:lnTo>
                  <a:lnTo>
                    <a:pt x="323" y="8822"/>
                  </a:lnTo>
                  <a:lnTo>
                    <a:pt x="108" y="9468"/>
                  </a:lnTo>
                  <a:lnTo>
                    <a:pt x="0" y="10113"/>
                  </a:lnTo>
                  <a:lnTo>
                    <a:pt x="0" y="10759"/>
                  </a:lnTo>
                  <a:lnTo>
                    <a:pt x="323" y="11297"/>
                  </a:lnTo>
                  <a:lnTo>
                    <a:pt x="646" y="11942"/>
                  </a:lnTo>
                  <a:lnTo>
                    <a:pt x="1291" y="12373"/>
                  </a:lnTo>
                  <a:lnTo>
                    <a:pt x="39377" y="34858"/>
                  </a:lnTo>
                  <a:lnTo>
                    <a:pt x="40022" y="35073"/>
                  </a:lnTo>
                  <a:lnTo>
                    <a:pt x="40668" y="35181"/>
                  </a:lnTo>
                  <a:lnTo>
                    <a:pt x="41313" y="35073"/>
                  </a:lnTo>
                  <a:lnTo>
                    <a:pt x="41959" y="34858"/>
                  </a:lnTo>
                  <a:lnTo>
                    <a:pt x="54977" y="27112"/>
                  </a:lnTo>
                  <a:lnTo>
                    <a:pt x="55515" y="26682"/>
                  </a:lnTo>
                  <a:lnTo>
                    <a:pt x="55945" y="26144"/>
                  </a:lnTo>
                  <a:lnTo>
                    <a:pt x="56160" y="25498"/>
                  </a:lnTo>
                  <a:lnTo>
                    <a:pt x="56268" y="24853"/>
                  </a:lnTo>
                  <a:lnTo>
                    <a:pt x="56160" y="24207"/>
                  </a:lnTo>
                  <a:lnTo>
                    <a:pt x="55945" y="23562"/>
                  </a:lnTo>
                  <a:lnTo>
                    <a:pt x="55515" y="23024"/>
                  </a:lnTo>
                  <a:lnTo>
                    <a:pt x="54977" y="22593"/>
                  </a:lnTo>
                  <a:lnTo>
                    <a:pt x="16676" y="431"/>
                  </a:lnTo>
                  <a:lnTo>
                    <a:pt x="16031" y="108"/>
                  </a:lnTo>
                  <a:lnTo>
                    <a:pt x="15385" y="0"/>
                  </a:lnTo>
                  <a:close/>
                </a:path>
              </a:pathLst>
            </a:custGeom>
            <a:solidFill>
              <a:srgbClr val="D8D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209;p29">
              <a:extLst>
                <a:ext uri="{FF2B5EF4-FFF2-40B4-BE49-F238E27FC236}">
                  <a16:creationId xmlns:a16="http://schemas.microsoft.com/office/drawing/2014/main" id="{6C0D7148-4C60-B1F3-F872-5277DF4A48EE}"/>
                </a:ext>
              </a:extLst>
            </p:cNvPr>
            <p:cNvSpPr/>
            <p:nvPr/>
          </p:nvSpPr>
          <p:spPr>
            <a:xfrm>
              <a:off x="5975175" y="1597375"/>
              <a:ext cx="1406700" cy="879550"/>
            </a:xfrm>
            <a:custGeom>
              <a:avLst/>
              <a:gdLst/>
              <a:ahLst/>
              <a:cxnLst/>
              <a:rect l="l" t="t" r="r" b="b"/>
              <a:pathLst>
                <a:path w="56268" h="35182" fill="none" extrusionOk="0">
                  <a:moveTo>
                    <a:pt x="15385" y="0"/>
                  </a:moveTo>
                  <a:lnTo>
                    <a:pt x="15385" y="0"/>
                  </a:lnTo>
                  <a:lnTo>
                    <a:pt x="14740" y="108"/>
                  </a:lnTo>
                  <a:lnTo>
                    <a:pt x="14094" y="431"/>
                  </a:lnTo>
                  <a:lnTo>
                    <a:pt x="1291" y="7854"/>
                  </a:lnTo>
                  <a:lnTo>
                    <a:pt x="1291" y="7854"/>
                  </a:lnTo>
                  <a:lnTo>
                    <a:pt x="753" y="8284"/>
                  </a:lnTo>
                  <a:lnTo>
                    <a:pt x="323" y="8822"/>
                  </a:lnTo>
                  <a:lnTo>
                    <a:pt x="108" y="9468"/>
                  </a:lnTo>
                  <a:lnTo>
                    <a:pt x="0" y="10113"/>
                  </a:lnTo>
                  <a:lnTo>
                    <a:pt x="0" y="10759"/>
                  </a:lnTo>
                  <a:lnTo>
                    <a:pt x="323" y="11297"/>
                  </a:lnTo>
                  <a:lnTo>
                    <a:pt x="646" y="11942"/>
                  </a:lnTo>
                  <a:lnTo>
                    <a:pt x="1291" y="12373"/>
                  </a:lnTo>
                  <a:lnTo>
                    <a:pt x="39377" y="34858"/>
                  </a:lnTo>
                  <a:lnTo>
                    <a:pt x="39377" y="34858"/>
                  </a:lnTo>
                  <a:lnTo>
                    <a:pt x="40022" y="35073"/>
                  </a:lnTo>
                  <a:lnTo>
                    <a:pt x="40668" y="35181"/>
                  </a:lnTo>
                  <a:lnTo>
                    <a:pt x="40668" y="35181"/>
                  </a:lnTo>
                  <a:lnTo>
                    <a:pt x="41313" y="35073"/>
                  </a:lnTo>
                  <a:lnTo>
                    <a:pt x="41959" y="34858"/>
                  </a:lnTo>
                  <a:lnTo>
                    <a:pt x="54977" y="27112"/>
                  </a:lnTo>
                  <a:lnTo>
                    <a:pt x="54977" y="27112"/>
                  </a:lnTo>
                  <a:lnTo>
                    <a:pt x="55515" y="26682"/>
                  </a:lnTo>
                  <a:lnTo>
                    <a:pt x="55945" y="26144"/>
                  </a:lnTo>
                  <a:lnTo>
                    <a:pt x="56160" y="25498"/>
                  </a:lnTo>
                  <a:lnTo>
                    <a:pt x="56268" y="24853"/>
                  </a:lnTo>
                  <a:lnTo>
                    <a:pt x="56160" y="24207"/>
                  </a:lnTo>
                  <a:lnTo>
                    <a:pt x="55945" y="23562"/>
                  </a:lnTo>
                  <a:lnTo>
                    <a:pt x="55515" y="23024"/>
                  </a:lnTo>
                  <a:lnTo>
                    <a:pt x="54977" y="22593"/>
                  </a:lnTo>
                  <a:lnTo>
                    <a:pt x="16676" y="431"/>
                  </a:lnTo>
                  <a:lnTo>
                    <a:pt x="16676" y="431"/>
                  </a:lnTo>
                  <a:lnTo>
                    <a:pt x="16031" y="108"/>
                  </a:lnTo>
                  <a:lnTo>
                    <a:pt x="1538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210;p29">
              <a:extLst>
                <a:ext uri="{FF2B5EF4-FFF2-40B4-BE49-F238E27FC236}">
                  <a16:creationId xmlns:a16="http://schemas.microsoft.com/office/drawing/2014/main" id="{EDF4088E-9A00-B5E2-2371-E8ACB15B2F8F}"/>
                </a:ext>
              </a:extLst>
            </p:cNvPr>
            <p:cNvSpPr/>
            <p:nvPr/>
          </p:nvSpPr>
          <p:spPr>
            <a:xfrm>
              <a:off x="6324825" y="1920125"/>
              <a:ext cx="96850" cy="126450"/>
            </a:xfrm>
            <a:custGeom>
              <a:avLst/>
              <a:gdLst/>
              <a:ahLst/>
              <a:cxnLst/>
              <a:rect l="l" t="t" r="r" b="b"/>
              <a:pathLst>
                <a:path w="3874" h="5058" extrusionOk="0">
                  <a:moveTo>
                    <a:pt x="1722" y="1"/>
                  </a:moveTo>
                  <a:lnTo>
                    <a:pt x="1507" y="108"/>
                  </a:lnTo>
                  <a:lnTo>
                    <a:pt x="0" y="539"/>
                  </a:lnTo>
                  <a:lnTo>
                    <a:pt x="1507" y="5057"/>
                  </a:lnTo>
                  <a:lnTo>
                    <a:pt x="3120" y="4089"/>
                  </a:lnTo>
                  <a:lnTo>
                    <a:pt x="3443" y="3981"/>
                  </a:lnTo>
                  <a:lnTo>
                    <a:pt x="3551" y="3659"/>
                  </a:lnTo>
                  <a:lnTo>
                    <a:pt x="3766" y="3013"/>
                  </a:lnTo>
                  <a:lnTo>
                    <a:pt x="3874" y="2260"/>
                  </a:lnTo>
                  <a:lnTo>
                    <a:pt x="3658" y="1507"/>
                  </a:lnTo>
                  <a:lnTo>
                    <a:pt x="3228" y="754"/>
                  </a:lnTo>
                  <a:lnTo>
                    <a:pt x="2798" y="216"/>
                  </a:lnTo>
                  <a:lnTo>
                    <a:pt x="226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211;p29">
              <a:extLst>
                <a:ext uri="{FF2B5EF4-FFF2-40B4-BE49-F238E27FC236}">
                  <a16:creationId xmlns:a16="http://schemas.microsoft.com/office/drawing/2014/main" id="{A92C39D5-A282-90FD-FF80-27305FC0A242}"/>
                </a:ext>
              </a:extLst>
            </p:cNvPr>
            <p:cNvSpPr/>
            <p:nvPr/>
          </p:nvSpPr>
          <p:spPr>
            <a:xfrm>
              <a:off x="6324825" y="1920125"/>
              <a:ext cx="96850" cy="126450"/>
            </a:xfrm>
            <a:custGeom>
              <a:avLst/>
              <a:gdLst/>
              <a:ahLst/>
              <a:cxnLst/>
              <a:rect l="l" t="t" r="r" b="b"/>
              <a:pathLst>
                <a:path w="3874" h="5058" fill="none" extrusionOk="0">
                  <a:moveTo>
                    <a:pt x="1507" y="5057"/>
                  </a:moveTo>
                  <a:lnTo>
                    <a:pt x="3120" y="4089"/>
                  </a:lnTo>
                  <a:lnTo>
                    <a:pt x="3120" y="4089"/>
                  </a:lnTo>
                  <a:lnTo>
                    <a:pt x="3443" y="3981"/>
                  </a:lnTo>
                  <a:lnTo>
                    <a:pt x="3551" y="3659"/>
                  </a:lnTo>
                  <a:lnTo>
                    <a:pt x="3766" y="3013"/>
                  </a:lnTo>
                  <a:lnTo>
                    <a:pt x="3874" y="2260"/>
                  </a:lnTo>
                  <a:lnTo>
                    <a:pt x="3658" y="1507"/>
                  </a:lnTo>
                  <a:lnTo>
                    <a:pt x="3658" y="1507"/>
                  </a:lnTo>
                  <a:lnTo>
                    <a:pt x="3228" y="754"/>
                  </a:lnTo>
                  <a:lnTo>
                    <a:pt x="2798" y="216"/>
                  </a:lnTo>
                  <a:lnTo>
                    <a:pt x="2260" y="1"/>
                  </a:lnTo>
                  <a:lnTo>
                    <a:pt x="1937" y="1"/>
                  </a:lnTo>
                  <a:lnTo>
                    <a:pt x="1722" y="1"/>
                  </a:lnTo>
                  <a:lnTo>
                    <a:pt x="1507" y="108"/>
                  </a:lnTo>
                  <a:lnTo>
                    <a:pt x="0" y="53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212;p29">
              <a:extLst>
                <a:ext uri="{FF2B5EF4-FFF2-40B4-BE49-F238E27FC236}">
                  <a16:creationId xmlns:a16="http://schemas.microsoft.com/office/drawing/2014/main" id="{16C2FABF-991F-FA7D-80FA-1CA02F0F5781}"/>
                </a:ext>
              </a:extLst>
            </p:cNvPr>
            <p:cNvSpPr/>
            <p:nvPr/>
          </p:nvSpPr>
          <p:spPr>
            <a:xfrm>
              <a:off x="6322125" y="1914750"/>
              <a:ext cx="102250" cy="134500"/>
            </a:xfrm>
            <a:custGeom>
              <a:avLst/>
              <a:gdLst/>
              <a:ahLst/>
              <a:cxnLst/>
              <a:rect l="l" t="t" r="r" b="b"/>
              <a:pathLst>
                <a:path w="4090" h="5380" extrusionOk="0">
                  <a:moveTo>
                    <a:pt x="2153" y="0"/>
                  </a:moveTo>
                  <a:lnTo>
                    <a:pt x="1722" y="108"/>
                  </a:lnTo>
                  <a:lnTo>
                    <a:pt x="1615" y="108"/>
                  </a:lnTo>
                  <a:lnTo>
                    <a:pt x="108" y="646"/>
                  </a:lnTo>
                  <a:lnTo>
                    <a:pt x="1" y="754"/>
                  </a:lnTo>
                  <a:lnTo>
                    <a:pt x="1" y="861"/>
                  </a:lnTo>
                  <a:lnTo>
                    <a:pt x="108" y="969"/>
                  </a:lnTo>
                  <a:lnTo>
                    <a:pt x="216" y="969"/>
                  </a:lnTo>
                  <a:lnTo>
                    <a:pt x="1615" y="431"/>
                  </a:lnTo>
                  <a:lnTo>
                    <a:pt x="1830" y="431"/>
                  </a:lnTo>
                  <a:lnTo>
                    <a:pt x="1830" y="323"/>
                  </a:lnTo>
                  <a:lnTo>
                    <a:pt x="2153" y="323"/>
                  </a:lnTo>
                  <a:lnTo>
                    <a:pt x="2475" y="431"/>
                  </a:lnTo>
                  <a:lnTo>
                    <a:pt x="2906" y="754"/>
                  </a:lnTo>
                  <a:lnTo>
                    <a:pt x="3336" y="1184"/>
                  </a:lnTo>
                  <a:lnTo>
                    <a:pt x="3551" y="1722"/>
                  </a:lnTo>
                  <a:lnTo>
                    <a:pt x="3766" y="2260"/>
                  </a:lnTo>
                  <a:lnTo>
                    <a:pt x="3766" y="2798"/>
                  </a:lnTo>
                  <a:lnTo>
                    <a:pt x="3766" y="3228"/>
                  </a:lnTo>
                  <a:lnTo>
                    <a:pt x="3659" y="3658"/>
                  </a:lnTo>
                  <a:lnTo>
                    <a:pt x="3444" y="3981"/>
                  </a:lnTo>
                  <a:lnTo>
                    <a:pt x="3228" y="4196"/>
                  </a:lnTo>
                  <a:lnTo>
                    <a:pt x="1615" y="5057"/>
                  </a:lnTo>
                  <a:lnTo>
                    <a:pt x="1507" y="5165"/>
                  </a:lnTo>
                  <a:lnTo>
                    <a:pt x="1507" y="5272"/>
                  </a:lnTo>
                  <a:lnTo>
                    <a:pt x="1615" y="5380"/>
                  </a:lnTo>
                  <a:lnTo>
                    <a:pt x="1722" y="5380"/>
                  </a:lnTo>
                  <a:lnTo>
                    <a:pt x="3336" y="4411"/>
                  </a:lnTo>
                  <a:lnTo>
                    <a:pt x="3659" y="4196"/>
                  </a:lnTo>
                  <a:lnTo>
                    <a:pt x="3874" y="3766"/>
                  </a:lnTo>
                  <a:lnTo>
                    <a:pt x="4089" y="3336"/>
                  </a:lnTo>
                  <a:lnTo>
                    <a:pt x="4089" y="2798"/>
                  </a:lnTo>
                  <a:lnTo>
                    <a:pt x="4089" y="2260"/>
                  </a:lnTo>
                  <a:lnTo>
                    <a:pt x="3874" y="1614"/>
                  </a:lnTo>
                  <a:lnTo>
                    <a:pt x="3551" y="969"/>
                  </a:lnTo>
                  <a:lnTo>
                    <a:pt x="3121" y="431"/>
                  </a:lnTo>
                  <a:lnTo>
                    <a:pt x="2691" y="108"/>
                  </a:lnTo>
                  <a:lnTo>
                    <a:pt x="215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213;p29">
              <a:extLst>
                <a:ext uri="{FF2B5EF4-FFF2-40B4-BE49-F238E27FC236}">
                  <a16:creationId xmlns:a16="http://schemas.microsoft.com/office/drawing/2014/main" id="{42717490-EEAB-CF6F-7A18-54D8758876EF}"/>
                </a:ext>
              </a:extLst>
            </p:cNvPr>
            <p:cNvSpPr/>
            <p:nvPr/>
          </p:nvSpPr>
          <p:spPr>
            <a:xfrm>
              <a:off x="6292550" y="1930875"/>
              <a:ext cx="91475" cy="123750"/>
            </a:xfrm>
            <a:custGeom>
              <a:avLst/>
              <a:gdLst/>
              <a:ahLst/>
              <a:cxnLst/>
              <a:rect l="l" t="t" r="r" b="b"/>
              <a:pathLst>
                <a:path w="3659" h="4950" extrusionOk="0">
                  <a:moveTo>
                    <a:pt x="1614" y="216"/>
                  </a:moveTo>
                  <a:lnTo>
                    <a:pt x="2045" y="324"/>
                  </a:lnTo>
                  <a:lnTo>
                    <a:pt x="2475" y="646"/>
                  </a:lnTo>
                  <a:lnTo>
                    <a:pt x="2905" y="1184"/>
                  </a:lnTo>
                  <a:lnTo>
                    <a:pt x="3228" y="1830"/>
                  </a:lnTo>
                  <a:lnTo>
                    <a:pt x="3336" y="2368"/>
                  </a:lnTo>
                  <a:lnTo>
                    <a:pt x="3336" y="2906"/>
                  </a:lnTo>
                  <a:lnTo>
                    <a:pt x="3336" y="3444"/>
                  </a:lnTo>
                  <a:lnTo>
                    <a:pt x="3228" y="3874"/>
                  </a:lnTo>
                  <a:lnTo>
                    <a:pt x="2905" y="4304"/>
                  </a:lnTo>
                  <a:lnTo>
                    <a:pt x="2583" y="4520"/>
                  </a:lnTo>
                  <a:lnTo>
                    <a:pt x="2367" y="4627"/>
                  </a:lnTo>
                  <a:lnTo>
                    <a:pt x="2152" y="4627"/>
                  </a:lnTo>
                  <a:lnTo>
                    <a:pt x="1614" y="4520"/>
                  </a:lnTo>
                  <a:lnTo>
                    <a:pt x="1184" y="4197"/>
                  </a:lnTo>
                  <a:lnTo>
                    <a:pt x="754" y="3659"/>
                  </a:lnTo>
                  <a:lnTo>
                    <a:pt x="538" y="3013"/>
                  </a:lnTo>
                  <a:lnTo>
                    <a:pt x="323" y="2475"/>
                  </a:lnTo>
                  <a:lnTo>
                    <a:pt x="323" y="2045"/>
                  </a:lnTo>
                  <a:lnTo>
                    <a:pt x="431" y="1400"/>
                  </a:lnTo>
                  <a:lnTo>
                    <a:pt x="646" y="969"/>
                  </a:lnTo>
                  <a:lnTo>
                    <a:pt x="861" y="539"/>
                  </a:lnTo>
                  <a:lnTo>
                    <a:pt x="1291" y="324"/>
                  </a:lnTo>
                  <a:lnTo>
                    <a:pt x="1614" y="216"/>
                  </a:lnTo>
                  <a:close/>
                  <a:moveTo>
                    <a:pt x="1184" y="1"/>
                  </a:moveTo>
                  <a:lnTo>
                    <a:pt x="646" y="324"/>
                  </a:lnTo>
                  <a:lnTo>
                    <a:pt x="323" y="754"/>
                  </a:lnTo>
                  <a:lnTo>
                    <a:pt x="108" y="1400"/>
                  </a:lnTo>
                  <a:lnTo>
                    <a:pt x="0" y="2045"/>
                  </a:lnTo>
                  <a:lnTo>
                    <a:pt x="108" y="2583"/>
                  </a:lnTo>
                  <a:lnTo>
                    <a:pt x="216" y="3121"/>
                  </a:lnTo>
                  <a:lnTo>
                    <a:pt x="538" y="3874"/>
                  </a:lnTo>
                  <a:lnTo>
                    <a:pt x="969" y="4412"/>
                  </a:lnTo>
                  <a:lnTo>
                    <a:pt x="1507" y="4842"/>
                  </a:lnTo>
                  <a:lnTo>
                    <a:pt x="1829" y="4950"/>
                  </a:lnTo>
                  <a:lnTo>
                    <a:pt x="2475" y="4950"/>
                  </a:lnTo>
                  <a:lnTo>
                    <a:pt x="2798" y="4842"/>
                  </a:lnTo>
                  <a:lnTo>
                    <a:pt x="3120" y="4412"/>
                  </a:lnTo>
                  <a:lnTo>
                    <a:pt x="3443" y="3982"/>
                  </a:lnTo>
                  <a:lnTo>
                    <a:pt x="3658" y="3444"/>
                  </a:lnTo>
                  <a:lnTo>
                    <a:pt x="3658" y="2906"/>
                  </a:lnTo>
                  <a:lnTo>
                    <a:pt x="3658" y="2260"/>
                  </a:lnTo>
                  <a:lnTo>
                    <a:pt x="3443" y="1722"/>
                  </a:lnTo>
                  <a:lnTo>
                    <a:pt x="3120" y="969"/>
                  </a:lnTo>
                  <a:lnTo>
                    <a:pt x="2690" y="431"/>
                  </a:lnTo>
                  <a:lnTo>
                    <a:pt x="2152" y="109"/>
                  </a:lnTo>
                  <a:lnTo>
                    <a:pt x="161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214;p29">
              <a:extLst>
                <a:ext uri="{FF2B5EF4-FFF2-40B4-BE49-F238E27FC236}">
                  <a16:creationId xmlns:a16="http://schemas.microsoft.com/office/drawing/2014/main" id="{FE7304BE-EAE4-9B61-F778-58003FB6252D}"/>
                </a:ext>
              </a:extLst>
            </p:cNvPr>
            <p:cNvSpPr/>
            <p:nvPr/>
          </p:nvSpPr>
          <p:spPr>
            <a:xfrm>
              <a:off x="6297925" y="1933575"/>
              <a:ext cx="83400" cy="118375"/>
            </a:xfrm>
            <a:custGeom>
              <a:avLst/>
              <a:gdLst/>
              <a:ahLst/>
              <a:cxnLst/>
              <a:rect l="l" t="t" r="r" b="b"/>
              <a:pathLst>
                <a:path w="3336" h="4735" extrusionOk="0">
                  <a:moveTo>
                    <a:pt x="1292" y="1"/>
                  </a:moveTo>
                  <a:lnTo>
                    <a:pt x="969" y="108"/>
                  </a:lnTo>
                  <a:lnTo>
                    <a:pt x="646" y="216"/>
                  </a:lnTo>
                  <a:lnTo>
                    <a:pt x="431" y="431"/>
                  </a:lnTo>
                  <a:lnTo>
                    <a:pt x="216" y="754"/>
                  </a:lnTo>
                  <a:lnTo>
                    <a:pt x="108" y="1076"/>
                  </a:lnTo>
                  <a:lnTo>
                    <a:pt x="1" y="1507"/>
                  </a:lnTo>
                  <a:lnTo>
                    <a:pt x="1" y="1937"/>
                  </a:lnTo>
                  <a:lnTo>
                    <a:pt x="1" y="2475"/>
                  </a:lnTo>
                  <a:lnTo>
                    <a:pt x="108" y="2905"/>
                  </a:lnTo>
                  <a:lnTo>
                    <a:pt x="323" y="3443"/>
                  </a:lnTo>
                  <a:lnTo>
                    <a:pt x="539" y="3874"/>
                  </a:lnTo>
                  <a:lnTo>
                    <a:pt x="861" y="4196"/>
                  </a:lnTo>
                  <a:lnTo>
                    <a:pt x="1184" y="4412"/>
                  </a:lnTo>
                  <a:lnTo>
                    <a:pt x="1507" y="4627"/>
                  </a:lnTo>
                  <a:lnTo>
                    <a:pt x="1830" y="4734"/>
                  </a:lnTo>
                  <a:lnTo>
                    <a:pt x="2152" y="4627"/>
                  </a:lnTo>
                  <a:lnTo>
                    <a:pt x="2475" y="4519"/>
                  </a:lnTo>
                  <a:lnTo>
                    <a:pt x="2798" y="4304"/>
                  </a:lnTo>
                  <a:lnTo>
                    <a:pt x="3013" y="4089"/>
                  </a:lnTo>
                  <a:lnTo>
                    <a:pt x="3121" y="3766"/>
                  </a:lnTo>
                  <a:lnTo>
                    <a:pt x="3228" y="3336"/>
                  </a:lnTo>
                  <a:lnTo>
                    <a:pt x="3336" y="2475"/>
                  </a:lnTo>
                  <a:lnTo>
                    <a:pt x="3121" y="1614"/>
                  </a:lnTo>
                  <a:lnTo>
                    <a:pt x="2690" y="861"/>
                  </a:lnTo>
                  <a:lnTo>
                    <a:pt x="2260" y="323"/>
                  </a:lnTo>
                  <a:lnTo>
                    <a:pt x="1937" y="108"/>
                  </a:lnTo>
                  <a:lnTo>
                    <a:pt x="161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215;p29">
              <a:extLst>
                <a:ext uri="{FF2B5EF4-FFF2-40B4-BE49-F238E27FC236}">
                  <a16:creationId xmlns:a16="http://schemas.microsoft.com/office/drawing/2014/main" id="{2CA0AB40-97D3-A630-9E76-13E1666D5BDA}"/>
                </a:ext>
              </a:extLst>
            </p:cNvPr>
            <p:cNvSpPr/>
            <p:nvPr/>
          </p:nvSpPr>
          <p:spPr>
            <a:xfrm>
              <a:off x="6311375" y="1952400"/>
              <a:ext cx="59200" cy="78025"/>
            </a:xfrm>
            <a:custGeom>
              <a:avLst/>
              <a:gdLst/>
              <a:ahLst/>
              <a:cxnLst/>
              <a:rect l="l" t="t" r="r" b="b"/>
              <a:pathLst>
                <a:path w="2368" h="3121" extrusionOk="0">
                  <a:moveTo>
                    <a:pt x="646" y="1"/>
                  </a:moveTo>
                  <a:lnTo>
                    <a:pt x="323" y="323"/>
                  </a:lnTo>
                  <a:lnTo>
                    <a:pt x="1" y="754"/>
                  </a:lnTo>
                  <a:lnTo>
                    <a:pt x="1" y="1292"/>
                  </a:lnTo>
                  <a:lnTo>
                    <a:pt x="108" y="1937"/>
                  </a:lnTo>
                  <a:lnTo>
                    <a:pt x="323" y="2583"/>
                  </a:lnTo>
                  <a:lnTo>
                    <a:pt x="754" y="3013"/>
                  </a:lnTo>
                  <a:lnTo>
                    <a:pt x="1184" y="3121"/>
                  </a:lnTo>
                  <a:lnTo>
                    <a:pt x="1507" y="3121"/>
                  </a:lnTo>
                  <a:lnTo>
                    <a:pt x="1722" y="3013"/>
                  </a:lnTo>
                  <a:lnTo>
                    <a:pt x="2045" y="2690"/>
                  </a:lnTo>
                  <a:lnTo>
                    <a:pt x="2260" y="2260"/>
                  </a:lnTo>
                  <a:lnTo>
                    <a:pt x="2367" y="1614"/>
                  </a:lnTo>
                  <a:lnTo>
                    <a:pt x="2152" y="1077"/>
                  </a:lnTo>
                  <a:lnTo>
                    <a:pt x="1937" y="539"/>
                  </a:lnTo>
                  <a:lnTo>
                    <a:pt x="1507" y="108"/>
                  </a:lnTo>
                  <a:lnTo>
                    <a:pt x="107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216;p29">
              <a:extLst>
                <a:ext uri="{FF2B5EF4-FFF2-40B4-BE49-F238E27FC236}">
                  <a16:creationId xmlns:a16="http://schemas.microsoft.com/office/drawing/2014/main" id="{7DDB084C-F64D-7D87-E1E2-5458E9A97C3B}"/>
                </a:ext>
              </a:extLst>
            </p:cNvPr>
            <p:cNvSpPr/>
            <p:nvPr/>
          </p:nvSpPr>
          <p:spPr>
            <a:xfrm>
              <a:off x="6101575" y="1462875"/>
              <a:ext cx="559475" cy="726250"/>
            </a:xfrm>
            <a:custGeom>
              <a:avLst/>
              <a:gdLst/>
              <a:ahLst/>
              <a:cxnLst/>
              <a:rect l="l" t="t" r="r" b="b"/>
              <a:pathLst>
                <a:path w="22379" h="29050" extrusionOk="0">
                  <a:moveTo>
                    <a:pt x="1" y="1"/>
                  </a:moveTo>
                  <a:lnTo>
                    <a:pt x="1" y="16246"/>
                  </a:lnTo>
                  <a:lnTo>
                    <a:pt x="5918" y="19582"/>
                  </a:lnTo>
                  <a:lnTo>
                    <a:pt x="6886" y="20120"/>
                  </a:lnTo>
                  <a:lnTo>
                    <a:pt x="6994" y="20227"/>
                  </a:lnTo>
                  <a:lnTo>
                    <a:pt x="7209" y="20335"/>
                  </a:lnTo>
                  <a:lnTo>
                    <a:pt x="7317" y="20120"/>
                  </a:lnTo>
                  <a:lnTo>
                    <a:pt x="7317" y="19904"/>
                  </a:lnTo>
                  <a:lnTo>
                    <a:pt x="7532" y="19474"/>
                  </a:lnTo>
                  <a:lnTo>
                    <a:pt x="7855" y="19044"/>
                  </a:lnTo>
                  <a:lnTo>
                    <a:pt x="7962" y="18936"/>
                  </a:lnTo>
                  <a:lnTo>
                    <a:pt x="8500" y="18613"/>
                  </a:lnTo>
                  <a:lnTo>
                    <a:pt x="9146" y="18398"/>
                  </a:lnTo>
                  <a:lnTo>
                    <a:pt x="9791" y="18398"/>
                  </a:lnTo>
                  <a:lnTo>
                    <a:pt x="10437" y="18506"/>
                  </a:lnTo>
                  <a:lnTo>
                    <a:pt x="10975" y="18721"/>
                  </a:lnTo>
                  <a:lnTo>
                    <a:pt x="11405" y="19044"/>
                  </a:lnTo>
                  <a:lnTo>
                    <a:pt x="11728" y="19366"/>
                  </a:lnTo>
                  <a:lnTo>
                    <a:pt x="11943" y="19797"/>
                  </a:lnTo>
                  <a:lnTo>
                    <a:pt x="12050" y="20227"/>
                  </a:lnTo>
                  <a:lnTo>
                    <a:pt x="12266" y="21195"/>
                  </a:lnTo>
                  <a:lnTo>
                    <a:pt x="12158" y="22056"/>
                  </a:lnTo>
                  <a:lnTo>
                    <a:pt x="12050" y="22702"/>
                  </a:lnTo>
                  <a:lnTo>
                    <a:pt x="11943" y="23024"/>
                  </a:lnTo>
                  <a:lnTo>
                    <a:pt x="12158" y="23132"/>
                  </a:lnTo>
                  <a:lnTo>
                    <a:pt x="12266" y="23240"/>
                  </a:lnTo>
                  <a:lnTo>
                    <a:pt x="13879" y="24208"/>
                  </a:lnTo>
                  <a:lnTo>
                    <a:pt x="16784" y="25822"/>
                  </a:lnTo>
                  <a:lnTo>
                    <a:pt x="19689" y="27543"/>
                  </a:lnTo>
                  <a:lnTo>
                    <a:pt x="21841" y="28726"/>
                  </a:lnTo>
                  <a:lnTo>
                    <a:pt x="22379" y="29049"/>
                  </a:lnTo>
                  <a:lnTo>
                    <a:pt x="22271" y="13019"/>
                  </a:lnTo>
                  <a:lnTo>
                    <a:pt x="1"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217;p29">
              <a:extLst>
                <a:ext uri="{FF2B5EF4-FFF2-40B4-BE49-F238E27FC236}">
                  <a16:creationId xmlns:a16="http://schemas.microsoft.com/office/drawing/2014/main" id="{5A04F1B8-21CE-0C46-3E3D-347926B82231}"/>
                </a:ext>
              </a:extLst>
            </p:cNvPr>
            <p:cNvSpPr/>
            <p:nvPr/>
          </p:nvSpPr>
          <p:spPr>
            <a:xfrm>
              <a:off x="6096200" y="1460200"/>
              <a:ext cx="567550" cy="734300"/>
            </a:xfrm>
            <a:custGeom>
              <a:avLst/>
              <a:gdLst/>
              <a:ahLst/>
              <a:cxnLst/>
              <a:rect l="l" t="t" r="r" b="b"/>
              <a:pathLst>
                <a:path w="22702" h="29372" extrusionOk="0">
                  <a:moveTo>
                    <a:pt x="323" y="431"/>
                  </a:moveTo>
                  <a:lnTo>
                    <a:pt x="22379" y="13233"/>
                  </a:lnTo>
                  <a:lnTo>
                    <a:pt x="22379" y="28920"/>
                  </a:lnTo>
                  <a:lnTo>
                    <a:pt x="22056" y="28726"/>
                  </a:lnTo>
                  <a:lnTo>
                    <a:pt x="20012" y="27542"/>
                  </a:lnTo>
                  <a:lnTo>
                    <a:pt x="17107" y="25821"/>
                  </a:lnTo>
                  <a:lnTo>
                    <a:pt x="14202" y="24100"/>
                  </a:lnTo>
                  <a:lnTo>
                    <a:pt x="12588" y="23239"/>
                  </a:lnTo>
                  <a:lnTo>
                    <a:pt x="12373" y="23131"/>
                  </a:lnTo>
                  <a:lnTo>
                    <a:pt x="12373" y="23024"/>
                  </a:lnTo>
                  <a:lnTo>
                    <a:pt x="12373" y="22916"/>
                  </a:lnTo>
                  <a:lnTo>
                    <a:pt x="12588" y="22271"/>
                  </a:lnTo>
                  <a:lnTo>
                    <a:pt x="12588" y="21410"/>
                  </a:lnTo>
                  <a:lnTo>
                    <a:pt x="12588" y="20657"/>
                  </a:lnTo>
                  <a:lnTo>
                    <a:pt x="12373" y="19904"/>
                  </a:lnTo>
                  <a:lnTo>
                    <a:pt x="11943" y="19258"/>
                  </a:lnTo>
                  <a:lnTo>
                    <a:pt x="11620" y="18936"/>
                  </a:lnTo>
                  <a:lnTo>
                    <a:pt x="11297" y="18720"/>
                  </a:lnTo>
                  <a:lnTo>
                    <a:pt x="10652" y="18398"/>
                  </a:lnTo>
                  <a:lnTo>
                    <a:pt x="9899" y="18290"/>
                  </a:lnTo>
                  <a:lnTo>
                    <a:pt x="9253" y="18398"/>
                  </a:lnTo>
                  <a:lnTo>
                    <a:pt x="8608" y="18613"/>
                  </a:lnTo>
                  <a:lnTo>
                    <a:pt x="8070" y="18936"/>
                  </a:lnTo>
                  <a:lnTo>
                    <a:pt x="8070" y="19043"/>
                  </a:lnTo>
                  <a:lnTo>
                    <a:pt x="7962" y="19043"/>
                  </a:lnTo>
                  <a:lnTo>
                    <a:pt x="7639" y="19473"/>
                  </a:lnTo>
                  <a:lnTo>
                    <a:pt x="7424" y="20011"/>
                  </a:lnTo>
                  <a:lnTo>
                    <a:pt x="7424" y="20227"/>
                  </a:lnTo>
                  <a:lnTo>
                    <a:pt x="7209" y="20119"/>
                  </a:lnTo>
                  <a:lnTo>
                    <a:pt x="7101" y="20011"/>
                  </a:lnTo>
                  <a:lnTo>
                    <a:pt x="6241" y="19473"/>
                  </a:lnTo>
                  <a:lnTo>
                    <a:pt x="323" y="16198"/>
                  </a:lnTo>
                  <a:lnTo>
                    <a:pt x="323" y="16198"/>
                  </a:lnTo>
                  <a:lnTo>
                    <a:pt x="323" y="431"/>
                  </a:lnTo>
                  <a:close/>
                  <a:moveTo>
                    <a:pt x="108" y="0"/>
                  </a:moveTo>
                  <a:lnTo>
                    <a:pt x="1" y="108"/>
                  </a:lnTo>
                  <a:lnTo>
                    <a:pt x="1" y="16353"/>
                  </a:lnTo>
                  <a:lnTo>
                    <a:pt x="108" y="16461"/>
                  </a:lnTo>
                  <a:lnTo>
                    <a:pt x="6025" y="19796"/>
                  </a:lnTo>
                  <a:lnTo>
                    <a:pt x="6994" y="20334"/>
                  </a:lnTo>
                  <a:lnTo>
                    <a:pt x="7101" y="20442"/>
                  </a:lnTo>
                  <a:lnTo>
                    <a:pt x="7209" y="20549"/>
                  </a:lnTo>
                  <a:lnTo>
                    <a:pt x="7532" y="20549"/>
                  </a:lnTo>
                  <a:lnTo>
                    <a:pt x="7639" y="20442"/>
                  </a:lnTo>
                  <a:lnTo>
                    <a:pt x="7639" y="20227"/>
                  </a:lnTo>
                  <a:lnTo>
                    <a:pt x="7747" y="20011"/>
                  </a:lnTo>
                  <a:lnTo>
                    <a:pt x="7962" y="19581"/>
                  </a:lnTo>
                  <a:lnTo>
                    <a:pt x="8177" y="19258"/>
                  </a:lnTo>
                  <a:lnTo>
                    <a:pt x="8285" y="19151"/>
                  </a:lnTo>
                  <a:lnTo>
                    <a:pt x="8715" y="18828"/>
                  </a:lnTo>
                  <a:lnTo>
                    <a:pt x="9253" y="18720"/>
                  </a:lnTo>
                  <a:lnTo>
                    <a:pt x="9899" y="18613"/>
                  </a:lnTo>
                  <a:lnTo>
                    <a:pt x="10544" y="18720"/>
                  </a:lnTo>
                  <a:lnTo>
                    <a:pt x="11082" y="18936"/>
                  </a:lnTo>
                  <a:lnTo>
                    <a:pt x="11728" y="19366"/>
                  </a:lnTo>
                  <a:lnTo>
                    <a:pt x="12050" y="20011"/>
                  </a:lnTo>
                  <a:lnTo>
                    <a:pt x="12265" y="20657"/>
                  </a:lnTo>
                  <a:lnTo>
                    <a:pt x="12265" y="21410"/>
                  </a:lnTo>
                  <a:lnTo>
                    <a:pt x="12265" y="22163"/>
                  </a:lnTo>
                  <a:lnTo>
                    <a:pt x="12158" y="22809"/>
                  </a:lnTo>
                  <a:lnTo>
                    <a:pt x="12050" y="22916"/>
                  </a:lnTo>
                  <a:lnTo>
                    <a:pt x="12050" y="23131"/>
                  </a:lnTo>
                  <a:lnTo>
                    <a:pt x="12158" y="23347"/>
                  </a:lnTo>
                  <a:lnTo>
                    <a:pt x="12373" y="23454"/>
                  </a:lnTo>
                  <a:lnTo>
                    <a:pt x="12481" y="23454"/>
                  </a:lnTo>
                  <a:lnTo>
                    <a:pt x="13987" y="24422"/>
                  </a:lnTo>
                  <a:lnTo>
                    <a:pt x="16892" y="26036"/>
                  </a:lnTo>
                  <a:lnTo>
                    <a:pt x="19797" y="27758"/>
                  </a:lnTo>
                  <a:lnTo>
                    <a:pt x="21948" y="29049"/>
                  </a:lnTo>
                  <a:lnTo>
                    <a:pt x="22486" y="29371"/>
                  </a:lnTo>
                  <a:lnTo>
                    <a:pt x="22594" y="29371"/>
                  </a:lnTo>
                  <a:lnTo>
                    <a:pt x="22701" y="29156"/>
                  </a:lnTo>
                  <a:lnTo>
                    <a:pt x="22594" y="13126"/>
                  </a:lnTo>
                  <a:lnTo>
                    <a:pt x="22594" y="13018"/>
                  </a:lnTo>
                  <a:lnTo>
                    <a:pt x="21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218;p29">
              <a:extLst>
                <a:ext uri="{FF2B5EF4-FFF2-40B4-BE49-F238E27FC236}">
                  <a16:creationId xmlns:a16="http://schemas.microsoft.com/office/drawing/2014/main" id="{45CDA591-2FE9-A270-E475-2C1D0601A75A}"/>
                </a:ext>
              </a:extLst>
            </p:cNvPr>
            <p:cNvSpPr/>
            <p:nvPr/>
          </p:nvSpPr>
          <p:spPr>
            <a:xfrm>
              <a:off x="6658350" y="1621575"/>
              <a:ext cx="285125" cy="567550"/>
            </a:xfrm>
            <a:custGeom>
              <a:avLst/>
              <a:gdLst/>
              <a:ahLst/>
              <a:cxnLst/>
              <a:rect l="l" t="t" r="r" b="b"/>
              <a:pathLst>
                <a:path w="11405" h="22702" extrusionOk="0">
                  <a:moveTo>
                    <a:pt x="11404" y="1"/>
                  </a:moveTo>
                  <a:lnTo>
                    <a:pt x="0" y="6671"/>
                  </a:lnTo>
                  <a:lnTo>
                    <a:pt x="108" y="22701"/>
                  </a:lnTo>
                  <a:lnTo>
                    <a:pt x="11404" y="16138"/>
                  </a:lnTo>
                  <a:lnTo>
                    <a:pt x="11404"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219;p29">
              <a:extLst>
                <a:ext uri="{FF2B5EF4-FFF2-40B4-BE49-F238E27FC236}">
                  <a16:creationId xmlns:a16="http://schemas.microsoft.com/office/drawing/2014/main" id="{797F4DDE-22E3-0272-E52E-48537F262533}"/>
                </a:ext>
              </a:extLst>
            </p:cNvPr>
            <p:cNvSpPr/>
            <p:nvPr/>
          </p:nvSpPr>
          <p:spPr>
            <a:xfrm>
              <a:off x="6655650" y="1618875"/>
              <a:ext cx="293200" cy="575625"/>
            </a:xfrm>
            <a:custGeom>
              <a:avLst/>
              <a:gdLst/>
              <a:ahLst/>
              <a:cxnLst/>
              <a:rect l="l" t="t" r="r" b="b"/>
              <a:pathLst>
                <a:path w="11728" h="23025" extrusionOk="0">
                  <a:moveTo>
                    <a:pt x="11405" y="343"/>
                  </a:moveTo>
                  <a:lnTo>
                    <a:pt x="11405" y="16139"/>
                  </a:lnTo>
                  <a:lnTo>
                    <a:pt x="323" y="22594"/>
                  </a:lnTo>
                  <a:lnTo>
                    <a:pt x="323" y="6886"/>
                  </a:lnTo>
                  <a:lnTo>
                    <a:pt x="11405" y="343"/>
                  </a:lnTo>
                  <a:close/>
                  <a:moveTo>
                    <a:pt x="11512" y="1"/>
                  </a:moveTo>
                  <a:lnTo>
                    <a:pt x="108" y="6671"/>
                  </a:lnTo>
                  <a:lnTo>
                    <a:pt x="1" y="6779"/>
                  </a:lnTo>
                  <a:lnTo>
                    <a:pt x="108" y="22809"/>
                  </a:lnTo>
                  <a:lnTo>
                    <a:pt x="108" y="23024"/>
                  </a:lnTo>
                  <a:lnTo>
                    <a:pt x="323" y="23024"/>
                  </a:lnTo>
                  <a:lnTo>
                    <a:pt x="11620" y="16354"/>
                  </a:lnTo>
                  <a:lnTo>
                    <a:pt x="11728" y="16246"/>
                  </a:lnTo>
                  <a:lnTo>
                    <a:pt x="11728" y="109"/>
                  </a:lnTo>
                  <a:lnTo>
                    <a:pt x="1162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220;p29">
              <a:extLst>
                <a:ext uri="{FF2B5EF4-FFF2-40B4-BE49-F238E27FC236}">
                  <a16:creationId xmlns:a16="http://schemas.microsoft.com/office/drawing/2014/main" id="{ED99CB28-F8CB-9D08-B3AA-718BD48F13C6}"/>
                </a:ext>
              </a:extLst>
            </p:cNvPr>
            <p:cNvSpPr/>
            <p:nvPr/>
          </p:nvSpPr>
          <p:spPr>
            <a:xfrm>
              <a:off x="6101575" y="1296125"/>
              <a:ext cx="841900" cy="492225"/>
            </a:xfrm>
            <a:custGeom>
              <a:avLst/>
              <a:gdLst/>
              <a:ahLst/>
              <a:cxnLst/>
              <a:rect l="l" t="t" r="r" b="b"/>
              <a:pathLst>
                <a:path w="33676" h="19689" extrusionOk="0">
                  <a:moveTo>
                    <a:pt x="11513" y="1"/>
                  </a:moveTo>
                  <a:lnTo>
                    <a:pt x="1" y="6671"/>
                  </a:lnTo>
                  <a:lnTo>
                    <a:pt x="22271" y="19689"/>
                  </a:lnTo>
                  <a:lnTo>
                    <a:pt x="33675" y="13019"/>
                  </a:lnTo>
                  <a:lnTo>
                    <a:pt x="11513"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221;p29">
              <a:extLst>
                <a:ext uri="{FF2B5EF4-FFF2-40B4-BE49-F238E27FC236}">
                  <a16:creationId xmlns:a16="http://schemas.microsoft.com/office/drawing/2014/main" id="{0D93732E-DA22-A749-4E78-958EFB842986}"/>
                </a:ext>
              </a:extLst>
            </p:cNvPr>
            <p:cNvSpPr/>
            <p:nvPr/>
          </p:nvSpPr>
          <p:spPr>
            <a:xfrm>
              <a:off x="6096200" y="1293425"/>
              <a:ext cx="849950" cy="497625"/>
            </a:xfrm>
            <a:custGeom>
              <a:avLst/>
              <a:gdLst/>
              <a:ahLst/>
              <a:cxnLst/>
              <a:rect l="l" t="t" r="r" b="b"/>
              <a:pathLst>
                <a:path w="33998" h="19905" extrusionOk="0">
                  <a:moveTo>
                    <a:pt x="11728" y="324"/>
                  </a:moveTo>
                  <a:lnTo>
                    <a:pt x="33568" y="13127"/>
                  </a:lnTo>
                  <a:lnTo>
                    <a:pt x="22486" y="19689"/>
                  </a:lnTo>
                  <a:lnTo>
                    <a:pt x="402" y="6780"/>
                  </a:lnTo>
                  <a:lnTo>
                    <a:pt x="402" y="6780"/>
                  </a:lnTo>
                  <a:lnTo>
                    <a:pt x="11728" y="324"/>
                  </a:lnTo>
                  <a:close/>
                  <a:moveTo>
                    <a:pt x="11620" y="1"/>
                  </a:moveTo>
                  <a:lnTo>
                    <a:pt x="108" y="6671"/>
                  </a:lnTo>
                  <a:lnTo>
                    <a:pt x="1" y="6779"/>
                  </a:lnTo>
                  <a:lnTo>
                    <a:pt x="108" y="6886"/>
                  </a:lnTo>
                  <a:lnTo>
                    <a:pt x="22379" y="19904"/>
                  </a:lnTo>
                  <a:lnTo>
                    <a:pt x="22594" y="19904"/>
                  </a:lnTo>
                  <a:lnTo>
                    <a:pt x="33998" y="13234"/>
                  </a:lnTo>
                  <a:lnTo>
                    <a:pt x="33998" y="13127"/>
                  </a:lnTo>
                  <a:lnTo>
                    <a:pt x="33998" y="13019"/>
                  </a:lnTo>
                  <a:lnTo>
                    <a:pt x="1172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222;p29">
              <a:extLst>
                <a:ext uri="{FF2B5EF4-FFF2-40B4-BE49-F238E27FC236}">
                  <a16:creationId xmlns:a16="http://schemas.microsoft.com/office/drawing/2014/main" id="{8001D890-C0D6-5A18-D791-71A2E7470869}"/>
                </a:ext>
              </a:extLst>
            </p:cNvPr>
            <p:cNvSpPr/>
            <p:nvPr/>
          </p:nvSpPr>
          <p:spPr>
            <a:xfrm>
              <a:off x="6098900" y="1527425"/>
              <a:ext cx="562150" cy="333550"/>
            </a:xfrm>
            <a:custGeom>
              <a:avLst/>
              <a:gdLst/>
              <a:ahLst/>
              <a:cxnLst/>
              <a:rect l="l" t="t" r="r" b="b"/>
              <a:pathLst>
                <a:path w="22486" h="13342" extrusionOk="0">
                  <a:moveTo>
                    <a:pt x="0" y="1"/>
                  </a:moveTo>
                  <a:lnTo>
                    <a:pt x="0" y="109"/>
                  </a:lnTo>
                  <a:lnTo>
                    <a:pt x="0" y="216"/>
                  </a:lnTo>
                  <a:lnTo>
                    <a:pt x="108" y="324"/>
                  </a:lnTo>
                  <a:lnTo>
                    <a:pt x="323" y="431"/>
                  </a:lnTo>
                  <a:lnTo>
                    <a:pt x="12373" y="7532"/>
                  </a:lnTo>
                  <a:lnTo>
                    <a:pt x="19258" y="11513"/>
                  </a:lnTo>
                  <a:lnTo>
                    <a:pt x="22271" y="13342"/>
                  </a:lnTo>
                  <a:lnTo>
                    <a:pt x="22486" y="13342"/>
                  </a:lnTo>
                  <a:lnTo>
                    <a:pt x="22486" y="13234"/>
                  </a:lnTo>
                  <a:lnTo>
                    <a:pt x="22486" y="13127"/>
                  </a:lnTo>
                  <a:lnTo>
                    <a:pt x="11404" y="6564"/>
                  </a:lnTo>
                  <a:lnTo>
                    <a:pt x="3766" y="2045"/>
                  </a:lnTo>
                  <a:lnTo>
                    <a:pt x="1184" y="646"/>
                  </a:lnTo>
                  <a:lnTo>
                    <a:pt x="431" y="216"/>
                  </a:lnTo>
                  <a:lnTo>
                    <a:pt x="215" y="109"/>
                  </a:lnTo>
                  <a:lnTo>
                    <a:pt x="21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223;p29">
              <a:extLst>
                <a:ext uri="{FF2B5EF4-FFF2-40B4-BE49-F238E27FC236}">
                  <a16:creationId xmlns:a16="http://schemas.microsoft.com/office/drawing/2014/main" id="{3EEAF6DC-FD47-F64D-9A7F-8D866666572C}"/>
                </a:ext>
              </a:extLst>
            </p:cNvPr>
            <p:cNvSpPr/>
            <p:nvPr/>
          </p:nvSpPr>
          <p:spPr>
            <a:xfrm>
              <a:off x="6682550" y="1626950"/>
              <a:ext cx="104925" cy="75350"/>
            </a:xfrm>
            <a:custGeom>
              <a:avLst/>
              <a:gdLst/>
              <a:ahLst/>
              <a:cxnLst/>
              <a:rect l="l" t="t" r="r" b="b"/>
              <a:pathLst>
                <a:path w="4197" h="3014" extrusionOk="0">
                  <a:moveTo>
                    <a:pt x="4196" y="1"/>
                  </a:moveTo>
                  <a:lnTo>
                    <a:pt x="1" y="2475"/>
                  </a:lnTo>
                  <a:lnTo>
                    <a:pt x="1" y="3013"/>
                  </a:lnTo>
                  <a:lnTo>
                    <a:pt x="4196" y="539"/>
                  </a:lnTo>
                  <a:lnTo>
                    <a:pt x="4196"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224;p29">
              <a:extLst>
                <a:ext uri="{FF2B5EF4-FFF2-40B4-BE49-F238E27FC236}">
                  <a16:creationId xmlns:a16="http://schemas.microsoft.com/office/drawing/2014/main" id="{150E121B-475E-DE1F-D243-C312A2650CEB}"/>
                </a:ext>
              </a:extLst>
            </p:cNvPr>
            <p:cNvSpPr/>
            <p:nvPr/>
          </p:nvSpPr>
          <p:spPr>
            <a:xfrm>
              <a:off x="6677175" y="1624275"/>
              <a:ext cx="115675" cy="80700"/>
            </a:xfrm>
            <a:custGeom>
              <a:avLst/>
              <a:gdLst/>
              <a:ahLst/>
              <a:cxnLst/>
              <a:rect l="l" t="t" r="r" b="b"/>
              <a:pathLst>
                <a:path w="4627" h="3228" extrusionOk="0">
                  <a:moveTo>
                    <a:pt x="4304" y="342"/>
                  </a:moveTo>
                  <a:lnTo>
                    <a:pt x="4304" y="538"/>
                  </a:lnTo>
                  <a:lnTo>
                    <a:pt x="323" y="2797"/>
                  </a:lnTo>
                  <a:lnTo>
                    <a:pt x="323" y="2690"/>
                  </a:lnTo>
                  <a:lnTo>
                    <a:pt x="4304" y="342"/>
                  </a:lnTo>
                  <a:close/>
                  <a:moveTo>
                    <a:pt x="4304" y="0"/>
                  </a:moveTo>
                  <a:lnTo>
                    <a:pt x="108" y="2475"/>
                  </a:lnTo>
                  <a:lnTo>
                    <a:pt x="0" y="2582"/>
                  </a:lnTo>
                  <a:lnTo>
                    <a:pt x="108" y="3120"/>
                  </a:lnTo>
                  <a:lnTo>
                    <a:pt x="108" y="3228"/>
                  </a:lnTo>
                  <a:lnTo>
                    <a:pt x="323" y="3228"/>
                  </a:lnTo>
                  <a:lnTo>
                    <a:pt x="4519" y="753"/>
                  </a:lnTo>
                  <a:lnTo>
                    <a:pt x="4627" y="646"/>
                  </a:lnTo>
                  <a:lnTo>
                    <a:pt x="4627" y="108"/>
                  </a:lnTo>
                  <a:lnTo>
                    <a:pt x="451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225;p29">
              <a:extLst>
                <a:ext uri="{FF2B5EF4-FFF2-40B4-BE49-F238E27FC236}">
                  <a16:creationId xmlns:a16="http://schemas.microsoft.com/office/drawing/2014/main" id="{D26FA233-62B4-78BC-E31D-30D9B38A5FFF}"/>
                </a:ext>
              </a:extLst>
            </p:cNvPr>
            <p:cNvSpPr/>
            <p:nvPr/>
          </p:nvSpPr>
          <p:spPr>
            <a:xfrm>
              <a:off x="6510400" y="1581225"/>
              <a:ext cx="172175" cy="121075"/>
            </a:xfrm>
            <a:custGeom>
              <a:avLst/>
              <a:gdLst/>
              <a:ahLst/>
              <a:cxnLst/>
              <a:rect l="l" t="t" r="r" b="b"/>
              <a:pathLst>
                <a:path w="6887" h="4843" extrusionOk="0">
                  <a:moveTo>
                    <a:pt x="1" y="1"/>
                  </a:moveTo>
                  <a:lnTo>
                    <a:pt x="1" y="861"/>
                  </a:lnTo>
                  <a:lnTo>
                    <a:pt x="6887" y="4842"/>
                  </a:lnTo>
                  <a:lnTo>
                    <a:pt x="6887" y="4304"/>
                  </a:lnTo>
                  <a:lnTo>
                    <a:pt x="1"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226;p29">
              <a:extLst>
                <a:ext uri="{FF2B5EF4-FFF2-40B4-BE49-F238E27FC236}">
                  <a16:creationId xmlns:a16="http://schemas.microsoft.com/office/drawing/2014/main" id="{02103E0B-7DD2-2A37-973F-3724C4B0ECA1}"/>
                </a:ext>
              </a:extLst>
            </p:cNvPr>
            <p:cNvSpPr/>
            <p:nvPr/>
          </p:nvSpPr>
          <p:spPr>
            <a:xfrm>
              <a:off x="6507725" y="1575850"/>
              <a:ext cx="177550" cy="129125"/>
            </a:xfrm>
            <a:custGeom>
              <a:avLst/>
              <a:gdLst/>
              <a:ahLst/>
              <a:cxnLst/>
              <a:rect l="l" t="t" r="r" b="b"/>
              <a:pathLst>
                <a:path w="7102" h="5165" extrusionOk="0">
                  <a:moveTo>
                    <a:pt x="323" y="431"/>
                  </a:moveTo>
                  <a:lnTo>
                    <a:pt x="6778" y="4558"/>
                  </a:lnTo>
                  <a:lnTo>
                    <a:pt x="6778" y="4734"/>
                  </a:lnTo>
                  <a:lnTo>
                    <a:pt x="323" y="969"/>
                  </a:lnTo>
                  <a:lnTo>
                    <a:pt x="323" y="431"/>
                  </a:lnTo>
                  <a:close/>
                  <a:moveTo>
                    <a:pt x="108" y="1"/>
                  </a:moveTo>
                  <a:lnTo>
                    <a:pt x="0" y="216"/>
                  </a:lnTo>
                  <a:lnTo>
                    <a:pt x="0" y="1076"/>
                  </a:lnTo>
                  <a:lnTo>
                    <a:pt x="108" y="1184"/>
                  </a:lnTo>
                  <a:lnTo>
                    <a:pt x="6886" y="5165"/>
                  </a:lnTo>
                  <a:lnTo>
                    <a:pt x="7101" y="5165"/>
                  </a:lnTo>
                  <a:lnTo>
                    <a:pt x="7101" y="5057"/>
                  </a:lnTo>
                  <a:lnTo>
                    <a:pt x="7101" y="4519"/>
                  </a:lnTo>
                  <a:lnTo>
                    <a:pt x="6994" y="4412"/>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227;p29">
              <a:extLst>
                <a:ext uri="{FF2B5EF4-FFF2-40B4-BE49-F238E27FC236}">
                  <a16:creationId xmlns:a16="http://schemas.microsoft.com/office/drawing/2014/main" id="{99C9629D-E939-87B3-523F-22CDD3025661}"/>
                </a:ext>
              </a:extLst>
            </p:cNvPr>
            <p:cNvSpPr/>
            <p:nvPr/>
          </p:nvSpPr>
          <p:spPr>
            <a:xfrm>
              <a:off x="6510400" y="1516675"/>
              <a:ext cx="277075" cy="172175"/>
            </a:xfrm>
            <a:custGeom>
              <a:avLst/>
              <a:gdLst/>
              <a:ahLst/>
              <a:cxnLst/>
              <a:rect l="l" t="t" r="r" b="b"/>
              <a:pathLst>
                <a:path w="11083" h="6887" extrusionOk="0">
                  <a:moveTo>
                    <a:pt x="4304" y="1"/>
                  </a:moveTo>
                  <a:lnTo>
                    <a:pt x="1" y="2583"/>
                  </a:lnTo>
                  <a:lnTo>
                    <a:pt x="6887" y="6886"/>
                  </a:lnTo>
                  <a:lnTo>
                    <a:pt x="11082" y="4412"/>
                  </a:lnTo>
                  <a:lnTo>
                    <a:pt x="430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228;p29">
              <a:extLst>
                <a:ext uri="{FF2B5EF4-FFF2-40B4-BE49-F238E27FC236}">
                  <a16:creationId xmlns:a16="http://schemas.microsoft.com/office/drawing/2014/main" id="{694F1FBF-4C9B-10C2-D0A8-C6D1325193D1}"/>
                </a:ext>
              </a:extLst>
            </p:cNvPr>
            <p:cNvSpPr/>
            <p:nvPr/>
          </p:nvSpPr>
          <p:spPr>
            <a:xfrm>
              <a:off x="6507725" y="1514000"/>
              <a:ext cx="282425" cy="177525"/>
            </a:xfrm>
            <a:custGeom>
              <a:avLst/>
              <a:gdLst/>
              <a:ahLst/>
              <a:cxnLst/>
              <a:rect l="l" t="t" r="r" b="b"/>
              <a:pathLst>
                <a:path w="11297" h="7101" extrusionOk="0">
                  <a:moveTo>
                    <a:pt x="4411" y="323"/>
                  </a:moveTo>
                  <a:lnTo>
                    <a:pt x="10867" y="4519"/>
                  </a:lnTo>
                  <a:lnTo>
                    <a:pt x="6994" y="6778"/>
                  </a:lnTo>
                  <a:lnTo>
                    <a:pt x="479" y="2642"/>
                  </a:lnTo>
                  <a:lnTo>
                    <a:pt x="479" y="2642"/>
                  </a:lnTo>
                  <a:lnTo>
                    <a:pt x="4411" y="323"/>
                  </a:lnTo>
                  <a:close/>
                  <a:moveTo>
                    <a:pt x="4411" y="0"/>
                  </a:moveTo>
                  <a:lnTo>
                    <a:pt x="108" y="2475"/>
                  </a:lnTo>
                  <a:lnTo>
                    <a:pt x="0" y="2690"/>
                  </a:lnTo>
                  <a:lnTo>
                    <a:pt x="108" y="2797"/>
                  </a:lnTo>
                  <a:lnTo>
                    <a:pt x="6886" y="7101"/>
                  </a:lnTo>
                  <a:lnTo>
                    <a:pt x="6994" y="7101"/>
                  </a:lnTo>
                  <a:lnTo>
                    <a:pt x="11297" y="4626"/>
                  </a:lnTo>
                  <a:lnTo>
                    <a:pt x="11297" y="4519"/>
                  </a:lnTo>
                  <a:lnTo>
                    <a:pt x="11297" y="4411"/>
                  </a:lnTo>
                  <a:lnTo>
                    <a:pt x="451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229;p29">
              <a:extLst>
                <a:ext uri="{FF2B5EF4-FFF2-40B4-BE49-F238E27FC236}">
                  <a16:creationId xmlns:a16="http://schemas.microsoft.com/office/drawing/2014/main" id="{9970BA9D-9142-4BA3-2DA7-76042A875ED9}"/>
                </a:ext>
              </a:extLst>
            </p:cNvPr>
            <p:cNvSpPr/>
            <p:nvPr/>
          </p:nvSpPr>
          <p:spPr>
            <a:xfrm>
              <a:off x="6507725" y="1586600"/>
              <a:ext cx="177550" cy="115700"/>
            </a:xfrm>
            <a:custGeom>
              <a:avLst/>
              <a:gdLst/>
              <a:ahLst/>
              <a:cxnLst/>
              <a:rect l="l" t="t" r="r" b="b"/>
              <a:pathLst>
                <a:path w="7102" h="4628" extrusionOk="0">
                  <a:moveTo>
                    <a:pt x="108" y="1"/>
                  </a:moveTo>
                  <a:lnTo>
                    <a:pt x="0" y="108"/>
                  </a:lnTo>
                  <a:lnTo>
                    <a:pt x="0" y="216"/>
                  </a:lnTo>
                  <a:lnTo>
                    <a:pt x="108" y="216"/>
                  </a:lnTo>
                  <a:lnTo>
                    <a:pt x="431" y="431"/>
                  </a:lnTo>
                  <a:lnTo>
                    <a:pt x="4196" y="2906"/>
                  </a:lnTo>
                  <a:lnTo>
                    <a:pt x="6025" y="4089"/>
                  </a:lnTo>
                  <a:lnTo>
                    <a:pt x="6886" y="4627"/>
                  </a:lnTo>
                  <a:lnTo>
                    <a:pt x="6994" y="4627"/>
                  </a:lnTo>
                  <a:lnTo>
                    <a:pt x="7101" y="4520"/>
                  </a:lnTo>
                  <a:lnTo>
                    <a:pt x="7101" y="4412"/>
                  </a:lnTo>
                  <a:lnTo>
                    <a:pt x="6994" y="4304"/>
                  </a:lnTo>
                  <a:lnTo>
                    <a:pt x="3658" y="2153"/>
                  </a:lnTo>
                  <a:lnTo>
                    <a:pt x="1291" y="646"/>
                  </a:lnTo>
                  <a:lnTo>
                    <a:pt x="538" y="216"/>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230;p29">
              <a:extLst>
                <a:ext uri="{FF2B5EF4-FFF2-40B4-BE49-F238E27FC236}">
                  <a16:creationId xmlns:a16="http://schemas.microsoft.com/office/drawing/2014/main" id="{9747DDD4-169C-A1EE-F607-D622752D8C61}"/>
                </a:ext>
              </a:extLst>
            </p:cNvPr>
            <p:cNvSpPr/>
            <p:nvPr/>
          </p:nvSpPr>
          <p:spPr>
            <a:xfrm>
              <a:off x="6421650" y="1473650"/>
              <a:ext cx="107625" cy="75325"/>
            </a:xfrm>
            <a:custGeom>
              <a:avLst/>
              <a:gdLst/>
              <a:ahLst/>
              <a:cxnLst/>
              <a:rect l="l" t="t" r="r" b="b"/>
              <a:pathLst>
                <a:path w="4305" h="3013" extrusionOk="0">
                  <a:moveTo>
                    <a:pt x="4304" y="0"/>
                  </a:moveTo>
                  <a:lnTo>
                    <a:pt x="1" y="2475"/>
                  </a:lnTo>
                  <a:lnTo>
                    <a:pt x="108" y="3013"/>
                  </a:lnTo>
                  <a:lnTo>
                    <a:pt x="4304" y="538"/>
                  </a:lnTo>
                  <a:lnTo>
                    <a:pt x="4304"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231;p29">
              <a:extLst>
                <a:ext uri="{FF2B5EF4-FFF2-40B4-BE49-F238E27FC236}">
                  <a16:creationId xmlns:a16="http://schemas.microsoft.com/office/drawing/2014/main" id="{31BC72EB-1160-1A98-238C-6E5BBD8D4EE6}"/>
                </a:ext>
              </a:extLst>
            </p:cNvPr>
            <p:cNvSpPr/>
            <p:nvPr/>
          </p:nvSpPr>
          <p:spPr>
            <a:xfrm>
              <a:off x="6418975" y="1470950"/>
              <a:ext cx="112975" cy="80725"/>
            </a:xfrm>
            <a:custGeom>
              <a:avLst/>
              <a:gdLst/>
              <a:ahLst/>
              <a:cxnLst/>
              <a:rect l="l" t="t" r="r" b="b"/>
              <a:pathLst>
                <a:path w="4519" h="3229" extrusionOk="0">
                  <a:moveTo>
                    <a:pt x="4196" y="346"/>
                  </a:moveTo>
                  <a:lnTo>
                    <a:pt x="4196" y="646"/>
                  </a:lnTo>
                  <a:lnTo>
                    <a:pt x="323" y="2905"/>
                  </a:lnTo>
                  <a:lnTo>
                    <a:pt x="323" y="2690"/>
                  </a:lnTo>
                  <a:lnTo>
                    <a:pt x="4196" y="346"/>
                  </a:lnTo>
                  <a:close/>
                  <a:moveTo>
                    <a:pt x="4303" y="1"/>
                  </a:moveTo>
                  <a:lnTo>
                    <a:pt x="108" y="2475"/>
                  </a:lnTo>
                  <a:lnTo>
                    <a:pt x="0" y="2583"/>
                  </a:lnTo>
                  <a:lnTo>
                    <a:pt x="0" y="3121"/>
                  </a:lnTo>
                  <a:lnTo>
                    <a:pt x="108" y="3228"/>
                  </a:lnTo>
                  <a:lnTo>
                    <a:pt x="215" y="3228"/>
                  </a:lnTo>
                  <a:lnTo>
                    <a:pt x="4411" y="861"/>
                  </a:lnTo>
                  <a:lnTo>
                    <a:pt x="4519" y="646"/>
                  </a:lnTo>
                  <a:lnTo>
                    <a:pt x="4519" y="108"/>
                  </a:lnTo>
                  <a:lnTo>
                    <a:pt x="441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232;p29">
              <a:extLst>
                <a:ext uri="{FF2B5EF4-FFF2-40B4-BE49-F238E27FC236}">
                  <a16:creationId xmlns:a16="http://schemas.microsoft.com/office/drawing/2014/main" id="{1CEFB202-A6CE-42F2-86B8-BE0AA56AA27A}"/>
                </a:ext>
              </a:extLst>
            </p:cNvPr>
            <p:cNvSpPr/>
            <p:nvPr/>
          </p:nvSpPr>
          <p:spPr>
            <a:xfrm>
              <a:off x="6252200" y="1427925"/>
              <a:ext cx="169475" cy="121050"/>
            </a:xfrm>
            <a:custGeom>
              <a:avLst/>
              <a:gdLst/>
              <a:ahLst/>
              <a:cxnLst/>
              <a:rect l="l" t="t" r="r" b="b"/>
              <a:pathLst>
                <a:path w="6779" h="4842" extrusionOk="0">
                  <a:moveTo>
                    <a:pt x="1" y="0"/>
                  </a:moveTo>
                  <a:lnTo>
                    <a:pt x="1" y="861"/>
                  </a:lnTo>
                  <a:lnTo>
                    <a:pt x="6779" y="4842"/>
                  </a:lnTo>
                  <a:lnTo>
                    <a:pt x="6779" y="4304"/>
                  </a:lnTo>
                  <a:lnTo>
                    <a:pt x="1"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233;p29">
              <a:extLst>
                <a:ext uri="{FF2B5EF4-FFF2-40B4-BE49-F238E27FC236}">
                  <a16:creationId xmlns:a16="http://schemas.microsoft.com/office/drawing/2014/main" id="{2EB20392-4E00-53D5-1893-8972FA18701D}"/>
                </a:ext>
              </a:extLst>
            </p:cNvPr>
            <p:cNvSpPr/>
            <p:nvPr/>
          </p:nvSpPr>
          <p:spPr>
            <a:xfrm>
              <a:off x="6249525" y="1425225"/>
              <a:ext cx="177525" cy="126450"/>
            </a:xfrm>
            <a:custGeom>
              <a:avLst/>
              <a:gdLst/>
              <a:ahLst/>
              <a:cxnLst/>
              <a:rect l="l" t="t" r="r" b="b"/>
              <a:pathLst>
                <a:path w="7101" h="5058" extrusionOk="0">
                  <a:moveTo>
                    <a:pt x="215" y="431"/>
                  </a:moveTo>
                  <a:lnTo>
                    <a:pt x="6778" y="4519"/>
                  </a:lnTo>
                  <a:lnTo>
                    <a:pt x="6778" y="4734"/>
                  </a:lnTo>
                  <a:lnTo>
                    <a:pt x="215" y="969"/>
                  </a:lnTo>
                  <a:lnTo>
                    <a:pt x="215" y="431"/>
                  </a:lnTo>
                  <a:close/>
                  <a:moveTo>
                    <a:pt x="0" y="1"/>
                  </a:moveTo>
                  <a:lnTo>
                    <a:pt x="0" y="108"/>
                  </a:lnTo>
                  <a:lnTo>
                    <a:pt x="0" y="969"/>
                  </a:lnTo>
                  <a:lnTo>
                    <a:pt x="0" y="1184"/>
                  </a:lnTo>
                  <a:lnTo>
                    <a:pt x="6886" y="5057"/>
                  </a:lnTo>
                  <a:lnTo>
                    <a:pt x="6993" y="5057"/>
                  </a:lnTo>
                  <a:lnTo>
                    <a:pt x="7101" y="4950"/>
                  </a:lnTo>
                  <a:lnTo>
                    <a:pt x="7101" y="4412"/>
                  </a:lnTo>
                  <a:lnTo>
                    <a:pt x="6993" y="4304"/>
                  </a:lnTo>
                  <a:lnTo>
                    <a:pt x="21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234;p29">
              <a:extLst>
                <a:ext uri="{FF2B5EF4-FFF2-40B4-BE49-F238E27FC236}">
                  <a16:creationId xmlns:a16="http://schemas.microsoft.com/office/drawing/2014/main" id="{0FE33AD8-D395-C9D1-5644-55F37DD09267}"/>
                </a:ext>
              </a:extLst>
            </p:cNvPr>
            <p:cNvSpPr/>
            <p:nvPr/>
          </p:nvSpPr>
          <p:spPr>
            <a:xfrm>
              <a:off x="6252200" y="1366050"/>
              <a:ext cx="277075" cy="169475"/>
            </a:xfrm>
            <a:custGeom>
              <a:avLst/>
              <a:gdLst/>
              <a:ahLst/>
              <a:cxnLst/>
              <a:rect l="l" t="t" r="r" b="b"/>
              <a:pathLst>
                <a:path w="11083" h="6779" extrusionOk="0">
                  <a:moveTo>
                    <a:pt x="4304" y="1"/>
                  </a:moveTo>
                  <a:lnTo>
                    <a:pt x="1" y="2475"/>
                  </a:lnTo>
                  <a:lnTo>
                    <a:pt x="6779" y="6779"/>
                  </a:lnTo>
                  <a:lnTo>
                    <a:pt x="11082" y="4304"/>
                  </a:lnTo>
                  <a:lnTo>
                    <a:pt x="430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235;p29">
              <a:extLst>
                <a:ext uri="{FF2B5EF4-FFF2-40B4-BE49-F238E27FC236}">
                  <a16:creationId xmlns:a16="http://schemas.microsoft.com/office/drawing/2014/main" id="{7C0D500E-FF31-7CFA-5EEE-05B6990D8B81}"/>
                </a:ext>
              </a:extLst>
            </p:cNvPr>
            <p:cNvSpPr/>
            <p:nvPr/>
          </p:nvSpPr>
          <p:spPr>
            <a:xfrm>
              <a:off x="6249525" y="1363375"/>
              <a:ext cx="282425" cy="174850"/>
            </a:xfrm>
            <a:custGeom>
              <a:avLst/>
              <a:gdLst/>
              <a:ahLst/>
              <a:cxnLst/>
              <a:rect l="l" t="t" r="r" b="b"/>
              <a:pathLst>
                <a:path w="11297" h="6994" extrusionOk="0">
                  <a:moveTo>
                    <a:pt x="4411" y="323"/>
                  </a:moveTo>
                  <a:lnTo>
                    <a:pt x="10866" y="4411"/>
                  </a:lnTo>
                  <a:lnTo>
                    <a:pt x="6886" y="6778"/>
                  </a:lnTo>
                  <a:lnTo>
                    <a:pt x="393" y="2589"/>
                  </a:lnTo>
                  <a:lnTo>
                    <a:pt x="4411" y="323"/>
                  </a:lnTo>
                  <a:close/>
                  <a:moveTo>
                    <a:pt x="4304" y="0"/>
                  </a:moveTo>
                  <a:lnTo>
                    <a:pt x="0" y="2475"/>
                  </a:lnTo>
                  <a:lnTo>
                    <a:pt x="0" y="2582"/>
                  </a:lnTo>
                  <a:lnTo>
                    <a:pt x="0" y="2690"/>
                  </a:lnTo>
                  <a:lnTo>
                    <a:pt x="6778" y="6993"/>
                  </a:lnTo>
                  <a:lnTo>
                    <a:pt x="6993" y="6993"/>
                  </a:lnTo>
                  <a:lnTo>
                    <a:pt x="11189" y="4519"/>
                  </a:lnTo>
                  <a:lnTo>
                    <a:pt x="11297" y="4411"/>
                  </a:lnTo>
                  <a:lnTo>
                    <a:pt x="11189" y="4304"/>
                  </a:lnTo>
                  <a:lnTo>
                    <a:pt x="441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236;p29">
              <a:extLst>
                <a:ext uri="{FF2B5EF4-FFF2-40B4-BE49-F238E27FC236}">
                  <a16:creationId xmlns:a16="http://schemas.microsoft.com/office/drawing/2014/main" id="{D91BA6EF-ACD1-E285-1A80-ACF68E739DD6}"/>
                </a:ext>
              </a:extLst>
            </p:cNvPr>
            <p:cNvSpPr/>
            <p:nvPr/>
          </p:nvSpPr>
          <p:spPr>
            <a:xfrm>
              <a:off x="6249525" y="1433300"/>
              <a:ext cx="174850" cy="115675"/>
            </a:xfrm>
            <a:custGeom>
              <a:avLst/>
              <a:gdLst/>
              <a:ahLst/>
              <a:cxnLst/>
              <a:rect l="l" t="t" r="r" b="b"/>
              <a:pathLst>
                <a:path w="6994" h="4627" extrusionOk="0">
                  <a:moveTo>
                    <a:pt x="0" y="0"/>
                  </a:moveTo>
                  <a:lnTo>
                    <a:pt x="0" y="108"/>
                  </a:lnTo>
                  <a:lnTo>
                    <a:pt x="0" y="216"/>
                  </a:lnTo>
                  <a:lnTo>
                    <a:pt x="54" y="269"/>
                  </a:lnTo>
                  <a:lnTo>
                    <a:pt x="54" y="269"/>
                  </a:lnTo>
                  <a:lnTo>
                    <a:pt x="0" y="323"/>
                  </a:lnTo>
                  <a:lnTo>
                    <a:pt x="430" y="538"/>
                  </a:lnTo>
                  <a:lnTo>
                    <a:pt x="4088" y="2905"/>
                  </a:lnTo>
                  <a:lnTo>
                    <a:pt x="6025" y="4089"/>
                  </a:lnTo>
                  <a:lnTo>
                    <a:pt x="6778" y="4627"/>
                  </a:lnTo>
                  <a:lnTo>
                    <a:pt x="6993" y="4627"/>
                  </a:lnTo>
                  <a:lnTo>
                    <a:pt x="6993" y="4519"/>
                  </a:lnTo>
                  <a:lnTo>
                    <a:pt x="6993" y="4411"/>
                  </a:lnTo>
                  <a:lnTo>
                    <a:pt x="3550" y="2260"/>
                  </a:lnTo>
                  <a:lnTo>
                    <a:pt x="1291" y="754"/>
                  </a:lnTo>
                  <a:lnTo>
                    <a:pt x="538" y="216"/>
                  </a:lnTo>
                  <a:lnTo>
                    <a:pt x="323" y="108"/>
                  </a:lnTo>
                  <a:lnTo>
                    <a:pt x="21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237;p29">
              <a:extLst>
                <a:ext uri="{FF2B5EF4-FFF2-40B4-BE49-F238E27FC236}">
                  <a16:creationId xmlns:a16="http://schemas.microsoft.com/office/drawing/2014/main" id="{300AFDFC-D572-7481-861C-224E434FCC7D}"/>
                </a:ext>
              </a:extLst>
            </p:cNvPr>
            <p:cNvSpPr/>
            <p:nvPr/>
          </p:nvSpPr>
          <p:spPr>
            <a:xfrm>
              <a:off x="6144625" y="1602750"/>
              <a:ext cx="473400" cy="414225"/>
            </a:xfrm>
            <a:custGeom>
              <a:avLst/>
              <a:gdLst/>
              <a:ahLst/>
              <a:cxnLst/>
              <a:rect l="l" t="t" r="r" b="b"/>
              <a:pathLst>
                <a:path w="18936" h="16569" extrusionOk="0">
                  <a:moveTo>
                    <a:pt x="0" y="0"/>
                  </a:moveTo>
                  <a:lnTo>
                    <a:pt x="0" y="5487"/>
                  </a:lnTo>
                  <a:lnTo>
                    <a:pt x="18935" y="16569"/>
                  </a:lnTo>
                  <a:lnTo>
                    <a:pt x="18935" y="11189"/>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238;p29">
              <a:extLst>
                <a:ext uri="{FF2B5EF4-FFF2-40B4-BE49-F238E27FC236}">
                  <a16:creationId xmlns:a16="http://schemas.microsoft.com/office/drawing/2014/main" id="{A59C3CD1-34E9-A8FA-1D3A-2DA88007C88B}"/>
                </a:ext>
              </a:extLst>
            </p:cNvPr>
            <p:cNvSpPr/>
            <p:nvPr/>
          </p:nvSpPr>
          <p:spPr>
            <a:xfrm>
              <a:off x="6120400" y="1562400"/>
              <a:ext cx="521825" cy="497625"/>
            </a:xfrm>
            <a:custGeom>
              <a:avLst/>
              <a:gdLst/>
              <a:ahLst/>
              <a:cxnLst/>
              <a:rect l="l" t="t" r="r" b="b"/>
              <a:pathLst>
                <a:path w="20873" h="19905" extrusionOk="0">
                  <a:moveTo>
                    <a:pt x="216" y="431"/>
                  </a:moveTo>
                  <a:lnTo>
                    <a:pt x="20550" y="12417"/>
                  </a:lnTo>
                  <a:lnTo>
                    <a:pt x="20550" y="19474"/>
                  </a:lnTo>
                  <a:lnTo>
                    <a:pt x="216" y="7639"/>
                  </a:lnTo>
                  <a:lnTo>
                    <a:pt x="216" y="431"/>
                  </a:lnTo>
                  <a:close/>
                  <a:moveTo>
                    <a:pt x="1" y="1"/>
                  </a:moveTo>
                  <a:lnTo>
                    <a:pt x="1" y="108"/>
                  </a:lnTo>
                  <a:lnTo>
                    <a:pt x="1" y="7639"/>
                  </a:lnTo>
                  <a:lnTo>
                    <a:pt x="1" y="7854"/>
                  </a:lnTo>
                  <a:lnTo>
                    <a:pt x="20658" y="19904"/>
                  </a:lnTo>
                  <a:lnTo>
                    <a:pt x="20765" y="19904"/>
                  </a:lnTo>
                  <a:lnTo>
                    <a:pt x="20873" y="19797"/>
                  </a:lnTo>
                  <a:lnTo>
                    <a:pt x="20873" y="12373"/>
                  </a:lnTo>
                  <a:lnTo>
                    <a:pt x="20765" y="12265"/>
                  </a:lnTo>
                  <a:lnTo>
                    <a:pt x="21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239;p29">
              <a:extLst>
                <a:ext uri="{FF2B5EF4-FFF2-40B4-BE49-F238E27FC236}">
                  <a16:creationId xmlns:a16="http://schemas.microsoft.com/office/drawing/2014/main" id="{1638F258-2364-3A02-9287-3C33473CB7E6}"/>
                </a:ext>
              </a:extLst>
            </p:cNvPr>
            <p:cNvSpPr/>
            <p:nvPr/>
          </p:nvSpPr>
          <p:spPr>
            <a:xfrm>
              <a:off x="6679850" y="1694200"/>
              <a:ext cx="441150" cy="258225"/>
            </a:xfrm>
            <a:custGeom>
              <a:avLst/>
              <a:gdLst/>
              <a:ahLst/>
              <a:cxnLst/>
              <a:rect l="l" t="t" r="r" b="b"/>
              <a:pathLst>
                <a:path w="17646" h="10329" extrusionOk="0">
                  <a:moveTo>
                    <a:pt x="10006" y="0"/>
                  </a:moveTo>
                  <a:lnTo>
                    <a:pt x="1" y="5702"/>
                  </a:lnTo>
                  <a:lnTo>
                    <a:pt x="7640" y="10329"/>
                  </a:lnTo>
                  <a:lnTo>
                    <a:pt x="17645" y="4627"/>
                  </a:lnTo>
                  <a:lnTo>
                    <a:pt x="1000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240;p29">
              <a:extLst>
                <a:ext uri="{FF2B5EF4-FFF2-40B4-BE49-F238E27FC236}">
                  <a16:creationId xmlns:a16="http://schemas.microsoft.com/office/drawing/2014/main" id="{2AC20E06-CF41-AE38-7F27-AA07FA466AAA}"/>
                </a:ext>
              </a:extLst>
            </p:cNvPr>
            <p:cNvSpPr/>
            <p:nvPr/>
          </p:nvSpPr>
          <p:spPr>
            <a:xfrm>
              <a:off x="6674475" y="1691500"/>
              <a:ext cx="451900" cy="263625"/>
            </a:xfrm>
            <a:custGeom>
              <a:avLst/>
              <a:gdLst/>
              <a:ahLst/>
              <a:cxnLst/>
              <a:rect l="l" t="t" r="r" b="b"/>
              <a:pathLst>
                <a:path w="18076" h="10545" extrusionOk="0">
                  <a:moveTo>
                    <a:pt x="10221" y="324"/>
                  </a:moveTo>
                  <a:lnTo>
                    <a:pt x="17537" y="4735"/>
                  </a:lnTo>
                  <a:lnTo>
                    <a:pt x="7855" y="10329"/>
                  </a:lnTo>
                  <a:lnTo>
                    <a:pt x="490" y="5869"/>
                  </a:lnTo>
                  <a:lnTo>
                    <a:pt x="10221" y="324"/>
                  </a:lnTo>
                  <a:close/>
                  <a:moveTo>
                    <a:pt x="10114" y="1"/>
                  </a:moveTo>
                  <a:lnTo>
                    <a:pt x="108" y="5703"/>
                  </a:lnTo>
                  <a:lnTo>
                    <a:pt x="1" y="5810"/>
                  </a:lnTo>
                  <a:lnTo>
                    <a:pt x="108" y="6026"/>
                  </a:lnTo>
                  <a:lnTo>
                    <a:pt x="7855" y="10544"/>
                  </a:lnTo>
                  <a:lnTo>
                    <a:pt x="7962" y="10544"/>
                  </a:lnTo>
                  <a:lnTo>
                    <a:pt x="17968" y="4842"/>
                  </a:lnTo>
                  <a:lnTo>
                    <a:pt x="18075" y="4735"/>
                  </a:lnTo>
                  <a:lnTo>
                    <a:pt x="17968" y="4627"/>
                  </a:lnTo>
                  <a:lnTo>
                    <a:pt x="1032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241;p29">
              <a:extLst>
                <a:ext uri="{FF2B5EF4-FFF2-40B4-BE49-F238E27FC236}">
                  <a16:creationId xmlns:a16="http://schemas.microsoft.com/office/drawing/2014/main" id="{99D14B5E-AAAF-985D-F4E0-C3F1764328DB}"/>
                </a:ext>
              </a:extLst>
            </p:cNvPr>
            <p:cNvSpPr/>
            <p:nvPr/>
          </p:nvSpPr>
          <p:spPr>
            <a:xfrm>
              <a:off x="6733650" y="2129925"/>
              <a:ext cx="107625" cy="145275"/>
            </a:xfrm>
            <a:custGeom>
              <a:avLst/>
              <a:gdLst/>
              <a:ahLst/>
              <a:cxnLst/>
              <a:rect l="l" t="t" r="r" b="b"/>
              <a:pathLst>
                <a:path w="4305" h="5811" extrusionOk="0">
                  <a:moveTo>
                    <a:pt x="2152" y="0"/>
                  </a:moveTo>
                  <a:lnTo>
                    <a:pt x="1937" y="108"/>
                  </a:lnTo>
                  <a:lnTo>
                    <a:pt x="1614" y="108"/>
                  </a:lnTo>
                  <a:lnTo>
                    <a:pt x="1" y="753"/>
                  </a:lnTo>
                  <a:lnTo>
                    <a:pt x="1722" y="5810"/>
                  </a:lnTo>
                  <a:lnTo>
                    <a:pt x="3551" y="4842"/>
                  </a:lnTo>
                  <a:lnTo>
                    <a:pt x="3874" y="4627"/>
                  </a:lnTo>
                  <a:lnTo>
                    <a:pt x="4089" y="4304"/>
                  </a:lnTo>
                  <a:lnTo>
                    <a:pt x="4197" y="3981"/>
                  </a:lnTo>
                  <a:lnTo>
                    <a:pt x="4304" y="3551"/>
                  </a:lnTo>
                  <a:lnTo>
                    <a:pt x="4304" y="2690"/>
                  </a:lnTo>
                  <a:lnTo>
                    <a:pt x="4089" y="1722"/>
                  </a:lnTo>
                  <a:lnTo>
                    <a:pt x="3659" y="969"/>
                  </a:lnTo>
                  <a:lnTo>
                    <a:pt x="3121" y="323"/>
                  </a:lnTo>
                  <a:lnTo>
                    <a:pt x="2798" y="216"/>
                  </a:lnTo>
                  <a:lnTo>
                    <a:pt x="247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242;p29">
              <a:extLst>
                <a:ext uri="{FF2B5EF4-FFF2-40B4-BE49-F238E27FC236}">
                  <a16:creationId xmlns:a16="http://schemas.microsoft.com/office/drawing/2014/main" id="{AC6F9E3F-FFF3-A853-409D-E7AF7EAFD518}"/>
                </a:ext>
              </a:extLst>
            </p:cNvPr>
            <p:cNvSpPr/>
            <p:nvPr/>
          </p:nvSpPr>
          <p:spPr>
            <a:xfrm>
              <a:off x="6733650" y="2129925"/>
              <a:ext cx="107625" cy="145275"/>
            </a:xfrm>
            <a:custGeom>
              <a:avLst/>
              <a:gdLst/>
              <a:ahLst/>
              <a:cxnLst/>
              <a:rect l="l" t="t" r="r" b="b"/>
              <a:pathLst>
                <a:path w="4305" h="5811" fill="none" extrusionOk="0">
                  <a:moveTo>
                    <a:pt x="1722" y="5810"/>
                  </a:moveTo>
                  <a:lnTo>
                    <a:pt x="3551" y="4842"/>
                  </a:lnTo>
                  <a:lnTo>
                    <a:pt x="3551" y="4842"/>
                  </a:lnTo>
                  <a:lnTo>
                    <a:pt x="3874" y="4627"/>
                  </a:lnTo>
                  <a:lnTo>
                    <a:pt x="4089" y="4304"/>
                  </a:lnTo>
                  <a:lnTo>
                    <a:pt x="4197" y="3981"/>
                  </a:lnTo>
                  <a:lnTo>
                    <a:pt x="4304" y="3551"/>
                  </a:lnTo>
                  <a:lnTo>
                    <a:pt x="4304" y="2690"/>
                  </a:lnTo>
                  <a:lnTo>
                    <a:pt x="4089" y="1722"/>
                  </a:lnTo>
                  <a:lnTo>
                    <a:pt x="4089" y="1722"/>
                  </a:lnTo>
                  <a:lnTo>
                    <a:pt x="3659" y="969"/>
                  </a:lnTo>
                  <a:lnTo>
                    <a:pt x="3121" y="323"/>
                  </a:lnTo>
                  <a:lnTo>
                    <a:pt x="2798" y="216"/>
                  </a:lnTo>
                  <a:lnTo>
                    <a:pt x="2475" y="0"/>
                  </a:lnTo>
                  <a:lnTo>
                    <a:pt x="2152" y="0"/>
                  </a:lnTo>
                  <a:lnTo>
                    <a:pt x="1937" y="108"/>
                  </a:lnTo>
                  <a:lnTo>
                    <a:pt x="1614" y="108"/>
                  </a:lnTo>
                  <a:lnTo>
                    <a:pt x="1" y="75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243;p29">
              <a:extLst>
                <a:ext uri="{FF2B5EF4-FFF2-40B4-BE49-F238E27FC236}">
                  <a16:creationId xmlns:a16="http://schemas.microsoft.com/office/drawing/2014/main" id="{A058F49B-24F5-B984-5D6B-967EE974B1DA}"/>
                </a:ext>
              </a:extLst>
            </p:cNvPr>
            <p:cNvSpPr/>
            <p:nvPr/>
          </p:nvSpPr>
          <p:spPr>
            <a:xfrm>
              <a:off x="6728275" y="2127225"/>
              <a:ext cx="118375" cy="153350"/>
            </a:xfrm>
            <a:custGeom>
              <a:avLst/>
              <a:gdLst/>
              <a:ahLst/>
              <a:cxnLst/>
              <a:rect l="l" t="t" r="r" b="b"/>
              <a:pathLst>
                <a:path w="4735" h="6134" extrusionOk="0">
                  <a:moveTo>
                    <a:pt x="2045" y="1"/>
                  </a:moveTo>
                  <a:lnTo>
                    <a:pt x="1829" y="108"/>
                  </a:lnTo>
                  <a:lnTo>
                    <a:pt x="108" y="646"/>
                  </a:lnTo>
                  <a:lnTo>
                    <a:pt x="0" y="754"/>
                  </a:lnTo>
                  <a:lnTo>
                    <a:pt x="0" y="861"/>
                  </a:lnTo>
                  <a:lnTo>
                    <a:pt x="108" y="969"/>
                  </a:lnTo>
                  <a:lnTo>
                    <a:pt x="216" y="969"/>
                  </a:lnTo>
                  <a:lnTo>
                    <a:pt x="1937" y="431"/>
                  </a:lnTo>
                  <a:lnTo>
                    <a:pt x="2152" y="324"/>
                  </a:lnTo>
                  <a:lnTo>
                    <a:pt x="2475" y="324"/>
                  </a:lnTo>
                  <a:lnTo>
                    <a:pt x="2905" y="431"/>
                  </a:lnTo>
                  <a:lnTo>
                    <a:pt x="3443" y="754"/>
                  </a:lnTo>
                  <a:lnTo>
                    <a:pt x="3874" y="1184"/>
                  </a:lnTo>
                  <a:lnTo>
                    <a:pt x="4196" y="1937"/>
                  </a:lnTo>
                  <a:lnTo>
                    <a:pt x="4412" y="2583"/>
                  </a:lnTo>
                  <a:lnTo>
                    <a:pt x="4412" y="3228"/>
                  </a:lnTo>
                  <a:lnTo>
                    <a:pt x="4412" y="3766"/>
                  </a:lnTo>
                  <a:lnTo>
                    <a:pt x="4196" y="4197"/>
                  </a:lnTo>
                  <a:lnTo>
                    <a:pt x="3981" y="4519"/>
                  </a:lnTo>
                  <a:lnTo>
                    <a:pt x="3766" y="4842"/>
                  </a:lnTo>
                  <a:lnTo>
                    <a:pt x="1829" y="5810"/>
                  </a:lnTo>
                  <a:lnTo>
                    <a:pt x="1722" y="5918"/>
                  </a:lnTo>
                  <a:lnTo>
                    <a:pt x="1722" y="6026"/>
                  </a:lnTo>
                  <a:lnTo>
                    <a:pt x="1829" y="6133"/>
                  </a:lnTo>
                  <a:lnTo>
                    <a:pt x="1937" y="6133"/>
                  </a:lnTo>
                  <a:lnTo>
                    <a:pt x="3874" y="5057"/>
                  </a:lnTo>
                  <a:lnTo>
                    <a:pt x="4196" y="4735"/>
                  </a:lnTo>
                  <a:lnTo>
                    <a:pt x="4519" y="4304"/>
                  </a:lnTo>
                  <a:lnTo>
                    <a:pt x="4627" y="3766"/>
                  </a:lnTo>
                  <a:lnTo>
                    <a:pt x="4734" y="3228"/>
                  </a:lnTo>
                  <a:lnTo>
                    <a:pt x="4627" y="2475"/>
                  </a:lnTo>
                  <a:lnTo>
                    <a:pt x="4519" y="1830"/>
                  </a:lnTo>
                  <a:lnTo>
                    <a:pt x="4089" y="1077"/>
                  </a:lnTo>
                  <a:lnTo>
                    <a:pt x="3658" y="539"/>
                  </a:lnTo>
                  <a:lnTo>
                    <a:pt x="3013" y="108"/>
                  </a:lnTo>
                  <a:lnTo>
                    <a:pt x="279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244;p29">
              <a:extLst>
                <a:ext uri="{FF2B5EF4-FFF2-40B4-BE49-F238E27FC236}">
                  <a16:creationId xmlns:a16="http://schemas.microsoft.com/office/drawing/2014/main" id="{93FFDAAA-EF42-A8F3-2BD3-77932683D6D1}"/>
                </a:ext>
              </a:extLst>
            </p:cNvPr>
            <p:cNvSpPr/>
            <p:nvPr/>
          </p:nvSpPr>
          <p:spPr>
            <a:xfrm>
              <a:off x="6696000" y="2143375"/>
              <a:ext cx="104925" cy="142575"/>
            </a:xfrm>
            <a:custGeom>
              <a:avLst/>
              <a:gdLst/>
              <a:ahLst/>
              <a:cxnLst/>
              <a:rect l="l" t="t" r="r" b="b"/>
              <a:pathLst>
                <a:path w="4197" h="5703" extrusionOk="0">
                  <a:moveTo>
                    <a:pt x="1722" y="323"/>
                  </a:moveTo>
                  <a:lnTo>
                    <a:pt x="2260" y="431"/>
                  </a:lnTo>
                  <a:lnTo>
                    <a:pt x="2798" y="753"/>
                  </a:lnTo>
                  <a:lnTo>
                    <a:pt x="3336" y="1291"/>
                  </a:lnTo>
                  <a:lnTo>
                    <a:pt x="3658" y="2044"/>
                  </a:lnTo>
                  <a:lnTo>
                    <a:pt x="3766" y="2690"/>
                  </a:lnTo>
                  <a:lnTo>
                    <a:pt x="3874" y="3335"/>
                  </a:lnTo>
                  <a:lnTo>
                    <a:pt x="3766" y="3981"/>
                  </a:lnTo>
                  <a:lnTo>
                    <a:pt x="3658" y="4519"/>
                  </a:lnTo>
                  <a:lnTo>
                    <a:pt x="3336" y="4949"/>
                  </a:lnTo>
                  <a:lnTo>
                    <a:pt x="3013" y="5272"/>
                  </a:lnTo>
                  <a:lnTo>
                    <a:pt x="2690" y="5380"/>
                  </a:lnTo>
                  <a:lnTo>
                    <a:pt x="2367" y="5487"/>
                  </a:lnTo>
                  <a:lnTo>
                    <a:pt x="1829" y="5272"/>
                  </a:lnTo>
                  <a:lnTo>
                    <a:pt x="1291" y="4949"/>
                  </a:lnTo>
                  <a:lnTo>
                    <a:pt x="861" y="4304"/>
                  </a:lnTo>
                  <a:lnTo>
                    <a:pt x="431" y="3551"/>
                  </a:lnTo>
                  <a:lnTo>
                    <a:pt x="323" y="2905"/>
                  </a:lnTo>
                  <a:lnTo>
                    <a:pt x="323" y="2367"/>
                  </a:lnTo>
                  <a:lnTo>
                    <a:pt x="323" y="1722"/>
                  </a:lnTo>
                  <a:lnTo>
                    <a:pt x="538" y="1076"/>
                  </a:lnTo>
                  <a:lnTo>
                    <a:pt x="969" y="646"/>
                  </a:lnTo>
                  <a:lnTo>
                    <a:pt x="1399" y="323"/>
                  </a:lnTo>
                  <a:close/>
                  <a:moveTo>
                    <a:pt x="1722" y="0"/>
                  </a:moveTo>
                  <a:lnTo>
                    <a:pt x="1291" y="108"/>
                  </a:lnTo>
                  <a:lnTo>
                    <a:pt x="969" y="215"/>
                  </a:lnTo>
                  <a:lnTo>
                    <a:pt x="754" y="431"/>
                  </a:lnTo>
                  <a:lnTo>
                    <a:pt x="323" y="969"/>
                  </a:lnTo>
                  <a:lnTo>
                    <a:pt x="108" y="1614"/>
                  </a:lnTo>
                  <a:lnTo>
                    <a:pt x="0" y="2367"/>
                  </a:lnTo>
                  <a:lnTo>
                    <a:pt x="0" y="3013"/>
                  </a:lnTo>
                  <a:lnTo>
                    <a:pt x="216" y="3551"/>
                  </a:lnTo>
                  <a:lnTo>
                    <a:pt x="538" y="4519"/>
                  </a:lnTo>
                  <a:lnTo>
                    <a:pt x="1076" y="5164"/>
                  </a:lnTo>
                  <a:lnTo>
                    <a:pt x="1722" y="5595"/>
                  </a:lnTo>
                  <a:lnTo>
                    <a:pt x="2045" y="5702"/>
                  </a:lnTo>
                  <a:lnTo>
                    <a:pt x="2798" y="5702"/>
                  </a:lnTo>
                  <a:lnTo>
                    <a:pt x="3120" y="5595"/>
                  </a:lnTo>
                  <a:lnTo>
                    <a:pt x="3551" y="5164"/>
                  </a:lnTo>
                  <a:lnTo>
                    <a:pt x="3874" y="4627"/>
                  </a:lnTo>
                  <a:lnTo>
                    <a:pt x="4089" y="3981"/>
                  </a:lnTo>
                  <a:lnTo>
                    <a:pt x="4196" y="3335"/>
                  </a:lnTo>
                  <a:lnTo>
                    <a:pt x="4089" y="2690"/>
                  </a:lnTo>
                  <a:lnTo>
                    <a:pt x="3981" y="1937"/>
                  </a:lnTo>
                  <a:lnTo>
                    <a:pt x="3551" y="1184"/>
                  </a:lnTo>
                  <a:lnTo>
                    <a:pt x="3013" y="538"/>
                  </a:lnTo>
                  <a:lnTo>
                    <a:pt x="2367" y="108"/>
                  </a:lnTo>
                  <a:lnTo>
                    <a:pt x="204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245;p29">
              <a:extLst>
                <a:ext uri="{FF2B5EF4-FFF2-40B4-BE49-F238E27FC236}">
                  <a16:creationId xmlns:a16="http://schemas.microsoft.com/office/drawing/2014/main" id="{C2925C66-64E2-0B88-2FC1-62666BAACEAB}"/>
                </a:ext>
              </a:extLst>
            </p:cNvPr>
            <p:cNvSpPr/>
            <p:nvPr/>
          </p:nvSpPr>
          <p:spPr>
            <a:xfrm>
              <a:off x="6698700" y="2146050"/>
              <a:ext cx="96850" cy="137200"/>
            </a:xfrm>
            <a:custGeom>
              <a:avLst/>
              <a:gdLst/>
              <a:ahLst/>
              <a:cxnLst/>
              <a:rect l="l" t="t" r="r" b="b"/>
              <a:pathLst>
                <a:path w="3874" h="5488" extrusionOk="0">
                  <a:moveTo>
                    <a:pt x="1614" y="1"/>
                  </a:moveTo>
                  <a:lnTo>
                    <a:pt x="1183" y="108"/>
                  </a:lnTo>
                  <a:lnTo>
                    <a:pt x="861" y="324"/>
                  </a:lnTo>
                  <a:lnTo>
                    <a:pt x="538" y="539"/>
                  </a:lnTo>
                  <a:lnTo>
                    <a:pt x="323" y="862"/>
                  </a:lnTo>
                  <a:lnTo>
                    <a:pt x="215" y="1292"/>
                  </a:lnTo>
                  <a:lnTo>
                    <a:pt x="108" y="1830"/>
                  </a:lnTo>
                  <a:lnTo>
                    <a:pt x="0" y="2368"/>
                  </a:lnTo>
                  <a:lnTo>
                    <a:pt x="108" y="2906"/>
                  </a:lnTo>
                  <a:lnTo>
                    <a:pt x="215" y="3444"/>
                  </a:lnTo>
                  <a:lnTo>
                    <a:pt x="430" y="3982"/>
                  </a:lnTo>
                  <a:lnTo>
                    <a:pt x="646" y="4520"/>
                  </a:lnTo>
                  <a:lnTo>
                    <a:pt x="968" y="4842"/>
                  </a:lnTo>
                  <a:lnTo>
                    <a:pt x="1399" y="5165"/>
                  </a:lnTo>
                  <a:lnTo>
                    <a:pt x="1721" y="5380"/>
                  </a:lnTo>
                  <a:lnTo>
                    <a:pt x="2152" y="5488"/>
                  </a:lnTo>
                  <a:lnTo>
                    <a:pt x="2582" y="5488"/>
                  </a:lnTo>
                  <a:lnTo>
                    <a:pt x="2905" y="5273"/>
                  </a:lnTo>
                  <a:lnTo>
                    <a:pt x="3228" y="5057"/>
                  </a:lnTo>
                  <a:lnTo>
                    <a:pt x="3550" y="4735"/>
                  </a:lnTo>
                  <a:lnTo>
                    <a:pt x="3658" y="4412"/>
                  </a:lnTo>
                  <a:lnTo>
                    <a:pt x="3873" y="3874"/>
                  </a:lnTo>
                  <a:lnTo>
                    <a:pt x="3873" y="3444"/>
                  </a:lnTo>
                  <a:lnTo>
                    <a:pt x="3873" y="2906"/>
                  </a:lnTo>
                  <a:lnTo>
                    <a:pt x="3873" y="2475"/>
                  </a:lnTo>
                  <a:lnTo>
                    <a:pt x="3658" y="1937"/>
                  </a:lnTo>
                  <a:lnTo>
                    <a:pt x="3443" y="1399"/>
                  </a:lnTo>
                  <a:lnTo>
                    <a:pt x="3228" y="1077"/>
                  </a:lnTo>
                  <a:lnTo>
                    <a:pt x="2905" y="646"/>
                  </a:lnTo>
                  <a:lnTo>
                    <a:pt x="2582" y="431"/>
                  </a:lnTo>
                  <a:lnTo>
                    <a:pt x="2259" y="216"/>
                  </a:lnTo>
                  <a:lnTo>
                    <a:pt x="1937" y="108"/>
                  </a:lnTo>
                  <a:lnTo>
                    <a:pt x="161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246;p29">
              <a:extLst>
                <a:ext uri="{FF2B5EF4-FFF2-40B4-BE49-F238E27FC236}">
                  <a16:creationId xmlns:a16="http://schemas.microsoft.com/office/drawing/2014/main" id="{F0009C21-1E9A-E534-23E9-C435A0E50BF0}"/>
                </a:ext>
              </a:extLst>
            </p:cNvPr>
            <p:cNvSpPr/>
            <p:nvPr/>
          </p:nvSpPr>
          <p:spPr>
            <a:xfrm>
              <a:off x="6714825" y="2167575"/>
              <a:ext cx="67275" cy="91475"/>
            </a:xfrm>
            <a:custGeom>
              <a:avLst/>
              <a:gdLst/>
              <a:ahLst/>
              <a:cxnLst/>
              <a:rect l="l" t="t" r="r" b="b"/>
              <a:pathLst>
                <a:path w="2691" h="3659" extrusionOk="0">
                  <a:moveTo>
                    <a:pt x="861" y="1"/>
                  </a:moveTo>
                  <a:lnTo>
                    <a:pt x="538" y="216"/>
                  </a:lnTo>
                  <a:lnTo>
                    <a:pt x="431" y="323"/>
                  </a:lnTo>
                  <a:lnTo>
                    <a:pt x="108" y="861"/>
                  </a:lnTo>
                  <a:lnTo>
                    <a:pt x="1" y="1614"/>
                  </a:lnTo>
                  <a:lnTo>
                    <a:pt x="108" y="2367"/>
                  </a:lnTo>
                  <a:lnTo>
                    <a:pt x="431" y="3013"/>
                  </a:lnTo>
                  <a:lnTo>
                    <a:pt x="969" y="3443"/>
                  </a:lnTo>
                  <a:lnTo>
                    <a:pt x="1184" y="3659"/>
                  </a:lnTo>
                  <a:lnTo>
                    <a:pt x="1722" y="3659"/>
                  </a:lnTo>
                  <a:lnTo>
                    <a:pt x="2045" y="3551"/>
                  </a:lnTo>
                  <a:lnTo>
                    <a:pt x="2260" y="3443"/>
                  </a:lnTo>
                  <a:lnTo>
                    <a:pt x="2367" y="3228"/>
                  </a:lnTo>
                  <a:lnTo>
                    <a:pt x="2690" y="2583"/>
                  </a:lnTo>
                  <a:lnTo>
                    <a:pt x="2690" y="1937"/>
                  </a:lnTo>
                  <a:lnTo>
                    <a:pt x="2583" y="1292"/>
                  </a:lnTo>
                  <a:lnTo>
                    <a:pt x="2260" y="646"/>
                  </a:lnTo>
                  <a:lnTo>
                    <a:pt x="1830" y="216"/>
                  </a:lnTo>
                  <a:lnTo>
                    <a:pt x="129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247;p29">
              <a:extLst>
                <a:ext uri="{FF2B5EF4-FFF2-40B4-BE49-F238E27FC236}">
                  <a16:creationId xmlns:a16="http://schemas.microsoft.com/office/drawing/2014/main" id="{C3C060D9-2CB8-E706-8CFE-732FA3856E41}"/>
                </a:ext>
              </a:extLst>
            </p:cNvPr>
            <p:cNvSpPr/>
            <p:nvPr/>
          </p:nvSpPr>
          <p:spPr>
            <a:xfrm>
              <a:off x="6873525" y="1809850"/>
              <a:ext cx="247475" cy="484175"/>
            </a:xfrm>
            <a:custGeom>
              <a:avLst/>
              <a:gdLst/>
              <a:ahLst/>
              <a:cxnLst/>
              <a:rect l="l" t="t" r="r" b="b"/>
              <a:pathLst>
                <a:path w="9899" h="19367" extrusionOk="0">
                  <a:moveTo>
                    <a:pt x="9898" y="1"/>
                  </a:moveTo>
                  <a:lnTo>
                    <a:pt x="0" y="5703"/>
                  </a:lnTo>
                  <a:lnTo>
                    <a:pt x="0" y="19366"/>
                  </a:lnTo>
                  <a:lnTo>
                    <a:pt x="9898" y="13664"/>
                  </a:lnTo>
                  <a:lnTo>
                    <a:pt x="9898"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248;p29">
              <a:extLst>
                <a:ext uri="{FF2B5EF4-FFF2-40B4-BE49-F238E27FC236}">
                  <a16:creationId xmlns:a16="http://schemas.microsoft.com/office/drawing/2014/main" id="{6046B280-F1C2-5E63-0CFC-992593BD14DF}"/>
                </a:ext>
              </a:extLst>
            </p:cNvPr>
            <p:cNvSpPr/>
            <p:nvPr/>
          </p:nvSpPr>
          <p:spPr>
            <a:xfrm>
              <a:off x="6868125" y="1807150"/>
              <a:ext cx="258250" cy="489550"/>
            </a:xfrm>
            <a:custGeom>
              <a:avLst/>
              <a:gdLst/>
              <a:ahLst/>
              <a:cxnLst/>
              <a:rect l="l" t="t" r="r" b="b"/>
              <a:pathLst>
                <a:path w="10330" h="19582" extrusionOk="0">
                  <a:moveTo>
                    <a:pt x="10007" y="340"/>
                  </a:moveTo>
                  <a:lnTo>
                    <a:pt x="10007" y="13664"/>
                  </a:lnTo>
                  <a:lnTo>
                    <a:pt x="324" y="19259"/>
                  </a:lnTo>
                  <a:lnTo>
                    <a:pt x="324" y="5918"/>
                  </a:lnTo>
                  <a:lnTo>
                    <a:pt x="10007" y="340"/>
                  </a:lnTo>
                  <a:close/>
                  <a:moveTo>
                    <a:pt x="10114" y="1"/>
                  </a:moveTo>
                  <a:lnTo>
                    <a:pt x="109" y="5703"/>
                  </a:lnTo>
                  <a:lnTo>
                    <a:pt x="1" y="5811"/>
                  </a:lnTo>
                  <a:lnTo>
                    <a:pt x="109" y="19474"/>
                  </a:lnTo>
                  <a:lnTo>
                    <a:pt x="109" y="19582"/>
                  </a:lnTo>
                  <a:lnTo>
                    <a:pt x="324" y="19582"/>
                  </a:lnTo>
                  <a:lnTo>
                    <a:pt x="10222" y="13880"/>
                  </a:lnTo>
                  <a:lnTo>
                    <a:pt x="10329" y="13772"/>
                  </a:lnTo>
                  <a:lnTo>
                    <a:pt x="10329" y="109"/>
                  </a:lnTo>
                  <a:lnTo>
                    <a:pt x="1022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249;p29">
              <a:extLst>
                <a:ext uri="{FF2B5EF4-FFF2-40B4-BE49-F238E27FC236}">
                  <a16:creationId xmlns:a16="http://schemas.microsoft.com/office/drawing/2014/main" id="{FCC4DE59-DDEB-199B-FD37-319584D671F7}"/>
                </a:ext>
              </a:extLst>
            </p:cNvPr>
            <p:cNvSpPr/>
            <p:nvPr/>
          </p:nvSpPr>
          <p:spPr>
            <a:xfrm>
              <a:off x="6903100" y="1844825"/>
              <a:ext cx="191000" cy="247475"/>
            </a:xfrm>
            <a:custGeom>
              <a:avLst/>
              <a:gdLst/>
              <a:ahLst/>
              <a:cxnLst/>
              <a:rect l="l" t="t" r="r" b="b"/>
              <a:pathLst>
                <a:path w="7640" h="9899" extrusionOk="0">
                  <a:moveTo>
                    <a:pt x="7639" y="0"/>
                  </a:moveTo>
                  <a:lnTo>
                    <a:pt x="1" y="4411"/>
                  </a:lnTo>
                  <a:lnTo>
                    <a:pt x="1" y="9898"/>
                  </a:lnTo>
                  <a:lnTo>
                    <a:pt x="7639" y="5487"/>
                  </a:lnTo>
                  <a:lnTo>
                    <a:pt x="763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250;p29">
              <a:extLst>
                <a:ext uri="{FF2B5EF4-FFF2-40B4-BE49-F238E27FC236}">
                  <a16:creationId xmlns:a16="http://schemas.microsoft.com/office/drawing/2014/main" id="{A3BA8334-77AA-F207-964B-D84AD9E9A6BB}"/>
                </a:ext>
              </a:extLst>
            </p:cNvPr>
            <p:cNvSpPr/>
            <p:nvPr/>
          </p:nvSpPr>
          <p:spPr>
            <a:xfrm>
              <a:off x="6900425" y="1839450"/>
              <a:ext cx="199050" cy="255525"/>
            </a:xfrm>
            <a:custGeom>
              <a:avLst/>
              <a:gdLst/>
              <a:ahLst/>
              <a:cxnLst/>
              <a:rect l="l" t="t" r="r" b="b"/>
              <a:pathLst>
                <a:path w="7962" h="10221" extrusionOk="0">
                  <a:moveTo>
                    <a:pt x="7639" y="430"/>
                  </a:moveTo>
                  <a:lnTo>
                    <a:pt x="7639" y="5595"/>
                  </a:lnTo>
                  <a:lnTo>
                    <a:pt x="323" y="9880"/>
                  </a:lnTo>
                  <a:lnTo>
                    <a:pt x="323" y="4734"/>
                  </a:lnTo>
                  <a:lnTo>
                    <a:pt x="7639" y="430"/>
                  </a:lnTo>
                  <a:close/>
                  <a:moveTo>
                    <a:pt x="7746" y="0"/>
                  </a:moveTo>
                  <a:lnTo>
                    <a:pt x="108" y="4519"/>
                  </a:lnTo>
                  <a:lnTo>
                    <a:pt x="0" y="4626"/>
                  </a:lnTo>
                  <a:lnTo>
                    <a:pt x="0" y="10113"/>
                  </a:lnTo>
                  <a:lnTo>
                    <a:pt x="108" y="10221"/>
                  </a:lnTo>
                  <a:lnTo>
                    <a:pt x="215" y="10221"/>
                  </a:lnTo>
                  <a:lnTo>
                    <a:pt x="7854" y="5810"/>
                  </a:lnTo>
                  <a:lnTo>
                    <a:pt x="7961" y="5702"/>
                  </a:lnTo>
                  <a:lnTo>
                    <a:pt x="7961" y="215"/>
                  </a:lnTo>
                  <a:lnTo>
                    <a:pt x="785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251;p29">
              <a:extLst>
                <a:ext uri="{FF2B5EF4-FFF2-40B4-BE49-F238E27FC236}">
                  <a16:creationId xmlns:a16="http://schemas.microsoft.com/office/drawing/2014/main" id="{2E032A58-5E0A-27FF-8D70-09A3CBBB1850}"/>
                </a:ext>
              </a:extLst>
            </p:cNvPr>
            <p:cNvSpPr/>
            <p:nvPr/>
          </p:nvSpPr>
          <p:spPr>
            <a:xfrm>
              <a:off x="6900425" y="1941650"/>
              <a:ext cx="199050" cy="115675"/>
            </a:xfrm>
            <a:custGeom>
              <a:avLst/>
              <a:gdLst/>
              <a:ahLst/>
              <a:cxnLst/>
              <a:rect l="l" t="t" r="r" b="b"/>
              <a:pathLst>
                <a:path w="7962" h="4627" extrusionOk="0">
                  <a:moveTo>
                    <a:pt x="7746" y="0"/>
                  </a:moveTo>
                  <a:lnTo>
                    <a:pt x="6563" y="753"/>
                  </a:lnTo>
                  <a:lnTo>
                    <a:pt x="2582" y="3013"/>
                  </a:lnTo>
                  <a:lnTo>
                    <a:pt x="861" y="3981"/>
                  </a:lnTo>
                  <a:lnTo>
                    <a:pt x="323" y="4196"/>
                  </a:lnTo>
                  <a:lnTo>
                    <a:pt x="215" y="4304"/>
                  </a:lnTo>
                  <a:lnTo>
                    <a:pt x="108" y="4304"/>
                  </a:lnTo>
                  <a:lnTo>
                    <a:pt x="143" y="4375"/>
                  </a:lnTo>
                  <a:lnTo>
                    <a:pt x="143" y="4375"/>
                  </a:lnTo>
                  <a:lnTo>
                    <a:pt x="108" y="4411"/>
                  </a:lnTo>
                  <a:lnTo>
                    <a:pt x="0" y="4519"/>
                  </a:lnTo>
                  <a:lnTo>
                    <a:pt x="108" y="4627"/>
                  </a:lnTo>
                  <a:lnTo>
                    <a:pt x="215" y="4627"/>
                  </a:lnTo>
                  <a:lnTo>
                    <a:pt x="646" y="4411"/>
                  </a:lnTo>
                  <a:lnTo>
                    <a:pt x="7854" y="323"/>
                  </a:lnTo>
                  <a:lnTo>
                    <a:pt x="7961" y="215"/>
                  </a:lnTo>
                  <a:lnTo>
                    <a:pt x="7961" y="108"/>
                  </a:lnTo>
                  <a:lnTo>
                    <a:pt x="785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252;p29">
              <a:extLst>
                <a:ext uri="{FF2B5EF4-FFF2-40B4-BE49-F238E27FC236}">
                  <a16:creationId xmlns:a16="http://schemas.microsoft.com/office/drawing/2014/main" id="{FCE036DB-E046-A3A0-1166-A3BE81440723}"/>
                </a:ext>
              </a:extLst>
            </p:cNvPr>
            <p:cNvSpPr/>
            <p:nvPr/>
          </p:nvSpPr>
          <p:spPr>
            <a:xfrm>
              <a:off x="6981100" y="2070750"/>
              <a:ext cx="244775" cy="287825"/>
            </a:xfrm>
            <a:custGeom>
              <a:avLst/>
              <a:gdLst/>
              <a:ahLst/>
              <a:cxnLst/>
              <a:rect l="l" t="t" r="r" b="b"/>
              <a:pathLst>
                <a:path w="9791" h="11513" extrusionOk="0">
                  <a:moveTo>
                    <a:pt x="9791" y="0"/>
                  </a:moveTo>
                  <a:lnTo>
                    <a:pt x="1" y="5595"/>
                  </a:lnTo>
                  <a:lnTo>
                    <a:pt x="1" y="11512"/>
                  </a:lnTo>
                  <a:lnTo>
                    <a:pt x="9791" y="5918"/>
                  </a:lnTo>
                  <a:lnTo>
                    <a:pt x="9791"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253;p29">
              <a:extLst>
                <a:ext uri="{FF2B5EF4-FFF2-40B4-BE49-F238E27FC236}">
                  <a16:creationId xmlns:a16="http://schemas.microsoft.com/office/drawing/2014/main" id="{437A3F5C-C97E-65E4-3E7F-8210EC8DAAB4}"/>
                </a:ext>
              </a:extLst>
            </p:cNvPr>
            <p:cNvSpPr/>
            <p:nvPr/>
          </p:nvSpPr>
          <p:spPr>
            <a:xfrm>
              <a:off x="6978425" y="2068050"/>
              <a:ext cx="252850" cy="295900"/>
            </a:xfrm>
            <a:custGeom>
              <a:avLst/>
              <a:gdLst/>
              <a:ahLst/>
              <a:cxnLst/>
              <a:rect l="l" t="t" r="r" b="b"/>
              <a:pathLst>
                <a:path w="10114" h="11836" extrusionOk="0">
                  <a:moveTo>
                    <a:pt x="9790" y="339"/>
                  </a:moveTo>
                  <a:lnTo>
                    <a:pt x="9790" y="6026"/>
                  </a:lnTo>
                  <a:lnTo>
                    <a:pt x="323" y="11405"/>
                  </a:lnTo>
                  <a:lnTo>
                    <a:pt x="215" y="5811"/>
                  </a:lnTo>
                  <a:lnTo>
                    <a:pt x="9790" y="339"/>
                  </a:lnTo>
                  <a:close/>
                  <a:moveTo>
                    <a:pt x="9898" y="1"/>
                  </a:moveTo>
                  <a:lnTo>
                    <a:pt x="0" y="5595"/>
                  </a:lnTo>
                  <a:lnTo>
                    <a:pt x="0" y="5703"/>
                  </a:lnTo>
                  <a:lnTo>
                    <a:pt x="0" y="11620"/>
                  </a:lnTo>
                  <a:lnTo>
                    <a:pt x="108" y="11835"/>
                  </a:lnTo>
                  <a:lnTo>
                    <a:pt x="215" y="11835"/>
                  </a:lnTo>
                  <a:lnTo>
                    <a:pt x="10006" y="6241"/>
                  </a:lnTo>
                  <a:lnTo>
                    <a:pt x="10113" y="6026"/>
                  </a:lnTo>
                  <a:lnTo>
                    <a:pt x="10113" y="108"/>
                  </a:lnTo>
                  <a:lnTo>
                    <a:pt x="1000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254;p29">
              <a:extLst>
                <a:ext uri="{FF2B5EF4-FFF2-40B4-BE49-F238E27FC236}">
                  <a16:creationId xmlns:a16="http://schemas.microsoft.com/office/drawing/2014/main" id="{52698632-5F49-320A-58F7-764C5E370221}"/>
                </a:ext>
              </a:extLst>
            </p:cNvPr>
            <p:cNvSpPr/>
            <p:nvPr/>
          </p:nvSpPr>
          <p:spPr>
            <a:xfrm>
              <a:off x="6870825" y="1982000"/>
              <a:ext cx="355050" cy="228625"/>
            </a:xfrm>
            <a:custGeom>
              <a:avLst/>
              <a:gdLst/>
              <a:ahLst/>
              <a:cxnLst/>
              <a:rect l="l" t="t" r="r" b="b"/>
              <a:pathLst>
                <a:path w="14202" h="9145" extrusionOk="0">
                  <a:moveTo>
                    <a:pt x="9899" y="0"/>
                  </a:moveTo>
                  <a:lnTo>
                    <a:pt x="1" y="5702"/>
                  </a:lnTo>
                  <a:lnTo>
                    <a:pt x="4412" y="9145"/>
                  </a:lnTo>
                  <a:lnTo>
                    <a:pt x="14202" y="3550"/>
                  </a:lnTo>
                  <a:lnTo>
                    <a:pt x="989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255;p29">
              <a:extLst>
                <a:ext uri="{FF2B5EF4-FFF2-40B4-BE49-F238E27FC236}">
                  <a16:creationId xmlns:a16="http://schemas.microsoft.com/office/drawing/2014/main" id="{8FDB2DC7-88D0-6715-4B3A-D001DE145CE1}"/>
                </a:ext>
              </a:extLst>
            </p:cNvPr>
            <p:cNvSpPr/>
            <p:nvPr/>
          </p:nvSpPr>
          <p:spPr>
            <a:xfrm>
              <a:off x="6868125" y="1979300"/>
              <a:ext cx="360450" cy="234025"/>
            </a:xfrm>
            <a:custGeom>
              <a:avLst/>
              <a:gdLst/>
              <a:ahLst/>
              <a:cxnLst/>
              <a:rect l="l" t="t" r="r" b="b"/>
              <a:pathLst>
                <a:path w="14418" h="9361" extrusionOk="0">
                  <a:moveTo>
                    <a:pt x="10007" y="323"/>
                  </a:moveTo>
                  <a:lnTo>
                    <a:pt x="14095" y="3658"/>
                  </a:lnTo>
                  <a:lnTo>
                    <a:pt x="4520" y="9038"/>
                  </a:lnTo>
                  <a:lnTo>
                    <a:pt x="376" y="5826"/>
                  </a:lnTo>
                  <a:lnTo>
                    <a:pt x="10007" y="323"/>
                  </a:lnTo>
                  <a:close/>
                  <a:moveTo>
                    <a:pt x="10007" y="1"/>
                  </a:moveTo>
                  <a:lnTo>
                    <a:pt x="109" y="5703"/>
                  </a:lnTo>
                  <a:lnTo>
                    <a:pt x="1" y="5810"/>
                  </a:lnTo>
                  <a:lnTo>
                    <a:pt x="109" y="5918"/>
                  </a:lnTo>
                  <a:lnTo>
                    <a:pt x="4412" y="9361"/>
                  </a:lnTo>
                  <a:lnTo>
                    <a:pt x="4520" y="9361"/>
                  </a:lnTo>
                  <a:lnTo>
                    <a:pt x="14418" y="3766"/>
                  </a:lnTo>
                  <a:lnTo>
                    <a:pt x="14418" y="3658"/>
                  </a:lnTo>
                  <a:lnTo>
                    <a:pt x="14418" y="3551"/>
                  </a:lnTo>
                  <a:lnTo>
                    <a:pt x="1011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256;p29">
              <a:extLst>
                <a:ext uri="{FF2B5EF4-FFF2-40B4-BE49-F238E27FC236}">
                  <a16:creationId xmlns:a16="http://schemas.microsoft.com/office/drawing/2014/main" id="{1BA942B4-FF16-5E8E-3524-AB706692B393}"/>
                </a:ext>
              </a:extLst>
            </p:cNvPr>
            <p:cNvSpPr/>
            <p:nvPr/>
          </p:nvSpPr>
          <p:spPr>
            <a:xfrm>
              <a:off x="7061800" y="2140675"/>
              <a:ext cx="94150" cy="145275"/>
            </a:xfrm>
            <a:custGeom>
              <a:avLst/>
              <a:gdLst/>
              <a:ahLst/>
              <a:cxnLst/>
              <a:rect l="l" t="t" r="r" b="b"/>
              <a:pathLst>
                <a:path w="3766" h="5811" extrusionOk="0">
                  <a:moveTo>
                    <a:pt x="3766" y="1"/>
                  </a:moveTo>
                  <a:lnTo>
                    <a:pt x="0" y="2152"/>
                  </a:lnTo>
                  <a:lnTo>
                    <a:pt x="0" y="5810"/>
                  </a:lnTo>
                  <a:lnTo>
                    <a:pt x="3766" y="3766"/>
                  </a:lnTo>
                  <a:lnTo>
                    <a:pt x="3766"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257;p29">
              <a:extLst>
                <a:ext uri="{FF2B5EF4-FFF2-40B4-BE49-F238E27FC236}">
                  <a16:creationId xmlns:a16="http://schemas.microsoft.com/office/drawing/2014/main" id="{B987B44D-E003-0D79-37DD-91E105C4A7B7}"/>
                </a:ext>
              </a:extLst>
            </p:cNvPr>
            <p:cNvSpPr/>
            <p:nvPr/>
          </p:nvSpPr>
          <p:spPr>
            <a:xfrm>
              <a:off x="7059100" y="2138000"/>
              <a:ext cx="99550" cy="150625"/>
            </a:xfrm>
            <a:custGeom>
              <a:avLst/>
              <a:gdLst/>
              <a:ahLst/>
              <a:cxnLst/>
              <a:rect l="l" t="t" r="r" b="b"/>
              <a:pathLst>
                <a:path w="3982" h="6025" extrusionOk="0">
                  <a:moveTo>
                    <a:pt x="3659" y="346"/>
                  </a:moveTo>
                  <a:lnTo>
                    <a:pt x="3659" y="3766"/>
                  </a:lnTo>
                  <a:lnTo>
                    <a:pt x="323" y="5702"/>
                  </a:lnTo>
                  <a:lnTo>
                    <a:pt x="323" y="2367"/>
                  </a:lnTo>
                  <a:lnTo>
                    <a:pt x="3659" y="346"/>
                  </a:lnTo>
                  <a:close/>
                  <a:moveTo>
                    <a:pt x="3766" y="0"/>
                  </a:moveTo>
                  <a:lnTo>
                    <a:pt x="108" y="2152"/>
                  </a:lnTo>
                  <a:lnTo>
                    <a:pt x="1" y="2259"/>
                  </a:lnTo>
                  <a:lnTo>
                    <a:pt x="1" y="5917"/>
                  </a:lnTo>
                  <a:lnTo>
                    <a:pt x="108" y="6025"/>
                  </a:lnTo>
                  <a:lnTo>
                    <a:pt x="216" y="6025"/>
                  </a:lnTo>
                  <a:lnTo>
                    <a:pt x="3874" y="3981"/>
                  </a:lnTo>
                  <a:lnTo>
                    <a:pt x="3981" y="3873"/>
                  </a:lnTo>
                  <a:lnTo>
                    <a:pt x="3981" y="108"/>
                  </a:lnTo>
                  <a:lnTo>
                    <a:pt x="387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258;p29">
              <a:extLst>
                <a:ext uri="{FF2B5EF4-FFF2-40B4-BE49-F238E27FC236}">
                  <a16:creationId xmlns:a16="http://schemas.microsoft.com/office/drawing/2014/main" id="{147913C5-F8D3-2550-053A-47D0C3B02771}"/>
                </a:ext>
              </a:extLst>
            </p:cNvPr>
            <p:cNvSpPr/>
            <p:nvPr/>
          </p:nvSpPr>
          <p:spPr>
            <a:xfrm>
              <a:off x="6983800" y="2245575"/>
              <a:ext cx="61875" cy="80725"/>
            </a:xfrm>
            <a:custGeom>
              <a:avLst/>
              <a:gdLst/>
              <a:ahLst/>
              <a:cxnLst/>
              <a:rect l="l" t="t" r="r" b="b"/>
              <a:pathLst>
                <a:path w="2475" h="3229" extrusionOk="0">
                  <a:moveTo>
                    <a:pt x="968" y="1"/>
                  </a:moveTo>
                  <a:lnTo>
                    <a:pt x="538" y="108"/>
                  </a:lnTo>
                  <a:lnTo>
                    <a:pt x="108" y="216"/>
                  </a:lnTo>
                  <a:lnTo>
                    <a:pt x="0" y="323"/>
                  </a:lnTo>
                  <a:lnTo>
                    <a:pt x="0" y="431"/>
                  </a:lnTo>
                  <a:lnTo>
                    <a:pt x="0" y="3228"/>
                  </a:lnTo>
                  <a:lnTo>
                    <a:pt x="2367" y="1830"/>
                  </a:lnTo>
                  <a:lnTo>
                    <a:pt x="2367" y="1722"/>
                  </a:lnTo>
                  <a:lnTo>
                    <a:pt x="2475" y="1614"/>
                  </a:lnTo>
                  <a:lnTo>
                    <a:pt x="2367" y="1184"/>
                  </a:lnTo>
                  <a:lnTo>
                    <a:pt x="2260" y="754"/>
                  </a:lnTo>
                  <a:lnTo>
                    <a:pt x="2044" y="431"/>
                  </a:lnTo>
                  <a:lnTo>
                    <a:pt x="1722" y="216"/>
                  </a:lnTo>
                  <a:lnTo>
                    <a:pt x="1291" y="108"/>
                  </a:lnTo>
                  <a:lnTo>
                    <a:pt x="96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259;p29">
              <a:extLst>
                <a:ext uri="{FF2B5EF4-FFF2-40B4-BE49-F238E27FC236}">
                  <a16:creationId xmlns:a16="http://schemas.microsoft.com/office/drawing/2014/main" id="{F8CB5443-7906-F255-8398-3F2868A2A015}"/>
                </a:ext>
              </a:extLst>
            </p:cNvPr>
            <p:cNvSpPr/>
            <p:nvPr/>
          </p:nvSpPr>
          <p:spPr>
            <a:xfrm>
              <a:off x="6981100" y="2242875"/>
              <a:ext cx="67275" cy="86100"/>
            </a:xfrm>
            <a:custGeom>
              <a:avLst/>
              <a:gdLst/>
              <a:ahLst/>
              <a:cxnLst/>
              <a:rect l="l" t="t" r="r" b="b"/>
              <a:pathLst>
                <a:path w="2691" h="3444" extrusionOk="0">
                  <a:moveTo>
                    <a:pt x="969" y="324"/>
                  </a:moveTo>
                  <a:lnTo>
                    <a:pt x="1507" y="431"/>
                  </a:lnTo>
                  <a:lnTo>
                    <a:pt x="1937" y="754"/>
                  </a:lnTo>
                  <a:lnTo>
                    <a:pt x="2260" y="1184"/>
                  </a:lnTo>
                  <a:lnTo>
                    <a:pt x="2368" y="1507"/>
                  </a:lnTo>
                  <a:lnTo>
                    <a:pt x="2368" y="1784"/>
                  </a:lnTo>
                  <a:lnTo>
                    <a:pt x="216" y="3013"/>
                  </a:lnTo>
                  <a:lnTo>
                    <a:pt x="216" y="539"/>
                  </a:lnTo>
                  <a:lnTo>
                    <a:pt x="539" y="431"/>
                  </a:lnTo>
                  <a:lnTo>
                    <a:pt x="969" y="324"/>
                  </a:lnTo>
                  <a:close/>
                  <a:moveTo>
                    <a:pt x="969" y="1"/>
                  </a:moveTo>
                  <a:lnTo>
                    <a:pt x="431" y="109"/>
                  </a:lnTo>
                  <a:lnTo>
                    <a:pt x="1" y="324"/>
                  </a:lnTo>
                  <a:lnTo>
                    <a:pt x="1" y="431"/>
                  </a:lnTo>
                  <a:lnTo>
                    <a:pt x="1" y="3336"/>
                  </a:lnTo>
                  <a:lnTo>
                    <a:pt x="1" y="3444"/>
                  </a:lnTo>
                  <a:lnTo>
                    <a:pt x="216" y="3444"/>
                  </a:lnTo>
                  <a:lnTo>
                    <a:pt x="2583" y="1938"/>
                  </a:lnTo>
                  <a:lnTo>
                    <a:pt x="2690" y="1830"/>
                  </a:lnTo>
                  <a:lnTo>
                    <a:pt x="2690" y="1400"/>
                  </a:lnTo>
                  <a:lnTo>
                    <a:pt x="2583" y="1077"/>
                  </a:lnTo>
                  <a:lnTo>
                    <a:pt x="2368" y="754"/>
                  </a:lnTo>
                  <a:lnTo>
                    <a:pt x="2152" y="539"/>
                  </a:lnTo>
                  <a:lnTo>
                    <a:pt x="1614" y="216"/>
                  </a:lnTo>
                  <a:lnTo>
                    <a:pt x="1292" y="109"/>
                  </a:lnTo>
                  <a:lnTo>
                    <a:pt x="96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260;p29">
              <a:extLst>
                <a:ext uri="{FF2B5EF4-FFF2-40B4-BE49-F238E27FC236}">
                  <a16:creationId xmlns:a16="http://schemas.microsoft.com/office/drawing/2014/main" id="{3B6EA570-31BD-CB68-26A4-F3D530654958}"/>
                </a:ext>
              </a:extLst>
            </p:cNvPr>
            <p:cNvSpPr/>
            <p:nvPr/>
          </p:nvSpPr>
          <p:spPr>
            <a:xfrm>
              <a:off x="7174750" y="2121850"/>
              <a:ext cx="51125" cy="88775"/>
            </a:xfrm>
            <a:custGeom>
              <a:avLst/>
              <a:gdLst/>
              <a:ahLst/>
              <a:cxnLst/>
              <a:rect l="l" t="t" r="r" b="b"/>
              <a:pathLst>
                <a:path w="2045" h="3551" extrusionOk="0">
                  <a:moveTo>
                    <a:pt x="2045" y="1"/>
                  </a:moveTo>
                  <a:lnTo>
                    <a:pt x="1722" y="216"/>
                  </a:lnTo>
                  <a:lnTo>
                    <a:pt x="1077" y="754"/>
                  </a:lnTo>
                  <a:lnTo>
                    <a:pt x="539" y="1507"/>
                  </a:lnTo>
                  <a:lnTo>
                    <a:pt x="216" y="2260"/>
                  </a:lnTo>
                  <a:lnTo>
                    <a:pt x="1" y="3121"/>
                  </a:lnTo>
                  <a:lnTo>
                    <a:pt x="108" y="3551"/>
                  </a:lnTo>
                  <a:lnTo>
                    <a:pt x="2045" y="2367"/>
                  </a:lnTo>
                  <a:lnTo>
                    <a:pt x="204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261;p29">
              <a:extLst>
                <a:ext uri="{FF2B5EF4-FFF2-40B4-BE49-F238E27FC236}">
                  <a16:creationId xmlns:a16="http://schemas.microsoft.com/office/drawing/2014/main" id="{E2F37380-F30E-47BE-9969-FA7638EA48E2}"/>
                </a:ext>
              </a:extLst>
            </p:cNvPr>
            <p:cNvSpPr/>
            <p:nvPr/>
          </p:nvSpPr>
          <p:spPr>
            <a:xfrm>
              <a:off x="7172075" y="2119175"/>
              <a:ext cx="59200" cy="94150"/>
            </a:xfrm>
            <a:custGeom>
              <a:avLst/>
              <a:gdLst/>
              <a:ahLst/>
              <a:cxnLst/>
              <a:rect l="l" t="t" r="r" b="b"/>
              <a:pathLst>
                <a:path w="2368" h="3766" extrusionOk="0">
                  <a:moveTo>
                    <a:pt x="2044" y="430"/>
                  </a:moveTo>
                  <a:lnTo>
                    <a:pt x="2044" y="2367"/>
                  </a:lnTo>
                  <a:lnTo>
                    <a:pt x="323" y="3335"/>
                  </a:lnTo>
                  <a:lnTo>
                    <a:pt x="323" y="3228"/>
                  </a:lnTo>
                  <a:lnTo>
                    <a:pt x="431" y="2367"/>
                  </a:lnTo>
                  <a:lnTo>
                    <a:pt x="753" y="1614"/>
                  </a:lnTo>
                  <a:lnTo>
                    <a:pt x="1291" y="968"/>
                  </a:lnTo>
                  <a:lnTo>
                    <a:pt x="1937" y="430"/>
                  </a:lnTo>
                  <a:close/>
                  <a:moveTo>
                    <a:pt x="2152" y="0"/>
                  </a:moveTo>
                  <a:lnTo>
                    <a:pt x="1722" y="215"/>
                  </a:lnTo>
                  <a:lnTo>
                    <a:pt x="1076" y="753"/>
                  </a:lnTo>
                  <a:lnTo>
                    <a:pt x="431" y="1506"/>
                  </a:lnTo>
                  <a:lnTo>
                    <a:pt x="108" y="2367"/>
                  </a:lnTo>
                  <a:lnTo>
                    <a:pt x="0" y="3228"/>
                  </a:lnTo>
                  <a:lnTo>
                    <a:pt x="0" y="3658"/>
                  </a:lnTo>
                  <a:lnTo>
                    <a:pt x="108" y="3766"/>
                  </a:lnTo>
                  <a:lnTo>
                    <a:pt x="215" y="3766"/>
                  </a:lnTo>
                  <a:lnTo>
                    <a:pt x="2260" y="2582"/>
                  </a:lnTo>
                  <a:lnTo>
                    <a:pt x="2260" y="2474"/>
                  </a:lnTo>
                  <a:lnTo>
                    <a:pt x="2367" y="108"/>
                  </a:lnTo>
                  <a:lnTo>
                    <a:pt x="226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262;p29">
              <a:extLst>
                <a:ext uri="{FF2B5EF4-FFF2-40B4-BE49-F238E27FC236}">
                  <a16:creationId xmlns:a16="http://schemas.microsoft.com/office/drawing/2014/main" id="{5788B4E1-B985-057A-470D-4A236A835697}"/>
                </a:ext>
              </a:extLst>
            </p:cNvPr>
            <p:cNvSpPr/>
            <p:nvPr/>
          </p:nvSpPr>
          <p:spPr>
            <a:xfrm>
              <a:off x="7059100" y="2151450"/>
              <a:ext cx="99550" cy="61875"/>
            </a:xfrm>
            <a:custGeom>
              <a:avLst/>
              <a:gdLst/>
              <a:ahLst/>
              <a:cxnLst/>
              <a:rect l="l" t="t" r="r" b="b"/>
              <a:pathLst>
                <a:path w="3982" h="2475" extrusionOk="0">
                  <a:moveTo>
                    <a:pt x="3766" y="0"/>
                  </a:moveTo>
                  <a:lnTo>
                    <a:pt x="1" y="2152"/>
                  </a:lnTo>
                  <a:lnTo>
                    <a:pt x="1" y="2259"/>
                  </a:lnTo>
                  <a:lnTo>
                    <a:pt x="1" y="2367"/>
                  </a:lnTo>
                  <a:lnTo>
                    <a:pt x="108" y="2475"/>
                  </a:lnTo>
                  <a:lnTo>
                    <a:pt x="216" y="2475"/>
                  </a:lnTo>
                  <a:lnTo>
                    <a:pt x="3874" y="323"/>
                  </a:lnTo>
                  <a:lnTo>
                    <a:pt x="3981" y="215"/>
                  </a:lnTo>
                  <a:lnTo>
                    <a:pt x="3981" y="108"/>
                  </a:lnTo>
                  <a:lnTo>
                    <a:pt x="387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263;p29">
              <a:extLst>
                <a:ext uri="{FF2B5EF4-FFF2-40B4-BE49-F238E27FC236}">
                  <a16:creationId xmlns:a16="http://schemas.microsoft.com/office/drawing/2014/main" id="{8FBAEB7D-0F01-BBA8-80C9-7BC326BFC5EB}"/>
                </a:ext>
              </a:extLst>
            </p:cNvPr>
            <p:cNvSpPr/>
            <p:nvPr/>
          </p:nvSpPr>
          <p:spPr>
            <a:xfrm>
              <a:off x="7059100" y="2151450"/>
              <a:ext cx="99550" cy="61875"/>
            </a:xfrm>
            <a:custGeom>
              <a:avLst/>
              <a:gdLst/>
              <a:ahLst/>
              <a:cxnLst/>
              <a:rect l="l" t="t" r="r" b="b"/>
              <a:pathLst>
                <a:path w="3982" h="2475" fill="none" extrusionOk="0">
                  <a:moveTo>
                    <a:pt x="216" y="2475"/>
                  </a:moveTo>
                  <a:lnTo>
                    <a:pt x="3874" y="323"/>
                  </a:lnTo>
                  <a:lnTo>
                    <a:pt x="3874" y="323"/>
                  </a:lnTo>
                  <a:lnTo>
                    <a:pt x="3981" y="215"/>
                  </a:lnTo>
                  <a:lnTo>
                    <a:pt x="3981" y="108"/>
                  </a:lnTo>
                  <a:lnTo>
                    <a:pt x="3981" y="108"/>
                  </a:lnTo>
                  <a:lnTo>
                    <a:pt x="3874" y="0"/>
                  </a:lnTo>
                  <a:lnTo>
                    <a:pt x="3766" y="0"/>
                  </a:lnTo>
                  <a:lnTo>
                    <a:pt x="1" y="2152"/>
                  </a:lnTo>
                  <a:lnTo>
                    <a:pt x="1" y="2152"/>
                  </a:lnTo>
                  <a:lnTo>
                    <a:pt x="1" y="2259"/>
                  </a:lnTo>
                  <a:lnTo>
                    <a:pt x="1" y="2367"/>
                  </a:lnTo>
                  <a:lnTo>
                    <a:pt x="1" y="2367"/>
                  </a:lnTo>
                  <a:lnTo>
                    <a:pt x="108" y="2475"/>
                  </a:lnTo>
                  <a:lnTo>
                    <a:pt x="216" y="247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264;p29">
              <a:extLst>
                <a:ext uri="{FF2B5EF4-FFF2-40B4-BE49-F238E27FC236}">
                  <a16:creationId xmlns:a16="http://schemas.microsoft.com/office/drawing/2014/main" id="{2C97AE08-B8E9-DB19-95AC-5FB9BE33CE00}"/>
                </a:ext>
              </a:extLst>
            </p:cNvPr>
            <p:cNvSpPr/>
            <p:nvPr/>
          </p:nvSpPr>
          <p:spPr>
            <a:xfrm>
              <a:off x="7059100" y="2172950"/>
              <a:ext cx="99550" cy="61900"/>
            </a:xfrm>
            <a:custGeom>
              <a:avLst/>
              <a:gdLst/>
              <a:ahLst/>
              <a:cxnLst/>
              <a:rect l="l" t="t" r="r" b="b"/>
              <a:pathLst>
                <a:path w="3982" h="2476" extrusionOk="0">
                  <a:moveTo>
                    <a:pt x="3766" y="1"/>
                  </a:moveTo>
                  <a:lnTo>
                    <a:pt x="1" y="2152"/>
                  </a:lnTo>
                  <a:lnTo>
                    <a:pt x="1" y="2260"/>
                  </a:lnTo>
                  <a:lnTo>
                    <a:pt x="1" y="2368"/>
                  </a:lnTo>
                  <a:lnTo>
                    <a:pt x="108" y="2475"/>
                  </a:lnTo>
                  <a:lnTo>
                    <a:pt x="216" y="2475"/>
                  </a:lnTo>
                  <a:lnTo>
                    <a:pt x="3874" y="323"/>
                  </a:lnTo>
                  <a:lnTo>
                    <a:pt x="3981" y="216"/>
                  </a:lnTo>
                  <a:lnTo>
                    <a:pt x="3981" y="108"/>
                  </a:lnTo>
                  <a:lnTo>
                    <a:pt x="387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265;p29">
              <a:extLst>
                <a:ext uri="{FF2B5EF4-FFF2-40B4-BE49-F238E27FC236}">
                  <a16:creationId xmlns:a16="http://schemas.microsoft.com/office/drawing/2014/main" id="{31CBA912-D812-5F23-85F5-1B9B3D5A0187}"/>
                </a:ext>
              </a:extLst>
            </p:cNvPr>
            <p:cNvSpPr/>
            <p:nvPr/>
          </p:nvSpPr>
          <p:spPr>
            <a:xfrm>
              <a:off x="7059100" y="2172950"/>
              <a:ext cx="99550" cy="61900"/>
            </a:xfrm>
            <a:custGeom>
              <a:avLst/>
              <a:gdLst/>
              <a:ahLst/>
              <a:cxnLst/>
              <a:rect l="l" t="t" r="r" b="b"/>
              <a:pathLst>
                <a:path w="3982" h="2476" fill="none" extrusionOk="0">
                  <a:moveTo>
                    <a:pt x="216" y="2475"/>
                  </a:moveTo>
                  <a:lnTo>
                    <a:pt x="3874" y="323"/>
                  </a:lnTo>
                  <a:lnTo>
                    <a:pt x="3874" y="323"/>
                  </a:lnTo>
                  <a:lnTo>
                    <a:pt x="3981" y="216"/>
                  </a:lnTo>
                  <a:lnTo>
                    <a:pt x="3981" y="108"/>
                  </a:lnTo>
                  <a:lnTo>
                    <a:pt x="3981" y="108"/>
                  </a:lnTo>
                  <a:lnTo>
                    <a:pt x="3874" y="1"/>
                  </a:lnTo>
                  <a:lnTo>
                    <a:pt x="3766" y="1"/>
                  </a:lnTo>
                  <a:lnTo>
                    <a:pt x="1" y="2152"/>
                  </a:lnTo>
                  <a:lnTo>
                    <a:pt x="1" y="2152"/>
                  </a:lnTo>
                  <a:lnTo>
                    <a:pt x="1" y="2260"/>
                  </a:lnTo>
                  <a:lnTo>
                    <a:pt x="1" y="2368"/>
                  </a:lnTo>
                  <a:lnTo>
                    <a:pt x="1" y="2368"/>
                  </a:lnTo>
                  <a:lnTo>
                    <a:pt x="108" y="2475"/>
                  </a:lnTo>
                  <a:lnTo>
                    <a:pt x="216" y="247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266;p29">
              <a:extLst>
                <a:ext uri="{FF2B5EF4-FFF2-40B4-BE49-F238E27FC236}">
                  <a16:creationId xmlns:a16="http://schemas.microsoft.com/office/drawing/2014/main" id="{7068DE3C-C619-5A4C-B128-C5E2F00FDCB0}"/>
                </a:ext>
              </a:extLst>
            </p:cNvPr>
            <p:cNvSpPr/>
            <p:nvPr/>
          </p:nvSpPr>
          <p:spPr>
            <a:xfrm>
              <a:off x="7059100" y="2194475"/>
              <a:ext cx="99550" cy="61875"/>
            </a:xfrm>
            <a:custGeom>
              <a:avLst/>
              <a:gdLst/>
              <a:ahLst/>
              <a:cxnLst/>
              <a:rect l="l" t="t" r="r" b="b"/>
              <a:pathLst>
                <a:path w="3982" h="2475" extrusionOk="0">
                  <a:moveTo>
                    <a:pt x="3766" y="0"/>
                  </a:moveTo>
                  <a:lnTo>
                    <a:pt x="1" y="2152"/>
                  </a:lnTo>
                  <a:lnTo>
                    <a:pt x="1" y="2260"/>
                  </a:lnTo>
                  <a:lnTo>
                    <a:pt x="1" y="2367"/>
                  </a:lnTo>
                  <a:lnTo>
                    <a:pt x="108" y="2475"/>
                  </a:lnTo>
                  <a:lnTo>
                    <a:pt x="216" y="2367"/>
                  </a:lnTo>
                  <a:lnTo>
                    <a:pt x="3874" y="216"/>
                  </a:lnTo>
                  <a:lnTo>
                    <a:pt x="3981" y="216"/>
                  </a:lnTo>
                  <a:lnTo>
                    <a:pt x="3981" y="108"/>
                  </a:lnTo>
                  <a:lnTo>
                    <a:pt x="387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267;p29">
              <a:extLst>
                <a:ext uri="{FF2B5EF4-FFF2-40B4-BE49-F238E27FC236}">
                  <a16:creationId xmlns:a16="http://schemas.microsoft.com/office/drawing/2014/main" id="{EF00083A-E111-3639-E07E-3F4742041280}"/>
                </a:ext>
              </a:extLst>
            </p:cNvPr>
            <p:cNvSpPr/>
            <p:nvPr/>
          </p:nvSpPr>
          <p:spPr>
            <a:xfrm>
              <a:off x="7059100" y="2194475"/>
              <a:ext cx="99550" cy="61875"/>
            </a:xfrm>
            <a:custGeom>
              <a:avLst/>
              <a:gdLst/>
              <a:ahLst/>
              <a:cxnLst/>
              <a:rect l="l" t="t" r="r" b="b"/>
              <a:pathLst>
                <a:path w="3982" h="2475" fill="none" extrusionOk="0">
                  <a:moveTo>
                    <a:pt x="216" y="2367"/>
                  </a:moveTo>
                  <a:lnTo>
                    <a:pt x="3874" y="216"/>
                  </a:lnTo>
                  <a:lnTo>
                    <a:pt x="3874" y="216"/>
                  </a:lnTo>
                  <a:lnTo>
                    <a:pt x="3981" y="216"/>
                  </a:lnTo>
                  <a:lnTo>
                    <a:pt x="3981" y="108"/>
                  </a:lnTo>
                  <a:lnTo>
                    <a:pt x="3981" y="108"/>
                  </a:lnTo>
                  <a:lnTo>
                    <a:pt x="3874" y="0"/>
                  </a:lnTo>
                  <a:lnTo>
                    <a:pt x="3766" y="0"/>
                  </a:lnTo>
                  <a:lnTo>
                    <a:pt x="1" y="2152"/>
                  </a:lnTo>
                  <a:lnTo>
                    <a:pt x="1" y="2152"/>
                  </a:lnTo>
                  <a:lnTo>
                    <a:pt x="1" y="2260"/>
                  </a:lnTo>
                  <a:lnTo>
                    <a:pt x="1" y="2367"/>
                  </a:lnTo>
                  <a:lnTo>
                    <a:pt x="1" y="2367"/>
                  </a:lnTo>
                  <a:lnTo>
                    <a:pt x="108" y="2475"/>
                  </a:lnTo>
                  <a:lnTo>
                    <a:pt x="216" y="236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268;p29">
              <a:extLst>
                <a:ext uri="{FF2B5EF4-FFF2-40B4-BE49-F238E27FC236}">
                  <a16:creationId xmlns:a16="http://schemas.microsoft.com/office/drawing/2014/main" id="{C99AB71D-82AD-043A-E910-6547CC99AE5F}"/>
                </a:ext>
              </a:extLst>
            </p:cNvPr>
            <p:cNvSpPr/>
            <p:nvPr/>
          </p:nvSpPr>
          <p:spPr>
            <a:xfrm>
              <a:off x="7059100" y="2216000"/>
              <a:ext cx="99550" cy="59200"/>
            </a:xfrm>
            <a:custGeom>
              <a:avLst/>
              <a:gdLst/>
              <a:ahLst/>
              <a:cxnLst/>
              <a:rect l="l" t="t" r="r" b="b"/>
              <a:pathLst>
                <a:path w="3982" h="2368" extrusionOk="0">
                  <a:moveTo>
                    <a:pt x="3766" y="0"/>
                  </a:moveTo>
                  <a:lnTo>
                    <a:pt x="1" y="2152"/>
                  </a:lnTo>
                  <a:lnTo>
                    <a:pt x="1" y="2259"/>
                  </a:lnTo>
                  <a:lnTo>
                    <a:pt x="1" y="2367"/>
                  </a:lnTo>
                  <a:lnTo>
                    <a:pt x="216" y="2367"/>
                  </a:lnTo>
                  <a:lnTo>
                    <a:pt x="3874" y="215"/>
                  </a:lnTo>
                  <a:lnTo>
                    <a:pt x="3981" y="108"/>
                  </a:lnTo>
                  <a:lnTo>
                    <a:pt x="398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269;p29">
              <a:extLst>
                <a:ext uri="{FF2B5EF4-FFF2-40B4-BE49-F238E27FC236}">
                  <a16:creationId xmlns:a16="http://schemas.microsoft.com/office/drawing/2014/main" id="{BBDFDCAE-0349-AFF2-6D68-391E085CAC71}"/>
                </a:ext>
              </a:extLst>
            </p:cNvPr>
            <p:cNvSpPr/>
            <p:nvPr/>
          </p:nvSpPr>
          <p:spPr>
            <a:xfrm>
              <a:off x="7059100" y="2216000"/>
              <a:ext cx="99550" cy="59200"/>
            </a:xfrm>
            <a:custGeom>
              <a:avLst/>
              <a:gdLst/>
              <a:ahLst/>
              <a:cxnLst/>
              <a:rect l="l" t="t" r="r" b="b"/>
              <a:pathLst>
                <a:path w="3982" h="2368" fill="none" extrusionOk="0">
                  <a:moveTo>
                    <a:pt x="216" y="2367"/>
                  </a:moveTo>
                  <a:lnTo>
                    <a:pt x="3874" y="215"/>
                  </a:lnTo>
                  <a:lnTo>
                    <a:pt x="3874" y="215"/>
                  </a:lnTo>
                  <a:lnTo>
                    <a:pt x="3981" y="108"/>
                  </a:lnTo>
                  <a:lnTo>
                    <a:pt x="3981" y="0"/>
                  </a:lnTo>
                  <a:lnTo>
                    <a:pt x="3981" y="0"/>
                  </a:lnTo>
                  <a:lnTo>
                    <a:pt x="3874" y="0"/>
                  </a:lnTo>
                  <a:lnTo>
                    <a:pt x="3766" y="0"/>
                  </a:lnTo>
                  <a:lnTo>
                    <a:pt x="1" y="2152"/>
                  </a:lnTo>
                  <a:lnTo>
                    <a:pt x="1" y="2152"/>
                  </a:lnTo>
                  <a:lnTo>
                    <a:pt x="1" y="2259"/>
                  </a:lnTo>
                  <a:lnTo>
                    <a:pt x="1" y="2367"/>
                  </a:lnTo>
                  <a:lnTo>
                    <a:pt x="1" y="2367"/>
                  </a:lnTo>
                  <a:lnTo>
                    <a:pt x="108" y="2367"/>
                  </a:lnTo>
                  <a:lnTo>
                    <a:pt x="216" y="236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270;p29">
              <a:extLst>
                <a:ext uri="{FF2B5EF4-FFF2-40B4-BE49-F238E27FC236}">
                  <a16:creationId xmlns:a16="http://schemas.microsoft.com/office/drawing/2014/main" id="{2251A066-3C4D-6C2B-4D8C-D6B0A33ADB44}"/>
                </a:ext>
              </a:extLst>
            </p:cNvPr>
            <p:cNvSpPr/>
            <p:nvPr/>
          </p:nvSpPr>
          <p:spPr>
            <a:xfrm>
              <a:off x="7002625" y="2084200"/>
              <a:ext cx="34975" cy="53825"/>
            </a:xfrm>
            <a:custGeom>
              <a:avLst/>
              <a:gdLst/>
              <a:ahLst/>
              <a:cxnLst/>
              <a:rect l="l" t="t" r="r" b="b"/>
              <a:pathLst>
                <a:path w="1399" h="2153" extrusionOk="0">
                  <a:moveTo>
                    <a:pt x="0" y="0"/>
                  </a:moveTo>
                  <a:lnTo>
                    <a:pt x="0" y="538"/>
                  </a:lnTo>
                  <a:lnTo>
                    <a:pt x="0" y="1291"/>
                  </a:lnTo>
                  <a:lnTo>
                    <a:pt x="108" y="1399"/>
                  </a:lnTo>
                  <a:lnTo>
                    <a:pt x="753" y="1722"/>
                  </a:lnTo>
                  <a:lnTo>
                    <a:pt x="861" y="1829"/>
                  </a:lnTo>
                  <a:lnTo>
                    <a:pt x="1184" y="2045"/>
                  </a:lnTo>
                  <a:lnTo>
                    <a:pt x="1399" y="2152"/>
                  </a:lnTo>
                  <a:lnTo>
                    <a:pt x="1399" y="1076"/>
                  </a:lnTo>
                  <a:lnTo>
                    <a:pt x="0"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271;p29">
              <a:extLst>
                <a:ext uri="{FF2B5EF4-FFF2-40B4-BE49-F238E27FC236}">
                  <a16:creationId xmlns:a16="http://schemas.microsoft.com/office/drawing/2014/main" id="{2D19A296-081E-F446-7B23-07F48C634832}"/>
                </a:ext>
              </a:extLst>
            </p:cNvPr>
            <p:cNvSpPr/>
            <p:nvPr/>
          </p:nvSpPr>
          <p:spPr>
            <a:xfrm>
              <a:off x="7002625" y="2084200"/>
              <a:ext cx="34975" cy="53825"/>
            </a:xfrm>
            <a:custGeom>
              <a:avLst/>
              <a:gdLst/>
              <a:ahLst/>
              <a:cxnLst/>
              <a:rect l="l" t="t" r="r" b="b"/>
              <a:pathLst>
                <a:path w="1399" h="2153" fill="none" extrusionOk="0">
                  <a:moveTo>
                    <a:pt x="753" y="1722"/>
                  </a:moveTo>
                  <a:lnTo>
                    <a:pt x="753" y="1722"/>
                  </a:lnTo>
                  <a:lnTo>
                    <a:pt x="861" y="1829"/>
                  </a:lnTo>
                  <a:lnTo>
                    <a:pt x="861" y="1829"/>
                  </a:lnTo>
                  <a:lnTo>
                    <a:pt x="1184" y="2045"/>
                  </a:lnTo>
                  <a:lnTo>
                    <a:pt x="1184" y="2045"/>
                  </a:lnTo>
                  <a:lnTo>
                    <a:pt x="1399" y="2152"/>
                  </a:lnTo>
                  <a:lnTo>
                    <a:pt x="1399" y="1076"/>
                  </a:lnTo>
                  <a:lnTo>
                    <a:pt x="0" y="0"/>
                  </a:lnTo>
                  <a:lnTo>
                    <a:pt x="0" y="0"/>
                  </a:lnTo>
                  <a:lnTo>
                    <a:pt x="0" y="0"/>
                  </a:lnTo>
                  <a:lnTo>
                    <a:pt x="0" y="538"/>
                  </a:lnTo>
                  <a:lnTo>
                    <a:pt x="0" y="538"/>
                  </a:lnTo>
                  <a:lnTo>
                    <a:pt x="0" y="861"/>
                  </a:lnTo>
                  <a:lnTo>
                    <a:pt x="0" y="861"/>
                  </a:lnTo>
                  <a:lnTo>
                    <a:pt x="0" y="431"/>
                  </a:lnTo>
                  <a:lnTo>
                    <a:pt x="0" y="431"/>
                  </a:lnTo>
                  <a:lnTo>
                    <a:pt x="0" y="969"/>
                  </a:lnTo>
                  <a:lnTo>
                    <a:pt x="0" y="969"/>
                  </a:lnTo>
                  <a:lnTo>
                    <a:pt x="0" y="1291"/>
                  </a:lnTo>
                  <a:lnTo>
                    <a:pt x="0" y="1291"/>
                  </a:lnTo>
                  <a:lnTo>
                    <a:pt x="0" y="969"/>
                  </a:lnTo>
                  <a:lnTo>
                    <a:pt x="0" y="969"/>
                  </a:lnTo>
                  <a:lnTo>
                    <a:pt x="0" y="1291"/>
                  </a:lnTo>
                  <a:lnTo>
                    <a:pt x="0" y="1291"/>
                  </a:lnTo>
                  <a:lnTo>
                    <a:pt x="0" y="538"/>
                  </a:lnTo>
                  <a:lnTo>
                    <a:pt x="0" y="538"/>
                  </a:lnTo>
                  <a:lnTo>
                    <a:pt x="0" y="861"/>
                  </a:lnTo>
                  <a:lnTo>
                    <a:pt x="0" y="861"/>
                  </a:lnTo>
                  <a:lnTo>
                    <a:pt x="0" y="1184"/>
                  </a:lnTo>
                  <a:lnTo>
                    <a:pt x="0" y="1291"/>
                  </a:lnTo>
                  <a:lnTo>
                    <a:pt x="0" y="1291"/>
                  </a:lnTo>
                  <a:lnTo>
                    <a:pt x="108" y="139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272;p29">
              <a:extLst>
                <a:ext uri="{FF2B5EF4-FFF2-40B4-BE49-F238E27FC236}">
                  <a16:creationId xmlns:a16="http://schemas.microsoft.com/office/drawing/2014/main" id="{3599CC6C-5D42-267E-B8CF-6144C43A4FF9}"/>
                </a:ext>
              </a:extLst>
            </p:cNvPr>
            <p:cNvSpPr/>
            <p:nvPr/>
          </p:nvSpPr>
          <p:spPr>
            <a:xfrm>
              <a:off x="6999925" y="2081500"/>
              <a:ext cx="43075" cy="59200"/>
            </a:xfrm>
            <a:custGeom>
              <a:avLst/>
              <a:gdLst/>
              <a:ahLst/>
              <a:cxnLst/>
              <a:rect l="l" t="t" r="r" b="b"/>
              <a:pathLst>
                <a:path w="1723" h="2368" extrusionOk="0">
                  <a:moveTo>
                    <a:pt x="216" y="381"/>
                  </a:moveTo>
                  <a:lnTo>
                    <a:pt x="1399" y="1292"/>
                  </a:lnTo>
                  <a:lnTo>
                    <a:pt x="1399" y="2030"/>
                  </a:lnTo>
                  <a:lnTo>
                    <a:pt x="861" y="1722"/>
                  </a:lnTo>
                  <a:lnTo>
                    <a:pt x="431" y="1399"/>
                  </a:lnTo>
                  <a:lnTo>
                    <a:pt x="216" y="1292"/>
                  </a:lnTo>
                  <a:lnTo>
                    <a:pt x="216" y="381"/>
                  </a:lnTo>
                  <a:close/>
                  <a:moveTo>
                    <a:pt x="1" y="1"/>
                  </a:moveTo>
                  <a:lnTo>
                    <a:pt x="1" y="108"/>
                  </a:lnTo>
                  <a:lnTo>
                    <a:pt x="1" y="1399"/>
                  </a:lnTo>
                  <a:lnTo>
                    <a:pt x="1" y="1507"/>
                  </a:lnTo>
                  <a:lnTo>
                    <a:pt x="108" y="1507"/>
                  </a:lnTo>
                  <a:lnTo>
                    <a:pt x="1507" y="2368"/>
                  </a:lnTo>
                  <a:lnTo>
                    <a:pt x="1615" y="2368"/>
                  </a:lnTo>
                  <a:lnTo>
                    <a:pt x="1722" y="2260"/>
                  </a:lnTo>
                  <a:lnTo>
                    <a:pt x="1722" y="1184"/>
                  </a:lnTo>
                  <a:lnTo>
                    <a:pt x="1615" y="1077"/>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273;p29">
              <a:extLst>
                <a:ext uri="{FF2B5EF4-FFF2-40B4-BE49-F238E27FC236}">
                  <a16:creationId xmlns:a16="http://schemas.microsoft.com/office/drawing/2014/main" id="{9AB45B8C-2E2F-B742-42EB-8A9A4DB84F08}"/>
                </a:ext>
              </a:extLst>
            </p:cNvPr>
            <p:cNvSpPr/>
            <p:nvPr/>
          </p:nvSpPr>
          <p:spPr>
            <a:xfrm>
              <a:off x="7037575" y="2065375"/>
              <a:ext cx="80725" cy="72650"/>
            </a:xfrm>
            <a:custGeom>
              <a:avLst/>
              <a:gdLst/>
              <a:ahLst/>
              <a:cxnLst/>
              <a:rect l="l" t="t" r="r" b="b"/>
              <a:pathLst>
                <a:path w="3229" h="2906" extrusionOk="0">
                  <a:moveTo>
                    <a:pt x="3229" y="0"/>
                  </a:moveTo>
                  <a:lnTo>
                    <a:pt x="1" y="1829"/>
                  </a:lnTo>
                  <a:lnTo>
                    <a:pt x="1" y="2905"/>
                  </a:lnTo>
                  <a:lnTo>
                    <a:pt x="3229" y="1076"/>
                  </a:lnTo>
                  <a:lnTo>
                    <a:pt x="3229"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274;p29">
              <a:extLst>
                <a:ext uri="{FF2B5EF4-FFF2-40B4-BE49-F238E27FC236}">
                  <a16:creationId xmlns:a16="http://schemas.microsoft.com/office/drawing/2014/main" id="{597CFCAA-02B6-9403-D0BC-18819DE8845B}"/>
                </a:ext>
              </a:extLst>
            </p:cNvPr>
            <p:cNvSpPr/>
            <p:nvPr/>
          </p:nvSpPr>
          <p:spPr>
            <a:xfrm>
              <a:off x="7034900" y="2062675"/>
              <a:ext cx="86100" cy="78025"/>
            </a:xfrm>
            <a:custGeom>
              <a:avLst/>
              <a:gdLst/>
              <a:ahLst/>
              <a:cxnLst/>
              <a:rect l="l" t="t" r="r" b="b"/>
              <a:pathLst>
                <a:path w="3444" h="3121" extrusionOk="0">
                  <a:moveTo>
                    <a:pt x="3228" y="342"/>
                  </a:moveTo>
                  <a:lnTo>
                    <a:pt x="3228" y="1077"/>
                  </a:lnTo>
                  <a:lnTo>
                    <a:pt x="323" y="2798"/>
                  </a:lnTo>
                  <a:lnTo>
                    <a:pt x="323" y="2045"/>
                  </a:lnTo>
                  <a:lnTo>
                    <a:pt x="3228" y="342"/>
                  </a:lnTo>
                  <a:close/>
                  <a:moveTo>
                    <a:pt x="3228" y="1"/>
                  </a:moveTo>
                  <a:lnTo>
                    <a:pt x="108" y="1830"/>
                  </a:lnTo>
                  <a:lnTo>
                    <a:pt x="0" y="1937"/>
                  </a:lnTo>
                  <a:lnTo>
                    <a:pt x="0" y="3013"/>
                  </a:lnTo>
                  <a:lnTo>
                    <a:pt x="108" y="3121"/>
                  </a:lnTo>
                  <a:lnTo>
                    <a:pt x="216" y="3121"/>
                  </a:lnTo>
                  <a:lnTo>
                    <a:pt x="3443" y="1292"/>
                  </a:lnTo>
                  <a:lnTo>
                    <a:pt x="3443" y="1184"/>
                  </a:lnTo>
                  <a:lnTo>
                    <a:pt x="3443" y="108"/>
                  </a:lnTo>
                  <a:lnTo>
                    <a:pt x="344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275;p29">
              <a:extLst>
                <a:ext uri="{FF2B5EF4-FFF2-40B4-BE49-F238E27FC236}">
                  <a16:creationId xmlns:a16="http://schemas.microsoft.com/office/drawing/2014/main" id="{209646A1-EE2D-0AD9-E1D2-E1A00C6D4A67}"/>
                </a:ext>
              </a:extLst>
            </p:cNvPr>
            <p:cNvSpPr/>
            <p:nvPr/>
          </p:nvSpPr>
          <p:spPr>
            <a:xfrm>
              <a:off x="7002625" y="2038475"/>
              <a:ext cx="115675" cy="72650"/>
            </a:xfrm>
            <a:custGeom>
              <a:avLst/>
              <a:gdLst/>
              <a:ahLst/>
              <a:cxnLst/>
              <a:rect l="l" t="t" r="r" b="b"/>
              <a:pathLst>
                <a:path w="4627" h="2906" extrusionOk="0">
                  <a:moveTo>
                    <a:pt x="3228" y="0"/>
                  </a:moveTo>
                  <a:lnTo>
                    <a:pt x="0" y="1829"/>
                  </a:lnTo>
                  <a:lnTo>
                    <a:pt x="1399" y="2905"/>
                  </a:lnTo>
                  <a:lnTo>
                    <a:pt x="4627" y="1076"/>
                  </a:lnTo>
                  <a:lnTo>
                    <a:pt x="322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276;p29">
              <a:extLst>
                <a:ext uri="{FF2B5EF4-FFF2-40B4-BE49-F238E27FC236}">
                  <a16:creationId xmlns:a16="http://schemas.microsoft.com/office/drawing/2014/main" id="{9F5018FF-832A-889E-CCE4-53CB56D3EAEC}"/>
                </a:ext>
              </a:extLst>
            </p:cNvPr>
            <p:cNvSpPr/>
            <p:nvPr/>
          </p:nvSpPr>
          <p:spPr>
            <a:xfrm>
              <a:off x="6999925" y="2033100"/>
              <a:ext cx="121075" cy="83400"/>
            </a:xfrm>
            <a:custGeom>
              <a:avLst/>
              <a:gdLst/>
              <a:ahLst/>
              <a:cxnLst/>
              <a:rect l="l" t="t" r="r" b="b"/>
              <a:pathLst>
                <a:path w="4843" h="3336" extrusionOk="0">
                  <a:moveTo>
                    <a:pt x="3336" y="323"/>
                  </a:moveTo>
                  <a:lnTo>
                    <a:pt x="4519" y="1291"/>
                  </a:lnTo>
                  <a:lnTo>
                    <a:pt x="1507" y="3013"/>
                  </a:lnTo>
                  <a:lnTo>
                    <a:pt x="367" y="2063"/>
                  </a:lnTo>
                  <a:lnTo>
                    <a:pt x="3336" y="323"/>
                  </a:lnTo>
                  <a:close/>
                  <a:moveTo>
                    <a:pt x="3228" y="0"/>
                  </a:moveTo>
                  <a:lnTo>
                    <a:pt x="1" y="1937"/>
                  </a:lnTo>
                  <a:lnTo>
                    <a:pt x="1" y="2044"/>
                  </a:lnTo>
                  <a:lnTo>
                    <a:pt x="1" y="2152"/>
                  </a:lnTo>
                  <a:lnTo>
                    <a:pt x="1399" y="3228"/>
                  </a:lnTo>
                  <a:lnTo>
                    <a:pt x="1615" y="3335"/>
                  </a:lnTo>
                  <a:lnTo>
                    <a:pt x="4842" y="1399"/>
                  </a:lnTo>
                  <a:lnTo>
                    <a:pt x="4842" y="1291"/>
                  </a:lnTo>
                  <a:lnTo>
                    <a:pt x="4842" y="1184"/>
                  </a:lnTo>
                  <a:lnTo>
                    <a:pt x="3443" y="108"/>
                  </a:lnTo>
                  <a:lnTo>
                    <a:pt x="3228"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277;p29">
              <a:extLst>
                <a:ext uri="{FF2B5EF4-FFF2-40B4-BE49-F238E27FC236}">
                  <a16:creationId xmlns:a16="http://schemas.microsoft.com/office/drawing/2014/main" id="{EFB452B9-26DE-476D-00C0-B4FD108975AD}"/>
                </a:ext>
              </a:extLst>
            </p:cNvPr>
            <p:cNvSpPr/>
            <p:nvPr/>
          </p:nvSpPr>
          <p:spPr>
            <a:xfrm>
              <a:off x="6677175" y="1723775"/>
              <a:ext cx="196375" cy="228650"/>
            </a:xfrm>
            <a:custGeom>
              <a:avLst/>
              <a:gdLst/>
              <a:ahLst/>
              <a:cxnLst/>
              <a:rect l="l" t="t" r="r" b="b"/>
              <a:pathLst>
                <a:path w="7855" h="9146" extrusionOk="0">
                  <a:moveTo>
                    <a:pt x="0" y="1"/>
                  </a:moveTo>
                  <a:lnTo>
                    <a:pt x="216" y="539"/>
                  </a:lnTo>
                  <a:lnTo>
                    <a:pt x="323" y="1184"/>
                  </a:lnTo>
                  <a:lnTo>
                    <a:pt x="323" y="2690"/>
                  </a:lnTo>
                  <a:lnTo>
                    <a:pt x="216" y="4089"/>
                  </a:lnTo>
                  <a:lnTo>
                    <a:pt x="108" y="4627"/>
                  </a:lnTo>
                  <a:lnTo>
                    <a:pt x="7747" y="9146"/>
                  </a:lnTo>
                  <a:lnTo>
                    <a:pt x="7854" y="9146"/>
                  </a:lnTo>
                  <a:lnTo>
                    <a:pt x="7531" y="7855"/>
                  </a:lnTo>
                  <a:lnTo>
                    <a:pt x="7101" y="6779"/>
                  </a:lnTo>
                  <a:lnTo>
                    <a:pt x="6671" y="5703"/>
                  </a:lnTo>
                  <a:lnTo>
                    <a:pt x="6025" y="4735"/>
                  </a:lnTo>
                  <a:lnTo>
                    <a:pt x="5380" y="3981"/>
                  </a:lnTo>
                  <a:lnTo>
                    <a:pt x="4734" y="3228"/>
                  </a:lnTo>
                  <a:lnTo>
                    <a:pt x="4089" y="2583"/>
                  </a:lnTo>
                  <a:lnTo>
                    <a:pt x="3443" y="1937"/>
                  </a:lnTo>
                  <a:lnTo>
                    <a:pt x="2152" y="1077"/>
                  </a:lnTo>
                  <a:lnTo>
                    <a:pt x="1076" y="431"/>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278;p29">
              <a:extLst>
                <a:ext uri="{FF2B5EF4-FFF2-40B4-BE49-F238E27FC236}">
                  <a16:creationId xmlns:a16="http://schemas.microsoft.com/office/drawing/2014/main" id="{E9568418-D63C-CBA3-97DF-0F37CEC74595}"/>
                </a:ext>
              </a:extLst>
            </p:cNvPr>
            <p:cNvSpPr/>
            <p:nvPr/>
          </p:nvSpPr>
          <p:spPr>
            <a:xfrm>
              <a:off x="6677175" y="1723775"/>
              <a:ext cx="196375" cy="228650"/>
            </a:xfrm>
            <a:custGeom>
              <a:avLst/>
              <a:gdLst/>
              <a:ahLst/>
              <a:cxnLst/>
              <a:rect l="l" t="t" r="r" b="b"/>
              <a:pathLst>
                <a:path w="7855" h="9146" fill="none" extrusionOk="0">
                  <a:moveTo>
                    <a:pt x="7747" y="9146"/>
                  </a:moveTo>
                  <a:lnTo>
                    <a:pt x="108" y="4627"/>
                  </a:lnTo>
                  <a:lnTo>
                    <a:pt x="108" y="4627"/>
                  </a:lnTo>
                  <a:lnTo>
                    <a:pt x="216" y="4089"/>
                  </a:lnTo>
                  <a:lnTo>
                    <a:pt x="323" y="2690"/>
                  </a:lnTo>
                  <a:lnTo>
                    <a:pt x="323" y="1184"/>
                  </a:lnTo>
                  <a:lnTo>
                    <a:pt x="216" y="539"/>
                  </a:lnTo>
                  <a:lnTo>
                    <a:pt x="0" y="1"/>
                  </a:lnTo>
                  <a:lnTo>
                    <a:pt x="0" y="1"/>
                  </a:lnTo>
                  <a:lnTo>
                    <a:pt x="1076" y="431"/>
                  </a:lnTo>
                  <a:lnTo>
                    <a:pt x="2152" y="1077"/>
                  </a:lnTo>
                  <a:lnTo>
                    <a:pt x="3443" y="1937"/>
                  </a:lnTo>
                  <a:lnTo>
                    <a:pt x="4089" y="2583"/>
                  </a:lnTo>
                  <a:lnTo>
                    <a:pt x="4734" y="3228"/>
                  </a:lnTo>
                  <a:lnTo>
                    <a:pt x="5380" y="3981"/>
                  </a:lnTo>
                  <a:lnTo>
                    <a:pt x="6025" y="4735"/>
                  </a:lnTo>
                  <a:lnTo>
                    <a:pt x="6671" y="5703"/>
                  </a:lnTo>
                  <a:lnTo>
                    <a:pt x="7101" y="6779"/>
                  </a:lnTo>
                  <a:lnTo>
                    <a:pt x="7531" y="7855"/>
                  </a:lnTo>
                  <a:lnTo>
                    <a:pt x="7854" y="914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279;p29">
              <a:extLst>
                <a:ext uri="{FF2B5EF4-FFF2-40B4-BE49-F238E27FC236}">
                  <a16:creationId xmlns:a16="http://schemas.microsoft.com/office/drawing/2014/main" id="{5E0C3EDF-D54D-59C0-EA00-6194C9237C90}"/>
                </a:ext>
              </a:extLst>
            </p:cNvPr>
            <p:cNvSpPr/>
            <p:nvPr/>
          </p:nvSpPr>
          <p:spPr>
            <a:xfrm>
              <a:off x="6674475" y="1721100"/>
              <a:ext cx="204450" cy="234025"/>
            </a:xfrm>
            <a:custGeom>
              <a:avLst/>
              <a:gdLst/>
              <a:ahLst/>
              <a:cxnLst/>
              <a:rect l="l" t="t" r="r" b="b"/>
              <a:pathLst>
                <a:path w="8178" h="9361" extrusionOk="0">
                  <a:moveTo>
                    <a:pt x="407" y="383"/>
                  </a:moveTo>
                  <a:lnTo>
                    <a:pt x="646" y="431"/>
                  </a:lnTo>
                  <a:lnTo>
                    <a:pt x="1507" y="861"/>
                  </a:lnTo>
                  <a:lnTo>
                    <a:pt x="2583" y="1506"/>
                  </a:lnTo>
                  <a:lnTo>
                    <a:pt x="3766" y="2475"/>
                  </a:lnTo>
                  <a:lnTo>
                    <a:pt x="5057" y="3658"/>
                  </a:lnTo>
                  <a:lnTo>
                    <a:pt x="5595" y="4411"/>
                  </a:lnTo>
                  <a:lnTo>
                    <a:pt x="6133" y="5164"/>
                  </a:lnTo>
                  <a:lnTo>
                    <a:pt x="6671" y="6025"/>
                  </a:lnTo>
                  <a:lnTo>
                    <a:pt x="7209" y="7101"/>
                  </a:lnTo>
                  <a:lnTo>
                    <a:pt x="7532" y="8069"/>
                  </a:lnTo>
                  <a:lnTo>
                    <a:pt x="7799" y="9048"/>
                  </a:lnTo>
                  <a:lnTo>
                    <a:pt x="447" y="4699"/>
                  </a:lnTo>
                  <a:lnTo>
                    <a:pt x="539" y="3873"/>
                  </a:lnTo>
                  <a:lnTo>
                    <a:pt x="539" y="2044"/>
                  </a:lnTo>
                  <a:lnTo>
                    <a:pt x="539" y="861"/>
                  </a:lnTo>
                  <a:lnTo>
                    <a:pt x="431" y="431"/>
                  </a:lnTo>
                  <a:lnTo>
                    <a:pt x="407" y="383"/>
                  </a:lnTo>
                  <a:close/>
                  <a:moveTo>
                    <a:pt x="1" y="0"/>
                  </a:moveTo>
                  <a:lnTo>
                    <a:pt x="1" y="215"/>
                  </a:lnTo>
                  <a:lnTo>
                    <a:pt x="108" y="538"/>
                  </a:lnTo>
                  <a:lnTo>
                    <a:pt x="216" y="968"/>
                  </a:lnTo>
                  <a:lnTo>
                    <a:pt x="324" y="2044"/>
                  </a:lnTo>
                  <a:lnTo>
                    <a:pt x="216" y="3873"/>
                  </a:lnTo>
                  <a:lnTo>
                    <a:pt x="108" y="4734"/>
                  </a:lnTo>
                  <a:lnTo>
                    <a:pt x="216" y="4949"/>
                  </a:lnTo>
                  <a:lnTo>
                    <a:pt x="7747" y="9360"/>
                  </a:lnTo>
                  <a:lnTo>
                    <a:pt x="8070" y="9360"/>
                  </a:lnTo>
                  <a:lnTo>
                    <a:pt x="8177" y="9253"/>
                  </a:lnTo>
                  <a:lnTo>
                    <a:pt x="7855" y="7962"/>
                  </a:lnTo>
                  <a:lnTo>
                    <a:pt x="7424" y="6778"/>
                  </a:lnTo>
                  <a:lnTo>
                    <a:pt x="6886" y="5702"/>
                  </a:lnTo>
                  <a:lnTo>
                    <a:pt x="6241" y="4842"/>
                  </a:lnTo>
                  <a:lnTo>
                    <a:pt x="5703" y="3981"/>
                  </a:lnTo>
                  <a:lnTo>
                    <a:pt x="4950" y="3228"/>
                  </a:lnTo>
                  <a:lnTo>
                    <a:pt x="4304" y="2582"/>
                  </a:lnTo>
                  <a:lnTo>
                    <a:pt x="3659" y="1937"/>
                  </a:lnTo>
                  <a:lnTo>
                    <a:pt x="2368" y="1076"/>
                  </a:lnTo>
                  <a:lnTo>
                    <a:pt x="1184" y="431"/>
                  </a:lnTo>
                  <a:lnTo>
                    <a:pt x="21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280;p29">
              <a:extLst>
                <a:ext uri="{FF2B5EF4-FFF2-40B4-BE49-F238E27FC236}">
                  <a16:creationId xmlns:a16="http://schemas.microsoft.com/office/drawing/2014/main" id="{97904903-744D-FF1E-D20C-5C0885C335B1}"/>
                </a:ext>
              </a:extLst>
            </p:cNvPr>
            <p:cNvSpPr/>
            <p:nvPr/>
          </p:nvSpPr>
          <p:spPr>
            <a:xfrm>
              <a:off x="6924625" y="1578550"/>
              <a:ext cx="196375" cy="228625"/>
            </a:xfrm>
            <a:custGeom>
              <a:avLst/>
              <a:gdLst/>
              <a:ahLst/>
              <a:cxnLst/>
              <a:rect l="l" t="t" r="r" b="b"/>
              <a:pathLst>
                <a:path w="7855" h="9145" extrusionOk="0">
                  <a:moveTo>
                    <a:pt x="0" y="0"/>
                  </a:moveTo>
                  <a:lnTo>
                    <a:pt x="215" y="538"/>
                  </a:lnTo>
                  <a:lnTo>
                    <a:pt x="323" y="1184"/>
                  </a:lnTo>
                  <a:lnTo>
                    <a:pt x="323" y="2797"/>
                  </a:lnTo>
                  <a:lnTo>
                    <a:pt x="215" y="4088"/>
                  </a:lnTo>
                  <a:lnTo>
                    <a:pt x="108" y="4734"/>
                  </a:lnTo>
                  <a:lnTo>
                    <a:pt x="7747" y="9145"/>
                  </a:lnTo>
                  <a:lnTo>
                    <a:pt x="7854" y="9145"/>
                  </a:lnTo>
                  <a:lnTo>
                    <a:pt x="7531" y="7962"/>
                  </a:lnTo>
                  <a:lnTo>
                    <a:pt x="7101" y="6778"/>
                  </a:lnTo>
                  <a:lnTo>
                    <a:pt x="6671" y="5702"/>
                  </a:lnTo>
                  <a:lnTo>
                    <a:pt x="6025" y="4842"/>
                  </a:lnTo>
                  <a:lnTo>
                    <a:pt x="5380" y="3981"/>
                  </a:lnTo>
                  <a:lnTo>
                    <a:pt x="4734" y="3228"/>
                  </a:lnTo>
                  <a:lnTo>
                    <a:pt x="4089" y="2582"/>
                  </a:lnTo>
                  <a:lnTo>
                    <a:pt x="3443" y="2044"/>
                  </a:lnTo>
                  <a:lnTo>
                    <a:pt x="2152" y="1076"/>
                  </a:lnTo>
                  <a:lnTo>
                    <a:pt x="1076" y="538"/>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281;p29">
              <a:extLst>
                <a:ext uri="{FF2B5EF4-FFF2-40B4-BE49-F238E27FC236}">
                  <a16:creationId xmlns:a16="http://schemas.microsoft.com/office/drawing/2014/main" id="{8FB7617F-82A1-0FA5-1413-01AEEF1B2E15}"/>
                </a:ext>
              </a:extLst>
            </p:cNvPr>
            <p:cNvSpPr/>
            <p:nvPr/>
          </p:nvSpPr>
          <p:spPr>
            <a:xfrm>
              <a:off x="6924625" y="1578550"/>
              <a:ext cx="196375" cy="228625"/>
            </a:xfrm>
            <a:custGeom>
              <a:avLst/>
              <a:gdLst/>
              <a:ahLst/>
              <a:cxnLst/>
              <a:rect l="l" t="t" r="r" b="b"/>
              <a:pathLst>
                <a:path w="7855" h="9145" fill="none" extrusionOk="0">
                  <a:moveTo>
                    <a:pt x="7747" y="9145"/>
                  </a:moveTo>
                  <a:lnTo>
                    <a:pt x="108" y="4734"/>
                  </a:lnTo>
                  <a:lnTo>
                    <a:pt x="108" y="4734"/>
                  </a:lnTo>
                  <a:lnTo>
                    <a:pt x="215" y="4088"/>
                  </a:lnTo>
                  <a:lnTo>
                    <a:pt x="323" y="2797"/>
                  </a:lnTo>
                  <a:lnTo>
                    <a:pt x="323" y="1184"/>
                  </a:lnTo>
                  <a:lnTo>
                    <a:pt x="215" y="538"/>
                  </a:lnTo>
                  <a:lnTo>
                    <a:pt x="0" y="0"/>
                  </a:lnTo>
                  <a:lnTo>
                    <a:pt x="0" y="0"/>
                  </a:lnTo>
                  <a:lnTo>
                    <a:pt x="1076" y="538"/>
                  </a:lnTo>
                  <a:lnTo>
                    <a:pt x="2152" y="1076"/>
                  </a:lnTo>
                  <a:lnTo>
                    <a:pt x="3443" y="2044"/>
                  </a:lnTo>
                  <a:lnTo>
                    <a:pt x="4089" y="2582"/>
                  </a:lnTo>
                  <a:lnTo>
                    <a:pt x="4734" y="3228"/>
                  </a:lnTo>
                  <a:lnTo>
                    <a:pt x="5380" y="3981"/>
                  </a:lnTo>
                  <a:lnTo>
                    <a:pt x="6025" y="4842"/>
                  </a:lnTo>
                  <a:lnTo>
                    <a:pt x="6671" y="5702"/>
                  </a:lnTo>
                  <a:lnTo>
                    <a:pt x="7101" y="6778"/>
                  </a:lnTo>
                  <a:lnTo>
                    <a:pt x="7531" y="7962"/>
                  </a:lnTo>
                  <a:lnTo>
                    <a:pt x="7854" y="914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282;p29">
              <a:extLst>
                <a:ext uri="{FF2B5EF4-FFF2-40B4-BE49-F238E27FC236}">
                  <a16:creationId xmlns:a16="http://schemas.microsoft.com/office/drawing/2014/main" id="{417299E9-512C-CD2E-DDBD-35FD024AD1EC}"/>
                </a:ext>
              </a:extLst>
            </p:cNvPr>
            <p:cNvSpPr/>
            <p:nvPr/>
          </p:nvSpPr>
          <p:spPr>
            <a:xfrm>
              <a:off x="6921925" y="1575850"/>
              <a:ext cx="204450" cy="236725"/>
            </a:xfrm>
            <a:custGeom>
              <a:avLst/>
              <a:gdLst/>
              <a:ahLst/>
              <a:cxnLst/>
              <a:rect l="l" t="t" r="r" b="b"/>
              <a:pathLst>
                <a:path w="8178" h="9469" extrusionOk="0">
                  <a:moveTo>
                    <a:pt x="436" y="454"/>
                  </a:moveTo>
                  <a:lnTo>
                    <a:pt x="646" y="538"/>
                  </a:lnTo>
                  <a:lnTo>
                    <a:pt x="1399" y="969"/>
                  </a:lnTo>
                  <a:lnTo>
                    <a:pt x="2583" y="1614"/>
                  </a:lnTo>
                  <a:lnTo>
                    <a:pt x="3766" y="2475"/>
                  </a:lnTo>
                  <a:lnTo>
                    <a:pt x="5057" y="3658"/>
                  </a:lnTo>
                  <a:lnTo>
                    <a:pt x="5595" y="4412"/>
                  </a:lnTo>
                  <a:lnTo>
                    <a:pt x="6133" y="5272"/>
                  </a:lnTo>
                  <a:lnTo>
                    <a:pt x="6671" y="6133"/>
                  </a:lnTo>
                  <a:lnTo>
                    <a:pt x="7209" y="7101"/>
                  </a:lnTo>
                  <a:lnTo>
                    <a:pt x="7532" y="8177"/>
                  </a:lnTo>
                  <a:lnTo>
                    <a:pt x="7785" y="9104"/>
                  </a:lnTo>
                  <a:lnTo>
                    <a:pt x="436" y="4800"/>
                  </a:lnTo>
                  <a:lnTo>
                    <a:pt x="539" y="3981"/>
                  </a:lnTo>
                  <a:lnTo>
                    <a:pt x="539" y="2045"/>
                  </a:lnTo>
                  <a:lnTo>
                    <a:pt x="539" y="969"/>
                  </a:lnTo>
                  <a:lnTo>
                    <a:pt x="436" y="454"/>
                  </a:lnTo>
                  <a:close/>
                  <a:moveTo>
                    <a:pt x="216" y="1"/>
                  </a:moveTo>
                  <a:lnTo>
                    <a:pt x="1" y="108"/>
                  </a:lnTo>
                  <a:lnTo>
                    <a:pt x="1" y="216"/>
                  </a:lnTo>
                  <a:lnTo>
                    <a:pt x="108" y="538"/>
                  </a:lnTo>
                  <a:lnTo>
                    <a:pt x="216" y="969"/>
                  </a:lnTo>
                  <a:lnTo>
                    <a:pt x="323" y="2045"/>
                  </a:lnTo>
                  <a:lnTo>
                    <a:pt x="216" y="3981"/>
                  </a:lnTo>
                  <a:lnTo>
                    <a:pt x="108" y="4842"/>
                  </a:lnTo>
                  <a:lnTo>
                    <a:pt x="216" y="4950"/>
                  </a:lnTo>
                  <a:lnTo>
                    <a:pt x="7747" y="9468"/>
                  </a:lnTo>
                  <a:lnTo>
                    <a:pt x="7855" y="9468"/>
                  </a:lnTo>
                  <a:lnTo>
                    <a:pt x="7926" y="9396"/>
                  </a:lnTo>
                  <a:lnTo>
                    <a:pt x="8070" y="9468"/>
                  </a:lnTo>
                  <a:lnTo>
                    <a:pt x="8070" y="9361"/>
                  </a:lnTo>
                  <a:lnTo>
                    <a:pt x="8177" y="9253"/>
                  </a:lnTo>
                  <a:lnTo>
                    <a:pt x="7855" y="7962"/>
                  </a:lnTo>
                  <a:lnTo>
                    <a:pt x="7424" y="6886"/>
                  </a:lnTo>
                  <a:lnTo>
                    <a:pt x="6886" y="5810"/>
                  </a:lnTo>
                  <a:lnTo>
                    <a:pt x="6241" y="4842"/>
                  </a:lnTo>
                  <a:lnTo>
                    <a:pt x="5703" y="3981"/>
                  </a:lnTo>
                  <a:lnTo>
                    <a:pt x="4950" y="3228"/>
                  </a:lnTo>
                  <a:lnTo>
                    <a:pt x="4304" y="2583"/>
                  </a:lnTo>
                  <a:lnTo>
                    <a:pt x="3659" y="1937"/>
                  </a:lnTo>
                  <a:lnTo>
                    <a:pt x="2260" y="1076"/>
                  </a:lnTo>
                  <a:lnTo>
                    <a:pt x="1184" y="431"/>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283;p29">
              <a:extLst>
                <a:ext uri="{FF2B5EF4-FFF2-40B4-BE49-F238E27FC236}">
                  <a16:creationId xmlns:a16="http://schemas.microsoft.com/office/drawing/2014/main" id="{1991839C-AB2B-7C64-39FE-5C9F6C72D74D}"/>
                </a:ext>
              </a:extLst>
            </p:cNvPr>
            <p:cNvSpPr/>
            <p:nvPr/>
          </p:nvSpPr>
          <p:spPr>
            <a:xfrm>
              <a:off x="6677175" y="1578550"/>
              <a:ext cx="443825" cy="373875"/>
            </a:xfrm>
            <a:custGeom>
              <a:avLst/>
              <a:gdLst/>
              <a:ahLst/>
              <a:cxnLst/>
              <a:rect l="l" t="t" r="r" b="b"/>
              <a:pathLst>
                <a:path w="17753" h="14955" extrusionOk="0">
                  <a:moveTo>
                    <a:pt x="9898" y="0"/>
                  </a:moveTo>
                  <a:lnTo>
                    <a:pt x="8284" y="1506"/>
                  </a:lnTo>
                  <a:lnTo>
                    <a:pt x="6563" y="2690"/>
                  </a:lnTo>
                  <a:lnTo>
                    <a:pt x="4842" y="3658"/>
                  </a:lnTo>
                  <a:lnTo>
                    <a:pt x="3336" y="4519"/>
                  </a:lnTo>
                  <a:lnTo>
                    <a:pt x="2044" y="5057"/>
                  </a:lnTo>
                  <a:lnTo>
                    <a:pt x="969" y="5487"/>
                  </a:lnTo>
                  <a:lnTo>
                    <a:pt x="0" y="5810"/>
                  </a:lnTo>
                  <a:lnTo>
                    <a:pt x="753" y="6133"/>
                  </a:lnTo>
                  <a:lnTo>
                    <a:pt x="1507" y="6670"/>
                  </a:lnTo>
                  <a:lnTo>
                    <a:pt x="2260" y="7208"/>
                  </a:lnTo>
                  <a:lnTo>
                    <a:pt x="3013" y="7854"/>
                  </a:lnTo>
                  <a:lnTo>
                    <a:pt x="4304" y="9360"/>
                  </a:lnTo>
                  <a:lnTo>
                    <a:pt x="5487" y="10974"/>
                  </a:lnTo>
                  <a:lnTo>
                    <a:pt x="6456" y="12480"/>
                  </a:lnTo>
                  <a:lnTo>
                    <a:pt x="7209" y="13771"/>
                  </a:lnTo>
                  <a:lnTo>
                    <a:pt x="7854" y="14955"/>
                  </a:lnTo>
                  <a:lnTo>
                    <a:pt x="17752" y="9145"/>
                  </a:lnTo>
                  <a:lnTo>
                    <a:pt x="17537" y="7962"/>
                  </a:lnTo>
                  <a:lnTo>
                    <a:pt x="17107" y="6778"/>
                  </a:lnTo>
                  <a:lnTo>
                    <a:pt x="16676" y="5810"/>
                  </a:lnTo>
                  <a:lnTo>
                    <a:pt x="16138" y="4842"/>
                  </a:lnTo>
                  <a:lnTo>
                    <a:pt x="15493" y="4088"/>
                  </a:lnTo>
                  <a:lnTo>
                    <a:pt x="14847" y="3335"/>
                  </a:lnTo>
                  <a:lnTo>
                    <a:pt x="14202" y="2690"/>
                  </a:lnTo>
                  <a:lnTo>
                    <a:pt x="13449" y="2044"/>
                  </a:lnTo>
                  <a:lnTo>
                    <a:pt x="12158" y="1184"/>
                  </a:lnTo>
                  <a:lnTo>
                    <a:pt x="10974" y="538"/>
                  </a:lnTo>
                  <a:lnTo>
                    <a:pt x="989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284;p29">
              <a:extLst>
                <a:ext uri="{FF2B5EF4-FFF2-40B4-BE49-F238E27FC236}">
                  <a16:creationId xmlns:a16="http://schemas.microsoft.com/office/drawing/2014/main" id="{2CFC36A9-F239-5E41-B2E7-27155E22154F}"/>
                </a:ext>
              </a:extLst>
            </p:cNvPr>
            <p:cNvSpPr/>
            <p:nvPr/>
          </p:nvSpPr>
          <p:spPr>
            <a:xfrm>
              <a:off x="6674475" y="1575850"/>
              <a:ext cx="451900" cy="379275"/>
            </a:xfrm>
            <a:custGeom>
              <a:avLst/>
              <a:gdLst/>
              <a:ahLst/>
              <a:cxnLst/>
              <a:rect l="l" t="t" r="r" b="b"/>
              <a:pathLst>
                <a:path w="18076" h="15171" extrusionOk="0">
                  <a:moveTo>
                    <a:pt x="10006" y="310"/>
                  </a:moveTo>
                  <a:lnTo>
                    <a:pt x="10006" y="323"/>
                  </a:lnTo>
                  <a:lnTo>
                    <a:pt x="10544" y="538"/>
                  </a:lnTo>
                  <a:lnTo>
                    <a:pt x="11405" y="969"/>
                  </a:lnTo>
                  <a:lnTo>
                    <a:pt x="12588" y="1614"/>
                  </a:lnTo>
                  <a:lnTo>
                    <a:pt x="13772" y="2583"/>
                  </a:lnTo>
                  <a:lnTo>
                    <a:pt x="14417" y="3121"/>
                  </a:lnTo>
                  <a:lnTo>
                    <a:pt x="15063" y="3766"/>
                  </a:lnTo>
                  <a:lnTo>
                    <a:pt x="15708" y="4519"/>
                  </a:lnTo>
                  <a:lnTo>
                    <a:pt x="16246" y="5272"/>
                  </a:lnTo>
                  <a:lnTo>
                    <a:pt x="16784" y="6133"/>
                  </a:lnTo>
                  <a:lnTo>
                    <a:pt x="17215" y="7101"/>
                  </a:lnTo>
                  <a:lnTo>
                    <a:pt x="17537" y="8177"/>
                  </a:lnTo>
                  <a:lnTo>
                    <a:pt x="17745" y="9213"/>
                  </a:lnTo>
                  <a:lnTo>
                    <a:pt x="8125" y="14859"/>
                  </a:lnTo>
                  <a:lnTo>
                    <a:pt x="7532" y="13772"/>
                  </a:lnTo>
                  <a:lnTo>
                    <a:pt x="6779" y="12481"/>
                  </a:lnTo>
                  <a:lnTo>
                    <a:pt x="5703" y="10974"/>
                  </a:lnTo>
                  <a:lnTo>
                    <a:pt x="4519" y="9361"/>
                  </a:lnTo>
                  <a:lnTo>
                    <a:pt x="3228" y="7854"/>
                  </a:lnTo>
                  <a:lnTo>
                    <a:pt x="2475" y="7209"/>
                  </a:lnTo>
                  <a:lnTo>
                    <a:pt x="1722" y="6671"/>
                  </a:lnTo>
                  <a:lnTo>
                    <a:pt x="969" y="6133"/>
                  </a:lnTo>
                  <a:lnTo>
                    <a:pt x="451" y="5911"/>
                  </a:lnTo>
                  <a:lnTo>
                    <a:pt x="451" y="5911"/>
                  </a:lnTo>
                  <a:lnTo>
                    <a:pt x="1077" y="5703"/>
                  </a:lnTo>
                  <a:lnTo>
                    <a:pt x="2152" y="5380"/>
                  </a:lnTo>
                  <a:lnTo>
                    <a:pt x="3551" y="4734"/>
                  </a:lnTo>
                  <a:lnTo>
                    <a:pt x="5057" y="3981"/>
                  </a:lnTo>
                  <a:lnTo>
                    <a:pt x="6671" y="2905"/>
                  </a:lnTo>
                  <a:lnTo>
                    <a:pt x="8392" y="1722"/>
                  </a:lnTo>
                  <a:lnTo>
                    <a:pt x="10006" y="310"/>
                  </a:lnTo>
                  <a:close/>
                  <a:moveTo>
                    <a:pt x="9899" y="1"/>
                  </a:moveTo>
                  <a:lnTo>
                    <a:pt x="8285" y="1507"/>
                  </a:lnTo>
                  <a:lnTo>
                    <a:pt x="6564" y="2690"/>
                  </a:lnTo>
                  <a:lnTo>
                    <a:pt x="4950" y="3658"/>
                  </a:lnTo>
                  <a:lnTo>
                    <a:pt x="3336" y="4519"/>
                  </a:lnTo>
                  <a:lnTo>
                    <a:pt x="2045" y="5057"/>
                  </a:lnTo>
                  <a:lnTo>
                    <a:pt x="969" y="5487"/>
                  </a:lnTo>
                  <a:lnTo>
                    <a:pt x="324" y="5703"/>
                  </a:lnTo>
                  <a:lnTo>
                    <a:pt x="108" y="5810"/>
                  </a:lnTo>
                  <a:lnTo>
                    <a:pt x="1" y="5918"/>
                  </a:lnTo>
                  <a:lnTo>
                    <a:pt x="108" y="6025"/>
                  </a:lnTo>
                  <a:lnTo>
                    <a:pt x="861" y="6456"/>
                  </a:lnTo>
                  <a:lnTo>
                    <a:pt x="1615" y="6886"/>
                  </a:lnTo>
                  <a:lnTo>
                    <a:pt x="2260" y="7424"/>
                  </a:lnTo>
                  <a:lnTo>
                    <a:pt x="3013" y="8070"/>
                  </a:lnTo>
                  <a:lnTo>
                    <a:pt x="4304" y="9576"/>
                  </a:lnTo>
                  <a:lnTo>
                    <a:pt x="5488" y="11190"/>
                  </a:lnTo>
                  <a:lnTo>
                    <a:pt x="6456" y="12696"/>
                  </a:lnTo>
                  <a:lnTo>
                    <a:pt x="7209" y="13879"/>
                  </a:lnTo>
                  <a:lnTo>
                    <a:pt x="7747" y="14847"/>
                  </a:lnTo>
                  <a:lnTo>
                    <a:pt x="7855" y="15170"/>
                  </a:lnTo>
                  <a:lnTo>
                    <a:pt x="8070" y="15170"/>
                  </a:lnTo>
                  <a:lnTo>
                    <a:pt x="17968" y="9361"/>
                  </a:lnTo>
                  <a:lnTo>
                    <a:pt x="18075" y="9253"/>
                  </a:lnTo>
                  <a:lnTo>
                    <a:pt x="17753" y="8070"/>
                  </a:lnTo>
                  <a:lnTo>
                    <a:pt x="17430" y="6886"/>
                  </a:lnTo>
                  <a:lnTo>
                    <a:pt x="16892" y="5810"/>
                  </a:lnTo>
                  <a:lnTo>
                    <a:pt x="16354" y="4950"/>
                  </a:lnTo>
                  <a:lnTo>
                    <a:pt x="15708" y="4089"/>
                  </a:lnTo>
                  <a:lnTo>
                    <a:pt x="15063" y="3336"/>
                  </a:lnTo>
                  <a:lnTo>
                    <a:pt x="14310" y="2690"/>
                  </a:lnTo>
                  <a:lnTo>
                    <a:pt x="13664" y="2045"/>
                  </a:lnTo>
                  <a:lnTo>
                    <a:pt x="12266" y="1076"/>
                  </a:lnTo>
                  <a:lnTo>
                    <a:pt x="11190" y="538"/>
                  </a:lnTo>
                  <a:lnTo>
                    <a:pt x="1011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285;p29">
              <a:extLst>
                <a:ext uri="{FF2B5EF4-FFF2-40B4-BE49-F238E27FC236}">
                  <a16:creationId xmlns:a16="http://schemas.microsoft.com/office/drawing/2014/main" id="{BE1F32D4-DF24-DEC5-C883-E73033C4F1E6}"/>
                </a:ext>
              </a:extLst>
            </p:cNvPr>
            <p:cNvSpPr/>
            <p:nvPr/>
          </p:nvSpPr>
          <p:spPr>
            <a:xfrm>
              <a:off x="6679850" y="1839450"/>
              <a:ext cx="303975" cy="519125"/>
            </a:xfrm>
            <a:custGeom>
              <a:avLst/>
              <a:gdLst/>
              <a:ahLst/>
              <a:cxnLst/>
              <a:rect l="l" t="t" r="r" b="b"/>
              <a:pathLst>
                <a:path w="12159" h="20765" extrusionOk="0">
                  <a:moveTo>
                    <a:pt x="1" y="0"/>
                  </a:moveTo>
                  <a:lnTo>
                    <a:pt x="1" y="13448"/>
                  </a:lnTo>
                  <a:lnTo>
                    <a:pt x="324" y="13663"/>
                  </a:lnTo>
                  <a:lnTo>
                    <a:pt x="431" y="12910"/>
                  </a:lnTo>
                  <a:lnTo>
                    <a:pt x="539" y="12588"/>
                  </a:lnTo>
                  <a:lnTo>
                    <a:pt x="754" y="12265"/>
                  </a:lnTo>
                  <a:lnTo>
                    <a:pt x="1077" y="12050"/>
                  </a:lnTo>
                  <a:lnTo>
                    <a:pt x="1507" y="11835"/>
                  </a:lnTo>
                  <a:lnTo>
                    <a:pt x="1937" y="11727"/>
                  </a:lnTo>
                  <a:lnTo>
                    <a:pt x="2475" y="11619"/>
                  </a:lnTo>
                  <a:lnTo>
                    <a:pt x="3444" y="11619"/>
                  </a:lnTo>
                  <a:lnTo>
                    <a:pt x="3874" y="11727"/>
                  </a:lnTo>
                  <a:lnTo>
                    <a:pt x="4197" y="12050"/>
                  </a:lnTo>
                  <a:lnTo>
                    <a:pt x="4520" y="12265"/>
                  </a:lnTo>
                  <a:lnTo>
                    <a:pt x="4842" y="12588"/>
                  </a:lnTo>
                  <a:lnTo>
                    <a:pt x="5380" y="13556"/>
                  </a:lnTo>
                  <a:lnTo>
                    <a:pt x="5595" y="14201"/>
                  </a:lnTo>
                  <a:lnTo>
                    <a:pt x="5595" y="14847"/>
                  </a:lnTo>
                  <a:lnTo>
                    <a:pt x="5703" y="15492"/>
                  </a:lnTo>
                  <a:lnTo>
                    <a:pt x="5595" y="16138"/>
                  </a:lnTo>
                  <a:lnTo>
                    <a:pt x="5488" y="16784"/>
                  </a:lnTo>
                  <a:lnTo>
                    <a:pt x="5488" y="16891"/>
                  </a:lnTo>
                  <a:lnTo>
                    <a:pt x="5595" y="16999"/>
                  </a:lnTo>
                  <a:lnTo>
                    <a:pt x="5811" y="17106"/>
                  </a:lnTo>
                  <a:lnTo>
                    <a:pt x="8070" y="18505"/>
                  </a:lnTo>
                  <a:lnTo>
                    <a:pt x="10760" y="20011"/>
                  </a:lnTo>
                  <a:lnTo>
                    <a:pt x="12158" y="20764"/>
                  </a:lnTo>
                  <a:lnTo>
                    <a:pt x="12051" y="14847"/>
                  </a:lnTo>
                  <a:lnTo>
                    <a:pt x="7747" y="11189"/>
                  </a:lnTo>
                  <a:lnTo>
                    <a:pt x="7640" y="4626"/>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286;p29">
              <a:extLst>
                <a:ext uri="{FF2B5EF4-FFF2-40B4-BE49-F238E27FC236}">
                  <a16:creationId xmlns:a16="http://schemas.microsoft.com/office/drawing/2014/main" id="{143FF7ED-4139-05B4-B746-F424E780C105}"/>
                </a:ext>
              </a:extLst>
            </p:cNvPr>
            <p:cNvSpPr/>
            <p:nvPr/>
          </p:nvSpPr>
          <p:spPr>
            <a:xfrm>
              <a:off x="6736350" y="1944325"/>
              <a:ext cx="139875" cy="285150"/>
            </a:xfrm>
            <a:custGeom>
              <a:avLst/>
              <a:gdLst/>
              <a:ahLst/>
              <a:cxnLst/>
              <a:rect l="l" t="t" r="r" b="b"/>
              <a:pathLst>
                <a:path w="5595" h="11406" extrusionOk="0">
                  <a:moveTo>
                    <a:pt x="215" y="335"/>
                  </a:moveTo>
                  <a:lnTo>
                    <a:pt x="5272" y="3121"/>
                  </a:lnTo>
                  <a:lnTo>
                    <a:pt x="5272" y="11046"/>
                  </a:lnTo>
                  <a:lnTo>
                    <a:pt x="4842" y="10760"/>
                  </a:lnTo>
                  <a:lnTo>
                    <a:pt x="4519" y="10652"/>
                  </a:lnTo>
                  <a:lnTo>
                    <a:pt x="4411" y="10437"/>
                  </a:lnTo>
                  <a:lnTo>
                    <a:pt x="4411" y="10222"/>
                  </a:lnTo>
                  <a:lnTo>
                    <a:pt x="4411" y="9791"/>
                  </a:lnTo>
                  <a:lnTo>
                    <a:pt x="4411" y="9684"/>
                  </a:lnTo>
                  <a:lnTo>
                    <a:pt x="4411" y="9146"/>
                  </a:lnTo>
                  <a:lnTo>
                    <a:pt x="4304" y="8608"/>
                  </a:lnTo>
                  <a:lnTo>
                    <a:pt x="4089" y="8070"/>
                  </a:lnTo>
                  <a:lnTo>
                    <a:pt x="3873" y="7532"/>
                  </a:lnTo>
                  <a:lnTo>
                    <a:pt x="3551" y="7209"/>
                  </a:lnTo>
                  <a:lnTo>
                    <a:pt x="3120" y="6886"/>
                  </a:lnTo>
                  <a:lnTo>
                    <a:pt x="2690" y="6564"/>
                  </a:lnTo>
                  <a:lnTo>
                    <a:pt x="2152" y="6348"/>
                  </a:lnTo>
                  <a:lnTo>
                    <a:pt x="1506" y="6133"/>
                  </a:lnTo>
                  <a:lnTo>
                    <a:pt x="753" y="6026"/>
                  </a:lnTo>
                  <a:lnTo>
                    <a:pt x="323" y="5918"/>
                  </a:lnTo>
                  <a:lnTo>
                    <a:pt x="323" y="5811"/>
                  </a:lnTo>
                  <a:lnTo>
                    <a:pt x="215" y="5595"/>
                  </a:lnTo>
                  <a:lnTo>
                    <a:pt x="215" y="4735"/>
                  </a:lnTo>
                  <a:lnTo>
                    <a:pt x="215" y="3121"/>
                  </a:lnTo>
                  <a:lnTo>
                    <a:pt x="215" y="335"/>
                  </a:lnTo>
                  <a:close/>
                  <a:moveTo>
                    <a:pt x="0" y="1"/>
                  </a:moveTo>
                  <a:lnTo>
                    <a:pt x="0" y="108"/>
                  </a:lnTo>
                  <a:lnTo>
                    <a:pt x="0" y="3121"/>
                  </a:lnTo>
                  <a:lnTo>
                    <a:pt x="0" y="4735"/>
                  </a:lnTo>
                  <a:lnTo>
                    <a:pt x="0" y="5595"/>
                  </a:lnTo>
                  <a:lnTo>
                    <a:pt x="0" y="5918"/>
                  </a:lnTo>
                  <a:lnTo>
                    <a:pt x="108" y="6026"/>
                  </a:lnTo>
                  <a:lnTo>
                    <a:pt x="323" y="6133"/>
                  </a:lnTo>
                  <a:lnTo>
                    <a:pt x="646" y="6241"/>
                  </a:lnTo>
                  <a:lnTo>
                    <a:pt x="1399" y="6456"/>
                  </a:lnTo>
                  <a:lnTo>
                    <a:pt x="2044" y="6671"/>
                  </a:lnTo>
                  <a:lnTo>
                    <a:pt x="2905" y="7102"/>
                  </a:lnTo>
                  <a:lnTo>
                    <a:pt x="3335" y="7424"/>
                  </a:lnTo>
                  <a:lnTo>
                    <a:pt x="3658" y="7747"/>
                  </a:lnTo>
                  <a:lnTo>
                    <a:pt x="3873" y="8177"/>
                  </a:lnTo>
                  <a:lnTo>
                    <a:pt x="3981" y="8715"/>
                  </a:lnTo>
                  <a:lnTo>
                    <a:pt x="4089" y="9146"/>
                  </a:lnTo>
                  <a:lnTo>
                    <a:pt x="4196" y="9684"/>
                  </a:lnTo>
                  <a:lnTo>
                    <a:pt x="4089" y="9791"/>
                  </a:lnTo>
                  <a:lnTo>
                    <a:pt x="4089" y="10222"/>
                  </a:lnTo>
                  <a:lnTo>
                    <a:pt x="4196" y="10544"/>
                  </a:lnTo>
                  <a:lnTo>
                    <a:pt x="4196" y="10760"/>
                  </a:lnTo>
                  <a:lnTo>
                    <a:pt x="4411" y="10867"/>
                  </a:lnTo>
                  <a:lnTo>
                    <a:pt x="4626" y="11082"/>
                  </a:lnTo>
                  <a:lnTo>
                    <a:pt x="5272" y="11405"/>
                  </a:lnTo>
                  <a:lnTo>
                    <a:pt x="5487" y="11405"/>
                  </a:lnTo>
                  <a:lnTo>
                    <a:pt x="5595" y="11297"/>
                  </a:lnTo>
                  <a:lnTo>
                    <a:pt x="5595" y="3013"/>
                  </a:lnTo>
                  <a:lnTo>
                    <a:pt x="5487" y="2798"/>
                  </a:lnTo>
                  <a:lnTo>
                    <a:pt x="21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287;p29">
              <a:extLst>
                <a:ext uri="{FF2B5EF4-FFF2-40B4-BE49-F238E27FC236}">
                  <a16:creationId xmlns:a16="http://schemas.microsoft.com/office/drawing/2014/main" id="{32864584-CDDC-E60D-1938-671F8C670A98}"/>
                </a:ext>
              </a:extLst>
            </p:cNvPr>
            <p:cNvSpPr/>
            <p:nvPr/>
          </p:nvSpPr>
          <p:spPr>
            <a:xfrm>
              <a:off x="6674475" y="1871725"/>
              <a:ext cx="201750" cy="123750"/>
            </a:xfrm>
            <a:custGeom>
              <a:avLst/>
              <a:gdLst/>
              <a:ahLst/>
              <a:cxnLst/>
              <a:rect l="l" t="t" r="r" b="b"/>
              <a:pathLst>
                <a:path w="8070" h="4950" extrusionOk="0">
                  <a:moveTo>
                    <a:pt x="108" y="0"/>
                  </a:moveTo>
                  <a:lnTo>
                    <a:pt x="1" y="108"/>
                  </a:lnTo>
                  <a:lnTo>
                    <a:pt x="108" y="215"/>
                  </a:lnTo>
                  <a:lnTo>
                    <a:pt x="144" y="251"/>
                  </a:lnTo>
                  <a:lnTo>
                    <a:pt x="108" y="323"/>
                  </a:lnTo>
                  <a:lnTo>
                    <a:pt x="539" y="538"/>
                  </a:lnTo>
                  <a:lnTo>
                    <a:pt x="4735" y="3012"/>
                  </a:lnTo>
                  <a:lnTo>
                    <a:pt x="6886" y="4304"/>
                  </a:lnTo>
                  <a:lnTo>
                    <a:pt x="7855" y="4841"/>
                  </a:lnTo>
                  <a:lnTo>
                    <a:pt x="7962" y="4949"/>
                  </a:lnTo>
                  <a:lnTo>
                    <a:pt x="8070" y="4841"/>
                  </a:lnTo>
                  <a:lnTo>
                    <a:pt x="8070" y="4734"/>
                  </a:lnTo>
                  <a:lnTo>
                    <a:pt x="7962" y="4626"/>
                  </a:lnTo>
                  <a:lnTo>
                    <a:pt x="4197" y="2367"/>
                  </a:lnTo>
                  <a:lnTo>
                    <a:pt x="1507" y="753"/>
                  </a:lnTo>
                  <a:lnTo>
                    <a:pt x="646" y="215"/>
                  </a:lnTo>
                  <a:lnTo>
                    <a:pt x="324" y="108"/>
                  </a:lnTo>
                  <a:lnTo>
                    <a:pt x="32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288;p29">
              <a:extLst>
                <a:ext uri="{FF2B5EF4-FFF2-40B4-BE49-F238E27FC236}">
                  <a16:creationId xmlns:a16="http://schemas.microsoft.com/office/drawing/2014/main" id="{9203F905-7B9D-0C9D-AFFC-A869560D7641}"/>
                </a:ext>
              </a:extLst>
            </p:cNvPr>
            <p:cNvSpPr/>
            <p:nvPr/>
          </p:nvSpPr>
          <p:spPr>
            <a:xfrm>
              <a:off x="6674475" y="1836750"/>
              <a:ext cx="312025" cy="524500"/>
            </a:xfrm>
            <a:custGeom>
              <a:avLst/>
              <a:gdLst/>
              <a:ahLst/>
              <a:cxnLst/>
              <a:rect l="l" t="t" r="r" b="b"/>
              <a:pathLst>
                <a:path w="12481" h="20980" extrusionOk="0">
                  <a:moveTo>
                    <a:pt x="324" y="346"/>
                  </a:moveTo>
                  <a:lnTo>
                    <a:pt x="7747" y="4842"/>
                  </a:lnTo>
                  <a:lnTo>
                    <a:pt x="7855" y="11297"/>
                  </a:lnTo>
                  <a:lnTo>
                    <a:pt x="7855" y="11405"/>
                  </a:lnTo>
                  <a:lnTo>
                    <a:pt x="12158" y="15063"/>
                  </a:lnTo>
                  <a:lnTo>
                    <a:pt x="12158" y="20639"/>
                  </a:lnTo>
                  <a:lnTo>
                    <a:pt x="11082" y="20012"/>
                  </a:lnTo>
                  <a:lnTo>
                    <a:pt x="8392" y="18398"/>
                  </a:lnTo>
                  <a:lnTo>
                    <a:pt x="6133" y="17107"/>
                  </a:lnTo>
                  <a:lnTo>
                    <a:pt x="5918" y="16999"/>
                  </a:lnTo>
                  <a:lnTo>
                    <a:pt x="5918" y="16892"/>
                  </a:lnTo>
                  <a:lnTo>
                    <a:pt x="6026" y="16246"/>
                  </a:lnTo>
                  <a:lnTo>
                    <a:pt x="6026" y="15385"/>
                  </a:lnTo>
                  <a:lnTo>
                    <a:pt x="5918" y="14525"/>
                  </a:lnTo>
                  <a:lnTo>
                    <a:pt x="5703" y="13556"/>
                  </a:lnTo>
                  <a:lnTo>
                    <a:pt x="5488" y="13126"/>
                  </a:lnTo>
                  <a:lnTo>
                    <a:pt x="5165" y="12696"/>
                  </a:lnTo>
                  <a:lnTo>
                    <a:pt x="4842" y="12265"/>
                  </a:lnTo>
                  <a:lnTo>
                    <a:pt x="4519" y="11943"/>
                  </a:lnTo>
                  <a:lnTo>
                    <a:pt x="4089" y="11727"/>
                  </a:lnTo>
                  <a:lnTo>
                    <a:pt x="3659" y="11620"/>
                  </a:lnTo>
                  <a:lnTo>
                    <a:pt x="3013" y="11512"/>
                  </a:lnTo>
                  <a:lnTo>
                    <a:pt x="2260" y="11620"/>
                  </a:lnTo>
                  <a:lnTo>
                    <a:pt x="1615" y="11835"/>
                  </a:lnTo>
                  <a:lnTo>
                    <a:pt x="1184" y="12050"/>
                  </a:lnTo>
                  <a:lnTo>
                    <a:pt x="861" y="12265"/>
                  </a:lnTo>
                  <a:lnTo>
                    <a:pt x="646" y="12696"/>
                  </a:lnTo>
                  <a:lnTo>
                    <a:pt x="539" y="13018"/>
                  </a:lnTo>
                  <a:lnTo>
                    <a:pt x="385" y="13479"/>
                  </a:lnTo>
                  <a:lnTo>
                    <a:pt x="324" y="13449"/>
                  </a:lnTo>
                  <a:lnTo>
                    <a:pt x="324" y="346"/>
                  </a:lnTo>
                  <a:close/>
                  <a:moveTo>
                    <a:pt x="108" y="0"/>
                  </a:moveTo>
                  <a:lnTo>
                    <a:pt x="1" y="108"/>
                  </a:lnTo>
                  <a:lnTo>
                    <a:pt x="108" y="13556"/>
                  </a:lnTo>
                  <a:lnTo>
                    <a:pt x="108" y="13664"/>
                  </a:lnTo>
                  <a:lnTo>
                    <a:pt x="431" y="13879"/>
                  </a:lnTo>
                  <a:lnTo>
                    <a:pt x="539" y="13879"/>
                  </a:lnTo>
                  <a:lnTo>
                    <a:pt x="646" y="13771"/>
                  </a:lnTo>
                  <a:lnTo>
                    <a:pt x="861" y="13126"/>
                  </a:lnTo>
                  <a:lnTo>
                    <a:pt x="969" y="12803"/>
                  </a:lnTo>
                  <a:lnTo>
                    <a:pt x="1077" y="12480"/>
                  </a:lnTo>
                  <a:lnTo>
                    <a:pt x="1399" y="12265"/>
                  </a:lnTo>
                  <a:lnTo>
                    <a:pt x="1722" y="12158"/>
                  </a:lnTo>
                  <a:lnTo>
                    <a:pt x="2368" y="11943"/>
                  </a:lnTo>
                  <a:lnTo>
                    <a:pt x="3013" y="11835"/>
                  </a:lnTo>
                  <a:lnTo>
                    <a:pt x="3659" y="11943"/>
                  </a:lnTo>
                  <a:lnTo>
                    <a:pt x="3981" y="12050"/>
                  </a:lnTo>
                  <a:lnTo>
                    <a:pt x="4304" y="12265"/>
                  </a:lnTo>
                  <a:lnTo>
                    <a:pt x="4627" y="12480"/>
                  </a:lnTo>
                  <a:lnTo>
                    <a:pt x="4950" y="12803"/>
                  </a:lnTo>
                  <a:lnTo>
                    <a:pt x="5380" y="13664"/>
                  </a:lnTo>
                  <a:lnTo>
                    <a:pt x="5703" y="14525"/>
                  </a:lnTo>
                  <a:lnTo>
                    <a:pt x="5703" y="15385"/>
                  </a:lnTo>
                  <a:lnTo>
                    <a:pt x="5703" y="16246"/>
                  </a:lnTo>
                  <a:lnTo>
                    <a:pt x="5595" y="16892"/>
                  </a:lnTo>
                  <a:lnTo>
                    <a:pt x="5595" y="16999"/>
                  </a:lnTo>
                  <a:lnTo>
                    <a:pt x="5595" y="17107"/>
                  </a:lnTo>
                  <a:lnTo>
                    <a:pt x="5703" y="17214"/>
                  </a:lnTo>
                  <a:lnTo>
                    <a:pt x="5918" y="17322"/>
                  </a:lnTo>
                  <a:lnTo>
                    <a:pt x="8177" y="18720"/>
                  </a:lnTo>
                  <a:lnTo>
                    <a:pt x="10975" y="20227"/>
                  </a:lnTo>
                  <a:lnTo>
                    <a:pt x="12266" y="20980"/>
                  </a:lnTo>
                  <a:lnTo>
                    <a:pt x="12373" y="20980"/>
                  </a:lnTo>
                  <a:lnTo>
                    <a:pt x="12481" y="20872"/>
                  </a:lnTo>
                  <a:lnTo>
                    <a:pt x="12481" y="14955"/>
                  </a:lnTo>
                  <a:lnTo>
                    <a:pt x="12373" y="14847"/>
                  </a:lnTo>
                  <a:lnTo>
                    <a:pt x="8177" y="11189"/>
                  </a:lnTo>
                  <a:lnTo>
                    <a:pt x="8070" y="4734"/>
                  </a:lnTo>
                  <a:lnTo>
                    <a:pt x="7962" y="4627"/>
                  </a:lnTo>
                  <a:lnTo>
                    <a:pt x="21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289;p29">
              <a:extLst>
                <a:ext uri="{FF2B5EF4-FFF2-40B4-BE49-F238E27FC236}">
                  <a16:creationId xmlns:a16="http://schemas.microsoft.com/office/drawing/2014/main" id="{C8DFCBAE-F253-2F77-6AFE-4B4DCE1E325D}"/>
                </a:ext>
              </a:extLst>
            </p:cNvPr>
            <p:cNvSpPr/>
            <p:nvPr/>
          </p:nvSpPr>
          <p:spPr>
            <a:xfrm>
              <a:off x="4181150" y="1167025"/>
              <a:ext cx="1148525" cy="723550"/>
            </a:xfrm>
            <a:custGeom>
              <a:avLst/>
              <a:gdLst/>
              <a:ahLst/>
              <a:cxnLst/>
              <a:rect l="l" t="t" r="r" b="b"/>
              <a:pathLst>
                <a:path w="45941" h="28942" extrusionOk="0">
                  <a:moveTo>
                    <a:pt x="22917" y="0"/>
                  </a:moveTo>
                  <a:lnTo>
                    <a:pt x="22271" y="108"/>
                  </a:lnTo>
                  <a:lnTo>
                    <a:pt x="21733" y="323"/>
                  </a:lnTo>
                  <a:lnTo>
                    <a:pt x="1184" y="12373"/>
                  </a:lnTo>
                  <a:lnTo>
                    <a:pt x="646" y="12696"/>
                  </a:lnTo>
                  <a:lnTo>
                    <a:pt x="324" y="13234"/>
                  </a:lnTo>
                  <a:lnTo>
                    <a:pt x="109" y="13771"/>
                  </a:lnTo>
                  <a:lnTo>
                    <a:pt x="1" y="14309"/>
                  </a:lnTo>
                  <a:lnTo>
                    <a:pt x="109" y="14955"/>
                  </a:lnTo>
                  <a:lnTo>
                    <a:pt x="324" y="15493"/>
                  </a:lnTo>
                  <a:lnTo>
                    <a:pt x="646" y="15923"/>
                  </a:lnTo>
                  <a:lnTo>
                    <a:pt x="1184" y="16354"/>
                  </a:lnTo>
                  <a:lnTo>
                    <a:pt x="21841" y="28618"/>
                  </a:lnTo>
                  <a:lnTo>
                    <a:pt x="22487" y="28834"/>
                  </a:lnTo>
                  <a:lnTo>
                    <a:pt x="23024" y="28941"/>
                  </a:lnTo>
                  <a:lnTo>
                    <a:pt x="23670" y="28834"/>
                  </a:lnTo>
                  <a:lnTo>
                    <a:pt x="24208" y="28618"/>
                  </a:lnTo>
                  <a:lnTo>
                    <a:pt x="41852" y="18183"/>
                  </a:lnTo>
                  <a:lnTo>
                    <a:pt x="41960" y="18075"/>
                  </a:lnTo>
                  <a:lnTo>
                    <a:pt x="44865" y="16354"/>
                  </a:lnTo>
                  <a:lnTo>
                    <a:pt x="45295" y="15923"/>
                  </a:lnTo>
                  <a:lnTo>
                    <a:pt x="45725" y="15493"/>
                  </a:lnTo>
                  <a:lnTo>
                    <a:pt x="45940" y="14955"/>
                  </a:lnTo>
                  <a:lnTo>
                    <a:pt x="45940" y="14309"/>
                  </a:lnTo>
                  <a:lnTo>
                    <a:pt x="45940" y="13771"/>
                  </a:lnTo>
                  <a:lnTo>
                    <a:pt x="45725" y="13234"/>
                  </a:lnTo>
                  <a:lnTo>
                    <a:pt x="45295" y="12696"/>
                  </a:lnTo>
                  <a:lnTo>
                    <a:pt x="44757" y="12373"/>
                  </a:lnTo>
                  <a:lnTo>
                    <a:pt x="24100" y="323"/>
                  </a:lnTo>
                  <a:lnTo>
                    <a:pt x="23455" y="108"/>
                  </a:lnTo>
                  <a:lnTo>
                    <a:pt x="22917" y="0"/>
                  </a:lnTo>
                  <a:close/>
                </a:path>
              </a:pathLst>
            </a:custGeom>
            <a:solidFill>
              <a:srgbClr val="D8D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290;p29">
              <a:extLst>
                <a:ext uri="{FF2B5EF4-FFF2-40B4-BE49-F238E27FC236}">
                  <a16:creationId xmlns:a16="http://schemas.microsoft.com/office/drawing/2014/main" id="{C411D5EB-FEF0-0647-F8B8-30D62F2AEC04}"/>
                </a:ext>
              </a:extLst>
            </p:cNvPr>
            <p:cNvSpPr/>
            <p:nvPr/>
          </p:nvSpPr>
          <p:spPr>
            <a:xfrm>
              <a:off x="4181150" y="1167025"/>
              <a:ext cx="1148525" cy="723550"/>
            </a:xfrm>
            <a:custGeom>
              <a:avLst/>
              <a:gdLst/>
              <a:ahLst/>
              <a:cxnLst/>
              <a:rect l="l" t="t" r="r" b="b"/>
              <a:pathLst>
                <a:path w="45941" h="28942" fill="none" extrusionOk="0">
                  <a:moveTo>
                    <a:pt x="22917" y="0"/>
                  </a:moveTo>
                  <a:lnTo>
                    <a:pt x="22917" y="0"/>
                  </a:lnTo>
                  <a:lnTo>
                    <a:pt x="22271" y="108"/>
                  </a:lnTo>
                  <a:lnTo>
                    <a:pt x="21733" y="323"/>
                  </a:lnTo>
                  <a:lnTo>
                    <a:pt x="1184" y="12373"/>
                  </a:lnTo>
                  <a:lnTo>
                    <a:pt x="1184" y="12373"/>
                  </a:lnTo>
                  <a:lnTo>
                    <a:pt x="646" y="12696"/>
                  </a:lnTo>
                  <a:lnTo>
                    <a:pt x="324" y="13234"/>
                  </a:lnTo>
                  <a:lnTo>
                    <a:pt x="109" y="13771"/>
                  </a:lnTo>
                  <a:lnTo>
                    <a:pt x="1" y="14309"/>
                  </a:lnTo>
                  <a:lnTo>
                    <a:pt x="109" y="14955"/>
                  </a:lnTo>
                  <a:lnTo>
                    <a:pt x="324" y="15493"/>
                  </a:lnTo>
                  <a:lnTo>
                    <a:pt x="646" y="15923"/>
                  </a:lnTo>
                  <a:lnTo>
                    <a:pt x="1184" y="16354"/>
                  </a:lnTo>
                  <a:lnTo>
                    <a:pt x="21841" y="28618"/>
                  </a:lnTo>
                  <a:lnTo>
                    <a:pt x="21841" y="28618"/>
                  </a:lnTo>
                  <a:lnTo>
                    <a:pt x="22487" y="28834"/>
                  </a:lnTo>
                  <a:lnTo>
                    <a:pt x="23024" y="28941"/>
                  </a:lnTo>
                  <a:lnTo>
                    <a:pt x="23024" y="28941"/>
                  </a:lnTo>
                  <a:lnTo>
                    <a:pt x="23670" y="28834"/>
                  </a:lnTo>
                  <a:lnTo>
                    <a:pt x="24208" y="28618"/>
                  </a:lnTo>
                  <a:lnTo>
                    <a:pt x="41852" y="18183"/>
                  </a:lnTo>
                  <a:lnTo>
                    <a:pt x="41852" y="18183"/>
                  </a:lnTo>
                  <a:lnTo>
                    <a:pt x="41960" y="18075"/>
                  </a:lnTo>
                  <a:lnTo>
                    <a:pt x="44865" y="16354"/>
                  </a:lnTo>
                  <a:lnTo>
                    <a:pt x="44865" y="16354"/>
                  </a:lnTo>
                  <a:lnTo>
                    <a:pt x="45295" y="15923"/>
                  </a:lnTo>
                  <a:lnTo>
                    <a:pt x="45725" y="15493"/>
                  </a:lnTo>
                  <a:lnTo>
                    <a:pt x="45940" y="14955"/>
                  </a:lnTo>
                  <a:lnTo>
                    <a:pt x="45940" y="14309"/>
                  </a:lnTo>
                  <a:lnTo>
                    <a:pt x="45940" y="13771"/>
                  </a:lnTo>
                  <a:lnTo>
                    <a:pt x="45725" y="13234"/>
                  </a:lnTo>
                  <a:lnTo>
                    <a:pt x="45295" y="12696"/>
                  </a:lnTo>
                  <a:lnTo>
                    <a:pt x="44757" y="12373"/>
                  </a:lnTo>
                  <a:lnTo>
                    <a:pt x="24100" y="323"/>
                  </a:lnTo>
                  <a:lnTo>
                    <a:pt x="24100" y="323"/>
                  </a:lnTo>
                  <a:lnTo>
                    <a:pt x="23455" y="108"/>
                  </a:lnTo>
                  <a:lnTo>
                    <a:pt x="22917"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291;p29">
              <a:extLst>
                <a:ext uri="{FF2B5EF4-FFF2-40B4-BE49-F238E27FC236}">
                  <a16:creationId xmlns:a16="http://schemas.microsoft.com/office/drawing/2014/main" id="{D9446E19-3EB0-E25C-1621-7B3DA37725DF}"/>
                </a:ext>
              </a:extLst>
            </p:cNvPr>
            <p:cNvSpPr/>
            <p:nvPr/>
          </p:nvSpPr>
          <p:spPr>
            <a:xfrm>
              <a:off x="4339850" y="1446750"/>
              <a:ext cx="449200" cy="293200"/>
            </a:xfrm>
            <a:custGeom>
              <a:avLst/>
              <a:gdLst/>
              <a:ahLst/>
              <a:cxnLst/>
              <a:rect l="l" t="t" r="r" b="b"/>
              <a:pathLst>
                <a:path w="17968" h="11728" extrusionOk="0">
                  <a:moveTo>
                    <a:pt x="1" y="0"/>
                  </a:moveTo>
                  <a:lnTo>
                    <a:pt x="1" y="1184"/>
                  </a:lnTo>
                  <a:lnTo>
                    <a:pt x="17968" y="11727"/>
                  </a:lnTo>
                  <a:lnTo>
                    <a:pt x="17860" y="10544"/>
                  </a:lnTo>
                  <a:lnTo>
                    <a:pt x="1"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292;p29">
              <a:extLst>
                <a:ext uri="{FF2B5EF4-FFF2-40B4-BE49-F238E27FC236}">
                  <a16:creationId xmlns:a16="http://schemas.microsoft.com/office/drawing/2014/main" id="{9299ADED-4DEB-43BE-EBA0-6FBBB105D107}"/>
                </a:ext>
              </a:extLst>
            </p:cNvPr>
            <p:cNvSpPr/>
            <p:nvPr/>
          </p:nvSpPr>
          <p:spPr>
            <a:xfrm>
              <a:off x="4337150" y="1444050"/>
              <a:ext cx="454600" cy="298575"/>
            </a:xfrm>
            <a:custGeom>
              <a:avLst/>
              <a:gdLst/>
              <a:ahLst/>
              <a:cxnLst/>
              <a:rect l="l" t="t" r="r" b="b"/>
              <a:pathLst>
                <a:path w="18184" h="11943" extrusionOk="0">
                  <a:moveTo>
                    <a:pt x="324" y="431"/>
                  </a:moveTo>
                  <a:lnTo>
                    <a:pt x="17860" y="10867"/>
                  </a:lnTo>
                  <a:lnTo>
                    <a:pt x="17860" y="11513"/>
                  </a:lnTo>
                  <a:lnTo>
                    <a:pt x="324" y="1184"/>
                  </a:lnTo>
                  <a:lnTo>
                    <a:pt x="324" y="431"/>
                  </a:lnTo>
                  <a:close/>
                  <a:moveTo>
                    <a:pt x="1" y="1"/>
                  </a:moveTo>
                  <a:lnTo>
                    <a:pt x="1" y="108"/>
                  </a:lnTo>
                  <a:lnTo>
                    <a:pt x="1" y="1292"/>
                  </a:lnTo>
                  <a:lnTo>
                    <a:pt x="1" y="1507"/>
                  </a:lnTo>
                  <a:lnTo>
                    <a:pt x="17968" y="11943"/>
                  </a:lnTo>
                  <a:lnTo>
                    <a:pt x="18183" y="11943"/>
                  </a:lnTo>
                  <a:lnTo>
                    <a:pt x="18183" y="11728"/>
                  </a:lnTo>
                  <a:lnTo>
                    <a:pt x="18183" y="10652"/>
                  </a:lnTo>
                  <a:lnTo>
                    <a:pt x="18076" y="10544"/>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293;p29">
              <a:extLst>
                <a:ext uri="{FF2B5EF4-FFF2-40B4-BE49-F238E27FC236}">
                  <a16:creationId xmlns:a16="http://schemas.microsoft.com/office/drawing/2014/main" id="{62854F62-062B-55B0-3BD3-080F85E9E4A6}"/>
                </a:ext>
              </a:extLst>
            </p:cNvPr>
            <p:cNvSpPr/>
            <p:nvPr/>
          </p:nvSpPr>
          <p:spPr>
            <a:xfrm>
              <a:off x="4339850" y="1207375"/>
              <a:ext cx="852650" cy="502975"/>
            </a:xfrm>
            <a:custGeom>
              <a:avLst/>
              <a:gdLst/>
              <a:ahLst/>
              <a:cxnLst/>
              <a:rect l="l" t="t" r="r" b="b"/>
              <a:pathLst>
                <a:path w="34106" h="20119" extrusionOk="0">
                  <a:moveTo>
                    <a:pt x="16246" y="0"/>
                  </a:moveTo>
                  <a:lnTo>
                    <a:pt x="1" y="9575"/>
                  </a:lnTo>
                  <a:lnTo>
                    <a:pt x="17860" y="20119"/>
                  </a:lnTo>
                  <a:lnTo>
                    <a:pt x="34106" y="10328"/>
                  </a:lnTo>
                  <a:lnTo>
                    <a:pt x="1624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294;p29">
              <a:extLst>
                <a:ext uri="{FF2B5EF4-FFF2-40B4-BE49-F238E27FC236}">
                  <a16:creationId xmlns:a16="http://schemas.microsoft.com/office/drawing/2014/main" id="{90F4CF00-761D-B729-E117-387CB21DB996}"/>
                </a:ext>
              </a:extLst>
            </p:cNvPr>
            <p:cNvSpPr/>
            <p:nvPr/>
          </p:nvSpPr>
          <p:spPr>
            <a:xfrm>
              <a:off x="4337150" y="1202000"/>
              <a:ext cx="860725" cy="513750"/>
            </a:xfrm>
            <a:custGeom>
              <a:avLst/>
              <a:gdLst/>
              <a:ahLst/>
              <a:cxnLst/>
              <a:rect l="l" t="t" r="r" b="b"/>
              <a:pathLst>
                <a:path w="34429" h="20550" extrusionOk="0">
                  <a:moveTo>
                    <a:pt x="16354" y="430"/>
                  </a:moveTo>
                  <a:lnTo>
                    <a:pt x="33891" y="10651"/>
                  </a:lnTo>
                  <a:lnTo>
                    <a:pt x="17968" y="20226"/>
                  </a:lnTo>
                  <a:lnTo>
                    <a:pt x="488" y="9844"/>
                  </a:lnTo>
                  <a:lnTo>
                    <a:pt x="16354" y="430"/>
                  </a:lnTo>
                  <a:close/>
                  <a:moveTo>
                    <a:pt x="16247" y="0"/>
                  </a:moveTo>
                  <a:lnTo>
                    <a:pt x="1" y="9683"/>
                  </a:lnTo>
                  <a:lnTo>
                    <a:pt x="1" y="9790"/>
                  </a:lnTo>
                  <a:lnTo>
                    <a:pt x="1" y="10006"/>
                  </a:lnTo>
                  <a:lnTo>
                    <a:pt x="17860" y="20549"/>
                  </a:lnTo>
                  <a:lnTo>
                    <a:pt x="18076" y="20549"/>
                  </a:lnTo>
                  <a:lnTo>
                    <a:pt x="34321" y="10759"/>
                  </a:lnTo>
                  <a:lnTo>
                    <a:pt x="34429" y="10543"/>
                  </a:lnTo>
                  <a:lnTo>
                    <a:pt x="34321" y="10436"/>
                  </a:lnTo>
                  <a:lnTo>
                    <a:pt x="1635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295;p29">
              <a:extLst>
                <a:ext uri="{FF2B5EF4-FFF2-40B4-BE49-F238E27FC236}">
                  <a16:creationId xmlns:a16="http://schemas.microsoft.com/office/drawing/2014/main" id="{88CC4BD3-56D0-C996-4C4C-8AA67E52C4C7}"/>
                </a:ext>
              </a:extLst>
            </p:cNvPr>
            <p:cNvSpPr/>
            <p:nvPr/>
          </p:nvSpPr>
          <p:spPr>
            <a:xfrm>
              <a:off x="4789025" y="1465575"/>
              <a:ext cx="406175" cy="274375"/>
            </a:xfrm>
            <a:custGeom>
              <a:avLst/>
              <a:gdLst/>
              <a:ahLst/>
              <a:cxnLst/>
              <a:rect l="l" t="t" r="r" b="b"/>
              <a:pathLst>
                <a:path w="16247" h="10975" extrusionOk="0">
                  <a:moveTo>
                    <a:pt x="16246" y="0"/>
                  </a:moveTo>
                  <a:lnTo>
                    <a:pt x="1" y="9791"/>
                  </a:lnTo>
                  <a:lnTo>
                    <a:pt x="1" y="10974"/>
                  </a:lnTo>
                  <a:lnTo>
                    <a:pt x="16246" y="1184"/>
                  </a:lnTo>
                  <a:lnTo>
                    <a:pt x="16246"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296;p29">
              <a:extLst>
                <a:ext uri="{FF2B5EF4-FFF2-40B4-BE49-F238E27FC236}">
                  <a16:creationId xmlns:a16="http://schemas.microsoft.com/office/drawing/2014/main" id="{FC45CA95-A3FB-3744-320E-CB22F409593C}"/>
                </a:ext>
              </a:extLst>
            </p:cNvPr>
            <p:cNvSpPr/>
            <p:nvPr/>
          </p:nvSpPr>
          <p:spPr>
            <a:xfrm>
              <a:off x="4789025" y="1465575"/>
              <a:ext cx="406175" cy="274375"/>
            </a:xfrm>
            <a:custGeom>
              <a:avLst/>
              <a:gdLst/>
              <a:ahLst/>
              <a:cxnLst/>
              <a:rect l="l" t="t" r="r" b="b"/>
              <a:pathLst>
                <a:path w="16247" h="10975" extrusionOk="0">
                  <a:moveTo>
                    <a:pt x="16246" y="0"/>
                  </a:moveTo>
                  <a:lnTo>
                    <a:pt x="1" y="9791"/>
                  </a:lnTo>
                  <a:lnTo>
                    <a:pt x="1" y="10974"/>
                  </a:lnTo>
                  <a:lnTo>
                    <a:pt x="16246" y="1184"/>
                  </a:lnTo>
                  <a:lnTo>
                    <a:pt x="16246"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297;p29">
              <a:extLst>
                <a:ext uri="{FF2B5EF4-FFF2-40B4-BE49-F238E27FC236}">
                  <a16:creationId xmlns:a16="http://schemas.microsoft.com/office/drawing/2014/main" id="{685F998B-F20C-2784-9B7B-A437AD73E565}"/>
                </a:ext>
              </a:extLst>
            </p:cNvPr>
            <p:cNvSpPr/>
            <p:nvPr/>
          </p:nvSpPr>
          <p:spPr>
            <a:xfrm>
              <a:off x="4783650" y="1462875"/>
              <a:ext cx="414225" cy="279750"/>
            </a:xfrm>
            <a:custGeom>
              <a:avLst/>
              <a:gdLst/>
              <a:ahLst/>
              <a:cxnLst/>
              <a:rect l="l" t="t" r="r" b="b"/>
              <a:pathLst>
                <a:path w="16569" h="11190" extrusionOk="0">
                  <a:moveTo>
                    <a:pt x="16246" y="453"/>
                  </a:moveTo>
                  <a:lnTo>
                    <a:pt x="16246" y="1184"/>
                  </a:lnTo>
                  <a:lnTo>
                    <a:pt x="431" y="10760"/>
                  </a:lnTo>
                  <a:lnTo>
                    <a:pt x="323" y="10006"/>
                  </a:lnTo>
                  <a:lnTo>
                    <a:pt x="16246" y="453"/>
                  </a:lnTo>
                  <a:close/>
                  <a:moveTo>
                    <a:pt x="16354" y="1"/>
                  </a:moveTo>
                  <a:lnTo>
                    <a:pt x="108" y="9791"/>
                  </a:lnTo>
                  <a:lnTo>
                    <a:pt x="0" y="10006"/>
                  </a:lnTo>
                  <a:lnTo>
                    <a:pt x="0" y="11082"/>
                  </a:lnTo>
                  <a:lnTo>
                    <a:pt x="108" y="11190"/>
                  </a:lnTo>
                  <a:lnTo>
                    <a:pt x="323" y="11190"/>
                  </a:lnTo>
                  <a:lnTo>
                    <a:pt x="16461" y="1400"/>
                  </a:lnTo>
                  <a:lnTo>
                    <a:pt x="16569" y="1292"/>
                  </a:lnTo>
                  <a:lnTo>
                    <a:pt x="16569" y="108"/>
                  </a:lnTo>
                  <a:lnTo>
                    <a:pt x="1646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298;p29">
              <a:extLst>
                <a:ext uri="{FF2B5EF4-FFF2-40B4-BE49-F238E27FC236}">
                  <a16:creationId xmlns:a16="http://schemas.microsoft.com/office/drawing/2014/main" id="{43FCECA5-DA9C-8BEE-E8E8-B5C639E31617}"/>
                </a:ext>
              </a:extLst>
            </p:cNvPr>
            <p:cNvSpPr/>
            <p:nvPr/>
          </p:nvSpPr>
          <p:spPr>
            <a:xfrm>
              <a:off x="4337150" y="1446750"/>
              <a:ext cx="454600" cy="336225"/>
            </a:xfrm>
            <a:custGeom>
              <a:avLst/>
              <a:gdLst/>
              <a:ahLst/>
              <a:cxnLst/>
              <a:rect l="l" t="t" r="r" b="b"/>
              <a:pathLst>
                <a:path w="18184" h="13449" extrusionOk="0">
                  <a:moveTo>
                    <a:pt x="1" y="0"/>
                  </a:moveTo>
                  <a:lnTo>
                    <a:pt x="1" y="108"/>
                  </a:lnTo>
                  <a:lnTo>
                    <a:pt x="1" y="2905"/>
                  </a:lnTo>
                  <a:lnTo>
                    <a:pt x="1" y="3013"/>
                  </a:lnTo>
                  <a:lnTo>
                    <a:pt x="17968" y="13449"/>
                  </a:lnTo>
                  <a:lnTo>
                    <a:pt x="18076" y="13449"/>
                  </a:lnTo>
                  <a:lnTo>
                    <a:pt x="18183" y="13341"/>
                  </a:lnTo>
                  <a:lnTo>
                    <a:pt x="18183" y="10544"/>
                  </a:lnTo>
                  <a:lnTo>
                    <a:pt x="18183" y="10436"/>
                  </a:lnTo>
                  <a:lnTo>
                    <a:pt x="17860" y="10436"/>
                  </a:lnTo>
                  <a:lnTo>
                    <a:pt x="17860" y="10544"/>
                  </a:lnTo>
                  <a:lnTo>
                    <a:pt x="17860" y="13018"/>
                  </a:lnTo>
                  <a:lnTo>
                    <a:pt x="324" y="2798"/>
                  </a:lnTo>
                  <a:lnTo>
                    <a:pt x="324" y="108"/>
                  </a:lnTo>
                  <a:lnTo>
                    <a:pt x="21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299;p29">
              <a:extLst>
                <a:ext uri="{FF2B5EF4-FFF2-40B4-BE49-F238E27FC236}">
                  <a16:creationId xmlns:a16="http://schemas.microsoft.com/office/drawing/2014/main" id="{73D9CC28-C7E0-7787-F617-BACAF61497B0}"/>
                </a:ext>
              </a:extLst>
            </p:cNvPr>
            <p:cNvSpPr/>
            <p:nvPr/>
          </p:nvSpPr>
          <p:spPr>
            <a:xfrm>
              <a:off x="4783650" y="1465575"/>
              <a:ext cx="414225" cy="317400"/>
            </a:xfrm>
            <a:custGeom>
              <a:avLst/>
              <a:gdLst/>
              <a:ahLst/>
              <a:cxnLst/>
              <a:rect l="l" t="t" r="r" b="b"/>
              <a:pathLst>
                <a:path w="16569" h="12696" extrusionOk="0">
                  <a:moveTo>
                    <a:pt x="16246" y="0"/>
                  </a:moveTo>
                  <a:lnTo>
                    <a:pt x="16138" y="216"/>
                  </a:lnTo>
                  <a:lnTo>
                    <a:pt x="16138" y="2905"/>
                  </a:lnTo>
                  <a:lnTo>
                    <a:pt x="108" y="12373"/>
                  </a:lnTo>
                  <a:lnTo>
                    <a:pt x="0" y="12481"/>
                  </a:lnTo>
                  <a:lnTo>
                    <a:pt x="0" y="12696"/>
                  </a:lnTo>
                  <a:lnTo>
                    <a:pt x="216" y="12696"/>
                  </a:lnTo>
                  <a:lnTo>
                    <a:pt x="16461" y="3120"/>
                  </a:lnTo>
                  <a:lnTo>
                    <a:pt x="16569" y="3013"/>
                  </a:lnTo>
                  <a:lnTo>
                    <a:pt x="16569" y="216"/>
                  </a:lnTo>
                  <a:lnTo>
                    <a:pt x="1646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300;p29">
              <a:extLst>
                <a:ext uri="{FF2B5EF4-FFF2-40B4-BE49-F238E27FC236}">
                  <a16:creationId xmlns:a16="http://schemas.microsoft.com/office/drawing/2014/main" id="{0442A9C7-896D-9B07-E159-4EA034110085}"/>
                </a:ext>
              </a:extLst>
            </p:cNvPr>
            <p:cNvSpPr/>
            <p:nvPr/>
          </p:nvSpPr>
          <p:spPr>
            <a:xfrm>
              <a:off x="4934275" y="1427925"/>
              <a:ext cx="110300" cy="134500"/>
            </a:xfrm>
            <a:custGeom>
              <a:avLst/>
              <a:gdLst/>
              <a:ahLst/>
              <a:cxnLst/>
              <a:rect l="l" t="t" r="r" b="b"/>
              <a:pathLst>
                <a:path w="4412" h="5380" extrusionOk="0">
                  <a:moveTo>
                    <a:pt x="4411" y="0"/>
                  </a:moveTo>
                  <a:lnTo>
                    <a:pt x="0" y="2582"/>
                  </a:lnTo>
                  <a:lnTo>
                    <a:pt x="0" y="5380"/>
                  </a:lnTo>
                  <a:lnTo>
                    <a:pt x="4411" y="2798"/>
                  </a:lnTo>
                  <a:lnTo>
                    <a:pt x="441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301;p29">
              <a:extLst>
                <a:ext uri="{FF2B5EF4-FFF2-40B4-BE49-F238E27FC236}">
                  <a16:creationId xmlns:a16="http://schemas.microsoft.com/office/drawing/2014/main" id="{ADAF0BE4-BABA-B4E9-2E6E-8BE172353CD5}"/>
                </a:ext>
              </a:extLst>
            </p:cNvPr>
            <p:cNvSpPr/>
            <p:nvPr/>
          </p:nvSpPr>
          <p:spPr>
            <a:xfrm>
              <a:off x="4928900" y="1422550"/>
              <a:ext cx="121050" cy="142575"/>
            </a:xfrm>
            <a:custGeom>
              <a:avLst/>
              <a:gdLst/>
              <a:ahLst/>
              <a:cxnLst/>
              <a:rect l="l" t="t" r="r" b="b"/>
              <a:pathLst>
                <a:path w="4842" h="5703" extrusionOk="0">
                  <a:moveTo>
                    <a:pt x="4411" y="538"/>
                  </a:moveTo>
                  <a:lnTo>
                    <a:pt x="4411" y="2905"/>
                  </a:lnTo>
                  <a:lnTo>
                    <a:pt x="323" y="5256"/>
                  </a:lnTo>
                  <a:lnTo>
                    <a:pt x="323" y="2905"/>
                  </a:lnTo>
                  <a:lnTo>
                    <a:pt x="4411" y="538"/>
                  </a:lnTo>
                  <a:close/>
                  <a:moveTo>
                    <a:pt x="4519" y="0"/>
                  </a:moveTo>
                  <a:lnTo>
                    <a:pt x="108" y="2690"/>
                  </a:lnTo>
                  <a:lnTo>
                    <a:pt x="0" y="2797"/>
                  </a:lnTo>
                  <a:lnTo>
                    <a:pt x="0" y="5595"/>
                  </a:lnTo>
                  <a:lnTo>
                    <a:pt x="108" y="5702"/>
                  </a:lnTo>
                  <a:lnTo>
                    <a:pt x="323" y="5702"/>
                  </a:lnTo>
                  <a:lnTo>
                    <a:pt x="4734" y="3120"/>
                  </a:lnTo>
                  <a:lnTo>
                    <a:pt x="4841" y="3013"/>
                  </a:lnTo>
                  <a:lnTo>
                    <a:pt x="4841" y="215"/>
                  </a:lnTo>
                  <a:lnTo>
                    <a:pt x="473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302;p29">
              <a:extLst>
                <a:ext uri="{FF2B5EF4-FFF2-40B4-BE49-F238E27FC236}">
                  <a16:creationId xmlns:a16="http://schemas.microsoft.com/office/drawing/2014/main" id="{2D915955-3554-47ED-FEBB-4E5D999B2136}"/>
                </a:ext>
              </a:extLst>
            </p:cNvPr>
            <p:cNvSpPr/>
            <p:nvPr/>
          </p:nvSpPr>
          <p:spPr>
            <a:xfrm>
              <a:off x="4651850" y="1325700"/>
              <a:ext cx="282450" cy="236725"/>
            </a:xfrm>
            <a:custGeom>
              <a:avLst/>
              <a:gdLst/>
              <a:ahLst/>
              <a:cxnLst/>
              <a:rect l="l" t="t" r="r" b="b"/>
              <a:pathLst>
                <a:path w="11298" h="9469" extrusionOk="0">
                  <a:moveTo>
                    <a:pt x="1" y="1"/>
                  </a:moveTo>
                  <a:lnTo>
                    <a:pt x="1" y="2798"/>
                  </a:lnTo>
                  <a:lnTo>
                    <a:pt x="11297" y="9469"/>
                  </a:lnTo>
                  <a:lnTo>
                    <a:pt x="11297" y="6671"/>
                  </a:lnTo>
                  <a:lnTo>
                    <a:pt x="1"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303;p29">
              <a:extLst>
                <a:ext uri="{FF2B5EF4-FFF2-40B4-BE49-F238E27FC236}">
                  <a16:creationId xmlns:a16="http://schemas.microsoft.com/office/drawing/2014/main" id="{597869C3-5867-B614-9227-25F3DD151023}"/>
                </a:ext>
              </a:extLst>
            </p:cNvPr>
            <p:cNvSpPr/>
            <p:nvPr/>
          </p:nvSpPr>
          <p:spPr>
            <a:xfrm>
              <a:off x="4834750" y="1433300"/>
              <a:ext cx="40375" cy="94150"/>
            </a:xfrm>
            <a:custGeom>
              <a:avLst/>
              <a:gdLst/>
              <a:ahLst/>
              <a:cxnLst/>
              <a:rect l="l" t="t" r="r" b="b"/>
              <a:pathLst>
                <a:path w="1615" h="3766" extrusionOk="0">
                  <a:moveTo>
                    <a:pt x="1" y="0"/>
                  </a:moveTo>
                  <a:lnTo>
                    <a:pt x="108" y="2905"/>
                  </a:lnTo>
                  <a:lnTo>
                    <a:pt x="1614" y="3766"/>
                  </a:lnTo>
                  <a:lnTo>
                    <a:pt x="1614" y="969"/>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304;p29">
              <a:extLst>
                <a:ext uri="{FF2B5EF4-FFF2-40B4-BE49-F238E27FC236}">
                  <a16:creationId xmlns:a16="http://schemas.microsoft.com/office/drawing/2014/main" id="{8DC62F0E-BED0-151C-EBED-3C7572962C3F}"/>
                </a:ext>
              </a:extLst>
            </p:cNvPr>
            <p:cNvSpPr/>
            <p:nvPr/>
          </p:nvSpPr>
          <p:spPr>
            <a:xfrm>
              <a:off x="4649175" y="1323025"/>
              <a:ext cx="287800" cy="242100"/>
            </a:xfrm>
            <a:custGeom>
              <a:avLst/>
              <a:gdLst/>
              <a:ahLst/>
              <a:cxnLst/>
              <a:rect l="l" t="t" r="r" b="b"/>
              <a:pathLst>
                <a:path w="11512" h="9684" extrusionOk="0">
                  <a:moveTo>
                    <a:pt x="323" y="431"/>
                  </a:moveTo>
                  <a:lnTo>
                    <a:pt x="11189" y="6929"/>
                  </a:lnTo>
                  <a:lnTo>
                    <a:pt x="11189" y="9253"/>
                  </a:lnTo>
                  <a:lnTo>
                    <a:pt x="323" y="2798"/>
                  </a:lnTo>
                  <a:lnTo>
                    <a:pt x="323" y="431"/>
                  </a:lnTo>
                  <a:close/>
                  <a:moveTo>
                    <a:pt x="108" y="0"/>
                  </a:moveTo>
                  <a:lnTo>
                    <a:pt x="0" y="108"/>
                  </a:lnTo>
                  <a:lnTo>
                    <a:pt x="0" y="2905"/>
                  </a:lnTo>
                  <a:lnTo>
                    <a:pt x="108" y="3120"/>
                  </a:lnTo>
                  <a:lnTo>
                    <a:pt x="11297" y="9683"/>
                  </a:lnTo>
                  <a:lnTo>
                    <a:pt x="11512" y="9683"/>
                  </a:lnTo>
                  <a:lnTo>
                    <a:pt x="11512" y="9576"/>
                  </a:lnTo>
                  <a:lnTo>
                    <a:pt x="11512" y="6778"/>
                  </a:lnTo>
                  <a:lnTo>
                    <a:pt x="11512" y="6671"/>
                  </a:lnTo>
                  <a:lnTo>
                    <a:pt x="21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305;p29">
              <a:extLst>
                <a:ext uri="{FF2B5EF4-FFF2-40B4-BE49-F238E27FC236}">
                  <a16:creationId xmlns:a16="http://schemas.microsoft.com/office/drawing/2014/main" id="{624934B3-C425-F3D2-2593-2E025090ABCE}"/>
                </a:ext>
              </a:extLst>
            </p:cNvPr>
            <p:cNvSpPr/>
            <p:nvPr/>
          </p:nvSpPr>
          <p:spPr>
            <a:xfrm>
              <a:off x="4651850" y="1263850"/>
              <a:ext cx="392725" cy="228650"/>
            </a:xfrm>
            <a:custGeom>
              <a:avLst/>
              <a:gdLst/>
              <a:ahLst/>
              <a:cxnLst/>
              <a:rect l="l" t="t" r="r" b="b"/>
              <a:pathLst>
                <a:path w="15709" h="9146" extrusionOk="0">
                  <a:moveTo>
                    <a:pt x="4412" y="1"/>
                  </a:moveTo>
                  <a:lnTo>
                    <a:pt x="1" y="2475"/>
                  </a:lnTo>
                  <a:lnTo>
                    <a:pt x="11297" y="9145"/>
                  </a:lnTo>
                  <a:lnTo>
                    <a:pt x="15708" y="6563"/>
                  </a:lnTo>
                  <a:lnTo>
                    <a:pt x="4412"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306;p29">
              <a:extLst>
                <a:ext uri="{FF2B5EF4-FFF2-40B4-BE49-F238E27FC236}">
                  <a16:creationId xmlns:a16="http://schemas.microsoft.com/office/drawing/2014/main" id="{DA588E1D-11B7-E8C6-725D-5E6CECBD4766}"/>
                </a:ext>
              </a:extLst>
            </p:cNvPr>
            <p:cNvSpPr/>
            <p:nvPr/>
          </p:nvSpPr>
          <p:spPr>
            <a:xfrm>
              <a:off x="4834750" y="1371425"/>
              <a:ext cx="147950" cy="86100"/>
            </a:xfrm>
            <a:custGeom>
              <a:avLst/>
              <a:gdLst/>
              <a:ahLst/>
              <a:cxnLst/>
              <a:rect l="l" t="t" r="r" b="b"/>
              <a:pathLst>
                <a:path w="5918" h="3444" extrusionOk="0">
                  <a:moveTo>
                    <a:pt x="4412" y="1"/>
                  </a:moveTo>
                  <a:lnTo>
                    <a:pt x="1" y="2475"/>
                  </a:lnTo>
                  <a:lnTo>
                    <a:pt x="1614" y="3444"/>
                  </a:lnTo>
                  <a:lnTo>
                    <a:pt x="5918" y="862"/>
                  </a:lnTo>
                  <a:lnTo>
                    <a:pt x="441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307;p29">
              <a:extLst>
                <a:ext uri="{FF2B5EF4-FFF2-40B4-BE49-F238E27FC236}">
                  <a16:creationId xmlns:a16="http://schemas.microsoft.com/office/drawing/2014/main" id="{BF8F8E9D-F102-BC27-BFE0-C83AB14C52AE}"/>
                </a:ext>
              </a:extLst>
            </p:cNvPr>
            <p:cNvSpPr/>
            <p:nvPr/>
          </p:nvSpPr>
          <p:spPr>
            <a:xfrm>
              <a:off x="4705650" y="1352600"/>
              <a:ext cx="40375" cy="94175"/>
            </a:xfrm>
            <a:custGeom>
              <a:avLst/>
              <a:gdLst/>
              <a:ahLst/>
              <a:cxnLst/>
              <a:rect l="l" t="t" r="r" b="b"/>
              <a:pathLst>
                <a:path w="1615" h="3767" extrusionOk="0">
                  <a:moveTo>
                    <a:pt x="0" y="1"/>
                  </a:moveTo>
                  <a:lnTo>
                    <a:pt x="108" y="2798"/>
                  </a:lnTo>
                  <a:lnTo>
                    <a:pt x="1614" y="3766"/>
                  </a:lnTo>
                  <a:lnTo>
                    <a:pt x="1614" y="969"/>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308;p29">
              <a:extLst>
                <a:ext uri="{FF2B5EF4-FFF2-40B4-BE49-F238E27FC236}">
                  <a16:creationId xmlns:a16="http://schemas.microsoft.com/office/drawing/2014/main" id="{E413E9B8-B0DD-660D-3C52-941A69A3C8C9}"/>
                </a:ext>
              </a:extLst>
            </p:cNvPr>
            <p:cNvSpPr/>
            <p:nvPr/>
          </p:nvSpPr>
          <p:spPr>
            <a:xfrm>
              <a:off x="4705650" y="1288050"/>
              <a:ext cx="147950" cy="88800"/>
            </a:xfrm>
            <a:custGeom>
              <a:avLst/>
              <a:gdLst/>
              <a:ahLst/>
              <a:cxnLst/>
              <a:rect l="l" t="t" r="r" b="b"/>
              <a:pathLst>
                <a:path w="5918" h="3552" extrusionOk="0">
                  <a:moveTo>
                    <a:pt x="4411" y="1"/>
                  </a:moveTo>
                  <a:lnTo>
                    <a:pt x="0" y="2583"/>
                  </a:lnTo>
                  <a:lnTo>
                    <a:pt x="1614" y="3551"/>
                  </a:lnTo>
                  <a:lnTo>
                    <a:pt x="5918" y="969"/>
                  </a:lnTo>
                  <a:lnTo>
                    <a:pt x="441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309;p29">
              <a:extLst>
                <a:ext uri="{FF2B5EF4-FFF2-40B4-BE49-F238E27FC236}">
                  <a16:creationId xmlns:a16="http://schemas.microsoft.com/office/drawing/2014/main" id="{2D8B2B65-9A56-F44B-6708-8FFBC937B07A}"/>
                </a:ext>
              </a:extLst>
            </p:cNvPr>
            <p:cNvSpPr/>
            <p:nvPr/>
          </p:nvSpPr>
          <p:spPr>
            <a:xfrm>
              <a:off x="4649175" y="1258475"/>
              <a:ext cx="400775" cy="239400"/>
            </a:xfrm>
            <a:custGeom>
              <a:avLst/>
              <a:gdLst/>
              <a:ahLst/>
              <a:cxnLst/>
              <a:rect l="l" t="t" r="r" b="b"/>
              <a:pathLst>
                <a:path w="16031" h="9576" extrusionOk="0">
                  <a:moveTo>
                    <a:pt x="4519" y="431"/>
                  </a:moveTo>
                  <a:lnTo>
                    <a:pt x="15492" y="6778"/>
                  </a:lnTo>
                  <a:lnTo>
                    <a:pt x="11404" y="9145"/>
                  </a:lnTo>
                  <a:lnTo>
                    <a:pt x="405" y="2693"/>
                  </a:lnTo>
                  <a:lnTo>
                    <a:pt x="405" y="2693"/>
                  </a:lnTo>
                  <a:lnTo>
                    <a:pt x="4519" y="431"/>
                  </a:lnTo>
                  <a:close/>
                  <a:moveTo>
                    <a:pt x="4411" y="0"/>
                  </a:moveTo>
                  <a:lnTo>
                    <a:pt x="108" y="2582"/>
                  </a:lnTo>
                  <a:lnTo>
                    <a:pt x="0" y="2690"/>
                  </a:lnTo>
                  <a:lnTo>
                    <a:pt x="108" y="2798"/>
                  </a:lnTo>
                  <a:lnTo>
                    <a:pt x="11297" y="9576"/>
                  </a:lnTo>
                  <a:lnTo>
                    <a:pt x="11512" y="9576"/>
                  </a:lnTo>
                  <a:lnTo>
                    <a:pt x="15923" y="6886"/>
                  </a:lnTo>
                  <a:lnTo>
                    <a:pt x="16030" y="6778"/>
                  </a:lnTo>
                  <a:lnTo>
                    <a:pt x="15923" y="6563"/>
                  </a:lnTo>
                  <a:lnTo>
                    <a:pt x="462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310;p29">
              <a:extLst>
                <a:ext uri="{FF2B5EF4-FFF2-40B4-BE49-F238E27FC236}">
                  <a16:creationId xmlns:a16="http://schemas.microsoft.com/office/drawing/2014/main" id="{00B0F48F-12EB-4582-C53D-B7281A6340BA}"/>
                </a:ext>
              </a:extLst>
            </p:cNvPr>
            <p:cNvSpPr/>
            <p:nvPr/>
          </p:nvSpPr>
          <p:spPr>
            <a:xfrm>
              <a:off x="4805175" y="1347225"/>
              <a:ext cx="80700" cy="51125"/>
            </a:xfrm>
            <a:custGeom>
              <a:avLst/>
              <a:gdLst/>
              <a:ahLst/>
              <a:cxnLst/>
              <a:rect l="l" t="t" r="r" b="b"/>
              <a:pathLst>
                <a:path w="3228" h="2045" extrusionOk="0">
                  <a:moveTo>
                    <a:pt x="968" y="1"/>
                  </a:moveTo>
                  <a:lnTo>
                    <a:pt x="430" y="216"/>
                  </a:lnTo>
                  <a:lnTo>
                    <a:pt x="108" y="539"/>
                  </a:lnTo>
                  <a:lnTo>
                    <a:pt x="0" y="969"/>
                  </a:lnTo>
                  <a:lnTo>
                    <a:pt x="108" y="1399"/>
                  </a:lnTo>
                  <a:lnTo>
                    <a:pt x="430" y="1722"/>
                  </a:lnTo>
                  <a:lnTo>
                    <a:pt x="968" y="1937"/>
                  </a:lnTo>
                  <a:lnTo>
                    <a:pt x="1614" y="2045"/>
                  </a:lnTo>
                  <a:lnTo>
                    <a:pt x="2259" y="1937"/>
                  </a:lnTo>
                  <a:lnTo>
                    <a:pt x="2690" y="1722"/>
                  </a:lnTo>
                  <a:lnTo>
                    <a:pt x="3012" y="1399"/>
                  </a:lnTo>
                  <a:lnTo>
                    <a:pt x="3228" y="969"/>
                  </a:lnTo>
                  <a:lnTo>
                    <a:pt x="3012" y="539"/>
                  </a:lnTo>
                  <a:lnTo>
                    <a:pt x="2690" y="216"/>
                  </a:lnTo>
                  <a:lnTo>
                    <a:pt x="2259"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311;p29">
              <a:extLst>
                <a:ext uri="{FF2B5EF4-FFF2-40B4-BE49-F238E27FC236}">
                  <a16:creationId xmlns:a16="http://schemas.microsoft.com/office/drawing/2014/main" id="{4D55FF2E-E5C3-12E9-3A3C-F10817752B3F}"/>
                </a:ext>
              </a:extLst>
            </p:cNvPr>
            <p:cNvSpPr/>
            <p:nvPr/>
          </p:nvSpPr>
          <p:spPr>
            <a:xfrm>
              <a:off x="4789025" y="1505925"/>
              <a:ext cx="110300" cy="134500"/>
            </a:xfrm>
            <a:custGeom>
              <a:avLst/>
              <a:gdLst/>
              <a:ahLst/>
              <a:cxnLst/>
              <a:rect l="l" t="t" r="r" b="b"/>
              <a:pathLst>
                <a:path w="4412" h="5380" extrusionOk="0">
                  <a:moveTo>
                    <a:pt x="4412" y="0"/>
                  </a:moveTo>
                  <a:lnTo>
                    <a:pt x="1" y="2690"/>
                  </a:lnTo>
                  <a:lnTo>
                    <a:pt x="1" y="5380"/>
                  </a:lnTo>
                  <a:lnTo>
                    <a:pt x="4412" y="2798"/>
                  </a:lnTo>
                  <a:lnTo>
                    <a:pt x="441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312;p29">
              <a:extLst>
                <a:ext uri="{FF2B5EF4-FFF2-40B4-BE49-F238E27FC236}">
                  <a16:creationId xmlns:a16="http://schemas.microsoft.com/office/drawing/2014/main" id="{843B49F8-4C62-7F6E-C656-0E9AFFDE2377}"/>
                </a:ext>
              </a:extLst>
            </p:cNvPr>
            <p:cNvSpPr/>
            <p:nvPr/>
          </p:nvSpPr>
          <p:spPr>
            <a:xfrm>
              <a:off x="4783650" y="1503225"/>
              <a:ext cx="121050" cy="142575"/>
            </a:xfrm>
            <a:custGeom>
              <a:avLst/>
              <a:gdLst/>
              <a:ahLst/>
              <a:cxnLst/>
              <a:rect l="l" t="t" r="r" b="b"/>
              <a:pathLst>
                <a:path w="4842" h="5703" extrusionOk="0">
                  <a:moveTo>
                    <a:pt x="4519" y="431"/>
                  </a:moveTo>
                  <a:lnTo>
                    <a:pt x="4519" y="2798"/>
                  </a:lnTo>
                  <a:lnTo>
                    <a:pt x="431" y="5191"/>
                  </a:lnTo>
                  <a:lnTo>
                    <a:pt x="431" y="2906"/>
                  </a:lnTo>
                  <a:lnTo>
                    <a:pt x="4519" y="431"/>
                  </a:lnTo>
                  <a:close/>
                  <a:moveTo>
                    <a:pt x="4627" y="1"/>
                  </a:moveTo>
                  <a:lnTo>
                    <a:pt x="108" y="2583"/>
                  </a:lnTo>
                  <a:lnTo>
                    <a:pt x="0" y="2798"/>
                  </a:lnTo>
                  <a:lnTo>
                    <a:pt x="0" y="5488"/>
                  </a:lnTo>
                  <a:lnTo>
                    <a:pt x="108" y="5703"/>
                  </a:lnTo>
                  <a:lnTo>
                    <a:pt x="323" y="5703"/>
                  </a:lnTo>
                  <a:lnTo>
                    <a:pt x="4734" y="3121"/>
                  </a:lnTo>
                  <a:lnTo>
                    <a:pt x="4842" y="2906"/>
                  </a:lnTo>
                  <a:lnTo>
                    <a:pt x="4842" y="108"/>
                  </a:lnTo>
                  <a:lnTo>
                    <a:pt x="473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313;p29">
              <a:extLst>
                <a:ext uri="{FF2B5EF4-FFF2-40B4-BE49-F238E27FC236}">
                  <a16:creationId xmlns:a16="http://schemas.microsoft.com/office/drawing/2014/main" id="{06C444EF-ADED-A304-7848-F78267B44E84}"/>
                </a:ext>
              </a:extLst>
            </p:cNvPr>
            <p:cNvSpPr/>
            <p:nvPr/>
          </p:nvSpPr>
          <p:spPr>
            <a:xfrm>
              <a:off x="4509300" y="1403700"/>
              <a:ext cx="279750" cy="236725"/>
            </a:xfrm>
            <a:custGeom>
              <a:avLst/>
              <a:gdLst/>
              <a:ahLst/>
              <a:cxnLst/>
              <a:rect l="l" t="t" r="r" b="b"/>
              <a:pathLst>
                <a:path w="11190" h="9469" extrusionOk="0">
                  <a:moveTo>
                    <a:pt x="1" y="1"/>
                  </a:moveTo>
                  <a:lnTo>
                    <a:pt x="1" y="2906"/>
                  </a:lnTo>
                  <a:lnTo>
                    <a:pt x="11190" y="9469"/>
                  </a:lnTo>
                  <a:lnTo>
                    <a:pt x="11190" y="6779"/>
                  </a:lnTo>
                  <a:lnTo>
                    <a:pt x="1"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314;p29">
              <a:extLst>
                <a:ext uri="{FF2B5EF4-FFF2-40B4-BE49-F238E27FC236}">
                  <a16:creationId xmlns:a16="http://schemas.microsoft.com/office/drawing/2014/main" id="{F4EF4A6C-6AF2-88F8-C3C8-B964B19AA28B}"/>
                </a:ext>
              </a:extLst>
            </p:cNvPr>
            <p:cNvSpPr/>
            <p:nvPr/>
          </p:nvSpPr>
          <p:spPr>
            <a:xfrm>
              <a:off x="4692200" y="1514000"/>
              <a:ext cx="40375" cy="94150"/>
            </a:xfrm>
            <a:custGeom>
              <a:avLst/>
              <a:gdLst/>
              <a:ahLst/>
              <a:cxnLst/>
              <a:rect l="l" t="t" r="r" b="b"/>
              <a:pathLst>
                <a:path w="1615" h="3766" extrusionOk="0">
                  <a:moveTo>
                    <a:pt x="0" y="0"/>
                  </a:moveTo>
                  <a:lnTo>
                    <a:pt x="108" y="2797"/>
                  </a:lnTo>
                  <a:lnTo>
                    <a:pt x="1614" y="3766"/>
                  </a:lnTo>
                  <a:lnTo>
                    <a:pt x="1614" y="861"/>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315;p29">
              <a:extLst>
                <a:ext uri="{FF2B5EF4-FFF2-40B4-BE49-F238E27FC236}">
                  <a16:creationId xmlns:a16="http://schemas.microsoft.com/office/drawing/2014/main" id="{019EFD3C-0D98-D7DA-FF9D-2E2C131A8F46}"/>
                </a:ext>
              </a:extLst>
            </p:cNvPr>
            <p:cNvSpPr/>
            <p:nvPr/>
          </p:nvSpPr>
          <p:spPr>
            <a:xfrm>
              <a:off x="4503925" y="1401025"/>
              <a:ext cx="290500" cy="244775"/>
            </a:xfrm>
            <a:custGeom>
              <a:avLst/>
              <a:gdLst/>
              <a:ahLst/>
              <a:cxnLst/>
              <a:rect l="l" t="t" r="r" b="b"/>
              <a:pathLst>
                <a:path w="11620" h="9791" extrusionOk="0">
                  <a:moveTo>
                    <a:pt x="431" y="431"/>
                  </a:moveTo>
                  <a:lnTo>
                    <a:pt x="11189" y="6929"/>
                  </a:lnTo>
                  <a:lnTo>
                    <a:pt x="11189" y="9253"/>
                  </a:lnTo>
                  <a:lnTo>
                    <a:pt x="431" y="2905"/>
                  </a:lnTo>
                  <a:lnTo>
                    <a:pt x="431" y="431"/>
                  </a:lnTo>
                  <a:close/>
                  <a:moveTo>
                    <a:pt x="108" y="0"/>
                  </a:moveTo>
                  <a:lnTo>
                    <a:pt x="0" y="108"/>
                  </a:lnTo>
                  <a:lnTo>
                    <a:pt x="0" y="3013"/>
                  </a:lnTo>
                  <a:lnTo>
                    <a:pt x="108" y="3120"/>
                  </a:lnTo>
                  <a:lnTo>
                    <a:pt x="11297" y="9791"/>
                  </a:lnTo>
                  <a:lnTo>
                    <a:pt x="11512" y="9791"/>
                  </a:lnTo>
                  <a:lnTo>
                    <a:pt x="11620" y="9576"/>
                  </a:lnTo>
                  <a:lnTo>
                    <a:pt x="11620" y="6886"/>
                  </a:lnTo>
                  <a:lnTo>
                    <a:pt x="11512" y="6671"/>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316;p29">
              <a:extLst>
                <a:ext uri="{FF2B5EF4-FFF2-40B4-BE49-F238E27FC236}">
                  <a16:creationId xmlns:a16="http://schemas.microsoft.com/office/drawing/2014/main" id="{608FFBE7-5764-68AA-B492-A42FD35D5A67}"/>
                </a:ext>
              </a:extLst>
            </p:cNvPr>
            <p:cNvSpPr/>
            <p:nvPr/>
          </p:nvSpPr>
          <p:spPr>
            <a:xfrm>
              <a:off x="4509300" y="1341850"/>
              <a:ext cx="390025" cy="231325"/>
            </a:xfrm>
            <a:custGeom>
              <a:avLst/>
              <a:gdLst/>
              <a:ahLst/>
              <a:cxnLst/>
              <a:rect l="l" t="t" r="r" b="b"/>
              <a:pathLst>
                <a:path w="15601" h="9253" extrusionOk="0">
                  <a:moveTo>
                    <a:pt x="4412" y="1"/>
                  </a:moveTo>
                  <a:lnTo>
                    <a:pt x="1" y="2475"/>
                  </a:lnTo>
                  <a:lnTo>
                    <a:pt x="11190" y="9253"/>
                  </a:lnTo>
                  <a:lnTo>
                    <a:pt x="15601" y="6563"/>
                  </a:lnTo>
                  <a:lnTo>
                    <a:pt x="4412"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317;p29">
              <a:extLst>
                <a:ext uri="{FF2B5EF4-FFF2-40B4-BE49-F238E27FC236}">
                  <a16:creationId xmlns:a16="http://schemas.microsoft.com/office/drawing/2014/main" id="{48D29022-E0E3-797D-2A46-D030AE6EED90}"/>
                </a:ext>
              </a:extLst>
            </p:cNvPr>
            <p:cNvSpPr/>
            <p:nvPr/>
          </p:nvSpPr>
          <p:spPr>
            <a:xfrm>
              <a:off x="4692200" y="1449425"/>
              <a:ext cx="147950" cy="86100"/>
            </a:xfrm>
            <a:custGeom>
              <a:avLst/>
              <a:gdLst/>
              <a:ahLst/>
              <a:cxnLst/>
              <a:rect l="l" t="t" r="r" b="b"/>
              <a:pathLst>
                <a:path w="5918" h="3444" extrusionOk="0">
                  <a:moveTo>
                    <a:pt x="4304" y="1"/>
                  </a:moveTo>
                  <a:lnTo>
                    <a:pt x="0" y="2583"/>
                  </a:lnTo>
                  <a:lnTo>
                    <a:pt x="1614" y="3444"/>
                  </a:lnTo>
                  <a:lnTo>
                    <a:pt x="5918" y="862"/>
                  </a:lnTo>
                  <a:lnTo>
                    <a:pt x="430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318;p29">
              <a:extLst>
                <a:ext uri="{FF2B5EF4-FFF2-40B4-BE49-F238E27FC236}">
                  <a16:creationId xmlns:a16="http://schemas.microsoft.com/office/drawing/2014/main" id="{133BAC0B-9C33-A54C-7B66-09D73A433A38}"/>
                </a:ext>
              </a:extLst>
            </p:cNvPr>
            <p:cNvSpPr/>
            <p:nvPr/>
          </p:nvSpPr>
          <p:spPr>
            <a:xfrm>
              <a:off x="4560400" y="1430600"/>
              <a:ext cx="40375" cy="94175"/>
            </a:xfrm>
            <a:custGeom>
              <a:avLst/>
              <a:gdLst/>
              <a:ahLst/>
              <a:cxnLst/>
              <a:rect l="l" t="t" r="r" b="b"/>
              <a:pathLst>
                <a:path w="1615" h="3767" extrusionOk="0">
                  <a:moveTo>
                    <a:pt x="1" y="1"/>
                  </a:moveTo>
                  <a:lnTo>
                    <a:pt x="108" y="2906"/>
                  </a:lnTo>
                  <a:lnTo>
                    <a:pt x="1614" y="3766"/>
                  </a:lnTo>
                  <a:lnTo>
                    <a:pt x="1614" y="969"/>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319;p29">
              <a:extLst>
                <a:ext uri="{FF2B5EF4-FFF2-40B4-BE49-F238E27FC236}">
                  <a16:creationId xmlns:a16="http://schemas.microsoft.com/office/drawing/2014/main" id="{5330991D-E022-062C-2108-19B7D93DC7CA}"/>
                </a:ext>
              </a:extLst>
            </p:cNvPr>
            <p:cNvSpPr/>
            <p:nvPr/>
          </p:nvSpPr>
          <p:spPr>
            <a:xfrm>
              <a:off x="4560400" y="1368750"/>
              <a:ext cx="147950" cy="86100"/>
            </a:xfrm>
            <a:custGeom>
              <a:avLst/>
              <a:gdLst/>
              <a:ahLst/>
              <a:cxnLst/>
              <a:rect l="l" t="t" r="r" b="b"/>
              <a:pathLst>
                <a:path w="5918" h="3444" extrusionOk="0">
                  <a:moveTo>
                    <a:pt x="4412" y="0"/>
                  </a:moveTo>
                  <a:lnTo>
                    <a:pt x="1" y="2475"/>
                  </a:lnTo>
                  <a:lnTo>
                    <a:pt x="1614" y="3443"/>
                  </a:lnTo>
                  <a:lnTo>
                    <a:pt x="5918" y="861"/>
                  </a:lnTo>
                  <a:lnTo>
                    <a:pt x="441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320;p29">
              <a:extLst>
                <a:ext uri="{FF2B5EF4-FFF2-40B4-BE49-F238E27FC236}">
                  <a16:creationId xmlns:a16="http://schemas.microsoft.com/office/drawing/2014/main" id="{B24883E4-1D70-B019-0F1C-6E04A703E373}"/>
                </a:ext>
              </a:extLst>
            </p:cNvPr>
            <p:cNvSpPr/>
            <p:nvPr/>
          </p:nvSpPr>
          <p:spPr>
            <a:xfrm>
              <a:off x="4503925" y="1339150"/>
              <a:ext cx="400775" cy="236725"/>
            </a:xfrm>
            <a:custGeom>
              <a:avLst/>
              <a:gdLst/>
              <a:ahLst/>
              <a:cxnLst/>
              <a:rect l="l" t="t" r="r" b="b"/>
              <a:pathLst>
                <a:path w="16031" h="9469" extrusionOk="0">
                  <a:moveTo>
                    <a:pt x="4627" y="324"/>
                  </a:moveTo>
                  <a:lnTo>
                    <a:pt x="15493" y="6671"/>
                  </a:lnTo>
                  <a:lnTo>
                    <a:pt x="11405" y="9146"/>
                  </a:lnTo>
                  <a:lnTo>
                    <a:pt x="597" y="2640"/>
                  </a:lnTo>
                  <a:lnTo>
                    <a:pt x="4627" y="324"/>
                  </a:lnTo>
                  <a:close/>
                  <a:moveTo>
                    <a:pt x="4519" y="1"/>
                  </a:moveTo>
                  <a:lnTo>
                    <a:pt x="108" y="2475"/>
                  </a:lnTo>
                  <a:lnTo>
                    <a:pt x="0" y="2583"/>
                  </a:lnTo>
                  <a:lnTo>
                    <a:pt x="108" y="2798"/>
                  </a:lnTo>
                  <a:lnTo>
                    <a:pt x="11297" y="9469"/>
                  </a:lnTo>
                  <a:lnTo>
                    <a:pt x="11512" y="9469"/>
                  </a:lnTo>
                  <a:lnTo>
                    <a:pt x="15923" y="6886"/>
                  </a:lnTo>
                  <a:lnTo>
                    <a:pt x="16031" y="6671"/>
                  </a:lnTo>
                  <a:lnTo>
                    <a:pt x="15923" y="6564"/>
                  </a:lnTo>
                  <a:lnTo>
                    <a:pt x="473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321;p29">
              <a:extLst>
                <a:ext uri="{FF2B5EF4-FFF2-40B4-BE49-F238E27FC236}">
                  <a16:creationId xmlns:a16="http://schemas.microsoft.com/office/drawing/2014/main" id="{84310215-6A38-B307-841B-E8EE3C15439A}"/>
                </a:ext>
              </a:extLst>
            </p:cNvPr>
            <p:cNvSpPr/>
            <p:nvPr/>
          </p:nvSpPr>
          <p:spPr>
            <a:xfrm>
              <a:off x="4662600" y="1425225"/>
              <a:ext cx="78025" cy="51125"/>
            </a:xfrm>
            <a:custGeom>
              <a:avLst/>
              <a:gdLst/>
              <a:ahLst/>
              <a:cxnLst/>
              <a:rect l="l" t="t" r="r" b="b"/>
              <a:pathLst>
                <a:path w="3121" h="2045" extrusionOk="0">
                  <a:moveTo>
                    <a:pt x="1507" y="1"/>
                  </a:moveTo>
                  <a:lnTo>
                    <a:pt x="969" y="108"/>
                  </a:lnTo>
                  <a:lnTo>
                    <a:pt x="431" y="323"/>
                  </a:lnTo>
                  <a:lnTo>
                    <a:pt x="109" y="646"/>
                  </a:lnTo>
                  <a:lnTo>
                    <a:pt x="1" y="1077"/>
                  </a:lnTo>
                  <a:lnTo>
                    <a:pt x="109" y="1399"/>
                  </a:lnTo>
                  <a:lnTo>
                    <a:pt x="431" y="1722"/>
                  </a:lnTo>
                  <a:lnTo>
                    <a:pt x="969" y="1937"/>
                  </a:lnTo>
                  <a:lnTo>
                    <a:pt x="1507" y="2045"/>
                  </a:lnTo>
                  <a:lnTo>
                    <a:pt x="2153" y="1937"/>
                  </a:lnTo>
                  <a:lnTo>
                    <a:pt x="2691" y="1722"/>
                  </a:lnTo>
                  <a:lnTo>
                    <a:pt x="3013" y="1399"/>
                  </a:lnTo>
                  <a:lnTo>
                    <a:pt x="3121" y="1077"/>
                  </a:lnTo>
                  <a:lnTo>
                    <a:pt x="3013" y="646"/>
                  </a:lnTo>
                  <a:lnTo>
                    <a:pt x="2691" y="323"/>
                  </a:lnTo>
                  <a:lnTo>
                    <a:pt x="2153" y="108"/>
                  </a:lnTo>
                  <a:lnTo>
                    <a:pt x="1507"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322;p29">
              <a:extLst>
                <a:ext uri="{FF2B5EF4-FFF2-40B4-BE49-F238E27FC236}">
                  <a16:creationId xmlns:a16="http://schemas.microsoft.com/office/drawing/2014/main" id="{5E0A7287-DC3B-07FB-0388-3CFF924A2FF8}"/>
                </a:ext>
              </a:extLst>
            </p:cNvPr>
            <p:cNvSpPr/>
            <p:nvPr/>
          </p:nvSpPr>
          <p:spPr>
            <a:xfrm>
              <a:off x="4498550" y="1360675"/>
              <a:ext cx="110300" cy="134500"/>
            </a:xfrm>
            <a:custGeom>
              <a:avLst/>
              <a:gdLst/>
              <a:ahLst/>
              <a:cxnLst/>
              <a:rect l="l" t="t" r="r" b="b"/>
              <a:pathLst>
                <a:path w="4412" h="5380" extrusionOk="0">
                  <a:moveTo>
                    <a:pt x="0" y="1"/>
                  </a:moveTo>
                  <a:lnTo>
                    <a:pt x="0" y="2798"/>
                  </a:lnTo>
                  <a:lnTo>
                    <a:pt x="4411" y="5380"/>
                  </a:lnTo>
                  <a:lnTo>
                    <a:pt x="4411" y="2583"/>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323;p29">
              <a:extLst>
                <a:ext uri="{FF2B5EF4-FFF2-40B4-BE49-F238E27FC236}">
                  <a16:creationId xmlns:a16="http://schemas.microsoft.com/office/drawing/2014/main" id="{EF48358E-EA57-ECE4-F7E0-E8A4CD17B963}"/>
                </a:ext>
              </a:extLst>
            </p:cNvPr>
            <p:cNvSpPr/>
            <p:nvPr/>
          </p:nvSpPr>
          <p:spPr>
            <a:xfrm>
              <a:off x="4493175" y="1355300"/>
              <a:ext cx="121050" cy="142575"/>
            </a:xfrm>
            <a:custGeom>
              <a:avLst/>
              <a:gdLst/>
              <a:ahLst/>
              <a:cxnLst/>
              <a:rect l="l" t="t" r="r" b="b"/>
              <a:pathLst>
                <a:path w="4842" h="5703" extrusionOk="0">
                  <a:moveTo>
                    <a:pt x="430" y="538"/>
                  </a:moveTo>
                  <a:lnTo>
                    <a:pt x="4519" y="2905"/>
                  </a:lnTo>
                  <a:lnTo>
                    <a:pt x="4519" y="5256"/>
                  </a:lnTo>
                  <a:lnTo>
                    <a:pt x="430" y="2905"/>
                  </a:lnTo>
                  <a:lnTo>
                    <a:pt x="430" y="538"/>
                  </a:lnTo>
                  <a:close/>
                  <a:moveTo>
                    <a:pt x="108" y="0"/>
                  </a:moveTo>
                  <a:lnTo>
                    <a:pt x="0" y="216"/>
                  </a:lnTo>
                  <a:lnTo>
                    <a:pt x="0" y="3013"/>
                  </a:lnTo>
                  <a:lnTo>
                    <a:pt x="108" y="3120"/>
                  </a:lnTo>
                  <a:lnTo>
                    <a:pt x="4626" y="5703"/>
                  </a:lnTo>
                  <a:lnTo>
                    <a:pt x="4734" y="5703"/>
                  </a:lnTo>
                  <a:lnTo>
                    <a:pt x="4841" y="5595"/>
                  </a:lnTo>
                  <a:lnTo>
                    <a:pt x="4841" y="2798"/>
                  </a:lnTo>
                  <a:lnTo>
                    <a:pt x="4734" y="2690"/>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324;p29">
              <a:extLst>
                <a:ext uri="{FF2B5EF4-FFF2-40B4-BE49-F238E27FC236}">
                  <a16:creationId xmlns:a16="http://schemas.microsoft.com/office/drawing/2014/main" id="{FD62D24E-F7EA-6356-AE6B-45BC99A0F97C}"/>
                </a:ext>
              </a:extLst>
            </p:cNvPr>
            <p:cNvSpPr/>
            <p:nvPr/>
          </p:nvSpPr>
          <p:spPr>
            <a:xfrm>
              <a:off x="4608825" y="1258475"/>
              <a:ext cx="282425" cy="236700"/>
            </a:xfrm>
            <a:custGeom>
              <a:avLst/>
              <a:gdLst/>
              <a:ahLst/>
              <a:cxnLst/>
              <a:rect l="l" t="t" r="r" b="b"/>
              <a:pathLst>
                <a:path w="11297" h="9468" extrusionOk="0">
                  <a:moveTo>
                    <a:pt x="11297" y="0"/>
                  </a:moveTo>
                  <a:lnTo>
                    <a:pt x="0" y="6671"/>
                  </a:lnTo>
                  <a:lnTo>
                    <a:pt x="0" y="9468"/>
                  </a:lnTo>
                  <a:lnTo>
                    <a:pt x="11297" y="2798"/>
                  </a:lnTo>
                  <a:lnTo>
                    <a:pt x="11297"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325;p29">
              <a:extLst>
                <a:ext uri="{FF2B5EF4-FFF2-40B4-BE49-F238E27FC236}">
                  <a16:creationId xmlns:a16="http://schemas.microsoft.com/office/drawing/2014/main" id="{76961192-8D1A-9F99-F54B-780BE3FEF40B}"/>
                </a:ext>
              </a:extLst>
            </p:cNvPr>
            <p:cNvSpPr/>
            <p:nvPr/>
          </p:nvSpPr>
          <p:spPr>
            <a:xfrm>
              <a:off x="4668000" y="1366050"/>
              <a:ext cx="40350" cy="94175"/>
            </a:xfrm>
            <a:custGeom>
              <a:avLst/>
              <a:gdLst/>
              <a:ahLst/>
              <a:cxnLst/>
              <a:rect l="l" t="t" r="r" b="b"/>
              <a:pathLst>
                <a:path w="1614" h="3767" extrusionOk="0">
                  <a:moveTo>
                    <a:pt x="1614" y="1"/>
                  </a:moveTo>
                  <a:lnTo>
                    <a:pt x="0" y="969"/>
                  </a:lnTo>
                  <a:lnTo>
                    <a:pt x="0" y="3766"/>
                  </a:lnTo>
                  <a:lnTo>
                    <a:pt x="1506" y="2798"/>
                  </a:lnTo>
                  <a:lnTo>
                    <a:pt x="161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326;p29">
              <a:extLst>
                <a:ext uri="{FF2B5EF4-FFF2-40B4-BE49-F238E27FC236}">
                  <a16:creationId xmlns:a16="http://schemas.microsoft.com/office/drawing/2014/main" id="{A68A493B-B8FA-D904-C5C0-CDBD8A0ABF93}"/>
                </a:ext>
              </a:extLst>
            </p:cNvPr>
            <p:cNvSpPr/>
            <p:nvPr/>
          </p:nvSpPr>
          <p:spPr>
            <a:xfrm>
              <a:off x="4606125" y="1253100"/>
              <a:ext cx="287825" cy="244775"/>
            </a:xfrm>
            <a:custGeom>
              <a:avLst/>
              <a:gdLst/>
              <a:ahLst/>
              <a:cxnLst/>
              <a:rect l="l" t="t" r="r" b="b"/>
              <a:pathLst>
                <a:path w="11513" h="9791" extrusionOk="0">
                  <a:moveTo>
                    <a:pt x="11190" y="538"/>
                  </a:moveTo>
                  <a:lnTo>
                    <a:pt x="11190" y="2905"/>
                  </a:lnTo>
                  <a:lnTo>
                    <a:pt x="323" y="9360"/>
                  </a:lnTo>
                  <a:lnTo>
                    <a:pt x="323" y="6930"/>
                  </a:lnTo>
                  <a:lnTo>
                    <a:pt x="11190" y="538"/>
                  </a:lnTo>
                  <a:close/>
                  <a:moveTo>
                    <a:pt x="11297" y="0"/>
                  </a:moveTo>
                  <a:lnTo>
                    <a:pt x="108" y="6778"/>
                  </a:lnTo>
                  <a:lnTo>
                    <a:pt x="1" y="6886"/>
                  </a:lnTo>
                  <a:lnTo>
                    <a:pt x="1" y="9683"/>
                  </a:lnTo>
                  <a:lnTo>
                    <a:pt x="108" y="9791"/>
                  </a:lnTo>
                  <a:lnTo>
                    <a:pt x="216" y="9791"/>
                  </a:lnTo>
                  <a:lnTo>
                    <a:pt x="11512" y="3228"/>
                  </a:lnTo>
                  <a:lnTo>
                    <a:pt x="11512" y="3013"/>
                  </a:lnTo>
                  <a:lnTo>
                    <a:pt x="11512" y="215"/>
                  </a:lnTo>
                  <a:lnTo>
                    <a:pt x="1151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327;p29">
              <a:extLst>
                <a:ext uri="{FF2B5EF4-FFF2-40B4-BE49-F238E27FC236}">
                  <a16:creationId xmlns:a16="http://schemas.microsoft.com/office/drawing/2014/main" id="{F3154CB6-D154-8401-6E81-156B70D4A5D7}"/>
                </a:ext>
              </a:extLst>
            </p:cNvPr>
            <p:cNvSpPr/>
            <p:nvPr/>
          </p:nvSpPr>
          <p:spPr>
            <a:xfrm>
              <a:off x="4498550" y="1196600"/>
              <a:ext cx="392700" cy="228650"/>
            </a:xfrm>
            <a:custGeom>
              <a:avLst/>
              <a:gdLst/>
              <a:ahLst/>
              <a:cxnLst/>
              <a:rect l="l" t="t" r="r" b="b"/>
              <a:pathLst>
                <a:path w="15708" h="9146" extrusionOk="0">
                  <a:moveTo>
                    <a:pt x="11297" y="1"/>
                  </a:moveTo>
                  <a:lnTo>
                    <a:pt x="0" y="6564"/>
                  </a:lnTo>
                  <a:lnTo>
                    <a:pt x="4411" y="9146"/>
                  </a:lnTo>
                  <a:lnTo>
                    <a:pt x="15708" y="2475"/>
                  </a:lnTo>
                  <a:lnTo>
                    <a:pt x="11297"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328;p29">
              <a:extLst>
                <a:ext uri="{FF2B5EF4-FFF2-40B4-BE49-F238E27FC236}">
                  <a16:creationId xmlns:a16="http://schemas.microsoft.com/office/drawing/2014/main" id="{05818A93-36D4-B058-798C-36BDEDC0778F}"/>
                </a:ext>
              </a:extLst>
            </p:cNvPr>
            <p:cNvSpPr/>
            <p:nvPr/>
          </p:nvSpPr>
          <p:spPr>
            <a:xfrm>
              <a:off x="4560400" y="1301500"/>
              <a:ext cx="147950" cy="88800"/>
            </a:xfrm>
            <a:custGeom>
              <a:avLst/>
              <a:gdLst/>
              <a:ahLst/>
              <a:cxnLst/>
              <a:rect l="l" t="t" r="r" b="b"/>
              <a:pathLst>
                <a:path w="5918" h="3552" extrusionOk="0">
                  <a:moveTo>
                    <a:pt x="1507" y="1"/>
                  </a:moveTo>
                  <a:lnTo>
                    <a:pt x="1" y="969"/>
                  </a:lnTo>
                  <a:lnTo>
                    <a:pt x="4304" y="3551"/>
                  </a:lnTo>
                  <a:lnTo>
                    <a:pt x="5918" y="2583"/>
                  </a:lnTo>
                  <a:lnTo>
                    <a:pt x="150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329;p29">
              <a:extLst>
                <a:ext uri="{FF2B5EF4-FFF2-40B4-BE49-F238E27FC236}">
                  <a16:creationId xmlns:a16="http://schemas.microsoft.com/office/drawing/2014/main" id="{0268A22A-4C41-162A-3C3B-E7303772A2F0}"/>
                </a:ext>
              </a:extLst>
            </p:cNvPr>
            <p:cNvSpPr/>
            <p:nvPr/>
          </p:nvSpPr>
          <p:spPr>
            <a:xfrm>
              <a:off x="4797100" y="1285375"/>
              <a:ext cx="40375" cy="94150"/>
            </a:xfrm>
            <a:custGeom>
              <a:avLst/>
              <a:gdLst/>
              <a:ahLst/>
              <a:cxnLst/>
              <a:rect l="l" t="t" r="r" b="b"/>
              <a:pathLst>
                <a:path w="1615" h="3766" extrusionOk="0">
                  <a:moveTo>
                    <a:pt x="1614" y="0"/>
                  </a:moveTo>
                  <a:lnTo>
                    <a:pt x="0" y="968"/>
                  </a:lnTo>
                  <a:lnTo>
                    <a:pt x="0" y="3766"/>
                  </a:lnTo>
                  <a:lnTo>
                    <a:pt x="1507" y="2797"/>
                  </a:lnTo>
                  <a:lnTo>
                    <a:pt x="161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330;p29">
              <a:extLst>
                <a:ext uri="{FF2B5EF4-FFF2-40B4-BE49-F238E27FC236}">
                  <a16:creationId xmlns:a16="http://schemas.microsoft.com/office/drawing/2014/main" id="{B6AA178A-C2C6-CB23-8573-1755E11E9190}"/>
                </a:ext>
              </a:extLst>
            </p:cNvPr>
            <p:cNvSpPr/>
            <p:nvPr/>
          </p:nvSpPr>
          <p:spPr>
            <a:xfrm>
              <a:off x="4689500" y="1220825"/>
              <a:ext cx="147975" cy="88775"/>
            </a:xfrm>
            <a:custGeom>
              <a:avLst/>
              <a:gdLst/>
              <a:ahLst/>
              <a:cxnLst/>
              <a:rect l="l" t="t" r="r" b="b"/>
              <a:pathLst>
                <a:path w="5919" h="3551" extrusionOk="0">
                  <a:moveTo>
                    <a:pt x="1615" y="0"/>
                  </a:moveTo>
                  <a:lnTo>
                    <a:pt x="1" y="861"/>
                  </a:lnTo>
                  <a:lnTo>
                    <a:pt x="4304" y="3550"/>
                  </a:lnTo>
                  <a:lnTo>
                    <a:pt x="5918" y="2582"/>
                  </a:lnTo>
                  <a:lnTo>
                    <a:pt x="161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331;p29">
              <a:extLst>
                <a:ext uri="{FF2B5EF4-FFF2-40B4-BE49-F238E27FC236}">
                  <a16:creationId xmlns:a16="http://schemas.microsoft.com/office/drawing/2014/main" id="{B90D4F52-35F9-9DE2-90A7-D5F5B9678FB0}"/>
                </a:ext>
              </a:extLst>
            </p:cNvPr>
            <p:cNvSpPr/>
            <p:nvPr/>
          </p:nvSpPr>
          <p:spPr>
            <a:xfrm>
              <a:off x="4493175" y="1191225"/>
              <a:ext cx="400775" cy="239400"/>
            </a:xfrm>
            <a:custGeom>
              <a:avLst/>
              <a:gdLst/>
              <a:ahLst/>
              <a:cxnLst/>
              <a:rect l="l" t="t" r="r" b="b"/>
              <a:pathLst>
                <a:path w="16031" h="9576" extrusionOk="0">
                  <a:moveTo>
                    <a:pt x="11512" y="431"/>
                  </a:moveTo>
                  <a:lnTo>
                    <a:pt x="15534" y="2643"/>
                  </a:lnTo>
                  <a:lnTo>
                    <a:pt x="15534" y="2643"/>
                  </a:lnTo>
                  <a:lnTo>
                    <a:pt x="4626" y="9146"/>
                  </a:lnTo>
                  <a:lnTo>
                    <a:pt x="538" y="6779"/>
                  </a:lnTo>
                  <a:lnTo>
                    <a:pt x="11512" y="431"/>
                  </a:lnTo>
                  <a:close/>
                  <a:moveTo>
                    <a:pt x="11404" y="1"/>
                  </a:moveTo>
                  <a:lnTo>
                    <a:pt x="108" y="6563"/>
                  </a:lnTo>
                  <a:lnTo>
                    <a:pt x="0" y="6779"/>
                  </a:lnTo>
                  <a:lnTo>
                    <a:pt x="108" y="6886"/>
                  </a:lnTo>
                  <a:lnTo>
                    <a:pt x="4626" y="9576"/>
                  </a:lnTo>
                  <a:lnTo>
                    <a:pt x="4734" y="9468"/>
                  </a:lnTo>
                  <a:lnTo>
                    <a:pt x="16030" y="2798"/>
                  </a:lnTo>
                  <a:lnTo>
                    <a:pt x="16030" y="2690"/>
                  </a:lnTo>
                  <a:lnTo>
                    <a:pt x="16030" y="2475"/>
                  </a:lnTo>
                  <a:lnTo>
                    <a:pt x="1161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332;p29">
              <a:extLst>
                <a:ext uri="{FF2B5EF4-FFF2-40B4-BE49-F238E27FC236}">
                  <a16:creationId xmlns:a16="http://schemas.microsoft.com/office/drawing/2014/main" id="{D85E667D-294B-7FA0-F754-616C842AB38A}"/>
                </a:ext>
              </a:extLst>
            </p:cNvPr>
            <p:cNvSpPr/>
            <p:nvPr/>
          </p:nvSpPr>
          <p:spPr>
            <a:xfrm>
              <a:off x="4657225" y="1277300"/>
              <a:ext cx="80725" cy="53825"/>
            </a:xfrm>
            <a:custGeom>
              <a:avLst/>
              <a:gdLst/>
              <a:ahLst/>
              <a:cxnLst/>
              <a:rect l="l" t="t" r="r" b="b"/>
              <a:pathLst>
                <a:path w="3229" h="2153" extrusionOk="0">
                  <a:moveTo>
                    <a:pt x="1615" y="0"/>
                  </a:moveTo>
                  <a:lnTo>
                    <a:pt x="969" y="108"/>
                  </a:lnTo>
                  <a:lnTo>
                    <a:pt x="539" y="323"/>
                  </a:lnTo>
                  <a:lnTo>
                    <a:pt x="216" y="646"/>
                  </a:lnTo>
                  <a:lnTo>
                    <a:pt x="1" y="1076"/>
                  </a:lnTo>
                  <a:lnTo>
                    <a:pt x="216" y="1507"/>
                  </a:lnTo>
                  <a:lnTo>
                    <a:pt x="539" y="1829"/>
                  </a:lnTo>
                  <a:lnTo>
                    <a:pt x="969" y="2045"/>
                  </a:lnTo>
                  <a:lnTo>
                    <a:pt x="1615" y="2152"/>
                  </a:lnTo>
                  <a:lnTo>
                    <a:pt x="2260" y="2045"/>
                  </a:lnTo>
                  <a:lnTo>
                    <a:pt x="2798" y="1829"/>
                  </a:lnTo>
                  <a:lnTo>
                    <a:pt x="3121" y="1507"/>
                  </a:lnTo>
                  <a:lnTo>
                    <a:pt x="3228" y="1076"/>
                  </a:lnTo>
                  <a:lnTo>
                    <a:pt x="3121" y="646"/>
                  </a:lnTo>
                  <a:lnTo>
                    <a:pt x="2798" y="323"/>
                  </a:lnTo>
                  <a:lnTo>
                    <a:pt x="2260" y="108"/>
                  </a:lnTo>
                  <a:lnTo>
                    <a:pt x="1615"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333;p29">
              <a:extLst>
                <a:ext uri="{FF2B5EF4-FFF2-40B4-BE49-F238E27FC236}">
                  <a16:creationId xmlns:a16="http://schemas.microsoft.com/office/drawing/2014/main" id="{1ED223D8-0A19-C0FF-C79D-4B87DC9CC1E7}"/>
                </a:ext>
              </a:extLst>
            </p:cNvPr>
            <p:cNvSpPr/>
            <p:nvPr/>
          </p:nvSpPr>
          <p:spPr>
            <a:xfrm>
              <a:off x="4643775" y="1438675"/>
              <a:ext cx="110300" cy="134500"/>
            </a:xfrm>
            <a:custGeom>
              <a:avLst/>
              <a:gdLst/>
              <a:ahLst/>
              <a:cxnLst/>
              <a:rect l="l" t="t" r="r" b="b"/>
              <a:pathLst>
                <a:path w="4412" h="5380" extrusionOk="0">
                  <a:moveTo>
                    <a:pt x="1" y="1"/>
                  </a:moveTo>
                  <a:lnTo>
                    <a:pt x="1" y="2798"/>
                  </a:lnTo>
                  <a:lnTo>
                    <a:pt x="4412" y="5380"/>
                  </a:lnTo>
                  <a:lnTo>
                    <a:pt x="4412" y="2583"/>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334;p29">
              <a:extLst>
                <a:ext uri="{FF2B5EF4-FFF2-40B4-BE49-F238E27FC236}">
                  <a16:creationId xmlns:a16="http://schemas.microsoft.com/office/drawing/2014/main" id="{769B984D-5E3F-8B81-E5D3-A9C33A729A37}"/>
                </a:ext>
              </a:extLst>
            </p:cNvPr>
            <p:cNvSpPr/>
            <p:nvPr/>
          </p:nvSpPr>
          <p:spPr>
            <a:xfrm>
              <a:off x="4638400" y="1436000"/>
              <a:ext cx="121075" cy="142575"/>
            </a:xfrm>
            <a:custGeom>
              <a:avLst/>
              <a:gdLst/>
              <a:ahLst/>
              <a:cxnLst/>
              <a:rect l="l" t="t" r="r" b="b"/>
              <a:pathLst>
                <a:path w="4843" h="5703" extrusionOk="0">
                  <a:moveTo>
                    <a:pt x="323" y="430"/>
                  </a:moveTo>
                  <a:lnTo>
                    <a:pt x="4412" y="2797"/>
                  </a:lnTo>
                  <a:lnTo>
                    <a:pt x="4412" y="5190"/>
                  </a:lnTo>
                  <a:lnTo>
                    <a:pt x="323" y="2797"/>
                  </a:lnTo>
                  <a:lnTo>
                    <a:pt x="323" y="430"/>
                  </a:lnTo>
                  <a:close/>
                  <a:moveTo>
                    <a:pt x="108" y="0"/>
                  </a:moveTo>
                  <a:lnTo>
                    <a:pt x="1" y="108"/>
                  </a:lnTo>
                  <a:lnTo>
                    <a:pt x="1" y="2905"/>
                  </a:lnTo>
                  <a:lnTo>
                    <a:pt x="108" y="3012"/>
                  </a:lnTo>
                  <a:lnTo>
                    <a:pt x="4519" y="5702"/>
                  </a:lnTo>
                  <a:lnTo>
                    <a:pt x="4734" y="5702"/>
                  </a:lnTo>
                  <a:lnTo>
                    <a:pt x="4842" y="5487"/>
                  </a:lnTo>
                  <a:lnTo>
                    <a:pt x="4842" y="2690"/>
                  </a:lnTo>
                  <a:lnTo>
                    <a:pt x="4734" y="2582"/>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335;p29">
              <a:extLst>
                <a:ext uri="{FF2B5EF4-FFF2-40B4-BE49-F238E27FC236}">
                  <a16:creationId xmlns:a16="http://schemas.microsoft.com/office/drawing/2014/main" id="{616024D9-8CB1-AC4F-7E43-B1E7DA721D30}"/>
                </a:ext>
              </a:extLst>
            </p:cNvPr>
            <p:cNvSpPr/>
            <p:nvPr/>
          </p:nvSpPr>
          <p:spPr>
            <a:xfrm>
              <a:off x="4754050" y="1336475"/>
              <a:ext cx="279750" cy="236700"/>
            </a:xfrm>
            <a:custGeom>
              <a:avLst/>
              <a:gdLst/>
              <a:ahLst/>
              <a:cxnLst/>
              <a:rect l="l" t="t" r="r" b="b"/>
              <a:pathLst>
                <a:path w="11190" h="9468" extrusionOk="0">
                  <a:moveTo>
                    <a:pt x="11190" y="0"/>
                  </a:moveTo>
                  <a:lnTo>
                    <a:pt x="1" y="6671"/>
                  </a:lnTo>
                  <a:lnTo>
                    <a:pt x="1" y="9468"/>
                  </a:lnTo>
                  <a:lnTo>
                    <a:pt x="11190" y="2905"/>
                  </a:lnTo>
                  <a:lnTo>
                    <a:pt x="11190"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336;p29">
              <a:extLst>
                <a:ext uri="{FF2B5EF4-FFF2-40B4-BE49-F238E27FC236}">
                  <a16:creationId xmlns:a16="http://schemas.microsoft.com/office/drawing/2014/main" id="{64B31168-2A1E-3599-1060-850EA2AE2070}"/>
                </a:ext>
              </a:extLst>
            </p:cNvPr>
            <p:cNvSpPr/>
            <p:nvPr/>
          </p:nvSpPr>
          <p:spPr>
            <a:xfrm>
              <a:off x="4810550" y="1444050"/>
              <a:ext cx="40375" cy="94175"/>
            </a:xfrm>
            <a:custGeom>
              <a:avLst/>
              <a:gdLst/>
              <a:ahLst/>
              <a:cxnLst/>
              <a:rect l="l" t="t" r="r" b="b"/>
              <a:pathLst>
                <a:path w="1615" h="3767" extrusionOk="0">
                  <a:moveTo>
                    <a:pt x="1614" y="1"/>
                  </a:moveTo>
                  <a:lnTo>
                    <a:pt x="0" y="969"/>
                  </a:lnTo>
                  <a:lnTo>
                    <a:pt x="0" y="3766"/>
                  </a:lnTo>
                  <a:lnTo>
                    <a:pt x="1506" y="2906"/>
                  </a:lnTo>
                  <a:lnTo>
                    <a:pt x="161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337;p29">
              <a:extLst>
                <a:ext uri="{FF2B5EF4-FFF2-40B4-BE49-F238E27FC236}">
                  <a16:creationId xmlns:a16="http://schemas.microsoft.com/office/drawing/2014/main" id="{727E2BD6-D6B0-3495-3ADF-AAE242E9457A}"/>
                </a:ext>
              </a:extLst>
            </p:cNvPr>
            <p:cNvSpPr/>
            <p:nvPr/>
          </p:nvSpPr>
          <p:spPr>
            <a:xfrm>
              <a:off x="4748675" y="1333775"/>
              <a:ext cx="290525" cy="244800"/>
            </a:xfrm>
            <a:custGeom>
              <a:avLst/>
              <a:gdLst/>
              <a:ahLst/>
              <a:cxnLst/>
              <a:rect l="l" t="t" r="r" b="b"/>
              <a:pathLst>
                <a:path w="11621" h="9792" extrusionOk="0">
                  <a:moveTo>
                    <a:pt x="11297" y="431"/>
                  </a:moveTo>
                  <a:lnTo>
                    <a:pt x="11297" y="2906"/>
                  </a:lnTo>
                  <a:lnTo>
                    <a:pt x="431" y="9253"/>
                  </a:lnTo>
                  <a:lnTo>
                    <a:pt x="431" y="6930"/>
                  </a:lnTo>
                  <a:lnTo>
                    <a:pt x="431" y="6930"/>
                  </a:lnTo>
                  <a:lnTo>
                    <a:pt x="11297" y="431"/>
                  </a:lnTo>
                  <a:close/>
                  <a:moveTo>
                    <a:pt x="11297" y="1"/>
                  </a:moveTo>
                  <a:lnTo>
                    <a:pt x="108" y="6671"/>
                  </a:lnTo>
                  <a:lnTo>
                    <a:pt x="1" y="6779"/>
                  </a:lnTo>
                  <a:lnTo>
                    <a:pt x="1" y="9576"/>
                  </a:lnTo>
                  <a:lnTo>
                    <a:pt x="108" y="9791"/>
                  </a:lnTo>
                  <a:lnTo>
                    <a:pt x="323" y="9791"/>
                  </a:lnTo>
                  <a:lnTo>
                    <a:pt x="11512" y="3121"/>
                  </a:lnTo>
                  <a:lnTo>
                    <a:pt x="11620" y="3013"/>
                  </a:lnTo>
                  <a:lnTo>
                    <a:pt x="11620" y="108"/>
                  </a:lnTo>
                  <a:lnTo>
                    <a:pt x="1151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338;p29">
              <a:extLst>
                <a:ext uri="{FF2B5EF4-FFF2-40B4-BE49-F238E27FC236}">
                  <a16:creationId xmlns:a16="http://schemas.microsoft.com/office/drawing/2014/main" id="{4403663B-EBF4-41B9-8A81-F2D07619D310}"/>
                </a:ext>
              </a:extLst>
            </p:cNvPr>
            <p:cNvSpPr/>
            <p:nvPr/>
          </p:nvSpPr>
          <p:spPr>
            <a:xfrm>
              <a:off x="4643775" y="1274600"/>
              <a:ext cx="390025" cy="228650"/>
            </a:xfrm>
            <a:custGeom>
              <a:avLst/>
              <a:gdLst/>
              <a:ahLst/>
              <a:cxnLst/>
              <a:rect l="l" t="t" r="r" b="b"/>
              <a:pathLst>
                <a:path w="15601" h="9146" extrusionOk="0">
                  <a:moveTo>
                    <a:pt x="11190" y="1"/>
                  </a:moveTo>
                  <a:lnTo>
                    <a:pt x="1" y="6564"/>
                  </a:lnTo>
                  <a:lnTo>
                    <a:pt x="4412" y="9146"/>
                  </a:lnTo>
                  <a:lnTo>
                    <a:pt x="15601" y="2475"/>
                  </a:lnTo>
                  <a:lnTo>
                    <a:pt x="11190"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339;p29">
              <a:extLst>
                <a:ext uri="{FF2B5EF4-FFF2-40B4-BE49-F238E27FC236}">
                  <a16:creationId xmlns:a16="http://schemas.microsoft.com/office/drawing/2014/main" id="{33BD463A-0FE9-4B79-82FD-F2C3A37F2E74}"/>
                </a:ext>
              </a:extLst>
            </p:cNvPr>
            <p:cNvSpPr/>
            <p:nvPr/>
          </p:nvSpPr>
          <p:spPr>
            <a:xfrm>
              <a:off x="4702950" y="1382200"/>
              <a:ext cx="147975" cy="86100"/>
            </a:xfrm>
            <a:custGeom>
              <a:avLst/>
              <a:gdLst/>
              <a:ahLst/>
              <a:cxnLst/>
              <a:rect l="l" t="t" r="r" b="b"/>
              <a:pathLst>
                <a:path w="5919" h="3444" extrusionOk="0">
                  <a:moveTo>
                    <a:pt x="1615" y="0"/>
                  </a:moveTo>
                  <a:lnTo>
                    <a:pt x="1" y="861"/>
                  </a:lnTo>
                  <a:lnTo>
                    <a:pt x="4304" y="3443"/>
                  </a:lnTo>
                  <a:lnTo>
                    <a:pt x="5918" y="2475"/>
                  </a:lnTo>
                  <a:lnTo>
                    <a:pt x="161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340;p29">
              <a:extLst>
                <a:ext uri="{FF2B5EF4-FFF2-40B4-BE49-F238E27FC236}">
                  <a16:creationId xmlns:a16="http://schemas.microsoft.com/office/drawing/2014/main" id="{062F0C6C-B231-EA36-0775-D8920C29FC6A}"/>
                </a:ext>
              </a:extLst>
            </p:cNvPr>
            <p:cNvSpPr/>
            <p:nvPr/>
          </p:nvSpPr>
          <p:spPr>
            <a:xfrm>
              <a:off x="4942325" y="1363375"/>
              <a:ext cx="40375" cy="94150"/>
            </a:xfrm>
            <a:custGeom>
              <a:avLst/>
              <a:gdLst/>
              <a:ahLst/>
              <a:cxnLst/>
              <a:rect l="l" t="t" r="r" b="b"/>
              <a:pathLst>
                <a:path w="1615" h="3766" extrusionOk="0">
                  <a:moveTo>
                    <a:pt x="1615" y="0"/>
                  </a:moveTo>
                  <a:lnTo>
                    <a:pt x="1" y="968"/>
                  </a:lnTo>
                  <a:lnTo>
                    <a:pt x="1" y="3766"/>
                  </a:lnTo>
                  <a:lnTo>
                    <a:pt x="1507" y="2905"/>
                  </a:lnTo>
                  <a:lnTo>
                    <a:pt x="161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341;p29">
              <a:extLst>
                <a:ext uri="{FF2B5EF4-FFF2-40B4-BE49-F238E27FC236}">
                  <a16:creationId xmlns:a16="http://schemas.microsoft.com/office/drawing/2014/main" id="{44296810-612F-071D-F88D-CD561803BDFB}"/>
                </a:ext>
              </a:extLst>
            </p:cNvPr>
            <p:cNvSpPr/>
            <p:nvPr/>
          </p:nvSpPr>
          <p:spPr>
            <a:xfrm>
              <a:off x="4834750" y="1301500"/>
              <a:ext cx="147950" cy="86100"/>
            </a:xfrm>
            <a:custGeom>
              <a:avLst/>
              <a:gdLst/>
              <a:ahLst/>
              <a:cxnLst/>
              <a:rect l="l" t="t" r="r" b="b"/>
              <a:pathLst>
                <a:path w="5918" h="3444" extrusionOk="0">
                  <a:moveTo>
                    <a:pt x="1507" y="1"/>
                  </a:moveTo>
                  <a:lnTo>
                    <a:pt x="1" y="861"/>
                  </a:lnTo>
                  <a:lnTo>
                    <a:pt x="4304" y="3443"/>
                  </a:lnTo>
                  <a:lnTo>
                    <a:pt x="5918" y="2475"/>
                  </a:lnTo>
                  <a:lnTo>
                    <a:pt x="150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342;p29">
              <a:extLst>
                <a:ext uri="{FF2B5EF4-FFF2-40B4-BE49-F238E27FC236}">
                  <a16:creationId xmlns:a16="http://schemas.microsoft.com/office/drawing/2014/main" id="{F647B582-9814-1861-AE6D-95F772D78477}"/>
                </a:ext>
              </a:extLst>
            </p:cNvPr>
            <p:cNvSpPr/>
            <p:nvPr/>
          </p:nvSpPr>
          <p:spPr>
            <a:xfrm>
              <a:off x="4638400" y="1271925"/>
              <a:ext cx="400800" cy="236700"/>
            </a:xfrm>
            <a:custGeom>
              <a:avLst/>
              <a:gdLst/>
              <a:ahLst/>
              <a:cxnLst/>
              <a:rect l="l" t="t" r="r" b="b"/>
              <a:pathLst>
                <a:path w="16032" h="9468" extrusionOk="0">
                  <a:moveTo>
                    <a:pt x="11405" y="323"/>
                  </a:moveTo>
                  <a:lnTo>
                    <a:pt x="15434" y="2640"/>
                  </a:lnTo>
                  <a:lnTo>
                    <a:pt x="15434" y="2640"/>
                  </a:lnTo>
                  <a:lnTo>
                    <a:pt x="4627" y="9145"/>
                  </a:lnTo>
                  <a:lnTo>
                    <a:pt x="539" y="6671"/>
                  </a:lnTo>
                  <a:lnTo>
                    <a:pt x="11405" y="323"/>
                  </a:lnTo>
                  <a:close/>
                  <a:moveTo>
                    <a:pt x="11297" y="0"/>
                  </a:moveTo>
                  <a:lnTo>
                    <a:pt x="108" y="6563"/>
                  </a:lnTo>
                  <a:lnTo>
                    <a:pt x="1" y="6671"/>
                  </a:lnTo>
                  <a:lnTo>
                    <a:pt x="108" y="6886"/>
                  </a:lnTo>
                  <a:lnTo>
                    <a:pt x="4519" y="9468"/>
                  </a:lnTo>
                  <a:lnTo>
                    <a:pt x="4734" y="9468"/>
                  </a:lnTo>
                  <a:lnTo>
                    <a:pt x="15923" y="2798"/>
                  </a:lnTo>
                  <a:lnTo>
                    <a:pt x="16031" y="2582"/>
                  </a:lnTo>
                  <a:lnTo>
                    <a:pt x="15923" y="2475"/>
                  </a:lnTo>
                  <a:lnTo>
                    <a:pt x="1151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343;p29">
              <a:extLst>
                <a:ext uri="{FF2B5EF4-FFF2-40B4-BE49-F238E27FC236}">
                  <a16:creationId xmlns:a16="http://schemas.microsoft.com/office/drawing/2014/main" id="{9E2CDAD9-C772-BD8E-EA88-1807DA3E1434}"/>
                </a:ext>
              </a:extLst>
            </p:cNvPr>
            <p:cNvSpPr/>
            <p:nvPr/>
          </p:nvSpPr>
          <p:spPr>
            <a:xfrm>
              <a:off x="4802475" y="1358000"/>
              <a:ext cx="78025" cy="51125"/>
            </a:xfrm>
            <a:custGeom>
              <a:avLst/>
              <a:gdLst/>
              <a:ahLst/>
              <a:cxnLst/>
              <a:rect l="l" t="t" r="r" b="b"/>
              <a:pathLst>
                <a:path w="3121" h="2045" extrusionOk="0">
                  <a:moveTo>
                    <a:pt x="1614" y="0"/>
                  </a:moveTo>
                  <a:lnTo>
                    <a:pt x="969" y="108"/>
                  </a:lnTo>
                  <a:lnTo>
                    <a:pt x="431" y="323"/>
                  </a:lnTo>
                  <a:lnTo>
                    <a:pt x="108" y="646"/>
                  </a:lnTo>
                  <a:lnTo>
                    <a:pt x="0" y="968"/>
                  </a:lnTo>
                  <a:lnTo>
                    <a:pt x="108" y="1399"/>
                  </a:lnTo>
                  <a:lnTo>
                    <a:pt x="431" y="1721"/>
                  </a:lnTo>
                  <a:lnTo>
                    <a:pt x="969" y="1937"/>
                  </a:lnTo>
                  <a:lnTo>
                    <a:pt x="1614" y="2044"/>
                  </a:lnTo>
                  <a:lnTo>
                    <a:pt x="2152" y="1937"/>
                  </a:lnTo>
                  <a:lnTo>
                    <a:pt x="2690" y="1721"/>
                  </a:lnTo>
                  <a:lnTo>
                    <a:pt x="3013" y="1399"/>
                  </a:lnTo>
                  <a:lnTo>
                    <a:pt x="3120" y="968"/>
                  </a:lnTo>
                  <a:lnTo>
                    <a:pt x="3013" y="646"/>
                  </a:lnTo>
                  <a:lnTo>
                    <a:pt x="2690" y="323"/>
                  </a:lnTo>
                  <a:lnTo>
                    <a:pt x="2152" y="108"/>
                  </a:lnTo>
                  <a:lnTo>
                    <a:pt x="1614"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344;p29">
              <a:extLst>
                <a:ext uri="{FF2B5EF4-FFF2-40B4-BE49-F238E27FC236}">
                  <a16:creationId xmlns:a16="http://schemas.microsoft.com/office/drawing/2014/main" id="{7DA1281A-B722-2350-6D40-EF728D37E44C}"/>
                </a:ext>
              </a:extLst>
            </p:cNvPr>
            <p:cNvSpPr/>
            <p:nvPr/>
          </p:nvSpPr>
          <p:spPr>
            <a:xfrm>
              <a:off x="4931575" y="1293425"/>
              <a:ext cx="110300" cy="134525"/>
            </a:xfrm>
            <a:custGeom>
              <a:avLst/>
              <a:gdLst/>
              <a:ahLst/>
              <a:cxnLst/>
              <a:rect l="l" t="t" r="r" b="b"/>
              <a:pathLst>
                <a:path w="4412" h="5381" extrusionOk="0">
                  <a:moveTo>
                    <a:pt x="4412" y="1"/>
                  </a:moveTo>
                  <a:lnTo>
                    <a:pt x="1" y="2583"/>
                  </a:lnTo>
                  <a:lnTo>
                    <a:pt x="1" y="5380"/>
                  </a:lnTo>
                  <a:lnTo>
                    <a:pt x="4412" y="2798"/>
                  </a:lnTo>
                  <a:lnTo>
                    <a:pt x="441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345;p29">
              <a:extLst>
                <a:ext uri="{FF2B5EF4-FFF2-40B4-BE49-F238E27FC236}">
                  <a16:creationId xmlns:a16="http://schemas.microsoft.com/office/drawing/2014/main" id="{A7649E03-3F78-30F6-43AD-B450C1FA28A2}"/>
                </a:ext>
              </a:extLst>
            </p:cNvPr>
            <p:cNvSpPr/>
            <p:nvPr/>
          </p:nvSpPr>
          <p:spPr>
            <a:xfrm>
              <a:off x="4926200" y="1288050"/>
              <a:ext cx="121050" cy="142575"/>
            </a:xfrm>
            <a:custGeom>
              <a:avLst/>
              <a:gdLst/>
              <a:ahLst/>
              <a:cxnLst/>
              <a:rect l="l" t="t" r="r" b="b"/>
              <a:pathLst>
                <a:path w="4842" h="5703" extrusionOk="0">
                  <a:moveTo>
                    <a:pt x="4411" y="539"/>
                  </a:moveTo>
                  <a:lnTo>
                    <a:pt x="4411" y="2906"/>
                  </a:lnTo>
                  <a:lnTo>
                    <a:pt x="323" y="5256"/>
                  </a:lnTo>
                  <a:lnTo>
                    <a:pt x="323" y="2906"/>
                  </a:lnTo>
                  <a:lnTo>
                    <a:pt x="4411" y="539"/>
                  </a:lnTo>
                  <a:close/>
                  <a:moveTo>
                    <a:pt x="4519" y="1"/>
                  </a:moveTo>
                  <a:lnTo>
                    <a:pt x="108" y="2690"/>
                  </a:lnTo>
                  <a:lnTo>
                    <a:pt x="0" y="2798"/>
                  </a:lnTo>
                  <a:lnTo>
                    <a:pt x="0" y="5595"/>
                  </a:lnTo>
                  <a:lnTo>
                    <a:pt x="108" y="5703"/>
                  </a:lnTo>
                  <a:lnTo>
                    <a:pt x="323" y="5703"/>
                  </a:lnTo>
                  <a:lnTo>
                    <a:pt x="4734" y="3121"/>
                  </a:lnTo>
                  <a:lnTo>
                    <a:pt x="4842" y="3013"/>
                  </a:lnTo>
                  <a:lnTo>
                    <a:pt x="4842" y="216"/>
                  </a:lnTo>
                  <a:lnTo>
                    <a:pt x="473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346;p29">
              <a:extLst>
                <a:ext uri="{FF2B5EF4-FFF2-40B4-BE49-F238E27FC236}">
                  <a16:creationId xmlns:a16="http://schemas.microsoft.com/office/drawing/2014/main" id="{701A80B2-D19E-FD41-EEE9-57DEE58A4E6C}"/>
                </a:ext>
              </a:extLst>
            </p:cNvPr>
            <p:cNvSpPr/>
            <p:nvPr/>
          </p:nvSpPr>
          <p:spPr>
            <a:xfrm>
              <a:off x="4651850" y="1191225"/>
              <a:ext cx="279750" cy="236725"/>
            </a:xfrm>
            <a:custGeom>
              <a:avLst/>
              <a:gdLst/>
              <a:ahLst/>
              <a:cxnLst/>
              <a:rect l="l" t="t" r="r" b="b"/>
              <a:pathLst>
                <a:path w="11190" h="9469" extrusionOk="0">
                  <a:moveTo>
                    <a:pt x="1" y="1"/>
                  </a:moveTo>
                  <a:lnTo>
                    <a:pt x="1" y="2798"/>
                  </a:lnTo>
                  <a:lnTo>
                    <a:pt x="11190" y="9468"/>
                  </a:lnTo>
                  <a:lnTo>
                    <a:pt x="11190" y="6671"/>
                  </a:lnTo>
                  <a:lnTo>
                    <a:pt x="1"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347;p29">
              <a:extLst>
                <a:ext uri="{FF2B5EF4-FFF2-40B4-BE49-F238E27FC236}">
                  <a16:creationId xmlns:a16="http://schemas.microsoft.com/office/drawing/2014/main" id="{F30EC386-E135-85C4-2C88-23D805C6BD1B}"/>
                </a:ext>
              </a:extLst>
            </p:cNvPr>
            <p:cNvSpPr/>
            <p:nvPr/>
          </p:nvSpPr>
          <p:spPr>
            <a:xfrm>
              <a:off x="4832050" y="1298825"/>
              <a:ext cx="40375" cy="94150"/>
            </a:xfrm>
            <a:custGeom>
              <a:avLst/>
              <a:gdLst/>
              <a:ahLst/>
              <a:cxnLst/>
              <a:rect l="l" t="t" r="r" b="b"/>
              <a:pathLst>
                <a:path w="1615" h="3766" extrusionOk="0">
                  <a:moveTo>
                    <a:pt x="1" y="0"/>
                  </a:moveTo>
                  <a:lnTo>
                    <a:pt x="109" y="2905"/>
                  </a:lnTo>
                  <a:lnTo>
                    <a:pt x="1615" y="3766"/>
                  </a:lnTo>
                  <a:lnTo>
                    <a:pt x="1615" y="968"/>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348;p29">
              <a:extLst>
                <a:ext uri="{FF2B5EF4-FFF2-40B4-BE49-F238E27FC236}">
                  <a16:creationId xmlns:a16="http://schemas.microsoft.com/office/drawing/2014/main" id="{9A2444C3-B30D-B14A-F8E9-7C345E7FD581}"/>
                </a:ext>
              </a:extLst>
            </p:cNvPr>
            <p:cNvSpPr/>
            <p:nvPr/>
          </p:nvSpPr>
          <p:spPr>
            <a:xfrm>
              <a:off x="4646475" y="1188550"/>
              <a:ext cx="287825" cy="242075"/>
            </a:xfrm>
            <a:custGeom>
              <a:avLst/>
              <a:gdLst/>
              <a:ahLst/>
              <a:cxnLst/>
              <a:rect l="l" t="t" r="r" b="b"/>
              <a:pathLst>
                <a:path w="11513" h="9683" extrusionOk="0">
                  <a:moveTo>
                    <a:pt x="323" y="430"/>
                  </a:moveTo>
                  <a:lnTo>
                    <a:pt x="11189" y="6929"/>
                  </a:lnTo>
                  <a:lnTo>
                    <a:pt x="11189" y="9253"/>
                  </a:lnTo>
                  <a:lnTo>
                    <a:pt x="323" y="2797"/>
                  </a:lnTo>
                  <a:lnTo>
                    <a:pt x="323" y="430"/>
                  </a:lnTo>
                  <a:close/>
                  <a:moveTo>
                    <a:pt x="108" y="0"/>
                  </a:moveTo>
                  <a:lnTo>
                    <a:pt x="0" y="108"/>
                  </a:lnTo>
                  <a:lnTo>
                    <a:pt x="0" y="2905"/>
                  </a:lnTo>
                  <a:lnTo>
                    <a:pt x="108" y="3120"/>
                  </a:lnTo>
                  <a:lnTo>
                    <a:pt x="11297" y="9683"/>
                  </a:lnTo>
                  <a:lnTo>
                    <a:pt x="11512" y="9683"/>
                  </a:lnTo>
                  <a:lnTo>
                    <a:pt x="11512" y="9575"/>
                  </a:lnTo>
                  <a:lnTo>
                    <a:pt x="11512" y="6778"/>
                  </a:lnTo>
                  <a:lnTo>
                    <a:pt x="11512" y="6670"/>
                  </a:lnTo>
                  <a:lnTo>
                    <a:pt x="21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349;p29">
              <a:extLst>
                <a:ext uri="{FF2B5EF4-FFF2-40B4-BE49-F238E27FC236}">
                  <a16:creationId xmlns:a16="http://schemas.microsoft.com/office/drawing/2014/main" id="{D8E61482-0D18-8089-372E-BC221D524D09}"/>
                </a:ext>
              </a:extLst>
            </p:cNvPr>
            <p:cNvSpPr/>
            <p:nvPr/>
          </p:nvSpPr>
          <p:spPr>
            <a:xfrm>
              <a:off x="4651850" y="1129375"/>
              <a:ext cx="390025" cy="228650"/>
            </a:xfrm>
            <a:custGeom>
              <a:avLst/>
              <a:gdLst/>
              <a:ahLst/>
              <a:cxnLst/>
              <a:rect l="l" t="t" r="r" b="b"/>
              <a:pathLst>
                <a:path w="15601" h="9146" extrusionOk="0">
                  <a:moveTo>
                    <a:pt x="4304" y="0"/>
                  </a:moveTo>
                  <a:lnTo>
                    <a:pt x="1" y="2475"/>
                  </a:lnTo>
                  <a:lnTo>
                    <a:pt x="11190" y="9145"/>
                  </a:lnTo>
                  <a:lnTo>
                    <a:pt x="15601" y="6563"/>
                  </a:lnTo>
                  <a:lnTo>
                    <a:pt x="4304"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350;p29">
              <a:extLst>
                <a:ext uri="{FF2B5EF4-FFF2-40B4-BE49-F238E27FC236}">
                  <a16:creationId xmlns:a16="http://schemas.microsoft.com/office/drawing/2014/main" id="{5F0783B1-A646-8D20-C346-7B0ED7D6571C}"/>
                </a:ext>
              </a:extLst>
            </p:cNvPr>
            <p:cNvSpPr/>
            <p:nvPr/>
          </p:nvSpPr>
          <p:spPr>
            <a:xfrm>
              <a:off x="4832050" y="1236950"/>
              <a:ext cx="150650" cy="86100"/>
            </a:xfrm>
            <a:custGeom>
              <a:avLst/>
              <a:gdLst/>
              <a:ahLst/>
              <a:cxnLst/>
              <a:rect l="l" t="t" r="r" b="b"/>
              <a:pathLst>
                <a:path w="6026" h="3444" extrusionOk="0">
                  <a:moveTo>
                    <a:pt x="4412" y="1"/>
                  </a:moveTo>
                  <a:lnTo>
                    <a:pt x="1" y="2475"/>
                  </a:lnTo>
                  <a:lnTo>
                    <a:pt x="1615" y="3443"/>
                  </a:lnTo>
                  <a:lnTo>
                    <a:pt x="6026" y="861"/>
                  </a:lnTo>
                  <a:lnTo>
                    <a:pt x="441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351;p29">
              <a:extLst>
                <a:ext uri="{FF2B5EF4-FFF2-40B4-BE49-F238E27FC236}">
                  <a16:creationId xmlns:a16="http://schemas.microsoft.com/office/drawing/2014/main" id="{32B1569B-DC3C-B6C1-8763-3745FA1E501F}"/>
                </a:ext>
              </a:extLst>
            </p:cNvPr>
            <p:cNvSpPr/>
            <p:nvPr/>
          </p:nvSpPr>
          <p:spPr>
            <a:xfrm>
              <a:off x="4702950" y="1218125"/>
              <a:ext cx="40375" cy="94175"/>
            </a:xfrm>
            <a:custGeom>
              <a:avLst/>
              <a:gdLst/>
              <a:ahLst/>
              <a:cxnLst/>
              <a:rect l="l" t="t" r="r" b="b"/>
              <a:pathLst>
                <a:path w="1615" h="3767" extrusionOk="0">
                  <a:moveTo>
                    <a:pt x="1" y="1"/>
                  </a:moveTo>
                  <a:lnTo>
                    <a:pt x="108" y="2798"/>
                  </a:lnTo>
                  <a:lnTo>
                    <a:pt x="1615" y="3766"/>
                  </a:lnTo>
                  <a:lnTo>
                    <a:pt x="1615" y="969"/>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352;p29">
              <a:extLst>
                <a:ext uri="{FF2B5EF4-FFF2-40B4-BE49-F238E27FC236}">
                  <a16:creationId xmlns:a16="http://schemas.microsoft.com/office/drawing/2014/main" id="{C98BF40E-FD14-A6C2-2169-F4DEF707DCFE}"/>
                </a:ext>
              </a:extLst>
            </p:cNvPr>
            <p:cNvSpPr/>
            <p:nvPr/>
          </p:nvSpPr>
          <p:spPr>
            <a:xfrm>
              <a:off x="4702950" y="1153575"/>
              <a:ext cx="147975" cy="88775"/>
            </a:xfrm>
            <a:custGeom>
              <a:avLst/>
              <a:gdLst/>
              <a:ahLst/>
              <a:cxnLst/>
              <a:rect l="l" t="t" r="r" b="b"/>
              <a:pathLst>
                <a:path w="5919" h="3551" extrusionOk="0">
                  <a:moveTo>
                    <a:pt x="4412" y="0"/>
                  </a:moveTo>
                  <a:lnTo>
                    <a:pt x="1" y="2583"/>
                  </a:lnTo>
                  <a:lnTo>
                    <a:pt x="1615" y="3551"/>
                  </a:lnTo>
                  <a:lnTo>
                    <a:pt x="5918" y="969"/>
                  </a:lnTo>
                  <a:lnTo>
                    <a:pt x="441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353;p29">
              <a:extLst>
                <a:ext uri="{FF2B5EF4-FFF2-40B4-BE49-F238E27FC236}">
                  <a16:creationId xmlns:a16="http://schemas.microsoft.com/office/drawing/2014/main" id="{2286FCD2-B88A-790B-1116-84F09469AA4A}"/>
                </a:ext>
              </a:extLst>
            </p:cNvPr>
            <p:cNvSpPr/>
            <p:nvPr/>
          </p:nvSpPr>
          <p:spPr>
            <a:xfrm>
              <a:off x="4646475" y="1124000"/>
              <a:ext cx="400775" cy="239400"/>
            </a:xfrm>
            <a:custGeom>
              <a:avLst/>
              <a:gdLst/>
              <a:ahLst/>
              <a:cxnLst/>
              <a:rect l="l" t="t" r="r" b="b"/>
              <a:pathLst>
                <a:path w="16031" h="9576" extrusionOk="0">
                  <a:moveTo>
                    <a:pt x="4519" y="430"/>
                  </a:moveTo>
                  <a:lnTo>
                    <a:pt x="15493" y="6778"/>
                  </a:lnTo>
                  <a:lnTo>
                    <a:pt x="11405" y="9145"/>
                  </a:lnTo>
                  <a:lnTo>
                    <a:pt x="405" y="2693"/>
                  </a:lnTo>
                  <a:lnTo>
                    <a:pt x="4519" y="430"/>
                  </a:lnTo>
                  <a:close/>
                  <a:moveTo>
                    <a:pt x="4519" y="0"/>
                  </a:moveTo>
                  <a:lnTo>
                    <a:pt x="108" y="2582"/>
                  </a:lnTo>
                  <a:lnTo>
                    <a:pt x="0" y="2690"/>
                  </a:lnTo>
                  <a:lnTo>
                    <a:pt x="108" y="2797"/>
                  </a:lnTo>
                  <a:lnTo>
                    <a:pt x="11297" y="9575"/>
                  </a:lnTo>
                  <a:lnTo>
                    <a:pt x="11512" y="9575"/>
                  </a:lnTo>
                  <a:lnTo>
                    <a:pt x="15923" y="6886"/>
                  </a:lnTo>
                  <a:lnTo>
                    <a:pt x="16031" y="6778"/>
                  </a:lnTo>
                  <a:lnTo>
                    <a:pt x="15923" y="6563"/>
                  </a:lnTo>
                  <a:lnTo>
                    <a:pt x="4627" y="108"/>
                  </a:lnTo>
                  <a:lnTo>
                    <a:pt x="451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354;p29">
              <a:extLst>
                <a:ext uri="{FF2B5EF4-FFF2-40B4-BE49-F238E27FC236}">
                  <a16:creationId xmlns:a16="http://schemas.microsoft.com/office/drawing/2014/main" id="{78EB4AD3-900F-04B3-D41F-5816DAE96A47}"/>
                </a:ext>
              </a:extLst>
            </p:cNvPr>
            <p:cNvSpPr/>
            <p:nvPr/>
          </p:nvSpPr>
          <p:spPr>
            <a:xfrm>
              <a:off x="4802475" y="1212750"/>
              <a:ext cx="80725" cy="51125"/>
            </a:xfrm>
            <a:custGeom>
              <a:avLst/>
              <a:gdLst/>
              <a:ahLst/>
              <a:cxnLst/>
              <a:rect l="l" t="t" r="r" b="b"/>
              <a:pathLst>
                <a:path w="3229" h="2045" extrusionOk="0">
                  <a:moveTo>
                    <a:pt x="969" y="0"/>
                  </a:moveTo>
                  <a:lnTo>
                    <a:pt x="538" y="216"/>
                  </a:lnTo>
                  <a:lnTo>
                    <a:pt x="108" y="538"/>
                  </a:lnTo>
                  <a:lnTo>
                    <a:pt x="0" y="969"/>
                  </a:lnTo>
                  <a:lnTo>
                    <a:pt x="108" y="1399"/>
                  </a:lnTo>
                  <a:lnTo>
                    <a:pt x="538" y="1722"/>
                  </a:lnTo>
                  <a:lnTo>
                    <a:pt x="969" y="1937"/>
                  </a:lnTo>
                  <a:lnTo>
                    <a:pt x="1614" y="2045"/>
                  </a:lnTo>
                  <a:lnTo>
                    <a:pt x="2260" y="1937"/>
                  </a:lnTo>
                  <a:lnTo>
                    <a:pt x="2690" y="1722"/>
                  </a:lnTo>
                  <a:lnTo>
                    <a:pt x="3120" y="1399"/>
                  </a:lnTo>
                  <a:lnTo>
                    <a:pt x="3228" y="969"/>
                  </a:lnTo>
                  <a:lnTo>
                    <a:pt x="3120" y="538"/>
                  </a:lnTo>
                  <a:lnTo>
                    <a:pt x="2690" y="216"/>
                  </a:lnTo>
                  <a:lnTo>
                    <a:pt x="226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355;p29">
              <a:extLst>
                <a:ext uri="{FF2B5EF4-FFF2-40B4-BE49-F238E27FC236}">
                  <a16:creationId xmlns:a16="http://schemas.microsoft.com/office/drawing/2014/main" id="{687A223B-DA32-57AD-BEB7-830BC20E630E}"/>
                </a:ext>
              </a:extLst>
            </p:cNvPr>
            <p:cNvSpPr/>
            <p:nvPr/>
          </p:nvSpPr>
          <p:spPr>
            <a:xfrm>
              <a:off x="4786325" y="1371425"/>
              <a:ext cx="113000" cy="134525"/>
            </a:xfrm>
            <a:custGeom>
              <a:avLst/>
              <a:gdLst/>
              <a:ahLst/>
              <a:cxnLst/>
              <a:rect l="l" t="t" r="r" b="b"/>
              <a:pathLst>
                <a:path w="4520" h="5381" extrusionOk="0">
                  <a:moveTo>
                    <a:pt x="4520" y="1"/>
                  </a:moveTo>
                  <a:lnTo>
                    <a:pt x="1" y="2691"/>
                  </a:lnTo>
                  <a:lnTo>
                    <a:pt x="1" y="5380"/>
                  </a:lnTo>
                  <a:lnTo>
                    <a:pt x="4520" y="2798"/>
                  </a:lnTo>
                  <a:lnTo>
                    <a:pt x="452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356;p29">
              <a:extLst>
                <a:ext uri="{FF2B5EF4-FFF2-40B4-BE49-F238E27FC236}">
                  <a16:creationId xmlns:a16="http://schemas.microsoft.com/office/drawing/2014/main" id="{BAA5B70A-9FA8-1776-A4CE-792F02AB7061}"/>
                </a:ext>
              </a:extLst>
            </p:cNvPr>
            <p:cNvSpPr/>
            <p:nvPr/>
          </p:nvSpPr>
          <p:spPr>
            <a:xfrm>
              <a:off x="4783650" y="1368750"/>
              <a:ext cx="118375" cy="142575"/>
            </a:xfrm>
            <a:custGeom>
              <a:avLst/>
              <a:gdLst/>
              <a:ahLst/>
              <a:cxnLst/>
              <a:rect l="l" t="t" r="r" b="b"/>
              <a:pathLst>
                <a:path w="4735" h="5703" extrusionOk="0">
                  <a:moveTo>
                    <a:pt x="4411" y="431"/>
                  </a:moveTo>
                  <a:lnTo>
                    <a:pt x="4411" y="2798"/>
                  </a:lnTo>
                  <a:lnTo>
                    <a:pt x="323" y="5191"/>
                  </a:lnTo>
                  <a:lnTo>
                    <a:pt x="323" y="2905"/>
                  </a:lnTo>
                  <a:lnTo>
                    <a:pt x="4411" y="431"/>
                  </a:lnTo>
                  <a:close/>
                  <a:moveTo>
                    <a:pt x="4519" y="0"/>
                  </a:moveTo>
                  <a:lnTo>
                    <a:pt x="0" y="2582"/>
                  </a:lnTo>
                  <a:lnTo>
                    <a:pt x="0" y="2798"/>
                  </a:lnTo>
                  <a:lnTo>
                    <a:pt x="0" y="5487"/>
                  </a:lnTo>
                  <a:lnTo>
                    <a:pt x="0" y="5702"/>
                  </a:lnTo>
                  <a:lnTo>
                    <a:pt x="216" y="5702"/>
                  </a:lnTo>
                  <a:lnTo>
                    <a:pt x="4627" y="3120"/>
                  </a:lnTo>
                  <a:lnTo>
                    <a:pt x="4734" y="2905"/>
                  </a:lnTo>
                  <a:lnTo>
                    <a:pt x="4734" y="108"/>
                  </a:lnTo>
                  <a:lnTo>
                    <a:pt x="4627"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357;p29">
              <a:extLst>
                <a:ext uri="{FF2B5EF4-FFF2-40B4-BE49-F238E27FC236}">
                  <a16:creationId xmlns:a16="http://schemas.microsoft.com/office/drawing/2014/main" id="{BDE9F0C8-984C-D76E-4ABA-D808749B5EF6}"/>
                </a:ext>
              </a:extLst>
            </p:cNvPr>
            <p:cNvSpPr/>
            <p:nvPr/>
          </p:nvSpPr>
          <p:spPr>
            <a:xfrm>
              <a:off x="4506600" y="1269225"/>
              <a:ext cx="279750" cy="236725"/>
            </a:xfrm>
            <a:custGeom>
              <a:avLst/>
              <a:gdLst/>
              <a:ahLst/>
              <a:cxnLst/>
              <a:rect l="l" t="t" r="r" b="b"/>
              <a:pathLst>
                <a:path w="11190" h="9469" extrusionOk="0">
                  <a:moveTo>
                    <a:pt x="1" y="1"/>
                  </a:moveTo>
                  <a:lnTo>
                    <a:pt x="1" y="2906"/>
                  </a:lnTo>
                  <a:lnTo>
                    <a:pt x="11190" y="9468"/>
                  </a:lnTo>
                  <a:lnTo>
                    <a:pt x="11190" y="6779"/>
                  </a:lnTo>
                  <a:lnTo>
                    <a:pt x="1"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358;p29">
              <a:extLst>
                <a:ext uri="{FF2B5EF4-FFF2-40B4-BE49-F238E27FC236}">
                  <a16:creationId xmlns:a16="http://schemas.microsoft.com/office/drawing/2014/main" id="{C0393C5E-7145-9561-582D-0B83E6B48768}"/>
                </a:ext>
              </a:extLst>
            </p:cNvPr>
            <p:cNvSpPr/>
            <p:nvPr/>
          </p:nvSpPr>
          <p:spPr>
            <a:xfrm>
              <a:off x="4689500" y="1379500"/>
              <a:ext cx="40375" cy="94175"/>
            </a:xfrm>
            <a:custGeom>
              <a:avLst/>
              <a:gdLst/>
              <a:ahLst/>
              <a:cxnLst/>
              <a:rect l="l" t="t" r="r" b="b"/>
              <a:pathLst>
                <a:path w="1615" h="3767" extrusionOk="0">
                  <a:moveTo>
                    <a:pt x="1" y="1"/>
                  </a:moveTo>
                  <a:lnTo>
                    <a:pt x="108" y="2798"/>
                  </a:lnTo>
                  <a:lnTo>
                    <a:pt x="1615" y="3766"/>
                  </a:lnTo>
                  <a:lnTo>
                    <a:pt x="1615" y="861"/>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359;p29">
              <a:extLst>
                <a:ext uri="{FF2B5EF4-FFF2-40B4-BE49-F238E27FC236}">
                  <a16:creationId xmlns:a16="http://schemas.microsoft.com/office/drawing/2014/main" id="{F2350C70-5C53-0152-E532-893232E0DD66}"/>
                </a:ext>
              </a:extLst>
            </p:cNvPr>
            <p:cNvSpPr/>
            <p:nvPr/>
          </p:nvSpPr>
          <p:spPr>
            <a:xfrm>
              <a:off x="4501225" y="1266550"/>
              <a:ext cx="290525" cy="244775"/>
            </a:xfrm>
            <a:custGeom>
              <a:avLst/>
              <a:gdLst/>
              <a:ahLst/>
              <a:cxnLst/>
              <a:rect l="l" t="t" r="r" b="b"/>
              <a:pathLst>
                <a:path w="11621" h="9791" extrusionOk="0">
                  <a:moveTo>
                    <a:pt x="431" y="430"/>
                  </a:moveTo>
                  <a:lnTo>
                    <a:pt x="11297" y="6993"/>
                  </a:lnTo>
                  <a:lnTo>
                    <a:pt x="11297" y="9253"/>
                  </a:lnTo>
                  <a:lnTo>
                    <a:pt x="431" y="2905"/>
                  </a:lnTo>
                  <a:lnTo>
                    <a:pt x="431" y="430"/>
                  </a:lnTo>
                  <a:close/>
                  <a:moveTo>
                    <a:pt x="108" y="0"/>
                  </a:moveTo>
                  <a:lnTo>
                    <a:pt x="1" y="108"/>
                  </a:lnTo>
                  <a:lnTo>
                    <a:pt x="1" y="3013"/>
                  </a:lnTo>
                  <a:lnTo>
                    <a:pt x="108" y="3120"/>
                  </a:lnTo>
                  <a:lnTo>
                    <a:pt x="11297" y="9790"/>
                  </a:lnTo>
                  <a:lnTo>
                    <a:pt x="11513" y="9790"/>
                  </a:lnTo>
                  <a:lnTo>
                    <a:pt x="11620" y="9575"/>
                  </a:lnTo>
                  <a:lnTo>
                    <a:pt x="11620" y="6886"/>
                  </a:lnTo>
                  <a:lnTo>
                    <a:pt x="11513" y="6670"/>
                  </a:lnTo>
                  <a:lnTo>
                    <a:pt x="32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360;p29">
              <a:extLst>
                <a:ext uri="{FF2B5EF4-FFF2-40B4-BE49-F238E27FC236}">
                  <a16:creationId xmlns:a16="http://schemas.microsoft.com/office/drawing/2014/main" id="{63354F4B-3555-4935-578A-E0E92BBE8010}"/>
                </a:ext>
              </a:extLst>
            </p:cNvPr>
            <p:cNvSpPr/>
            <p:nvPr/>
          </p:nvSpPr>
          <p:spPr>
            <a:xfrm>
              <a:off x="4506600" y="1207375"/>
              <a:ext cx="392725" cy="231325"/>
            </a:xfrm>
            <a:custGeom>
              <a:avLst/>
              <a:gdLst/>
              <a:ahLst/>
              <a:cxnLst/>
              <a:rect l="l" t="t" r="r" b="b"/>
              <a:pathLst>
                <a:path w="15709" h="9253" extrusionOk="0">
                  <a:moveTo>
                    <a:pt x="4412" y="0"/>
                  </a:moveTo>
                  <a:lnTo>
                    <a:pt x="1" y="2475"/>
                  </a:lnTo>
                  <a:lnTo>
                    <a:pt x="11190" y="9253"/>
                  </a:lnTo>
                  <a:lnTo>
                    <a:pt x="15709" y="6563"/>
                  </a:lnTo>
                  <a:lnTo>
                    <a:pt x="4412"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361;p29">
              <a:extLst>
                <a:ext uri="{FF2B5EF4-FFF2-40B4-BE49-F238E27FC236}">
                  <a16:creationId xmlns:a16="http://schemas.microsoft.com/office/drawing/2014/main" id="{59F6677F-1ADB-5A67-5FF8-2AA7D3B3F9C8}"/>
                </a:ext>
              </a:extLst>
            </p:cNvPr>
            <p:cNvSpPr/>
            <p:nvPr/>
          </p:nvSpPr>
          <p:spPr>
            <a:xfrm>
              <a:off x="4689500" y="1314950"/>
              <a:ext cx="147975" cy="86100"/>
            </a:xfrm>
            <a:custGeom>
              <a:avLst/>
              <a:gdLst/>
              <a:ahLst/>
              <a:cxnLst/>
              <a:rect l="l" t="t" r="r" b="b"/>
              <a:pathLst>
                <a:path w="5919" h="3444" extrusionOk="0">
                  <a:moveTo>
                    <a:pt x="4412" y="1"/>
                  </a:moveTo>
                  <a:lnTo>
                    <a:pt x="1" y="2583"/>
                  </a:lnTo>
                  <a:lnTo>
                    <a:pt x="1615" y="3443"/>
                  </a:lnTo>
                  <a:lnTo>
                    <a:pt x="5918" y="861"/>
                  </a:lnTo>
                  <a:lnTo>
                    <a:pt x="441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362;p29">
              <a:extLst>
                <a:ext uri="{FF2B5EF4-FFF2-40B4-BE49-F238E27FC236}">
                  <a16:creationId xmlns:a16="http://schemas.microsoft.com/office/drawing/2014/main" id="{F2ED0A6C-2B03-6CA5-47D5-EFC638146829}"/>
                </a:ext>
              </a:extLst>
            </p:cNvPr>
            <p:cNvSpPr/>
            <p:nvPr/>
          </p:nvSpPr>
          <p:spPr>
            <a:xfrm>
              <a:off x="4557725" y="1296125"/>
              <a:ext cx="40350" cy="94175"/>
            </a:xfrm>
            <a:custGeom>
              <a:avLst/>
              <a:gdLst/>
              <a:ahLst/>
              <a:cxnLst/>
              <a:rect l="l" t="t" r="r" b="b"/>
              <a:pathLst>
                <a:path w="1614" h="3767" extrusionOk="0">
                  <a:moveTo>
                    <a:pt x="0" y="1"/>
                  </a:moveTo>
                  <a:lnTo>
                    <a:pt x="108" y="2905"/>
                  </a:lnTo>
                  <a:lnTo>
                    <a:pt x="1614" y="3766"/>
                  </a:lnTo>
                  <a:lnTo>
                    <a:pt x="1614" y="969"/>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363;p29">
              <a:extLst>
                <a:ext uri="{FF2B5EF4-FFF2-40B4-BE49-F238E27FC236}">
                  <a16:creationId xmlns:a16="http://schemas.microsoft.com/office/drawing/2014/main" id="{5EA0122E-603A-AB0E-4294-F655D73C0B06}"/>
                </a:ext>
              </a:extLst>
            </p:cNvPr>
            <p:cNvSpPr/>
            <p:nvPr/>
          </p:nvSpPr>
          <p:spPr>
            <a:xfrm>
              <a:off x="4557725" y="1234275"/>
              <a:ext cx="150625" cy="86075"/>
            </a:xfrm>
            <a:custGeom>
              <a:avLst/>
              <a:gdLst/>
              <a:ahLst/>
              <a:cxnLst/>
              <a:rect l="l" t="t" r="r" b="b"/>
              <a:pathLst>
                <a:path w="6025" h="3443" extrusionOk="0">
                  <a:moveTo>
                    <a:pt x="4411" y="0"/>
                  </a:moveTo>
                  <a:lnTo>
                    <a:pt x="0" y="2475"/>
                  </a:lnTo>
                  <a:lnTo>
                    <a:pt x="1614" y="3443"/>
                  </a:lnTo>
                  <a:lnTo>
                    <a:pt x="6025" y="861"/>
                  </a:lnTo>
                  <a:lnTo>
                    <a:pt x="441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364;p29">
              <a:extLst>
                <a:ext uri="{FF2B5EF4-FFF2-40B4-BE49-F238E27FC236}">
                  <a16:creationId xmlns:a16="http://schemas.microsoft.com/office/drawing/2014/main" id="{E12184D9-5CFF-D794-7AE6-49079E5294EE}"/>
                </a:ext>
              </a:extLst>
            </p:cNvPr>
            <p:cNvSpPr/>
            <p:nvPr/>
          </p:nvSpPr>
          <p:spPr>
            <a:xfrm>
              <a:off x="4501225" y="1204675"/>
              <a:ext cx="400800" cy="236725"/>
            </a:xfrm>
            <a:custGeom>
              <a:avLst/>
              <a:gdLst/>
              <a:ahLst/>
              <a:cxnLst/>
              <a:rect l="l" t="t" r="r" b="b"/>
              <a:pathLst>
                <a:path w="16032" h="9469" extrusionOk="0">
                  <a:moveTo>
                    <a:pt x="4627" y="323"/>
                  </a:moveTo>
                  <a:lnTo>
                    <a:pt x="15493" y="6671"/>
                  </a:lnTo>
                  <a:lnTo>
                    <a:pt x="11405" y="9145"/>
                  </a:lnTo>
                  <a:lnTo>
                    <a:pt x="598" y="2640"/>
                  </a:lnTo>
                  <a:lnTo>
                    <a:pt x="598" y="2640"/>
                  </a:lnTo>
                  <a:lnTo>
                    <a:pt x="4627" y="323"/>
                  </a:lnTo>
                  <a:close/>
                  <a:moveTo>
                    <a:pt x="4519" y="1"/>
                  </a:moveTo>
                  <a:lnTo>
                    <a:pt x="108" y="2475"/>
                  </a:lnTo>
                  <a:lnTo>
                    <a:pt x="1" y="2583"/>
                  </a:lnTo>
                  <a:lnTo>
                    <a:pt x="108" y="2798"/>
                  </a:lnTo>
                  <a:lnTo>
                    <a:pt x="11297" y="9468"/>
                  </a:lnTo>
                  <a:lnTo>
                    <a:pt x="11513" y="9468"/>
                  </a:lnTo>
                  <a:lnTo>
                    <a:pt x="15924" y="6886"/>
                  </a:lnTo>
                  <a:lnTo>
                    <a:pt x="16031" y="6671"/>
                  </a:lnTo>
                  <a:lnTo>
                    <a:pt x="15924" y="6563"/>
                  </a:lnTo>
                  <a:lnTo>
                    <a:pt x="473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365;p29">
              <a:extLst>
                <a:ext uri="{FF2B5EF4-FFF2-40B4-BE49-F238E27FC236}">
                  <a16:creationId xmlns:a16="http://schemas.microsoft.com/office/drawing/2014/main" id="{FAB88A42-AF5A-A109-884E-3203908AD89C}"/>
                </a:ext>
              </a:extLst>
            </p:cNvPr>
            <p:cNvSpPr/>
            <p:nvPr/>
          </p:nvSpPr>
          <p:spPr>
            <a:xfrm>
              <a:off x="4659925" y="1290750"/>
              <a:ext cx="78025" cy="51125"/>
            </a:xfrm>
            <a:custGeom>
              <a:avLst/>
              <a:gdLst/>
              <a:ahLst/>
              <a:cxnLst/>
              <a:rect l="l" t="t" r="r" b="b"/>
              <a:pathLst>
                <a:path w="3121" h="2045" extrusionOk="0">
                  <a:moveTo>
                    <a:pt x="1507" y="0"/>
                  </a:moveTo>
                  <a:lnTo>
                    <a:pt x="969" y="108"/>
                  </a:lnTo>
                  <a:lnTo>
                    <a:pt x="431" y="323"/>
                  </a:lnTo>
                  <a:lnTo>
                    <a:pt x="108" y="646"/>
                  </a:lnTo>
                  <a:lnTo>
                    <a:pt x="0" y="1076"/>
                  </a:lnTo>
                  <a:lnTo>
                    <a:pt x="108" y="1399"/>
                  </a:lnTo>
                  <a:lnTo>
                    <a:pt x="431" y="1722"/>
                  </a:lnTo>
                  <a:lnTo>
                    <a:pt x="969" y="1937"/>
                  </a:lnTo>
                  <a:lnTo>
                    <a:pt x="1507" y="2045"/>
                  </a:lnTo>
                  <a:lnTo>
                    <a:pt x="2152" y="1937"/>
                  </a:lnTo>
                  <a:lnTo>
                    <a:pt x="2690" y="1722"/>
                  </a:lnTo>
                  <a:lnTo>
                    <a:pt x="3013" y="1399"/>
                  </a:lnTo>
                  <a:lnTo>
                    <a:pt x="3120" y="1076"/>
                  </a:lnTo>
                  <a:lnTo>
                    <a:pt x="3013" y="646"/>
                  </a:lnTo>
                  <a:lnTo>
                    <a:pt x="2690" y="323"/>
                  </a:lnTo>
                  <a:lnTo>
                    <a:pt x="2152" y="108"/>
                  </a:lnTo>
                  <a:lnTo>
                    <a:pt x="150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366;p29">
              <a:extLst>
                <a:ext uri="{FF2B5EF4-FFF2-40B4-BE49-F238E27FC236}">
                  <a16:creationId xmlns:a16="http://schemas.microsoft.com/office/drawing/2014/main" id="{443F098B-BB29-E9B3-6877-671207205F98}"/>
                </a:ext>
              </a:extLst>
            </p:cNvPr>
            <p:cNvSpPr/>
            <p:nvPr/>
          </p:nvSpPr>
          <p:spPr>
            <a:xfrm>
              <a:off x="5292000" y="1796400"/>
              <a:ext cx="21525" cy="18850"/>
            </a:xfrm>
            <a:custGeom>
              <a:avLst/>
              <a:gdLst/>
              <a:ahLst/>
              <a:cxnLst/>
              <a:rect l="l" t="t" r="r" b="b"/>
              <a:pathLst>
                <a:path w="861" h="754" extrusionOk="0">
                  <a:moveTo>
                    <a:pt x="861" y="1"/>
                  </a:moveTo>
                  <a:lnTo>
                    <a:pt x="0" y="431"/>
                  </a:lnTo>
                  <a:lnTo>
                    <a:pt x="108" y="754"/>
                  </a:lnTo>
                  <a:lnTo>
                    <a:pt x="646" y="431"/>
                  </a:lnTo>
                  <a:lnTo>
                    <a:pt x="753" y="323"/>
                  </a:lnTo>
                  <a:lnTo>
                    <a:pt x="861" y="216"/>
                  </a:lnTo>
                  <a:lnTo>
                    <a:pt x="86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367;p29">
              <a:extLst>
                <a:ext uri="{FF2B5EF4-FFF2-40B4-BE49-F238E27FC236}">
                  <a16:creationId xmlns:a16="http://schemas.microsoft.com/office/drawing/2014/main" id="{0BBFCFEB-70B3-26C4-3FB7-DBD581A02B6D}"/>
                </a:ext>
              </a:extLst>
            </p:cNvPr>
            <p:cNvSpPr/>
            <p:nvPr/>
          </p:nvSpPr>
          <p:spPr>
            <a:xfrm>
              <a:off x="5292000" y="1796400"/>
              <a:ext cx="21525" cy="18850"/>
            </a:xfrm>
            <a:custGeom>
              <a:avLst/>
              <a:gdLst/>
              <a:ahLst/>
              <a:cxnLst/>
              <a:rect l="l" t="t" r="r" b="b"/>
              <a:pathLst>
                <a:path w="861" h="754" fill="none" extrusionOk="0">
                  <a:moveTo>
                    <a:pt x="108" y="754"/>
                  </a:moveTo>
                  <a:lnTo>
                    <a:pt x="0" y="431"/>
                  </a:lnTo>
                  <a:lnTo>
                    <a:pt x="861" y="1"/>
                  </a:lnTo>
                  <a:lnTo>
                    <a:pt x="861" y="216"/>
                  </a:lnTo>
                  <a:lnTo>
                    <a:pt x="861" y="216"/>
                  </a:lnTo>
                  <a:lnTo>
                    <a:pt x="753" y="323"/>
                  </a:lnTo>
                  <a:lnTo>
                    <a:pt x="646" y="431"/>
                  </a:lnTo>
                  <a:lnTo>
                    <a:pt x="108" y="75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368;p29">
              <a:extLst>
                <a:ext uri="{FF2B5EF4-FFF2-40B4-BE49-F238E27FC236}">
                  <a16:creationId xmlns:a16="http://schemas.microsoft.com/office/drawing/2014/main" id="{6CDDB931-902B-70C9-2034-F6F2A3FA8724}"/>
                </a:ext>
              </a:extLst>
            </p:cNvPr>
            <p:cNvSpPr/>
            <p:nvPr/>
          </p:nvSpPr>
          <p:spPr>
            <a:xfrm>
              <a:off x="5289300" y="1791025"/>
              <a:ext cx="26925" cy="29600"/>
            </a:xfrm>
            <a:custGeom>
              <a:avLst/>
              <a:gdLst/>
              <a:ahLst/>
              <a:cxnLst/>
              <a:rect l="l" t="t" r="r" b="b"/>
              <a:pathLst>
                <a:path w="1077" h="1184" extrusionOk="0">
                  <a:moveTo>
                    <a:pt x="754" y="467"/>
                  </a:moveTo>
                  <a:lnTo>
                    <a:pt x="754" y="538"/>
                  </a:lnTo>
                  <a:lnTo>
                    <a:pt x="323" y="754"/>
                  </a:lnTo>
                  <a:lnTo>
                    <a:pt x="323" y="754"/>
                  </a:lnTo>
                  <a:lnTo>
                    <a:pt x="754" y="467"/>
                  </a:lnTo>
                  <a:close/>
                  <a:moveTo>
                    <a:pt x="861" y="0"/>
                  </a:moveTo>
                  <a:lnTo>
                    <a:pt x="108" y="431"/>
                  </a:lnTo>
                  <a:lnTo>
                    <a:pt x="1" y="646"/>
                  </a:lnTo>
                  <a:lnTo>
                    <a:pt x="1" y="1076"/>
                  </a:lnTo>
                  <a:lnTo>
                    <a:pt x="108" y="1184"/>
                  </a:lnTo>
                  <a:lnTo>
                    <a:pt x="216" y="1184"/>
                  </a:lnTo>
                  <a:lnTo>
                    <a:pt x="861" y="754"/>
                  </a:lnTo>
                  <a:lnTo>
                    <a:pt x="1077" y="646"/>
                  </a:lnTo>
                  <a:lnTo>
                    <a:pt x="1077" y="431"/>
                  </a:lnTo>
                  <a:lnTo>
                    <a:pt x="1077" y="216"/>
                  </a:lnTo>
                  <a:lnTo>
                    <a:pt x="96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369;p29">
              <a:extLst>
                <a:ext uri="{FF2B5EF4-FFF2-40B4-BE49-F238E27FC236}">
                  <a16:creationId xmlns:a16="http://schemas.microsoft.com/office/drawing/2014/main" id="{E87C2EC3-12EA-6BD0-489A-FB667FEB698F}"/>
                </a:ext>
              </a:extLst>
            </p:cNvPr>
            <p:cNvSpPr/>
            <p:nvPr/>
          </p:nvSpPr>
          <p:spPr>
            <a:xfrm>
              <a:off x="5289300" y="1791025"/>
              <a:ext cx="26925" cy="29600"/>
            </a:xfrm>
            <a:custGeom>
              <a:avLst/>
              <a:gdLst/>
              <a:ahLst/>
              <a:cxnLst/>
              <a:rect l="l" t="t" r="r" b="b"/>
              <a:pathLst>
                <a:path w="1077" h="1184" fill="none" extrusionOk="0">
                  <a:moveTo>
                    <a:pt x="216" y="969"/>
                  </a:moveTo>
                  <a:lnTo>
                    <a:pt x="323" y="969"/>
                  </a:lnTo>
                  <a:lnTo>
                    <a:pt x="323" y="754"/>
                  </a:lnTo>
                  <a:lnTo>
                    <a:pt x="969" y="323"/>
                  </a:lnTo>
                  <a:lnTo>
                    <a:pt x="969" y="216"/>
                  </a:lnTo>
                  <a:lnTo>
                    <a:pt x="754" y="216"/>
                  </a:lnTo>
                  <a:lnTo>
                    <a:pt x="754" y="431"/>
                  </a:lnTo>
                  <a:lnTo>
                    <a:pt x="754" y="538"/>
                  </a:lnTo>
                  <a:lnTo>
                    <a:pt x="108" y="861"/>
                  </a:lnTo>
                  <a:lnTo>
                    <a:pt x="216" y="969"/>
                  </a:lnTo>
                  <a:lnTo>
                    <a:pt x="323" y="969"/>
                  </a:lnTo>
                  <a:lnTo>
                    <a:pt x="216" y="969"/>
                  </a:lnTo>
                  <a:lnTo>
                    <a:pt x="216" y="1184"/>
                  </a:lnTo>
                  <a:lnTo>
                    <a:pt x="861" y="754"/>
                  </a:lnTo>
                  <a:lnTo>
                    <a:pt x="861" y="754"/>
                  </a:lnTo>
                  <a:lnTo>
                    <a:pt x="1077" y="646"/>
                  </a:lnTo>
                  <a:lnTo>
                    <a:pt x="1077" y="431"/>
                  </a:lnTo>
                  <a:lnTo>
                    <a:pt x="1077" y="216"/>
                  </a:lnTo>
                  <a:lnTo>
                    <a:pt x="1077" y="216"/>
                  </a:lnTo>
                  <a:lnTo>
                    <a:pt x="969" y="0"/>
                  </a:lnTo>
                  <a:lnTo>
                    <a:pt x="969" y="0"/>
                  </a:lnTo>
                  <a:lnTo>
                    <a:pt x="861" y="0"/>
                  </a:lnTo>
                  <a:lnTo>
                    <a:pt x="108" y="431"/>
                  </a:lnTo>
                  <a:lnTo>
                    <a:pt x="108" y="431"/>
                  </a:lnTo>
                  <a:lnTo>
                    <a:pt x="1" y="646"/>
                  </a:lnTo>
                  <a:lnTo>
                    <a:pt x="1" y="1076"/>
                  </a:lnTo>
                  <a:lnTo>
                    <a:pt x="1" y="1076"/>
                  </a:lnTo>
                  <a:lnTo>
                    <a:pt x="108" y="1184"/>
                  </a:lnTo>
                  <a:lnTo>
                    <a:pt x="108" y="1184"/>
                  </a:lnTo>
                  <a:lnTo>
                    <a:pt x="216" y="1184"/>
                  </a:lnTo>
                  <a:lnTo>
                    <a:pt x="216" y="96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370;p29">
              <a:extLst>
                <a:ext uri="{FF2B5EF4-FFF2-40B4-BE49-F238E27FC236}">
                  <a16:creationId xmlns:a16="http://schemas.microsoft.com/office/drawing/2014/main" id="{8B417BFA-0FA1-9A29-204A-C91BA692D35A}"/>
                </a:ext>
              </a:extLst>
            </p:cNvPr>
            <p:cNvSpPr/>
            <p:nvPr/>
          </p:nvSpPr>
          <p:spPr>
            <a:xfrm>
              <a:off x="5262400" y="1774875"/>
              <a:ext cx="51125" cy="32300"/>
            </a:xfrm>
            <a:custGeom>
              <a:avLst/>
              <a:gdLst/>
              <a:ahLst/>
              <a:cxnLst/>
              <a:rect l="l" t="t" r="r" b="b"/>
              <a:pathLst>
                <a:path w="2045" h="1292" extrusionOk="0">
                  <a:moveTo>
                    <a:pt x="539" y="1"/>
                  </a:moveTo>
                  <a:lnTo>
                    <a:pt x="324" y="109"/>
                  </a:lnTo>
                  <a:lnTo>
                    <a:pt x="108" y="216"/>
                  </a:lnTo>
                  <a:lnTo>
                    <a:pt x="1" y="431"/>
                  </a:lnTo>
                  <a:lnTo>
                    <a:pt x="108" y="539"/>
                  </a:lnTo>
                  <a:lnTo>
                    <a:pt x="1184" y="1292"/>
                  </a:lnTo>
                  <a:lnTo>
                    <a:pt x="2045" y="862"/>
                  </a:lnTo>
                  <a:lnTo>
                    <a:pt x="754" y="109"/>
                  </a:lnTo>
                  <a:lnTo>
                    <a:pt x="53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371;p29">
              <a:extLst>
                <a:ext uri="{FF2B5EF4-FFF2-40B4-BE49-F238E27FC236}">
                  <a16:creationId xmlns:a16="http://schemas.microsoft.com/office/drawing/2014/main" id="{6A72337E-61DA-C5BE-D65D-ECB750F7AF16}"/>
                </a:ext>
              </a:extLst>
            </p:cNvPr>
            <p:cNvSpPr/>
            <p:nvPr/>
          </p:nvSpPr>
          <p:spPr>
            <a:xfrm>
              <a:off x="5257025" y="1772200"/>
              <a:ext cx="59200" cy="37675"/>
            </a:xfrm>
            <a:custGeom>
              <a:avLst/>
              <a:gdLst/>
              <a:ahLst/>
              <a:cxnLst/>
              <a:rect l="l" t="t" r="r" b="b"/>
              <a:pathLst>
                <a:path w="2368" h="1507" extrusionOk="0">
                  <a:moveTo>
                    <a:pt x="861" y="323"/>
                  </a:moveTo>
                  <a:lnTo>
                    <a:pt x="1873" y="913"/>
                  </a:lnTo>
                  <a:lnTo>
                    <a:pt x="1873" y="913"/>
                  </a:lnTo>
                  <a:lnTo>
                    <a:pt x="1399" y="1184"/>
                  </a:lnTo>
                  <a:lnTo>
                    <a:pt x="431" y="538"/>
                  </a:lnTo>
                  <a:lnTo>
                    <a:pt x="646" y="323"/>
                  </a:lnTo>
                  <a:close/>
                  <a:moveTo>
                    <a:pt x="539" y="0"/>
                  </a:moveTo>
                  <a:lnTo>
                    <a:pt x="216" y="216"/>
                  </a:lnTo>
                  <a:lnTo>
                    <a:pt x="108" y="323"/>
                  </a:lnTo>
                  <a:lnTo>
                    <a:pt x="1" y="538"/>
                  </a:lnTo>
                  <a:lnTo>
                    <a:pt x="108" y="646"/>
                  </a:lnTo>
                  <a:lnTo>
                    <a:pt x="216" y="861"/>
                  </a:lnTo>
                  <a:lnTo>
                    <a:pt x="1399" y="1507"/>
                  </a:lnTo>
                  <a:lnTo>
                    <a:pt x="1507" y="1507"/>
                  </a:lnTo>
                  <a:lnTo>
                    <a:pt x="2260" y="1076"/>
                  </a:lnTo>
                  <a:lnTo>
                    <a:pt x="2368" y="969"/>
                  </a:lnTo>
                  <a:lnTo>
                    <a:pt x="2260" y="753"/>
                  </a:lnTo>
                  <a:lnTo>
                    <a:pt x="107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372;p29">
              <a:extLst>
                <a:ext uri="{FF2B5EF4-FFF2-40B4-BE49-F238E27FC236}">
                  <a16:creationId xmlns:a16="http://schemas.microsoft.com/office/drawing/2014/main" id="{0732D16F-2768-D43B-DDCC-71EBFDFD5DAA}"/>
                </a:ext>
              </a:extLst>
            </p:cNvPr>
            <p:cNvSpPr/>
            <p:nvPr/>
          </p:nvSpPr>
          <p:spPr>
            <a:xfrm>
              <a:off x="5257025" y="1772200"/>
              <a:ext cx="59200" cy="37675"/>
            </a:xfrm>
            <a:custGeom>
              <a:avLst/>
              <a:gdLst/>
              <a:ahLst/>
              <a:cxnLst/>
              <a:rect l="l" t="t" r="r" b="b"/>
              <a:pathLst>
                <a:path w="2368" h="1507" fill="none" extrusionOk="0">
                  <a:moveTo>
                    <a:pt x="2260" y="969"/>
                  </a:moveTo>
                  <a:lnTo>
                    <a:pt x="2260" y="753"/>
                  </a:lnTo>
                  <a:lnTo>
                    <a:pt x="1076" y="0"/>
                  </a:lnTo>
                  <a:lnTo>
                    <a:pt x="1076" y="0"/>
                  </a:lnTo>
                  <a:lnTo>
                    <a:pt x="754" y="0"/>
                  </a:lnTo>
                  <a:lnTo>
                    <a:pt x="754" y="0"/>
                  </a:lnTo>
                  <a:lnTo>
                    <a:pt x="539" y="0"/>
                  </a:lnTo>
                  <a:lnTo>
                    <a:pt x="216" y="216"/>
                  </a:lnTo>
                  <a:lnTo>
                    <a:pt x="216" y="216"/>
                  </a:lnTo>
                  <a:lnTo>
                    <a:pt x="108" y="323"/>
                  </a:lnTo>
                  <a:lnTo>
                    <a:pt x="1" y="538"/>
                  </a:lnTo>
                  <a:lnTo>
                    <a:pt x="1" y="538"/>
                  </a:lnTo>
                  <a:lnTo>
                    <a:pt x="108" y="646"/>
                  </a:lnTo>
                  <a:lnTo>
                    <a:pt x="216" y="861"/>
                  </a:lnTo>
                  <a:lnTo>
                    <a:pt x="1399" y="1507"/>
                  </a:lnTo>
                  <a:lnTo>
                    <a:pt x="1399" y="1507"/>
                  </a:lnTo>
                  <a:lnTo>
                    <a:pt x="1507" y="1507"/>
                  </a:lnTo>
                  <a:lnTo>
                    <a:pt x="2260" y="1076"/>
                  </a:lnTo>
                  <a:lnTo>
                    <a:pt x="2260" y="1076"/>
                  </a:lnTo>
                  <a:lnTo>
                    <a:pt x="2368" y="969"/>
                  </a:lnTo>
                  <a:lnTo>
                    <a:pt x="2368" y="969"/>
                  </a:lnTo>
                  <a:lnTo>
                    <a:pt x="2260" y="753"/>
                  </a:lnTo>
                  <a:lnTo>
                    <a:pt x="2260" y="969"/>
                  </a:lnTo>
                  <a:lnTo>
                    <a:pt x="2152" y="753"/>
                  </a:lnTo>
                  <a:lnTo>
                    <a:pt x="1399" y="1184"/>
                  </a:lnTo>
                  <a:lnTo>
                    <a:pt x="431" y="538"/>
                  </a:lnTo>
                  <a:lnTo>
                    <a:pt x="431" y="538"/>
                  </a:lnTo>
                  <a:lnTo>
                    <a:pt x="431" y="538"/>
                  </a:lnTo>
                  <a:lnTo>
                    <a:pt x="646" y="323"/>
                  </a:lnTo>
                  <a:lnTo>
                    <a:pt x="754" y="323"/>
                  </a:lnTo>
                  <a:lnTo>
                    <a:pt x="861" y="323"/>
                  </a:lnTo>
                  <a:lnTo>
                    <a:pt x="2152" y="1076"/>
                  </a:lnTo>
                  <a:lnTo>
                    <a:pt x="2260" y="969"/>
                  </a:lnTo>
                  <a:lnTo>
                    <a:pt x="2152" y="753"/>
                  </a:lnTo>
                  <a:lnTo>
                    <a:pt x="2260" y="96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373;p29">
              <a:extLst>
                <a:ext uri="{FF2B5EF4-FFF2-40B4-BE49-F238E27FC236}">
                  <a16:creationId xmlns:a16="http://schemas.microsoft.com/office/drawing/2014/main" id="{B9D69F79-EB6A-968C-9F37-75C22572D6D8}"/>
                </a:ext>
              </a:extLst>
            </p:cNvPr>
            <p:cNvSpPr/>
            <p:nvPr/>
          </p:nvSpPr>
          <p:spPr>
            <a:xfrm>
              <a:off x="5259725" y="1785650"/>
              <a:ext cx="34975" cy="29600"/>
            </a:xfrm>
            <a:custGeom>
              <a:avLst/>
              <a:gdLst/>
              <a:ahLst/>
              <a:cxnLst/>
              <a:rect l="l" t="t" r="r" b="b"/>
              <a:pathLst>
                <a:path w="1399" h="1184" extrusionOk="0">
                  <a:moveTo>
                    <a:pt x="108" y="0"/>
                  </a:moveTo>
                  <a:lnTo>
                    <a:pt x="0" y="215"/>
                  </a:lnTo>
                  <a:lnTo>
                    <a:pt x="108" y="323"/>
                  </a:lnTo>
                  <a:lnTo>
                    <a:pt x="108" y="431"/>
                  </a:lnTo>
                  <a:lnTo>
                    <a:pt x="1399" y="1184"/>
                  </a:lnTo>
                  <a:lnTo>
                    <a:pt x="1291" y="861"/>
                  </a:lnTo>
                  <a:lnTo>
                    <a:pt x="108"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374;p29">
              <a:extLst>
                <a:ext uri="{FF2B5EF4-FFF2-40B4-BE49-F238E27FC236}">
                  <a16:creationId xmlns:a16="http://schemas.microsoft.com/office/drawing/2014/main" id="{32043AA8-1D43-1A17-875A-8724C0E23634}"/>
                </a:ext>
              </a:extLst>
            </p:cNvPr>
            <p:cNvSpPr/>
            <p:nvPr/>
          </p:nvSpPr>
          <p:spPr>
            <a:xfrm>
              <a:off x="5259725" y="1785650"/>
              <a:ext cx="34975" cy="29600"/>
            </a:xfrm>
            <a:custGeom>
              <a:avLst/>
              <a:gdLst/>
              <a:ahLst/>
              <a:cxnLst/>
              <a:rect l="l" t="t" r="r" b="b"/>
              <a:pathLst>
                <a:path w="1399" h="1184" fill="none" extrusionOk="0">
                  <a:moveTo>
                    <a:pt x="1399" y="1184"/>
                  </a:moveTo>
                  <a:lnTo>
                    <a:pt x="108" y="431"/>
                  </a:lnTo>
                  <a:lnTo>
                    <a:pt x="108" y="431"/>
                  </a:lnTo>
                  <a:lnTo>
                    <a:pt x="108" y="323"/>
                  </a:lnTo>
                  <a:lnTo>
                    <a:pt x="0" y="215"/>
                  </a:lnTo>
                  <a:lnTo>
                    <a:pt x="108" y="0"/>
                  </a:lnTo>
                  <a:lnTo>
                    <a:pt x="1291" y="861"/>
                  </a:lnTo>
                  <a:lnTo>
                    <a:pt x="1399" y="118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375;p29">
              <a:extLst>
                <a:ext uri="{FF2B5EF4-FFF2-40B4-BE49-F238E27FC236}">
                  <a16:creationId xmlns:a16="http://schemas.microsoft.com/office/drawing/2014/main" id="{B21342B4-D107-E4FF-71B1-76D7A5F85A22}"/>
                </a:ext>
              </a:extLst>
            </p:cNvPr>
            <p:cNvSpPr/>
            <p:nvPr/>
          </p:nvSpPr>
          <p:spPr>
            <a:xfrm>
              <a:off x="5257025" y="1780275"/>
              <a:ext cx="40375" cy="40350"/>
            </a:xfrm>
            <a:custGeom>
              <a:avLst/>
              <a:gdLst/>
              <a:ahLst/>
              <a:cxnLst/>
              <a:rect l="l" t="t" r="r" b="b"/>
              <a:pathLst>
                <a:path w="1615" h="1614" extrusionOk="0">
                  <a:moveTo>
                    <a:pt x="323" y="479"/>
                  </a:moveTo>
                  <a:lnTo>
                    <a:pt x="731" y="776"/>
                  </a:lnTo>
                  <a:lnTo>
                    <a:pt x="731" y="776"/>
                  </a:lnTo>
                  <a:lnTo>
                    <a:pt x="323" y="538"/>
                  </a:lnTo>
                  <a:lnTo>
                    <a:pt x="323" y="479"/>
                  </a:lnTo>
                  <a:close/>
                  <a:moveTo>
                    <a:pt x="108" y="0"/>
                  </a:moveTo>
                  <a:lnTo>
                    <a:pt x="1" y="215"/>
                  </a:lnTo>
                  <a:lnTo>
                    <a:pt x="1" y="430"/>
                  </a:lnTo>
                  <a:lnTo>
                    <a:pt x="1" y="646"/>
                  </a:lnTo>
                  <a:lnTo>
                    <a:pt x="216" y="753"/>
                  </a:lnTo>
                  <a:lnTo>
                    <a:pt x="1399" y="1614"/>
                  </a:lnTo>
                  <a:lnTo>
                    <a:pt x="1507" y="1614"/>
                  </a:lnTo>
                  <a:lnTo>
                    <a:pt x="1614" y="1399"/>
                  </a:lnTo>
                  <a:lnTo>
                    <a:pt x="1614" y="1076"/>
                  </a:lnTo>
                  <a:lnTo>
                    <a:pt x="1507" y="861"/>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376;p29">
              <a:extLst>
                <a:ext uri="{FF2B5EF4-FFF2-40B4-BE49-F238E27FC236}">
                  <a16:creationId xmlns:a16="http://schemas.microsoft.com/office/drawing/2014/main" id="{1AE9EB4B-83B9-156F-B6AA-98261F8C73B4}"/>
                </a:ext>
              </a:extLst>
            </p:cNvPr>
            <p:cNvSpPr/>
            <p:nvPr/>
          </p:nvSpPr>
          <p:spPr>
            <a:xfrm>
              <a:off x="5257025" y="1780275"/>
              <a:ext cx="40375" cy="40350"/>
            </a:xfrm>
            <a:custGeom>
              <a:avLst/>
              <a:gdLst/>
              <a:ahLst/>
              <a:cxnLst/>
              <a:rect l="l" t="t" r="r" b="b"/>
              <a:pathLst>
                <a:path w="1615" h="1614" fill="none" extrusionOk="0">
                  <a:moveTo>
                    <a:pt x="1507" y="1399"/>
                  </a:moveTo>
                  <a:lnTo>
                    <a:pt x="1614" y="1291"/>
                  </a:lnTo>
                  <a:lnTo>
                    <a:pt x="323" y="538"/>
                  </a:lnTo>
                  <a:lnTo>
                    <a:pt x="323" y="538"/>
                  </a:lnTo>
                  <a:lnTo>
                    <a:pt x="323" y="430"/>
                  </a:lnTo>
                  <a:lnTo>
                    <a:pt x="108" y="430"/>
                  </a:lnTo>
                  <a:lnTo>
                    <a:pt x="323" y="430"/>
                  </a:lnTo>
                  <a:lnTo>
                    <a:pt x="323" y="215"/>
                  </a:lnTo>
                  <a:lnTo>
                    <a:pt x="216" y="215"/>
                  </a:lnTo>
                  <a:lnTo>
                    <a:pt x="108" y="323"/>
                  </a:lnTo>
                  <a:lnTo>
                    <a:pt x="1292" y="1184"/>
                  </a:lnTo>
                  <a:lnTo>
                    <a:pt x="1292" y="1506"/>
                  </a:lnTo>
                  <a:lnTo>
                    <a:pt x="1507" y="1399"/>
                  </a:lnTo>
                  <a:lnTo>
                    <a:pt x="1614" y="1291"/>
                  </a:lnTo>
                  <a:lnTo>
                    <a:pt x="1507" y="1399"/>
                  </a:lnTo>
                  <a:lnTo>
                    <a:pt x="1614" y="1399"/>
                  </a:lnTo>
                  <a:lnTo>
                    <a:pt x="1614" y="1076"/>
                  </a:lnTo>
                  <a:lnTo>
                    <a:pt x="1614" y="1076"/>
                  </a:lnTo>
                  <a:lnTo>
                    <a:pt x="1507" y="861"/>
                  </a:lnTo>
                  <a:lnTo>
                    <a:pt x="323" y="0"/>
                  </a:lnTo>
                  <a:lnTo>
                    <a:pt x="323" y="0"/>
                  </a:lnTo>
                  <a:lnTo>
                    <a:pt x="108" y="0"/>
                  </a:lnTo>
                  <a:lnTo>
                    <a:pt x="108" y="0"/>
                  </a:lnTo>
                  <a:lnTo>
                    <a:pt x="1" y="215"/>
                  </a:lnTo>
                  <a:lnTo>
                    <a:pt x="1" y="430"/>
                  </a:lnTo>
                  <a:lnTo>
                    <a:pt x="1" y="430"/>
                  </a:lnTo>
                  <a:lnTo>
                    <a:pt x="1" y="430"/>
                  </a:lnTo>
                  <a:lnTo>
                    <a:pt x="1" y="646"/>
                  </a:lnTo>
                  <a:lnTo>
                    <a:pt x="216" y="753"/>
                  </a:lnTo>
                  <a:lnTo>
                    <a:pt x="1399" y="1614"/>
                  </a:lnTo>
                  <a:lnTo>
                    <a:pt x="1399" y="1614"/>
                  </a:lnTo>
                  <a:lnTo>
                    <a:pt x="1507" y="1614"/>
                  </a:lnTo>
                  <a:lnTo>
                    <a:pt x="1507" y="1614"/>
                  </a:lnTo>
                  <a:lnTo>
                    <a:pt x="1614" y="1399"/>
                  </a:lnTo>
                  <a:lnTo>
                    <a:pt x="1507" y="139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377;p29">
              <a:extLst>
                <a:ext uri="{FF2B5EF4-FFF2-40B4-BE49-F238E27FC236}">
                  <a16:creationId xmlns:a16="http://schemas.microsoft.com/office/drawing/2014/main" id="{493782FD-A070-BC63-44C3-A5E04E3A3041}"/>
                </a:ext>
              </a:extLst>
            </p:cNvPr>
            <p:cNvSpPr/>
            <p:nvPr/>
          </p:nvSpPr>
          <p:spPr>
            <a:xfrm>
              <a:off x="5278550" y="1788325"/>
              <a:ext cx="40375" cy="26925"/>
            </a:xfrm>
            <a:custGeom>
              <a:avLst/>
              <a:gdLst/>
              <a:ahLst/>
              <a:cxnLst/>
              <a:rect l="l" t="t" r="r" b="b"/>
              <a:pathLst>
                <a:path w="1615" h="1077" extrusionOk="0">
                  <a:moveTo>
                    <a:pt x="1076" y="431"/>
                  </a:moveTo>
                  <a:lnTo>
                    <a:pt x="1184" y="539"/>
                  </a:lnTo>
                  <a:lnTo>
                    <a:pt x="1076" y="646"/>
                  </a:lnTo>
                  <a:lnTo>
                    <a:pt x="861" y="754"/>
                  </a:lnTo>
                  <a:lnTo>
                    <a:pt x="538" y="646"/>
                  </a:lnTo>
                  <a:lnTo>
                    <a:pt x="431" y="539"/>
                  </a:lnTo>
                  <a:lnTo>
                    <a:pt x="538" y="431"/>
                  </a:lnTo>
                  <a:close/>
                  <a:moveTo>
                    <a:pt x="538" y="1"/>
                  </a:moveTo>
                  <a:lnTo>
                    <a:pt x="323" y="108"/>
                  </a:lnTo>
                  <a:lnTo>
                    <a:pt x="108" y="324"/>
                  </a:lnTo>
                  <a:lnTo>
                    <a:pt x="0" y="539"/>
                  </a:lnTo>
                  <a:lnTo>
                    <a:pt x="108" y="862"/>
                  </a:lnTo>
                  <a:lnTo>
                    <a:pt x="323" y="969"/>
                  </a:lnTo>
                  <a:lnTo>
                    <a:pt x="538" y="1077"/>
                  </a:lnTo>
                  <a:lnTo>
                    <a:pt x="1076" y="1077"/>
                  </a:lnTo>
                  <a:lnTo>
                    <a:pt x="1291" y="969"/>
                  </a:lnTo>
                  <a:lnTo>
                    <a:pt x="1507" y="862"/>
                  </a:lnTo>
                  <a:lnTo>
                    <a:pt x="1614" y="646"/>
                  </a:lnTo>
                  <a:lnTo>
                    <a:pt x="1614" y="539"/>
                  </a:lnTo>
                  <a:lnTo>
                    <a:pt x="1507" y="324"/>
                  </a:lnTo>
                  <a:lnTo>
                    <a:pt x="1291" y="108"/>
                  </a:lnTo>
                  <a:lnTo>
                    <a:pt x="107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378;p29">
              <a:extLst>
                <a:ext uri="{FF2B5EF4-FFF2-40B4-BE49-F238E27FC236}">
                  <a16:creationId xmlns:a16="http://schemas.microsoft.com/office/drawing/2014/main" id="{0B476CE7-B836-C71D-022B-CE5A9723136A}"/>
                </a:ext>
              </a:extLst>
            </p:cNvPr>
            <p:cNvSpPr/>
            <p:nvPr/>
          </p:nvSpPr>
          <p:spPr>
            <a:xfrm>
              <a:off x="5278550" y="1788325"/>
              <a:ext cx="40375" cy="26925"/>
            </a:xfrm>
            <a:custGeom>
              <a:avLst/>
              <a:gdLst/>
              <a:ahLst/>
              <a:cxnLst/>
              <a:rect l="l" t="t" r="r" b="b"/>
              <a:pathLst>
                <a:path w="1615" h="1077" fill="none" extrusionOk="0">
                  <a:moveTo>
                    <a:pt x="215" y="539"/>
                  </a:moveTo>
                  <a:lnTo>
                    <a:pt x="0" y="539"/>
                  </a:lnTo>
                  <a:lnTo>
                    <a:pt x="0" y="539"/>
                  </a:lnTo>
                  <a:lnTo>
                    <a:pt x="108" y="862"/>
                  </a:lnTo>
                  <a:lnTo>
                    <a:pt x="323" y="969"/>
                  </a:lnTo>
                  <a:lnTo>
                    <a:pt x="323" y="969"/>
                  </a:lnTo>
                  <a:lnTo>
                    <a:pt x="538" y="1077"/>
                  </a:lnTo>
                  <a:lnTo>
                    <a:pt x="861" y="1077"/>
                  </a:lnTo>
                  <a:lnTo>
                    <a:pt x="861" y="1077"/>
                  </a:lnTo>
                  <a:lnTo>
                    <a:pt x="861" y="1077"/>
                  </a:lnTo>
                  <a:lnTo>
                    <a:pt x="861" y="1077"/>
                  </a:lnTo>
                  <a:lnTo>
                    <a:pt x="1076" y="1077"/>
                  </a:lnTo>
                  <a:lnTo>
                    <a:pt x="1291" y="969"/>
                  </a:lnTo>
                  <a:lnTo>
                    <a:pt x="1291" y="969"/>
                  </a:lnTo>
                  <a:lnTo>
                    <a:pt x="1507" y="862"/>
                  </a:lnTo>
                  <a:lnTo>
                    <a:pt x="1614" y="646"/>
                  </a:lnTo>
                  <a:lnTo>
                    <a:pt x="1614" y="539"/>
                  </a:lnTo>
                  <a:lnTo>
                    <a:pt x="1614" y="539"/>
                  </a:lnTo>
                  <a:lnTo>
                    <a:pt x="1507" y="324"/>
                  </a:lnTo>
                  <a:lnTo>
                    <a:pt x="1291" y="108"/>
                  </a:lnTo>
                  <a:lnTo>
                    <a:pt x="1291" y="108"/>
                  </a:lnTo>
                  <a:lnTo>
                    <a:pt x="1076" y="1"/>
                  </a:lnTo>
                  <a:lnTo>
                    <a:pt x="861" y="1"/>
                  </a:lnTo>
                  <a:lnTo>
                    <a:pt x="861" y="1"/>
                  </a:lnTo>
                  <a:lnTo>
                    <a:pt x="861" y="1"/>
                  </a:lnTo>
                  <a:lnTo>
                    <a:pt x="538" y="1"/>
                  </a:lnTo>
                  <a:lnTo>
                    <a:pt x="323" y="108"/>
                  </a:lnTo>
                  <a:lnTo>
                    <a:pt x="323" y="108"/>
                  </a:lnTo>
                  <a:lnTo>
                    <a:pt x="108" y="324"/>
                  </a:lnTo>
                  <a:lnTo>
                    <a:pt x="0" y="539"/>
                  </a:lnTo>
                  <a:lnTo>
                    <a:pt x="0" y="539"/>
                  </a:lnTo>
                  <a:lnTo>
                    <a:pt x="215" y="539"/>
                  </a:lnTo>
                  <a:lnTo>
                    <a:pt x="431" y="539"/>
                  </a:lnTo>
                  <a:lnTo>
                    <a:pt x="431" y="539"/>
                  </a:lnTo>
                  <a:lnTo>
                    <a:pt x="431" y="539"/>
                  </a:lnTo>
                  <a:lnTo>
                    <a:pt x="538" y="431"/>
                  </a:lnTo>
                  <a:lnTo>
                    <a:pt x="538" y="431"/>
                  </a:lnTo>
                  <a:lnTo>
                    <a:pt x="861" y="431"/>
                  </a:lnTo>
                  <a:lnTo>
                    <a:pt x="861" y="431"/>
                  </a:lnTo>
                  <a:lnTo>
                    <a:pt x="861" y="431"/>
                  </a:lnTo>
                  <a:lnTo>
                    <a:pt x="1076" y="431"/>
                  </a:lnTo>
                  <a:lnTo>
                    <a:pt x="1076" y="431"/>
                  </a:lnTo>
                  <a:lnTo>
                    <a:pt x="1184" y="539"/>
                  </a:lnTo>
                  <a:lnTo>
                    <a:pt x="1184" y="539"/>
                  </a:lnTo>
                  <a:lnTo>
                    <a:pt x="1184" y="539"/>
                  </a:lnTo>
                  <a:lnTo>
                    <a:pt x="1076" y="646"/>
                  </a:lnTo>
                  <a:lnTo>
                    <a:pt x="1076" y="646"/>
                  </a:lnTo>
                  <a:lnTo>
                    <a:pt x="861" y="754"/>
                  </a:lnTo>
                  <a:lnTo>
                    <a:pt x="861" y="754"/>
                  </a:lnTo>
                  <a:lnTo>
                    <a:pt x="861" y="754"/>
                  </a:lnTo>
                  <a:lnTo>
                    <a:pt x="861" y="754"/>
                  </a:lnTo>
                  <a:lnTo>
                    <a:pt x="538" y="646"/>
                  </a:lnTo>
                  <a:lnTo>
                    <a:pt x="538" y="646"/>
                  </a:lnTo>
                  <a:lnTo>
                    <a:pt x="431" y="539"/>
                  </a:lnTo>
                  <a:lnTo>
                    <a:pt x="215" y="53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379;p29">
              <a:extLst>
                <a:ext uri="{FF2B5EF4-FFF2-40B4-BE49-F238E27FC236}">
                  <a16:creationId xmlns:a16="http://schemas.microsoft.com/office/drawing/2014/main" id="{B475C166-69EB-13FB-5BCA-0D02E37D26A1}"/>
                </a:ext>
              </a:extLst>
            </p:cNvPr>
            <p:cNvSpPr/>
            <p:nvPr/>
          </p:nvSpPr>
          <p:spPr>
            <a:xfrm>
              <a:off x="5273175" y="1621575"/>
              <a:ext cx="53800" cy="188300"/>
            </a:xfrm>
            <a:custGeom>
              <a:avLst/>
              <a:gdLst/>
              <a:ahLst/>
              <a:cxnLst/>
              <a:rect l="l" t="t" r="r" b="b"/>
              <a:pathLst>
                <a:path w="2152" h="7532" extrusionOk="0">
                  <a:moveTo>
                    <a:pt x="0" y="1"/>
                  </a:moveTo>
                  <a:lnTo>
                    <a:pt x="430" y="7209"/>
                  </a:lnTo>
                  <a:lnTo>
                    <a:pt x="538" y="7316"/>
                  </a:lnTo>
                  <a:lnTo>
                    <a:pt x="646" y="7424"/>
                  </a:lnTo>
                  <a:lnTo>
                    <a:pt x="1076" y="7532"/>
                  </a:lnTo>
                  <a:lnTo>
                    <a:pt x="1399" y="7424"/>
                  </a:lnTo>
                  <a:lnTo>
                    <a:pt x="1506" y="7316"/>
                  </a:lnTo>
                  <a:lnTo>
                    <a:pt x="1614" y="7209"/>
                  </a:lnTo>
                  <a:lnTo>
                    <a:pt x="2044" y="1184"/>
                  </a:lnTo>
                  <a:lnTo>
                    <a:pt x="2152" y="108"/>
                  </a:lnTo>
                  <a:lnTo>
                    <a:pt x="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380;p29">
              <a:extLst>
                <a:ext uri="{FF2B5EF4-FFF2-40B4-BE49-F238E27FC236}">
                  <a16:creationId xmlns:a16="http://schemas.microsoft.com/office/drawing/2014/main" id="{E95C8172-1D21-69A1-8820-4E694C1942B0}"/>
                </a:ext>
              </a:extLst>
            </p:cNvPr>
            <p:cNvSpPr/>
            <p:nvPr/>
          </p:nvSpPr>
          <p:spPr>
            <a:xfrm>
              <a:off x="5273175" y="1621575"/>
              <a:ext cx="53800" cy="188300"/>
            </a:xfrm>
            <a:custGeom>
              <a:avLst/>
              <a:gdLst/>
              <a:ahLst/>
              <a:cxnLst/>
              <a:rect l="l" t="t" r="r" b="b"/>
              <a:pathLst>
                <a:path w="2152" h="7532" fill="none" extrusionOk="0">
                  <a:moveTo>
                    <a:pt x="0" y="1"/>
                  </a:moveTo>
                  <a:lnTo>
                    <a:pt x="430" y="7209"/>
                  </a:lnTo>
                  <a:lnTo>
                    <a:pt x="430" y="7209"/>
                  </a:lnTo>
                  <a:lnTo>
                    <a:pt x="538" y="7316"/>
                  </a:lnTo>
                  <a:lnTo>
                    <a:pt x="646" y="7424"/>
                  </a:lnTo>
                  <a:lnTo>
                    <a:pt x="1076" y="7532"/>
                  </a:lnTo>
                  <a:lnTo>
                    <a:pt x="1076" y="7532"/>
                  </a:lnTo>
                  <a:lnTo>
                    <a:pt x="1399" y="7424"/>
                  </a:lnTo>
                  <a:lnTo>
                    <a:pt x="1506" y="7316"/>
                  </a:lnTo>
                  <a:lnTo>
                    <a:pt x="1614" y="7209"/>
                  </a:lnTo>
                  <a:lnTo>
                    <a:pt x="2044" y="1184"/>
                  </a:lnTo>
                  <a:lnTo>
                    <a:pt x="2152" y="108"/>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381;p29">
              <a:extLst>
                <a:ext uri="{FF2B5EF4-FFF2-40B4-BE49-F238E27FC236}">
                  <a16:creationId xmlns:a16="http://schemas.microsoft.com/office/drawing/2014/main" id="{33E84D64-2D30-DDC9-91C1-5309A74FF34C}"/>
                </a:ext>
              </a:extLst>
            </p:cNvPr>
            <p:cNvSpPr/>
            <p:nvPr/>
          </p:nvSpPr>
          <p:spPr>
            <a:xfrm>
              <a:off x="5267775" y="1618875"/>
              <a:ext cx="61900" cy="196375"/>
            </a:xfrm>
            <a:custGeom>
              <a:avLst/>
              <a:gdLst/>
              <a:ahLst/>
              <a:cxnLst/>
              <a:rect l="l" t="t" r="r" b="b"/>
              <a:pathLst>
                <a:path w="2476" h="7855" extrusionOk="0">
                  <a:moveTo>
                    <a:pt x="109" y="1"/>
                  </a:moveTo>
                  <a:lnTo>
                    <a:pt x="1" y="216"/>
                  </a:lnTo>
                  <a:lnTo>
                    <a:pt x="431" y="7317"/>
                  </a:lnTo>
                  <a:lnTo>
                    <a:pt x="539" y="7532"/>
                  </a:lnTo>
                  <a:lnTo>
                    <a:pt x="754" y="7747"/>
                  </a:lnTo>
                  <a:lnTo>
                    <a:pt x="969" y="7855"/>
                  </a:lnTo>
                  <a:lnTo>
                    <a:pt x="1507" y="7855"/>
                  </a:lnTo>
                  <a:lnTo>
                    <a:pt x="1722" y="7747"/>
                  </a:lnTo>
                  <a:lnTo>
                    <a:pt x="1938" y="7532"/>
                  </a:lnTo>
                  <a:lnTo>
                    <a:pt x="2045" y="7317"/>
                  </a:lnTo>
                  <a:lnTo>
                    <a:pt x="2368" y="1400"/>
                  </a:lnTo>
                  <a:lnTo>
                    <a:pt x="2475" y="216"/>
                  </a:lnTo>
                  <a:lnTo>
                    <a:pt x="2475" y="1"/>
                  </a:lnTo>
                  <a:lnTo>
                    <a:pt x="2260" y="1"/>
                  </a:lnTo>
                  <a:lnTo>
                    <a:pt x="2153" y="109"/>
                  </a:lnTo>
                  <a:lnTo>
                    <a:pt x="2045" y="1292"/>
                  </a:lnTo>
                  <a:lnTo>
                    <a:pt x="1615" y="7317"/>
                  </a:lnTo>
                  <a:lnTo>
                    <a:pt x="1507" y="7424"/>
                  </a:lnTo>
                  <a:lnTo>
                    <a:pt x="969" y="7424"/>
                  </a:lnTo>
                  <a:lnTo>
                    <a:pt x="862" y="7317"/>
                  </a:lnTo>
                  <a:lnTo>
                    <a:pt x="431" y="109"/>
                  </a:lnTo>
                  <a:lnTo>
                    <a:pt x="32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382;p29">
              <a:extLst>
                <a:ext uri="{FF2B5EF4-FFF2-40B4-BE49-F238E27FC236}">
                  <a16:creationId xmlns:a16="http://schemas.microsoft.com/office/drawing/2014/main" id="{5C7E094A-DE56-0C9D-BD73-639B87B430F5}"/>
                </a:ext>
              </a:extLst>
            </p:cNvPr>
            <p:cNvSpPr/>
            <p:nvPr/>
          </p:nvSpPr>
          <p:spPr>
            <a:xfrm>
              <a:off x="5267775" y="1618875"/>
              <a:ext cx="61900" cy="196375"/>
            </a:xfrm>
            <a:custGeom>
              <a:avLst/>
              <a:gdLst/>
              <a:ahLst/>
              <a:cxnLst/>
              <a:rect l="l" t="t" r="r" b="b"/>
              <a:pathLst>
                <a:path w="2476" h="7855" fill="none" extrusionOk="0">
                  <a:moveTo>
                    <a:pt x="1" y="216"/>
                  </a:moveTo>
                  <a:lnTo>
                    <a:pt x="431" y="7317"/>
                  </a:lnTo>
                  <a:lnTo>
                    <a:pt x="431" y="7317"/>
                  </a:lnTo>
                  <a:lnTo>
                    <a:pt x="431" y="7317"/>
                  </a:lnTo>
                  <a:lnTo>
                    <a:pt x="539" y="7532"/>
                  </a:lnTo>
                  <a:lnTo>
                    <a:pt x="754" y="7747"/>
                  </a:lnTo>
                  <a:lnTo>
                    <a:pt x="754" y="7747"/>
                  </a:lnTo>
                  <a:lnTo>
                    <a:pt x="969" y="7855"/>
                  </a:lnTo>
                  <a:lnTo>
                    <a:pt x="1292" y="7855"/>
                  </a:lnTo>
                  <a:lnTo>
                    <a:pt x="1292" y="7855"/>
                  </a:lnTo>
                  <a:lnTo>
                    <a:pt x="1292" y="7855"/>
                  </a:lnTo>
                  <a:lnTo>
                    <a:pt x="1292" y="7855"/>
                  </a:lnTo>
                  <a:lnTo>
                    <a:pt x="1507" y="7855"/>
                  </a:lnTo>
                  <a:lnTo>
                    <a:pt x="1722" y="7747"/>
                  </a:lnTo>
                  <a:lnTo>
                    <a:pt x="1722" y="7747"/>
                  </a:lnTo>
                  <a:lnTo>
                    <a:pt x="1938" y="7532"/>
                  </a:lnTo>
                  <a:lnTo>
                    <a:pt x="2045" y="7317"/>
                  </a:lnTo>
                  <a:lnTo>
                    <a:pt x="2045" y="7317"/>
                  </a:lnTo>
                  <a:lnTo>
                    <a:pt x="2368" y="1400"/>
                  </a:lnTo>
                  <a:lnTo>
                    <a:pt x="2475" y="216"/>
                  </a:lnTo>
                  <a:lnTo>
                    <a:pt x="2475" y="216"/>
                  </a:lnTo>
                  <a:lnTo>
                    <a:pt x="2475" y="1"/>
                  </a:lnTo>
                  <a:lnTo>
                    <a:pt x="2368" y="1"/>
                  </a:lnTo>
                  <a:lnTo>
                    <a:pt x="2368" y="1"/>
                  </a:lnTo>
                  <a:lnTo>
                    <a:pt x="2260" y="1"/>
                  </a:lnTo>
                  <a:lnTo>
                    <a:pt x="2153" y="109"/>
                  </a:lnTo>
                  <a:lnTo>
                    <a:pt x="2045" y="1292"/>
                  </a:lnTo>
                  <a:lnTo>
                    <a:pt x="2045" y="1292"/>
                  </a:lnTo>
                  <a:lnTo>
                    <a:pt x="1615" y="7317"/>
                  </a:lnTo>
                  <a:lnTo>
                    <a:pt x="1830" y="7317"/>
                  </a:lnTo>
                  <a:lnTo>
                    <a:pt x="1615" y="7317"/>
                  </a:lnTo>
                  <a:lnTo>
                    <a:pt x="1615" y="7317"/>
                  </a:lnTo>
                  <a:lnTo>
                    <a:pt x="1507" y="7424"/>
                  </a:lnTo>
                  <a:lnTo>
                    <a:pt x="1507" y="7424"/>
                  </a:lnTo>
                  <a:lnTo>
                    <a:pt x="1292" y="7424"/>
                  </a:lnTo>
                  <a:lnTo>
                    <a:pt x="1292" y="7424"/>
                  </a:lnTo>
                  <a:lnTo>
                    <a:pt x="1292" y="7424"/>
                  </a:lnTo>
                  <a:lnTo>
                    <a:pt x="1292" y="7424"/>
                  </a:lnTo>
                  <a:lnTo>
                    <a:pt x="969" y="7424"/>
                  </a:lnTo>
                  <a:lnTo>
                    <a:pt x="969" y="7424"/>
                  </a:lnTo>
                  <a:lnTo>
                    <a:pt x="862" y="7317"/>
                  </a:lnTo>
                  <a:lnTo>
                    <a:pt x="646" y="7317"/>
                  </a:lnTo>
                  <a:lnTo>
                    <a:pt x="862" y="7317"/>
                  </a:lnTo>
                  <a:lnTo>
                    <a:pt x="431" y="109"/>
                  </a:lnTo>
                  <a:lnTo>
                    <a:pt x="431" y="109"/>
                  </a:lnTo>
                  <a:lnTo>
                    <a:pt x="324" y="1"/>
                  </a:lnTo>
                  <a:lnTo>
                    <a:pt x="216" y="1"/>
                  </a:lnTo>
                  <a:lnTo>
                    <a:pt x="216" y="1"/>
                  </a:lnTo>
                  <a:lnTo>
                    <a:pt x="109" y="1"/>
                  </a:lnTo>
                  <a:lnTo>
                    <a:pt x="1" y="21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383;p29">
              <a:extLst>
                <a:ext uri="{FF2B5EF4-FFF2-40B4-BE49-F238E27FC236}">
                  <a16:creationId xmlns:a16="http://schemas.microsoft.com/office/drawing/2014/main" id="{A06EA6DE-AF94-B844-5676-694DABC2171E}"/>
                </a:ext>
              </a:extLst>
            </p:cNvPr>
            <p:cNvSpPr/>
            <p:nvPr/>
          </p:nvSpPr>
          <p:spPr>
            <a:xfrm>
              <a:off x="5267775" y="1581225"/>
              <a:ext cx="64600" cy="72650"/>
            </a:xfrm>
            <a:custGeom>
              <a:avLst/>
              <a:gdLst/>
              <a:ahLst/>
              <a:cxnLst/>
              <a:rect l="l" t="t" r="r" b="b"/>
              <a:pathLst>
                <a:path w="2584" h="2906" extrusionOk="0">
                  <a:moveTo>
                    <a:pt x="1615" y="431"/>
                  </a:moveTo>
                  <a:lnTo>
                    <a:pt x="1938" y="646"/>
                  </a:lnTo>
                  <a:lnTo>
                    <a:pt x="2045" y="1077"/>
                  </a:lnTo>
                  <a:lnTo>
                    <a:pt x="2153" y="1399"/>
                  </a:lnTo>
                  <a:lnTo>
                    <a:pt x="2153" y="1615"/>
                  </a:lnTo>
                  <a:lnTo>
                    <a:pt x="2045" y="1937"/>
                  </a:lnTo>
                  <a:lnTo>
                    <a:pt x="1830" y="2260"/>
                  </a:lnTo>
                  <a:lnTo>
                    <a:pt x="1615" y="2475"/>
                  </a:lnTo>
                  <a:lnTo>
                    <a:pt x="969" y="2475"/>
                  </a:lnTo>
                  <a:lnTo>
                    <a:pt x="646" y="2260"/>
                  </a:lnTo>
                  <a:lnTo>
                    <a:pt x="431" y="1937"/>
                  </a:lnTo>
                  <a:lnTo>
                    <a:pt x="431" y="1507"/>
                  </a:lnTo>
                  <a:lnTo>
                    <a:pt x="324" y="1507"/>
                  </a:lnTo>
                  <a:lnTo>
                    <a:pt x="431" y="1077"/>
                  </a:lnTo>
                  <a:lnTo>
                    <a:pt x="646" y="646"/>
                  </a:lnTo>
                  <a:lnTo>
                    <a:pt x="969" y="431"/>
                  </a:lnTo>
                  <a:close/>
                  <a:moveTo>
                    <a:pt x="1292" y="1"/>
                  </a:moveTo>
                  <a:lnTo>
                    <a:pt x="754" y="108"/>
                  </a:lnTo>
                  <a:lnTo>
                    <a:pt x="324" y="431"/>
                  </a:lnTo>
                  <a:lnTo>
                    <a:pt x="109" y="861"/>
                  </a:lnTo>
                  <a:lnTo>
                    <a:pt x="1" y="1507"/>
                  </a:lnTo>
                  <a:lnTo>
                    <a:pt x="1" y="1615"/>
                  </a:lnTo>
                  <a:lnTo>
                    <a:pt x="109" y="2045"/>
                  </a:lnTo>
                  <a:lnTo>
                    <a:pt x="431" y="2475"/>
                  </a:lnTo>
                  <a:lnTo>
                    <a:pt x="754" y="2798"/>
                  </a:lnTo>
                  <a:lnTo>
                    <a:pt x="1292" y="2906"/>
                  </a:lnTo>
                  <a:lnTo>
                    <a:pt x="1722" y="2798"/>
                  </a:lnTo>
                  <a:lnTo>
                    <a:pt x="2153" y="2475"/>
                  </a:lnTo>
                  <a:lnTo>
                    <a:pt x="2368" y="2152"/>
                  </a:lnTo>
                  <a:lnTo>
                    <a:pt x="2475" y="1615"/>
                  </a:lnTo>
                  <a:lnTo>
                    <a:pt x="2583" y="1399"/>
                  </a:lnTo>
                  <a:lnTo>
                    <a:pt x="2475" y="861"/>
                  </a:lnTo>
                  <a:lnTo>
                    <a:pt x="2153" y="431"/>
                  </a:lnTo>
                  <a:lnTo>
                    <a:pt x="1830" y="108"/>
                  </a:lnTo>
                  <a:lnTo>
                    <a:pt x="129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384;p29">
              <a:extLst>
                <a:ext uri="{FF2B5EF4-FFF2-40B4-BE49-F238E27FC236}">
                  <a16:creationId xmlns:a16="http://schemas.microsoft.com/office/drawing/2014/main" id="{AA1507F4-26E9-422C-34DE-326C4865AACA}"/>
                </a:ext>
              </a:extLst>
            </p:cNvPr>
            <p:cNvSpPr/>
            <p:nvPr/>
          </p:nvSpPr>
          <p:spPr>
            <a:xfrm>
              <a:off x="5273175" y="1586600"/>
              <a:ext cx="53800" cy="61900"/>
            </a:xfrm>
            <a:custGeom>
              <a:avLst/>
              <a:gdLst/>
              <a:ahLst/>
              <a:cxnLst/>
              <a:rect l="l" t="t" r="r" b="b"/>
              <a:pathLst>
                <a:path w="2152" h="2476" extrusionOk="0">
                  <a:moveTo>
                    <a:pt x="1076" y="1"/>
                  </a:moveTo>
                  <a:lnTo>
                    <a:pt x="646" y="108"/>
                  </a:lnTo>
                  <a:lnTo>
                    <a:pt x="215" y="431"/>
                  </a:lnTo>
                  <a:lnTo>
                    <a:pt x="0" y="862"/>
                  </a:lnTo>
                  <a:lnTo>
                    <a:pt x="0" y="1400"/>
                  </a:lnTo>
                  <a:lnTo>
                    <a:pt x="108" y="1830"/>
                  </a:lnTo>
                  <a:lnTo>
                    <a:pt x="323" y="2153"/>
                  </a:lnTo>
                  <a:lnTo>
                    <a:pt x="646" y="2368"/>
                  </a:lnTo>
                  <a:lnTo>
                    <a:pt x="1076" y="2475"/>
                  </a:lnTo>
                  <a:lnTo>
                    <a:pt x="1399" y="2368"/>
                  </a:lnTo>
                  <a:lnTo>
                    <a:pt x="1722" y="2153"/>
                  </a:lnTo>
                  <a:lnTo>
                    <a:pt x="2044" y="1830"/>
                  </a:lnTo>
                  <a:lnTo>
                    <a:pt x="2152" y="1400"/>
                  </a:lnTo>
                  <a:lnTo>
                    <a:pt x="2044" y="862"/>
                  </a:lnTo>
                  <a:lnTo>
                    <a:pt x="1829" y="431"/>
                  </a:lnTo>
                  <a:lnTo>
                    <a:pt x="1506" y="108"/>
                  </a:lnTo>
                  <a:lnTo>
                    <a:pt x="107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385;p29">
              <a:extLst>
                <a:ext uri="{FF2B5EF4-FFF2-40B4-BE49-F238E27FC236}">
                  <a16:creationId xmlns:a16="http://schemas.microsoft.com/office/drawing/2014/main" id="{9FA92B56-8EE5-97FC-5F97-B746D42722CB}"/>
                </a:ext>
              </a:extLst>
            </p:cNvPr>
            <p:cNvSpPr/>
            <p:nvPr/>
          </p:nvSpPr>
          <p:spPr>
            <a:xfrm>
              <a:off x="5214000" y="1460200"/>
              <a:ext cx="112975" cy="209825"/>
            </a:xfrm>
            <a:custGeom>
              <a:avLst/>
              <a:gdLst/>
              <a:ahLst/>
              <a:cxnLst/>
              <a:rect l="l" t="t" r="r" b="b"/>
              <a:pathLst>
                <a:path w="4519" h="8393" extrusionOk="0">
                  <a:moveTo>
                    <a:pt x="2044" y="0"/>
                  </a:moveTo>
                  <a:lnTo>
                    <a:pt x="1506" y="431"/>
                  </a:lnTo>
                  <a:lnTo>
                    <a:pt x="861" y="753"/>
                  </a:lnTo>
                  <a:lnTo>
                    <a:pt x="431" y="1291"/>
                  </a:lnTo>
                  <a:lnTo>
                    <a:pt x="108" y="1722"/>
                  </a:lnTo>
                  <a:lnTo>
                    <a:pt x="108" y="1829"/>
                  </a:lnTo>
                  <a:lnTo>
                    <a:pt x="108" y="2152"/>
                  </a:lnTo>
                  <a:lnTo>
                    <a:pt x="0" y="7639"/>
                  </a:lnTo>
                  <a:lnTo>
                    <a:pt x="1291" y="8284"/>
                  </a:lnTo>
                  <a:lnTo>
                    <a:pt x="1722" y="8392"/>
                  </a:lnTo>
                  <a:lnTo>
                    <a:pt x="2152" y="8284"/>
                  </a:lnTo>
                  <a:lnTo>
                    <a:pt x="4411" y="6886"/>
                  </a:lnTo>
                  <a:lnTo>
                    <a:pt x="4519" y="1399"/>
                  </a:lnTo>
                  <a:lnTo>
                    <a:pt x="4411" y="1076"/>
                  </a:lnTo>
                  <a:lnTo>
                    <a:pt x="4304" y="969"/>
                  </a:lnTo>
                  <a:lnTo>
                    <a:pt x="258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386;p29">
              <a:extLst>
                <a:ext uri="{FF2B5EF4-FFF2-40B4-BE49-F238E27FC236}">
                  <a16:creationId xmlns:a16="http://schemas.microsoft.com/office/drawing/2014/main" id="{B912D96C-9F27-2BCE-E480-F52AD8065798}"/>
                </a:ext>
              </a:extLst>
            </p:cNvPr>
            <p:cNvSpPr/>
            <p:nvPr/>
          </p:nvSpPr>
          <p:spPr>
            <a:xfrm>
              <a:off x="5238200" y="1834050"/>
              <a:ext cx="18850" cy="18850"/>
            </a:xfrm>
            <a:custGeom>
              <a:avLst/>
              <a:gdLst/>
              <a:ahLst/>
              <a:cxnLst/>
              <a:rect l="l" t="t" r="r" b="b"/>
              <a:pathLst>
                <a:path w="754" h="754" extrusionOk="0">
                  <a:moveTo>
                    <a:pt x="754" y="1"/>
                  </a:moveTo>
                  <a:lnTo>
                    <a:pt x="0" y="431"/>
                  </a:lnTo>
                  <a:lnTo>
                    <a:pt x="0" y="754"/>
                  </a:lnTo>
                  <a:lnTo>
                    <a:pt x="646" y="431"/>
                  </a:lnTo>
                  <a:lnTo>
                    <a:pt x="754" y="324"/>
                  </a:lnTo>
                  <a:lnTo>
                    <a:pt x="754" y="216"/>
                  </a:lnTo>
                  <a:lnTo>
                    <a:pt x="75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387;p29">
              <a:extLst>
                <a:ext uri="{FF2B5EF4-FFF2-40B4-BE49-F238E27FC236}">
                  <a16:creationId xmlns:a16="http://schemas.microsoft.com/office/drawing/2014/main" id="{415F73C4-5DE7-3F17-AF1A-1D6AEF610D41}"/>
                </a:ext>
              </a:extLst>
            </p:cNvPr>
            <p:cNvSpPr/>
            <p:nvPr/>
          </p:nvSpPr>
          <p:spPr>
            <a:xfrm>
              <a:off x="5238200" y="1834050"/>
              <a:ext cx="18850" cy="18850"/>
            </a:xfrm>
            <a:custGeom>
              <a:avLst/>
              <a:gdLst/>
              <a:ahLst/>
              <a:cxnLst/>
              <a:rect l="l" t="t" r="r" b="b"/>
              <a:pathLst>
                <a:path w="754" h="754" fill="none" extrusionOk="0">
                  <a:moveTo>
                    <a:pt x="0" y="754"/>
                  </a:moveTo>
                  <a:lnTo>
                    <a:pt x="0" y="431"/>
                  </a:lnTo>
                  <a:lnTo>
                    <a:pt x="754" y="1"/>
                  </a:lnTo>
                  <a:lnTo>
                    <a:pt x="754" y="216"/>
                  </a:lnTo>
                  <a:lnTo>
                    <a:pt x="754" y="216"/>
                  </a:lnTo>
                  <a:lnTo>
                    <a:pt x="754" y="324"/>
                  </a:lnTo>
                  <a:lnTo>
                    <a:pt x="646" y="431"/>
                  </a:lnTo>
                  <a:lnTo>
                    <a:pt x="0" y="75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388;p29">
              <a:extLst>
                <a:ext uri="{FF2B5EF4-FFF2-40B4-BE49-F238E27FC236}">
                  <a16:creationId xmlns:a16="http://schemas.microsoft.com/office/drawing/2014/main" id="{77600954-78D1-7D1B-E882-F8DC7BA3585C}"/>
                </a:ext>
              </a:extLst>
            </p:cNvPr>
            <p:cNvSpPr/>
            <p:nvPr/>
          </p:nvSpPr>
          <p:spPr>
            <a:xfrm>
              <a:off x="5232825" y="1828675"/>
              <a:ext cx="29600" cy="29625"/>
            </a:xfrm>
            <a:custGeom>
              <a:avLst/>
              <a:gdLst/>
              <a:ahLst/>
              <a:cxnLst/>
              <a:rect l="l" t="t" r="r" b="b"/>
              <a:pathLst>
                <a:path w="1184" h="1185" extrusionOk="0">
                  <a:moveTo>
                    <a:pt x="861" y="1"/>
                  </a:moveTo>
                  <a:lnTo>
                    <a:pt x="108" y="431"/>
                  </a:lnTo>
                  <a:lnTo>
                    <a:pt x="0" y="646"/>
                  </a:lnTo>
                  <a:lnTo>
                    <a:pt x="0" y="969"/>
                  </a:lnTo>
                  <a:lnTo>
                    <a:pt x="108" y="1184"/>
                  </a:lnTo>
                  <a:lnTo>
                    <a:pt x="323" y="1184"/>
                  </a:lnTo>
                  <a:lnTo>
                    <a:pt x="969" y="754"/>
                  </a:lnTo>
                  <a:lnTo>
                    <a:pt x="1076" y="646"/>
                  </a:lnTo>
                  <a:lnTo>
                    <a:pt x="1184" y="431"/>
                  </a:lnTo>
                  <a:lnTo>
                    <a:pt x="1184" y="216"/>
                  </a:lnTo>
                  <a:lnTo>
                    <a:pt x="107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389;p29">
              <a:extLst>
                <a:ext uri="{FF2B5EF4-FFF2-40B4-BE49-F238E27FC236}">
                  <a16:creationId xmlns:a16="http://schemas.microsoft.com/office/drawing/2014/main" id="{14E4FF0C-1120-0E2D-783B-94B154CA8417}"/>
                </a:ext>
              </a:extLst>
            </p:cNvPr>
            <p:cNvSpPr/>
            <p:nvPr/>
          </p:nvSpPr>
          <p:spPr>
            <a:xfrm>
              <a:off x="5232825" y="1828675"/>
              <a:ext cx="29600" cy="29625"/>
            </a:xfrm>
            <a:custGeom>
              <a:avLst/>
              <a:gdLst/>
              <a:ahLst/>
              <a:cxnLst/>
              <a:rect l="l" t="t" r="r" b="b"/>
              <a:pathLst>
                <a:path w="1184" h="1185" fill="none" extrusionOk="0">
                  <a:moveTo>
                    <a:pt x="215" y="969"/>
                  </a:moveTo>
                  <a:lnTo>
                    <a:pt x="431" y="969"/>
                  </a:lnTo>
                  <a:lnTo>
                    <a:pt x="323" y="754"/>
                  </a:lnTo>
                  <a:lnTo>
                    <a:pt x="1076" y="323"/>
                  </a:lnTo>
                  <a:lnTo>
                    <a:pt x="969" y="216"/>
                  </a:lnTo>
                  <a:lnTo>
                    <a:pt x="753" y="216"/>
                  </a:lnTo>
                  <a:lnTo>
                    <a:pt x="753" y="431"/>
                  </a:lnTo>
                  <a:lnTo>
                    <a:pt x="753" y="431"/>
                  </a:lnTo>
                  <a:lnTo>
                    <a:pt x="108" y="861"/>
                  </a:lnTo>
                  <a:lnTo>
                    <a:pt x="215" y="969"/>
                  </a:lnTo>
                  <a:lnTo>
                    <a:pt x="431" y="969"/>
                  </a:lnTo>
                  <a:lnTo>
                    <a:pt x="215" y="969"/>
                  </a:lnTo>
                  <a:lnTo>
                    <a:pt x="323" y="1184"/>
                  </a:lnTo>
                  <a:lnTo>
                    <a:pt x="969" y="754"/>
                  </a:lnTo>
                  <a:lnTo>
                    <a:pt x="969" y="754"/>
                  </a:lnTo>
                  <a:lnTo>
                    <a:pt x="1076" y="646"/>
                  </a:lnTo>
                  <a:lnTo>
                    <a:pt x="1184" y="431"/>
                  </a:lnTo>
                  <a:lnTo>
                    <a:pt x="1184" y="216"/>
                  </a:lnTo>
                  <a:lnTo>
                    <a:pt x="1184" y="216"/>
                  </a:lnTo>
                  <a:lnTo>
                    <a:pt x="1076" y="1"/>
                  </a:lnTo>
                  <a:lnTo>
                    <a:pt x="1076" y="1"/>
                  </a:lnTo>
                  <a:lnTo>
                    <a:pt x="861" y="1"/>
                  </a:lnTo>
                  <a:lnTo>
                    <a:pt x="108" y="431"/>
                  </a:lnTo>
                  <a:lnTo>
                    <a:pt x="108" y="431"/>
                  </a:lnTo>
                  <a:lnTo>
                    <a:pt x="0" y="646"/>
                  </a:lnTo>
                  <a:lnTo>
                    <a:pt x="0" y="969"/>
                  </a:lnTo>
                  <a:lnTo>
                    <a:pt x="0" y="969"/>
                  </a:lnTo>
                  <a:lnTo>
                    <a:pt x="108" y="1184"/>
                  </a:lnTo>
                  <a:lnTo>
                    <a:pt x="108" y="1184"/>
                  </a:lnTo>
                  <a:lnTo>
                    <a:pt x="323" y="1184"/>
                  </a:lnTo>
                  <a:lnTo>
                    <a:pt x="215" y="96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390;p29">
              <a:extLst>
                <a:ext uri="{FF2B5EF4-FFF2-40B4-BE49-F238E27FC236}">
                  <a16:creationId xmlns:a16="http://schemas.microsoft.com/office/drawing/2014/main" id="{50F5D89E-1E5F-EF49-FC91-0C966CE04EF9}"/>
                </a:ext>
              </a:extLst>
            </p:cNvPr>
            <p:cNvSpPr/>
            <p:nvPr/>
          </p:nvSpPr>
          <p:spPr>
            <a:xfrm>
              <a:off x="5205925" y="1812550"/>
              <a:ext cx="51125" cy="32300"/>
            </a:xfrm>
            <a:custGeom>
              <a:avLst/>
              <a:gdLst/>
              <a:ahLst/>
              <a:cxnLst/>
              <a:rect l="l" t="t" r="r" b="b"/>
              <a:pathLst>
                <a:path w="2045" h="1292" extrusionOk="0">
                  <a:moveTo>
                    <a:pt x="646" y="0"/>
                  </a:moveTo>
                  <a:lnTo>
                    <a:pt x="431" y="108"/>
                  </a:lnTo>
                  <a:lnTo>
                    <a:pt x="108" y="215"/>
                  </a:lnTo>
                  <a:lnTo>
                    <a:pt x="0" y="430"/>
                  </a:lnTo>
                  <a:lnTo>
                    <a:pt x="108" y="538"/>
                  </a:lnTo>
                  <a:lnTo>
                    <a:pt x="1291" y="1291"/>
                  </a:lnTo>
                  <a:lnTo>
                    <a:pt x="2045" y="861"/>
                  </a:lnTo>
                  <a:lnTo>
                    <a:pt x="754" y="108"/>
                  </a:lnTo>
                  <a:lnTo>
                    <a:pt x="64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391;p29">
              <a:extLst>
                <a:ext uri="{FF2B5EF4-FFF2-40B4-BE49-F238E27FC236}">
                  <a16:creationId xmlns:a16="http://schemas.microsoft.com/office/drawing/2014/main" id="{BE05DC44-1515-12F2-78C8-5543800B8172}"/>
                </a:ext>
              </a:extLst>
            </p:cNvPr>
            <p:cNvSpPr/>
            <p:nvPr/>
          </p:nvSpPr>
          <p:spPr>
            <a:xfrm>
              <a:off x="5205925" y="1812550"/>
              <a:ext cx="51125" cy="32300"/>
            </a:xfrm>
            <a:custGeom>
              <a:avLst/>
              <a:gdLst/>
              <a:ahLst/>
              <a:cxnLst/>
              <a:rect l="l" t="t" r="r" b="b"/>
              <a:pathLst>
                <a:path w="2045" h="1292" fill="none" extrusionOk="0">
                  <a:moveTo>
                    <a:pt x="2045" y="861"/>
                  </a:moveTo>
                  <a:lnTo>
                    <a:pt x="754" y="108"/>
                  </a:lnTo>
                  <a:lnTo>
                    <a:pt x="754" y="108"/>
                  </a:lnTo>
                  <a:lnTo>
                    <a:pt x="646" y="0"/>
                  </a:lnTo>
                  <a:lnTo>
                    <a:pt x="431" y="108"/>
                  </a:lnTo>
                  <a:lnTo>
                    <a:pt x="108" y="215"/>
                  </a:lnTo>
                  <a:lnTo>
                    <a:pt x="108" y="215"/>
                  </a:lnTo>
                  <a:lnTo>
                    <a:pt x="0" y="430"/>
                  </a:lnTo>
                  <a:lnTo>
                    <a:pt x="108" y="538"/>
                  </a:lnTo>
                  <a:lnTo>
                    <a:pt x="1291" y="1291"/>
                  </a:lnTo>
                  <a:lnTo>
                    <a:pt x="2045" y="86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392;p29">
              <a:extLst>
                <a:ext uri="{FF2B5EF4-FFF2-40B4-BE49-F238E27FC236}">
                  <a16:creationId xmlns:a16="http://schemas.microsoft.com/office/drawing/2014/main" id="{B5B82499-B332-E25C-C3B1-3FA4F2186DAB}"/>
                </a:ext>
              </a:extLst>
            </p:cNvPr>
            <p:cNvSpPr/>
            <p:nvPr/>
          </p:nvSpPr>
          <p:spPr>
            <a:xfrm>
              <a:off x="5200550" y="1807150"/>
              <a:ext cx="61875" cy="40375"/>
            </a:xfrm>
            <a:custGeom>
              <a:avLst/>
              <a:gdLst/>
              <a:ahLst/>
              <a:cxnLst/>
              <a:rect l="l" t="t" r="r" b="b"/>
              <a:pathLst>
                <a:path w="2475" h="1615" extrusionOk="0">
                  <a:moveTo>
                    <a:pt x="969" y="431"/>
                  </a:moveTo>
                  <a:lnTo>
                    <a:pt x="1904" y="1027"/>
                  </a:lnTo>
                  <a:lnTo>
                    <a:pt x="1904" y="1027"/>
                  </a:lnTo>
                  <a:lnTo>
                    <a:pt x="1506" y="1292"/>
                  </a:lnTo>
                  <a:lnTo>
                    <a:pt x="431" y="646"/>
                  </a:lnTo>
                  <a:lnTo>
                    <a:pt x="753" y="431"/>
                  </a:lnTo>
                  <a:close/>
                  <a:moveTo>
                    <a:pt x="753" y="1"/>
                  </a:moveTo>
                  <a:lnTo>
                    <a:pt x="538" y="109"/>
                  </a:lnTo>
                  <a:lnTo>
                    <a:pt x="215" y="324"/>
                  </a:lnTo>
                  <a:lnTo>
                    <a:pt x="108" y="431"/>
                  </a:lnTo>
                  <a:lnTo>
                    <a:pt x="0" y="646"/>
                  </a:lnTo>
                  <a:lnTo>
                    <a:pt x="108" y="754"/>
                  </a:lnTo>
                  <a:lnTo>
                    <a:pt x="215" y="969"/>
                  </a:lnTo>
                  <a:lnTo>
                    <a:pt x="1399" y="1615"/>
                  </a:lnTo>
                  <a:lnTo>
                    <a:pt x="1614" y="1615"/>
                  </a:lnTo>
                  <a:lnTo>
                    <a:pt x="2367" y="1184"/>
                  </a:lnTo>
                  <a:lnTo>
                    <a:pt x="2475" y="1077"/>
                  </a:lnTo>
                  <a:lnTo>
                    <a:pt x="2367" y="862"/>
                  </a:lnTo>
                  <a:lnTo>
                    <a:pt x="1076" y="109"/>
                  </a:lnTo>
                  <a:lnTo>
                    <a:pt x="75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393;p29">
              <a:extLst>
                <a:ext uri="{FF2B5EF4-FFF2-40B4-BE49-F238E27FC236}">
                  <a16:creationId xmlns:a16="http://schemas.microsoft.com/office/drawing/2014/main" id="{C34BB8C4-FE5D-BD84-9EAC-37274708E4BB}"/>
                </a:ext>
              </a:extLst>
            </p:cNvPr>
            <p:cNvSpPr/>
            <p:nvPr/>
          </p:nvSpPr>
          <p:spPr>
            <a:xfrm>
              <a:off x="5200550" y="1807150"/>
              <a:ext cx="61875" cy="40375"/>
            </a:xfrm>
            <a:custGeom>
              <a:avLst/>
              <a:gdLst/>
              <a:ahLst/>
              <a:cxnLst/>
              <a:rect l="l" t="t" r="r" b="b"/>
              <a:pathLst>
                <a:path w="2475" h="1615" fill="none" extrusionOk="0">
                  <a:moveTo>
                    <a:pt x="2260" y="1077"/>
                  </a:moveTo>
                  <a:lnTo>
                    <a:pt x="2367" y="862"/>
                  </a:lnTo>
                  <a:lnTo>
                    <a:pt x="1076" y="109"/>
                  </a:lnTo>
                  <a:lnTo>
                    <a:pt x="1076" y="109"/>
                  </a:lnTo>
                  <a:lnTo>
                    <a:pt x="753" y="1"/>
                  </a:lnTo>
                  <a:lnTo>
                    <a:pt x="753" y="1"/>
                  </a:lnTo>
                  <a:lnTo>
                    <a:pt x="538" y="109"/>
                  </a:lnTo>
                  <a:lnTo>
                    <a:pt x="215" y="324"/>
                  </a:lnTo>
                  <a:lnTo>
                    <a:pt x="215" y="324"/>
                  </a:lnTo>
                  <a:lnTo>
                    <a:pt x="108" y="431"/>
                  </a:lnTo>
                  <a:lnTo>
                    <a:pt x="0" y="646"/>
                  </a:lnTo>
                  <a:lnTo>
                    <a:pt x="0" y="646"/>
                  </a:lnTo>
                  <a:lnTo>
                    <a:pt x="108" y="754"/>
                  </a:lnTo>
                  <a:lnTo>
                    <a:pt x="215" y="969"/>
                  </a:lnTo>
                  <a:lnTo>
                    <a:pt x="1399" y="1615"/>
                  </a:lnTo>
                  <a:lnTo>
                    <a:pt x="1399" y="1615"/>
                  </a:lnTo>
                  <a:lnTo>
                    <a:pt x="1614" y="1615"/>
                  </a:lnTo>
                  <a:lnTo>
                    <a:pt x="2367" y="1184"/>
                  </a:lnTo>
                  <a:lnTo>
                    <a:pt x="2367" y="1184"/>
                  </a:lnTo>
                  <a:lnTo>
                    <a:pt x="2475" y="1077"/>
                  </a:lnTo>
                  <a:lnTo>
                    <a:pt x="2475" y="1077"/>
                  </a:lnTo>
                  <a:lnTo>
                    <a:pt x="2367" y="862"/>
                  </a:lnTo>
                  <a:lnTo>
                    <a:pt x="2260" y="1077"/>
                  </a:lnTo>
                  <a:lnTo>
                    <a:pt x="2152" y="862"/>
                  </a:lnTo>
                  <a:lnTo>
                    <a:pt x="1506" y="1292"/>
                  </a:lnTo>
                  <a:lnTo>
                    <a:pt x="431" y="646"/>
                  </a:lnTo>
                  <a:lnTo>
                    <a:pt x="431" y="646"/>
                  </a:lnTo>
                  <a:lnTo>
                    <a:pt x="431" y="646"/>
                  </a:lnTo>
                  <a:lnTo>
                    <a:pt x="753" y="431"/>
                  </a:lnTo>
                  <a:lnTo>
                    <a:pt x="753" y="431"/>
                  </a:lnTo>
                  <a:lnTo>
                    <a:pt x="969" y="431"/>
                  </a:lnTo>
                  <a:lnTo>
                    <a:pt x="2152" y="1184"/>
                  </a:lnTo>
                  <a:lnTo>
                    <a:pt x="2260" y="1077"/>
                  </a:lnTo>
                  <a:lnTo>
                    <a:pt x="2152" y="862"/>
                  </a:lnTo>
                  <a:lnTo>
                    <a:pt x="2260" y="107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394;p29">
              <a:extLst>
                <a:ext uri="{FF2B5EF4-FFF2-40B4-BE49-F238E27FC236}">
                  <a16:creationId xmlns:a16="http://schemas.microsoft.com/office/drawing/2014/main" id="{69FC60BF-6250-1705-6D23-4489497DCAD9}"/>
                </a:ext>
              </a:extLst>
            </p:cNvPr>
            <p:cNvSpPr/>
            <p:nvPr/>
          </p:nvSpPr>
          <p:spPr>
            <a:xfrm>
              <a:off x="5205925" y="1823300"/>
              <a:ext cx="32300" cy="29600"/>
            </a:xfrm>
            <a:custGeom>
              <a:avLst/>
              <a:gdLst/>
              <a:ahLst/>
              <a:cxnLst/>
              <a:rect l="l" t="t" r="r" b="b"/>
              <a:pathLst>
                <a:path w="1292" h="1184" extrusionOk="0">
                  <a:moveTo>
                    <a:pt x="0" y="0"/>
                  </a:moveTo>
                  <a:lnTo>
                    <a:pt x="0" y="216"/>
                  </a:lnTo>
                  <a:lnTo>
                    <a:pt x="0" y="323"/>
                  </a:lnTo>
                  <a:lnTo>
                    <a:pt x="108" y="431"/>
                  </a:lnTo>
                  <a:lnTo>
                    <a:pt x="1291" y="1184"/>
                  </a:lnTo>
                  <a:lnTo>
                    <a:pt x="1291" y="861"/>
                  </a:lnTo>
                  <a:lnTo>
                    <a:pt x="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395;p29">
              <a:extLst>
                <a:ext uri="{FF2B5EF4-FFF2-40B4-BE49-F238E27FC236}">
                  <a16:creationId xmlns:a16="http://schemas.microsoft.com/office/drawing/2014/main" id="{3925D6CF-CBD6-669C-AA3E-6DB04190CC77}"/>
                </a:ext>
              </a:extLst>
            </p:cNvPr>
            <p:cNvSpPr/>
            <p:nvPr/>
          </p:nvSpPr>
          <p:spPr>
            <a:xfrm>
              <a:off x="5205925" y="1823300"/>
              <a:ext cx="32300" cy="29600"/>
            </a:xfrm>
            <a:custGeom>
              <a:avLst/>
              <a:gdLst/>
              <a:ahLst/>
              <a:cxnLst/>
              <a:rect l="l" t="t" r="r" b="b"/>
              <a:pathLst>
                <a:path w="1292" h="1184" fill="none" extrusionOk="0">
                  <a:moveTo>
                    <a:pt x="1291" y="1184"/>
                  </a:moveTo>
                  <a:lnTo>
                    <a:pt x="108" y="431"/>
                  </a:lnTo>
                  <a:lnTo>
                    <a:pt x="108" y="431"/>
                  </a:lnTo>
                  <a:lnTo>
                    <a:pt x="0" y="323"/>
                  </a:lnTo>
                  <a:lnTo>
                    <a:pt x="0" y="216"/>
                  </a:lnTo>
                  <a:lnTo>
                    <a:pt x="0" y="0"/>
                  </a:lnTo>
                  <a:lnTo>
                    <a:pt x="1291" y="861"/>
                  </a:lnTo>
                  <a:lnTo>
                    <a:pt x="1291" y="118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396;p29">
              <a:extLst>
                <a:ext uri="{FF2B5EF4-FFF2-40B4-BE49-F238E27FC236}">
                  <a16:creationId xmlns:a16="http://schemas.microsoft.com/office/drawing/2014/main" id="{F300204A-0A4E-697A-EE79-797EB86F4FE2}"/>
                </a:ext>
              </a:extLst>
            </p:cNvPr>
            <p:cNvSpPr/>
            <p:nvPr/>
          </p:nvSpPr>
          <p:spPr>
            <a:xfrm>
              <a:off x="5200550" y="1817925"/>
              <a:ext cx="43050" cy="40375"/>
            </a:xfrm>
            <a:custGeom>
              <a:avLst/>
              <a:gdLst/>
              <a:ahLst/>
              <a:cxnLst/>
              <a:rect l="l" t="t" r="r" b="b"/>
              <a:pathLst>
                <a:path w="1722" h="1615" extrusionOk="0">
                  <a:moveTo>
                    <a:pt x="108" y="0"/>
                  </a:moveTo>
                  <a:lnTo>
                    <a:pt x="0" y="108"/>
                  </a:lnTo>
                  <a:lnTo>
                    <a:pt x="0" y="323"/>
                  </a:lnTo>
                  <a:lnTo>
                    <a:pt x="0" y="431"/>
                  </a:lnTo>
                  <a:lnTo>
                    <a:pt x="0" y="646"/>
                  </a:lnTo>
                  <a:lnTo>
                    <a:pt x="215" y="753"/>
                  </a:lnTo>
                  <a:lnTo>
                    <a:pt x="1399" y="1614"/>
                  </a:lnTo>
                  <a:lnTo>
                    <a:pt x="1614" y="1614"/>
                  </a:lnTo>
                  <a:lnTo>
                    <a:pt x="1722" y="1399"/>
                  </a:lnTo>
                  <a:lnTo>
                    <a:pt x="1614" y="1076"/>
                  </a:lnTo>
                  <a:lnTo>
                    <a:pt x="1614" y="861"/>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397;p29">
              <a:extLst>
                <a:ext uri="{FF2B5EF4-FFF2-40B4-BE49-F238E27FC236}">
                  <a16:creationId xmlns:a16="http://schemas.microsoft.com/office/drawing/2014/main" id="{2DCD7DD0-79F5-E0F3-8116-C248708FE9AD}"/>
                </a:ext>
              </a:extLst>
            </p:cNvPr>
            <p:cNvSpPr/>
            <p:nvPr/>
          </p:nvSpPr>
          <p:spPr>
            <a:xfrm>
              <a:off x="5200550" y="1817925"/>
              <a:ext cx="43050" cy="40375"/>
            </a:xfrm>
            <a:custGeom>
              <a:avLst/>
              <a:gdLst/>
              <a:ahLst/>
              <a:cxnLst/>
              <a:rect l="l" t="t" r="r" b="b"/>
              <a:pathLst>
                <a:path w="1722" h="1615" fill="none" extrusionOk="0">
                  <a:moveTo>
                    <a:pt x="1506" y="1399"/>
                  </a:moveTo>
                  <a:lnTo>
                    <a:pt x="1614" y="1291"/>
                  </a:lnTo>
                  <a:lnTo>
                    <a:pt x="431" y="538"/>
                  </a:lnTo>
                  <a:lnTo>
                    <a:pt x="431" y="538"/>
                  </a:lnTo>
                  <a:lnTo>
                    <a:pt x="323" y="431"/>
                  </a:lnTo>
                  <a:lnTo>
                    <a:pt x="215" y="431"/>
                  </a:lnTo>
                  <a:lnTo>
                    <a:pt x="323" y="431"/>
                  </a:lnTo>
                  <a:lnTo>
                    <a:pt x="431" y="215"/>
                  </a:lnTo>
                  <a:lnTo>
                    <a:pt x="215" y="215"/>
                  </a:lnTo>
                  <a:lnTo>
                    <a:pt x="108" y="323"/>
                  </a:lnTo>
                  <a:lnTo>
                    <a:pt x="1291" y="1184"/>
                  </a:lnTo>
                  <a:lnTo>
                    <a:pt x="1291" y="1399"/>
                  </a:lnTo>
                  <a:lnTo>
                    <a:pt x="1506" y="1399"/>
                  </a:lnTo>
                  <a:lnTo>
                    <a:pt x="1614" y="1291"/>
                  </a:lnTo>
                  <a:lnTo>
                    <a:pt x="1506" y="1399"/>
                  </a:lnTo>
                  <a:lnTo>
                    <a:pt x="1722" y="1399"/>
                  </a:lnTo>
                  <a:lnTo>
                    <a:pt x="1614" y="1076"/>
                  </a:lnTo>
                  <a:lnTo>
                    <a:pt x="1614" y="1076"/>
                  </a:lnTo>
                  <a:lnTo>
                    <a:pt x="1614" y="861"/>
                  </a:lnTo>
                  <a:lnTo>
                    <a:pt x="323" y="0"/>
                  </a:lnTo>
                  <a:lnTo>
                    <a:pt x="323" y="0"/>
                  </a:lnTo>
                  <a:lnTo>
                    <a:pt x="108" y="0"/>
                  </a:lnTo>
                  <a:lnTo>
                    <a:pt x="108" y="0"/>
                  </a:lnTo>
                  <a:lnTo>
                    <a:pt x="0" y="108"/>
                  </a:lnTo>
                  <a:lnTo>
                    <a:pt x="0" y="323"/>
                  </a:lnTo>
                  <a:lnTo>
                    <a:pt x="0" y="431"/>
                  </a:lnTo>
                  <a:lnTo>
                    <a:pt x="0" y="431"/>
                  </a:lnTo>
                  <a:lnTo>
                    <a:pt x="0" y="646"/>
                  </a:lnTo>
                  <a:lnTo>
                    <a:pt x="215" y="753"/>
                  </a:lnTo>
                  <a:lnTo>
                    <a:pt x="1399" y="1614"/>
                  </a:lnTo>
                  <a:lnTo>
                    <a:pt x="1399" y="1614"/>
                  </a:lnTo>
                  <a:lnTo>
                    <a:pt x="1614" y="1614"/>
                  </a:lnTo>
                  <a:lnTo>
                    <a:pt x="1614" y="1614"/>
                  </a:lnTo>
                  <a:lnTo>
                    <a:pt x="1722" y="1399"/>
                  </a:lnTo>
                  <a:lnTo>
                    <a:pt x="1506" y="139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398;p29">
              <a:extLst>
                <a:ext uri="{FF2B5EF4-FFF2-40B4-BE49-F238E27FC236}">
                  <a16:creationId xmlns:a16="http://schemas.microsoft.com/office/drawing/2014/main" id="{CACF8A53-09EC-B985-8615-AC34D43D8614}"/>
                </a:ext>
              </a:extLst>
            </p:cNvPr>
            <p:cNvSpPr/>
            <p:nvPr/>
          </p:nvSpPr>
          <p:spPr>
            <a:xfrm>
              <a:off x="5216675" y="1621575"/>
              <a:ext cx="53825" cy="223275"/>
            </a:xfrm>
            <a:custGeom>
              <a:avLst/>
              <a:gdLst/>
              <a:ahLst/>
              <a:cxnLst/>
              <a:rect l="l" t="t" r="r" b="b"/>
              <a:pathLst>
                <a:path w="2153" h="8931" extrusionOk="0">
                  <a:moveTo>
                    <a:pt x="1077" y="1"/>
                  </a:moveTo>
                  <a:lnTo>
                    <a:pt x="646" y="108"/>
                  </a:lnTo>
                  <a:lnTo>
                    <a:pt x="324" y="323"/>
                  </a:lnTo>
                  <a:lnTo>
                    <a:pt x="108" y="861"/>
                  </a:lnTo>
                  <a:lnTo>
                    <a:pt x="1" y="1292"/>
                  </a:lnTo>
                  <a:lnTo>
                    <a:pt x="1" y="1399"/>
                  </a:lnTo>
                  <a:lnTo>
                    <a:pt x="431" y="8607"/>
                  </a:lnTo>
                  <a:lnTo>
                    <a:pt x="539" y="8715"/>
                  </a:lnTo>
                  <a:lnTo>
                    <a:pt x="646" y="8823"/>
                  </a:lnTo>
                  <a:lnTo>
                    <a:pt x="1077" y="8930"/>
                  </a:lnTo>
                  <a:lnTo>
                    <a:pt x="1399" y="8823"/>
                  </a:lnTo>
                  <a:lnTo>
                    <a:pt x="1615" y="8715"/>
                  </a:lnTo>
                  <a:lnTo>
                    <a:pt x="1615" y="8607"/>
                  </a:lnTo>
                  <a:lnTo>
                    <a:pt x="2045" y="2583"/>
                  </a:lnTo>
                  <a:lnTo>
                    <a:pt x="2153" y="1399"/>
                  </a:lnTo>
                  <a:lnTo>
                    <a:pt x="2153" y="1292"/>
                  </a:lnTo>
                  <a:lnTo>
                    <a:pt x="2153" y="861"/>
                  </a:lnTo>
                  <a:lnTo>
                    <a:pt x="1937" y="431"/>
                  </a:lnTo>
                  <a:lnTo>
                    <a:pt x="1507" y="108"/>
                  </a:lnTo>
                  <a:lnTo>
                    <a:pt x="107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399;p29">
              <a:extLst>
                <a:ext uri="{FF2B5EF4-FFF2-40B4-BE49-F238E27FC236}">
                  <a16:creationId xmlns:a16="http://schemas.microsoft.com/office/drawing/2014/main" id="{61F18E07-E349-9EDB-7A8A-722818F4BBE9}"/>
                </a:ext>
              </a:extLst>
            </p:cNvPr>
            <p:cNvSpPr/>
            <p:nvPr/>
          </p:nvSpPr>
          <p:spPr>
            <a:xfrm>
              <a:off x="5216675" y="1621575"/>
              <a:ext cx="53825" cy="223275"/>
            </a:xfrm>
            <a:custGeom>
              <a:avLst/>
              <a:gdLst/>
              <a:ahLst/>
              <a:cxnLst/>
              <a:rect l="l" t="t" r="r" b="b"/>
              <a:pathLst>
                <a:path w="2153" h="8931" fill="none" extrusionOk="0">
                  <a:moveTo>
                    <a:pt x="2153" y="1292"/>
                  </a:moveTo>
                  <a:lnTo>
                    <a:pt x="2153" y="1292"/>
                  </a:lnTo>
                  <a:lnTo>
                    <a:pt x="2153" y="861"/>
                  </a:lnTo>
                  <a:lnTo>
                    <a:pt x="1937" y="431"/>
                  </a:lnTo>
                  <a:lnTo>
                    <a:pt x="1507" y="108"/>
                  </a:lnTo>
                  <a:lnTo>
                    <a:pt x="1077" y="1"/>
                  </a:lnTo>
                  <a:lnTo>
                    <a:pt x="1077" y="1"/>
                  </a:lnTo>
                  <a:lnTo>
                    <a:pt x="646" y="108"/>
                  </a:lnTo>
                  <a:lnTo>
                    <a:pt x="324" y="323"/>
                  </a:lnTo>
                  <a:lnTo>
                    <a:pt x="108" y="861"/>
                  </a:lnTo>
                  <a:lnTo>
                    <a:pt x="1" y="1292"/>
                  </a:lnTo>
                  <a:lnTo>
                    <a:pt x="1" y="1399"/>
                  </a:lnTo>
                  <a:lnTo>
                    <a:pt x="1" y="1399"/>
                  </a:lnTo>
                  <a:lnTo>
                    <a:pt x="431" y="8607"/>
                  </a:lnTo>
                  <a:lnTo>
                    <a:pt x="431" y="8607"/>
                  </a:lnTo>
                  <a:lnTo>
                    <a:pt x="539" y="8715"/>
                  </a:lnTo>
                  <a:lnTo>
                    <a:pt x="646" y="8823"/>
                  </a:lnTo>
                  <a:lnTo>
                    <a:pt x="1077" y="8930"/>
                  </a:lnTo>
                  <a:lnTo>
                    <a:pt x="1077" y="8930"/>
                  </a:lnTo>
                  <a:lnTo>
                    <a:pt x="1399" y="8823"/>
                  </a:lnTo>
                  <a:lnTo>
                    <a:pt x="1615" y="8715"/>
                  </a:lnTo>
                  <a:lnTo>
                    <a:pt x="1615" y="8607"/>
                  </a:lnTo>
                  <a:lnTo>
                    <a:pt x="2045" y="2583"/>
                  </a:lnTo>
                  <a:lnTo>
                    <a:pt x="2153" y="1399"/>
                  </a:lnTo>
                  <a:lnTo>
                    <a:pt x="2153" y="129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400;p29">
              <a:extLst>
                <a:ext uri="{FF2B5EF4-FFF2-40B4-BE49-F238E27FC236}">
                  <a16:creationId xmlns:a16="http://schemas.microsoft.com/office/drawing/2014/main" id="{27117251-D608-5353-EF24-2C3C4C6A6C7B}"/>
                </a:ext>
              </a:extLst>
            </p:cNvPr>
            <p:cNvSpPr/>
            <p:nvPr/>
          </p:nvSpPr>
          <p:spPr>
            <a:xfrm>
              <a:off x="5211300" y="1616200"/>
              <a:ext cx="64575" cy="234025"/>
            </a:xfrm>
            <a:custGeom>
              <a:avLst/>
              <a:gdLst/>
              <a:ahLst/>
              <a:cxnLst/>
              <a:rect l="l" t="t" r="r" b="b"/>
              <a:pathLst>
                <a:path w="2583" h="9361" extrusionOk="0">
                  <a:moveTo>
                    <a:pt x="1614" y="431"/>
                  </a:moveTo>
                  <a:lnTo>
                    <a:pt x="1937" y="646"/>
                  </a:lnTo>
                  <a:lnTo>
                    <a:pt x="2045" y="969"/>
                  </a:lnTo>
                  <a:lnTo>
                    <a:pt x="2152" y="1399"/>
                  </a:lnTo>
                  <a:lnTo>
                    <a:pt x="2152" y="1507"/>
                  </a:lnTo>
                  <a:lnTo>
                    <a:pt x="2152" y="1614"/>
                  </a:lnTo>
                  <a:lnTo>
                    <a:pt x="2045" y="2798"/>
                  </a:lnTo>
                  <a:lnTo>
                    <a:pt x="1614" y="8822"/>
                  </a:lnTo>
                  <a:lnTo>
                    <a:pt x="1507" y="8822"/>
                  </a:lnTo>
                  <a:lnTo>
                    <a:pt x="1292" y="8930"/>
                  </a:lnTo>
                  <a:lnTo>
                    <a:pt x="969" y="8822"/>
                  </a:lnTo>
                  <a:lnTo>
                    <a:pt x="861" y="8822"/>
                  </a:lnTo>
                  <a:lnTo>
                    <a:pt x="444" y="1829"/>
                  </a:lnTo>
                  <a:lnTo>
                    <a:pt x="539" y="1829"/>
                  </a:lnTo>
                  <a:lnTo>
                    <a:pt x="431" y="1507"/>
                  </a:lnTo>
                  <a:lnTo>
                    <a:pt x="431" y="1399"/>
                  </a:lnTo>
                  <a:lnTo>
                    <a:pt x="539" y="1076"/>
                  </a:lnTo>
                  <a:lnTo>
                    <a:pt x="646" y="646"/>
                  </a:lnTo>
                  <a:lnTo>
                    <a:pt x="969" y="431"/>
                  </a:lnTo>
                  <a:close/>
                  <a:moveTo>
                    <a:pt x="1076" y="0"/>
                  </a:moveTo>
                  <a:lnTo>
                    <a:pt x="754" y="108"/>
                  </a:lnTo>
                  <a:lnTo>
                    <a:pt x="323" y="431"/>
                  </a:lnTo>
                  <a:lnTo>
                    <a:pt x="108" y="861"/>
                  </a:lnTo>
                  <a:lnTo>
                    <a:pt x="1" y="1399"/>
                  </a:lnTo>
                  <a:lnTo>
                    <a:pt x="1" y="1507"/>
                  </a:lnTo>
                  <a:lnTo>
                    <a:pt x="1" y="1614"/>
                  </a:lnTo>
                  <a:lnTo>
                    <a:pt x="1" y="1722"/>
                  </a:lnTo>
                  <a:lnTo>
                    <a:pt x="19" y="1713"/>
                  </a:lnTo>
                  <a:lnTo>
                    <a:pt x="431" y="8822"/>
                  </a:lnTo>
                  <a:lnTo>
                    <a:pt x="539" y="9038"/>
                  </a:lnTo>
                  <a:lnTo>
                    <a:pt x="754" y="9253"/>
                  </a:lnTo>
                  <a:lnTo>
                    <a:pt x="969" y="9360"/>
                  </a:lnTo>
                  <a:lnTo>
                    <a:pt x="1507" y="9360"/>
                  </a:lnTo>
                  <a:lnTo>
                    <a:pt x="1830" y="9253"/>
                  </a:lnTo>
                  <a:lnTo>
                    <a:pt x="1937" y="9038"/>
                  </a:lnTo>
                  <a:lnTo>
                    <a:pt x="2045" y="8822"/>
                  </a:lnTo>
                  <a:lnTo>
                    <a:pt x="2475" y="2798"/>
                  </a:lnTo>
                  <a:lnTo>
                    <a:pt x="2583" y="1722"/>
                  </a:lnTo>
                  <a:lnTo>
                    <a:pt x="2583" y="1614"/>
                  </a:lnTo>
                  <a:lnTo>
                    <a:pt x="2583" y="1399"/>
                  </a:lnTo>
                  <a:lnTo>
                    <a:pt x="2475" y="861"/>
                  </a:lnTo>
                  <a:lnTo>
                    <a:pt x="2260" y="431"/>
                  </a:lnTo>
                  <a:lnTo>
                    <a:pt x="1830" y="108"/>
                  </a:lnTo>
                  <a:lnTo>
                    <a:pt x="129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401;p29">
              <a:extLst>
                <a:ext uri="{FF2B5EF4-FFF2-40B4-BE49-F238E27FC236}">
                  <a16:creationId xmlns:a16="http://schemas.microsoft.com/office/drawing/2014/main" id="{86C34158-3B72-3576-A2EE-B395013146D1}"/>
                </a:ext>
              </a:extLst>
            </p:cNvPr>
            <p:cNvSpPr/>
            <p:nvPr/>
          </p:nvSpPr>
          <p:spPr>
            <a:xfrm>
              <a:off x="5211300" y="1616200"/>
              <a:ext cx="64575" cy="234025"/>
            </a:xfrm>
            <a:custGeom>
              <a:avLst/>
              <a:gdLst/>
              <a:ahLst/>
              <a:cxnLst/>
              <a:rect l="l" t="t" r="r" b="b"/>
              <a:pathLst>
                <a:path w="2583" h="9361" fill="none" extrusionOk="0">
                  <a:moveTo>
                    <a:pt x="2368" y="1507"/>
                  </a:moveTo>
                  <a:lnTo>
                    <a:pt x="2583" y="1614"/>
                  </a:lnTo>
                  <a:lnTo>
                    <a:pt x="2583" y="1614"/>
                  </a:lnTo>
                  <a:lnTo>
                    <a:pt x="2583" y="1399"/>
                  </a:lnTo>
                  <a:lnTo>
                    <a:pt x="2583" y="1399"/>
                  </a:lnTo>
                  <a:lnTo>
                    <a:pt x="2475" y="861"/>
                  </a:lnTo>
                  <a:lnTo>
                    <a:pt x="2260" y="431"/>
                  </a:lnTo>
                  <a:lnTo>
                    <a:pt x="2260" y="431"/>
                  </a:lnTo>
                  <a:lnTo>
                    <a:pt x="1830" y="108"/>
                  </a:lnTo>
                  <a:lnTo>
                    <a:pt x="1292" y="0"/>
                  </a:lnTo>
                  <a:lnTo>
                    <a:pt x="1292" y="0"/>
                  </a:lnTo>
                  <a:lnTo>
                    <a:pt x="1292" y="0"/>
                  </a:lnTo>
                  <a:lnTo>
                    <a:pt x="1076" y="0"/>
                  </a:lnTo>
                  <a:lnTo>
                    <a:pt x="754" y="108"/>
                  </a:lnTo>
                  <a:lnTo>
                    <a:pt x="323" y="431"/>
                  </a:lnTo>
                  <a:lnTo>
                    <a:pt x="323" y="431"/>
                  </a:lnTo>
                  <a:lnTo>
                    <a:pt x="108" y="861"/>
                  </a:lnTo>
                  <a:lnTo>
                    <a:pt x="1" y="1399"/>
                  </a:lnTo>
                  <a:lnTo>
                    <a:pt x="1" y="1399"/>
                  </a:lnTo>
                  <a:lnTo>
                    <a:pt x="1" y="1507"/>
                  </a:lnTo>
                  <a:lnTo>
                    <a:pt x="1" y="1614"/>
                  </a:lnTo>
                  <a:lnTo>
                    <a:pt x="1" y="1722"/>
                  </a:lnTo>
                  <a:lnTo>
                    <a:pt x="216" y="1614"/>
                  </a:lnTo>
                  <a:lnTo>
                    <a:pt x="216" y="1399"/>
                  </a:lnTo>
                  <a:lnTo>
                    <a:pt x="216" y="1399"/>
                  </a:lnTo>
                  <a:lnTo>
                    <a:pt x="1" y="1399"/>
                  </a:lnTo>
                  <a:lnTo>
                    <a:pt x="431" y="8822"/>
                  </a:lnTo>
                  <a:lnTo>
                    <a:pt x="431" y="8822"/>
                  </a:lnTo>
                  <a:lnTo>
                    <a:pt x="431" y="8822"/>
                  </a:lnTo>
                  <a:lnTo>
                    <a:pt x="539" y="9038"/>
                  </a:lnTo>
                  <a:lnTo>
                    <a:pt x="754" y="9253"/>
                  </a:lnTo>
                  <a:lnTo>
                    <a:pt x="754" y="9253"/>
                  </a:lnTo>
                  <a:lnTo>
                    <a:pt x="969" y="9360"/>
                  </a:lnTo>
                  <a:lnTo>
                    <a:pt x="1292" y="9360"/>
                  </a:lnTo>
                  <a:lnTo>
                    <a:pt x="1292" y="9360"/>
                  </a:lnTo>
                  <a:lnTo>
                    <a:pt x="1292" y="9360"/>
                  </a:lnTo>
                  <a:lnTo>
                    <a:pt x="1292" y="9360"/>
                  </a:lnTo>
                  <a:lnTo>
                    <a:pt x="1507" y="9360"/>
                  </a:lnTo>
                  <a:lnTo>
                    <a:pt x="1830" y="9253"/>
                  </a:lnTo>
                  <a:lnTo>
                    <a:pt x="1830" y="9253"/>
                  </a:lnTo>
                  <a:lnTo>
                    <a:pt x="1937" y="9038"/>
                  </a:lnTo>
                  <a:lnTo>
                    <a:pt x="2045" y="8822"/>
                  </a:lnTo>
                  <a:lnTo>
                    <a:pt x="2045" y="8822"/>
                  </a:lnTo>
                  <a:lnTo>
                    <a:pt x="2475" y="2798"/>
                  </a:lnTo>
                  <a:lnTo>
                    <a:pt x="2583" y="1722"/>
                  </a:lnTo>
                  <a:lnTo>
                    <a:pt x="2583" y="1614"/>
                  </a:lnTo>
                  <a:lnTo>
                    <a:pt x="2583" y="1614"/>
                  </a:lnTo>
                  <a:lnTo>
                    <a:pt x="2583" y="1614"/>
                  </a:lnTo>
                  <a:lnTo>
                    <a:pt x="2368" y="1507"/>
                  </a:lnTo>
                  <a:lnTo>
                    <a:pt x="2152" y="1507"/>
                  </a:lnTo>
                  <a:lnTo>
                    <a:pt x="2152" y="1614"/>
                  </a:lnTo>
                  <a:lnTo>
                    <a:pt x="2152" y="1614"/>
                  </a:lnTo>
                  <a:lnTo>
                    <a:pt x="2045" y="2798"/>
                  </a:lnTo>
                  <a:lnTo>
                    <a:pt x="1614" y="8822"/>
                  </a:lnTo>
                  <a:lnTo>
                    <a:pt x="1830" y="8822"/>
                  </a:lnTo>
                  <a:lnTo>
                    <a:pt x="1614" y="8822"/>
                  </a:lnTo>
                  <a:lnTo>
                    <a:pt x="1614" y="8822"/>
                  </a:lnTo>
                  <a:lnTo>
                    <a:pt x="1507" y="8822"/>
                  </a:lnTo>
                  <a:lnTo>
                    <a:pt x="1507" y="8822"/>
                  </a:lnTo>
                  <a:lnTo>
                    <a:pt x="1292" y="8930"/>
                  </a:lnTo>
                  <a:lnTo>
                    <a:pt x="1292" y="8930"/>
                  </a:lnTo>
                  <a:lnTo>
                    <a:pt x="1292" y="8930"/>
                  </a:lnTo>
                  <a:lnTo>
                    <a:pt x="1292" y="8930"/>
                  </a:lnTo>
                  <a:lnTo>
                    <a:pt x="969" y="8822"/>
                  </a:lnTo>
                  <a:lnTo>
                    <a:pt x="969" y="8822"/>
                  </a:lnTo>
                  <a:lnTo>
                    <a:pt x="861" y="8822"/>
                  </a:lnTo>
                  <a:lnTo>
                    <a:pt x="861" y="8822"/>
                  </a:lnTo>
                  <a:lnTo>
                    <a:pt x="431" y="1614"/>
                  </a:lnTo>
                  <a:lnTo>
                    <a:pt x="216" y="1614"/>
                  </a:lnTo>
                  <a:lnTo>
                    <a:pt x="216" y="1829"/>
                  </a:lnTo>
                  <a:lnTo>
                    <a:pt x="216" y="1829"/>
                  </a:lnTo>
                  <a:lnTo>
                    <a:pt x="539" y="1829"/>
                  </a:lnTo>
                  <a:lnTo>
                    <a:pt x="431" y="1507"/>
                  </a:lnTo>
                  <a:lnTo>
                    <a:pt x="216" y="1507"/>
                  </a:lnTo>
                  <a:lnTo>
                    <a:pt x="431" y="1507"/>
                  </a:lnTo>
                  <a:lnTo>
                    <a:pt x="431" y="1399"/>
                  </a:lnTo>
                  <a:lnTo>
                    <a:pt x="431" y="1399"/>
                  </a:lnTo>
                  <a:lnTo>
                    <a:pt x="539" y="1076"/>
                  </a:lnTo>
                  <a:lnTo>
                    <a:pt x="646" y="646"/>
                  </a:lnTo>
                  <a:lnTo>
                    <a:pt x="646" y="646"/>
                  </a:lnTo>
                  <a:lnTo>
                    <a:pt x="969" y="431"/>
                  </a:lnTo>
                  <a:lnTo>
                    <a:pt x="1292" y="431"/>
                  </a:lnTo>
                  <a:lnTo>
                    <a:pt x="1292" y="431"/>
                  </a:lnTo>
                  <a:lnTo>
                    <a:pt x="1292" y="431"/>
                  </a:lnTo>
                  <a:lnTo>
                    <a:pt x="1614" y="431"/>
                  </a:lnTo>
                  <a:lnTo>
                    <a:pt x="1937" y="646"/>
                  </a:lnTo>
                  <a:lnTo>
                    <a:pt x="1937" y="646"/>
                  </a:lnTo>
                  <a:lnTo>
                    <a:pt x="2045" y="969"/>
                  </a:lnTo>
                  <a:lnTo>
                    <a:pt x="2152" y="1399"/>
                  </a:lnTo>
                  <a:lnTo>
                    <a:pt x="2152" y="1507"/>
                  </a:lnTo>
                  <a:lnTo>
                    <a:pt x="2368" y="1507"/>
                  </a:lnTo>
                  <a:lnTo>
                    <a:pt x="2152" y="1507"/>
                  </a:lnTo>
                  <a:lnTo>
                    <a:pt x="2368" y="150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402;p29">
              <a:extLst>
                <a:ext uri="{FF2B5EF4-FFF2-40B4-BE49-F238E27FC236}">
                  <a16:creationId xmlns:a16="http://schemas.microsoft.com/office/drawing/2014/main" id="{CEB8A463-26CD-5FCA-0CCB-B754A03B6169}"/>
                </a:ext>
              </a:extLst>
            </p:cNvPr>
            <p:cNvSpPr/>
            <p:nvPr/>
          </p:nvSpPr>
          <p:spPr>
            <a:xfrm>
              <a:off x="5211300" y="1460200"/>
              <a:ext cx="88775" cy="209825"/>
            </a:xfrm>
            <a:custGeom>
              <a:avLst/>
              <a:gdLst/>
              <a:ahLst/>
              <a:cxnLst/>
              <a:rect l="l" t="t" r="r" b="b"/>
              <a:pathLst>
                <a:path w="3551" h="8393" extrusionOk="0">
                  <a:moveTo>
                    <a:pt x="2152" y="0"/>
                  </a:moveTo>
                  <a:lnTo>
                    <a:pt x="1614" y="431"/>
                  </a:lnTo>
                  <a:lnTo>
                    <a:pt x="969" y="753"/>
                  </a:lnTo>
                  <a:lnTo>
                    <a:pt x="539" y="1291"/>
                  </a:lnTo>
                  <a:lnTo>
                    <a:pt x="216" y="1722"/>
                  </a:lnTo>
                  <a:lnTo>
                    <a:pt x="216" y="1829"/>
                  </a:lnTo>
                  <a:lnTo>
                    <a:pt x="216" y="2152"/>
                  </a:lnTo>
                  <a:lnTo>
                    <a:pt x="1" y="7639"/>
                  </a:lnTo>
                  <a:lnTo>
                    <a:pt x="1399" y="8284"/>
                  </a:lnTo>
                  <a:lnTo>
                    <a:pt x="1830" y="8392"/>
                  </a:lnTo>
                  <a:lnTo>
                    <a:pt x="2260" y="8284"/>
                  </a:lnTo>
                  <a:lnTo>
                    <a:pt x="2905" y="7854"/>
                  </a:lnTo>
                  <a:lnTo>
                    <a:pt x="3121" y="7639"/>
                  </a:lnTo>
                  <a:lnTo>
                    <a:pt x="3336" y="7101"/>
                  </a:lnTo>
                  <a:lnTo>
                    <a:pt x="3551" y="6348"/>
                  </a:lnTo>
                  <a:lnTo>
                    <a:pt x="3443" y="3658"/>
                  </a:lnTo>
                  <a:lnTo>
                    <a:pt x="3228" y="323"/>
                  </a:lnTo>
                  <a:lnTo>
                    <a:pt x="269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403;p29">
              <a:extLst>
                <a:ext uri="{FF2B5EF4-FFF2-40B4-BE49-F238E27FC236}">
                  <a16:creationId xmlns:a16="http://schemas.microsoft.com/office/drawing/2014/main" id="{302A141A-8BEC-69E8-55D8-F7E1F36E50D2}"/>
                </a:ext>
              </a:extLst>
            </p:cNvPr>
            <p:cNvSpPr/>
            <p:nvPr/>
          </p:nvSpPr>
          <p:spPr>
            <a:xfrm>
              <a:off x="5176325" y="1479025"/>
              <a:ext cx="129150" cy="80725"/>
            </a:xfrm>
            <a:custGeom>
              <a:avLst/>
              <a:gdLst/>
              <a:ahLst/>
              <a:cxnLst/>
              <a:rect l="l" t="t" r="r" b="b"/>
              <a:pathLst>
                <a:path w="5166" h="3229" extrusionOk="0">
                  <a:moveTo>
                    <a:pt x="754" y="0"/>
                  </a:moveTo>
                  <a:lnTo>
                    <a:pt x="109" y="216"/>
                  </a:lnTo>
                  <a:lnTo>
                    <a:pt x="1" y="538"/>
                  </a:lnTo>
                  <a:lnTo>
                    <a:pt x="539" y="969"/>
                  </a:lnTo>
                  <a:lnTo>
                    <a:pt x="647" y="538"/>
                  </a:lnTo>
                  <a:lnTo>
                    <a:pt x="1400" y="1184"/>
                  </a:lnTo>
                  <a:lnTo>
                    <a:pt x="1507" y="1291"/>
                  </a:lnTo>
                  <a:lnTo>
                    <a:pt x="3659" y="3013"/>
                  </a:lnTo>
                  <a:lnTo>
                    <a:pt x="4089" y="3228"/>
                  </a:lnTo>
                  <a:lnTo>
                    <a:pt x="4842" y="3228"/>
                  </a:lnTo>
                  <a:lnTo>
                    <a:pt x="5058" y="3013"/>
                  </a:lnTo>
                  <a:lnTo>
                    <a:pt x="5165" y="2905"/>
                  </a:lnTo>
                  <a:lnTo>
                    <a:pt x="5165" y="2690"/>
                  </a:lnTo>
                  <a:lnTo>
                    <a:pt x="5058" y="2475"/>
                  </a:lnTo>
                  <a:lnTo>
                    <a:pt x="4735" y="2260"/>
                  </a:lnTo>
                  <a:lnTo>
                    <a:pt x="4412" y="2152"/>
                  </a:lnTo>
                  <a:lnTo>
                    <a:pt x="4412" y="2045"/>
                  </a:lnTo>
                  <a:lnTo>
                    <a:pt x="3013" y="1184"/>
                  </a:lnTo>
                  <a:lnTo>
                    <a:pt x="1938" y="538"/>
                  </a:lnTo>
                  <a:lnTo>
                    <a:pt x="1400" y="108"/>
                  </a:lnTo>
                  <a:lnTo>
                    <a:pt x="75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404;p29">
              <a:extLst>
                <a:ext uri="{FF2B5EF4-FFF2-40B4-BE49-F238E27FC236}">
                  <a16:creationId xmlns:a16="http://schemas.microsoft.com/office/drawing/2014/main" id="{E54F064E-4232-723B-FF95-2279F98FBBAD}"/>
                </a:ext>
              </a:extLst>
            </p:cNvPr>
            <p:cNvSpPr/>
            <p:nvPr/>
          </p:nvSpPr>
          <p:spPr>
            <a:xfrm>
              <a:off x="5286625" y="1530125"/>
              <a:ext cx="25" cy="2725"/>
            </a:xfrm>
            <a:custGeom>
              <a:avLst/>
              <a:gdLst/>
              <a:ahLst/>
              <a:cxnLst/>
              <a:rect l="l" t="t" r="r" b="b"/>
              <a:pathLst>
                <a:path w="1" h="109" extrusionOk="0">
                  <a:moveTo>
                    <a:pt x="0" y="108"/>
                  </a:moveTo>
                  <a:lnTo>
                    <a:pt x="0" y="1"/>
                  </a:lnTo>
                  <a:lnTo>
                    <a:pt x="0" y="1"/>
                  </a:lnTo>
                  <a:lnTo>
                    <a:pt x="0" y="108"/>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405;p29">
              <a:extLst>
                <a:ext uri="{FF2B5EF4-FFF2-40B4-BE49-F238E27FC236}">
                  <a16:creationId xmlns:a16="http://schemas.microsoft.com/office/drawing/2014/main" id="{33416AB6-711D-23AC-FFE1-7A514D80429A}"/>
                </a:ext>
              </a:extLst>
            </p:cNvPr>
            <p:cNvSpPr/>
            <p:nvPr/>
          </p:nvSpPr>
          <p:spPr>
            <a:xfrm>
              <a:off x="5173650" y="1473650"/>
              <a:ext cx="137200" cy="91475"/>
            </a:xfrm>
            <a:custGeom>
              <a:avLst/>
              <a:gdLst/>
              <a:ahLst/>
              <a:cxnLst/>
              <a:rect l="l" t="t" r="r" b="b"/>
              <a:pathLst>
                <a:path w="5488" h="3659" extrusionOk="0">
                  <a:moveTo>
                    <a:pt x="861" y="431"/>
                  </a:moveTo>
                  <a:lnTo>
                    <a:pt x="1399" y="538"/>
                  </a:lnTo>
                  <a:lnTo>
                    <a:pt x="1937" y="969"/>
                  </a:lnTo>
                  <a:lnTo>
                    <a:pt x="2367" y="1184"/>
                  </a:lnTo>
                  <a:lnTo>
                    <a:pt x="3443" y="1937"/>
                  </a:lnTo>
                  <a:lnTo>
                    <a:pt x="4304" y="2415"/>
                  </a:lnTo>
                  <a:lnTo>
                    <a:pt x="4304" y="2415"/>
                  </a:lnTo>
                  <a:lnTo>
                    <a:pt x="4304" y="2475"/>
                  </a:lnTo>
                  <a:lnTo>
                    <a:pt x="4519" y="2475"/>
                  </a:lnTo>
                  <a:lnTo>
                    <a:pt x="4949" y="2690"/>
                  </a:lnTo>
                  <a:lnTo>
                    <a:pt x="5057" y="2905"/>
                  </a:lnTo>
                  <a:lnTo>
                    <a:pt x="5057" y="3013"/>
                  </a:lnTo>
                  <a:lnTo>
                    <a:pt x="4949" y="3228"/>
                  </a:lnTo>
                  <a:lnTo>
                    <a:pt x="4196" y="3228"/>
                  </a:lnTo>
                  <a:lnTo>
                    <a:pt x="3874" y="3120"/>
                  </a:lnTo>
                  <a:lnTo>
                    <a:pt x="1722" y="1399"/>
                  </a:lnTo>
                  <a:lnTo>
                    <a:pt x="1614" y="1291"/>
                  </a:lnTo>
                  <a:lnTo>
                    <a:pt x="861" y="646"/>
                  </a:lnTo>
                  <a:lnTo>
                    <a:pt x="754" y="646"/>
                  </a:lnTo>
                  <a:lnTo>
                    <a:pt x="538" y="753"/>
                  </a:lnTo>
                  <a:lnTo>
                    <a:pt x="538" y="861"/>
                  </a:lnTo>
                  <a:lnTo>
                    <a:pt x="323" y="753"/>
                  </a:lnTo>
                  <a:lnTo>
                    <a:pt x="431" y="646"/>
                  </a:lnTo>
                  <a:lnTo>
                    <a:pt x="861" y="431"/>
                  </a:lnTo>
                  <a:close/>
                  <a:moveTo>
                    <a:pt x="861" y="0"/>
                  </a:moveTo>
                  <a:lnTo>
                    <a:pt x="754" y="108"/>
                  </a:lnTo>
                  <a:lnTo>
                    <a:pt x="216" y="323"/>
                  </a:lnTo>
                  <a:lnTo>
                    <a:pt x="108" y="431"/>
                  </a:lnTo>
                  <a:lnTo>
                    <a:pt x="0" y="753"/>
                  </a:lnTo>
                  <a:lnTo>
                    <a:pt x="0" y="861"/>
                  </a:lnTo>
                  <a:lnTo>
                    <a:pt x="0" y="969"/>
                  </a:lnTo>
                  <a:lnTo>
                    <a:pt x="538" y="1291"/>
                  </a:lnTo>
                  <a:lnTo>
                    <a:pt x="754" y="1291"/>
                  </a:lnTo>
                  <a:lnTo>
                    <a:pt x="861" y="1184"/>
                  </a:lnTo>
                  <a:lnTo>
                    <a:pt x="861" y="1076"/>
                  </a:lnTo>
                  <a:lnTo>
                    <a:pt x="1399" y="1614"/>
                  </a:lnTo>
                  <a:lnTo>
                    <a:pt x="1507" y="1722"/>
                  </a:lnTo>
                  <a:lnTo>
                    <a:pt x="3658" y="3443"/>
                  </a:lnTo>
                  <a:lnTo>
                    <a:pt x="3766" y="3443"/>
                  </a:lnTo>
                  <a:lnTo>
                    <a:pt x="4196" y="3551"/>
                  </a:lnTo>
                  <a:lnTo>
                    <a:pt x="4519" y="3658"/>
                  </a:lnTo>
                  <a:lnTo>
                    <a:pt x="4842" y="3658"/>
                  </a:lnTo>
                  <a:lnTo>
                    <a:pt x="5165" y="3551"/>
                  </a:lnTo>
                  <a:lnTo>
                    <a:pt x="5380" y="3335"/>
                  </a:lnTo>
                  <a:lnTo>
                    <a:pt x="5487" y="3120"/>
                  </a:lnTo>
                  <a:lnTo>
                    <a:pt x="5487" y="3013"/>
                  </a:lnTo>
                  <a:lnTo>
                    <a:pt x="5380" y="2690"/>
                  </a:lnTo>
                  <a:lnTo>
                    <a:pt x="5165" y="2475"/>
                  </a:lnTo>
                  <a:lnTo>
                    <a:pt x="4949" y="2260"/>
                  </a:lnTo>
                  <a:lnTo>
                    <a:pt x="4627" y="2152"/>
                  </a:lnTo>
                  <a:lnTo>
                    <a:pt x="4519" y="2086"/>
                  </a:lnTo>
                  <a:lnTo>
                    <a:pt x="4519" y="2044"/>
                  </a:lnTo>
                  <a:lnTo>
                    <a:pt x="4452" y="2044"/>
                  </a:lnTo>
                  <a:lnTo>
                    <a:pt x="3228" y="1291"/>
                  </a:lnTo>
                  <a:lnTo>
                    <a:pt x="2475" y="861"/>
                  </a:lnTo>
                  <a:lnTo>
                    <a:pt x="2152" y="646"/>
                  </a:lnTo>
                  <a:lnTo>
                    <a:pt x="1614" y="215"/>
                  </a:lnTo>
                  <a:lnTo>
                    <a:pt x="1507" y="108"/>
                  </a:lnTo>
                  <a:lnTo>
                    <a:pt x="86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406;p29">
              <a:extLst>
                <a:ext uri="{FF2B5EF4-FFF2-40B4-BE49-F238E27FC236}">
                  <a16:creationId xmlns:a16="http://schemas.microsoft.com/office/drawing/2014/main" id="{8F1BB5DD-DE6A-D949-C28F-327B8DD82961}"/>
                </a:ext>
              </a:extLst>
            </p:cNvPr>
            <p:cNvSpPr/>
            <p:nvPr/>
          </p:nvSpPr>
          <p:spPr>
            <a:xfrm>
              <a:off x="5283925" y="1527425"/>
              <a:ext cx="8100" cy="8100"/>
            </a:xfrm>
            <a:custGeom>
              <a:avLst/>
              <a:gdLst/>
              <a:ahLst/>
              <a:cxnLst/>
              <a:rect l="l" t="t" r="r" b="b"/>
              <a:pathLst>
                <a:path w="324" h="324" extrusionOk="0">
                  <a:moveTo>
                    <a:pt x="0" y="1"/>
                  </a:moveTo>
                  <a:lnTo>
                    <a:pt x="0" y="109"/>
                  </a:lnTo>
                  <a:lnTo>
                    <a:pt x="0" y="216"/>
                  </a:lnTo>
                  <a:lnTo>
                    <a:pt x="0" y="324"/>
                  </a:lnTo>
                  <a:lnTo>
                    <a:pt x="216" y="324"/>
                  </a:lnTo>
                  <a:lnTo>
                    <a:pt x="323" y="216"/>
                  </a:lnTo>
                  <a:lnTo>
                    <a:pt x="323" y="109"/>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407;p29">
              <a:extLst>
                <a:ext uri="{FF2B5EF4-FFF2-40B4-BE49-F238E27FC236}">
                  <a16:creationId xmlns:a16="http://schemas.microsoft.com/office/drawing/2014/main" id="{420CBD5F-34B0-778D-2DC3-7DA1A7CE61D8}"/>
                </a:ext>
              </a:extLst>
            </p:cNvPr>
            <p:cNvSpPr/>
            <p:nvPr/>
          </p:nvSpPr>
          <p:spPr>
            <a:xfrm>
              <a:off x="5270475" y="1436000"/>
              <a:ext cx="53825" cy="123750"/>
            </a:xfrm>
            <a:custGeom>
              <a:avLst/>
              <a:gdLst/>
              <a:ahLst/>
              <a:cxnLst/>
              <a:rect l="l" t="t" r="r" b="b"/>
              <a:pathLst>
                <a:path w="2153" h="4950" extrusionOk="0">
                  <a:moveTo>
                    <a:pt x="1184" y="0"/>
                  </a:moveTo>
                  <a:lnTo>
                    <a:pt x="861" y="108"/>
                  </a:lnTo>
                  <a:lnTo>
                    <a:pt x="538" y="430"/>
                  </a:lnTo>
                  <a:lnTo>
                    <a:pt x="323" y="861"/>
                  </a:lnTo>
                  <a:lnTo>
                    <a:pt x="323" y="1506"/>
                  </a:lnTo>
                  <a:lnTo>
                    <a:pt x="323" y="1829"/>
                  </a:lnTo>
                  <a:lnTo>
                    <a:pt x="108" y="3335"/>
                  </a:lnTo>
                  <a:lnTo>
                    <a:pt x="1" y="3658"/>
                  </a:lnTo>
                  <a:lnTo>
                    <a:pt x="1" y="3981"/>
                  </a:lnTo>
                  <a:lnTo>
                    <a:pt x="1" y="4196"/>
                  </a:lnTo>
                  <a:lnTo>
                    <a:pt x="1" y="4519"/>
                  </a:lnTo>
                  <a:lnTo>
                    <a:pt x="216" y="4734"/>
                  </a:lnTo>
                  <a:lnTo>
                    <a:pt x="431" y="4949"/>
                  </a:lnTo>
                  <a:lnTo>
                    <a:pt x="969" y="4949"/>
                  </a:lnTo>
                  <a:lnTo>
                    <a:pt x="1184" y="4841"/>
                  </a:lnTo>
                  <a:lnTo>
                    <a:pt x="1399" y="4734"/>
                  </a:lnTo>
                  <a:lnTo>
                    <a:pt x="1507" y="4303"/>
                  </a:lnTo>
                  <a:lnTo>
                    <a:pt x="1614" y="3766"/>
                  </a:lnTo>
                  <a:lnTo>
                    <a:pt x="1937" y="2367"/>
                  </a:lnTo>
                  <a:lnTo>
                    <a:pt x="2045" y="2152"/>
                  </a:lnTo>
                  <a:lnTo>
                    <a:pt x="2152" y="1506"/>
                  </a:lnTo>
                  <a:lnTo>
                    <a:pt x="2045" y="861"/>
                  </a:lnTo>
                  <a:lnTo>
                    <a:pt x="1830" y="430"/>
                  </a:lnTo>
                  <a:lnTo>
                    <a:pt x="1507" y="108"/>
                  </a:lnTo>
                  <a:lnTo>
                    <a:pt x="1184"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408;p29">
              <a:extLst>
                <a:ext uri="{FF2B5EF4-FFF2-40B4-BE49-F238E27FC236}">
                  <a16:creationId xmlns:a16="http://schemas.microsoft.com/office/drawing/2014/main" id="{A5E4E3C9-9A87-E158-DBD5-0B885A059413}"/>
                </a:ext>
              </a:extLst>
            </p:cNvPr>
            <p:cNvSpPr/>
            <p:nvPr/>
          </p:nvSpPr>
          <p:spPr>
            <a:xfrm>
              <a:off x="5265100" y="1430600"/>
              <a:ext cx="61875" cy="134525"/>
            </a:xfrm>
            <a:custGeom>
              <a:avLst/>
              <a:gdLst/>
              <a:ahLst/>
              <a:cxnLst/>
              <a:rect l="l" t="t" r="r" b="b"/>
              <a:pathLst>
                <a:path w="2475" h="5381" extrusionOk="0">
                  <a:moveTo>
                    <a:pt x="1399" y="324"/>
                  </a:moveTo>
                  <a:lnTo>
                    <a:pt x="1614" y="431"/>
                  </a:lnTo>
                  <a:lnTo>
                    <a:pt x="1829" y="646"/>
                  </a:lnTo>
                  <a:lnTo>
                    <a:pt x="2045" y="862"/>
                  </a:lnTo>
                  <a:lnTo>
                    <a:pt x="2152" y="1292"/>
                  </a:lnTo>
                  <a:lnTo>
                    <a:pt x="2152" y="1722"/>
                  </a:lnTo>
                  <a:lnTo>
                    <a:pt x="2045" y="2260"/>
                  </a:lnTo>
                  <a:lnTo>
                    <a:pt x="2045" y="2583"/>
                  </a:lnTo>
                  <a:lnTo>
                    <a:pt x="1722" y="3982"/>
                  </a:lnTo>
                  <a:lnTo>
                    <a:pt x="1614" y="4412"/>
                  </a:lnTo>
                  <a:lnTo>
                    <a:pt x="1399" y="4842"/>
                  </a:lnTo>
                  <a:lnTo>
                    <a:pt x="1291" y="4950"/>
                  </a:lnTo>
                  <a:lnTo>
                    <a:pt x="969" y="5057"/>
                  </a:lnTo>
                  <a:lnTo>
                    <a:pt x="753" y="4950"/>
                  </a:lnTo>
                  <a:lnTo>
                    <a:pt x="538" y="4842"/>
                  </a:lnTo>
                  <a:lnTo>
                    <a:pt x="431" y="4627"/>
                  </a:lnTo>
                  <a:lnTo>
                    <a:pt x="431" y="4412"/>
                  </a:lnTo>
                  <a:lnTo>
                    <a:pt x="431" y="4197"/>
                  </a:lnTo>
                  <a:lnTo>
                    <a:pt x="431" y="3874"/>
                  </a:lnTo>
                  <a:lnTo>
                    <a:pt x="431" y="3551"/>
                  </a:lnTo>
                  <a:lnTo>
                    <a:pt x="753" y="2045"/>
                  </a:lnTo>
                  <a:lnTo>
                    <a:pt x="646" y="1722"/>
                  </a:lnTo>
                  <a:lnTo>
                    <a:pt x="753" y="1184"/>
                  </a:lnTo>
                  <a:lnTo>
                    <a:pt x="969" y="754"/>
                  </a:lnTo>
                  <a:lnTo>
                    <a:pt x="1184" y="431"/>
                  </a:lnTo>
                  <a:lnTo>
                    <a:pt x="1399" y="324"/>
                  </a:lnTo>
                  <a:close/>
                  <a:moveTo>
                    <a:pt x="1184" y="1"/>
                  </a:moveTo>
                  <a:lnTo>
                    <a:pt x="969" y="108"/>
                  </a:lnTo>
                  <a:lnTo>
                    <a:pt x="646" y="431"/>
                  </a:lnTo>
                  <a:lnTo>
                    <a:pt x="538" y="754"/>
                  </a:lnTo>
                  <a:lnTo>
                    <a:pt x="323" y="1184"/>
                  </a:lnTo>
                  <a:lnTo>
                    <a:pt x="323" y="1722"/>
                  </a:lnTo>
                  <a:lnTo>
                    <a:pt x="323" y="2045"/>
                  </a:lnTo>
                  <a:lnTo>
                    <a:pt x="108" y="3551"/>
                  </a:lnTo>
                  <a:lnTo>
                    <a:pt x="108" y="3766"/>
                  </a:lnTo>
                  <a:lnTo>
                    <a:pt x="0" y="4197"/>
                  </a:lnTo>
                  <a:lnTo>
                    <a:pt x="0" y="4412"/>
                  </a:lnTo>
                  <a:lnTo>
                    <a:pt x="108" y="4842"/>
                  </a:lnTo>
                  <a:lnTo>
                    <a:pt x="323" y="5165"/>
                  </a:lnTo>
                  <a:lnTo>
                    <a:pt x="431" y="5273"/>
                  </a:lnTo>
                  <a:lnTo>
                    <a:pt x="646" y="5380"/>
                  </a:lnTo>
                  <a:lnTo>
                    <a:pt x="1291" y="5380"/>
                  </a:lnTo>
                  <a:lnTo>
                    <a:pt x="1507" y="5273"/>
                  </a:lnTo>
                  <a:lnTo>
                    <a:pt x="1722" y="4950"/>
                  </a:lnTo>
                  <a:lnTo>
                    <a:pt x="1937" y="4519"/>
                  </a:lnTo>
                  <a:lnTo>
                    <a:pt x="2045" y="4089"/>
                  </a:lnTo>
                  <a:lnTo>
                    <a:pt x="2367" y="2691"/>
                  </a:lnTo>
                  <a:lnTo>
                    <a:pt x="2367" y="2368"/>
                  </a:lnTo>
                  <a:lnTo>
                    <a:pt x="2475" y="1722"/>
                  </a:lnTo>
                  <a:lnTo>
                    <a:pt x="2475" y="1077"/>
                  </a:lnTo>
                  <a:lnTo>
                    <a:pt x="2260" y="539"/>
                  </a:lnTo>
                  <a:lnTo>
                    <a:pt x="1829" y="108"/>
                  </a:lnTo>
                  <a:lnTo>
                    <a:pt x="161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409;p29">
              <a:extLst>
                <a:ext uri="{FF2B5EF4-FFF2-40B4-BE49-F238E27FC236}">
                  <a16:creationId xmlns:a16="http://schemas.microsoft.com/office/drawing/2014/main" id="{979AD700-51C3-F303-0306-E8C7162CCF66}"/>
                </a:ext>
              </a:extLst>
            </p:cNvPr>
            <p:cNvSpPr/>
            <p:nvPr/>
          </p:nvSpPr>
          <p:spPr>
            <a:xfrm>
              <a:off x="5214000" y="1430600"/>
              <a:ext cx="112975" cy="196375"/>
            </a:xfrm>
            <a:custGeom>
              <a:avLst/>
              <a:gdLst/>
              <a:ahLst/>
              <a:cxnLst/>
              <a:rect l="l" t="t" r="r" b="b"/>
              <a:pathLst>
                <a:path w="4519" h="7855" extrusionOk="0">
                  <a:moveTo>
                    <a:pt x="2260" y="1"/>
                  </a:moveTo>
                  <a:lnTo>
                    <a:pt x="1614" y="108"/>
                  </a:lnTo>
                  <a:lnTo>
                    <a:pt x="1076" y="324"/>
                  </a:lnTo>
                  <a:lnTo>
                    <a:pt x="753" y="539"/>
                  </a:lnTo>
                  <a:lnTo>
                    <a:pt x="431" y="862"/>
                  </a:lnTo>
                  <a:lnTo>
                    <a:pt x="215" y="1184"/>
                  </a:lnTo>
                  <a:lnTo>
                    <a:pt x="108" y="1507"/>
                  </a:lnTo>
                  <a:lnTo>
                    <a:pt x="0" y="6994"/>
                  </a:lnTo>
                  <a:lnTo>
                    <a:pt x="1722" y="7855"/>
                  </a:lnTo>
                  <a:lnTo>
                    <a:pt x="4411" y="6241"/>
                  </a:lnTo>
                  <a:lnTo>
                    <a:pt x="4411" y="4089"/>
                  </a:lnTo>
                  <a:lnTo>
                    <a:pt x="4519" y="3228"/>
                  </a:lnTo>
                  <a:lnTo>
                    <a:pt x="4519" y="2475"/>
                  </a:lnTo>
                  <a:lnTo>
                    <a:pt x="4304" y="1722"/>
                  </a:lnTo>
                  <a:lnTo>
                    <a:pt x="4089" y="969"/>
                  </a:lnTo>
                  <a:lnTo>
                    <a:pt x="3873" y="539"/>
                  </a:lnTo>
                  <a:lnTo>
                    <a:pt x="3551" y="216"/>
                  </a:lnTo>
                  <a:lnTo>
                    <a:pt x="3120"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410;p29">
              <a:extLst>
                <a:ext uri="{FF2B5EF4-FFF2-40B4-BE49-F238E27FC236}">
                  <a16:creationId xmlns:a16="http://schemas.microsoft.com/office/drawing/2014/main" id="{A8A93AE1-4532-1F8B-4A02-1491AF5C5E49}"/>
                </a:ext>
              </a:extLst>
            </p:cNvPr>
            <p:cNvSpPr/>
            <p:nvPr/>
          </p:nvSpPr>
          <p:spPr>
            <a:xfrm>
              <a:off x="5211300" y="1425225"/>
              <a:ext cx="121075" cy="204450"/>
            </a:xfrm>
            <a:custGeom>
              <a:avLst/>
              <a:gdLst/>
              <a:ahLst/>
              <a:cxnLst/>
              <a:rect l="l" t="t" r="r" b="b"/>
              <a:pathLst>
                <a:path w="4843" h="8178" extrusionOk="0">
                  <a:moveTo>
                    <a:pt x="2583" y="323"/>
                  </a:moveTo>
                  <a:lnTo>
                    <a:pt x="3228" y="431"/>
                  </a:lnTo>
                  <a:lnTo>
                    <a:pt x="3551" y="646"/>
                  </a:lnTo>
                  <a:lnTo>
                    <a:pt x="3766" y="861"/>
                  </a:lnTo>
                  <a:lnTo>
                    <a:pt x="4089" y="1292"/>
                  </a:lnTo>
                  <a:lnTo>
                    <a:pt x="4304" y="1937"/>
                  </a:lnTo>
                  <a:lnTo>
                    <a:pt x="4412" y="2690"/>
                  </a:lnTo>
                  <a:lnTo>
                    <a:pt x="4412" y="3121"/>
                  </a:lnTo>
                  <a:lnTo>
                    <a:pt x="4412" y="4304"/>
                  </a:lnTo>
                  <a:lnTo>
                    <a:pt x="4412" y="6241"/>
                  </a:lnTo>
                  <a:lnTo>
                    <a:pt x="1830" y="7855"/>
                  </a:lnTo>
                  <a:lnTo>
                    <a:pt x="323" y="7101"/>
                  </a:lnTo>
                  <a:lnTo>
                    <a:pt x="431" y="1722"/>
                  </a:lnTo>
                  <a:lnTo>
                    <a:pt x="431" y="1399"/>
                  </a:lnTo>
                  <a:lnTo>
                    <a:pt x="646" y="1184"/>
                  </a:lnTo>
                  <a:lnTo>
                    <a:pt x="969" y="861"/>
                  </a:lnTo>
                  <a:lnTo>
                    <a:pt x="1184" y="646"/>
                  </a:lnTo>
                  <a:lnTo>
                    <a:pt x="1830" y="431"/>
                  </a:lnTo>
                  <a:lnTo>
                    <a:pt x="2368" y="323"/>
                  </a:lnTo>
                  <a:close/>
                  <a:moveTo>
                    <a:pt x="2368" y="1"/>
                  </a:moveTo>
                  <a:lnTo>
                    <a:pt x="1722" y="108"/>
                  </a:lnTo>
                  <a:lnTo>
                    <a:pt x="1076" y="323"/>
                  </a:lnTo>
                  <a:lnTo>
                    <a:pt x="646" y="646"/>
                  </a:lnTo>
                  <a:lnTo>
                    <a:pt x="323" y="969"/>
                  </a:lnTo>
                  <a:lnTo>
                    <a:pt x="108" y="1292"/>
                  </a:lnTo>
                  <a:lnTo>
                    <a:pt x="1" y="1722"/>
                  </a:lnTo>
                  <a:lnTo>
                    <a:pt x="1" y="7209"/>
                  </a:lnTo>
                  <a:lnTo>
                    <a:pt x="1" y="7317"/>
                  </a:lnTo>
                  <a:lnTo>
                    <a:pt x="1722" y="8177"/>
                  </a:lnTo>
                  <a:lnTo>
                    <a:pt x="1937" y="8177"/>
                  </a:lnTo>
                  <a:lnTo>
                    <a:pt x="4627" y="6563"/>
                  </a:lnTo>
                  <a:lnTo>
                    <a:pt x="4734" y="6456"/>
                  </a:lnTo>
                  <a:lnTo>
                    <a:pt x="4734" y="4304"/>
                  </a:lnTo>
                  <a:lnTo>
                    <a:pt x="4842" y="3121"/>
                  </a:lnTo>
                  <a:lnTo>
                    <a:pt x="4734" y="2690"/>
                  </a:lnTo>
                  <a:lnTo>
                    <a:pt x="4627" y="1937"/>
                  </a:lnTo>
                  <a:lnTo>
                    <a:pt x="4412" y="1077"/>
                  </a:lnTo>
                  <a:lnTo>
                    <a:pt x="4089" y="646"/>
                  </a:lnTo>
                  <a:lnTo>
                    <a:pt x="3766" y="323"/>
                  </a:lnTo>
                  <a:lnTo>
                    <a:pt x="3336" y="108"/>
                  </a:lnTo>
                  <a:lnTo>
                    <a:pt x="258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411;p29">
              <a:extLst>
                <a:ext uri="{FF2B5EF4-FFF2-40B4-BE49-F238E27FC236}">
                  <a16:creationId xmlns:a16="http://schemas.microsoft.com/office/drawing/2014/main" id="{1B333299-5F79-2354-C771-5618BB97E2A5}"/>
                </a:ext>
              </a:extLst>
            </p:cNvPr>
            <p:cNvSpPr/>
            <p:nvPr/>
          </p:nvSpPr>
          <p:spPr>
            <a:xfrm>
              <a:off x="5058000" y="1495150"/>
              <a:ext cx="131800" cy="72650"/>
            </a:xfrm>
            <a:custGeom>
              <a:avLst/>
              <a:gdLst/>
              <a:ahLst/>
              <a:cxnLst/>
              <a:rect l="l" t="t" r="r" b="b"/>
              <a:pathLst>
                <a:path w="5272" h="2906" extrusionOk="0">
                  <a:moveTo>
                    <a:pt x="646" y="1"/>
                  </a:moveTo>
                  <a:lnTo>
                    <a:pt x="108" y="216"/>
                  </a:lnTo>
                  <a:lnTo>
                    <a:pt x="0" y="646"/>
                  </a:lnTo>
                  <a:lnTo>
                    <a:pt x="538" y="862"/>
                  </a:lnTo>
                  <a:lnTo>
                    <a:pt x="646" y="539"/>
                  </a:lnTo>
                  <a:lnTo>
                    <a:pt x="1399" y="1077"/>
                  </a:lnTo>
                  <a:lnTo>
                    <a:pt x="1614" y="1184"/>
                  </a:lnTo>
                  <a:lnTo>
                    <a:pt x="3873" y="2798"/>
                  </a:lnTo>
                  <a:lnTo>
                    <a:pt x="4304" y="2906"/>
                  </a:lnTo>
                  <a:lnTo>
                    <a:pt x="4949" y="2906"/>
                  </a:lnTo>
                  <a:lnTo>
                    <a:pt x="5164" y="2691"/>
                  </a:lnTo>
                  <a:lnTo>
                    <a:pt x="5272" y="2475"/>
                  </a:lnTo>
                  <a:lnTo>
                    <a:pt x="5272" y="2260"/>
                  </a:lnTo>
                  <a:lnTo>
                    <a:pt x="5164" y="2045"/>
                  </a:lnTo>
                  <a:lnTo>
                    <a:pt x="4842" y="1937"/>
                  </a:lnTo>
                  <a:lnTo>
                    <a:pt x="4519" y="1830"/>
                  </a:lnTo>
                  <a:lnTo>
                    <a:pt x="3013" y="1077"/>
                  </a:lnTo>
                  <a:lnTo>
                    <a:pt x="1937" y="431"/>
                  </a:lnTo>
                  <a:lnTo>
                    <a:pt x="139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412;p29">
              <a:extLst>
                <a:ext uri="{FF2B5EF4-FFF2-40B4-BE49-F238E27FC236}">
                  <a16:creationId xmlns:a16="http://schemas.microsoft.com/office/drawing/2014/main" id="{EC8D6481-569B-6290-2062-14F9B4B39185}"/>
                </a:ext>
              </a:extLst>
            </p:cNvPr>
            <p:cNvSpPr/>
            <p:nvPr/>
          </p:nvSpPr>
          <p:spPr>
            <a:xfrm>
              <a:off x="5170950" y="1540875"/>
              <a:ext cx="25" cy="25"/>
            </a:xfrm>
            <a:custGeom>
              <a:avLst/>
              <a:gdLst/>
              <a:ahLst/>
              <a:cxnLst/>
              <a:rect l="l" t="t" r="r" b="b"/>
              <a:pathLst>
                <a:path w="1" h="1" extrusionOk="0">
                  <a:moveTo>
                    <a:pt x="1" y="1"/>
                  </a:moveTo>
                  <a:lnTo>
                    <a:pt x="1" y="1"/>
                  </a:lnTo>
                  <a:lnTo>
                    <a:pt x="1" y="1"/>
                  </a:lnTo>
                  <a:lnTo>
                    <a:pt x="1"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413;p29">
              <a:extLst>
                <a:ext uri="{FF2B5EF4-FFF2-40B4-BE49-F238E27FC236}">
                  <a16:creationId xmlns:a16="http://schemas.microsoft.com/office/drawing/2014/main" id="{A47D245E-8E2E-62FB-44C3-1FA9FD147ED2}"/>
                </a:ext>
              </a:extLst>
            </p:cNvPr>
            <p:cNvSpPr/>
            <p:nvPr/>
          </p:nvSpPr>
          <p:spPr>
            <a:xfrm>
              <a:off x="5055300" y="1489775"/>
              <a:ext cx="139900" cy="83400"/>
            </a:xfrm>
            <a:custGeom>
              <a:avLst/>
              <a:gdLst/>
              <a:ahLst/>
              <a:cxnLst/>
              <a:rect l="l" t="t" r="r" b="b"/>
              <a:pathLst>
                <a:path w="5596" h="3336" extrusionOk="0">
                  <a:moveTo>
                    <a:pt x="1399" y="431"/>
                  </a:moveTo>
                  <a:lnTo>
                    <a:pt x="1830" y="861"/>
                  </a:lnTo>
                  <a:lnTo>
                    <a:pt x="2045" y="861"/>
                  </a:lnTo>
                  <a:lnTo>
                    <a:pt x="3336" y="1507"/>
                  </a:lnTo>
                  <a:lnTo>
                    <a:pt x="4304" y="2035"/>
                  </a:lnTo>
                  <a:lnTo>
                    <a:pt x="4304" y="2045"/>
                  </a:lnTo>
                  <a:lnTo>
                    <a:pt x="4412" y="2152"/>
                  </a:lnTo>
                  <a:lnTo>
                    <a:pt x="4627" y="2152"/>
                  </a:lnTo>
                  <a:lnTo>
                    <a:pt x="5057" y="2368"/>
                  </a:lnTo>
                  <a:lnTo>
                    <a:pt x="5165" y="2583"/>
                  </a:lnTo>
                  <a:lnTo>
                    <a:pt x="5272" y="2690"/>
                  </a:lnTo>
                  <a:lnTo>
                    <a:pt x="5057" y="2906"/>
                  </a:lnTo>
                  <a:lnTo>
                    <a:pt x="4627" y="3013"/>
                  </a:lnTo>
                  <a:lnTo>
                    <a:pt x="4412" y="2906"/>
                  </a:lnTo>
                  <a:lnTo>
                    <a:pt x="4089" y="2798"/>
                  </a:lnTo>
                  <a:lnTo>
                    <a:pt x="3938" y="2798"/>
                  </a:lnTo>
                  <a:lnTo>
                    <a:pt x="1830" y="1292"/>
                  </a:lnTo>
                  <a:lnTo>
                    <a:pt x="1614" y="1184"/>
                  </a:lnTo>
                  <a:lnTo>
                    <a:pt x="861" y="646"/>
                  </a:lnTo>
                  <a:lnTo>
                    <a:pt x="646" y="646"/>
                  </a:lnTo>
                  <a:lnTo>
                    <a:pt x="539" y="754"/>
                  </a:lnTo>
                  <a:lnTo>
                    <a:pt x="539" y="861"/>
                  </a:lnTo>
                  <a:lnTo>
                    <a:pt x="323" y="754"/>
                  </a:lnTo>
                  <a:lnTo>
                    <a:pt x="323" y="646"/>
                  </a:lnTo>
                  <a:lnTo>
                    <a:pt x="861" y="431"/>
                  </a:lnTo>
                  <a:close/>
                  <a:moveTo>
                    <a:pt x="754" y="1"/>
                  </a:moveTo>
                  <a:lnTo>
                    <a:pt x="108" y="324"/>
                  </a:lnTo>
                  <a:lnTo>
                    <a:pt x="1" y="431"/>
                  </a:lnTo>
                  <a:lnTo>
                    <a:pt x="1" y="754"/>
                  </a:lnTo>
                  <a:lnTo>
                    <a:pt x="1" y="861"/>
                  </a:lnTo>
                  <a:lnTo>
                    <a:pt x="1" y="969"/>
                  </a:lnTo>
                  <a:lnTo>
                    <a:pt x="646" y="1292"/>
                  </a:lnTo>
                  <a:lnTo>
                    <a:pt x="754" y="1292"/>
                  </a:lnTo>
                  <a:lnTo>
                    <a:pt x="861" y="1184"/>
                  </a:lnTo>
                  <a:lnTo>
                    <a:pt x="861" y="1077"/>
                  </a:lnTo>
                  <a:lnTo>
                    <a:pt x="1399" y="1507"/>
                  </a:lnTo>
                  <a:lnTo>
                    <a:pt x="1614" y="1615"/>
                  </a:lnTo>
                  <a:lnTo>
                    <a:pt x="3874" y="3121"/>
                  </a:lnTo>
                  <a:lnTo>
                    <a:pt x="4304" y="3336"/>
                  </a:lnTo>
                  <a:lnTo>
                    <a:pt x="4950" y="3336"/>
                  </a:lnTo>
                  <a:lnTo>
                    <a:pt x="5272" y="3228"/>
                  </a:lnTo>
                  <a:lnTo>
                    <a:pt x="5488" y="3013"/>
                  </a:lnTo>
                  <a:lnTo>
                    <a:pt x="5595" y="2690"/>
                  </a:lnTo>
                  <a:lnTo>
                    <a:pt x="5488" y="2368"/>
                  </a:lnTo>
                  <a:lnTo>
                    <a:pt x="5272" y="2152"/>
                  </a:lnTo>
                  <a:lnTo>
                    <a:pt x="5057" y="1937"/>
                  </a:lnTo>
                  <a:lnTo>
                    <a:pt x="4734" y="1830"/>
                  </a:lnTo>
                  <a:lnTo>
                    <a:pt x="3228" y="1077"/>
                  </a:lnTo>
                  <a:lnTo>
                    <a:pt x="2475" y="646"/>
                  </a:lnTo>
                  <a:lnTo>
                    <a:pt x="2152" y="539"/>
                  </a:lnTo>
                  <a:lnTo>
                    <a:pt x="1614" y="108"/>
                  </a:lnTo>
                  <a:lnTo>
                    <a:pt x="1507" y="108"/>
                  </a:lnTo>
                  <a:lnTo>
                    <a:pt x="75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414;p29">
              <a:extLst>
                <a:ext uri="{FF2B5EF4-FFF2-40B4-BE49-F238E27FC236}">
                  <a16:creationId xmlns:a16="http://schemas.microsoft.com/office/drawing/2014/main" id="{67EC6D2D-7E3D-DE00-2D2F-5AF5338A37A2}"/>
                </a:ext>
              </a:extLst>
            </p:cNvPr>
            <p:cNvSpPr/>
            <p:nvPr/>
          </p:nvSpPr>
          <p:spPr>
            <a:xfrm>
              <a:off x="5165575" y="1535500"/>
              <a:ext cx="10775" cy="8100"/>
            </a:xfrm>
            <a:custGeom>
              <a:avLst/>
              <a:gdLst/>
              <a:ahLst/>
              <a:cxnLst/>
              <a:rect l="l" t="t" r="r" b="b"/>
              <a:pathLst>
                <a:path w="431" h="324" extrusionOk="0">
                  <a:moveTo>
                    <a:pt x="108" y="1"/>
                  </a:moveTo>
                  <a:lnTo>
                    <a:pt x="1" y="108"/>
                  </a:lnTo>
                  <a:lnTo>
                    <a:pt x="1" y="216"/>
                  </a:lnTo>
                  <a:lnTo>
                    <a:pt x="108" y="323"/>
                  </a:lnTo>
                  <a:lnTo>
                    <a:pt x="323" y="323"/>
                  </a:lnTo>
                  <a:lnTo>
                    <a:pt x="431" y="216"/>
                  </a:lnTo>
                  <a:lnTo>
                    <a:pt x="431" y="108"/>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415;p29">
              <a:extLst>
                <a:ext uri="{FF2B5EF4-FFF2-40B4-BE49-F238E27FC236}">
                  <a16:creationId xmlns:a16="http://schemas.microsoft.com/office/drawing/2014/main" id="{9B1A8AD7-9E0C-EACA-C5D8-0F761C49207F}"/>
                </a:ext>
              </a:extLst>
            </p:cNvPr>
            <p:cNvSpPr/>
            <p:nvPr/>
          </p:nvSpPr>
          <p:spPr>
            <a:xfrm>
              <a:off x="5154825" y="1468275"/>
              <a:ext cx="99525" cy="102225"/>
            </a:xfrm>
            <a:custGeom>
              <a:avLst/>
              <a:gdLst/>
              <a:ahLst/>
              <a:cxnLst/>
              <a:rect l="l" t="t" r="r" b="b"/>
              <a:pathLst>
                <a:path w="3981" h="4089" extrusionOk="0">
                  <a:moveTo>
                    <a:pt x="3335" y="0"/>
                  </a:moveTo>
                  <a:lnTo>
                    <a:pt x="2905" y="108"/>
                  </a:lnTo>
                  <a:lnTo>
                    <a:pt x="2475" y="323"/>
                  </a:lnTo>
                  <a:lnTo>
                    <a:pt x="2044" y="753"/>
                  </a:lnTo>
                  <a:lnTo>
                    <a:pt x="1829" y="1076"/>
                  </a:lnTo>
                  <a:lnTo>
                    <a:pt x="753" y="2152"/>
                  </a:lnTo>
                  <a:lnTo>
                    <a:pt x="538" y="2367"/>
                  </a:lnTo>
                  <a:lnTo>
                    <a:pt x="323" y="2582"/>
                  </a:lnTo>
                  <a:lnTo>
                    <a:pt x="108" y="2797"/>
                  </a:lnTo>
                  <a:lnTo>
                    <a:pt x="0" y="3012"/>
                  </a:lnTo>
                  <a:lnTo>
                    <a:pt x="0" y="3335"/>
                  </a:lnTo>
                  <a:lnTo>
                    <a:pt x="108" y="3658"/>
                  </a:lnTo>
                  <a:lnTo>
                    <a:pt x="323" y="3873"/>
                  </a:lnTo>
                  <a:lnTo>
                    <a:pt x="538" y="3981"/>
                  </a:lnTo>
                  <a:lnTo>
                    <a:pt x="753" y="4088"/>
                  </a:lnTo>
                  <a:lnTo>
                    <a:pt x="969" y="3981"/>
                  </a:lnTo>
                  <a:lnTo>
                    <a:pt x="1399" y="3766"/>
                  </a:lnTo>
                  <a:lnTo>
                    <a:pt x="1722" y="3443"/>
                  </a:lnTo>
                  <a:lnTo>
                    <a:pt x="2798" y="2582"/>
                  </a:lnTo>
                  <a:lnTo>
                    <a:pt x="3013" y="2367"/>
                  </a:lnTo>
                  <a:lnTo>
                    <a:pt x="3551" y="1937"/>
                  </a:lnTo>
                  <a:lnTo>
                    <a:pt x="3766" y="1399"/>
                  </a:lnTo>
                  <a:lnTo>
                    <a:pt x="3981" y="861"/>
                  </a:lnTo>
                  <a:lnTo>
                    <a:pt x="3873" y="430"/>
                  </a:lnTo>
                  <a:lnTo>
                    <a:pt x="3658" y="108"/>
                  </a:lnTo>
                  <a:lnTo>
                    <a:pt x="3335"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416;p29">
              <a:extLst>
                <a:ext uri="{FF2B5EF4-FFF2-40B4-BE49-F238E27FC236}">
                  <a16:creationId xmlns:a16="http://schemas.microsoft.com/office/drawing/2014/main" id="{B44DFF97-1C1C-6806-547F-246D2A0EC0E5}"/>
                </a:ext>
              </a:extLst>
            </p:cNvPr>
            <p:cNvSpPr/>
            <p:nvPr/>
          </p:nvSpPr>
          <p:spPr>
            <a:xfrm>
              <a:off x="5149450" y="1462875"/>
              <a:ext cx="107600" cy="110300"/>
            </a:xfrm>
            <a:custGeom>
              <a:avLst/>
              <a:gdLst/>
              <a:ahLst/>
              <a:cxnLst/>
              <a:rect l="l" t="t" r="r" b="b"/>
              <a:pathLst>
                <a:path w="4304" h="4412" extrusionOk="0">
                  <a:moveTo>
                    <a:pt x="3550" y="431"/>
                  </a:moveTo>
                  <a:lnTo>
                    <a:pt x="3766" y="539"/>
                  </a:lnTo>
                  <a:lnTo>
                    <a:pt x="3981" y="646"/>
                  </a:lnTo>
                  <a:lnTo>
                    <a:pt x="3981" y="969"/>
                  </a:lnTo>
                  <a:lnTo>
                    <a:pt x="3873" y="1400"/>
                  </a:lnTo>
                  <a:lnTo>
                    <a:pt x="3550" y="2045"/>
                  </a:lnTo>
                  <a:lnTo>
                    <a:pt x="3120" y="2475"/>
                  </a:lnTo>
                  <a:lnTo>
                    <a:pt x="2905" y="2583"/>
                  </a:lnTo>
                  <a:lnTo>
                    <a:pt x="1829" y="3551"/>
                  </a:lnTo>
                  <a:lnTo>
                    <a:pt x="1506" y="3766"/>
                  </a:lnTo>
                  <a:lnTo>
                    <a:pt x="1076" y="3982"/>
                  </a:lnTo>
                  <a:lnTo>
                    <a:pt x="968" y="4089"/>
                  </a:lnTo>
                  <a:lnTo>
                    <a:pt x="646" y="3874"/>
                  </a:lnTo>
                  <a:lnTo>
                    <a:pt x="430" y="3766"/>
                  </a:lnTo>
                  <a:lnTo>
                    <a:pt x="323" y="3551"/>
                  </a:lnTo>
                  <a:lnTo>
                    <a:pt x="430" y="3336"/>
                  </a:lnTo>
                  <a:lnTo>
                    <a:pt x="538" y="3121"/>
                  </a:lnTo>
                  <a:lnTo>
                    <a:pt x="646" y="2906"/>
                  </a:lnTo>
                  <a:lnTo>
                    <a:pt x="861" y="2691"/>
                  </a:lnTo>
                  <a:lnTo>
                    <a:pt x="1076" y="2475"/>
                  </a:lnTo>
                  <a:lnTo>
                    <a:pt x="2152" y="1400"/>
                  </a:lnTo>
                  <a:lnTo>
                    <a:pt x="2259" y="1400"/>
                  </a:lnTo>
                  <a:lnTo>
                    <a:pt x="2367" y="1077"/>
                  </a:lnTo>
                  <a:lnTo>
                    <a:pt x="2690" y="862"/>
                  </a:lnTo>
                  <a:lnTo>
                    <a:pt x="3013" y="646"/>
                  </a:lnTo>
                  <a:lnTo>
                    <a:pt x="3335" y="431"/>
                  </a:lnTo>
                  <a:close/>
                  <a:moveTo>
                    <a:pt x="3550" y="1"/>
                  </a:moveTo>
                  <a:lnTo>
                    <a:pt x="3120" y="108"/>
                  </a:lnTo>
                  <a:lnTo>
                    <a:pt x="2797" y="324"/>
                  </a:lnTo>
                  <a:lnTo>
                    <a:pt x="2475" y="539"/>
                  </a:lnTo>
                  <a:lnTo>
                    <a:pt x="2152" y="862"/>
                  </a:lnTo>
                  <a:lnTo>
                    <a:pt x="1937" y="1184"/>
                  </a:lnTo>
                  <a:lnTo>
                    <a:pt x="861" y="2260"/>
                  </a:lnTo>
                  <a:lnTo>
                    <a:pt x="646" y="2475"/>
                  </a:lnTo>
                  <a:lnTo>
                    <a:pt x="430" y="2691"/>
                  </a:lnTo>
                  <a:lnTo>
                    <a:pt x="215" y="2906"/>
                  </a:lnTo>
                  <a:lnTo>
                    <a:pt x="108" y="3228"/>
                  </a:lnTo>
                  <a:lnTo>
                    <a:pt x="0" y="3551"/>
                  </a:lnTo>
                  <a:lnTo>
                    <a:pt x="0" y="3766"/>
                  </a:lnTo>
                  <a:lnTo>
                    <a:pt x="108" y="3982"/>
                  </a:lnTo>
                  <a:lnTo>
                    <a:pt x="430" y="4197"/>
                  </a:lnTo>
                  <a:lnTo>
                    <a:pt x="646" y="4412"/>
                  </a:lnTo>
                  <a:lnTo>
                    <a:pt x="1291" y="4412"/>
                  </a:lnTo>
                  <a:lnTo>
                    <a:pt x="1722" y="4089"/>
                  </a:lnTo>
                  <a:lnTo>
                    <a:pt x="2044" y="3766"/>
                  </a:lnTo>
                  <a:lnTo>
                    <a:pt x="3120" y="2906"/>
                  </a:lnTo>
                  <a:lnTo>
                    <a:pt x="3335" y="2691"/>
                  </a:lnTo>
                  <a:lnTo>
                    <a:pt x="3873" y="2260"/>
                  </a:lnTo>
                  <a:lnTo>
                    <a:pt x="4196" y="1615"/>
                  </a:lnTo>
                  <a:lnTo>
                    <a:pt x="4304" y="969"/>
                  </a:lnTo>
                  <a:lnTo>
                    <a:pt x="4304" y="539"/>
                  </a:lnTo>
                  <a:lnTo>
                    <a:pt x="3981" y="216"/>
                  </a:lnTo>
                  <a:lnTo>
                    <a:pt x="3766" y="108"/>
                  </a:lnTo>
                  <a:lnTo>
                    <a:pt x="355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417;p29">
              <a:extLst>
                <a:ext uri="{FF2B5EF4-FFF2-40B4-BE49-F238E27FC236}">
                  <a16:creationId xmlns:a16="http://schemas.microsoft.com/office/drawing/2014/main" id="{24F0C567-F0E1-F7EF-7B67-9F314AABC0CA}"/>
                </a:ext>
              </a:extLst>
            </p:cNvPr>
            <p:cNvSpPr/>
            <p:nvPr/>
          </p:nvSpPr>
          <p:spPr>
            <a:xfrm>
              <a:off x="5238200" y="1392950"/>
              <a:ext cx="43050" cy="59200"/>
            </a:xfrm>
            <a:custGeom>
              <a:avLst/>
              <a:gdLst/>
              <a:ahLst/>
              <a:cxnLst/>
              <a:rect l="l" t="t" r="r" b="b"/>
              <a:pathLst>
                <a:path w="1722" h="2368" extrusionOk="0">
                  <a:moveTo>
                    <a:pt x="969" y="1"/>
                  </a:moveTo>
                  <a:lnTo>
                    <a:pt x="754" y="108"/>
                  </a:lnTo>
                  <a:lnTo>
                    <a:pt x="323" y="323"/>
                  </a:lnTo>
                  <a:lnTo>
                    <a:pt x="0" y="754"/>
                  </a:lnTo>
                  <a:lnTo>
                    <a:pt x="0" y="1722"/>
                  </a:lnTo>
                  <a:lnTo>
                    <a:pt x="0" y="1937"/>
                  </a:lnTo>
                  <a:lnTo>
                    <a:pt x="0" y="2152"/>
                  </a:lnTo>
                  <a:lnTo>
                    <a:pt x="216" y="2260"/>
                  </a:lnTo>
                  <a:lnTo>
                    <a:pt x="431" y="2368"/>
                  </a:lnTo>
                  <a:lnTo>
                    <a:pt x="969" y="2368"/>
                  </a:lnTo>
                  <a:lnTo>
                    <a:pt x="1292" y="2152"/>
                  </a:lnTo>
                  <a:lnTo>
                    <a:pt x="1614" y="1937"/>
                  </a:lnTo>
                  <a:lnTo>
                    <a:pt x="1722" y="1507"/>
                  </a:lnTo>
                  <a:lnTo>
                    <a:pt x="1722" y="861"/>
                  </a:lnTo>
                  <a:lnTo>
                    <a:pt x="1722" y="646"/>
                  </a:lnTo>
                  <a:lnTo>
                    <a:pt x="1614" y="431"/>
                  </a:lnTo>
                  <a:lnTo>
                    <a:pt x="1399" y="216"/>
                  </a:lnTo>
                  <a:lnTo>
                    <a:pt x="107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418;p29">
              <a:extLst>
                <a:ext uri="{FF2B5EF4-FFF2-40B4-BE49-F238E27FC236}">
                  <a16:creationId xmlns:a16="http://schemas.microsoft.com/office/drawing/2014/main" id="{E55A5456-ADCD-EDEF-274B-D128698DAE27}"/>
                </a:ext>
              </a:extLst>
            </p:cNvPr>
            <p:cNvSpPr/>
            <p:nvPr/>
          </p:nvSpPr>
          <p:spPr>
            <a:xfrm>
              <a:off x="5232825" y="1390275"/>
              <a:ext cx="53825" cy="67250"/>
            </a:xfrm>
            <a:custGeom>
              <a:avLst/>
              <a:gdLst/>
              <a:ahLst/>
              <a:cxnLst/>
              <a:rect l="l" t="t" r="r" b="b"/>
              <a:pathLst>
                <a:path w="2153" h="2690" extrusionOk="0">
                  <a:moveTo>
                    <a:pt x="1291" y="323"/>
                  </a:moveTo>
                  <a:lnTo>
                    <a:pt x="1507" y="430"/>
                  </a:lnTo>
                  <a:lnTo>
                    <a:pt x="1722" y="538"/>
                  </a:lnTo>
                  <a:lnTo>
                    <a:pt x="1722" y="968"/>
                  </a:lnTo>
                  <a:lnTo>
                    <a:pt x="1829" y="1506"/>
                  </a:lnTo>
                  <a:lnTo>
                    <a:pt x="1829" y="1614"/>
                  </a:lnTo>
                  <a:lnTo>
                    <a:pt x="1722" y="1937"/>
                  </a:lnTo>
                  <a:lnTo>
                    <a:pt x="1399" y="2152"/>
                  </a:lnTo>
                  <a:lnTo>
                    <a:pt x="1184" y="2259"/>
                  </a:lnTo>
                  <a:lnTo>
                    <a:pt x="538" y="2259"/>
                  </a:lnTo>
                  <a:lnTo>
                    <a:pt x="431" y="2152"/>
                  </a:lnTo>
                  <a:lnTo>
                    <a:pt x="431" y="1937"/>
                  </a:lnTo>
                  <a:lnTo>
                    <a:pt x="431" y="1829"/>
                  </a:lnTo>
                  <a:lnTo>
                    <a:pt x="431" y="968"/>
                  </a:lnTo>
                  <a:lnTo>
                    <a:pt x="753" y="538"/>
                  </a:lnTo>
                  <a:lnTo>
                    <a:pt x="969" y="430"/>
                  </a:lnTo>
                  <a:lnTo>
                    <a:pt x="1184" y="323"/>
                  </a:lnTo>
                  <a:close/>
                  <a:moveTo>
                    <a:pt x="969" y="0"/>
                  </a:moveTo>
                  <a:lnTo>
                    <a:pt x="753" y="108"/>
                  </a:lnTo>
                  <a:lnTo>
                    <a:pt x="431" y="430"/>
                  </a:lnTo>
                  <a:lnTo>
                    <a:pt x="108" y="753"/>
                  </a:lnTo>
                  <a:lnTo>
                    <a:pt x="0" y="861"/>
                  </a:lnTo>
                  <a:lnTo>
                    <a:pt x="0" y="1829"/>
                  </a:lnTo>
                  <a:lnTo>
                    <a:pt x="0" y="1937"/>
                  </a:lnTo>
                  <a:lnTo>
                    <a:pt x="0" y="2152"/>
                  </a:lnTo>
                  <a:lnTo>
                    <a:pt x="108" y="2367"/>
                  </a:lnTo>
                  <a:lnTo>
                    <a:pt x="431" y="2582"/>
                  </a:lnTo>
                  <a:lnTo>
                    <a:pt x="646" y="2690"/>
                  </a:lnTo>
                  <a:lnTo>
                    <a:pt x="861" y="2690"/>
                  </a:lnTo>
                  <a:lnTo>
                    <a:pt x="1291" y="2582"/>
                  </a:lnTo>
                  <a:lnTo>
                    <a:pt x="1614" y="2475"/>
                  </a:lnTo>
                  <a:lnTo>
                    <a:pt x="1937" y="2152"/>
                  </a:lnTo>
                  <a:lnTo>
                    <a:pt x="2152" y="1721"/>
                  </a:lnTo>
                  <a:lnTo>
                    <a:pt x="2152" y="1506"/>
                  </a:lnTo>
                  <a:lnTo>
                    <a:pt x="2152" y="968"/>
                  </a:lnTo>
                  <a:lnTo>
                    <a:pt x="2044" y="753"/>
                  </a:lnTo>
                  <a:lnTo>
                    <a:pt x="2044" y="430"/>
                  </a:lnTo>
                  <a:lnTo>
                    <a:pt x="1722" y="108"/>
                  </a:lnTo>
                  <a:lnTo>
                    <a:pt x="139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419;p29">
              <a:extLst>
                <a:ext uri="{FF2B5EF4-FFF2-40B4-BE49-F238E27FC236}">
                  <a16:creationId xmlns:a16="http://schemas.microsoft.com/office/drawing/2014/main" id="{273F23B3-AB1E-3010-517B-BA9829F9AA1F}"/>
                </a:ext>
              </a:extLst>
            </p:cNvPr>
            <p:cNvSpPr/>
            <p:nvPr/>
          </p:nvSpPr>
          <p:spPr>
            <a:xfrm>
              <a:off x="5208625" y="1339150"/>
              <a:ext cx="83400" cy="94175"/>
            </a:xfrm>
            <a:custGeom>
              <a:avLst/>
              <a:gdLst/>
              <a:ahLst/>
              <a:cxnLst/>
              <a:rect l="l" t="t" r="r" b="b"/>
              <a:pathLst>
                <a:path w="3336" h="3767" extrusionOk="0">
                  <a:moveTo>
                    <a:pt x="1399" y="1"/>
                  </a:moveTo>
                  <a:lnTo>
                    <a:pt x="1076" y="109"/>
                  </a:lnTo>
                  <a:lnTo>
                    <a:pt x="753" y="324"/>
                  </a:lnTo>
                  <a:lnTo>
                    <a:pt x="538" y="539"/>
                  </a:lnTo>
                  <a:lnTo>
                    <a:pt x="215" y="1184"/>
                  </a:lnTo>
                  <a:lnTo>
                    <a:pt x="108" y="1507"/>
                  </a:lnTo>
                  <a:lnTo>
                    <a:pt x="0" y="1830"/>
                  </a:lnTo>
                  <a:lnTo>
                    <a:pt x="108" y="2583"/>
                  </a:lnTo>
                  <a:lnTo>
                    <a:pt x="215" y="2906"/>
                  </a:lnTo>
                  <a:lnTo>
                    <a:pt x="323" y="3229"/>
                  </a:lnTo>
                  <a:lnTo>
                    <a:pt x="538" y="3444"/>
                  </a:lnTo>
                  <a:lnTo>
                    <a:pt x="861" y="3659"/>
                  </a:lnTo>
                  <a:lnTo>
                    <a:pt x="1183" y="3766"/>
                  </a:lnTo>
                  <a:lnTo>
                    <a:pt x="1721" y="3766"/>
                  </a:lnTo>
                  <a:lnTo>
                    <a:pt x="2044" y="3659"/>
                  </a:lnTo>
                  <a:lnTo>
                    <a:pt x="2367" y="3551"/>
                  </a:lnTo>
                  <a:lnTo>
                    <a:pt x="2905" y="3229"/>
                  </a:lnTo>
                  <a:lnTo>
                    <a:pt x="3228" y="2583"/>
                  </a:lnTo>
                  <a:lnTo>
                    <a:pt x="3335" y="2260"/>
                  </a:lnTo>
                  <a:lnTo>
                    <a:pt x="3335" y="1830"/>
                  </a:lnTo>
                  <a:lnTo>
                    <a:pt x="3335" y="1507"/>
                  </a:lnTo>
                  <a:lnTo>
                    <a:pt x="3228" y="1184"/>
                  </a:lnTo>
                  <a:lnTo>
                    <a:pt x="2905" y="539"/>
                  </a:lnTo>
                  <a:lnTo>
                    <a:pt x="2582" y="324"/>
                  </a:lnTo>
                  <a:lnTo>
                    <a:pt x="2367" y="109"/>
                  </a:lnTo>
                  <a:lnTo>
                    <a:pt x="204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420;p29">
              <a:extLst>
                <a:ext uri="{FF2B5EF4-FFF2-40B4-BE49-F238E27FC236}">
                  <a16:creationId xmlns:a16="http://schemas.microsoft.com/office/drawing/2014/main" id="{974502C4-F305-DC80-B1B1-FB25918EDE05}"/>
                </a:ext>
              </a:extLst>
            </p:cNvPr>
            <p:cNvSpPr/>
            <p:nvPr/>
          </p:nvSpPr>
          <p:spPr>
            <a:xfrm>
              <a:off x="5205925" y="1333775"/>
              <a:ext cx="91475" cy="102250"/>
            </a:xfrm>
            <a:custGeom>
              <a:avLst/>
              <a:gdLst/>
              <a:ahLst/>
              <a:cxnLst/>
              <a:rect l="l" t="t" r="r" b="b"/>
              <a:pathLst>
                <a:path w="3659" h="4090" extrusionOk="0">
                  <a:moveTo>
                    <a:pt x="1722" y="1"/>
                  </a:moveTo>
                  <a:lnTo>
                    <a:pt x="1399" y="108"/>
                  </a:lnTo>
                  <a:lnTo>
                    <a:pt x="1076" y="216"/>
                  </a:lnTo>
                  <a:lnTo>
                    <a:pt x="538" y="646"/>
                  </a:lnTo>
                  <a:lnTo>
                    <a:pt x="216" y="969"/>
                  </a:lnTo>
                  <a:lnTo>
                    <a:pt x="108" y="1184"/>
                  </a:lnTo>
                  <a:lnTo>
                    <a:pt x="194" y="1227"/>
                  </a:lnTo>
                  <a:lnTo>
                    <a:pt x="194" y="1227"/>
                  </a:lnTo>
                  <a:lnTo>
                    <a:pt x="0" y="1615"/>
                  </a:lnTo>
                  <a:lnTo>
                    <a:pt x="0" y="2045"/>
                  </a:lnTo>
                  <a:lnTo>
                    <a:pt x="0" y="2690"/>
                  </a:lnTo>
                  <a:lnTo>
                    <a:pt x="108" y="3228"/>
                  </a:lnTo>
                  <a:lnTo>
                    <a:pt x="216" y="3659"/>
                  </a:lnTo>
                  <a:lnTo>
                    <a:pt x="323" y="3766"/>
                  </a:lnTo>
                  <a:lnTo>
                    <a:pt x="431" y="3874"/>
                  </a:lnTo>
                  <a:lnTo>
                    <a:pt x="538" y="3874"/>
                  </a:lnTo>
                  <a:lnTo>
                    <a:pt x="969" y="4089"/>
                  </a:lnTo>
                  <a:lnTo>
                    <a:pt x="1722" y="4089"/>
                  </a:lnTo>
                  <a:lnTo>
                    <a:pt x="1829" y="3981"/>
                  </a:lnTo>
                  <a:lnTo>
                    <a:pt x="2260" y="3444"/>
                  </a:lnTo>
                  <a:lnTo>
                    <a:pt x="2475" y="3228"/>
                  </a:lnTo>
                  <a:lnTo>
                    <a:pt x="2475" y="3121"/>
                  </a:lnTo>
                  <a:lnTo>
                    <a:pt x="2367" y="3013"/>
                  </a:lnTo>
                  <a:lnTo>
                    <a:pt x="2260" y="2906"/>
                  </a:lnTo>
                  <a:lnTo>
                    <a:pt x="2152" y="3013"/>
                  </a:lnTo>
                  <a:lnTo>
                    <a:pt x="2045" y="3121"/>
                  </a:lnTo>
                  <a:lnTo>
                    <a:pt x="1829" y="3444"/>
                  </a:lnTo>
                  <a:lnTo>
                    <a:pt x="1614" y="3659"/>
                  </a:lnTo>
                  <a:lnTo>
                    <a:pt x="1507" y="3766"/>
                  </a:lnTo>
                  <a:lnTo>
                    <a:pt x="969" y="3659"/>
                  </a:lnTo>
                  <a:lnTo>
                    <a:pt x="754" y="3551"/>
                  </a:lnTo>
                  <a:lnTo>
                    <a:pt x="646" y="3551"/>
                  </a:lnTo>
                  <a:lnTo>
                    <a:pt x="646" y="3444"/>
                  </a:lnTo>
                  <a:lnTo>
                    <a:pt x="431" y="2798"/>
                  </a:lnTo>
                  <a:lnTo>
                    <a:pt x="323" y="2045"/>
                  </a:lnTo>
                  <a:lnTo>
                    <a:pt x="323" y="1722"/>
                  </a:lnTo>
                  <a:lnTo>
                    <a:pt x="431" y="1399"/>
                  </a:lnTo>
                  <a:lnTo>
                    <a:pt x="538" y="1292"/>
                  </a:lnTo>
                  <a:lnTo>
                    <a:pt x="646" y="1184"/>
                  </a:lnTo>
                  <a:lnTo>
                    <a:pt x="861" y="754"/>
                  </a:lnTo>
                  <a:lnTo>
                    <a:pt x="1291" y="539"/>
                  </a:lnTo>
                  <a:lnTo>
                    <a:pt x="1507" y="431"/>
                  </a:lnTo>
                  <a:lnTo>
                    <a:pt x="2152" y="431"/>
                  </a:lnTo>
                  <a:lnTo>
                    <a:pt x="2475" y="646"/>
                  </a:lnTo>
                  <a:lnTo>
                    <a:pt x="2690" y="646"/>
                  </a:lnTo>
                  <a:lnTo>
                    <a:pt x="2905" y="861"/>
                  </a:lnTo>
                  <a:lnTo>
                    <a:pt x="3120" y="1292"/>
                  </a:lnTo>
                  <a:lnTo>
                    <a:pt x="3228" y="1937"/>
                  </a:lnTo>
                  <a:lnTo>
                    <a:pt x="3228" y="2475"/>
                  </a:lnTo>
                  <a:lnTo>
                    <a:pt x="3013" y="3121"/>
                  </a:lnTo>
                  <a:lnTo>
                    <a:pt x="2798" y="3444"/>
                  </a:lnTo>
                  <a:lnTo>
                    <a:pt x="2798" y="3551"/>
                  </a:lnTo>
                  <a:lnTo>
                    <a:pt x="2905" y="3766"/>
                  </a:lnTo>
                  <a:lnTo>
                    <a:pt x="3013" y="3766"/>
                  </a:lnTo>
                  <a:lnTo>
                    <a:pt x="3120" y="3659"/>
                  </a:lnTo>
                  <a:lnTo>
                    <a:pt x="3336" y="3228"/>
                  </a:lnTo>
                  <a:lnTo>
                    <a:pt x="3551" y="2475"/>
                  </a:lnTo>
                  <a:lnTo>
                    <a:pt x="3658" y="1937"/>
                  </a:lnTo>
                  <a:lnTo>
                    <a:pt x="3551" y="1507"/>
                  </a:lnTo>
                  <a:lnTo>
                    <a:pt x="3443" y="1184"/>
                  </a:lnTo>
                  <a:lnTo>
                    <a:pt x="3120" y="646"/>
                  </a:lnTo>
                  <a:lnTo>
                    <a:pt x="2798" y="324"/>
                  </a:lnTo>
                  <a:lnTo>
                    <a:pt x="2690" y="324"/>
                  </a:lnTo>
                  <a:lnTo>
                    <a:pt x="2260" y="108"/>
                  </a:lnTo>
                  <a:lnTo>
                    <a:pt x="172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421;p29">
              <a:extLst>
                <a:ext uri="{FF2B5EF4-FFF2-40B4-BE49-F238E27FC236}">
                  <a16:creationId xmlns:a16="http://schemas.microsoft.com/office/drawing/2014/main" id="{B2791770-1226-2600-6C26-32DB27B4B160}"/>
                </a:ext>
              </a:extLst>
            </p:cNvPr>
            <p:cNvSpPr/>
            <p:nvPr/>
          </p:nvSpPr>
          <p:spPr>
            <a:xfrm>
              <a:off x="5273175" y="1479025"/>
              <a:ext cx="34975" cy="69950"/>
            </a:xfrm>
            <a:custGeom>
              <a:avLst/>
              <a:gdLst/>
              <a:ahLst/>
              <a:cxnLst/>
              <a:rect l="l" t="t" r="r" b="b"/>
              <a:pathLst>
                <a:path w="1399" h="2798" extrusionOk="0">
                  <a:moveTo>
                    <a:pt x="753" y="0"/>
                  </a:moveTo>
                  <a:lnTo>
                    <a:pt x="430" y="108"/>
                  </a:lnTo>
                  <a:lnTo>
                    <a:pt x="215" y="431"/>
                  </a:lnTo>
                  <a:lnTo>
                    <a:pt x="0" y="861"/>
                  </a:lnTo>
                  <a:lnTo>
                    <a:pt x="0" y="1399"/>
                  </a:lnTo>
                  <a:lnTo>
                    <a:pt x="0" y="1937"/>
                  </a:lnTo>
                  <a:lnTo>
                    <a:pt x="215" y="2367"/>
                  </a:lnTo>
                  <a:lnTo>
                    <a:pt x="430" y="2690"/>
                  </a:lnTo>
                  <a:lnTo>
                    <a:pt x="753" y="2798"/>
                  </a:lnTo>
                  <a:lnTo>
                    <a:pt x="968" y="2690"/>
                  </a:lnTo>
                  <a:lnTo>
                    <a:pt x="1184" y="2367"/>
                  </a:lnTo>
                  <a:lnTo>
                    <a:pt x="1399" y="1937"/>
                  </a:lnTo>
                  <a:lnTo>
                    <a:pt x="1399" y="1399"/>
                  </a:lnTo>
                  <a:lnTo>
                    <a:pt x="1399" y="861"/>
                  </a:lnTo>
                  <a:lnTo>
                    <a:pt x="1184" y="431"/>
                  </a:lnTo>
                  <a:lnTo>
                    <a:pt x="968" y="108"/>
                  </a:lnTo>
                  <a:lnTo>
                    <a:pt x="7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422;p29">
              <a:extLst>
                <a:ext uri="{FF2B5EF4-FFF2-40B4-BE49-F238E27FC236}">
                  <a16:creationId xmlns:a16="http://schemas.microsoft.com/office/drawing/2014/main" id="{04CECEF7-5F91-7107-A40B-D953DD1262E0}"/>
                </a:ext>
              </a:extLst>
            </p:cNvPr>
            <p:cNvSpPr/>
            <p:nvPr/>
          </p:nvSpPr>
          <p:spPr>
            <a:xfrm>
              <a:off x="5079500" y="1731850"/>
              <a:ext cx="1406725" cy="879550"/>
            </a:xfrm>
            <a:custGeom>
              <a:avLst/>
              <a:gdLst/>
              <a:ahLst/>
              <a:cxnLst/>
              <a:rect l="l" t="t" r="r" b="b"/>
              <a:pathLst>
                <a:path w="56269" h="35182" extrusionOk="0">
                  <a:moveTo>
                    <a:pt x="15386" y="1"/>
                  </a:moveTo>
                  <a:lnTo>
                    <a:pt x="14740" y="108"/>
                  </a:lnTo>
                  <a:lnTo>
                    <a:pt x="14095" y="323"/>
                  </a:lnTo>
                  <a:lnTo>
                    <a:pt x="9469" y="3013"/>
                  </a:lnTo>
                  <a:lnTo>
                    <a:pt x="9253" y="3228"/>
                  </a:lnTo>
                  <a:lnTo>
                    <a:pt x="9038" y="3336"/>
                  </a:lnTo>
                  <a:lnTo>
                    <a:pt x="8608" y="3551"/>
                  </a:lnTo>
                  <a:lnTo>
                    <a:pt x="8500" y="3551"/>
                  </a:lnTo>
                  <a:lnTo>
                    <a:pt x="7317" y="4304"/>
                  </a:lnTo>
                  <a:lnTo>
                    <a:pt x="7209" y="4412"/>
                  </a:lnTo>
                  <a:lnTo>
                    <a:pt x="7102" y="4627"/>
                  </a:lnTo>
                  <a:lnTo>
                    <a:pt x="6456" y="5057"/>
                  </a:lnTo>
                  <a:lnTo>
                    <a:pt x="6241" y="5057"/>
                  </a:lnTo>
                  <a:lnTo>
                    <a:pt x="6133" y="4950"/>
                  </a:lnTo>
                  <a:lnTo>
                    <a:pt x="1292" y="7747"/>
                  </a:lnTo>
                  <a:lnTo>
                    <a:pt x="754" y="8177"/>
                  </a:lnTo>
                  <a:lnTo>
                    <a:pt x="324" y="8715"/>
                  </a:lnTo>
                  <a:lnTo>
                    <a:pt x="108" y="9361"/>
                  </a:lnTo>
                  <a:lnTo>
                    <a:pt x="1" y="10006"/>
                  </a:lnTo>
                  <a:lnTo>
                    <a:pt x="108" y="10652"/>
                  </a:lnTo>
                  <a:lnTo>
                    <a:pt x="324" y="11297"/>
                  </a:lnTo>
                  <a:lnTo>
                    <a:pt x="754" y="11835"/>
                  </a:lnTo>
                  <a:lnTo>
                    <a:pt x="1292" y="12265"/>
                  </a:lnTo>
                  <a:lnTo>
                    <a:pt x="39378" y="34751"/>
                  </a:lnTo>
                  <a:lnTo>
                    <a:pt x="40023" y="35074"/>
                  </a:lnTo>
                  <a:lnTo>
                    <a:pt x="40669" y="35181"/>
                  </a:lnTo>
                  <a:lnTo>
                    <a:pt x="41422" y="35074"/>
                  </a:lnTo>
                  <a:lnTo>
                    <a:pt x="42067" y="34751"/>
                  </a:lnTo>
                  <a:lnTo>
                    <a:pt x="55085" y="27005"/>
                  </a:lnTo>
                  <a:lnTo>
                    <a:pt x="55623" y="26574"/>
                  </a:lnTo>
                  <a:lnTo>
                    <a:pt x="56053" y="26036"/>
                  </a:lnTo>
                  <a:lnTo>
                    <a:pt x="56269" y="25391"/>
                  </a:lnTo>
                  <a:lnTo>
                    <a:pt x="56269" y="24745"/>
                  </a:lnTo>
                  <a:lnTo>
                    <a:pt x="56269" y="24100"/>
                  </a:lnTo>
                  <a:lnTo>
                    <a:pt x="55946" y="23562"/>
                  </a:lnTo>
                  <a:lnTo>
                    <a:pt x="55623" y="22916"/>
                  </a:lnTo>
                  <a:lnTo>
                    <a:pt x="54978" y="22486"/>
                  </a:lnTo>
                  <a:lnTo>
                    <a:pt x="16784" y="323"/>
                  </a:lnTo>
                  <a:lnTo>
                    <a:pt x="16139" y="108"/>
                  </a:lnTo>
                  <a:lnTo>
                    <a:pt x="15386" y="1"/>
                  </a:lnTo>
                  <a:close/>
                </a:path>
              </a:pathLst>
            </a:custGeom>
            <a:solidFill>
              <a:srgbClr val="D8D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423;p29">
              <a:extLst>
                <a:ext uri="{FF2B5EF4-FFF2-40B4-BE49-F238E27FC236}">
                  <a16:creationId xmlns:a16="http://schemas.microsoft.com/office/drawing/2014/main" id="{9D279DFB-FF8E-C091-86D1-9F79FA7ADCF7}"/>
                </a:ext>
              </a:extLst>
            </p:cNvPr>
            <p:cNvSpPr/>
            <p:nvPr/>
          </p:nvSpPr>
          <p:spPr>
            <a:xfrm>
              <a:off x="5079500" y="1731850"/>
              <a:ext cx="1406725" cy="879550"/>
            </a:xfrm>
            <a:custGeom>
              <a:avLst/>
              <a:gdLst/>
              <a:ahLst/>
              <a:cxnLst/>
              <a:rect l="l" t="t" r="r" b="b"/>
              <a:pathLst>
                <a:path w="56269" h="35182" fill="none" extrusionOk="0">
                  <a:moveTo>
                    <a:pt x="15386" y="1"/>
                  </a:moveTo>
                  <a:lnTo>
                    <a:pt x="15386" y="1"/>
                  </a:lnTo>
                  <a:lnTo>
                    <a:pt x="14740" y="108"/>
                  </a:lnTo>
                  <a:lnTo>
                    <a:pt x="14095" y="323"/>
                  </a:lnTo>
                  <a:lnTo>
                    <a:pt x="9469" y="3013"/>
                  </a:lnTo>
                  <a:lnTo>
                    <a:pt x="9469" y="3013"/>
                  </a:lnTo>
                  <a:lnTo>
                    <a:pt x="9253" y="3228"/>
                  </a:lnTo>
                  <a:lnTo>
                    <a:pt x="9253" y="3228"/>
                  </a:lnTo>
                  <a:lnTo>
                    <a:pt x="9038" y="3336"/>
                  </a:lnTo>
                  <a:lnTo>
                    <a:pt x="8608" y="3551"/>
                  </a:lnTo>
                  <a:lnTo>
                    <a:pt x="8608" y="3551"/>
                  </a:lnTo>
                  <a:lnTo>
                    <a:pt x="8608" y="3551"/>
                  </a:lnTo>
                  <a:lnTo>
                    <a:pt x="8608" y="3551"/>
                  </a:lnTo>
                  <a:lnTo>
                    <a:pt x="8608" y="3551"/>
                  </a:lnTo>
                  <a:lnTo>
                    <a:pt x="8608" y="3551"/>
                  </a:lnTo>
                  <a:lnTo>
                    <a:pt x="8608" y="3551"/>
                  </a:lnTo>
                  <a:lnTo>
                    <a:pt x="8608" y="3551"/>
                  </a:lnTo>
                  <a:lnTo>
                    <a:pt x="8608" y="3551"/>
                  </a:lnTo>
                  <a:lnTo>
                    <a:pt x="8608" y="3551"/>
                  </a:lnTo>
                  <a:lnTo>
                    <a:pt x="8608" y="3551"/>
                  </a:lnTo>
                  <a:lnTo>
                    <a:pt x="8608" y="3551"/>
                  </a:lnTo>
                  <a:lnTo>
                    <a:pt x="8608" y="3551"/>
                  </a:lnTo>
                  <a:lnTo>
                    <a:pt x="8608" y="3551"/>
                  </a:lnTo>
                  <a:lnTo>
                    <a:pt x="8608" y="3551"/>
                  </a:lnTo>
                  <a:lnTo>
                    <a:pt x="8608" y="3551"/>
                  </a:lnTo>
                  <a:lnTo>
                    <a:pt x="8608" y="3551"/>
                  </a:lnTo>
                  <a:lnTo>
                    <a:pt x="8608" y="3551"/>
                  </a:lnTo>
                  <a:lnTo>
                    <a:pt x="8608" y="3551"/>
                  </a:lnTo>
                  <a:lnTo>
                    <a:pt x="8608" y="3551"/>
                  </a:lnTo>
                  <a:lnTo>
                    <a:pt x="8500" y="3551"/>
                  </a:lnTo>
                  <a:lnTo>
                    <a:pt x="7317" y="4304"/>
                  </a:lnTo>
                  <a:lnTo>
                    <a:pt x="7317" y="4304"/>
                  </a:lnTo>
                  <a:lnTo>
                    <a:pt x="7209" y="4412"/>
                  </a:lnTo>
                  <a:lnTo>
                    <a:pt x="7209" y="4412"/>
                  </a:lnTo>
                  <a:lnTo>
                    <a:pt x="7102" y="4627"/>
                  </a:lnTo>
                  <a:lnTo>
                    <a:pt x="6456" y="5057"/>
                  </a:lnTo>
                  <a:lnTo>
                    <a:pt x="6456" y="5057"/>
                  </a:lnTo>
                  <a:lnTo>
                    <a:pt x="6456" y="5057"/>
                  </a:lnTo>
                  <a:lnTo>
                    <a:pt x="6456" y="5057"/>
                  </a:lnTo>
                  <a:lnTo>
                    <a:pt x="6456" y="5057"/>
                  </a:lnTo>
                  <a:lnTo>
                    <a:pt x="6456" y="5057"/>
                  </a:lnTo>
                  <a:lnTo>
                    <a:pt x="6456" y="5057"/>
                  </a:lnTo>
                  <a:lnTo>
                    <a:pt x="6456" y="5057"/>
                  </a:lnTo>
                  <a:lnTo>
                    <a:pt x="6456" y="5057"/>
                  </a:lnTo>
                  <a:lnTo>
                    <a:pt x="6456" y="5057"/>
                  </a:lnTo>
                  <a:lnTo>
                    <a:pt x="6456" y="5057"/>
                  </a:lnTo>
                  <a:lnTo>
                    <a:pt x="6456" y="5057"/>
                  </a:lnTo>
                  <a:lnTo>
                    <a:pt x="6456" y="5057"/>
                  </a:lnTo>
                  <a:lnTo>
                    <a:pt x="6456" y="5057"/>
                  </a:lnTo>
                  <a:lnTo>
                    <a:pt x="6456" y="5057"/>
                  </a:lnTo>
                  <a:lnTo>
                    <a:pt x="6456" y="5057"/>
                  </a:lnTo>
                  <a:lnTo>
                    <a:pt x="6456" y="5057"/>
                  </a:lnTo>
                  <a:lnTo>
                    <a:pt x="6456" y="5057"/>
                  </a:lnTo>
                  <a:lnTo>
                    <a:pt x="6456" y="5057"/>
                  </a:lnTo>
                  <a:lnTo>
                    <a:pt x="6456" y="5057"/>
                  </a:lnTo>
                  <a:lnTo>
                    <a:pt x="6456" y="5057"/>
                  </a:lnTo>
                  <a:lnTo>
                    <a:pt x="6456" y="5057"/>
                  </a:lnTo>
                  <a:lnTo>
                    <a:pt x="6456" y="5057"/>
                  </a:lnTo>
                  <a:lnTo>
                    <a:pt x="6456" y="5057"/>
                  </a:lnTo>
                  <a:lnTo>
                    <a:pt x="6456" y="5057"/>
                  </a:lnTo>
                  <a:lnTo>
                    <a:pt x="6456" y="5057"/>
                  </a:lnTo>
                  <a:lnTo>
                    <a:pt x="6348" y="5057"/>
                  </a:lnTo>
                  <a:lnTo>
                    <a:pt x="6348"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241" y="5057"/>
                  </a:lnTo>
                  <a:lnTo>
                    <a:pt x="6133" y="4950"/>
                  </a:lnTo>
                  <a:lnTo>
                    <a:pt x="1292" y="7747"/>
                  </a:lnTo>
                  <a:lnTo>
                    <a:pt x="1292" y="7747"/>
                  </a:lnTo>
                  <a:lnTo>
                    <a:pt x="754" y="8177"/>
                  </a:lnTo>
                  <a:lnTo>
                    <a:pt x="324" y="8715"/>
                  </a:lnTo>
                  <a:lnTo>
                    <a:pt x="108" y="9361"/>
                  </a:lnTo>
                  <a:lnTo>
                    <a:pt x="1" y="10006"/>
                  </a:lnTo>
                  <a:lnTo>
                    <a:pt x="108" y="10652"/>
                  </a:lnTo>
                  <a:lnTo>
                    <a:pt x="324" y="11297"/>
                  </a:lnTo>
                  <a:lnTo>
                    <a:pt x="754" y="11835"/>
                  </a:lnTo>
                  <a:lnTo>
                    <a:pt x="1292" y="12265"/>
                  </a:lnTo>
                  <a:lnTo>
                    <a:pt x="39378" y="34751"/>
                  </a:lnTo>
                  <a:lnTo>
                    <a:pt x="39378" y="34751"/>
                  </a:lnTo>
                  <a:lnTo>
                    <a:pt x="40023" y="35074"/>
                  </a:lnTo>
                  <a:lnTo>
                    <a:pt x="40669" y="35181"/>
                  </a:lnTo>
                  <a:lnTo>
                    <a:pt x="40669" y="35181"/>
                  </a:lnTo>
                  <a:lnTo>
                    <a:pt x="41422" y="35074"/>
                  </a:lnTo>
                  <a:lnTo>
                    <a:pt x="42067" y="34751"/>
                  </a:lnTo>
                  <a:lnTo>
                    <a:pt x="55085" y="27005"/>
                  </a:lnTo>
                  <a:lnTo>
                    <a:pt x="55085" y="27005"/>
                  </a:lnTo>
                  <a:lnTo>
                    <a:pt x="55623" y="26574"/>
                  </a:lnTo>
                  <a:lnTo>
                    <a:pt x="56053" y="26036"/>
                  </a:lnTo>
                  <a:lnTo>
                    <a:pt x="56269" y="25391"/>
                  </a:lnTo>
                  <a:lnTo>
                    <a:pt x="56269" y="24745"/>
                  </a:lnTo>
                  <a:lnTo>
                    <a:pt x="56269" y="24100"/>
                  </a:lnTo>
                  <a:lnTo>
                    <a:pt x="55946" y="23562"/>
                  </a:lnTo>
                  <a:lnTo>
                    <a:pt x="55623" y="22916"/>
                  </a:lnTo>
                  <a:lnTo>
                    <a:pt x="54978" y="22486"/>
                  </a:lnTo>
                  <a:lnTo>
                    <a:pt x="16784" y="323"/>
                  </a:lnTo>
                  <a:lnTo>
                    <a:pt x="16784" y="323"/>
                  </a:lnTo>
                  <a:lnTo>
                    <a:pt x="16139" y="108"/>
                  </a:lnTo>
                  <a:lnTo>
                    <a:pt x="15386"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424;p29">
              <a:extLst>
                <a:ext uri="{FF2B5EF4-FFF2-40B4-BE49-F238E27FC236}">
                  <a16:creationId xmlns:a16="http://schemas.microsoft.com/office/drawing/2014/main" id="{C61346F5-5B3E-4E61-4DB5-3B14D1949D23}"/>
                </a:ext>
              </a:extLst>
            </p:cNvPr>
            <p:cNvSpPr/>
            <p:nvPr/>
          </p:nvSpPr>
          <p:spPr>
            <a:xfrm>
              <a:off x="5294675" y="1815225"/>
              <a:ext cx="10800" cy="5400"/>
            </a:xfrm>
            <a:custGeom>
              <a:avLst/>
              <a:gdLst/>
              <a:ahLst/>
              <a:cxnLst/>
              <a:rect l="l" t="t" r="r" b="b"/>
              <a:pathLst>
                <a:path w="432" h="216" extrusionOk="0">
                  <a:moveTo>
                    <a:pt x="324" y="1"/>
                  </a:moveTo>
                  <a:lnTo>
                    <a:pt x="108" y="108"/>
                  </a:lnTo>
                  <a:lnTo>
                    <a:pt x="1" y="216"/>
                  </a:lnTo>
                  <a:lnTo>
                    <a:pt x="431" y="1"/>
                  </a:lnTo>
                  <a:close/>
                </a:path>
              </a:pathLst>
            </a:custGeom>
            <a:solidFill>
              <a:srgbClr val="1F1F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425;p29">
              <a:extLst>
                <a:ext uri="{FF2B5EF4-FFF2-40B4-BE49-F238E27FC236}">
                  <a16:creationId xmlns:a16="http://schemas.microsoft.com/office/drawing/2014/main" id="{F0CB0491-015A-CDF8-C97D-06644DF42DE8}"/>
                </a:ext>
              </a:extLst>
            </p:cNvPr>
            <p:cNvSpPr/>
            <p:nvPr/>
          </p:nvSpPr>
          <p:spPr>
            <a:xfrm>
              <a:off x="5292000" y="1820600"/>
              <a:ext cx="2700" cy="25"/>
            </a:xfrm>
            <a:custGeom>
              <a:avLst/>
              <a:gdLst/>
              <a:ahLst/>
              <a:cxnLst/>
              <a:rect l="l" t="t" r="r" b="b"/>
              <a:pathLst>
                <a:path w="108" h="1" fill="none" extrusionOk="0">
                  <a:moveTo>
                    <a:pt x="0" y="1"/>
                  </a:moveTo>
                  <a:lnTo>
                    <a:pt x="0" y="1"/>
                  </a:lnTo>
                  <a:lnTo>
                    <a:pt x="0" y="1"/>
                  </a:lnTo>
                  <a:lnTo>
                    <a:pt x="108" y="1"/>
                  </a:lnTo>
                  <a:lnTo>
                    <a:pt x="108" y="1"/>
                  </a:lnTo>
                  <a:lnTo>
                    <a:pt x="108" y="1"/>
                  </a:lnTo>
                  <a:lnTo>
                    <a:pt x="108" y="1"/>
                  </a:lnTo>
                  <a:lnTo>
                    <a:pt x="108" y="1"/>
                  </a:lnTo>
                  <a:lnTo>
                    <a:pt x="108" y="1"/>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426;p29">
              <a:extLst>
                <a:ext uri="{FF2B5EF4-FFF2-40B4-BE49-F238E27FC236}">
                  <a16:creationId xmlns:a16="http://schemas.microsoft.com/office/drawing/2014/main" id="{F51A7D6C-2BC9-B18C-9DE7-0D632BAC53C0}"/>
                </a:ext>
              </a:extLst>
            </p:cNvPr>
            <p:cNvSpPr/>
            <p:nvPr/>
          </p:nvSpPr>
          <p:spPr>
            <a:xfrm>
              <a:off x="5294675" y="1820600"/>
              <a:ext cx="25" cy="25"/>
            </a:xfrm>
            <a:custGeom>
              <a:avLst/>
              <a:gdLst/>
              <a:ahLst/>
              <a:cxnLst/>
              <a:rect l="l" t="t" r="r" b="b"/>
              <a:pathLst>
                <a:path w="1" h="1" fill="none" extrusionOk="0">
                  <a:moveTo>
                    <a:pt x="1" y="1"/>
                  </a:moveTo>
                  <a:lnTo>
                    <a:pt x="1" y="1"/>
                  </a:lnTo>
                  <a:lnTo>
                    <a:pt x="1" y="1"/>
                  </a:lnTo>
                  <a:lnTo>
                    <a:pt x="1" y="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427;p29">
              <a:extLst>
                <a:ext uri="{FF2B5EF4-FFF2-40B4-BE49-F238E27FC236}">
                  <a16:creationId xmlns:a16="http://schemas.microsoft.com/office/drawing/2014/main" id="{5985483B-4AF4-0164-8F81-D172D0E6067E}"/>
                </a:ext>
              </a:extLst>
            </p:cNvPr>
            <p:cNvSpPr/>
            <p:nvPr/>
          </p:nvSpPr>
          <p:spPr>
            <a:xfrm>
              <a:off x="5294675" y="1820600"/>
              <a:ext cx="25" cy="25"/>
            </a:xfrm>
            <a:custGeom>
              <a:avLst/>
              <a:gdLst/>
              <a:ahLst/>
              <a:cxnLst/>
              <a:rect l="l" t="t" r="r" b="b"/>
              <a:pathLst>
                <a:path w="1" h="1" fill="none" extrusionOk="0">
                  <a:moveTo>
                    <a:pt x="1" y="1"/>
                  </a:moveTo>
                  <a:lnTo>
                    <a:pt x="1" y="1"/>
                  </a:lnTo>
                  <a:lnTo>
                    <a:pt x="1" y="1"/>
                  </a:lnTo>
                  <a:lnTo>
                    <a:pt x="1" y="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428;p29">
              <a:extLst>
                <a:ext uri="{FF2B5EF4-FFF2-40B4-BE49-F238E27FC236}">
                  <a16:creationId xmlns:a16="http://schemas.microsoft.com/office/drawing/2014/main" id="{1304C2A6-5090-E580-0F41-C37ACF857B7C}"/>
                </a:ext>
              </a:extLst>
            </p:cNvPr>
            <p:cNvSpPr/>
            <p:nvPr/>
          </p:nvSpPr>
          <p:spPr>
            <a:xfrm>
              <a:off x="5294675" y="1820600"/>
              <a:ext cx="25" cy="25"/>
            </a:xfrm>
            <a:custGeom>
              <a:avLst/>
              <a:gdLst/>
              <a:ahLst/>
              <a:cxnLst/>
              <a:rect l="l" t="t" r="r" b="b"/>
              <a:pathLst>
                <a:path w="1" h="1" fill="none" extrusionOk="0">
                  <a:moveTo>
                    <a:pt x="1" y="1"/>
                  </a:moveTo>
                  <a:lnTo>
                    <a:pt x="1" y="1"/>
                  </a:lnTo>
                  <a:lnTo>
                    <a:pt x="1" y="1"/>
                  </a:lnTo>
                  <a:lnTo>
                    <a:pt x="1" y="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429;p29">
              <a:extLst>
                <a:ext uri="{FF2B5EF4-FFF2-40B4-BE49-F238E27FC236}">
                  <a16:creationId xmlns:a16="http://schemas.microsoft.com/office/drawing/2014/main" id="{E0A88EA4-6FF6-427F-CE49-34B0D79E9EEB}"/>
                </a:ext>
              </a:extLst>
            </p:cNvPr>
            <p:cNvSpPr/>
            <p:nvPr/>
          </p:nvSpPr>
          <p:spPr>
            <a:xfrm>
              <a:off x="5294675" y="1815225"/>
              <a:ext cx="10800" cy="5400"/>
            </a:xfrm>
            <a:custGeom>
              <a:avLst/>
              <a:gdLst/>
              <a:ahLst/>
              <a:cxnLst/>
              <a:rect l="l" t="t" r="r" b="b"/>
              <a:pathLst>
                <a:path w="432" h="216" fill="none" extrusionOk="0">
                  <a:moveTo>
                    <a:pt x="431" y="1"/>
                  </a:moveTo>
                  <a:lnTo>
                    <a:pt x="431" y="1"/>
                  </a:lnTo>
                  <a:lnTo>
                    <a:pt x="324" y="1"/>
                  </a:lnTo>
                  <a:lnTo>
                    <a:pt x="108" y="108"/>
                  </a:lnTo>
                  <a:lnTo>
                    <a:pt x="108" y="108"/>
                  </a:lnTo>
                  <a:lnTo>
                    <a:pt x="1" y="216"/>
                  </a:lnTo>
                  <a:lnTo>
                    <a:pt x="43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430;p29">
              <a:extLst>
                <a:ext uri="{FF2B5EF4-FFF2-40B4-BE49-F238E27FC236}">
                  <a16:creationId xmlns:a16="http://schemas.microsoft.com/office/drawing/2014/main" id="{B1DD15FE-BFF1-7D55-A53B-B8BCDF0AF4BD}"/>
                </a:ext>
              </a:extLst>
            </p:cNvPr>
            <p:cNvSpPr/>
            <p:nvPr/>
          </p:nvSpPr>
          <p:spPr>
            <a:xfrm>
              <a:off x="5292000" y="1817925"/>
              <a:ext cx="5400" cy="2700"/>
            </a:xfrm>
            <a:custGeom>
              <a:avLst/>
              <a:gdLst/>
              <a:ahLst/>
              <a:cxnLst/>
              <a:rect l="l" t="t" r="r" b="b"/>
              <a:pathLst>
                <a:path w="216" h="108" extrusionOk="0">
                  <a:moveTo>
                    <a:pt x="215" y="0"/>
                  </a:moveTo>
                  <a:lnTo>
                    <a:pt x="0" y="108"/>
                  </a:lnTo>
                  <a:lnTo>
                    <a:pt x="108" y="108"/>
                  </a:lnTo>
                  <a:lnTo>
                    <a:pt x="215" y="0"/>
                  </a:lnTo>
                  <a:close/>
                </a:path>
              </a:pathLst>
            </a:custGeom>
            <a:solidFill>
              <a:srgbClr val="1F1F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431;p29">
              <a:extLst>
                <a:ext uri="{FF2B5EF4-FFF2-40B4-BE49-F238E27FC236}">
                  <a16:creationId xmlns:a16="http://schemas.microsoft.com/office/drawing/2014/main" id="{3C28BCAD-1FDE-D6D8-550D-86D4A3396E4F}"/>
                </a:ext>
              </a:extLst>
            </p:cNvPr>
            <p:cNvSpPr/>
            <p:nvPr/>
          </p:nvSpPr>
          <p:spPr>
            <a:xfrm>
              <a:off x="5292000" y="1817925"/>
              <a:ext cx="5400" cy="2700"/>
            </a:xfrm>
            <a:custGeom>
              <a:avLst/>
              <a:gdLst/>
              <a:ahLst/>
              <a:cxnLst/>
              <a:rect l="l" t="t" r="r" b="b"/>
              <a:pathLst>
                <a:path w="216" h="108" fill="none" extrusionOk="0">
                  <a:moveTo>
                    <a:pt x="215" y="0"/>
                  </a:moveTo>
                  <a:lnTo>
                    <a:pt x="0" y="108"/>
                  </a:lnTo>
                  <a:lnTo>
                    <a:pt x="0" y="108"/>
                  </a:lnTo>
                  <a:lnTo>
                    <a:pt x="108" y="108"/>
                  </a:lnTo>
                  <a:lnTo>
                    <a:pt x="108" y="108"/>
                  </a:lnTo>
                  <a:lnTo>
                    <a:pt x="108" y="108"/>
                  </a:lnTo>
                  <a:lnTo>
                    <a:pt x="108" y="108"/>
                  </a:lnTo>
                  <a:lnTo>
                    <a:pt x="108" y="108"/>
                  </a:lnTo>
                  <a:lnTo>
                    <a:pt x="108" y="108"/>
                  </a:lnTo>
                  <a:lnTo>
                    <a:pt x="108" y="108"/>
                  </a:lnTo>
                  <a:lnTo>
                    <a:pt x="108" y="108"/>
                  </a:lnTo>
                  <a:lnTo>
                    <a:pt x="108" y="108"/>
                  </a:lnTo>
                  <a:lnTo>
                    <a:pt x="108" y="108"/>
                  </a:lnTo>
                  <a:lnTo>
                    <a:pt x="108" y="108"/>
                  </a:lnTo>
                  <a:lnTo>
                    <a:pt x="108" y="108"/>
                  </a:lnTo>
                  <a:lnTo>
                    <a:pt x="108" y="108"/>
                  </a:lnTo>
                  <a:lnTo>
                    <a:pt x="108" y="108"/>
                  </a:lnTo>
                  <a:lnTo>
                    <a:pt x="108" y="108"/>
                  </a:lnTo>
                  <a:lnTo>
                    <a:pt x="108" y="108"/>
                  </a:lnTo>
                  <a:lnTo>
                    <a:pt x="108" y="108"/>
                  </a:lnTo>
                  <a:lnTo>
                    <a:pt x="108" y="108"/>
                  </a:lnTo>
                  <a:lnTo>
                    <a:pt x="108" y="108"/>
                  </a:lnTo>
                  <a:lnTo>
                    <a:pt x="108" y="108"/>
                  </a:lnTo>
                  <a:lnTo>
                    <a:pt x="21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432;p29">
              <a:extLst>
                <a:ext uri="{FF2B5EF4-FFF2-40B4-BE49-F238E27FC236}">
                  <a16:creationId xmlns:a16="http://schemas.microsoft.com/office/drawing/2014/main" id="{1A911A54-3A01-6C6E-CAFE-C5085A079999}"/>
                </a:ext>
              </a:extLst>
            </p:cNvPr>
            <p:cNvSpPr/>
            <p:nvPr/>
          </p:nvSpPr>
          <p:spPr>
            <a:xfrm>
              <a:off x="5302750" y="1807150"/>
              <a:ext cx="13475" cy="8100"/>
            </a:xfrm>
            <a:custGeom>
              <a:avLst/>
              <a:gdLst/>
              <a:ahLst/>
              <a:cxnLst/>
              <a:rect l="l" t="t" r="r" b="b"/>
              <a:pathLst>
                <a:path w="539" h="324" extrusionOk="0">
                  <a:moveTo>
                    <a:pt x="539" y="1"/>
                  </a:moveTo>
                  <a:lnTo>
                    <a:pt x="539" y="1"/>
                  </a:lnTo>
                  <a:lnTo>
                    <a:pt x="539" y="1"/>
                  </a:lnTo>
                  <a:lnTo>
                    <a:pt x="323" y="216"/>
                  </a:lnTo>
                  <a:lnTo>
                    <a:pt x="323" y="216"/>
                  </a:lnTo>
                  <a:lnTo>
                    <a:pt x="108" y="324"/>
                  </a:lnTo>
                  <a:lnTo>
                    <a:pt x="1" y="324"/>
                  </a:lnTo>
                  <a:lnTo>
                    <a:pt x="1" y="324"/>
                  </a:lnTo>
                  <a:lnTo>
                    <a:pt x="108" y="324"/>
                  </a:lnTo>
                  <a:lnTo>
                    <a:pt x="108" y="324"/>
                  </a:lnTo>
                  <a:lnTo>
                    <a:pt x="323" y="216"/>
                  </a:lnTo>
                  <a:lnTo>
                    <a:pt x="323" y="216"/>
                  </a:lnTo>
                  <a:lnTo>
                    <a:pt x="539" y="1"/>
                  </a:lnTo>
                  <a:close/>
                </a:path>
              </a:pathLst>
            </a:custGeom>
            <a:solidFill>
              <a:srgbClr val="1F1F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433;p29">
              <a:extLst>
                <a:ext uri="{FF2B5EF4-FFF2-40B4-BE49-F238E27FC236}">
                  <a16:creationId xmlns:a16="http://schemas.microsoft.com/office/drawing/2014/main" id="{506177FF-A0EF-6267-71D1-4B7180A282DE}"/>
                </a:ext>
              </a:extLst>
            </p:cNvPr>
            <p:cNvSpPr/>
            <p:nvPr/>
          </p:nvSpPr>
          <p:spPr>
            <a:xfrm>
              <a:off x="5302750" y="1807150"/>
              <a:ext cx="13475" cy="8100"/>
            </a:xfrm>
            <a:custGeom>
              <a:avLst/>
              <a:gdLst/>
              <a:ahLst/>
              <a:cxnLst/>
              <a:rect l="l" t="t" r="r" b="b"/>
              <a:pathLst>
                <a:path w="539" h="324" fill="none" extrusionOk="0">
                  <a:moveTo>
                    <a:pt x="539" y="1"/>
                  </a:moveTo>
                  <a:lnTo>
                    <a:pt x="539" y="1"/>
                  </a:lnTo>
                  <a:lnTo>
                    <a:pt x="539" y="1"/>
                  </a:lnTo>
                  <a:lnTo>
                    <a:pt x="323" y="216"/>
                  </a:lnTo>
                  <a:lnTo>
                    <a:pt x="323" y="216"/>
                  </a:lnTo>
                  <a:lnTo>
                    <a:pt x="108" y="324"/>
                  </a:lnTo>
                  <a:lnTo>
                    <a:pt x="1" y="324"/>
                  </a:lnTo>
                  <a:lnTo>
                    <a:pt x="1" y="324"/>
                  </a:lnTo>
                  <a:lnTo>
                    <a:pt x="108" y="324"/>
                  </a:lnTo>
                  <a:lnTo>
                    <a:pt x="108" y="324"/>
                  </a:lnTo>
                  <a:lnTo>
                    <a:pt x="323" y="216"/>
                  </a:lnTo>
                  <a:lnTo>
                    <a:pt x="323" y="216"/>
                  </a:lnTo>
                  <a:lnTo>
                    <a:pt x="539"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434;p29">
              <a:extLst>
                <a:ext uri="{FF2B5EF4-FFF2-40B4-BE49-F238E27FC236}">
                  <a16:creationId xmlns:a16="http://schemas.microsoft.com/office/drawing/2014/main" id="{FC3E9F50-2219-9716-96D6-0EBF21D705B9}"/>
                </a:ext>
              </a:extLst>
            </p:cNvPr>
            <p:cNvSpPr/>
            <p:nvPr/>
          </p:nvSpPr>
          <p:spPr>
            <a:xfrm>
              <a:off x="5305450" y="1807150"/>
              <a:ext cx="10775" cy="8100"/>
            </a:xfrm>
            <a:custGeom>
              <a:avLst/>
              <a:gdLst/>
              <a:ahLst/>
              <a:cxnLst/>
              <a:rect l="l" t="t" r="r" b="b"/>
              <a:pathLst>
                <a:path w="431" h="324" extrusionOk="0">
                  <a:moveTo>
                    <a:pt x="431" y="1"/>
                  </a:moveTo>
                  <a:lnTo>
                    <a:pt x="0" y="324"/>
                  </a:lnTo>
                  <a:lnTo>
                    <a:pt x="0" y="324"/>
                  </a:lnTo>
                  <a:lnTo>
                    <a:pt x="215" y="216"/>
                  </a:lnTo>
                  <a:lnTo>
                    <a:pt x="431" y="1"/>
                  </a:lnTo>
                  <a:close/>
                </a:path>
              </a:pathLst>
            </a:custGeom>
            <a:solidFill>
              <a:srgbClr val="1F1F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435;p29">
              <a:extLst>
                <a:ext uri="{FF2B5EF4-FFF2-40B4-BE49-F238E27FC236}">
                  <a16:creationId xmlns:a16="http://schemas.microsoft.com/office/drawing/2014/main" id="{A289D510-BAD8-1BFD-940C-C8BA09174A77}"/>
                </a:ext>
              </a:extLst>
            </p:cNvPr>
            <p:cNvSpPr/>
            <p:nvPr/>
          </p:nvSpPr>
          <p:spPr>
            <a:xfrm>
              <a:off x="5305450" y="1807150"/>
              <a:ext cx="10775" cy="8100"/>
            </a:xfrm>
            <a:custGeom>
              <a:avLst/>
              <a:gdLst/>
              <a:ahLst/>
              <a:cxnLst/>
              <a:rect l="l" t="t" r="r" b="b"/>
              <a:pathLst>
                <a:path w="431" h="324" fill="none" extrusionOk="0">
                  <a:moveTo>
                    <a:pt x="431" y="1"/>
                  </a:moveTo>
                  <a:lnTo>
                    <a:pt x="0" y="324"/>
                  </a:lnTo>
                  <a:lnTo>
                    <a:pt x="0" y="324"/>
                  </a:lnTo>
                  <a:lnTo>
                    <a:pt x="215" y="216"/>
                  </a:lnTo>
                  <a:lnTo>
                    <a:pt x="215" y="216"/>
                  </a:lnTo>
                  <a:lnTo>
                    <a:pt x="43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436;p29">
              <a:extLst>
                <a:ext uri="{FF2B5EF4-FFF2-40B4-BE49-F238E27FC236}">
                  <a16:creationId xmlns:a16="http://schemas.microsoft.com/office/drawing/2014/main" id="{F3A51405-1DA1-8D17-0957-B9B48B6644D9}"/>
                </a:ext>
              </a:extLst>
            </p:cNvPr>
            <p:cNvSpPr/>
            <p:nvPr/>
          </p:nvSpPr>
          <p:spPr>
            <a:xfrm>
              <a:off x="5240900" y="1847500"/>
              <a:ext cx="16150" cy="10800"/>
            </a:xfrm>
            <a:custGeom>
              <a:avLst/>
              <a:gdLst/>
              <a:ahLst/>
              <a:cxnLst/>
              <a:rect l="l" t="t" r="r" b="b"/>
              <a:pathLst>
                <a:path w="646" h="432" extrusionOk="0">
                  <a:moveTo>
                    <a:pt x="646" y="1"/>
                  </a:moveTo>
                  <a:lnTo>
                    <a:pt x="323" y="108"/>
                  </a:lnTo>
                  <a:lnTo>
                    <a:pt x="108" y="108"/>
                  </a:lnTo>
                  <a:lnTo>
                    <a:pt x="108" y="216"/>
                  </a:lnTo>
                  <a:lnTo>
                    <a:pt x="0" y="431"/>
                  </a:lnTo>
                  <a:lnTo>
                    <a:pt x="646" y="1"/>
                  </a:lnTo>
                  <a:close/>
                </a:path>
              </a:pathLst>
            </a:custGeom>
            <a:solidFill>
              <a:srgbClr val="1F1F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437;p29">
              <a:extLst>
                <a:ext uri="{FF2B5EF4-FFF2-40B4-BE49-F238E27FC236}">
                  <a16:creationId xmlns:a16="http://schemas.microsoft.com/office/drawing/2014/main" id="{20B1A061-7829-4AF8-9ED9-A8B79A2BE266}"/>
                </a:ext>
              </a:extLst>
            </p:cNvPr>
            <p:cNvSpPr/>
            <p:nvPr/>
          </p:nvSpPr>
          <p:spPr>
            <a:xfrm>
              <a:off x="5235500" y="1858275"/>
              <a:ext cx="25" cy="25"/>
            </a:xfrm>
            <a:custGeom>
              <a:avLst/>
              <a:gdLst/>
              <a:ahLst/>
              <a:cxnLst/>
              <a:rect l="l" t="t" r="r" b="b"/>
              <a:pathLst>
                <a:path w="1" h="1" fill="none" extrusionOk="0">
                  <a:moveTo>
                    <a:pt x="1" y="0"/>
                  </a:moveTo>
                  <a:lnTo>
                    <a:pt x="1"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438;p29">
              <a:extLst>
                <a:ext uri="{FF2B5EF4-FFF2-40B4-BE49-F238E27FC236}">
                  <a16:creationId xmlns:a16="http://schemas.microsoft.com/office/drawing/2014/main" id="{D97C99B7-CDB9-A5C8-E621-CB7A64BD8962}"/>
                </a:ext>
              </a:extLst>
            </p:cNvPr>
            <p:cNvSpPr/>
            <p:nvPr/>
          </p:nvSpPr>
          <p:spPr>
            <a:xfrm>
              <a:off x="5235500" y="1858275"/>
              <a:ext cx="25" cy="25"/>
            </a:xfrm>
            <a:custGeom>
              <a:avLst/>
              <a:gdLst/>
              <a:ahLst/>
              <a:cxnLst/>
              <a:rect l="l" t="t" r="r" b="b"/>
              <a:pathLst>
                <a:path w="1" h="1" fill="none" extrusionOk="0">
                  <a:moveTo>
                    <a:pt x="1" y="0"/>
                  </a:moveTo>
                  <a:lnTo>
                    <a:pt x="1" y="0"/>
                  </a:lnTo>
                  <a:lnTo>
                    <a:pt x="1" y="0"/>
                  </a:lnTo>
                  <a:lnTo>
                    <a:pt x="1"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439;p29">
              <a:extLst>
                <a:ext uri="{FF2B5EF4-FFF2-40B4-BE49-F238E27FC236}">
                  <a16:creationId xmlns:a16="http://schemas.microsoft.com/office/drawing/2014/main" id="{1D382C6A-AF01-213C-B396-B8AC24FFDCAA}"/>
                </a:ext>
              </a:extLst>
            </p:cNvPr>
            <p:cNvSpPr/>
            <p:nvPr/>
          </p:nvSpPr>
          <p:spPr>
            <a:xfrm>
              <a:off x="5235500" y="1858275"/>
              <a:ext cx="25" cy="25"/>
            </a:xfrm>
            <a:custGeom>
              <a:avLst/>
              <a:gdLst/>
              <a:ahLst/>
              <a:cxnLst/>
              <a:rect l="l" t="t" r="r" b="b"/>
              <a:pathLst>
                <a:path w="1" h="1" fill="none" extrusionOk="0">
                  <a:moveTo>
                    <a:pt x="1" y="0"/>
                  </a:moveTo>
                  <a:lnTo>
                    <a:pt x="1" y="0"/>
                  </a:lnTo>
                  <a:lnTo>
                    <a:pt x="1" y="0"/>
                  </a:lnTo>
                  <a:lnTo>
                    <a:pt x="1"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440;p29">
              <a:extLst>
                <a:ext uri="{FF2B5EF4-FFF2-40B4-BE49-F238E27FC236}">
                  <a16:creationId xmlns:a16="http://schemas.microsoft.com/office/drawing/2014/main" id="{98279109-443B-02F4-5A15-7672F3250786}"/>
                </a:ext>
              </a:extLst>
            </p:cNvPr>
            <p:cNvSpPr/>
            <p:nvPr/>
          </p:nvSpPr>
          <p:spPr>
            <a:xfrm>
              <a:off x="5235500" y="1858275"/>
              <a:ext cx="25" cy="25"/>
            </a:xfrm>
            <a:custGeom>
              <a:avLst/>
              <a:gdLst/>
              <a:ahLst/>
              <a:cxnLst/>
              <a:rect l="l" t="t" r="r" b="b"/>
              <a:pathLst>
                <a:path w="1" h="1" fill="none" extrusionOk="0">
                  <a:moveTo>
                    <a:pt x="1" y="0"/>
                  </a:moveTo>
                  <a:lnTo>
                    <a:pt x="1" y="0"/>
                  </a:lnTo>
                  <a:lnTo>
                    <a:pt x="1" y="0"/>
                  </a:lnTo>
                  <a:lnTo>
                    <a:pt x="1"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441;p29">
              <a:extLst>
                <a:ext uri="{FF2B5EF4-FFF2-40B4-BE49-F238E27FC236}">
                  <a16:creationId xmlns:a16="http://schemas.microsoft.com/office/drawing/2014/main" id="{550F1FA1-5EBA-2451-7C7B-732741B0FDB9}"/>
                </a:ext>
              </a:extLst>
            </p:cNvPr>
            <p:cNvSpPr/>
            <p:nvPr/>
          </p:nvSpPr>
          <p:spPr>
            <a:xfrm>
              <a:off x="5235500" y="1858275"/>
              <a:ext cx="25" cy="25"/>
            </a:xfrm>
            <a:custGeom>
              <a:avLst/>
              <a:gdLst/>
              <a:ahLst/>
              <a:cxnLst/>
              <a:rect l="l" t="t" r="r" b="b"/>
              <a:pathLst>
                <a:path w="1" h="1" fill="none" extrusionOk="0">
                  <a:moveTo>
                    <a:pt x="1" y="0"/>
                  </a:moveTo>
                  <a:lnTo>
                    <a:pt x="1" y="0"/>
                  </a:lnTo>
                  <a:lnTo>
                    <a:pt x="1" y="0"/>
                  </a:lnTo>
                  <a:lnTo>
                    <a:pt x="1"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442;p29">
              <a:extLst>
                <a:ext uri="{FF2B5EF4-FFF2-40B4-BE49-F238E27FC236}">
                  <a16:creationId xmlns:a16="http://schemas.microsoft.com/office/drawing/2014/main" id="{AABF9CCA-6BAD-05DF-76C6-EE8D4FBC1BD1}"/>
                </a:ext>
              </a:extLst>
            </p:cNvPr>
            <p:cNvSpPr/>
            <p:nvPr/>
          </p:nvSpPr>
          <p:spPr>
            <a:xfrm>
              <a:off x="5235500" y="1858275"/>
              <a:ext cx="25" cy="25"/>
            </a:xfrm>
            <a:custGeom>
              <a:avLst/>
              <a:gdLst/>
              <a:ahLst/>
              <a:cxnLst/>
              <a:rect l="l" t="t" r="r" b="b"/>
              <a:pathLst>
                <a:path w="1" h="1" fill="none" extrusionOk="0">
                  <a:moveTo>
                    <a:pt x="1" y="0"/>
                  </a:moveTo>
                  <a:lnTo>
                    <a:pt x="1" y="0"/>
                  </a:lnTo>
                  <a:lnTo>
                    <a:pt x="1" y="0"/>
                  </a:lnTo>
                  <a:lnTo>
                    <a:pt x="1"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443;p29">
              <a:extLst>
                <a:ext uri="{FF2B5EF4-FFF2-40B4-BE49-F238E27FC236}">
                  <a16:creationId xmlns:a16="http://schemas.microsoft.com/office/drawing/2014/main" id="{B4D5D347-70F2-2AAE-C3F6-474DC511B11E}"/>
                </a:ext>
              </a:extLst>
            </p:cNvPr>
            <p:cNvSpPr/>
            <p:nvPr/>
          </p:nvSpPr>
          <p:spPr>
            <a:xfrm>
              <a:off x="5235500" y="1858275"/>
              <a:ext cx="25" cy="25"/>
            </a:xfrm>
            <a:custGeom>
              <a:avLst/>
              <a:gdLst/>
              <a:ahLst/>
              <a:cxnLst/>
              <a:rect l="l" t="t" r="r" b="b"/>
              <a:pathLst>
                <a:path w="1" h="1" fill="none" extrusionOk="0">
                  <a:moveTo>
                    <a:pt x="1" y="0"/>
                  </a:moveTo>
                  <a:lnTo>
                    <a:pt x="1" y="0"/>
                  </a:lnTo>
                  <a:lnTo>
                    <a:pt x="1" y="0"/>
                  </a:lnTo>
                  <a:lnTo>
                    <a:pt x="1"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444;p29">
              <a:extLst>
                <a:ext uri="{FF2B5EF4-FFF2-40B4-BE49-F238E27FC236}">
                  <a16:creationId xmlns:a16="http://schemas.microsoft.com/office/drawing/2014/main" id="{F16FF9E6-DE69-F776-0C5C-B5CA762002D6}"/>
                </a:ext>
              </a:extLst>
            </p:cNvPr>
            <p:cNvSpPr/>
            <p:nvPr/>
          </p:nvSpPr>
          <p:spPr>
            <a:xfrm>
              <a:off x="5235500" y="1858275"/>
              <a:ext cx="25" cy="25"/>
            </a:xfrm>
            <a:custGeom>
              <a:avLst/>
              <a:gdLst/>
              <a:ahLst/>
              <a:cxnLst/>
              <a:rect l="l" t="t" r="r" b="b"/>
              <a:pathLst>
                <a:path w="1" h="1" fill="none" extrusionOk="0">
                  <a:moveTo>
                    <a:pt x="1" y="0"/>
                  </a:moveTo>
                  <a:lnTo>
                    <a:pt x="1" y="0"/>
                  </a:lnTo>
                  <a:lnTo>
                    <a:pt x="1" y="0"/>
                  </a:lnTo>
                  <a:lnTo>
                    <a:pt x="1"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445;p29">
              <a:extLst>
                <a:ext uri="{FF2B5EF4-FFF2-40B4-BE49-F238E27FC236}">
                  <a16:creationId xmlns:a16="http://schemas.microsoft.com/office/drawing/2014/main" id="{674B2DA8-26FC-8713-2103-139AB6FF0798}"/>
                </a:ext>
              </a:extLst>
            </p:cNvPr>
            <p:cNvSpPr/>
            <p:nvPr/>
          </p:nvSpPr>
          <p:spPr>
            <a:xfrm>
              <a:off x="5240900" y="1858275"/>
              <a:ext cx="25" cy="25"/>
            </a:xfrm>
            <a:custGeom>
              <a:avLst/>
              <a:gdLst/>
              <a:ahLst/>
              <a:cxnLst/>
              <a:rect l="l" t="t" r="r" b="b"/>
              <a:pathLst>
                <a:path w="1" h="1" fill="none" extrusionOk="0">
                  <a:moveTo>
                    <a:pt x="0" y="0"/>
                  </a:moveTo>
                  <a:lnTo>
                    <a:pt x="0" y="0"/>
                  </a:lnTo>
                  <a:lnTo>
                    <a:pt x="0" y="0"/>
                  </a:lnTo>
                  <a:lnTo>
                    <a:pt x="0" y="0"/>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446;p29">
              <a:extLst>
                <a:ext uri="{FF2B5EF4-FFF2-40B4-BE49-F238E27FC236}">
                  <a16:creationId xmlns:a16="http://schemas.microsoft.com/office/drawing/2014/main" id="{803B3631-C2EA-8884-8A5D-B8FEA9870946}"/>
                </a:ext>
              </a:extLst>
            </p:cNvPr>
            <p:cNvSpPr/>
            <p:nvPr/>
          </p:nvSpPr>
          <p:spPr>
            <a:xfrm>
              <a:off x="5240900" y="1858275"/>
              <a:ext cx="25" cy="25"/>
            </a:xfrm>
            <a:custGeom>
              <a:avLst/>
              <a:gdLst/>
              <a:ahLst/>
              <a:cxnLst/>
              <a:rect l="l" t="t" r="r" b="b"/>
              <a:pathLst>
                <a:path w="1" h="1" fill="none" extrusionOk="0">
                  <a:moveTo>
                    <a:pt x="0" y="0"/>
                  </a:moveTo>
                  <a:lnTo>
                    <a:pt x="0" y="0"/>
                  </a:lnTo>
                  <a:lnTo>
                    <a:pt x="0" y="0"/>
                  </a:lnTo>
                  <a:lnTo>
                    <a:pt x="0" y="0"/>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447;p29">
              <a:extLst>
                <a:ext uri="{FF2B5EF4-FFF2-40B4-BE49-F238E27FC236}">
                  <a16:creationId xmlns:a16="http://schemas.microsoft.com/office/drawing/2014/main" id="{CF6338DB-2B00-CA76-24B6-FACB0EDE630B}"/>
                </a:ext>
              </a:extLst>
            </p:cNvPr>
            <p:cNvSpPr/>
            <p:nvPr/>
          </p:nvSpPr>
          <p:spPr>
            <a:xfrm>
              <a:off x="5240900" y="1858275"/>
              <a:ext cx="25" cy="25"/>
            </a:xfrm>
            <a:custGeom>
              <a:avLst/>
              <a:gdLst/>
              <a:ahLst/>
              <a:cxnLst/>
              <a:rect l="l" t="t" r="r" b="b"/>
              <a:pathLst>
                <a:path w="1" h="1" fill="none" extrusionOk="0">
                  <a:moveTo>
                    <a:pt x="0" y="0"/>
                  </a:moveTo>
                  <a:lnTo>
                    <a:pt x="0" y="0"/>
                  </a:lnTo>
                  <a:lnTo>
                    <a:pt x="0" y="0"/>
                  </a:lnTo>
                  <a:lnTo>
                    <a:pt x="0" y="0"/>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448;p29">
              <a:extLst>
                <a:ext uri="{FF2B5EF4-FFF2-40B4-BE49-F238E27FC236}">
                  <a16:creationId xmlns:a16="http://schemas.microsoft.com/office/drawing/2014/main" id="{141679CD-F80F-9068-BF6D-B7FE9AA6A76D}"/>
                </a:ext>
              </a:extLst>
            </p:cNvPr>
            <p:cNvSpPr/>
            <p:nvPr/>
          </p:nvSpPr>
          <p:spPr>
            <a:xfrm>
              <a:off x="5240900" y="1858275"/>
              <a:ext cx="25" cy="25"/>
            </a:xfrm>
            <a:custGeom>
              <a:avLst/>
              <a:gdLst/>
              <a:ahLst/>
              <a:cxnLst/>
              <a:rect l="l" t="t" r="r" b="b"/>
              <a:pathLst>
                <a:path w="1" h="1" fill="none" extrusionOk="0">
                  <a:moveTo>
                    <a:pt x="0" y="0"/>
                  </a:moveTo>
                  <a:lnTo>
                    <a:pt x="0" y="0"/>
                  </a:lnTo>
                  <a:lnTo>
                    <a:pt x="0" y="0"/>
                  </a:lnTo>
                  <a:lnTo>
                    <a:pt x="0" y="0"/>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449;p29">
              <a:extLst>
                <a:ext uri="{FF2B5EF4-FFF2-40B4-BE49-F238E27FC236}">
                  <a16:creationId xmlns:a16="http://schemas.microsoft.com/office/drawing/2014/main" id="{5FDFBF18-458B-9F4D-32F3-654E492D17BE}"/>
                </a:ext>
              </a:extLst>
            </p:cNvPr>
            <p:cNvSpPr/>
            <p:nvPr/>
          </p:nvSpPr>
          <p:spPr>
            <a:xfrm>
              <a:off x="5240900" y="1858275"/>
              <a:ext cx="25" cy="25"/>
            </a:xfrm>
            <a:custGeom>
              <a:avLst/>
              <a:gdLst/>
              <a:ahLst/>
              <a:cxnLst/>
              <a:rect l="l" t="t" r="r" b="b"/>
              <a:pathLst>
                <a:path w="1" h="1" fill="none" extrusionOk="0">
                  <a:moveTo>
                    <a:pt x="0" y="0"/>
                  </a:moveTo>
                  <a:lnTo>
                    <a:pt x="0" y="0"/>
                  </a:lnTo>
                  <a:lnTo>
                    <a:pt x="0" y="0"/>
                  </a:lnTo>
                  <a:lnTo>
                    <a:pt x="0" y="0"/>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450;p29">
              <a:extLst>
                <a:ext uri="{FF2B5EF4-FFF2-40B4-BE49-F238E27FC236}">
                  <a16:creationId xmlns:a16="http://schemas.microsoft.com/office/drawing/2014/main" id="{4D2FBDD6-95CC-AC52-AAB3-AD3B4DA3FF61}"/>
                </a:ext>
              </a:extLst>
            </p:cNvPr>
            <p:cNvSpPr/>
            <p:nvPr/>
          </p:nvSpPr>
          <p:spPr>
            <a:xfrm>
              <a:off x="5235500" y="1858275"/>
              <a:ext cx="25" cy="25"/>
            </a:xfrm>
            <a:custGeom>
              <a:avLst/>
              <a:gdLst/>
              <a:ahLst/>
              <a:cxnLst/>
              <a:rect l="l" t="t" r="r" b="b"/>
              <a:pathLst>
                <a:path w="1" h="1" fill="none" extrusionOk="0">
                  <a:moveTo>
                    <a:pt x="1" y="0"/>
                  </a:moveTo>
                  <a:lnTo>
                    <a:pt x="1" y="0"/>
                  </a:lnTo>
                  <a:lnTo>
                    <a:pt x="1" y="0"/>
                  </a:lnTo>
                  <a:lnTo>
                    <a:pt x="1" y="0"/>
                  </a:lnTo>
                  <a:lnTo>
                    <a:pt x="1" y="0"/>
                  </a:lnTo>
                  <a:lnTo>
                    <a:pt x="1"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451;p29">
              <a:extLst>
                <a:ext uri="{FF2B5EF4-FFF2-40B4-BE49-F238E27FC236}">
                  <a16:creationId xmlns:a16="http://schemas.microsoft.com/office/drawing/2014/main" id="{A5B3780D-5DD2-2D83-E810-D195CC419D3B}"/>
                </a:ext>
              </a:extLst>
            </p:cNvPr>
            <p:cNvSpPr/>
            <p:nvPr/>
          </p:nvSpPr>
          <p:spPr>
            <a:xfrm>
              <a:off x="5235500" y="1858275"/>
              <a:ext cx="25" cy="25"/>
            </a:xfrm>
            <a:custGeom>
              <a:avLst/>
              <a:gdLst/>
              <a:ahLst/>
              <a:cxnLst/>
              <a:rect l="l" t="t" r="r" b="b"/>
              <a:pathLst>
                <a:path w="1" h="1" fill="none" extrusionOk="0">
                  <a:moveTo>
                    <a:pt x="1" y="0"/>
                  </a:moveTo>
                  <a:lnTo>
                    <a:pt x="1" y="0"/>
                  </a:lnTo>
                  <a:lnTo>
                    <a:pt x="1" y="0"/>
                  </a:lnTo>
                  <a:lnTo>
                    <a:pt x="1"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452;p29">
              <a:extLst>
                <a:ext uri="{FF2B5EF4-FFF2-40B4-BE49-F238E27FC236}">
                  <a16:creationId xmlns:a16="http://schemas.microsoft.com/office/drawing/2014/main" id="{7FAF069E-BF3D-6049-8B47-2CF62C351A63}"/>
                </a:ext>
              </a:extLst>
            </p:cNvPr>
            <p:cNvSpPr/>
            <p:nvPr/>
          </p:nvSpPr>
          <p:spPr>
            <a:xfrm>
              <a:off x="5235500" y="1858275"/>
              <a:ext cx="25" cy="25"/>
            </a:xfrm>
            <a:custGeom>
              <a:avLst/>
              <a:gdLst/>
              <a:ahLst/>
              <a:cxnLst/>
              <a:rect l="l" t="t" r="r" b="b"/>
              <a:pathLst>
                <a:path w="1" h="1" fill="none" extrusionOk="0">
                  <a:moveTo>
                    <a:pt x="1" y="0"/>
                  </a:moveTo>
                  <a:lnTo>
                    <a:pt x="1" y="0"/>
                  </a:lnTo>
                  <a:lnTo>
                    <a:pt x="1" y="0"/>
                  </a:lnTo>
                  <a:lnTo>
                    <a:pt x="1"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453;p29">
              <a:extLst>
                <a:ext uri="{FF2B5EF4-FFF2-40B4-BE49-F238E27FC236}">
                  <a16:creationId xmlns:a16="http://schemas.microsoft.com/office/drawing/2014/main" id="{8D4B8AC8-6508-57F7-CF3B-EF6ABB2046D1}"/>
                </a:ext>
              </a:extLst>
            </p:cNvPr>
            <p:cNvSpPr/>
            <p:nvPr/>
          </p:nvSpPr>
          <p:spPr>
            <a:xfrm>
              <a:off x="5235500" y="1858275"/>
              <a:ext cx="25" cy="25"/>
            </a:xfrm>
            <a:custGeom>
              <a:avLst/>
              <a:gdLst/>
              <a:ahLst/>
              <a:cxnLst/>
              <a:rect l="l" t="t" r="r" b="b"/>
              <a:pathLst>
                <a:path w="1" h="1" fill="none" extrusionOk="0">
                  <a:moveTo>
                    <a:pt x="1" y="0"/>
                  </a:moveTo>
                  <a:lnTo>
                    <a:pt x="1" y="0"/>
                  </a:lnTo>
                  <a:lnTo>
                    <a:pt x="1" y="0"/>
                  </a:lnTo>
                  <a:lnTo>
                    <a:pt x="1" y="0"/>
                  </a:lnTo>
                  <a:lnTo>
                    <a:pt x="1"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454;p29">
              <a:extLst>
                <a:ext uri="{FF2B5EF4-FFF2-40B4-BE49-F238E27FC236}">
                  <a16:creationId xmlns:a16="http://schemas.microsoft.com/office/drawing/2014/main" id="{98B94E4A-5515-C0C0-64A3-A0C6D2E0AB8D}"/>
                </a:ext>
              </a:extLst>
            </p:cNvPr>
            <p:cNvSpPr/>
            <p:nvPr/>
          </p:nvSpPr>
          <p:spPr>
            <a:xfrm>
              <a:off x="5240900" y="1842125"/>
              <a:ext cx="18850" cy="16175"/>
            </a:xfrm>
            <a:custGeom>
              <a:avLst/>
              <a:gdLst/>
              <a:ahLst/>
              <a:cxnLst/>
              <a:rect l="l" t="t" r="r" b="b"/>
              <a:pathLst>
                <a:path w="754" h="647" fill="none" extrusionOk="0">
                  <a:moveTo>
                    <a:pt x="753" y="1"/>
                  </a:moveTo>
                  <a:lnTo>
                    <a:pt x="753" y="1"/>
                  </a:lnTo>
                  <a:lnTo>
                    <a:pt x="646" y="216"/>
                  </a:lnTo>
                  <a:lnTo>
                    <a:pt x="646" y="216"/>
                  </a:lnTo>
                  <a:lnTo>
                    <a:pt x="323" y="323"/>
                  </a:lnTo>
                  <a:lnTo>
                    <a:pt x="108" y="323"/>
                  </a:lnTo>
                  <a:lnTo>
                    <a:pt x="108" y="323"/>
                  </a:lnTo>
                  <a:lnTo>
                    <a:pt x="108" y="431"/>
                  </a:lnTo>
                  <a:lnTo>
                    <a:pt x="108" y="431"/>
                  </a:lnTo>
                  <a:lnTo>
                    <a:pt x="0" y="646"/>
                  </a:lnTo>
                  <a:lnTo>
                    <a:pt x="0" y="646"/>
                  </a:lnTo>
                  <a:lnTo>
                    <a:pt x="0" y="646"/>
                  </a:lnTo>
                  <a:lnTo>
                    <a:pt x="0" y="646"/>
                  </a:lnTo>
                  <a:lnTo>
                    <a:pt x="646" y="216"/>
                  </a:lnTo>
                  <a:lnTo>
                    <a:pt x="646" y="216"/>
                  </a:lnTo>
                  <a:lnTo>
                    <a:pt x="75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455;p29">
              <a:extLst>
                <a:ext uri="{FF2B5EF4-FFF2-40B4-BE49-F238E27FC236}">
                  <a16:creationId xmlns:a16="http://schemas.microsoft.com/office/drawing/2014/main" id="{7A4F4CDE-BF2D-F8F5-911A-71A8293FB233}"/>
                </a:ext>
              </a:extLst>
            </p:cNvPr>
            <p:cNvSpPr/>
            <p:nvPr/>
          </p:nvSpPr>
          <p:spPr>
            <a:xfrm>
              <a:off x="5232825" y="1850200"/>
              <a:ext cx="10775" cy="8100"/>
            </a:xfrm>
            <a:custGeom>
              <a:avLst/>
              <a:gdLst/>
              <a:ahLst/>
              <a:cxnLst/>
              <a:rect l="l" t="t" r="r" b="b"/>
              <a:pathLst>
                <a:path w="431" h="324" extrusionOk="0">
                  <a:moveTo>
                    <a:pt x="431" y="0"/>
                  </a:moveTo>
                  <a:lnTo>
                    <a:pt x="0" y="216"/>
                  </a:lnTo>
                  <a:lnTo>
                    <a:pt x="108" y="323"/>
                  </a:lnTo>
                  <a:lnTo>
                    <a:pt x="323" y="323"/>
                  </a:lnTo>
                  <a:lnTo>
                    <a:pt x="431" y="108"/>
                  </a:lnTo>
                  <a:lnTo>
                    <a:pt x="431" y="0"/>
                  </a:lnTo>
                  <a:close/>
                </a:path>
              </a:pathLst>
            </a:custGeom>
            <a:solidFill>
              <a:srgbClr val="1F1F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456;p29">
              <a:extLst>
                <a:ext uri="{FF2B5EF4-FFF2-40B4-BE49-F238E27FC236}">
                  <a16:creationId xmlns:a16="http://schemas.microsoft.com/office/drawing/2014/main" id="{E0130461-C401-EB40-2CA8-C2FA197F3CD8}"/>
                </a:ext>
              </a:extLst>
            </p:cNvPr>
            <p:cNvSpPr/>
            <p:nvPr/>
          </p:nvSpPr>
          <p:spPr>
            <a:xfrm>
              <a:off x="5238200" y="1852875"/>
              <a:ext cx="5400" cy="25"/>
            </a:xfrm>
            <a:custGeom>
              <a:avLst/>
              <a:gdLst/>
              <a:ahLst/>
              <a:cxnLst/>
              <a:rect l="l" t="t" r="r" b="b"/>
              <a:pathLst>
                <a:path w="216" h="1" fill="none" extrusionOk="0">
                  <a:moveTo>
                    <a:pt x="0" y="1"/>
                  </a:moveTo>
                  <a:lnTo>
                    <a:pt x="216" y="1"/>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457;p29">
              <a:extLst>
                <a:ext uri="{FF2B5EF4-FFF2-40B4-BE49-F238E27FC236}">
                  <a16:creationId xmlns:a16="http://schemas.microsoft.com/office/drawing/2014/main" id="{59B1E80B-D15C-8DB4-49AC-1DD6DC135318}"/>
                </a:ext>
              </a:extLst>
            </p:cNvPr>
            <p:cNvSpPr/>
            <p:nvPr/>
          </p:nvSpPr>
          <p:spPr>
            <a:xfrm>
              <a:off x="5232825" y="1850200"/>
              <a:ext cx="10775" cy="8100"/>
            </a:xfrm>
            <a:custGeom>
              <a:avLst/>
              <a:gdLst/>
              <a:ahLst/>
              <a:cxnLst/>
              <a:rect l="l" t="t" r="r" b="b"/>
              <a:pathLst>
                <a:path w="431" h="324" fill="none" extrusionOk="0">
                  <a:moveTo>
                    <a:pt x="431" y="0"/>
                  </a:moveTo>
                  <a:lnTo>
                    <a:pt x="0" y="216"/>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108" y="323"/>
                  </a:lnTo>
                  <a:lnTo>
                    <a:pt x="215" y="323"/>
                  </a:lnTo>
                  <a:lnTo>
                    <a:pt x="215" y="323"/>
                  </a:lnTo>
                  <a:lnTo>
                    <a:pt x="323" y="323"/>
                  </a:lnTo>
                  <a:lnTo>
                    <a:pt x="323" y="323"/>
                  </a:lnTo>
                  <a:lnTo>
                    <a:pt x="323" y="323"/>
                  </a:lnTo>
                  <a:lnTo>
                    <a:pt x="323" y="323"/>
                  </a:lnTo>
                  <a:lnTo>
                    <a:pt x="323" y="323"/>
                  </a:lnTo>
                  <a:lnTo>
                    <a:pt x="323" y="323"/>
                  </a:lnTo>
                  <a:lnTo>
                    <a:pt x="323" y="323"/>
                  </a:lnTo>
                  <a:lnTo>
                    <a:pt x="323" y="323"/>
                  </a:lnTo>
                  <a:lnTo>
                    <a:pt x="323" y="323"/>
                  </a:lnTo>
                  <a:lnTo>
                    <a:pt x="323" y="323"/>
                  </a:lnTo>
                  <a:lnTo>
                    <a:pt x="323" y="323"/>
                  </a:lnTo>
                  <a:lnTo>
                    <a:pt x="323" y="323"/>
                  </a:lnTo>
                  <a:lnTo>
                    <a:pt x="323" y="323"/>
                  </a:lnTo>
                  <a:lnTo>
                    <a:pt x="323" y="323"/>
                  </a:lnTo>
                  <a:lnTo>
                    <a:pt x="323" y="323"/>
                  </a:lnTo>
                  <a:lnTo>
                    <a:pt x="323" y="323"/>
                  </a:lnTo>
                  <a:lnTo>
                    <a:pt x="323" y="323"/>
                  </a:lnTo>
                  <a:lnTo>
                    <a:pt x="323" y="323"/>
                  </a:lnTo>
                  <a:lnTo>
                    <a:pt x="323" y="323"/>
                  </a:lnTo>
                  <a:lnTo>
                    <a:pt x="323" y="323"/>
                  </a:lnTo>
                  <a:lnTo>
                    <a:pt x="323" y="323"/>
                  </a:lnTo>
                  <a:lnTo>
                    <a:pt x="323" y="323"/>
                  </a:lnTo>
                  <a:lnTo>
                    <a:pt x="323" y="323"/>
                  </a:lnTo>
                  <a:lnTo>
                    <a:pt x="323" y="323"/>
                  </a:lnTo>
                  <a:lnTo>
                    <a:pt x="431" y="108"/>
                  </a:lnTo>
                  <a:lnTo>
                    <a:pt x="431" y="108"/>
                  </a:lnTo>
                  <a:lnTo>
                    <a:pt x="43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458;p29">
              <a:extLst>
                <a:ext uri="{FF2B5EF4-FFF2-40B4-BE49-F238E27FC236}">
                  <a16:creationId xmlns:a16="http://schemas.microsoft.com/office/drawing/2014/main" id="{19945A00-B944-8A44-1571-BFC727308C4C}"/>
                </a:ext>
              </a:extLst>
            </p:cNvPr>
            <p:cNvSpPr/>
            <p:nvPr/>
          </p:nvSpPr>
          <p:spPr>
            <a:xfrm>
              <a:off x="5243575" y="1839450"/>
              <a:ext cx="18850" cy="10775"/>
            </a:xfrm>
            <a:custGeom>
              <a:avLst/>
              <a:gdLst/>
              <a:ahLst/>
              <a:cxnLst/>
              <a:rect l="l" t="t" r="r" b="b"/>
              <a:pathLst>
                <a:path w="754" h="431" extrusionOk="0">
                  <a:moveTo>
                    <a:pt x="754" y="0"/>
                  </a:moveTo>
                  <a:lnTo>
                    <a:pt x="1" y="430"/>
                  </a:lnTo>
                  <a:lnTo>
                    <a:pt x="216" y="430"/>
                  </a:lnTo>
                  <a:lnTo>
                    <a:pt x="539" y="323"/>
                  </a:lnTo>
                  <a:lnTo>
                    <a:pt x="646" y="108"/>
                  </a:lnTo>
                  <a:lnTo>
                    <a:pt x="754" y="0"/>
                  </a:lnTo>
                  <a:close/>
                </a:path>
              </a:pathLst>
            </a:custGeom>
            <a:solidFill>
              <a:srgbClr val="1F1F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459;p29">
              <a:extLst>
                <a:ext uri="{FF2B5EF4-FFF2-40B4-BE49-F238E27FC236}">
                  <a16:creationId xmlns:a16="http://schemas.microsoft.com/office/drawing/2014/main" id="{B54CA0BD-E51E-B3E5-19D9-6670768F3F27}"/>
                </a:ext>
              </a:extLst>
            </p:cNvPr>
            <p:cNvSpPr/>
            <p:nvPr/>
          </p:nvSpPr>
          <p:spPr>
            <a:xfrm>
              <a:off x="5243575" y="1839450"/>
              <a:ext cx="18850" cy="10775"/>
            </a:xfrm>
            <a:custGeom>
              <a:avLst/>
              <a:gdLst/>
              <a:ahLst/>
              <a:cxnLst/>
              <a:rect l="l" t="t" r="r" b="b"/>
              <a:pathLst>
                <a:path w="754" h="431" fill="none" extrusionOk="0">
                  <a:moveTo>
                    <a:pt x="754" y="0"/>
                  </a:moveTo>
                  <a:lnTo>
                    <a:pt x="1" y="430"/>
                  </a:lnTo>
                  <a:lnTo>
                    <a:pt x="1" y="430"/>
                  </a:lnTo>
                  <a:lnTo>
                    <a:pt x="216" y="430"/>
                  </a:lnTo>
                  <a:lnTo>
                    <a:pt x="539" y="323"/>
                  </a:lnTo>
                  <a:lnTo>
                    <a:pt x="539" y="323"/>
                  </a:lnTo>
                  <a:lnTo>
                    <a:pt x="646" y="108"/>
                  </a:lnTo>
                  <a:lnTo>
                    <a:pt x="646" y="108"/>
                  </a:lnTo>
                  <a:lnTo>
                    <a:pt x="75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460;p29">
              <a:extLst>
                <a:ext uri="{FF2B5EF4-FFF2-40B4-BE49-F238E27FC236}">
                  <a16:creationId xmlns:a16="http://schemas.microsoft.com/office/drawing/2014/main" id="{3BA7DB7C-9107-E743-29EC-C8EF97E7C3C8}"/>
                </a:ext>
              </a:extLst>
            </p:cNvPr>
            <p:cNvSpPr/>
            <p:nvPr/>
          </p:nvSpPr>
          <p:spPr>
            <a:xfrm>
              <a:off x="5431850" y="2051925"/>
              <a:ext cx="94175" cy="126425"/>
            </a:xfrm>
            <a:custGeom>
              <a:avLst/>
              <a:gdLst/>
              <a:ahLst/>
              <a:cxnLst/>
              <a:rect l="l" t="t" r="r" b="b"/>
              <a:pathLst>
                <a:path w="3767" h="5057" extrusionOk="0">
                  <a:moveTo>
                    <a:pt x="1615" y="0"/>
                  </a:moveTo>
                  <a:lnTo>
                    <a:pt x="1399" y="108"/>
                  </a:lnTo>
                  <a:lnTo>
                    <a:pt x="1" y="646"/>
                  </a:lnTo>
                  <a:lnTo>
                    <a:pt x="1507" y="5057"/>
                  </a:lnTo>
                  <a:lnTo>
                    <a:pt x="3121" y="4089"/>
                  </a:lnTo>
                  <a:lnTo>
                    <a:pt x="3336" y="3981"/>
                  </a:lnTo>
                  <a:lnTo>
                    <a:pt x="3551" y="3766"/>
                  </a:lnTo>
                  <a:lnTo>
                    <a:pt x="3766" y="3120"/>
                  </a:lnTo>
                  <a:lnTo>
                    <a:pt x="3766" y="2260"/>
                  </a:lnTo>
                  <a:lnTo>
                    <a:pt x="3551" y="1507"/>
                  </a:lnTo>
                  <a:lnTo>
                    <a:pt x="3228" y="753"/>
                  </a:lnTo>
                  <a:lnTo>
                    <a:pt x="2690" y="323"/>
                  </a:lnTo>
                  <a:lnTo>
                    <a:pt x="215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461;p29">
              <a:extLst>
                <a:ext uri="{FF2B5EF4-FFF2-40B4-BE49-F238E27FC236}">
                  <a16:creationId xmlns:a16="http://schemas.microsoft.com/office/drawing/2014/main" id="{2C632C0E-8EB1-B49D-7F8D-9B1EC0CF0BE1}"/>
                </a:ext>
              </a:extLst>
            </p:cNvPr>
            <p:cNvSpPr/>
            <p:nvPr/>
          </p:nvSpPr>
          <p:spPr>
            <a:xfrm>
              <a:off x="5431850" y="2051925"/>
              <a:ext cx="94175" cy="126425"/>
            </a:xfrm>
            <a:custGeom>
              <a:avLst/>
              <a:gdLst/>
              <a:ahLst/>
              <a:cxnLst/>
              <a:rect l="l" t="t" r="r" b="b"/>
              <a:pathLst>
                <a:path w="3767" h="5057" fill="none" extrusionOk="0">
                  <a:moveTo>
                    <a:pt x="1507" y="5057"/>
                  </a:moveTo>
                  <a:lnTo>
                    <a:pt x="3121" y="4089"/>
                  </a:lnTo>
                  <a:lnTo>
                    <a:pt x="3121" y="4089"/>
                  </a:lnTo>
                  <a:lnTo>
                    <a:pt x="3336" y="3981"/>
                  </a:lnTo>
                  <a:lnTo>
                    <a:pt x="3551" y="3766"/>
                  </a:lnTo>
                  <a:lnTo>
                    <a:pt x="3766" y="3120"/>
                  </a:lnTo>
                  <a:lnTo>
                    <a:pt x="3766" y="2260"/>
                  </a:lnTo>
                  <a:lnTo>
                    <a:pt x="3551" y="1507"/>
                  </a:lnTo>
                  <a:lnTo>
                    <a:pt x="3551" y="1507"/>
                  </a:lnTo>
                  <a:lnTo>
                    <a:pt x="3228" y="753"/>
                  </a:lnTo>
                  <a:lnTo>
                    <a:pt x="2690" y="323"/>
                  </a:lnTo>
                  <a:lnTo>
                    <a:pt x="2152" y="0"/>
                  </a:lnTo>
                  <a:lnTo>
                    <a:pt x="1937" y="0"/>
                  </a:lnTo>
                  <a:lnTo>
                    <a:pt x="1615" y="0"/>
                  </a:lnTo>
                  <a:lnTo>
                    <a:pt x="1399" y="108"/>
                  </a:lnTo>
                  <a:lnTo>
                    <a:pt x="1" y="64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462;p29">
              <a:extLst>
                <a:ext uri="{FF2B5EF4-FFF2-40B4-BE49-F238E27FC236}">
                  <a16:creationId xmlns:a16="http://schemas.microsoft.com/office/drawing/2014/main" id="{45FAB84F-3B43-FC69-8DC0-875714D7A71D}"/>
                </a:ext>
              </a:extLst>
            </p:cNvPr>
            <p:cNvSpPr/>
            <p:nvPr/>
          </p:nvSpPr>
          <p:spPr>
            <a:xfrm>
              <a:off x="5429175" y="2049225"/>
              <a:ext cx="102225" cy="131825"/>
            </a:xfrm>
            <a:custGeom>
              <a:avLst/>
              <a:gdLst/>
              <a:ahLst/>
              <a:cxnLst/>
              <a:rect l="l" t="t" r="r" b="b"/>
              <a:pathLst>
                <a:path w="4089" h="5273" extrusionOk="0">
                  <a:moveTo>
                    <a:pt x="1722" y="1"/>
                  </a:moveTo>
                  <a:lnTo>
                    <a:pt x="1506" y="108"/>
                  </a:lnTo>
                  <a:lnTo>
                    <a:pt x="0" y="539"/>
                  </a:lnTo>
                  <a:lnTo>
                    <a:pt x="0" y="646"/>
                  </a:lnTo>
                  <a:lnTo>
                    <a:pt x="0" y="754"/>
                  </a:lnTo>
                  <a:lnTo>
                    <a:pt x="0" y="861"/>
                  </a:lnTo>
                  <a:lnTo>
                    <a:pt x="108" y="861"/>
                  </a:lnTo>
                  <a:lnTo>
                    <a:pt x="1614" y="324"/>
                  </a:lnTo>
                  <a:lnTo>
                    <a:pt x="1829" y="324"/>
                  </a:lnTo>
                  <a:lnTo>
                    <a:pt x="2044" y="216"/>
                  </a:lnTo>
                  <a:lnTo>
                    <a:pt x="2475" y="324"/>
                  </a:lnTo>
                  <a:lnTo>
                    <a:pt x="2905" y="646"/>
                  </a:lnTo>
                  <a:lnTo>
                    <a:pt x="3228" y="1077"/>
                  </a:lnTo>
                  <a:lnTo>
                    <a:pt x="3550" y="1615"/>
                  </a:lnTo>
                  <a:lnTo>
                    <a:pt x="3658" y="2152"/>
                  </a:lnTo>
                  <a:lnTo>
                    <a:pt x="3766" y="2798"/>
                  </a:lnTo>
                  <a:lnTo>
                    <a:pt x="3658" y="3228"/>
                  </a:lnTo>
                  <a:lnTo>
                    <a:pt x="3550" y="3551"/>
                  </a:lnTo>
                  <a:lnTo>
                    <a:pt x="3443" y="3874"/>
                  </a:lnTo>
                  <a:lnTo>
                    <a:pt x="3120" y="4089"/>
                  </a:lnTo>
                  <a:lnTo>
                    <a:pt x="1506" y="5057"/>
                  </a:lnTo>
                  <a:lnTo>
                    <a:pt x="1399" y="5057"/>
                  </a:lnTo>
                  <a:lnTo>
                    <a:pt x="1399" y="5165"/>
                  </a:lnTo>
                  <a:lnTo>
                    <a:pt x="1506" y="5272"/>
                  </a:lnTo>
                  <a:lnTo>
                    <a:pt x="1614" y="5272"/>
                  </a:lnTo>
                  <a:lnTo>
                    <a:pt x="3335" y="4412"/>
                  </a:lnTo>
                  <a:lnTo>
                    <a:pt x="3658" y="4089"/>
                  </a:lnTo>
                  <a:lnTo>
                    <a:pt x="3873" y="3766"/>
                  </a:lnTo>
                  <a:lnTo>
                    <a:pt x="3981" y="3228"/>
                  </a:lnTo>
                  <a:lnTo>
                    <a:pt x="4088" y="2798"/>
                  </a:lnTo>
                  <a:lnTo>
                    <a:pt x="3981" y="2152"/>
                  </a:lnTo>
                  <a:lnTo>
                    <a:pt x="3766" y="1507"/>
                  </a:lnTo>
                  <a:lnTo>
                    <a:pt x="3443" y="861"/>
                  </a:lnTo>
                  <a:lnTo>
                    <a:pt x="3120" y="431"/>
                  </a:lnTo>
                  <a:lnTo>
                    <a:pt x="2582" y="108"/>
                  </a:lnTo>
                  <a:lnTo>
                    <a:pt x="204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463;p29">
              <a:extLst>
                <a:ext uri="{FF2B5EF4-FFF2-40B4-BE49-F238E27FC236}">
                  <a16:creationId xmlns:a16="http://schemas.microsoft.com/office/drawing/2014/main" id="{07B5B08A-A1A0-FB68-CA4A-2BC14674B885}"/>
                </a:ext>
              </a:extLst>
            </p:cNvPr>
            <p:cNvSpPr/>
            <p:nvPr/>
          </p:nvSpPr>
          <p:spPr>
            <a:xfrm>
              <a:off x="5399575" y="2062675"/>
              <a:ext cx="91475" cy="123750"/>
            </a:xfrm>
            <a:custGeom>
              <a:avLst/>
              <a:gdLst/>
              <a:ahLst/>
              <a:cxnLst/>
              <a:rect l="l" t="t" r="r" b="b"/>
              <a:pathLst>
                <a:path w="3659" h="4950" extrusionOk="0">
                  <a:moveTo>
                    <a:pt x="1507" y="323"/>
                  </a:moveTo>
                  <a:lnTo>
                    <a:pt x="1937" y="431"/>
                  </a:lnTo>
                  <a:lnTo>
                    <a:pt x="2475" y="646"/>
                  </a:lnTo>
                  <a:lnTo>
                    <a:pt x="2798" y="1184"/>
                  </a:lnTo>
                  <a:lnTo>
                    <a:pt x="3121" y="1830"/>
                  </a:lnTo>
                  <a:lnTo>
                    <a:pt x="3228" y="2368"/>
                  </a:lnTo>
                  <a:lnTo>
                    <a:pt x="3336" y="2906"/>
                  </a:lnTo>
                  <a:lnTo>
                    <a:pt x="3228" y="3443"/>
                  </a:lnTo>
                  <a:lnTo>
                    <a:pt x="3121" y="3874"/>
                  </a:lnTo>
                  <a:lnTo>
                    <a:pt x="2906" y="4304"/>
                  </a:lnTo>
                  <a:lnTo>
                    <a:pt x="2583" y="4519"/>
                  </a:lnTo>
                  <a:lnTo>
                    <a:pt x="2368" y="4627"/>
                  </a:lnTo>
                  <a:lnTo>
                    <a:pt x="2045" y="4734"/>
                  </a:lnTo>
                  <a:lnTo>
                    <a:pt x="1614" y="4627"/>
                  </a:lnTo>
                  <a:lnTo>
                    <a:pt x="1184" y="4304"/>
                  </a:lnTo>
                  <a:lnTo>
                    <a:pt x="754" y="3766"/>
                  </a:lnTo>
                  <a:lnTo>
                    <a:pt x="431" y="3013"/>
                  </a:lnTo>
                  <a:lnTo>
                    <a:pt x="323" y="2583"/>
                  </a:lnTo>
                  <a:lnTo>
                    <a:pt x="323" y="2045"/>
                  </a:lnTo>
                  <a:lnTo>
                    <a:pt x="323" y="1507"/>
                  </a:lnTo>
                  <a:lnTo>
                    <a:pt x="539" y="969"/>
                  </a:lnTo>
                  <a:lnTo>
                    <a:pt x="861" y="539"/>
                  </a:lnTo>
                  <a:lnTo>
                    <a:pt x="1184" y="323"/>
                  </a:lnTo>
                  <a:close/>
                  <a:moveTo>
                    <a:pt x="1507" y="1"/>
                  </a:moveTo>
                  <a:lnTo>
                    <a:pt x="1077" y="108"/>
                  </a:lnTo>
                  <a:lnTo>
                    <a:pt x="646" y="323"/>
                  </a:lnTo>
                  <a:lnTo>
                    <a:pt x="323" y="861"/>
                  </a:lnTo>
                  <a:lnTo>
                    <a:pt x="108" y="1399"/>
                  </a:lnTo>
                  <a:lnTo>
                    <a:pt x="1" y="2045"/>
                  </a:lnTo>
                  <a:lnTo>
                    <a:pt x="1" y="2583"/>
                  </a:lnTo>
                  <a:lnTo>
                    <a:pt x="108" y="3121"/>
                  </a:lnTo>
                  <a:lnTo>
                    <a:pt x="431" y="3874"/>
                  </a:lnTo>
                  <a:lnTo>
                    <a:pt x="969" y="4519"/>
                  </a:lnTo>
                  <a:lnTo>
                    <a:pt x="1507" y="4842"/>
                  </a:lnTo>
                  <a:lnTo>
                    <a:pt x="1830" y="4950"/>
                  </a:lnTo>
                  <a:lnTo>
                    <a:pt x="2368" y="4950"/>
                  </a:lnTo>
                  <a:lnTo>
                    <a:pt x="2690" y="4842"/>
                  </a:lnTo>
                  <a:lnTo>
                    <a:pt x="3121" y="4519"/>
                  </a:lnTo>
                  <a:lnTo>
                    <a:pt x="3443" y="3981"/>
                  </a:lnTo>
                  <a:lnTo>
                    <a:pt x="3551" y="3443"/>
                  </a:lnTo>
                  <a:lnTo>
                    <a:pt x="3659" y="2906"/>
                  </a:lnTo>
                  <a:lnTo>
                    <a:pt x="3551" y="2260"/>
                  </a:lnTo>
                  <a:lnTo>
                    <a:pt x="3443" y="1722"/>
                  </a:lnTo>
                  <a:lnTo>
                    <a:pt x="3121" y="969"/>
                  </a:lnTo>
                  <a:lnTo>
                    <a:pt x="2583" y="431"/>
                  </a:lnTo>
                  <a:lnTo>
                    <a:pt x="2152" y="108"/>
                  </a:lnTo>
                  <a:lnTo>
                    <a:pt x="150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464;p29">
              <a:extLst>
                <a:ext uri="{FF2B5EF4-FFF2-40B4-BE49-F238E27FC236}">
                  <a16:creationId xmlns:a16="http://schemas.microsoft.com/office/drawing/2014/main" id="{A14CD738-9BE8-0EA8-654C-924E53B3EDF9}"/>
                </a:ext>
              </a:extLst>
            </p:cNvPr>
            <p:cNvSpPr/>
            <p:nvPr/>
          </p:nvSpPr>
          <p:spPr>
            <a:xfrm>
              <a:off x="5402275" y="2065375"/>
              <a:ext cx="83400" cy="118375"/>
            </a:xfrm>
            <a:custGeom>
              <a:avLst/>
              <a:gdLst/>
              <a:ahLst/>
              <a:cxnLst/>
              <a:rect l="l" t="t" r="r" b="b"/>
              <a:pathLst>
                <a:path w="3336" h="4735" extrusionOk="0">
                  <a:moveTo>
                    <a:pt x="1399" y="0"/>
                  </a:moveTo>
                  <a:lnTo>
                    <a:pt x="1076" y="108"/>
                  </a:lnTo>
                  <a:lnTo>
                    <a:pt x="753" y="215"/>
                  </a:lnTo>
                  <a:lnTo>
                    <a:pt x="538" y="538"/>
                  </a:lnTo>
                  <a:lnTo>
                    <a:pt x="323" y="753"/>
                  </a:lnTo>
                  <a:lnTo>
                    <a:pt x="108" y="1184"/>
                  </a:lnTo>
                  <a:lnTo>
                    <a:pt x="0" y="1614"/>
                  </a:lnTo>
                  <a:lnTo>
                    <a:pt x="0" y="2044"/>
                  </a:lnTo>
                  <a:lnTo>
                    <a:pt x="108" y="2475"/>
                  </a:lnTo>
                  <a:lnTo>
                    <a:pt x="215" y="3013"/>
                  </a:lnTo>
                  <a:lnTo>
                    <a:pt x="323" y="3443"/>
                  </a:lnTo>
                  <a:lnTo>
                    <a:pt x="646" y="3873"/>
                  </a:lnTo>
                  <a:lnTo>
                    <a:pt x="861" y="4196"/>
                  </a:lnTo>
                  <a:lnTo>
                    <a:pt x="1184" y="4519"/>
                  </a:lnTo>
                  <a:lnTo>
                    <a:pt x="1506" y="4626"/>
                  </a:lnTo>
                  <a:lnTo>
                    <a:pt x="1829" y="4734"/>
                  </a:lnTo>
                  <a:lnTo>
                    <a:pt x="2152" y="4734"/>
                  </a:lnTo>
                  <a:lnTo>
                    <a:pt x="2582" y="4626"/>
                  </a:lnTo>
                  <a:lnTo>
                    <a:pt x="2798" y="4411"/>
                  </a:lnTo>
                  <a:lnTo>
                    <a:pt x="3013" y="4089"/>
                  </a:lnTo>
                  <a:lnTo>
                    <a:pt x="3228" y="3766"/>
                  </a:lnTo>
                  <a:lnTo>
                    <a:pt x="3335" y="3443"/>
                  </a:lnTo>
                  <a:lnTo>
                    <a:pt x="3335" y="2582"/>
                  </a:lnTo>
                  <a:lnTo>
                    <a:pt x="3228" y="1614"/>
                  </a:lnTo>
                  <a:lnTo>
                    <a:pt x="2798" y="861"/>
                  </a:lnTo>
                  <a:lnTo>
                    <a:pt x="2260" y="323"/>
                  </a:lnTo>
                  <a:lnTo>
                    <a:pt x="1937" y="215"/>
                  </a:lnTo>
                  <a:lnTo>
                    <a:pt x="1614" y="108"/>
                  </a:lnTo>
                  <a:lnTo>
                    <a:pt x="139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465;p29">
              <a:extLst>
                <a:ext uri="{FF2B5EF4-FFF2-40B4-BE49-F238E27FC236}">
                  <a16:creationId xmlns:a16="http://schemas.microsoft.com/office/drawing/2014/main" id="{6AF32134-81D1-28C1-F631-51B3EAC50FF6}"/>
                </a:ext>
              </a:extLst>
            </p:cNvPr>
            <p:cNvSpPr/>
            <p:nvPr/>
          </p:nvSpPr>
          <p:spPr>
            <a:xfrm>
              <a:off x="5415725" y="2084200"/>
              <a:ext cx="59200" cy="78025"/>
            </a:xfrm>
            <a:custGeom>
              <a:avLst/>
              <a:gdLst/>
              <a:ahLst/>
              <a:cxnLst/>
              <a:rect l="l" t="t" r="r" b="b"/>
              <a:pathLst>
                <a:path w="2368" h="3121" extrusionOk="0">
                  <a:moveTo>
                    <a:pt x="753" y="0"/>
                  </a:moveTo>
                  <a:lnTo>
                    <a:pt x="323" y="323"/>
                  </a:lnTo>
                  <a:lnTo>
                    <a:pt x="108" y="753"/>
                  </a:lnTo>
                  <a:lnTo>
                    <a:pt x="0" y="1399"/>
                  </a:lnTo>
                  <a:lnTo>
                    <a:pt x="108" y="2045"/>
                  </a:lnTo>
                  <a:lnTo>
                    <a:pt x="431" y="2582"/>
                  </a:lnTo>
                  <a:lnTo>
                    <a:pt x="861" y="3013"/>
                  </a:lnTo>
                  <a:lnTo>
                    <a:pt x="1291" y="3120"/>
                  </a:lnTo>
                  <a:lnTo>
                    <a:pt x="1722" y="3120"/>
                  </a:lnTo>
                  <a:lnTo>
                    <a:pt x="2152" y="2798"/>
                  </a:lnTo>
                  <a:lnTo>
                    <a:pt x="2367" y="2260"/>
                  </a:lnTo>
                  <a:lnTo>
                    <a:pt x="2367" y="1722"/>
                  </a:lnTo>
                  <a:lnTo>
                    <a:pt x="2260" y="1076"/>
                  </a:lnTo>
                  <a:lnTo>
                    <a:pt x="1937" y="538"/>
                  </a:lnTo>
                  <a:lnTo>
                    <a:pt x="1614" y="216"/>
                  </a:lnTo>
                  <a:lnTo>
                    <a:pt x="118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466;p29">
              <a:extLst>
                <a:ext uri="{FF2B5EF4-FFF2-40B4-BE49-F238E27FC236}">
                  <a16:creationId xmlns:a16="http://schemas.microsoft.com/office/drawing/2014/main" id="{7F6A9DAB-CFFA-A875-DC77-72B19031A80C}"/>
                </a:ext>
              </a:extLst>
            </p:cNvPr>
            <p:cNvSpPr/>
            <p:nvPr/>
          </p:nvSpPr>
          <p:spPr>
            <a:xfrm>
              <a:off x="5205925" y="1594675"/>
              <a:ext cx="559475" cy="728925"/>
            </a:xfrm>
            <a:custGeom>
              <a:avLst/>
              <a:gdLst/>
              <a:ahLst/>
              <a:cxnLst/>
              <a:rect l="l" t="t" r="r" b="b"/>
              <a:pathLst>
                <a:path w="22379" h="29157" extrusionOk="0">
                  <a:moveTo>
                    <a:pt x="0" y="1"/>
                  </a:moveTo>
                  <a:lnTo>
                    <a:pt x="0" y="16246"/>
                  </a:lnTo>
                  <a:lnTo>
                    <a:pt x="6025" y="19581"/>
                  </a:lnTo>
                  <a:lnTo>
                    <a:pt x="6886" y="20119"/>
                  </a:lnTo>
                  <a:lnTo>
                    <a:pt x="7101" y="20227"/>
                  </a:lnTo>
                  <a:lnTo>
                    <a:pt x="7316" y="20334"/>
                  </a:lnTo>
                  <a:lnTo>
                    <a:pt x="7316" y="20119"/>
                  </a:lnTo>
                  <a:lnTo>
                    <a:pt x="7424" y="19904"/>
                  </a:lnTo>
                  <a:lnTo>
                    <a:pt x="7639" y="19474"/>
                  </a:lnTo>
                  <a:lnTo>
                    <a:pt x="7962" y="19043"/>
                  </a:lnTo>
                  <a:lnTo>
                    <a:pt x="8069" y="19043"/>
                  </a:lnTo>
                  <a:lnTo>
                    <a:pt x="8500" y="18613"/>
                  </a:lnTo>
                  <a:lnTo>
                    <a:pt x="9145" y="18398"/>
                  </a:lnTo>
                  <a:lnTo>
                    <a:pt x="9791" y="18398"/>
                  </a:lnTo>
                  <a:lnTo>
                    <a:pt x="10436" y="18506"/>
                  </a:lnTo>
                  <a:lnTo>
                    <a:pt x="11082" y="18721"/>
                  </a:lnTo>
                  <a:lnTo>
                    <a:pt x="11405" y="19043"/>
                  </a:lnTo>
                  <a:lnTo>
                    <a:pt x="11727" y="19366"/>
                  </a:lnTo>
                  <a:lnTo>
                    <a:pt x="11943" y="19797"/>
                  </a:lnTo>
                  <a:lnTo>
                    <a:pt x="12158" y="20227"/>
                  </a:lnTo>
                  <a:lnTo>
                    <a:pt x="12265" y="21195"/>
                  </a:lnTo>
                  <a:lnTo>
                    <a:pt x="12265" y="22163"/>
                  </a:lnTo>
                  <a:lnTo>
                    <a:pt x="12158" y="22809"/>
                  </a:lnTo>
                  <a:lnTo>
                    <a:pt x="12050" y="23024"/>
                  </a:lnTo>
                  <a:lnTo>
                    <a:pt x="12158" y="23132"/>
                  </a:lnTo>
                  <a:lnTo>
                    <a:pt x="12373" y="23239"/>
                  </a:lnTo>
                  <a:lnTo>
                    <a:pt x="13879" y="24208"/>
                  </a:lnTo>
                  <a:lnTo>
                    <a:pt x="16784" y="25929"/>
                  </a:lnTo>
                  <a:lnTo>
                    <a:pt x="19796" y="27543"/>
                  </a:lnTo>
                  <a:lnTo>
                    <a:pt x="21841" y="28834"/>
                  </a:lnTo>
                  <a:lnTo>
                    <a:pt x="22378" y="29157"/>
                  </a:lnTo>
                  <a:lnTo>
                    <a:pt x="22271" y="13019"/>
                  </a:lnTo>
                  <a:lnTo>
                    <a:pt x="0"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467;p29">
              <a:extLst>
                <a:ext uri="{FF2B5EF4-FFF2-40B4-BE49-F238E27FC236}">
                  <a16:creationId xmlns:a16="http://schemas.microsoft.com/office/drawing/2014/main" id="{D1FA8AFA-F121-DB02-FFE3-F0D364F87089}"/>
                </a:ext>
              </a:extLst>
            </p:cNvPr>
            <p:cNvSpPr/>
            <p:nvPr/>
          </p:nvSpPr>
          <p:spPr>
            <a:xfrm>
              <a:off x="5203225" y="1592000"/>
              <a:ext cx="564875" cy="734300"/>
            </a:xfrm>
            <a:custGeom>
              <a:avLst/>
              <a:gdLst/>
              <a:ahLst/>
              <a:cxnLst/>
              <a:rect l="l" t="t" r="r" b="b"/>
              <a:pathLst>
                <a:path w="22595" h="29372" extrusionOk="0">
                  <a:moveTo>
                    <a:pt x="324" y="430"/>
                  </a:moveTo>
                  <a:lnTo>
                    <a:pt x="22271" y="13233"/>
                  </a:lnTo>
                  <a:lnTo>
                    <a:pt x="22377" y="28962"/>
                  </a:lnTo>
                  <a:lnTo>
                    <a:pt x="22056" y="28833"/>
                  </a:lnTo>
                  <a:lnTo>
                    <a:pt x="19904" y="27542"/>
                  </a:lnTo>
                  <a:lnTo>
                    <a:pt x="17000" y="25821"/>
                  </a:lnTo>
                  <a:lnTo>
                    <a:pt x="14095" y="24207"/>
                  </a:lnTo>
                  <a:lnTo>
                    <a:pt x="12588" y="23239"/>
                  </a:lnTo>
                  <a:lnTo>
                    <a:pt x="12373" y="23131"/>
                  </a:lnTo>
                  <a:lnTo>
                    <a:pt x="12266" y="23131"/>
                  </a:lnTo>
                  <a:lnTo>
                    <a:pt x="12266" y="23024"/>
                  </a:lnTo>
                  <a:lnTo>
                    <a:pt x="12373" y="22916"/>
                  </a:lnTo>
                  <a:lnTo>
                    <a:pt x="12481" y="22270"/>
                  </a:lnTo>
                  <a:lnTo>
                    <a:pt x="12588" y="21410"/>
                  </a:lnTo>
                  <a:lnTo>
                    <a:pt x="12481" y="20657"/>
                  </a:lnTo>
                  <a:lnTo>
                    <a:pt x="12266" y="19904"/>
                  </a:lnTo>
                  <a:lnTo>
                    <a:pt x="11835" y="19258"/>
                  </a:lnTo>
                  <a:lnTo>
                    <a:pt x="11513" y="18935"/>
                  </a:lnTo>
                  <a:lnTo>
                    <a:pt x="11190" y="18720"/>
                  </a:lnTo>
                  <a:lnTo>
                    <a:pt x="10544" y="18397"/>
                  </a:lnTo>
                  <a:lnTo>
                    <a:pt x="9146" y="18397"/>
                  </a:lnTo>
                  <a:lnTo>
                    <a:pt x="8608" y="18613"/>
                  </a:lnTo>
                  <a:lnTo>
                    <a:pt x="8070" y="18935"/>
                  </a:lnTo>
                  <a:lnTo>
                    <a:pt x="7962" y="19043"/>
                  </a:lnTo>
                  <a:lnTo>
                    <a:pt x="7640" y="19473"/>
                  </a:lnTo>
                  <a:lnTo>
                    <a:pt x="7424" y="20011"/>
                  </a:lnTo>
                  <a:lnTo>
                    <a:pt x="7317" y="20226"/>
                  </a:lnTo>
                  <a:lnTo>
                    <a:pt x="7209" y="20226"/>
                  </a:lnTo>
                  <a:lnTo>
                    <a:pt x="7102" y="20119"/>
                  </a:lnTo>
                  <a:lnTo>
                    <a:pt x="6133" y="19581"/>
                  </a:lnTo>
                  <a:lnTo>
                    <a:pt x="324" y="16306"/>
                  </a:lnTo>
                  <a:lnTo>
                    <a:pt x="324" y="16306"/>
                  </a:lnTo>
                  <a:lnTo>
                    <a:pt x="324" y="430"/>
                  </a:lnTo>
                  <a:close/>
                  <a:moveTo>
                    <a:pt x="1" y="0"/>
                  </a:moveTo>
                  <a:lnTo>
                    <a:pt x="1" y="108"/>
                  </a:lnTo>
                  <a:lnTo>
                    <a:pt x="1" y="16353"/>
                  </a:lnTo>
                  <a:lnTo>
                    <a:pt x="1" y="16461"/>
                  </a:lnTo>
                  <a:lnTo>
                    <a:pt x="6026" y="19796"/>
                  </a:lnTo>
                  <a:lnTo>
                    <a:pt x="6886" y="20334"/>
                  </a:lnTo>
                  <a:lnTo>
                    <a:pt x="7102" y="20441"/>
                  </a:lnTo>
                  <a:lnTo>
                    <a:pt x="7209" y="20549"/>
                  </a:lnTo>
                  <a:lnTo>
                    <a:pt x="7532" y="20549"/>
                  </a:lnTo>
                  <a:lnTo>
                    <a:pt x="7532" y="20441"/>
                  </a:lnTo>
                  <a:lnTo>
                    <a:pt x="7640" y="20226"/>
                  </a:lnTo>
                  <a:lnTo>
                    <a:pt x="7640" y="20119"/>
                  </a:lnTo>
                  <a:lnTo>
                    <a:pt x="7855" y="19688"/>
                  </a:lnTo>
                  <a:lnTo>
                    <a:pt x="8177" y="19258"/>
                  </a:lnTo>
                  <a:lnTo>
                    <a:pt x="8285" y="19258"/>
                  </a:lnTo>
                  <a:lnTo>
                    <a:pt x="8715" y="18935"/>
                  </a:lnTo>
                  <a:lnTo>
                    <a:pt x="9253" y="18720"/>
                  </a:lnTo>
                  <a:lnTo>
                    <a:pt x="9791" y="18613"/>
                  </a:lnTo>
                  <a:lnTo>
                    <a:pt x="10437" y="18720"/>
                  </a:lnTo>
                  <a:lnTo>
                    <a:pt x="11082" y="18935"/>
                  </a:lnTo>
                  <a:lnTo>
                    <a:pt x="11620" y="19473"/>
                  </a:lnTo>
                  <a:lnTo>
                    <a:pt x="11943" y="20011"/>
                  </a:lnTo>
                  <a:lnTo>
                    <a:pt x="12158" y="20764"/>
                  </a:lnTo>
                  <a:lnTo>
                    <a:pt x="12266" y="21410"/>
                  </a:lnTo>
                  <a:lnTo>
                    <a:pt x="12158" y="22270"/>
                  </a:lnTo>
                  <a:lnTo>
                    <a:pt x="12051" y="22808"/>
                  </a:lnTo>
                  <a:lnTo>
                    <a:pt x="12051" y="22916"/>
                  </a:lnTo>
                  <a:lnTo>
                    <a:pt x="11943" y="23131"/>
                  </a:lnTo>
                  <a:lnTo>
                    <a:pt x="11943" y="23239"/>
                  </a:lnTo>
                  <a:lnTo>
                    <a:pt x="12051" y="23346"/>
                  </a:lnTo>
                  <a:lnTo>
                    <a:pt x="12266" y="23454"/>
                  </a:lnTo>
                  <a:lnTo>
                    <a:pt x="12373" y="23454"/>
                  </a:lnTo>
                  <a:lnTo>
                    <a:pt x="13987" y="24422"/>
                  </a:lnTo>
                  <a:lnTo>
                    <a:pt x="16892" y="26144"/>
                  </a:lnTo>
                  <a:lnTo>
                    <a:pt x="19797" y="27865"/>
                  </a:lnTo>
                  <a:lnTo>
                    <a:pt x="21841" y="29048"/>
                  </a:lnTo>
                  <a:lnTo>
                    <a:pt x="22379" y="29371"/>
                  </a:lnTo>
                  <a:lnTo>
                    <a:pt x="22594" y="29371"/>
                  </a:lnTo>
                  <a:lnTo>
                    <a:pt x="22594" y="29264"/>
                  </a:lnTo>
                  <a:lnTo>
                    <a:pt x="22594" y="13126"/>
                  </a:lnTo>
                  <a:lnTo>
                    <a:pt x="22486" y="13018"/>
                  </a:lnTo>
                  <a:lnTo>
                    <a:pt x="21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468;p29">
              <a:extLst>
                <a:ext uri="{FF2B5EF4-FFF2-40B4-BE49-F238E27FC236}">
                  <a16:creationId xmlns:a16="http://schemas.microsoft.com/office/drawing/2014/main" id="{196A0166-4121-6A82-28E9-D693E5C56194}"/>
                </a:ext>
              </a:extLst>
            </p:cNvPr>
            <p:cNvSpPr/>
            <p:nvPr/>
          </p:nvSpPr>
          <p:spPr>
            <a:xfrm>
              <a:off x="5765375" y="1753375"/>
              <a:ext cx="285125" cy="570225"/>
            </a:xfrm>
            <a:custGeom>
              <a:avLst/>
              <a:gdLst/>
              <a:ahLst/>
              <a:cxnLst/>
              <a:rect l="l" t="t" r="r" b="b"/>
              <a:pathLst>
                <a:path w="11405" h="22809" extrusionOk="0">
                  <a:moveTo>
                    <a:pt x="11405" y="0"/>
                  </a:moveTo>
                  <a:lnTo>
                    <a:pt x="0" y="6671"/>
                  </a:lnTo>
                  <a:lnTo>
                    <a:pt x="0" y="22809"/>
                  </a:lnTo>
                  <a:lnTo>
                    <a:pt x="11405" y="16138"/>
                  </a:lnTo>
                  <a:lnTo>
                    <a:pt x="11405"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469;p29">
              <a:extLst>
                <a:ext uri="{FF2B5EF4-FFF2-40B4-BE49-F238E27FC236}">
                  <a16:creationId xmlns:a16="http://schemas.microsoft.com/office/drawing/2014/main" id="{B14A0E18-475B-2FE3-89B1-C2B75A4D6FE9}"/>
                </a:ext>
              </a:extLst>
            </p:cNvPr>
            <p:cNvSpPr/>
            <p:nvPr/>
          </p:nvSpPr>
          <p:spPr>
            <a:xfrm>
              <a:off x="5760000" y="1750675"/>
              <a:ext cx="293200" cy="575625"/>
            </a:xfrm>
            <a:custGeom>
              <a:avLst/>
              <a:gdLst/>
              <a:ahLst/>
              <a:cxnLst/>
              <a:rect l="l" t="t" r="r" b="b"/>
              <a:pathLst>
                <a:path w="11728" h="23025" extrusionOk="0">
                  <a:moveTo>
                    <a:pt x="11404" y="405"/>
                  </a:moveTo>
                  <a:lnTo>
                    <a:pt x="11404" y="16139"/>
                  </a:lnTo>
                  <a:lnTo>
                    <a:pt x="431" y="22594"/>
                  </a:lnTo>
                  <a:lnTo>
                    <a:pt x="323" y="6886"/>
                  </a:lnTo>
                  <a:lnTo>
                    <a:pt x="11404" y="405"/>
                  </a:lnTo>
                  <a:close/>
                  <a:moveTo>
                    <a:pt x="11512" y="1"/>
                  </a:moveTo>
                  <a:lnTo>
                    <a:pt x="108" y="6671"/>
                  </a:lnTo>
                  <a:lnTo>
                    <a:pt x="0" y="6779"/>
                  </a:lnTo>
                  <a:lnTo>
                    <a:pt x="108" y="22917"/>
                  </a:lnTo>
                  <a:lnTo>
                    <a:pt x="215" y="23024"/>
                  </a:lnTo>
                  <a:lnTo>
                    <a:pt x="323" y="23024"/>
                  </a:lnTo>
                  <a:lnTo>
                    <a:pt x="11727" y="16354"/>
                  </a:lnTo>
                  <a:lnTo>
                    <a:pt x="11727" y="16246"/>
                  </a:lnTo>
                  <a:lnTo>
                    <a:pt x="11727" y="108"/>
                  </a:lnTo>
                  <a:lnTo>
                    <a:pt x="1172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470;p29">
              <a:extLst>
                <a:ext uri="{FF2B5EF4-FFF2-40B4-BE49-F238E27FC236}">
                  <a16:creationId xmlns:a16="http://schemas.microsoft.com/office/drawing/2014/main" id="{407D8E56-76A1-72BB-5444-4A9022C7F642}"/>
                </a:ext>
              </a:extLst>
            </p:cNvPr>
            <p:cNvSpPr/>
            <p:nvPr/>
          </p:nvSpPr>
          <p:spPr>
            <a:xfrm>
              <a:off x="5205925" y="1427925"/>
              <a:ext cx="841900" cy="492225"/>
            </a:xfrm>
            <a:custGeom>
              <a:avLst/>
              <a:gdLst/>
              <a:ahLst/>
              <a:cxnLst/>
              <a:rect l="l" t="t" r="r" b="b"/>
              <a:pathLst>
                <a:path w="33676" h="19689" extrusionOk="0">
                  <a:moveTo>
                    <a:pt x="11512" y="0"/>
                  </a:moveTo>
                  <a:lnTo>
                    <a:pt x="0" y="6671"/>
                  </a:lnTo>
                  <a:lnTo>
                    <a:pt x="22271" y="19689"/>
                  </a:lnTo>
                  <a:lnTo>
                    <a:pt x="33675" y="13018"/>
                  </a:lnTo>
                  <a:lnTo>
                    <a:pt x="11512"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471;p29">
              <a:extLst>
                <a:ext uri="{FF2B5EF4-FFF2-40B4-BE49-F238E27FC236}">
                  <a16:creationId xmlns:a16="http://schemas.microsoft.com/office/drawing/2014/main" id="{A84A2371-4114-A8DE-676D-A580F36BA9C3}"/>
                </a:ext>
              </a:extLst>
            </p:cNvPr>
            <p:cNvSpPr/>
            <p:nvPr/>
          </p:nvSpPr>
          <p:spPr>
            <a:xfrm>
              <a:off x="5203225" y="1425225"/>
              <a:ext cx="849975" cy="500300"/>
            </a:xfrm>
            <a:custGeom>
              <a:avLst/>
              <a:gdLst/>
              <a:ahLst/>
              <a:cxnLst/>
              <a:rect l="l" t="t" r="r" b="b"/>
              <a:pathLst>
                <a:path w="33999" h="20012" extrusionOk="0">
                  <a:moveTo>
                    <a:pt x="11620" y="323"/>
                  </a:moveTo>
                  <a:lnTo>
                    <a:pt x="33568" y="13126"/>
                  </a:lnTo>
                  <a:lnTo>
                    <a:pt x="22379" y="19689"/>
                  </a:lnTo>
                  <a:lnTo>
                    <a:pt x="491" y="6833"/>
                  </a:lnTo>
                  <a:lnTo>
                    <a:pt x="491" y="6833"/>
                  </a:lnTo>
                  <a:lnTo>
                    <a:pt x="11620" y="323"/>
                  </a:lnTo>
                  <a:close/>
                  <a:moveTo>
                    <a:pt x="11620" y="1"/>
                  </a:moveTo>
                  <a:lnTo>
                    <a:pt x="1" y="6671"/>
                  </a:lnTo>
                  <a:lnTo>
                    <a:pt x="1" y="6779"/>
                  </a:lnTo>
                  <a:lnTo>
                    <a:pt x="1" y="6994"/>
                  </a:lnTo>
                  <a:lnTo>
                    <a:pt x="22379" y="20012"/>
                  </a:lnTo>
                  <a:lnTo>
                    <a:pt x="22486" y="20012"/>
                  </a:lnTo>
                  <a:lnTo>
                    <a:pt x="33891" y="13234"/>
                  </a:lnTo>
                  <a:lnTo>
                    <a:pt x="33998" y="13126"/>
                  </a:lnTo>
                  <a:lnTo>
                    <a:pt x="33891" y="13019"/>
                  </a:lnTo>
                  <a:lnTo>
                    <a:pt x="1172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472;p29">
              <a:extLst>
                <a:ext uri="{FF2B5EF4-FFF2-40B4-BE49-F238E27FC236}">
                  <a16:creationId xmlns:a16="http://schemas.microsoft.com/office/drawing/2014/main" id="{F96E1284-E15B-23FD-90E1-E2DA8A152366}"/>
                </a:ext>
              </a:extLst>
            </p:cNvPr>
            <p:cNvSpPr/>
            <p:nvPr/>
          </p:nvSpPr>
          <p:spPr>
            <a:xfrm>
              <a:off x="5203225" y="1659225"/>
              <a:ext cx="564875" cy="336250"/>
            </a:xfrm>
            <a:custGeom>
              <a:avLst/>
              <a:gdLst/>
              <a:ahLst/>
              <a:cxnLst/>
              <a:rect l="l" t="t" r="r" b="b"/>
              <a:pathLst>
                <a:path w="22595" h="13450" extrusionOk="0">
                  <a:moveTo>
                    <a:pt x="216" y="1"/>
                  </a:moveTo>
                  <a:lnTo>
                    <a:pt x="108" y="108"/>
                  </a:lnTo>
                  <a:lnTo>
                    <a:pt x="1" y="216"/>
                  </a:lnTo>
                  <a:lnTo>
                    <a:pt x="1" y="323"/>
                  </a:lnTo>
                  <a:lnTo>
                    <a:pt x="108" y="323"/>
                  </a:lnTo>
                  <a:lnTo>
                    <a:pt x="216" y="431"/>
                  </a:lnTo>
                  <a:lnTo>
                    <a:pt x="11835" y="7209"/>
                  </a:lnTo>
                  <a:lnTo>
                    <a:pt x="19151" y="11512"/>
                  </a:lnTo>
                  <a:lnTo>
                    <a:pt x="22379" y="13341"/>
                  </a:lnTo>
                  <a:lnTo>
                    <a:pt x="22486" y="13449"/>
                  </a:lnTo>
                  <a:lnTo>
                    <a:pt x="22486" y="13341"/>
                  </a:lnTo>
                  <a:lnTo>
                    <a:pt x="22594" y="13234"/>
                  </a:lnTo>
                  <a:lnTo>
                    <a:pt x="22486" y="13126"/>
                  </a:lnTo>
                  <a:lnTo>
                    <a:pt x="11405" y="6563"/>
                  </a:lnTo>
                  <a:lnTo>
                    <a:pt x="3766" y="2152"/>
                  </a:lnTo>
                  <a:lnTo>
                    <a:pt x="1184" y="646"/>
                  </a:lnTo>
                  <a:lnTo>
                    <a:pt x="539" y="216"/>
                  </a:lnTo>
                  <a:lnTo>
                    <a:pt x="324" y="108"/>
                  </a:lnTo>
                  <a:lnTo>
                    <a:pt x="216" y="108"/>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473;p29">
              <a:extLst>
                <a:ext uri="{FF2B5EF4-FFF2-40B4-BE49-F238E27FC236}">
                  <a16:creationId xmlns:a16="http://schemas.microsoft.com/office/drawing/2014/main" id="{369DA689-3961-6CDE-3DA5-57841E7A75C0}"/>
                </a:ext>
              </a:extLst>
            </p:cNvPr>
            <p:cNvSpPr/>
            <p:nvPr/>
          </p:nvSpPr>
          <p:spPr>
            <a:xfrm>
              <a:off x="5786900" y="1758750"/>
              <a:ext cx="107600" cy="75325"/>
            </a:xfrm>
            <a:custGeom>
              <a:avLst/>
              <a:gdLst/>
              <a:ahLst/>
              <a:cxnLst/>
              <a:rect l="l" t="t" r="r" b="b"/>
              <a:pathLst>
                <a:path w="4304" h="3013" extrusionOk="0">
                  <a:moveTo>
                    <a:pt x="4304" y="0"/>
                  </a:moveTo>
                  <a:lnTo>
                    <a:pt x="0" y="2475"/>
                  </a:lnTo>
                  <a:lnTo>
                    <a:pt x="0" y="3013"/>
                  </a:lnTo>
                  <a:lnTo>
                    <a:pt x="4304" y="538"/>
                  </a:lnTo>
                  <a:lnTo>
                    <a:pt x="4304"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474;p29">
              <a:extLst>
                <a:ext uri="{FF2B5EF4-FFF2-40B4-BE49-F238E27FC236}">
                  <a16:creationId xmlns:a16="http://schemas.microsoft.com/office/drawing/2014/main" id="{7D089A89-1232-86C1-4EC7-C639757C051B}"/>
                </a:ext>
              </a:extLst>
            </p:cNvPr>
            <p:cNvSpPr/>
            <p:nvPr/>
          </p:nvSpPr>
          <p:spPr>
            <a:xfrm>
              <a:off x="5784200" y="1756050"/>
              <a:ext cx="113000" cy="80725"/>
            </a:xfrm>
            <a:custGeom>
              <a:avLst/>
              <a:gdLst/>
              <a:ahLst/>
              <a:cxnLst/>
              <a:rect l="l" t="t" r="r" b="b"/>
              <a:pathLst>
                <a:path w="4520" h="3229" extrusionOk="0">
                  <a:moveTo>
                    <a:pt x="4196" y="346"/>
                  </a:moveTo>
                  <a:lnTo>
                    <a:pt x="4196" y="539"/>
                  </a:lnTo>
                  <a:lnTo>
                    <a:pt x="323" y="2906"/>
                  </a:lnTo>
                  <a:lnTo>
                    <a:pt x="323" y="2690"/>
                  </a:lnTo>
                  <a:lnTo>
                    <a:pt x="4196" y="346"/>
                  </a:lnTo>
                  <a:close/>
                  <a:moveTo>
                    <a:pt x="4304" y="1"/>
                  </a:moveTo>
                  <a:lnTo>
                    <a:pt x="108" y="2475"/>
                  </a:lnTo>
                  <a:lnTo>
                    <a:pt x="1" y="2583"/>
                  </a:lnTo>
                  <a:lnTo>
                    <a:pt x="1" y="3121"/>
                  </a:lnTo>
                  <a:lnTo>
                    <a:pt x="108" y="3228"/>
                  </a:lnTo>
                  <a:lnTo>
                    <a:pt x="216" y="3228"/>
                  </a:lnTo>
                  <a:lnTo>
                    <a:pt x="4412" y="754"/>
                  </a:lnTo>
                  <a:lnTo>
                    <a:pt x="4519" y="646"/>
                  </a:lnTo>
                  <a:lnTo>
                    <a:pt x="4519" y="108"/>
                  </a:lnTo>
                  <a:lnTo>
                    <a:pt x="441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475;p29">
              <a:extLst>
                <a:ext uri="{FF2B5EF4-FFF2-40B4-BE49-F238E27FC236}">
                  <a16:creationId xmlns:a16="http://schemas.microsoft.com/office/drawing/2014/main" id="{75D4A288-B9F9-B621-1805-5FC50A9E81A6}"/>
                </a:ext>
              </a:extLst>
            </p:cNvPr>
            <p:cNvSpPr/>
            <p:nvPr/>
          </p:nvSpPr>
          <p:spPr>
            <a:xfrm>
              <a:off x="5617450" y="1713025"/>
              <a:ext cx="169475" cy="121050"/>
            </a:xfrm>
            <a:custGeom>
              <a:avLst/>
              <a:gdLst/>
              <a:ahLst/>
              <a:cxnLst/>
              <a:rect l="l" t="t" r="r" b="b"/>
              <a:pathLst>
                <a:path w="6779" h="4842" extrusionOk="0">
                  <a:moveTo>
                    <a:pt x="0" y="0"/>
                  </a:moveTo>
                  <a:lnTo>
                    <a:pt x="0" y="861"/>
                  </a:lnTo>
                  <a:lnTo>
                    <a:pt x="6778" y="4842"/>
                  </a:lnTo>
                  <a:lnTo>
                    <a:pt x="6778" y="4304"/>
                  </a:lnTo>
                  <a:lnTo>
                    <a:pt x="0"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476;p29">
              <a:extLst>
                <a:ext uri="{FF2B5EF4-FFF2-40B4-BE49-F238E27FC236}">
                  <a16:creationId xmlns:a16="http://schemas.microsoft.com/office/drawing/2014/main" id="{8F2E8E0B-887E-D9E3-AB20-49A1E73A54AD}"/>
                </a:ext>
              </a:extLst>
            </p:cNvPr>
            <p:cNvSpPr/>
            <p:nvPr/>
          </p:nvSpPr>
          <p:spPr>
            <a:xfrm>
              <a:off x="5612075" y="1710325"/>
              <a:ext cx="180225" cy="126450"/>
            </a:xfrm>
            <a:custGeom>
              <a:avLst/>
              <a:gdLst/>
              <a:ahLst/>
              <a:cxnLst/>
              <a:rect l="l" t="t" r="r" b="b"/>
              <a:pathLst>
                <a:path w="7209" h="5058" extrusionOk="0">
                  <a:moveTo>
                    <a:pt x="323" y="324"/>
                  </a:moveTo>
                  <a:lnTo>
                    <a:pt x="6886" y="4519"/>
                  </a:lnTo>
                  <a:lnTo>
                    <a:pt x="6886" y="4735"/>
                  </a:lnTo>
                  <a:lnTo>
                    <a:pt x="323" y="862"/>
                  </a:lnTo>
                  <a:lnTo>
                    <a:pt x="323" y="324"/>
                  </a:lnTo>
                  <a:close/>
                  <a:moveTo>
                    <a:pt x="108" y="1"/>
                  </a:moveTo>
                  <a:lnTo>
                    <a:pt x="0" y="108"/>
                  </a:lnTo>
                  <a:lnTo>
                    <a:pt x="0" y="969"/>
                  </a:lnTo>
                  <a:lnTo>
                    <a:pt x="108" y="1077"/>
                  </a:lnTo>
                  <a:lnTo>
                    <a:pt x="6993" y="5057"/>
                  </a:lnTo>
                  <a:lnTo>
                    <a:pt x="7101" y="5057"/>
                  </a:lnTo>
                  <a:lnTo>
                    <a:pt x="7208" y="4950"/>
                  </a:lnTo>
                  <a:lnTo>
                    <a:pt x="7101" y="4412"/>
                  </a:lnTo>
                  <a:lnTo>
                    <a:pt x="7101" y="4304"/>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477;p29">
              <a:extLst>
                <a:ext uri="{FF2B5EF4-FFF2-40B4-BE49-F238E27FC236}">
                  <a16:creationId xmlns:a16="http://schemas.microsoft.com/office/drawing/2014/main" id="{8FD13552-3E3B-FF6F-8B99-7D654783B723}"/>
                </a:ext>
              </a:extLst>
            </p:cNvPr>
            <p:cNvSpPr/>
            <p:nvPr/>
          </p:nvSpPr>
          <p:spPr>
            <a:xfrm>
              <a:off x="5617450" y="1651150"/>
              <a:ext cx="274375" cy="169475"/>
            </a:xfrm>
            <a:custGeom>
              <a:avLst/>
              <a:gdLst/>
              <a:ahLst/>
              <a:cxnLst/>
              <a:rect l="l" t="t" r="r" b="b"/>
              <a:pathLst>
                <a:path w="10975" h="6779" extrusionOk="0">
                  <a:moveTo>
                    <a:pt x="4304" y="1"/>
                  </a:moveTo>
                  <a:lnTo>
                    <a:pt x="0" y="2475"/>
                  </a:lnTo>
                  <a:lnTo>
                    <a:pt x="6778" y="6779"/>
                  </a:lnTo>
                  <a:lnTo>
                    <a:pt x="10974" y="4304"/>
                  </a:lnTo>
                  <a:lnTo>
                    <a:pt x="430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478;p29">
              <a:extLst>
                <a:ext uri="{FF2B5EF4-FFF2-40B4-BE49-F238E27FC236}">
                  <a16:creationId xmlns:a16="http://schemas.microsoft.com/office/drawing/2014/main" id="{E1439812-6CB8-7672-2A74-93FE6D0B0291}"/>
                </a:ext>
              </a:extLst>
            </p:cNvPr>
            <p:cNvSpPr/>
            <p:nvPr/>
          </p:nvSpPr>
          <p:spPr>
            <a:xfrm>
              <a:off x="5614750" y="1648475"/>
              <a:ext cx="282450" cy="174850"/>
            </a:xfrm>
            <a:custGeom>
              <a:avLst/>
              <a:gdLst/>
              <a:ahLst/>
              <a:cxnLst/>
              <a:rect l="l" t="t" r="r" b="b"/>
              <a:pathLst>
                <a:path w="11298" h="6994" extrusionOk="0">
                  <a:moveTo>
                    <a:pt x="4412" y="216"/>
                  </a:moveTo>
                  <a:lnTo>
                    <a:pt x="10867" y="4411"/>
                  </a:lnTo>
                  <a:lnTo>
                    <a:pt x="6886" y="6778"/>
                  </a:lnTo>
                  <a:lnTo>
                    <a:pt x="390" y="2587"/>
                  </a:lnTo>
                  <a:lnTo>
                    <a:pt x="4412" y="216"/>
                  </a:lnTo>
                  <a:close/>
                  <a:moveTo>
                    <a:pt x="4304" y="0"/>
                  </a:moveTo>
                  <a:lnTo>
                    <a:pt x="1" y="2475"/>
                  </a:lnTo>
                  <a:lnTo>
                    <a:pt x="1" y="2582"/>
                  </a:lnTo>
                  <a:lnTo>
                    <a:pt x="1" y="2690"/>
                  </a:lnTo>
                  <a:lnTo>
                    <a:pt x="6779" y="6993"/>
                  </a:lnTo>
                  <a:lnTo>
                    <a:pt x="6994" y="6993"/>
                  </a:lnTo>
                  <a:lnTo>
                    <a:pt x="11190" y="4519"/>
                  </a:lnTo>
                  <a:lnTo>
                    <a:pt x="11297" y="4411"/>
                  </a:lnTo>
                  <a:lnTo>
                    <a:pt x="11190" y="4304"/>
                  </a:lnTo>
                  <a:lnTo>
                    <a:pt x="441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479;p29">
              <a:extLst>
                <a:ext uri="{FF2B5EF4-FFF2-40B4-BE49-F238E27FC236}">
                  <a16:creationId xmlns:a16="http://schemas.microsoft.com/office/drawing/2014/main" id="{3DD0D047-15A2-ADD6-9634-B3989D7F878A}"/>
                </a:ext>
              </a:extLst>
            </p:cNvPr>
            <p:cNvSpPr/>
            <p:nvPr/>
          </p:nvSpPr>
          <p:spPr>
            <a:xfrm>
              <a:off x="5614750" y="1718400"/>
              <a:ext cx="174850" cy="115675"/>
            </a:xfrm>
            <a:custGeom>
              <a:avLst/>
              <a:gdLst/>
              <a:ahLst/>
              <a:cxnLst/>
              <a:rect l="l" t="t" r="r" b="b"/>
              <a:pathLst>
                <a:path w="6994" h="4627" extrusionOk="0">
                  <a:moveTo>
                    <a:pt x="1" y="1"/>
                  </a:moveTo>
                  <a:lnTo>
                    <a:pt x="1" y="108"/>
                  </a:lnTo>
                  <a:lnTo>
                    <a:pt x="1" y="216"/>
                  </a:lnTo>
                  <a:lnTo>
                    <a:pt x="54" y="270"/>
                  </a:lnTo>
                  <a:lnTo>
                    <a:pt x="1" y="323"/>
                  </a:lnTo>
                  <a:lnTo>
                    <a:pt x="431" y="539"/>
                  </a:lnTo>
                  <a:lnTo>
                    <a:pt x="4089" y="2905"/>
                  </a:lnTo>
                  <a:lnTo>
                    <a:pt x="6025" y="4089"/>
                  </a:lnTo>
                  <a:lnTo>
                    <a:pt x="6779" y="4627"/>
                  </a:lnTo>
                  <a:lnTo>
                    <a:pt x="6994" y="4627"/>
                  </a:lnTo>
                  <a:lnTo>
                    <a:pt x="6994" y="4519"/>
                  </a:lnTo>
                  <a:lnTo>
                    <a:pt x="6994" y="4412"/>
                  </a:lnTo>
                  <a:lnTo>
                    <a:pt x="3551" y="2260"/>
                  </a:lnTo>
                  <a:lnTo>
                    <a:pt x="1292" y="754"/>
                  </a:lnTo>
                  <a:lnTo>
                    <a:pt x="539" y="216"/>
                  </a:lnTo>
                  <a:lnTo>
                    <a:pt x="323" y="108"/>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480;p29">
              <a:extLst>
                <a:ext uri="{FF2B5EF4-FFF2-40B4-BE49-F238E27FC236}">
                  <a16:creationId xmlns:a16="http://schemas.microsoft.com/office/drawing/2014/main" id="{52F0D0BA-E618-B815-4526-2B4E2DB72AB9}"/>
                </a:ext>
              </a:extLst>
            </p:cNvPr>
            <p:cNvSpPr/>
            <p:nvPr/>
          </p:nvSpPr>
          <p:spPr>
            <a:xfrm>
              <a:off x="5528675" y="1605425"/>
              <a:ext cx="104925" cy="78025"/>
            </a:xfrm>
            <a:custGeom>
              <a:avLst/>
              <a:gdLst/>
              <a:ahLst/>
              <a:cxnLst/>
              <a:rect l="l" t="t" r="r" b="b"/>
              <a:pathLst>
                <a:path w="4197" h="3121" extrusionOk="0">
                  <a:moveTo>
                    <a:pt x="4197" y="1"/>
                  </a:moveTo>
                  <a:lnTo>
                    <a:pt x="1" y="2583"/>
                  </a:lnTo>
                  <a:lnTo>
                    <a:pt x="1" y="3121"/>
                  </a:lnTo>
                  <a:lnTo>
                    <a:pt x="4197" y="647"/>
                  </a:lnTo>
                  <a:lnTo>
                    <a:pt x="4197" y="1"/>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481;p29">
              <a:extLst>
                <a:ext uri="{FF2B5EF4-FFF2-40B4-BE49-F238E27FC236}">
                  <a16:creationId xmlns:a16="http://schemas.microsoft.com/office/drawing/2014/main" id="{657739B1-B2D1-7D9A-7C7B-FA0B2DA3EBAA}"/>
                </a:ext>
              </a:extLst>
            </p:cNvPr>
            <p:cNvSpPr/>
            <p:nvPr/>
          </p:nvSpPr>
          <p:spPr>
            <a:xfrm>
              <a:off x="5523300" y="1602750"/>
              <a:ext cx="115675" cy="83400"/>
            </a:xfrm>
            <a:custGeom>
              <a:avLst/>
              <a:gdLst/>
              <a:ahLst/>
              <a:cxnLst/>
              <a:rect l="l" t="t" r="r" b="b"/>
              <a:pathLst>
                <a:path w="4627" h="3336" extrusionOk="0">
                  <a:moveTo>
                    <a:pt x="4304" y="445"/>
                  </a:moveTo>
                  <a:lnTo>
                    <a:pt x="4304" y="646"/>
                  </a:lnTo>
                  <a:lnTo>
                    <a:pt x="323" y="2905"/>
                  </a:lnTo>
                  <a:lnTo>
                    <a:pt x="323" y="2690"/>
                  </a:lnTo>
                  <a:lnTo>
                    <a:pt x="4304" y="445"/>
                  </a:lnTo>
                  <a:close/>
                  <a:moveTo>
                    <a:pt x="4304" y="0"/>
                  </a:moveTo>
                  <a:lnTo>
                    <a:pt x="108" y="2475"/>
                  </a:lnTo>
                  <a:lnTo>
                    <a:pt x="1" y="2690"/>
                  </a:lnTo>
                  <a:lnTo>
                    <a:pt x="108" y="3228"/>
                  </a:lnTo>
                  <a:lnTo>
                    <a:pt x="108" y="3336"/>
                  </a:lnTo>
                  <a:lnTo>
                    <a:pt x="323" y="3336"/>
                  </a:lnTo>
                  <a:lnTo>
                    <a:pt x="4519" y="861"/>
                  </a:lnTo>
                  <a:lnTo>
                    <a:pt x="4627" y="754"/>
                  </a:lnTo>
                  <a:lnTo>
                    <a:pt x="4627" y="108"/>
                  </a:lnTo>
                  <a:lnTo>
                    <a:pt x="451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482;p29">
              <a:extLst>
                <a:ext uri="{FF2B5EF4-FFF2-40B4-BE49-F238E27FC236}">
                  <a16:creationId xmlns:a16="http://schemas.microsoft.com/office/drawing/2014/main" id="{5A2041E9-70F1-DD81-764F-EDB9166E73B8}"/>
                </a:ext>
              </a:extLst>
            </p:cNvPr>
            <p:cNvSpPr/>
            <p:nvPr/>
          </p:nvSpPr>
          <p:spPr>
            <a:xfrm>
              <a:off x="5356550" y="1559725"/>
              <a:ext cx="172150" cy="123725"/>
            </a:xfrm>
            <a:custGeom>
              <a:avLst/>
              <a:gdLst/>
              <a:ahLst/>
              <a:cxnLst/>
              <a:rect l="l" t="t" r="r" b="b"/>
              <a:pathLst>
                <a:path w="6886" h="4949" extrusionOk="0">
                  <a:moveTo>
                    <a:pt x="0" y="0"/>
                  </a:moveTo>
                  <a:lnTo>
                    <a:pt x="0" y="968"/>
                  </a:lnTo>
                  <a:lnTo>
                    <a:pt x="6886" y="4949"/>
                  </a:lnTo>
                  <a:lnTo>
                    <a:pt x="6886" y="4411"/>
                  </a:lnTo>
                  <a:lnTo>
                    <a:pt x="0"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483;p29">
              <a:extLst>
                <a:ext uri="{FF2B5EF4-FFF2-40B4-BE49-F238E27FC236}">
                  <a16:creationId xmlns:a16="http://schemas.microsoft.com/office/drawing/2014/main" id="{33703316-CBA8-1903-24F7-D20CA1E6A147}"/>
                </a:ext>
              </a:extLst>
            </p:cNvPr>
            <p:cNvSpPr/>
            <p:nvPr/>
          </p:nvSpPr>
          <p:spPr>
            <a:xfrm>
              <a:off x="5353850" y="1557025"/>
              <a:ext cx="177550" cy="129125"/>
            </a:xfrm>
            <a:custGeom>
              <a:avLst/>
              <a:gdLst/>
              <a:ahLst/>
              <a:cxnLst/>
              <a:rect l="l" t="t" r="r" b="b"/>
              <a:pathLst>
                <a:path w="7102" h="5165" extrusionOk="0">
                  <a:moveTo>
                    <a:pt x="323" y="431"/>
                  </a:moveTo>
                  <a:lnTo>
                    <a:pt x="6779" y="4558"/>
                  </a:lnTo>
                  <a:lnTo>
                    <a:pt x="6779" y="4734"/>
                  </a:lnTo>
                  <a:lnTo>
                    <a:pt x="323" y="969"/>
                  </a:lnTo>
                  <a:lnTo>
                    <a:pt x="323" y="431"/>
                  </a:lnTo>
                  <a:close/>
                  <a:moveTo>
                    <a:pt x="108" y="0"/>
                  </a:moveTo>
                  <a:lnTo>
                    <a:pt x="1" y="108"/>
                  </a:lnTo>
                  <a:lnTo>
                    <a:pt x="1" y="1076"/>
                  </a:lnTo>
                  <a:lnTo>
                    <a:pt x="108" y="1184"/>
                  </a:lnTo>
                  <a:lnTo>
                    <a:pt x="6886" y="5165"/>
                  </a:lnTo>
                  <a:lnTo>
                    <a:pt x="7101" y="5165"/>
                  </a:lnTo>
                  <a:lnTo>
                    <a:pt x="7101" y="5057"/>
                  </a:lnTo>
                  <a:lnTo>
                    <a:pt x="7101" y="4411"/>
                  </a:lnTo>
                  <a:lnTo>
                    <a:pt x="6994" y="4304"/>
                  </a:lnTo>
                  <a:lnTo>
                    <a:pt x="21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484;p29">
              <a:extLst>
                <a:ext uri="{FF2B5EF4-FFF2-40B4-BE49-F238E27FC236}">
                  <a16:creationId xmlns:a16="http://schemas.microsoft.com/office/drawing/2014/main" id="{BB5F0387-9C47-E689-DEDE-B9FEEBC008F3}"/>
                </a:ext>
              </a:extLst>
            </p:cNvPr>
            <p:cNvSpPr/>
            <p:nvPr/>
          </p:nvSpPr>
          <p:spPr>
            <a:xfrm>
              <a:off x="5356550" y="1497850"/>
              <a:ext cx="277050" cy="172175"/>
            </a:xfrm>
            <a:custGeom>
              <a:avLst/>
              <a:gdLst/>
              <a:ahLst/>
              <a:cxnLst/>
              <a:rect l="l" t="t" r="r" b="b"/>
              <a:pathLst>
                <a:path w="11082" h="6887" extrusionOk="0">
                  <a:moveTo>
                    <a:pt x="4304" y="1"/>
                  </a:moveTo>
                  <a:lnTo>
                    <a:pt x="0" y="2475"/>
                  </a:lnTo>
                  <a:lnTo>
                    <a:pt x="6886" y="6886"/>
                  </a:lnTo>
                  <a:lnTo>
                    <a:pt x="11082" y="4304"/>
                  </a:lnTo>
                  <a:lnTo>
                    <a:pt x="430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485;p29">
              <a:extLst>
                <a:ext uri="{FF2B5EF4-FFF2-40B4-BE49-F238E27FC236}">
                  <a16:creationId xmlns:a16="http://schemas.microsoft.com/office/drawing/2014/main" id="{03875974-3F2D-9185-C9D4-8847EDBB9355}"/>
                </a:ext>
              </a:extLst>
            </p:cNvPr>
            <p:cNvSpPr/>
            <p:nvPr/>
          </p:nvSpPr>
          <p:spPr>
            <a:xfrm>
              <a:off x="5353850" y="1495150"/>
              <a:ext cx="282450" cy="177550"/>
            </a:xfrm>
            <a:custGeom>
              <a:avLst/>
              <a:gdLst/>
              <a:ahLst/>
              <a:cxnLst/>
              <a:rect l="l" t="t" r="r" b="b"/>
              <a:pathLst>
                <a:path w="11298" h="7102" extrusionOk="0">
                  <a:moveTo>
                    <a:pt x="4412" y="324"/>
                  </a:moveTo>
                  <a:lnTo>
                    <a:pt x="10867" y="4412"/>
                  </a:lnTo>
                  <a:lnTo>
                    <a:pt x="6994" y="6779"/>
                  </a:lnTo>
                  <a:lnTo>
                    <a:pt x="479" y="2643"/>
                  </a:lnTo>
                  <a:lnTo>
                    <a:pt x="479" y="2643"/>
                  </a:lnTo>
                  <a:lnTo>
                    <a:pt x="4412" y="324"/>
                  </a:lnTo>
                  <a:close/>
                  <a:moveTo>
                    <a:pt x="4304" y="1"/>
                  </a:moveTo>
                  <a:lnTo>
                    <a:pt x="108" y="2475"/>
                  </a:lnTo>
                  <a:lnTo>
                    <a:pt x="1" y="2583"/>
                  </a:lnTo>
                  <a:lnTo>
                    <a:pt x="108" y="2691"/>
                  </a:lnTo>
                  <a:lnTo>
                    <a:pt x="188" y="2742"/>
                  </a:lnTo>
                  <a:lnTo>
                    <a:pt x="216" y="2798"/>
                  </a:lnTo>
                  <a:lnTo>
                    <a:pt x="246" y="2780"/>
                  </a:lnTo>
                  <a:lnTo>
                    <a:pt x="6886" y="7102"/>
                  </a:lnTo>
                  <a:lnTo>
                    <a:pt x="6994" y="7102"/>
                  </a:lnTo>
                  <a:lnTo>
                    <a:pt x="11297" y="4627"/>
                  </a:lnTo>
                  <a:lnTo>
                    <a:pt x="11297" y="4412"/>
                  </a:lnTo>
                  <a:lnTo>
                    <a:pt x="11297" y="4304"/>
                  </a:lnTo>
                  <a:lnTo>
                    <a:pt x="451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486;p29">
              <a:extLst>
                <a:ext uri="{FF2B5EF4-FFF2-40B4-BE49-F238E27FC236}">
                  <a16:creationId xmlns:a16="http://schemas.microsoft.com/office/drawing/2014/main" id="{56795AF5-EB09-F17E-6E03-2ED873ECB965}"/>
                </a:ext>
              </a:extLst>
            </p:cNvPr>
            <p:cNvSpPr/>
            <p:nvPr/>
          </p:nvSpPr>
          <p:spPr>
            <a:xfrm>
              <a:off x="5353850" y="1565100"/>
              <a:ext cx="177550" cy="118350"/>
            </a:xfrm>
            <a:custGeom>
              <a:avLst/>
              <a:gdLst/>
              <a:ahLst/>
              <a:cxnLst/>
              <a:rect l="l" t="t" r="r" b="b"/>
              <a:pathLst>
                <a:path w="7102" h="4734" extrusionOk="0">
                  <a:moveTo>
                    <a:pt x="216" y="0"/>
                  </a:moveTo>
                  <a:lnTo>
                    <a:pt x="108" y="108"/>
                  </a:lnTo>
                  <a:lnTo>
                    <a:pt x="1" y="215"/>
                  </a:lnTo>
                  <a:lnTo>
                    <a:pt x="1" y="323"/>
                  </a:lnTo>
                  <a:lnTo>
                    <a:pt x="108" y="323"/>
                  </a:lnTo>
                  <a:lnTo>
                    <a:pt x="431" y="538"/>
                  </a:lnTo>
                  <a:lnTo>
                    <a:pt x="4197" y="2905"/>
                  </a:lnTo>
                  <a:lnTo>
                    <a:pt x="6026" y="4196"/>
                  </a:lnTo>
                  <a:lnTo>
                    <a:pt x="6886" y="4626"/>
                  </a:lnTo>
                  <a:lnTo>
                    <a:pt x="6994" y="4734"/>
                  </a:lnTo>
                  <a:lnTo>
                    <a:pt x="7101" y="4626"/>
                  </a:lnTo>
                  <a:lnTo>
                    <a:pt x="7101" y="4519"/>
                  </a:lnTo>
                  <a:lnTo>
                    <a:pt x="6994" y="4411"/>
                  </a:lnTo>
                  <a:lnTo>
                    <a:pt x="3659" y="2260"/>
                  </a:lnTo>
                  <a:lnTo>
                    <a:pt x="1292" y="753"/>
                  </a:lnTo>
                  <a:lnTo>
                    <a:pt x="539" y="215"/>
                  </a:lnTo>
                  <a:lnTo>
                    <a:pt x="323" y="108"/>
                  </a:lnTo>
                  <a:lnTo>
                    <a:pt x="216" y="108"/>
                  </a:lnTo>
                  <a:lnTo>
                    <a:pt x="21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487;p29">
              <a:extLst>
                <a:ext uri="{FF2B5EF4-FFF2-40B4-BE49-F238E27FC236}">
                  <a16:creationId xmlns:a16="http://schemas.microsoft.com/office/drawing/2014/main" id="{F67C2CE1-DC61-CE42-9B0F-9DEF28FD59A5}"/>
                </a:ext>
              </a:extLst>
            </p:cNvPr>
            <p:cNvSpPr/>
            <p:nvPr/>
          </p:nvSpPr>
          <p:spPr>
            <a:xfrm>
              <a:off x="5251650" y="1734550"/>
              <a:ext cx="470725" cy="416925"/>
            </a:xfrm>
            <a:custGeom>
              <a:avLst/>
              <a:gdLst/>
              <a:ahLst/>
              <a:cxnLst/>
              <a:rect l="l" t="t" r="r" b="b"/>
              <a:pathLst>
                <a:path w="18829" h="16677" extrusionOk="0">
                  <a:moveTo>
                    <a:pt x="0" y="0"/>
                  </a:moveTo>
                  <a:lnTo>
                    <a:pt x="0" y="5487"/>
                  </a:lnTo>
                  <a:lnTo>
                    <a:pt x="18828" y="16676"/>
                  </a:lnTo>
                  <a:lnTo>
                    <a:pt x="18828" y="11297"/>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488;p29">
              <a:extLst>
                <a:ext uri="{FF2B5EF4-FFF2-40B4-BE49-F238E27FC236}">
                  <a16:creationId xmlns:a16="http://schemas.microsoft.com/office/drawing/2014/main" id="{B33C7CEF-619D-CFEA-4D82-DBB98B07F684}"/>
                </a:ext>
              </a:extLst>
            </p:cNvPr>
            <p:cNvSpPr/>
            <p:nvPr/>
          </p:nvSpPr>
          <p:spPr>
            <a:xfrm>
              <a:off x="5224750" y="1694200"/>
              <a:ext cx="524500" cy="497600"/>
            </a:xfrm>
            <a:custGeom>
              <a:avLst/>
              <a:gdLst/>
              <a:ahLst/>
              <a:cxnLst/>
              <a:rect l="l" t="t" r="r" b="b"/>
              <a:pathLst>
                <a:path w="20980" h="19904" extrusionOk="0">
                  <a:moveTo>
                    <a:pt x="323" y="431"/>
                  </a:moveTo>
                  <a:lnTo>
                    <a:pt x="20657" y="12480"/>
                  </a:lnTo>
                  <a:lnTo>
                    <a:pt x="20657" y="19581"/>
                  </a:lnTo>
                  <a:lnTo>
                    <a:pt x="323" y="7639"/>
                  </a:lnTo>
                  <a:lnTo>
                    <a:pt x="323" y="431"/>
                  </a:lnTo>
                  <a:close/>
                  <a:moveTo>
                    <a:pt x="108" y="0"/>
                  </a:moveTo>
                  <a:lnTo>
                    <a:pt x="1" y="108"/>
                  </a:lnTo>
                  <a:lnTo>
                    <a:pt x="1" y="7747"/>
                  </a:lnTo>
                  <a:lnTo>
                    <a:pt x="108" y="7854"/>
                  </a:lnTo>
                  <a:lnTo>
                    <a:pt x="20657" y="19904"/>
                  </a:lnTo>
                  <a:lnTo>
                    <a:pt x="20872" y="19904"/>
                  </a:lnTo>
                  <a:lnTo>
                    <a:pt x="20980" y="19796"/>
                  </a:lnTo>
                  <a:lnTo>
                    <a:pt x="20980" y="12373"/>
                  </a:lnTo>
                  <a:lnTo>
                    <a:pt x="20872" y="12265"/>
                  </a:lnTo>
                  <a:lnTo>
                    <a:pt x="21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489;p29">
              <a:extLst>
                <a:ext uri="{FF2B5EF4-FFF2-40B4-BE49-F238E27FC236}">
                  <a16:creationId xmlns:a16="http://schemas.microsoft.com/office/drawing/2014/main" id="{71D3CACB-7FCB-969C-1BC0-61562E2C1308}"/>
                </a:ext>
              </a:extLst>
            </p:cNvPr>
            <p:cNvSpPr/>
            <p:nvPr/>
          </p:nvSpPr>
          <p:spPr>
            <a:xfrm>
              <a:off x="5784200" y="1828675"/>
              <a:ext cx="443825" cy="255550"/>
            </a:xfrm>
            <a:custGeom>
              <a:avLst/>
              <a:gdLst/>
              <a:ahLst/>
              <a:cxnLst/>
              <a:rect l="l" t="t" r="r" b="b"/>
              <a:pathLst>
                <a:path w="17753" h="10222" extrusionOk="0">
                  <a:moveTo>
                    <a:pt x="10006" y="1"/>
                  </a:moveTo>
                  <a:lnTo>
                    <a:pt x="1" y="5703"/>
                  </a:lnTo>
                  <a:lnTo>
                    <a:pt x="7747" y="10221"/>
                  </a:lnTo>
                  <a:lnTo>
                    <a:pt x="17752" y="4519"/>
                  </a:lnTo>
                  <a:lnTo>
                    <a:pt x="1000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490;p29">
              <a:extLst>
                <a:ext uri="{FF2B5EF4-FFF2-40B4-BE49-F238E27FC236}">
                  <a16:creationId xmlns:a16="http://schemas.microsoft.com/office/drawing/2014/main" id="{5B7763FE-BD21-9157-D4E7-AA568C9DF79B}"/>
                </a:ext>
              </a:extLst>
            </p:cNvPr>
            <p:cNvSpPr/>
            <p:nvPr/>
          </p:nvSpPr>
          <p:spPr>
            <a:xfrm>
              <a:off x="5781500" y="1823300"/>
              <a:ext cx="449200" cy="266300"/>
            </a:xfrm>
            <a:custGeom>
              <a:avLst/>
              <a:gdLst/>
              <a:ahLst/>
              <a:cxnLst/>
              <a:rect l="l" t="t" r="r" b="b"/>
              <a:pathLst>
                <a:path w="17968" h="10652" extrusionOk="0">
                  <a:moveTo>
                    <a:pt x="10114" y="323"/>
                  </a:moveTo>
                  <a:lnTo>
                    <a:pt x="17538" y="4734"/>
                  </a:lnTo>
                  <a:lnTo>
                    <a:pt x="7855" y="10329"/>
                  </a:lnTo>
                  <a:lnTo>
                    <a:pt x="400" y="5919"/>
                  </a:lnTo>
                  <a:lnTo>
                    <a:pt x="400" y="5919"/>
                  </a:lnTo>
                  <a:lnTo>
                    <a:pt x="10114" y="323"/>
                  </a:lnTo>
                  <a:close/>
                  <a:moveTo>
                    <a:pt x="10114" y="0"/>
                  </a:moveTo>
                  <a:lnTo>
                    <a:pt x="1" y="5810"/>
                  </a:lnTo>
                  <a:lnTo>
                    <a:pt x="1" y="5918"/>
                  </a:lnTo>
                  <a:lnTo>
                    <a:pt x="1" y="6025"/>
                  </a:lnTo>
                  <a:lnTo>
                    <a:pt x="7747" y="10652"/>
                  </a:lnTo>
                  <a:lnTo>
                    <a:pt x="7962" y="10652"/>
                  </a:lnTo>
                  <a:lnTo>
                    <a:pt x="17860" y="4949"/>
                  </a:lnTo>
                  <a:lnTo>
                    <a:pt x="17968" y="4734"/>
                  </a:lnTo>
                  <a:lnTo>
                    <a:pt x="17860" y="4627"/>
                  </a:lnTo>
                  <a:lnTo>
                    <a:pt x="1022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491;p29">
              <a:extLst>
                <a:ext uri="{FF2B5EF4-FFF2-40B4-BE49-F238E27FC236}">
                  <a16:creationId xmlns:a16="http://schemas.microsoft.com/office/drawing/2014/main" id="{6109D01E-CFCE-4EF5-CEDE-AE12E9CB1192}"/>
                </a:ext>
              </a:extLst>
            </p:cNvPr>
            <p:cNvSpPr/>
            <p:nvPr/>
          </p:nvSpPr>
          <p:spPr>
            <a:xfrm>
              <a:off x="5838000" y="2261725"/>
              <a:ext cx="110300" cy="147950"/>
            </a:xfrm>
            <a:custGeom>
              <a:avLst/>
              <a:gdLst/>
              <a:ahLst/>
              <a:cxnLst/>
              <a:rect l="l" t="t" r="r" b="b"/>
              <a:pathLst>
                <a:path w="4412" h="5918" extrusionOk="0">
                  <a:moveTo>
                    <a:pt x="2260" y="0"/>
                  </a:moveTo>
                  <a:lnTo>
                    <a:pt x="1937" y="108"/>
                  </a:lnTo>
                  <a:lnTo>
                    <a:pt x="1722" y="215"/>
                  </a:lnTo>
                  <a:lnTo>
                    <a:pt x="0" y="753"/>
                  </a:lnTo>
                  <a:lnTo>
                    <a:pt x="1722" y="5917"/>
                  </a:lnTo>
                  <a:lnTo>
                    <a:pt x="3658" y="4841"/>
                  </a:lnTo>
                  <a:lnTo>
                    <a:pt x="3873" y="4626"/>
                  </a:lnTo>
                  <a:lnTo>
                    <a:pt x="4089" y="4304"/>
                  </a:lnTo>
                  <a:lnTo>
                    <a:pt x="4304" y="3981"/>
                  </a:lnTo>
                  <a:lnTo>
                    <a:pt x="4411" y="3658"/>
                  </a:lnTo>
                  <a:lnTo>
                    <a:pt x="4411" y="2690"/>
                  </a:lnTo>
                  <a:lnTo>
                    <a:pt x="4196" y="1829"/>
                  </a:lnTo>
                  <a:lnTo>
                    <a:pt x="3766" y="968"/>
                  </a:lnTo>
                  <a:lnTo>
                    <a:pt x="3228" y="430"/>
                  </a:lnTo>
                  <a:lnTo>
                    <a:pt x="2905" y="215"/>
                  </a:lnTo>
                  <a:lnTo>
                    <a:pt x="2582" y="108"/>
                  </a:lnTo>
                  <a:lnTo>
                    <a:pt x="226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492;p29">
              <a:extLst>
                <a:ext uri="{FF2B5EF4-FFF2-40B4-BE49-F238E27FC236}">
                  <a16:creationId xmlns:a16="http://schemas.microsoft.com/office/drawing/2014/main" id="{8517A29A-7BF9-24F6-66E2-5FAF80BEC222}"/>
                </a:ext>
              </a:extLst>
            </p:cNvPr>
            <p:cNvSpPr/>
            <p:nvPr/>
          </p:nvSpPr>
          <p:spPr>
            <a:xfrm>
              <a:off x="5838000" y="2261725"/>
              <a:ext cx="110300" cy="147950"/>
            </a:xfrm>
            <a:custGeom>
              <a:avLst/>
              <a:gdLst/>
              <a:ahLst/>
              <a:cxnLst/>
              <a:rect l="l" t="t" r="r" b="b"/>
              <a:pathLst>
                <a:path w="4412" h="5918" fill="none" extrusionOk="0">
                  <a:moveTo>
                    <a:pt x="1722" y="5917"/>
                  </a:moveTo>
                  <a:lnTo>
                    <a:pt x="3658" y="4841"/>
                  </a:lnTo>
                  <a:lnTo>
                    <a:pt x="3658" y="4841"/>
                  </a:lnTo>
                  <a:lnTo>
                    <a:pt x="3873" y="4626"/>
                  </a:lnTo>
                  <a:lnTo>
                    <a:pt x="4089" y="4304"/>
                  </a:lnTo>
                  <a:lnTo>
                    <a:pt x="4304" y="3981"/>
                  </a:lnTo>
                  <a:lnTo>
                    <a:pt x="4411" y="3658"/>
                  </a:lnTo>
                  <a:lnTo>
                    <a:pt x="4411" y="2690"/>
                  </a:lnTo>
                  <a:lnTo>
                    <a:pt x="4196" y="1829"/>
                  </a:lnTo>
                  <a:lnTo>
                    <a:pt x="4196" y="1829"/>
                  </a:lnTo>
                  <a:lnTo>
                    <a:pt x="3766" y="968"/>
                  </a:lnTo>
                  <a:lnTo>
                    <a:pt x="3228" y="430"/>
                  </a:lnTo>
                  <a:lnTo>
                    <a:pt x="2905" y="215"/>
                  </a:lnTo>
                  <a:lnTo>
                    <a:pt x="2582" y="108"/>
                  </a:lnTo>
                  <a:lnTo>
                    <a:pt x="2260" y="0"/>
                  </a:lnTo>
                  <a:lnTo>
                    <a:pt x="1937" y="108"/>
                  </a:lnTo>
                  <a:lnTo>
                    <a:pt x="1722" y="215"/>
                  </a:lnTo>
                  <a:lnTo>
                    <a:pt x="0" y="75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493;p29">
              <a:extLst>
                <a:ext uri="{FF2B5EF4-FFF2-40B4-BE49-F238E27FC236}">
                  <a16:creationId xmlns:a16="http://schemas.microsoft.com/office/drawing/2014/main" id="{92670F17-7923-D3D3-36F8-5D6008AFC86D}"/>
                </a:ext>
              </a:extLst>
            </p:cNvPr>
            <p:cNvSpPr/>
            <p:nvPr/>
          </p:nvSpPr>
          <p:spPr>
            <a:xfrm>
              <a:off x="5835300" y="2259025"/>
              <a:ext cx="115675" cy="153325"/>
            </a:xfrm>
            <a:custGeom>
              <a:avLst/>
              <a:gdLst/>
              <a:ahLst/>
              <a:cxnLst/>
              <a:rect l="l" t="t" r="r" b="b"/>
              <a:pathLst>
                <a:path w="4627" h="6133" extrusionOk="0">
                  <a:moveTo>
                    <a:pt x="2368" y="1"/>
                  </a:moveTo>
                  <a:lnTo>
                    <a:pt x="2045" y="108"/>
                  </a:lnTo>
                  <a:lnTo>
                    <a:pt x="1722" y="108"/>
                  </a:lnTo>
                  <a:lnTo>
                    <a:pt x="108" y="754"/>
                  </a:lnTo>
                  <a:lnTo>
                    <a:pt x="1" y="754"/>
                  </a:lnTo>
                  <a:lnTo>
                    <a:pt x="1" y="861"/>
                  </a:lnTo>
                  <a:lnTo>
                    <a:pt x="1" y="969"/>
                  </a:lnTo>
                  <a:lnTo>
                    <a:pt x="108" y="969"/>
                  </a:lnTo>
                  <a:lnTo>
                    <a:pt x="1830" y="431"/>
                  </a:lnTo>
                  <a:lnTo>
                    <a:pt x="2045" y="323"/>
                  </a:lnTo>
                  <a:lnTo>
                    <a:pt x="2368" y="323"/>
                  </a:lnTo>
                  <a:lnTo>
                    <a:pt x="2906" y="431"/>
                  </a:lnTo>
                  <a:lnTo>
                    <a:pt x="3336" y="754"/>
                  </a:lnTo>
                  <a:lnTo>
                    <a:pt x="3766" y="1292"/>
                  </a:lnTo>
                  <a:lnTo>
                    <a:pt x="4089" y="1937"/>
                  </a:lnTo>
                  <a:lnTo>
                    <a:pt x="4304" y="2583"/>
                  </a:lnTo>
                  <a:lnTo>
                    <a:pt x="4412" y="3228"/>
                  </a:lnTo>
                  <a:lnTo>
                    <a:pt x="4304" y="3766"/>
                  </a:lnTo>
                  <a:lnTo>
                    <a:pt x="4197" y="4196"/>
                  </a:lnTo>
                  <a:lnTo>
                    <a:pt x="3981" y="4627"/>
                  </a:lnTo>
                  <a:lnTo>
                    <a:pt x="3659" y="4842"/>
                  </a:lnTo>
                  <a:lnTo>
                    <a:pt x="1722" y="5918"/>
                  </a:lnTo>
                  <a:lnTo>
                    <a:pt x="1722" y="6025"/>
                  </a:lnTo>
                  <a:lnTo>
                    <a:pt x="1830" y="6133"/>
                  </a:lnTo>
                  <a:lnTo>
                    <a:pt x="1937" y="6133"/>
                  </a:lnTo>
                  <a:lnTo>
                    <a:pt x="3766" y="5057"/>
                  </a:lnTo>
                  <a:lnTo>
                    <a:pt x="4197" y="4734"/>
                  </a:lnTo>
                  <a:lnTo>
                    <a:pt x="4412" y="4304"/>
                  </a:lnTo>
                  <a:lnTo>
                    <a:pt x="4627" y="3766"/>
                  </a:lnTo>
                  <a:lnTo>
                    <a:pt x="4627" y="3228"/>
                  </a:lnTo>
                  <a:lnTo>
                    <a:pt x="4627" y="2583"/>
                  </a:lnTo>
                  <a:lnTo>
                    <a:pt x="4412" y="1829"/>
                  </a:lnTo>
                  <a:lnTo>
                    <a:pt x="4089" y="1076"/>
                  </a:lnTo>
                  <a:lnTo>
                    <a:pt x="3551" y="538"/>
                  </a:lnTo>
                  <a:lnTo>
                    <a:pt x="3013" y="108"/>
                  </a:lnTo>
                  <a:lnTo>
                    <a:pt x="269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494;p29">
              <a:extLst>
                <a:ext uri="{FF2B5EF4-FFF2-40B4-BE49-F238E27FC236}">
                  <a16:creationId xmlns:a16="http://schemas.microsoft.com/office/drawing/2014/main" id="{3EAF694A-199D-02E1-8E74-48CD8CDA6013}"/>
                </a:ext>
              </a:extLst>
            </p:cNvPr>
            <p:cNvSpPr/>
            <p:nvPr/>
          </p:nvSpPr>
          <p:spPr>
            <a:xfrm>
              <a:off x="5800350" y="2275175"/>
              <a:ext cx="104900" cy="145250"/>
            </a:xfrm>
            <a:custGeom>
              <a:avLst/>
              <a:gdLst/>
              <a:ahLst/>
              <a:cxnLst/>
              <a:rect l="l" t="t" r="r" b="b"/>
              <a:pathLst>
                <a:path w="4196" h="5810" extrusionOk="0">
                  <a:moveTo>
                    <a:pt x="1829" y="323"/>
                  </a:moveTo>
                  <a:lnTo>
                    <a:pt x="2367" y="430"/>
                  </a:lnTo>
                  <a:lnTo>
                    <a:pt x="2905" y="753"/>
                  </a:lnTo>
                  <a:lnTo>
                    <a:pt x="3335" y="1399"/>
                  </a:lnTo>
                  <a:lnTo>
                    <a:pt x="3658" y="2152"/>
                  </a:lnTo>
                  <a:lnTo>
                    <a:pt x="3873" y="2690"/>
                  </a:lnTo>
                  <a:lnTo>
                    <a:pt x="3873" y="3335"/>
                  </a:lnTo>
                  <a:lnTo>
                    <a:pt x="3873" y="3981"/>
                  </a:lnTo>
                  <a:lnTo>
                    <a:pt x="3658" y="4519"/>
                  </a:lnTo>
                  <a:lnTo>
                    <a:pt x="3443" y="5057"/>
                  </a:lnTo>
                  <a:lnTo>
                    <a:pt x="3013" y="5272"/>
                  </a:lnTo>
                  <a:lnTo>
                    <a:pt x="2690" y="5379"/>
                  </a:lnTo>
                  <a:lnTo>
                    <a:pt x="2475" y="5487"/>
                  </a:lnTo>
                  <a:lnTo>
                    <a:pt x="1937" y="5379"/>
                  </a:lnTo>
                  <a:lnTo>
                    <a:pt x="1291" y="4949"/>
                  </a:lnTo>
                  <a:lnTo>
                    <a:pt x="861" y="4303"/>
                  </a:lnTo>
                  <a:lnTo>
                    <a:pt x="538" y="3550"/>
                  </a:lnTo>
                  <a:lnTo>
                    <a:pt x="323" y="3012"/>
                  </a:lnTo>
                  <a:lnTo>
                    <a:pt x="323" y="2475"/>
                  </a:lnTo>
                  <a:lnTo>
                    <a:pt x="430" y="1721"/>
                  </a:lnTo>
                  <a:lnTo>
                    <a:pt x="646" y="1076"/>
                  </a:lnTo>
                  <a:lnTo>
                    <a:pt x="968" y="646"/>
                  </a:lnTo>
                  <a:lnTo>
                    <a:pt x="1399" y="430"/>
                  </a:lnTo>
                  <a:lnTo>
                    <a:pt x="1829" y="323"/>
                  </a:lnTo>
                  <a:close/>
                  <a:moveTo>
                    <a:pt x="1829" y="0"/>
                  </a:moveTo>
                  <a:lnTo>
                    <a:pt x="1291" y="108"/>
                  </a:lnTo>
                  <a:lnTo>
                    <a:pt x="1076" y="215"/>
                  </a:lnTo>
                  <a:lnTo>
                    <a:pt x="753" y="430"/>
                  </a:lnTo>
                  <a:lnTo>
                    <a:pt x="323" y="968"/>
                  </a:lnTo>
                  <a:lnTo>
                    <a:pt x="108" y="1614"/>
                  </a:lnTo>
                  <a:lnTo>
                    <a:pt x="0" y="2475"/>
                  </a:lnTo>
                  <a:lnTo>
                    <a:pt x="108" y="3012"/>
                  </a:lnTo>
                  <a:lnTo>
                    <a:pt x="215" y="3658"/>
                  </a:lnTo>
                  <a:lnTo>
                    <a:pt x="646" y="4519"/>
                  </a:lnTo>
                  <a:lnTo>
                    <a:pt x="1184" y="5164"/>
                  </a:lnTo>
                  <a:lnTo>
                    <a:pt x="1721" y="5595"/>
                  </a:lnTo>
                  <a:lnTo>
                    <a:pt x="2152" y="5702"/>
                  </a:lnTo>
                  <a:lnTo>
                    <a:pt x="2475" y="5810"/>
                  </a:lnTo>
                  <a:lnTo>
                    <a:pt x="2797" y="5702"/>
                  </a:lnTo>
                  <a:lnTo>
                    <a:pt x="3120" y="5595"/>
                  </a:lnTo>
                  <a:lnTo>
                    <a:pt x="3658" y="5164"/>
                  </a:lnTo>
                  <a:lnTo>
                    <a:pt x="3981" y="4626"/>
                  </a:lnTo>
                  <a:lnTo>
                    <a:pt x="4196" y="4088"/>
                  </a:lnTo>
                  <a:lnTo>
                    <a:pt x="4196" y="3335"/>
                  </a:lnTo>
                  <a:lnTo>
                    <a:pt x="4196" y="2690"/>
                  </a:lnTo>
                  <a:lnTo>
                    <a:pt x="3981" y="2044"/>
                  </a:lnTo>
                  <a:lnTo>
                    <a:pt x="3550" y="1183"/>
                  </a:lnTo>
                  <a:lnTo>
                    <a:pt x="3120" y="538"/>
                  </a:lnTo>
                  <a:lnTo>
                    <a:pt x="2475" y="215"/>
                  </a:lnTo>
                  <a:lnTo>
                    <a:pt x="2152" y="108"/>
                  </a:lnTo>
                  <a:lnTo>
                    <a:pt x="182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495;p29">
              <a:extLst>
                <a:ext uri="{FF2B5EF4-FFF2-40B4-BE49-F238E27FC236}">
                  <a16:creationId xmlns:a16="http://schemas.microsoft.com/office/drawing/2014/main" id="{46EEBA68-1639-0659-1CA1-16619CC01D38}"/>
                </a:ext>
              </a:extLst>
            </p:cNvPr>
            <p:cNvSpPr/>
            <p:nvPr/>
          </p:nvSpPr>
          <p:spPr>
            <a:xfrm>
              <a:off x="5805725" y="2280550"/>
              <a:ext cx="96850" cy="134500"/>
            </a:xfrm>
            <a:custGeom>
              <a:avLst/>
              <a:gdLst/>
              <a:ahLst/>
              <a:cxnLst/>
              <a:rect l="l" t="t" r="r" b="b"/>
              <a:pathLst>
                <a:path w="3874" h="5380" extrusionOk="0">
                  <a:moveTo>
                    <a:pt x="1184" y="0"/>
                  </a:moveTo>
                  <a:lnTo>
                    <a:pt x="861" y="215"/>
                  </a:lnTo>
                  <a:lnTo>
                    <a:pt x="538" y="431"/>
                  </a:lnTo>
                  <a:lnTo>
                    <a:pt x="323" y="861"/>
                  </a:lnTo>
                  <a:lnTo>
                    <a:pt x="108" y="1291"/>
                  </a:lnTo>
                  <a:lnTo>
                    <a:pt x="0" y="1722"/>
                  </a:lnTo>
                  <a:lnTo>
                    <a:pt x="0" y="2260"/>
                  </a:lnTo>
                  <a:lnTo>
                    <a:pt x="0" y="2797"/>
                  </a:lnTo>
                  <a:lnTo>
                    <a:pt x="108" y="3335"/>
                  </a:lnTo>
                  <a:lnTo>
                    <a:pt x="323" y="3981"/>
                  </a:lnTo>
                  <a:lnTo>
                    <a:pt x="646" y="4411"/>
                  </a:lnTo>
                  <a:lnTo>
                    <a:pt x="969" y="4842"/>
                  </a:lnTo>
                  <a:lnTo>
                    <a:pt x="1291" y="5057"/>
                  </a:lnTo>
                  <a:lnTo>
                    <a:pt x="1722" y="5272"/>
                  </a:lnTo>
                  <a:lnTo>
                    <a:pt x="2152" y="5380"/>
                  </a:lnTo>
                  <a:lnTo>
                    <a:pt x="2475" y="5380"/>
                  </a:lnTo>
                  <a:lnTo>
                    <a:pt x="2905" y="5272"/>
                  </a:lnTo>
                  <a:lnTo>
                    <a:pt x="3228" y="4949"/>
                  </a:lnTo>
                  <a:lnTo>
                    <a:pt x="3443" y="4626"/>
                  </a:lnTo>
                  <a:lnTo>
                    <a:pt x="3658" y="4304"/>
                  </a:lnTo>
                  <a:lnTo>
                    <a:pt x="3766" y="3873"/>
                  </a:lnTo>
                  <a:lnTo>
                    <a:pt x="3873" y="3335"/>
                  </a:lnTo>
                  <a:lnTo>
                    <a:pt x="3873" y="2905"/>
                  </a:lnTo>
                  <a:lnTo>
                    <a:pt x="3766" y="2367"/>
                  </a:lnTo>
                  <a:lnTo>
                    <a:pt x="3658" y="1829"/>
                  </a:lnTo>
                  <a:lnTo>
                    <a:pt x="3443" y="1399"/>
                  </a:lnTo>
                  <a:lnTo>
                    <a:pt x="3120" y="968"/>
                  </a:lnTo>
                  <a:lnTo>
                    <a:pt x="2905" y="646"/>
                  </a:lnTo>
                  <a:lnTo>
                    <a:pt x="2582" y="323"/>
                  </a:lnTo>
                  <a:lnTo>
                    <a:pt x="2260" y="108"/>
                  </a:lnTo>
                  <a:lnTo>
                    <a:pt x="1829"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496;p29">
              <a:extLst>
                <a:ext uri="{FF2B5EF4-FFF2-40B4-BE49-F238E27FC236}">
                  <a16:creationId xmlns:a16="http://schemas.microsoft.com/office/drawing/2014/main" id="{0B63F5A7-2DBB-0772-FCD9-FD5D1396C0BC}"/>
                </a:ext>
              </a:extLst>
            </p:cNvPr>
            <p:cNvSpPr/>
            <p:nvPr/>
          </p:nvSpPr>
          <p:spPr>
            <a:xfrm>
              <a:off x="5819175" y="2299375"/>
              <a:ext cx="69950" cy="91475"/>
            </a:xfrm>
            <a:custGeom>
              <a:avLst/>
              <a:gdLst/>
              <a:ahLst/>
              <a:cxnLst/>
              <a:rect l="l" t="t" r="r" b="b"/>
              <a:pathLst>
                <a:path w="2798" h="3659" extrusionOk="0">
                  <a:moveTo>
                    <a:pt x="1184" y="0"/>
                  </a:moveTo>
                  <a:lnTo>
                    <a:pt x="861" y="108"/>
                  </a:lnTo>
                  <a:lnTo>
                    <a:pt x="646" y="215"/>
                  </a:lnTo>
                  <a:lnTo>
                    <a:pt x="431" y="431"/>
                  </a:lnTo>
                  <a:lnTo>
                    <a:pt x="108" y="969"/>
                  </a:lnTo>
                  <a:lnTo>
                    <a:pt x="0" y="1614"/>
                  </a:lnTo>
                  <a:lnTo>
                    <a:pt x="215" y="2367"/>
                  </a:lnTo>
                  <a:lnTo>
                    <a:pt x="538" y="3013"/>
                  </a:lnTo>
                  <a:lnTo>
                    <a:pt x="968" y="3551"/>
                  </a:lnTo>
                  <a:lnTo>
                    <a:pt x="1184" y="3658"/>
                  </a:lnTo>
                  <a:lnTo>
                    <a:pt x="1829" y="3658"/>
                  </a:lnTo>
                  <a:lnTo>
                    <a:pt x="2044" y="3551"/>
                  </a:lnTo>
                  <a:lnTo>
                    <a:pt x="2260" y="3443"/>
                  </a:lnTo>
                  <a:lnTo>
                    <a:pt x="2475" y="3228"/>
                  </a:lnTo>
                  <a:lnTo>
                    <a:pt x="2690" y="2690"/>
                  </a:lnTo>
                  <a:lnTo>
                    <a:pt x="2797" y="1937"/>
                  </a:lnTo>
                  <a:lnTo>
                    <a:pt x="2582" y="1291"/>
                  </a:lnTo>
                  <a:lnTo>
                    <a:pt x="2367" y="646"/>
                  </a:lnTo>
                  <a:lnTo>
                    <a:pt x="1937" y="215"/>
                  </a:lnTo>
                  <a:lnTo>
                    <a:pt x="139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497;p29">
              <a:extLst>
                <a:ext uri="{FF2B5EF4-FFF2-40B4-BE49-F238E27FC236}">
                  <a16:creationId xmlns:a16="http://schemas.microsoft.com/office/drawing/2014/main" id="{7698C208-86C6-52E5-337C-C75A724ED35A}"/>
                </a:ext>
              </a:extLst>
            </p:cNvPr>
            <p:cNvSpPr/>
            <p:nvPr/>
          </p:nvSpPr>
          <p:spPr>
            <a:xfrm>
              <a:off x="5977850" y="1941650"/>
              <a:ext cx="250175" cy="484150"/>
            </a:xfrm>
            <a:custGeom>
              <a:avLst/>
              <a:gdLst/>
              <a:ahLst/>
              <a:cxnLst/>
              <a:rect l="l" t="t" r="r" b="b"/>
              <a:pathLst>
                <a:path w="10007" h="19366" extrusionOk="0">
                  <a:moveTo>
                    <a:pt x="10006" y="0"/>
                  </a:moveTo>
                  <a:lnTo>
                    <a:pt x="1" y="5702"/>
                  </a:lnTo>
                  <a:lnTo>
                    <a:pt x="1" y="19366"/>
                  </a:lnTo>
                  <a:lnTo>
                    <a:pt x="10006" y="13771"/>
                  </a:lnTo>
                  <a:lnTo>
                    <a:pt x="10006"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498;p29">
              <a:extLst>
                <a:ext uri="{FF2B5EF4-FFF2-40B4-BE49-F238E27FC236}">
                  <a16:creationId xmlns:a16="http://schemas.microsoft.com/office/drawing/2014/main" id="{11CFBE01-BA5D-35EA-F429-F022D8DD9213}"/>
                </a:ext>
              </a:extLst>
            </p:cNvPr>
            <p:cNvSpPr/>
            <p:nvPr/>
          </p:nvSpPr>
          <p:spPr>
            <a:xfrm>
              <a:off x="5975175" y="1938950"/>
              <a:ext cx="255525" cy="492250"/>
            </a:xfrm>
            <a:custGeom>
              <a:avLst/>
              <a:gdLst/>
              <a:ahLst/>
              <a:cxnLst/>
              <a:rect l="l" t="t" r="r" b="b"/>
              <a:pathLst>
                <a:path w="10221" h="19690" extrusionOk="0">
                  <a:moveTo>
                    <a:pt x="9898" y="445"/>
                  </a:moveTo>
                  <a:lnTo>
                    <a:pt x="9898" y="13772"/>
                  </a:lnTo>
                  <a:lnTo>
                    <a:pt x="323" y="19259"/>
                  </a:lnTo>
                  <a:lnTo>
                    <a:pt x="215" y="5918"/>
                  </a:lnTo>
                  <a:lnTo>
                    <a:pt x="9898" y="445"/>
                  </a:lnTo>
                  <a:close/>
                  <a:moveTo>
                    <a:pt x="10006" y="1"/>
                  </a:moveTo>
                  <a:lnTo>
                    <a:pt x="0" y="5703"/>
                  </a:lnTo>
                  <a:lnTo>
                    <a:pt x="0" y="5810"/>
                  </a:lnTo>
                  <a:lnTo>
                    <a:pt x="0" y="19474"/>
                  </a:lnTo>
                  <a:lnTo>
                    <a:pt x="108" y="19689"/>
                  </a:lnTo>
                  <a:lnTo>
                    <a:pt x="215" y="19689"/>
                  </a:lnTo>
                  <a:lnTo>
                    <a:pt x="10113" y="13987"/>
                  </a:lnTo>
                  <a:lnTo>
                    <a:pt x="10221" y="13879"/>
                  </a:lnTo>
                  <a:lnTo>
                    <a:pt x="10221" y="108"/>
                  </a:lnTo>
                  <a:lnTo>
                    <a:pt x="1011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499;p29">
              <a:extLst>
                <a:ext uri="{FF2B5EF4-FFF2-40B4-BE49-F238E27FC236}">
                  <a16:creationId xmlns:a16="http://schemas.microsoft.com/office/drawing/2014/main" id="{65FCCB7A-A86F-3701-09CA-BD51492EF092}"/>
                </a:ext>
              </a:extLst>
            </p:cNvPr>
            <p:cNvSpPr/>
            <p:nvPr/>
          </p:nvSpPr>
          <p:spPr>
            <a:xfrm>
              <a:off x="6010125" y="1976600"/>
              <a:ext cx="191000" cy="250175"/>
            </a:xfrm>
            <a:custGeom>
              <a:avLst/>
              <a:gdLst/>
              <a:ahLst/>
              <a:cxnLst/>
              <a:rect l="l" t="t" r="r" b="b"/>
              <a:pathLst>
                <a:path w="7640" h="10007" extrusionOk="0">
                  <a:moveTo>
                    <a:pt x="7639" y="1"/>
                  </a:moveTo>
                  <a:lnTo>
                    <a:pt x="1" y="4520"/>
                  </a:lnTo>
                  <a:lnTo>
                    <a:pt x="1" y="10006"/>
                  </a:lnTo>
                  <a:lnTo>
                    <a:pt x="7639" y="5488"/>
                  </a:lnTo>
                  <a:lnTo>
                    <a:pt x="763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500;p29">
              <a:extLst>
                <a:ext uri="{FF2B5EF4-FFF2-40B4-BE49-F238E27FC236}">
                  <a16:creationId xmlns:a16="http://schemas.microsoft.com/office/drawing/2014/main" id="{45D3A5EC-E3D4-835F-0127-B597165CDC16}"/>
                </a:ext>
              </a:extLst>
            </p:cNvPr>
            <p:cNvSpPr/>
            <p:nvPr/>
          </p:nvSpPr>
          <p:spPr>
            <a:xfrm>
              <a:off x="6004750" y="1973925"/>
              <a:ext cx="199075" cy="255550"/>
            </a:xfrm>
            <a:custGeom>
              <a:avLst/>
              <a:gdLst/>
              <a:ahLst/>
              <a:cxnLst/>
              <a:rect l="l" t="t" r="r" b="b"/>
              <a:pathLst>
                <a:path w="7963" h="10222" extrusionOk="0">
                  <a:moveTo>
                    <a:pt x="7639" y="323"/>
                  </a:moveTo>
                  <a:lnTo>
                    <a:pt x="7639" y="5595"/>
                  </a:lnTo>
                  <a:lnTo>
                    <a:pt x="323" y="9775"/>
                  </a:lnTo>
                  <a:lnTo>
                    <a:pt x="323" y="4627"/>
                  </a:lnTo>
                  <a:lnTo>
                    <a:pt x="7639" y="323"/>
                  </a:lnTo>
                  <a:close/>
                  <a:moveTo>
                    <a:pt x="7747" y="0"/>
                  </a:moveTo>
                  <a:lnTo>
                    <a:pt x="108" y="4411"/>
                  </a:lnTo>
                  <a:lnTo>
                    <a:pt x="1" y="4627"/>
                  </a:lnTo>
                  <a:lnTo>
                    <a:pt x="1" y="10113"/>
                  </a:lnTo>
                  <a:lnTo>
                    <a:pt x="108" y="10221"/>
                  </a:lnTo>
                  <a:lnTo>
                    <a:pt x="216" y="10221"/>
                  </a:lnTo>
                  <a:lnTo>
                    <a:pt x="7962" y="5810"/>
                  </a:lnTo>
                  <a:lnTo>
                    <a:pt x="7962" y="5595"/>
                  </a:lnTo>
                  <a:lnTo>
                    <a:pt x="7962" y="108"/>
                  </a:lnTo>
                  <a:lnTo>
                    <a:pt x="796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501;p29">
              <a:extLst>
                <a:ext uri="{FF2B5EF4-FFF2-40B4-BE49-F238E27FC236}">
                  <a16:creationId xmlns:a16="http://schemas.microsoft.com/office/drawing/2014/main" id="{FD159F67-9745-4612-2623-D8340BD483B7}"/>
                </a:ext>
              </a:extLst>
            </p:cNvPr>
            <p:cNvSpPr/>
            <p:nvPr/>
          </p:nvSpPr>
          <p:spPr>
            <a:xfrm>
              <a:off x="6007450" y="2073450"/>
              <a:ext cx="196375" cy="115675"/>
            </a:xfrm>
            <a:custGeom>
              <a:avLst/>
              <a:gdLst/>
              <a:ahLst/>
              <a:cxnLst/>
              <a:rect l="l" t="t" r="r" b="b"/>
              <a:pathLst>
                <a:path w="7855" h="4627" extrusionOk="0">
                  <a:moveTo>
                    <a:pt x="7746" y="0"/>
                  </a:moveTo>
                  <a:lnTo>
                    <a:pt x="7639" y="108"/>
                  </a:lnTo>
                  <a:lnTo>
                    <a:pt x="6455" y="753"/>
                  </a:lnTo>
                  <a:lnTo>
                    <a:pt x="2475" y="3012"/>
                  </a:lnTo>
                  <a:lnTo>
                    <a:pt x="753" y="3981"/>
                  </a:lnTo>
                  <a:lnTo>
                    <a:pt x="215" y="4303"/>
                  </a:lnTo>
                  <a:lnTo>
                    <a:pt x="108" y="4303"/>
                  </a:lnTo>
                  <a:lnTo>
                    <a:pt x="0" y="4411"/>
                  </a:lnTo>
                  <a:lnTo>
                    <a:pt x="0" y="4519"/>
                  </a:lnTo>
                  <a:lnTo>
                    <a:pt x="0" y="4626"/>
                  </a:lnTo>
                  <a:lnTo>
                    <a:pt x="215" y="4626"/>
                  </a:lnTo>
                  <a:lnTo>
                    <a:pt x="646" y="4411"/>
                  </a:lnTo>
                  <a:lnTo>
                    <a:pt x="7854" y="323"/>
                  </a:lnTo>
                  <a:lnTo>
                    <a:pt x="7854" y="215"/>
                  </a:lnTo>
                  <a:lnTo>
                    <a:pt x="7854" y="108"/>
                  </a:lnTo>
                  <a:lnTo>
                    <a:pt x="774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502;p29">
              <a:extLst>
                <a:ext uri="{FF2B5EF4-FFF2-40B4-BE49-F238E27FC236}">
                  <a16:creationId xmlns:a16="http://schemas.microsoft.com/office/drawing/2014/main" id="{1E175A3F-D588-92C2-89C9-1984862FF351}"/>
                </a:ext>
              </a:extLst>
            </p:cNvPr>
            <p:cNvSpPr/>
            <p:nvPr/>
          </p:nvSpPr>
          <p:spPr>
            <a:xfrm>
              <a:off x="6085450" y="2202550"/>
              <a:ext cx="247475" cy="290500"/>
            </a:xfrm>
            <a:custGeom>
              <a:avLst/>
              <a:gdLst/>
              <a:ahLst/>
              <a:cxnLst/>
              <a:rect l="l" t="t" r="r" b="b"/>
              <a:pathLst>
                <a:path w="9899" h="11620" extrusionOk="0">
                  <a:moveTo>
                    <a:pt x="9898" y="0"/>
                  </a:moveTo>
                  <a:lnTo>
                    <a:pt x="0" y="5595"/>
                  </a:lnTo>
                  <a:lnTo>
                    <a:pt x="108" y="11620"/>
                  </a:lnTo>
                  <a:lnTo>
                    <a:pt x="9898" y="6025"/>
                  </a:lnTo>
                  <a:lnTo>
                    <a:pt x="9898"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503;p29">
              <a:extLst>
                <a:ext uri="{FF2B5EF4-FFF2-40B4-BE49-F238E27FC236}">
                  <a16:creationId xmlns:a16="http://schemas.microsoft.com/office/drawing/2014/main" id="{499C2658-79DE-5DC4-F525-85D22CE86028}"/>
                </a:ext>
              </a:extLst>
            </p:cNvPr>
            <p:cNvSpPr/>
            <p:nvPr/>
          </p:nvSpPr>
          <p:spPr>
            <a:xfrm>
              <a:off x="6082750" y="2199850"/>
              <a:ext cx="252850" cy="295900"/>
            </a:xfrm>
            <a:custGeom>
              <a:avLst/>
              <a:gdLst/>
              <a:ahLst/>
              <a:cxnLst/>
              <a:rect l="l" t="t" r="r" b="b"/>
              <a:pathLst>
                <a:path w="10114" h="11836" extrusionOk="0">
                  <a:moveTo>
                    <a:pt x="9791" y="340"/>
                  </a:moveTo>
                  <a:lnTo>
                    <a:pt x="9791" y="6025"/>
                  </a:lnTo>
                  <a:lnTo>
                    <a:pt x="323" y="11405"/>
                  </a:lnTo>
                  <a:lnTo>
                    <a:pt x="323" y="5810"/>
                  </a:lnTo>
                  <a:lnTo>
                    <a:pt x="9791" y="340"/>
                  </a:lnTo>
                  <a:close/>
                  <a:moveTo>
                    <a:pt x="9899" y="1"/>
                  </a:moveTo>
                  <a:lnTo>
                    <a:pt x="108" y="5595"/>
                  </a:lnTo>
                  <a:lnTo>
                    <a:pt x="1" y="5703"/>
                  </a:lnTo>
                  <a:lnTo>
                    <a:pt x="1" y="11728"/>
                  </a:lnTo>
                  <a:lnTo>
                    <a:pt x="108" y="11835"/>
                  </a:lnTo>
                  <a:lnTo>
                    <a:pt x="216" y="11835"/>
                  </a:lnTo>
                  <a:lnTo>
                    <a:pt x="10006" y="6241"/>
                  </a:lnTo>
                  <a:lnTo>
                    <a:pt x="10114" y="6133"/>
                  </a:lnTo>
                  <a:lnTo>
                    <a:pt x="10114" y="108"/>
                  </a:lnTo>
                  <a:lnTo>
                    <a:pt x="1000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504;p29">
              <a:extLst>
                <a:ext uri="{FF2B5EF4-FFF2-40B4-BE49-F238E27FC236}">
                  <a16:creationId xmlns:a16="http://schemas.microsoft.com/office/drawing/2014/main" id="{9E1349A5-7FA8-80A7-C3F4-86454B0C2223}"/>
                </a:ext>
              </a:extLst>
            </p:cNvPr>
            <p:cNvSpPr/>
            <p:nvPr/>
          </p:nvSpPr>
          <p:spPr>
            <a:xfrm>
              <a:off x="5977850" y="2116475"/>
              <a:ext cx="355075" cy="225950"/>
            </a:xfrm>
            <a:custGeom>
              <a:avLst/>
              <a:gdLst/>
              <a:ahLst/>
              <a:cxnLst/>
              <a:rect l="l" t="t" r="r" b="b"/>
              <a:pathLst>
                <a:path w="14203" h="9038" extrusionOk="0">
                  <a:moveTo>
                    <a:pt x="9899" y="0"/>
                  </a:moveTo>
                  <a:lnTo>
                    <a:pt x="1" y="5595"/>
                  </a:lnTo>
                  <a:lnTo>
                    <a:pt x="4304" y="9038"/>
                  </a:lnTo>
                  <a:lnTo>
                    <a:pt x="14202" y="3443"/>
                  </a:lnTo>
                  <a:lnTo>
                    <a:pt x="989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505;p29">
              <a:extLst>
                <a:ext uri="{FF2B5EF4-FFF2-40B4-BE49-F238E27FC236}">
                  <a16:creationId xmlns:a16="http://schemas.microsoft.com/office/drawing/2014/main" id="{84FC0D2B-009E-DD0B-2E24-CF0D489BDA5F}"/>
                </a:ext>
              </a:extLst>
            </p:cNvPr>
            <p:cNvSpPr/>
            <p:nvPr/>
          </p:nvSpPr>
          <p:spPr>
            <a:xfrm>
              <a:off x="5975175" y="2111100"/>
              <a:ext cx="360425" cy="236700"/>
            </a:xfrm>
            <a:custGeom>
              <a:avLst/>
              <a:gdLst/>
              <a:ahLst/>
              <a:cxnLst/>
              <a:rect l="l" t="t" r="r" b="b"/>
              <a:pathLst>
                <a:path w="14417" h="9468" extrusionOk="0">
                  <a:moveTo>
                    <a:pt x="10006" y="323"/>
                  </a:moveTo>
                  <a:lnTo>
                    <a:pt x="13986" y="3658"/>
                  </a:lnTo>
                  <a:lnTo>
                    <a:pt x="4411" y="9145"/>
                  </a:lnTo>
                  <a:lnTo>
                    <a:pt x="370" y="5829"/>
                  </a:lnTo>
                  <a:lnTo>
                    <a:pt x="370" y="5829"/>
                  </a:lnTo>
                  <a:lnTo>
                    <a:pt x="10006" y="323"/>
                  </a:lnTo>
                  <a:close/>
                  <a:moveTo>
                    <a:pt x="9898" y="0"/>
                  </a:moveTo>
                  <a:lnTo>
                    <a:pt x="0" y="5702"/>
                  </a:lnTo>
                  <a:lnTo>
                    <a:pt x="0" y="5810"/>
                  </a:lnTo>
                  <a:lnTo>
                    <a:pt x="0" y="5918"/>
                  </a:lnTo>
                  <a:lnTo>
                    <a:pt x="4304" y="9360"/>
                  </a:lnTo>
                  <a:lnTo>
                    <a:pt x="4519" y="9468"/>
                  </a:lnTo>
                  <a:lnTo>
                    <a:pt x="14309" y="3766"/>
                  </a:lnTo>
                  <a:lnTo>
                    <a:pt x="14417" y="3658"/>
                  </a:lnTo>
                  <a:lnTo>
                    <a:pt x="14309" y="3551"/>
                  </a:lnTo>
                  <a:lnTo>
                    <a:pt x="10113" y="108"/>
                  </a:lnTo>
                  <a:lnTo>
                    <a:pt x="9898"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506;p29">
              <a:extLst>
                <a:ext uri="{FF2B5EF4-FFF2-40B4-BE49-F238E27FC236}">
                  <a16:creationId xmlns:a16="http://schemas.microsoft.com/office/drawing/2014/main" id="{F9480E9F-DF3F-EA6B-2728-0A004C02D6CC}"/>
                </a:ext>
              </a:extLst>
            </p:cNvPr>
            <p:cNvSpPr/>
            <p:nvPr/>
          </p:nvSpPr>
          <p:spPr>
            <a:xfrm>
              <a:off x="6168825" y="2272475"/>
              <a:ext cx="91475" cy="147950"/>
            </a:xfrm>
            <a:custGeom>
              <a:avLst/>
              <a:gdLst/>
              <a:ahLst/>
              <a:cxnLst/>
              <a:rect l="l" t="t" r="r" b="b"/>
              <a:pathLst>
                <a:path w="3659" h="5918" extrusionOk="0">
                  <a:moveTo>
                    <a:pt x="3658" y="0"/>
                  </a:moveTo>
                  <a:lnTo>
                    <a:pt x="0" y="2152"/>
                  </a:lnTo>
                  <a:lnTo>
                    <a:pt x="0" y="5918"/>
                  </a:lnTo>
                  <a:lnTo>
                    <a:pt x="3658" y="3766"/>
                  </a:lnTo>
                  <a:lnTo>
                    <a:pt x="3658"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507;p29">
              <a:extLst>
                <a:ext uri="{FF2B5EF4-FFF2-40B4-BE49-F238E27FC236}">
                  <a16:creationId xmlns:a16="http://schemas.microsoft.com/office/drawing/2014/main" id="{8D6C7919-64E1-4B28-3ACC-DC3C0D51BC58}"/>
                </a:ext>
              </a:extLst>
            </p:cNvPr>
            <p:cNvSpPr/>
            <p:nvPr/>
          </p:nvSpPr>
          <p:spPr>
            <a:xfrm>
              <a:off x="6163450" y="2269775"/>
              <a:ext cx="99525" cy="153350"/>
            </a:xfrm>
            <a:custGeom>
              <a:avLst/>
              <a:gdLst/>
              <a:ahLst/>
              <a:cxnLst/>
              <a:rect l="l" t="t" r="r" b="b"/>
              <a:pathLst>
                <a:path w="3981" h="6134" extrusionOk="0">
                  <a:moveTo>
                    <a:pt x="3766" y="444"/>
                  </a:moveTo>
                  <a:lnTo>
                    <a:pt x="3766" y="3766"/>
                  </a:lnTo>
                  <a:lnTo>
                    <a:pt x="323" y="5703"/>
                  </a:lnTo>
                  <a:lnTo>
                    <a:pt x="323" y="2368"/>
                  </a:lnTo>
                  <a:lnTo>
                    <a:pt x="3766" y="444"/>
                  </a:lnTo>
                  <a:close/>
                  <a:moveTo>
                    <a:pt x="3766" y="1"/>
                  </a:moveTo>
                  <a:lnTo>
                    <a:pt x="108" y="2153"/>
                  </a:lnTo>
                  <a:lnTo>
                    <a:pt x="0" y="2260"/>
                  </a:lnTo>
                  <a:lnTo>
                    <a:pt x="0" y="6026"/>
                  </a:lnTo>
                  <a:lnTo>
                    <a:pt x="108" y="6133"/>
                  </a:lnTo>
                  <a:lnTo>
                    <a:pt x="323" y="6133"/>
                  </a:lnTo>
                  <a:lnTo>
                    <a:pt x="3981" y="3982"/>
                  </a:lnTo>
                  <a:lnTo>
                    <a:pt x="3981" y="3874"/>
                  </a:lnTo>
                  <a:lnTo>
                    <a:pt x="3981" y="108"/>
                  </a:lnTo>
                  <a:lnTo>
                    <a:pt x="398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508;p29">
              <a:extLst>
                <a:ext uri="{FF2B5EF4-FFF2-40B4-BE49-F238E27FC236}">
                  <a16:creationId xmlns:a16="http://schemas.microsoft.com/office/drawing/2014/main" id="{9281DCD3-2E87-B98E-3E85-2F2A59EFD77A}"/>
                </a:ext>
              </a:extLst>
            </p:cNvPr>
            <p:cNvSpPr/>
            <p:nvPr/>
          </p:nvSpPr>
          <p:spPr>
            <a:xfrm>
              <a:off x="6088125" y="2380050"/>
              <a:ext cx="61900" cy="78025"/>
            </a:xfrm>
            <a:custGeom>
              <a:avLst/>
              <a:gdLst/>
              <a:ahLst/>
              <a:cxnLst/>
              <a:rect l="l" t="t" r="r" b="b"/>
              <a:pathLst>
                <a:path w="2476" h="3121" extrusionOk="0">
                  <a:moveTo>
                    <a:pt x="539" y="1"/>
                  </a:moveTo>
                  <a:lnTo>
                    <a:pt x="216" y="108"/>
                  </a:lnTo>
                  <a:lnTo>
                    <a:pt x="108" y="216"/>
                  </a:lnTo>
                  <a:lnTo>
                    <a:pt x="1" y="431"/>
                  </a:lnTo>
                  <a:lnTo>
                    <a:pt x="108" y="3121"/>
                  </a:lnTo>
                  <a:lnTo>
                    <a:pt x="2368" y="1722"/>
                  </a:lnTo>
                  <a:lnTo>
                    <a:pt x="2475" y="1615"/>
                  </a:lnTo>
                  <a:lnTo>
                    <a:pt x="2475" y="1507"/>
                  </a:lnTo>
                  <a:lnTo>
                    <a:pt x="2475" y="1077"/>
                  </a:lnTo>
                  <a:lnTo>
                    <a:pt x="2260" y="754"/>
                  </a:lnTo>
                  <a:lnTo>
                    <a:pt x="2045" y="431"/>
                  </a:lnTo>
                  <a:lnTo>
                    <a:pt x="1722" y="216"/>
                  </a:lnTo>
                  <a:lnTo>
                    <a:pt x="1399"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509;p29">
              <a:extLst>
                <a:ext uri="{FF2B5EF4-FFF2-40B4-BE49-F238E27FC236}">
                  <a16:creationId xmlns:a16="http://schemas.microsoft.com/office/drawing/2014/main" id="{83431B9A-DBC3-01A8-ED2C-60B1DBCB7DD4}"/>
                </a:ext>
              </a:extLst>
            </p:cNvPr>
            <p:cNvSpPr/>
            <p:nvPr/>
          </p:nvSpPr>
          <p:spPr>
            <a:xfrm>
              <a:off x="6085450" y="2377375"/>
              <a:ext cx="69950" cy="83400"/>
            </a:xfrm>
            <a:custGeom>
              <a:avLst/>
              <a:gdLst/>
              <a:ahLst/>
              <a:cxnLst/>
              <a:rect l="l" t="t" r="r" b="b"/>
              <a:pathLst>
                <a:path w="2798" h="3336" extrusionOk="0">
                  <a:moveTo>
                    <a:pt x="969" y="215"/>
                  </a:moveTo>
                  <a:lnTo>
                    <a:pt x="1506" y="431"/>
                  </a:lnTo>
                  <a:lnTo>
                    <a:pt x="2044" y="646"/>
                  </a:lnTo>
                  <a:lnTo>
                    <a:pt x="2367" y="1184"/>
                  </a:lnTo>
                  <a:lnTo>
                    <a:pt x="2475" y="1399"/>
                  </a:lnTo>
                  <a:lnTo>
                    <a:pt x="2475" y="1614"/>
                  </a:lnTo>
                  <a:lnTo>
                    <a:pt x="323" y="2905"/>
                  </a:lnTo>
                  <a:lnTo>
                    <a:pt x="323" y="404"/>
                  </a:lnTo>
                  <a:lnTo>
                    <a:pt x="323" y="404"/>
                  </a:lnTo>
                  <a:lnTo>
                    <a:pt x="646" y="323"/>
                  </a:lnTo>
                  <a:lnTo>
                    <a:pt x="969" y="215"/>
                  </a:lnTo>
                  <a:close/>
                  <a:moveTo>
                    <a:pt x="538" y="0"/>
                  </a:moveTo>
                  <a:lnTo>
                    <a:pt x="108" y="215"/>
                  </a:lnTo>
                  <a:lnTo>
                    <a:pt x="0" y="323"/>
                  </a:lnTo>
                  <a:lnTo>
                    <a:pt x="0" y="3228"/>
                  </a:lnTo>
                  <a:lnTo>
                    <a:pt x="108" y="3335"/>
                  </a:lnTo>
                  <a:lnTo>
                    <a:pt x="215" y="3335"/>
                  </a:lnTo>
                  <a:lnTo>
                    <a:pt x="2690" y="1937"/>
                  </a:lnTo>
                  <a:lnTo>
                    <a:pt x="2798" y="1829"/>
                  </a:lnTo>
                  <a:lnTo>
                    <a:pt x="2798" y="1722"/>
                  </a:lnTo>
                  <a:lnTo>
                    <a:pt x="2690" y="1399"/>
                  </a:lnTo>
                  <a:lnTo>
                    <a:pt x="2582" y="1076"/>
                  </a:lnTo>
                  <a:lnTo>
                    <a:pt x="2475" y="753"/>
                  </a:lnTo>
                  <a:lnTo>
                    <a:pt x="2260" y="431"/>
                  </a:lnTo>
                  <a:lnTo>
                    <a:pt x="1614" y="108"/>
                  </a:lnTo>
                  <a:lnTo>
                    <a:pt x="129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510;p29">
              <a:extLst>
                <a:ext uri="{FF2B5EF4-FFF2-40B4-BE49-F238E27FC236}">
                  <a16:creationId xmlns:a16="http://schemas.microsoft.com/office/drawing/2014/main" id="{2382521F-5179-606D-1071-900E36B9329A}"/>
                </a:ext>
              </a:extLst>
            </p:cNvPr>
            <p:cNvSpPr/>
            <p:nvPr/>
          </p:nvSpPr>
          <p:spPr>
            <a:xfrm>
              <a:off x="6281800" y="2256325"/>
              <a:ext cx="51125" cy="86100"/>
            </a:xfrm>
            <a:custGeom>
              <a:avLst/>
              <a:gdLst/>
              <a:ahLst/>
              <a:cxnLst/>
              <a:rect l="l" t="t" r="r" b="b"/>
              <a:pathLst>
                <a:path w="2045" h="3444" extrusionOk="0">
                  <a:moveTo>
                    <a:pt x="2044" y="1"/>
                  </a:moveTo>
                  <a:lnTo>
                    <a:pt x="1721" y="109"/>
                  </a:lnTo>
                  <a:lnTo>
                    <a:pt x="968" y="646"/>
                  </a:lnTo>
                  <a:lnTo>
                    <a:pt x="430" y="1400"/>
                  </a:lnTo>
                  <a:lnTo>
                    <a:pt x="108" y="2153"/>
                  </a:lnTo>
                  <a:lnTo>
                    <a:pt x="0" y="3121"/>
                  </a:lnTo>
                  <a:lnTo>
                    <a:pt x="0" y="3444"/>
                  </a:lnTo>
                  <a:lnTo>
                    <a:pt x="1937" y="2260"/>
                  </a:lnTo>
                  <a:lnTo>
                    <a:pt x="2044"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511;p29">
              <a:extLst>
                <a:ext uri="{FF2B5EF4-FFF2-40B4-BE49-F238E27FC236}">
                  <a16:creationId xmlns:a16="http://schemas.microsoft.com/office/drawing/2014/main" id="{87DE7103-4FDE-0D5F-AD83-CB15352C9622}"/>
                </a:ext>
              </a:extLst>
            </p:cNvPr>
            <p:cNvSpPr/>
            <p:nvPr/>
          </p:nvSpPr>
          <p:spPr>
            <a:xfrm>
              <a:off x="6279100" y="2250950"/>
              <a:ext cx="56500" cy="94175"/>
            </a:xfrm>
            <a:custGeom>
              <a:avLst/>
              <a:gdLst/>
              <a:ahLst/>
              <a:cxnLst/>
              <a:rect l="l" t="t" r="r" b="b"/>
              <a:pathLst>
                <a:path w="2260" h="3767" extrusionOk="0">
                  <a:moveTo>
                    <a:pt x="1937" y="431"/>
                  </a:moveTo>
                  <a:lnTo>
                    <a:pt x="1937" y="2368"/>
                  </a:lnTo>
                  <a:lnTo>
                    <a:pt x="216" y="3444"/>
                  </a:lnTo>
                  <a:lnTo>
                    <a:pt x="216" y="3336"/>
                  </a:lnTo>
                  <a:lnTo>
                    <a:pt x="216" y="3228"/>
                  </a:lnTo>
                  <a:lnTo>
                    <a:pt x="323" y="2475"/>
                  </a:lnTo>
                  <a:lnTo>
                    <a:pt x="646" y="1615"/>
                  </a:lnTo>
                  <a:lnTo>
                    <a:pt x="1184" y="969"/>
                  </a:lnTo>
                  <a:lnTo>
                    <a:pt x="1829" y="539"/>
                  </a:lnTo>
                  <a:lnTo>
                    <a:pt x="1937" y="431"/>
                  </a:lnTo>
                  <a:close/>
                  <a:moveTo>
                    <a:pt x="2045" y="1"/>
                  </a:moveTo>
                  <a:lnTo>
                    <a:pt x="1722" y="216"/>
                  </a:lnTo>
                  <a:lnTo>
                    <a:pt x="969" y="754"/>
                  </a:lnTo>
                  <a:lnTo>
                    <a:pt x="431" y="1507"/>
                  </a:lnTo>
                  <a:lnTo>
                    <a:pt x="108" y="2368"/>
                  </a:lnTo>
                  <a:lnTo>
                    <a:pt x="1" y="3228"/>
                  </a:lnTo>
                  <a:lnTo>
                    <a:pt x="1" y="3336"/>
                  </a:lnTo>
                  <a:lnTo>
                    <a:pt x="1" y="3659"/>
                  </a:lnTo>
                  <a:lnTo>
                    <a:pt x="1" y="3766"/>
                  </a:lnTo>
                  <a:lnTo>
                    <a:pt x="216" y="3766"/>
                  </a:lnTo>
                  <a:lnTo>
                    <a:pt x="2152" y="2583"/>
                  </a:lnTo>
                  <a:lnTo>
                    <a:pt x="2260" y="2475"/>
                  </a:lnTo>
                  <a:lnTo>
                    <a:pt x="2260" y="216"/>
                  </a:lnTo>
                  <a:lnTo>
                    <a:pt x="226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512;p29">
              <a:extLst>
                <a:ext uri="{FF2B5EF4-FFF2-40B4-BE49-F238E27FC236}">
                  <a16:creationId xmlns:a16="http://schemas.microsoft.com/office/drawing/2014/main" id="{F917A36F-9731-48E4-EF9F-E6B73F64B042}"/>
                </a:ext>
              </a:extLst>
            </p:cNvPr>
            <p:cNvSpPr/>
            <p:nvPr/>
          </p:nvSpPr>
          <p:spPr>
            <a:xfrm>
              <a:off x="6163450" y="2285925"/>
              <a:ext cx="99525" cy="59200"/>
            </a:xfrm>
            <a:custGeom>
              <a:avLst/>
              <a:gdLst/>
              <a:ahLst/>
              <a:cxnLst/>
              <a:rect l="l" t="t" r="r" b="b"/>
              <a:pathLst>
                <a:path w="3981" h="2368" extrusionOk="0">
                  <a:moveTo>
                    <a:pt x="3766" y="0"/>
                  </a:moveTo>
                  <a:lnTo>
                    <a:pt x="108" y="2152"/>
                  </a:lnTo>
                  <a:lnTo>
                    <a:pt x="0" y="2260"/>
                  </a:lnTo>
                  <a:lnTo>
                    <a:pt x="0" y="2367"/>
                  </a:lnTo>
                  <a:lnTo>
                    <a:pt x="215" y="2367"/>
                  </a:lnTo>
                  <a:lnTo>
                    <a:pt x="3981" y="216"/>
                  </a:lnTo>
                  <a:lnTo>
                    <a:pt x="3981" y="108"/>
                  </a:lnTo>
                  <a:lnTo>
                    <a:pt x="398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513;p29">
              <a:extLst>
                <a:ext uri="{FF2B5EF4-FFF2-40B4-BE49-F238E27FC236}">
                  <a16:creationId xmlns:a16="http://schemas.microsoft.com/office/drawing/2014/main" id="{2E3E3781-BDB9-4C0D-D318-76065DFEA230}"/>
                </a:ext>
              </a:extLst>
            </p:cNvPr>
            <p:cNvSpPr/>
            <p:nvPr/>
          </p:nvSpPr>
          <p:spPr>
            <a:xfrm>
              <a:off x="6163450" y="2285925"/>
              <a:ext cx="99525" cy="59200"/>
            </a:xfrm>
            <a:custGeom>
              <a:avLst/>
              <a:gdLst/>
              <a:ahLst/>
              <a:cxnLst/>
              <a:rect l="l" t="t" r="r" b="b"/>
              <a:pathLst>
                <a:path w="3981" h="2368" fill="none" extrusionOk="0">
                  <a:moveTo>
                    <a:pt x="215" y="2367"/>
                  </a:moveTo>
                  <a:lnTo>
                    <a:pt x="3981" y="216"/>
                  </a:lnTo>
                  <a:lnTo>
                    <a:pt x="3981" y="216"/>
                  </a:lnTo>
                  <a:lnTo>
                    <a:pt x="3981" y="108"/>
                  </a:lnTo>
                  <a:lnTo>
                    <a:pt x="3981" y="0"/>
                  </a:lnTo>
                  <a:lnTo>
                    <a:pt x="3981" y="0"/>
                  </a:lnTo>
                  <a:lnTo>
                    <a:pt x="3873" y="0"/>
                  </a:lnTo>
                  <a:lnTo>
                    <a:pt x="3766" y="0"/>
                  </a:lnTo>
                  <a:lnTo>
                    <a:pt x="108" y="2152"/>
                  </a:lnTo>
                  <a:lnTo>
                    <a:pt x="108" y="2152"/>
                  </a:lnTo>
                  <a:lnTo>
                    <a:pt x="0" y="2260"/>
                  </a:lnTo>
                  <a:lnTo>
                    <a:pt x="0" y="2367"/>
                  </a:lnTo>
                  <a:lnTo>
                    <a:pt x="0" y="2367"/>
                  </a:lnTo>
                  <a:lnTo>
                    <a:pt x="108" y="2367"/>
                  </a:lnTo>
                  <a:lnTo>
                    <a:pt x="215" y="236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514;p29">
              <a:extLst>
                <a:ext uri="{FF2B5EF4-FFF2-40B4-BE49-F238E27FC236}">
                  <a16:creationId xmlns:a16="http://schemas.microsoft.com/office/drawing/2014/main" id="{A6C0076D-FF53-2319-30DD-2771FE019655}"/>
                </a:ext>
              </a:extLst>
            </p:cNvPr>
            <p:cNvSpPr/>
            <p:nvPr/>
          </p:nvSpPr>
          <p:spPr>
            <a:xfrm>
              <a:off x="6163450" y="2304750"/>
              <a:ext cx="99525" cy="61875"/>
            </a:xfrm>
            <a:custGeom>
              <a:avLst/>
              <a:gdLst/>
              <a:ahLst/>
              <a:cxnLst/>
              <a:rect l="l" t="t" r="r" b="b"/>
              <a:pathLst>
                <a:path w="3981" h="2475" extrusionOk="0">
                  <a:moveTo>
                    <a:pt x="3873" y="0"/>
                  </a:moveTo>
                  <a:lnTo>
                    <a:pt x="3766" y="108"/>
                  </a:lnTo>
                  <a:lnTo>
                    <a:pt x="108" y="2260"/>
                  </a:lnTo>
                  <a:lnTo>
                    <a:pt x="0" y="2260"/>
                  </a:lnTo>
                  <a:lnTo>
                    <a:pt x="0" y="2367"/>
                  </a:lnTo>
                  <a:lnTo>
                    <a:pt x="108" y="2475"/>
                  </a:lnTo>
                  <a:lnTo>
                    <a:pt x="215" y="2475"/>
                  </a:lnTo>
                  <a:lnTo>
                    <a:pt x="3981" y="323"/>
                  </a:lnTo>
                  <a:lnTo>
                    <a:pt x="3981" y="216"/>
                  </a:lnTo>
                  <a:lnTo>
                    <a:pt x="3981" y="108"/>
                  </a:lnTo>
                  <a:lnTo>
                    <a:pt x="387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515;p29">
              <a:extLst>
                <a:ext uri="{FF2B5EF4-FFF2-40B4-BE49-F238E27FC236}">
                  <a16:creationId xmlns:a16="http://schemas.microsoft.com/office/drawing/2014/main" id="{C3957EE9-60F5-4C67-B79E-4BD65317D6C1}"/>
                </a:ext>
              </a:extLst>
            </p:cNvPr>
            <p:cNvSpPr/>
            <p:nvPr/>
          </p:nvSpPr>
          <p:spPr>
            <a:xfrm>
              <a:off x="6163450" y="2304750"/>
              <a:ext cx="99525" cy="61875"/>
            </a:xfrm>
            <a:custGeom>
              <a:avLst/>
              <a:gdLst/>
              <a:ahLst/>
              <a:cxnLst/>
              <a:rect l="l" t="t" r="r" b="b"/>
              <a:pathLst>
                <a:path w="3981" h="2475" fill="none" extrusionOk="0">
                  <a:moveTo>
                    <a:pt x="215" y="2475"/>
                  </a:moveTo>
                  <a:lnTo>
                    <a:pt x="3981" y="323"/>
                  </a:lnTo>
                  <a:lnTo>
                    <a:pt x="3981" y="323"/>
                  </a:lnTo>
                  <a:lnTo>
                    <a:pt x="3981" y="216"/>
                  </a:lnTo>
                  <a:lnTo>
                    <a:pt x="3981" y="108"/>
                  </a:lnTo>
                  <a:lnTo>
                    <a:pt x="3981" y="108"/>
                  </a:lnTo>
                  <a:lnTo>
                    <a:pt x="3873" y="0"/>
                  </a:lnTo>
                  <a:lnTo>
                    <a:pt x="3766" y="108"/>
                  </a:lnTo>
                  <a:lnTo>
                    <a:pt x="108" y="2260"/>
                  </a:lnTo>
                  <a:lnTo>
                    <a:pt x="108" y="2260"/>
                  </a:lnTo>
                  <a:lnTo>
                    <a:pt x="0" y="2260"/>
                  </a:lnTo>
                  <a:lnTo>
                    <a:pt x="0" y="2367"/>
                  </a:lnTo>
                  <a:lnTo>
                    <a:pt x="0" y="2367"/>
                  </a:lnTo>
                  <a:lnTo>
                    <a:pt x="108" y="2475"/>
                  </a:lnTo>
                  <a:lnTo>
                    <a:pt x="215" y="247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516;p29">
              <a:extLst>
                <a:ext uri="{FF2B5EF4-FFF2-40B4-BE49-F238E27FC236}">
                  <a16:creationId xmlns:a16="http://schemas.microsoft.com/office/drawing/2014/main" id="{344381AD-A8F2-8B84-FE61-1F027153E239}"/>
                </a:ext>
              </a:extLst>
            </p:cNvPr>
            <p:cNvSpPr/>
            <p:nvPr/>
          </p:nvSpPr>
          <p:spPr>
            <a:xfrm>
              <a:off x="6163450" y="2326275"/>
              <a:ext cx="99525" cy="61875"/>
            </a:xfrm>
            <a:custGeom>
              <a:avLst/>
              <a:gdLst/>
              <a:ahLst/>
              <a:cxnLst/>
              <a:rect l="l" t="t" r="r" b="b"/>
              <a:pathLst>
                <a:path w="3981" h="2475" extrusionOk="0">
                  <a:moveTo>
                    <a:pt x="3766" y="0"/>
                  </a:moveTo>
                  <a:lnTo>
                    <a:pt x="108" y="2152"/>
                  </a:lnTo>
                  <a:lnTo>
                    <a:pt x="0" y="2259"/>
                  </a:lnTo>
                  <a:lnTo>
                    <a:pt x="0" y="2367"/>
                  </a:lnTo>
                  <a:lnTo>
                    <a:pt x="108" y="2475"/>
                  </a:lnTo>
                  <a:lnTo>
                    <a:pt x="215" y="2475"/>
                  </a:lnTo>
                  <a:lnTo>
                    <a:pt x="3981" y="323"/>
                  </a:lnTo>
                  <a:lnTo>
                    <a:pt x="3981" y="215"/>
                  </a:lnTo>
                  <a:lnTo>
                    <a:pt x="3981" y="108"/>
                  </a:lnTo>
                  <a:lnTo>
                    <a:pt x="387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517;p29">
              <a:extLst>
                <a:ext uri="{FF2B5EF4-FFF2-40B4-BE49-F238E27FC236}">
                  <a16:creationId xmlns:a16="http://schemas.microsoft.com/office/drawing/2014/main" id="{70465DD2-AD7D-6374-9029-8D3D5C6196BD}"/>
                </a:ext>
              </a:extLst>
            </p:cNvPr>
            <p:cNvSpPr/>
            <p:nvPr/>
          </p:nvSpPr>
          <p:spPr>
            <a:xfrm>
              <a:off x="6163450" y="2326275"/>
              <a:ext cx="99525" cy="61875"/>
            </a:xfrm>
            <a:custGeom>
              <a:avLst/>
              <a:gdLst/>
              <a:ahLst/>
              <a:cxnLst/>
              <a:rect l="l" t="t" r="r" b="b"/>
              <a:pathLst>
                <a:path w="3981" h="2475" fill="none" extrusionOk="0">
                  <a:moveTo>
                    <a:pt x="215" y="2475"/>
                  </a:moveTo>
                  <a:lnTo>
                    <a:pt x="3981" y="323"/>
                  </a:lnTo>
                  <a:lnTo>
                    <a:pt x="3981" y="323"/>
                  </a:lnTo>
                  <a:lnTo>
                    <a:pt x="3981" y="215"/>
                  </a:lnTo>
                  <a:lnTo>
                    <a:pt x="3981" y="108"/>
                  </a:lnTo>
                  <a:lnTo>
                    <a:pt x="3981" y="108"/>
                  </a:lnTo>
                  <a:lnTo>
                    <a:pt x="3873" y="0"/>
                  </a:lnTo>
                  <a:lnTo>
                    <a:pt x="3766" y="0"/>
                  </a:lnTo>
                  <a:lnTo>
                    <a:pt x="108" y="2152"/>
                  </a:lnTo>
                  <a:lnTo>
                    <a:pt x="108" y="2152"/>
                  </a:lnTo>
                  <a:lnTo>
                    <a:pt x="0" y="2259"/>
                  </a:lnTo>
                  <a:lnTo>
                    <a:pt x="0" y="2367"/>
                  </a:lnTo>
                  <a:lnTo>
                    <a:pt x="0" y="2367"/>
                  </a:lnTo>
                  <a:lnTo>
                    <a:pt x="108" y="2475"/>
                  </a:lnTo>
                  <a:lnTo>
                    <a:pt x="215" y="247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518;p29">
              <a:extLst>
                <a:ext uri="{FF2B5EF4-FFF2-40B4-BE49-F238E27FC236}">
                  <a16:creationId xmlns:a16="http://schemas.microsoft.com/office/drawing/2014/main" id="{598E20B7-BF8B-A7E7-FDA9-F1302DA7F026}"/>
                </a:ext>
              </a:extLst>
            </p:cNvPr>
            <p:cNvSpPr/>
            <p:nvPr/>
          </p:nvSpPr>
          <p:spPr>
            <a:xfrm>
              <a:off x="6163450" y="2347775"/>
              <a:ext cx="99525" cy="61900"/>
            </a:xfrm>
            <a:custGeom>
              <a:avLst/>
              <a:gdLst/>
              <a:ahLst/>
              <a:cxnLst/>
              <a:rect l="l" t="t" r="r" b="b"/>
              <a:pathLst>
                <a:path w="3981" h="2476" extrusionOk="0">
                  <a:moveTo>
                    <a:pt x="3766" y="1"/>
                  </a:moveTo>
                  <a:lnTo>
                    <a:pt x="108" y="2153"/>
                  </a:lnTo>
                  <a:lnTo>
                    <a:pt x="0" y="2260"/>
                  </a:lnTo>
                  <a:lnTo>
                    <a:pt x="0" y="2368"/>
                  </a:lnTo>
                  <a:lnTo>
                    <a:pt x="108" y="2475"/>
                  </a:lnTo>
                  <a:lnTo>
                    <a:pt x="215" y="2475"/>
                  </a:lnTo>
                  <a:lnTo>
                    <a:pt x="3981" y="324"/>
                  </a:lnTo>
                  <a:lnTo>
                    <a:pt x="3981" y="216"/>
                  </a:lnTo>
                  <a:lnTo>
                    <a:pt x="3981" y="108"/>
                  </a:lnTo>
                  <a:lnTo>
                    <a:pt x="387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519;p29">
              <a:extLst>
                <a:ext uri="{FF2B5EF4-FFF2-40B4-BE49-F238E27FC236}">
                  <a16:creationId xmlns:a16="http://schemas.microsoft.com/office/drawing/2014/main" id="{6373CA60-7C65-585C-09C5-1B197ACDB0A3}"/>
                </a:ext>
              </a:extLst>
            </p:cNvPr>
            <p:cNvSpPr/>
            <p:nvPr/>
          </p:nvSpPr>
          <p:spPr>
            <a:xfrm>
              <a:off x="6163450" y="2347775"/>
              <a:ext cx="99525" cy="61900"/>
            </a:xfrm>
            <a:custGeom>
              <a:avLst/>
              <a:gdLst/>
              <a:ahLst/>
              <a:cxnLst/>
              <a:rect l="l" t="t" r="r" b="b"/>
              <a:pathLst>
                <a:path w="3981" h="2476" fill="none" extrusionOk="0">
                  <a:moveTo>
                    <a:pt x="215" y="2475"/>
                  </a:moveTo>
                  <a:lnTo>
                    <a:pt x="3981" y="324"/>
                  </a:lnTo>
                  <a:lnTo>
                    <a:pt x="3981" y="324"/>
                  </a:lnTo>
                  <a:lnTo>
                    <a:pt x="3981" y="216"/>
                  </a:lnTo>
                  <a:lnTo>
                    <a:pt x="3981" y="108"/>
                  </a:lnTo>
                  <a:lnTo>
                    <a:pt x="3981" y="108"/>
                  </a:lnTo>
                  <a:lnTo>
                    <a:pt x="3873" y="1"/>
                  </a:lnTo>
                  <a:lnTo>
                    <a:pt x="3766" y="1"/>
                  </a:lnTo>
                  <a:lnTo>
                    <a:pt x="108" y="2153"/>
                  </a:lnTo>
                  <a:lnTo>
                    <a:pt x="108" y="2153"/>
                  </a:lnTo>
                  <a:lnTo>
                    <a:pt x="0" y="2260"/>
                  </a:lnTo>
                  <a:lnTo>
                    <a:pt x="0" y="2368"/>
                  </a:lnTo>
                  <a:lnTo>
                    <a:pt x="0" y="2368"/>
                  </a:lnTo>
                  <a:lnTo>
                    <a:pt x="108" y="2475"/>
                  </a:lnTo>
                  <a:lnTo>
                    <a:pt x="215" y="247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520;p29">
              <a:extLst>
                <a:ext uri="{FF2B5EF4-FFF2-40B4-BE49-F238E27FC236}">
                  <a16:creationId xmlns:a16="http://schemas.microsoft.com/office/drawing/2014/main" id="{0547E7D5-89B2-C4E0-D566-9E72D3EF6BC9}"/>
                </a:ext>
              </a:extLst>
            </p:cNvPr>
            <p:cNvSpPr/>
            <p:nvPr/>
          </p:nvSpPr>
          <p:spPr>
            <a:xfrm>
              <a:off x="6106950" y="2216000"/>
              <a:ext cx="37700" cy="53800"/>
            </a:xfrm>
            <a:custGeom>
              <a:avLst/>
              <a:gdLst/>
              <a:ahLst/>
              <a:cxnLst/>
              <a:rect l="l" t="t" r="r" b="b"/>
              <a:pathLst>
                <a:path w="1508" h="2152" extrusionOk="0">
                  <a:moveTo>
                    <a:pt x="1" y="0"/>
                  </a:moveTo>
                  <a:lnTo>
                    <a:pt x="1" y="108"/>
                  </a:lnTo>
                  <a:lnTo>
                    <a:pt x="1" y="646"/>
                  </a:lnTo>
                  <a:lnTo>
                    <a:pt x="1" y="1291"/>
                  </a:lnTo>
                  <a:lnTo>
                    <a:pt x="109" y="1291"/>
                  </a:lnTo>
                  <a:lnTo>
                    <a:pt x="109" y="1399"/>
                  </a:lnTo>
                  <a:lnTo>
                    <a:pt x="754" y="1829"/>
                  </a:lnTo>
                  <a:lnTo>
                    <a:pt x="969" y="1829"/>
                  </a:lnTo>
                  <a:lnTo>
                    <a:pt x="1184" y="2044"/>
                  </a:lnTo>
                  <a:lnTo>
                    <a:pt x="1507" y="2152"/>
                  </a:lnTo>
                  <a:lnTo>
                    <a:pt x="1507" y="1184"/>
                  </a:lnTo>
                  <a:lnTo>
                    <a:pt x="1"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521;p29">
              <a:extLst>
                <a:ext uri="{FF2B5EF4-FFF2-40B4-BE49-F238E27FC236}">
                  <a16:creationId xmlns:a16="http://schemas.microsoft.com/office/drawing/2014/main" id="{F914E71F-DA97-946B-3618-DA6E5BED50F9}"/>
                </a:ext>
              </a:extLst>
            </p:cNvPr>
            <p:cNvSpPr/>
            <p:nvPr/>
          </p:nvSpPr>
          <p:spPr>
            <a:xfrm>
              <a:off x="6106950" y="2216000"/>
              <a:ext cx="37700" cy="53800"/>
            </a:xfrm>
            <a:custGeom>
              <a:avLst/>
              <a:gdLst/>
              <a:ahLst/>
              <a:cxnLst/>
              <a:rect l="l" t="t" r="r" b="b"/>
              <a:pathLst>
                <a:path w="1508" h="2152" fill="none" extrusionOk="0">
                  <a:moveTo>
                    <a:pt x="754" y="1829"/>
                  </a:moveTo>
                  <a:lnTo>
                    <a:pt x="754" y="1829"/>
                  </a:lnTo>
                  <a:lnTo>
                    <a:pt x="969" y="1829"/>
                  </a:lnTo>
                  <a:lnTo>
                    <a:pt x="969" y="1829"/>
                  </a:lnTo>
                  <a:lnTo>
                    <a:pt x="1184" y="2044"/>
                  </a:lnTo>
                  <a:lnTo>
                    <a:pt x="1184" y="2044"/>
                  </a:lnTo>
                  <a:lnTo>
                    <a:pt x="1507" y="2152"/>
                  </a:lnTo>
                  <a:lnTo>
                    <a:pt x="1507" y="1184"/>
                  </a:lnTo>
                  <a:lnTo>
                    <a:pt x="1" y="0"/>
                  </a:lnTo>
                  <a:lnTo>
                    <a:pt x="1" y="108"/>
                  </a:lnTo>
                  <a:lnTo>
                    <a:pt x="1" y="108"/>
                  </a:lnTo>
                  <a:lnTo>
                    <a:pt x="1" y="646"/>
                  </a:lnTo>
                  <a:lnTo>
                    <a:pt x="1" y="646"/>
                  </a:lnTo>
                  <a:lnTo>
                    <a:pt x="1" y="968"/>
                  </a:lnTo>
                  <a:lnTo>
                    <a:pt x="1" y="968"/>
                  </a:lnTo>
                  <a:lnTo>
                    <a:pt x="1" y="430"/>
                  </a:lnTo>
                  <a:lnTo>
                    <a:pt x="1" y="430"/>
                  </a:lnTo>
                  <a:lnTo>
                    <a:pt x="1" y="968"/>
                  </a:lnTo>
                  <a:lnTo>
                    <a:pt x="1" y="968"/>
                  </a:lnTo>
                  <a:lnTo>
                    <a:pt x="1" y="1291"/>
                  </a:lnTo>
                  <a:lnTo>
                    <a:pt x="1" y="1291"/>
                  </a:lnTo>
                  <a:lnTo>
                    <a:pt x="1" y="1076"/>
                  </a:lnTo>
                  <a:lnTo>
                    <a:pt x="1" y="1076"/>
                  </a:lnTo>
                  <a:lnTo>
                    <a:pt x="1" y="1399"/>
                  </a:lnTo>
                  <a:lnTo>
                    <a:pt x="1" y="1399"/>
                  </a:lnTo>
                  <a:lnTo>
                    <a:pt x="1" y="538"/>
                  </a:lnTo>
                  <a:lnTo>
                    <a:pt x="1" y="538"/>
                  </a:lnTo>
                  <a:lnTo>
                    <a:pt x="1" y="968"/>
                  </a:lnTo>
                  <a:lnTo>
                    <a:pt x="1" y="968"/>
                  </a:lnTo>
                  <a:lnTo>
                    <a:pt x="1" y="1184"/>
                  </a:lnTo>
                  <a:lnTo>
                    <a:pt x="1" y="1291"/>
                  </a:lnTo>
                  <a:lnTo>
                    <a:pt x="109" y="1291"/>
                  </a:lnTo>
                  <a:lnTo>
                    <a:pt x="109" y="139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522;p29">
              <a:extLst>
                <a:ext uri="{FF2B5EF4-FFF2-40B4-BE49-F238E27FC236}">
                  <a16:creationId xmlns:a16="http://schemas.microsoft.com/office/drawing/2014/main" id="{72AA03C7-F266-6B8F-5405-ABD29F9CB8B1}"/>
                </a:ext>
              </a:extLst>
            </p:cNvPr>
            <p:cNvSpPr/>
            <p:nvPr/>
          </p:nvSpPr>
          <p:spPr>
            <a:xfrm>
              <a:off x="6104275" y="2213300"/>
              <a:ext cx="43050" cy="61900"/>
            </a:xfrm>
            <a:custGeom>
              <a:avLst/>
              <a:gdLst/>
              <a:ahLst/>
              <a:cxnLst/>
              <a:rect l="l" t="t" r="r" b="b"/>
              <a:pathLst>
                <a:path w="1722" h="2476" extrusionOk="0">
                  <a:moveTo>
                    <a:pt x="323" y="395"/>
                  </a:moveTo>
                  <a:lnTo>
                    <a:pt x="1399" y="1292"/>
                  </a:lnTo>
                  <a:lnTo>
                    <a:pt x="1399" y="2009"/>
                  </a:lnTo>
                  <a:lnTo>
                    <a:pt x="969" y="1722"/>
                  </a:lnTo>
                  <a:lnTo>
                    <a:pt x="431" y="1399"/>
                  </a:lnTo>
                  <a:lnTo>
                    <a:pt x="323" y="1399"/>
                  </a:lnTo>
                  <a:lnTo>
                    <a:pt x="323" y="395"/>
                  </a:lnTo>
                  <a:close/>
                  <a:moveTo>
                    <a:pt x="108" y="1"/>
                  </a:moveTo>
                  <a:lnTo>
                    <a:pt x="0" y="108"/>
                  </a:lnTo>
                  <a:lnTo>
                    <a:pt x="0" y="216"/>
                  </a:lnTo>
                  <a:lnTo>
                    <a:pt x="0" y="1399"/>
                  </a:lnTo>
                  <a:lnTo>
                    <a:pt x="0" y="1507"/>
                  </a:lnTo>
                  <a:lnTo>
                    <a:pt x="108" y="1614"/>
                  </a:lnTo>
                  <a:lnTo>
                    <a:pt x="1507" y="2475"/>
                  </a:lnTo>
                  <a:lnTo>
                    <a:pt x="1614" y="2475"/>
                  </a:lnTo>
                  <a:lnTo>
                    <a:pt x="1722" y="2260"/>
                  </a:lnTo>
                  <a:lnTo>
                    <a:pt x="1722" y="1292"/>
                  </a:lnTo>
                  <a:lnTo>
                    <a:pt x="1614" y="1184"/>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523;p29">
              <a:extLst>
                <a:ext uri="{FF2B5EF4-FFF2-40B4-BE49-F238E27FC236}">
                  <a16:creationId xmlns:a16="http://schemas.microsoft.com/office/drawing/2014/main" id="{064283D9-4365-FBAE-8B0C-7FB9408C04DC}"/>
                </a:ext>
              </a:extLst>
            </p:cNvPr>
            <p:cNvSpPr/>
            <p:nvPr/>
          </p:nvSpPr>
          <p:spPr>
            <a:xfrm>
              <a:off x="6144625" y="2199850"/>
              <a:ext cx="78025" cy="69950"/>
            </a:xfrm>
            <a:custGeom>
              <a:avLst/>
              <a:gdLst/>
              <a:ahLst/>
              <a:cxnLst/>
              <a:rect l="l" t="t" r="r" b="b"/>
              <a:pathLst>
                <a:path w="3121" h="2798" extrusionOk="0">
                  <a:moveTo>
                    <a:pt x="3120" y="1"/>
                  </a:moveTo>
                  <a:lnTo>
                    <a:pt x="0" y="1830"/>
                  </a:lnTo>
                  <a:lnTo>
                    <a:pt x="0" y="2798"/>
                  </a:lnTo>
                  <a:lnTo>
                    <a:pt x="3120" y="969"/>
                  </a:lnTo>
                  <a:lnTo>
                    <a:pt x="3120"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524;p29">
              <a:extLst>
                <a:ext uri="{FF2B5EF4-FFF2-40B4-BE49-F238E27FC236}">
                  <a16:creationId xmlns:a16="http://schemas.microsoft.com/office/drawing/2014/main" id="{47BF6141-167F-C795-5E88-9A6944E41B87}"/>
                </a:ext>
              </a:extLst>
            </p:cNvPr>
            <p:cNvSpPr/>
            <p:nvPr/>
          </p:nvSpPr>
          <p:spPr>
            <a:xfrm>
              <a:off x="6139250" y="2194475"/>
              <a:ext cx="88775" cy="80725"/>
            </a:xfrm>
            <a:custGeom>
              <a:avLst/>
              <a:gdLst/>
              <a:ahLst/>
              <a:cxnLst/>
              <a:rect l="l" t="t" r="r" b="b"/>
              <a:pathLst>
                <a:path w="3551" h="3229" extrusionOk="0">
                  <a:moveTo>
                    <a:pt x="3228" y="442"/>
                  </a:moveTo>
                  <a:lnTo>
                    <a:pt x="3228" y="1184"/>
                  </a:lnTo>
                  <a:lnTo>
                    <a:pt x="323" y="2798"/>
                  </a:lnTo>
                  <a:lnTo>
                    <a:pt x="323" y="2045"/>
                  </a:lnTo>
                  <a:lnTo>
                    <a:pt x="3228" y="442"/>
                  </a:lnTo>
                  <a:close/>
                  <a:moveTo>
                    <a:pt x="3335" y="0"/>
                  </a:moveTo>
                  <a:lnTo>
                    <a:pt x="108" y="1829"/>
                  </a:lnTo>
                  <a:lnTo>
                    <a:pt x="0" y="2045"/>
                  </a:lnTo>
                  <a:lnTo>
                    <a:pt x="0" y="3013"/>
                  </a:lnTo>
                  <a:lnTo>
                    <a:pt x="108" y="3228"/>
                  </a:lnTo>
                  <a:lnTo>
                    <a:pt x="215" y="3228"/>
                  </a:lnTo>
                  <a:lnTo>
                    <a:pt x="3443" y="1399"/>
                  </a:lnTo>
                  <a:lnTo>
                    <a:pt x="3550" y="1184"/>
                  </a:lnTo>
                  <a:lnTo>
                    <a:pt x="3550" y="216"/>
                  </a:lnTo>
                  <a:lnTo>
                    <a:pt x="344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525;p29">
              <a:extLst>
                <a:ext uri="{FF2B5EF4-FFF2-40B4-BE49-F238E27FC236}">
                  <a16:creationId xmlns:a16="http://schemas.microsoft.com/office/drawing/2014/main" id="{B5C3C0E8-60DA-DCAD-74B7-8997C61C4A49}"/>
                </a:ext>
              </a:extLst>
            </p:cNvPr>
            <p:cNvSpPr/>
            <p:nvPr/>
          </p:nvSpPr>
          <p:spPr>
            <a:xfrm>
              <a:off x="6106950" y="2170275"/>
              <a:ext cx="115700" cy="75325"/>
            </a:xfrm>
            <a:custGeom>
              <a:avLst/>
              <a:gdLst/>
              <a:ahLst/>
              <a:cxnLst/>
              <a:rect l="l" t="t" r="r" b="b"/>
              <a:pathLst>
                <a:path w="4628" h="3013" extrusionOk="0">
                  <a:moveTo>
                    <a:pt x="3229" y="0"/>
                  </a:moveTo>
                  <a:lnTo>
                    <a:pt x="1" y="1829"/>
                  </a:lnTo>
                  <a:lnTo>
                    <a:pt x="1507" y="3013"/>
                  </a:lnTo>
                  <a:lnTo>
                    <a:pt x="4627" y="1184"/>
                  </a:lnTo>
                  <a:lnTo>
                    <a:pt x="322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526;p29">
              <a:extLst>
                <a:ext uri="{FF2B5EF4-FFF2-40B4-BE49-F238E27FC236}">
                  <a16:creationId xmlns:a16="http://schemas.microsoft.com/office/drawing/2014/main" id="{4E1D7D1A-E4E3-EAF5-DDFC-90653FF723B7}"/>
                </a:ext>
              </a:extLst>
            </p:cNvPr>
            <p:cNvSpPr/>
            <p:nvPr/>
          </p:nvSpPr>
          <p:spPr>
            <a:xfrm>
              <a:off x="6104275" y="2167575"/>
              <a:ext cx="123750" cy="80725"/>
            </a:xfrm>
            <a:custGeom>
              <a:avLst/>
              <a:gdLst/>
              <a:ahLst/>
              <a:cxnLst/>
              <a:rect l="l" t="t" r="r" b="b"/>
              <a:pathLst>
                <a:path w="4950" h="3229" extrusionOk="0">
                  <a:moveTo>
                    <a:pt x="3336" y="323"/>
                  </a:moveTo>
                  <a:lnTo>
                    <a:pt x="4519" y="1184"/>
                  </a:lnTo>
                  <a:lnTo>
                    <a:pt x="1614" y="2905"/>
                  </a:lnTo>
                  <a:lnTo>
                    <a:pt x="378" y="1955"/>
                  </a:lnTo>
                  <a:lnTo>
                    <a:pt x="378" y="1955"/>
                  </a:lnTo>
                  <a:lnTo>
                    <a:pt x="3336" y="323"/>
                  </a:lnTo>
                  <a:close/>
                  <a:moveTo>
                    <a:pt x="3336" y="1"/>
                  </a:moveTo>
                  <a:lnTo>
                    <a:pt x="108" y="1830"/>
                  </a:lnTo>
                  <a:lnTo>
                    <a:pt x="0" y="1937"/>
                  </a:lnTo>
                  <a:lnTo>
                    <a:pt x="108" y="2045"/>
                  </a:lnTo>
                  <a:lnTo>
                    <a:pt x="1507" y="3228"/>
                  </a:lnTo>
                  <a:lnTo>
                    <a:pt x="1614" y="3228"/>
                  </a:lnTo>
                  <a:lnTo>
                    <a:pt x="4842" y="1399"/>
                  </a:lnTo>
                  <a:lnTo>
                    <a:pt x="4949" y="1292"/>
                  </a:lnTo>
                  <a:lnTo>
                    <a:pt x="4842" y="1076"/>
                  </a:lnTo>
                  <a:lnTo>
                    <a:pt x="344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527;p29">
              <a:extLst>
                <a:ext uri="{FF2B5EF4-FFF2-40B4-BE49-F238E27FC236}">
                  <a16:creationId xmlns:a16="http://schemas.microsoft.com/office/drawing/2014/main" id="{F6AC30DC-7205-2374-1126-BF3DB838B01A}"/>
                </a:ext>
              </a:extLst>
            </p:cNvPr>
            <p:cNvSpPr/>
            <p:nvPr/>
          </p:nvSpPr>
          <p:spPr>
            <a:xfrm>
              <a:off x="5784200" y="1855575"/>
              <a:ext cx="196375" cy="228650"/>
            </a:xfrm>
            <a:custGeom>
              <a:avLst/>
              <a:gdLst/>
              <a:ahLst/>
              <a:cxnLst/>
              <a:rect l="l" t="t" r="r" b="b"/>
              <a:pathLst>
                <a:path w="7855" h="9146" extrusionOk="0">
                  <a:moveTo>
                    <a:pt x="1" y="1"/>
                  </a:moveTo>
                  <a:lnTo>
                    <a:pt x="108" y="538"/>
                  </a:lnTo>
                  <a:lnTo>
                    <a:pt x="216" y="1184"/>
                  </a:lnTo>
                  <a:lnTo>
                    <a:pt x="216" y="2690"/>
                  </a:lnTo>
                  <a:lnTo>
                    <a:pt x="108" y="4089"/>
                  </a:lnTo>
                  <a:lnTo>
                    <a:pt x="108" y="4734"/>
                  </a:lnTo>
                  <a:lnTo>
                    <a:pt x="7639" y="9145"/>
                  </a:lnTo>
                  <a:lnTo>
                    <a:pt x="7854" y="9145"/>
                  </a:lnTo>
                  <a:lnTo>
                    <a:pt x="7532" y="7962"/>
                  </a:lnTo>
                  <a:lnTo>
                    <a:pt x="7101" y="6778"/>
                  </a:lnTo>
                  <a:lnTo>
                    <a:pt x="6563" y="5703"/>
                  </a:lnTo>
                  <a:lnTo>
                    <a:pt x="6025" y="4842"/>
                  </a:lnTo>
                  <a:lnTo>
                    <a:pt x="5380" y="3981"/>
                  </a:lnTo>
                  <a:lnTo>
                    <a:pt x="4734" y="3228"/>
                  </a:lnTo>
                  <a:lnTo>
                    <a:pt x="3981" y="2583"/>
                  </a:lnTo>
                  <a:lnTo>
                    <a:pt x="3336" y="2045"/>
                  </a:lnTo>
                  <a:lnTo>
                    <a:pt x="2045" y="1076"/>
                  </a:lnTo>
                  <a:lnTo>
                    <a:pt x="969" y="431"/>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528;p29">
              <a:extLst>
                <a:ext uri="{FF2B5EF4-FFF2-40B4-BE49-F238E27FC236}">
                  <a16:creationId xmlns:a16="http://schemas.microsoft.com/office/drawing/2014/main" id="{AF972CB5-D119-0121-E528-A19AB4EA6364}"/>
                </a:ext>
              </a:extLst>
            </p:cNvPr>
            <p:cNvSpPr/>
            <p:nvPr/>
          </p:nvSpPr>
          <p:spPr>
            <a:xfrm>
              <a:off x="5784200" y="1855575"/>
              <a:ext cx="196375" cy="228650"/>
            </a:xfrm>
            <a:custGeom>
              <a:avLst/>
              <a:gdLst/>
              <a:ahLst/>
              <a:cxnLst/>
              <a:rect l="l" t="t" r="r" b="b"/>
              <a:pathLst>
                <a:path w="7855" h="9146" fill="none" extrusionOk="0">
                  <a:moveTo>
                    <a:pt x="7639" y="9145"/>
                  </a:moveTo>
                  <a:lnTo>
                    <a:pt x="108" y="4734"/>
                  </a:lnTo>
                  <a:lnTo>
                    <a:pt x="108" y="4734"/>
                  </a:lnTo>
                  <a:lnTo>
                    <a:pt x="108" y="4089"/>
                  </a:lnTo>
                  <a:lnTo>
                    <a:pt x="216" y="2690"/>
                  </a:lnTo>
                  <a:lnTo>
                    <a:pt x="216" y="1184"/>
                  </a:lnTo>
                  <a:lnTo>
                    <a:pt x="108" y="538"/>
                  </a:lnTo>
                  <a:lnTo>
                    <a:pt x="1" y="1"/>
                  </a:lnTo>
                  <a:lnTo>
                    <a:pt x="1" y="1"/>
                  </a:lnTo>
                  <a:lnTo>
                    <a:pt x="969" y="431"/>
                  </a:lnTo>
                  <a:lnTo>
                    <a:pt x="2045" y="1076"/>
                  </a:lnTo>
                  <a:lnTo>
                    <a:pt x="3336" y="2045"/>
                  </a:lnTo>
                  <a:lnTo>
                    <a:pt x="3981" y="2583"/>
                  </a:lnTo>
                  <a:lnTo>
                    <a:pt x="4734" y="3228"/>
                  </a:lnTo>
                  <a:lnTo>
                    <a:pt x="5380" y="3981"/>
                  </a:lnTo>
                  <a:lnTo>
                    <a:pt x="6025" y="4842"/>
                  </a:lnTo>
                  <a:lnTo>
                    <a:pt x="6563" y="5703"/>
                  </a:lnTo>
                  <a:lnTo>
                    <a:pt x="7101" y="6778"/>
                  </a:lnTo>
                  <a:lnTo>
                    <a:pt x="7532" y="7962"/>
                  </a:lnTo>
                  <a:lnTo>
                    <a:pt x="7854" y="914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529;p29">
              <a:extLst>
                <a:ext uri="{FF2B5EF4-FFF2-40B4-BE49-F238E27FC236}">
                  <a16:creationId xmlns:a16="http://schemas.microsoft.com/office/drawing/2014/main" id="{8EA848C3-253D-765F-E0EF-DFE32F598D2E}"/>
                </a:ext>
              </a:extLst>
            </p:cNvPr>
            <p:cNvSpPr/>
            <p:nvPr/>
          </p:nvSpPr>
          <p:spPr>
            <a:xfrm>
              <a:off x="5778825" y="1852875"/>
              <a:ext cx="204425" cy="236725"/>
            </a:xfrm>
            <a:custGeom>
              <a:avLst/>
              <a:gdLst/>
              <a:ahLst/>
              <a:cxnLst/>
              <a:rect l="l" t="t" r="r" b="b"/>
              <a:pathLst>
                <a:path w="8177" h="9469" extrusionOk="0">
                  <a:moveTo>
                    <a:pt x="431" y="431"/>
                  </a:moveTo>
                  <a:lnTo>
                    <a:pt x="646" y="539"/>
                  </a:lnTo>
                  <a:lnTo>
                    <a:pt x="1507" y="969"/>
                  </a:lnTo>
                  <a:lnTo>
                    <a:pt x="2582" y="1615"/>
                  </a:lnTo>
                  <a:lnTo>
                    <a:pt x="3766" y="2475"/>
                  </a:lnTo>
                  <a:lnTo>
                    <a:pt x="5057" y="3659"/>
                  </a:lnTo>
                  <a:lnTo>
                    <a:pt x="5702" y="4412"/>
                  </a:lnTo>
                  <a:lnTo>
                    <a:pt x="6240" y="5273"/>
                  </a:lnTo>
                  <a:lnTo>
                    <a:pt x="6778" y="6133"/>
                  </a:lnTo>
                  <a:lnTo>
                    <a:pt x="7209" y="7102"/>
                  </a:lnTo>
                  <a:lnTo>
                    <a:pt x="7639" y="8178"/>
                  </a:lnTo>
                  <a:lnTo>
                    <a:pt x="7798" y="9051"/>
                  </a:lnTo>
                  <a:lnTo>
                    <a:pt x="7798" y="9051"/>
                  </a:lnTo>
                  <a:lnTo>
                    <a:pt x="436" y="4800"/>
                  </a:lnTo>
                  <a:lnTo>
                    <a:pt x="436" y="4800"/>
                  </a:lnTo>
                  <a:lnTo>
                    <a:pt x="538" y="3982"/>
                  </a:lnTo>
                  <a:lnTo>
                    <a:pt x="646" y="2045"/>
                  </a:lnTo>
                  <a:lnTo>
                    <a:pt x="538" y="969"/>
                  </a:lnTo>
                  <a:lnTo>
                    <a:pt x="431" y="431"/>
                  </a:lnTo>
                  <a:close/>
                  <a:moveTo>
                    <a:pt x="0" y="1"/>
                  </a:moveTo>
                  <a:lnTo>
                    <a:pt x="0" y="216"/>
                  </a:lnTo>
                  <a:lnTo>
                    <a:pt x="216" y="539"/>
                  </a:lnTo>
                  <a:lnTo>
                    <a:pt x="216" y="969"/>
                  </a:lnTo>
                  <a:lnTo>
                    <a:pt x="323" y="2045"/>
                  </a:lnTo>
                  <a:lnTo>
                    <a:pt x="216" y="3982"/>
                  </a:lnTo>
                  <a:lnTo>
                    <a:pt x="108" y="4842"/>
                  </a:lnTo>
                  <a:lnTo>
                    <a:pt x="216" y="4950"/>
                  </a:lnTo>
                  <a:lnTo>
                    <a:pt x="7854" y="9361"/>
                  </a:lnTo>
                  <a:lnTo>
                    <a:pt x="7962" y="9469"/>
                  </a:lnTo>
                  <a:lnTo>
                    <a:pt x="7962" y="9361"/>
                  </a:lnTo>
                  <a:lnTo>
                    <a:pt x="8069" y="9469"/>
                  </a:lnTo>
                  <a:lnTo>
                    <a:pt x="8177" y="9361"/>
                  </a:lnTo>
                  <a:lnTo>
                    <a:pt x="8177" y="9253"/>
                  </a:lnTo>
                  <a:lnTo>
                    <a:pt x="7854" y="7962"/>
                  </a:lnTo>
                  <a:lnTo>
                    <a:pt x="7424" y="6779"/>
                  </a:lnTo>
                  <a:lnTo>
                    <a:pt x="6886" y="5811"/>
                  </a:lnTo>
                  <a:lnTo>
                    <a:pt x="6348" y="4842"/>
                  </a:lnTo>
                  <a:lnTo>
                    <a:pt x="5702" y="3982"/>
                  </a:lnTo>
                  <a:lnTo>
                    <a:pt x="5057" y="3229"/>
                  </a:lnTo>
                  <a:lnTo>
                    <a:pt x="4304" y="2583"/>
                  </a:lnTo>
                  <a:lnTo>
                    <a:pt x="3658" y="1938"/>
                  </a:lnTo>
                  <a:lnTo>
                    <a:pt x="2367" y="1077"/>
                  </a:lnTo>
                  <a:lnTo>
                    <a:pt x="1291" y="431"/>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530;p29">
              <a:extLst>
                <a:ext uri="{FF2B5EF4-FFF2-40B4-BE49-F238E27FC236}">
                  <a16:creationId xmlns:a16="http://schemas.microsoft.com/office/drawing/2014/main" id="{00DFA06A-E456-1F4E-80FB-01D2EA0CACE6}"/>
                </a:ext>
              </a:extLst>
            </p:cNvPr>
            <p:cNvSpPr/>
            <p:nvPr/>
          </p:nvSpPr>
          <p:spPr>
            <a:xfrm>
              <a:off x="6031650" y="1713025"/>
              <a:ext cx="196375" cy="228650"/>
            </a:xfrm>
            <a:custGeom>
              <a:avLst/>
              <a:gdLst/>
              <a:ahLst/>
              <a:cxnLst/>
              <a:rect l="l" t="t" r="r" b="b"/>
              <a:pathLst>
                <a:path w="7855" h="9146" extrusionOk="0">
                  <a:moveTo>
                    <a:pt x="1" y="0"/>
                  </a:moveTo>
                  <a:lnTo>
                    <a:pt x="108" y="431"/>
                  </a:lnTo>
                  <a:lnTo>
                    <a:pt x="216" y="1076"/>
                  </a:lnTo>
                  <a:lnTo>
                    <a:pt x="216" y="2690"/>
                  </a:lnTo>
                  <a:lnTo>
                    <a:pt x="108" y="4089"/>
                  </a:lnTo>
                  <a:lnTo>
                    <a:pt x="108" y="4627"/>
                  </a:lnTo>
                  <a:lnTo>
                    <a:pt x="7639" y="9145"/>
                  </a:lnTo>
                  <a:lnTo>
                    <a:pt x="7854" y="9145"/>
                  </a:lnTo>
                  <a:lnTo>
                    <a:pt x="7532" y="7854"/>
                  </a:lnTo>
                  <a:lnTo>
                    <a:pt x="7101" y="6671"/>
                  </a:lnTo>
                  <a:lnTo>
                    <a:pt x="6563" y="5703"/>
                  </a:lnTo>
                  <a:lnTo>
                    <a:pt x="6025" y="4734"/>
                  </a:lnTo>
                  <a:lnTo>
                    <a:pt x="5380" y="3874"/>
                  </a:lnTo>
                  <a:lnTo>
                    <a:pt x="4734" y="3120"/>
                  </a:lnTo>
                  <a:lnTo>
                    <a:pt x="3981" y="2475"/>
                  </a:lnTo>
                  <a:lnTo>
                    <a:pt x="3336" y="1937"/>
                  </a:lnTo>
                  <a:lnTo>
                    <a:pt x="2045" y="969"/>
                  </a:lnTo>
                  <a:lnTo>
                    <a:pt x="969" y="431"/>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531;p29">
              <a:extLst>
                <a:ext uri="{FF2B5EF4-FFF2-40B4-BE49-F238E27FC236}">
                  <a16:creationId xmlns:a16="http://schemas.microsoft.com/office/drawing/2014/main" id="{D249305E-C0D2-BF60-BB22-18A86D57ACB4}"/>
                </a:ext>
              </a:extLst>
            </p:cNvPr>
            <p:cNvSpPr/>
            <p:nvPr/>
          </p:nvSpPr>
          <p:spPr>
            <a:xfrm>
              <a:off x="6031650" y="1713025"/>
              <a:ext cx="196375" cy="228650"/>
            </a:xfrm>
            <a:custGeom>
              <a:avLst/>
              <a:gdLst/>
              <a:ahLst/>
              <a:cxnLst/>
              <a:rect l="l" t="t" r="r" b="b"/>
              <a:pathLst>
                <a:path w="7855" h="9146" fill="none" extrusionOk="0">
                  <a:moveTo>
                    <a:pt x="7639" y="9145"/>
                  </a:moveTo>
                  <a:lnTo>
                    <a:pt x="108" y="4627"/>
                  </a:lnTo>
                  <a:lnTo>
                    <a:pt x="108" y="4627"/>
                  </a:lnTo>
                  <a:lnTo>
                    <a:pt x="108" y="4089"/>
                  </a:lnTo>
                  <a:lnTo>
                    <a:pt x="216" y="2690"/>
                  </a:lnTo>
                  <a:lnTo>
                    <a:pt x="216" y="1076"/>
                  </a:lnTo>
                  <a:lnTo>
                    <a:pt x="108" y="431"/>
                  </a:lnTo>
                  <a:lnTo>
                    <a:pt x="1" y="0"/>
                  </a:lnTo>
                  <a:lnTo>
                    <a:pt x="1" y="0"/>
                  </a:lnTo>
                  <a:lnTo>
                    <a:pt x="969" y="431"/>
                  </a:lnTo>
                  <a:lnTo>
                    <a:pt x="2045" y="969"/>
                  </a:lnTo>
                  <a:lnTo>
                    <a:pt x="3336" y="1937"/>
                  </a:lnTo>
                  <a:lnTo>
                    <a:pt x="3981" y="2475"/>
                  </a:lnTo>
                  <a:lnTo>
                    <a:pt x="4734" y="3120"/>
                  </a:lnTo>
                  <a:lnTo>
                    <a:pt x="5380" y="3874"/>
                  </a:lnTo>
                  <a:lnTo>
                    <a:pt x="6025" y="4734"/>
                  </a:lnTo>
                  <a:lnTo>
                    <a:pt x="6563" y="5703"/>
                  </a:lnTo>
                  <a:lnTo>
                    <a:pt x="7101" y="6671"/>
                  </a:lnTo>
                  <a:lnTo>
                    <a:pt x="7532" y="7854"/>
                  </a:lnTo>
                  <a:lnTo>
                    <a:pt x="7854" y="914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532;p29">
              <a:extLst>
                <a:ext uri="{FF2B5EF4-FFF2-40B4-BE49-F238E27FC236}">
                  <a16:creationId xmlns:a16="http://schemas.microsoft.com/office/drawing/2014/main" id="{CC814CA3-285E-06ED-2095-10DED3ECB89B}"/>
                </a:ext>
              </a:extLst>
            </p:cNvPr>
            <p:cNvSpPr/>
            <p:nvPr/>
          </p:nvSpPr>
          <p:spPr>
            <a:xfrm>
              <a:off x="6026275" y="1707650"/>
              <a:ext cx="204425" cy="236700"/>
            </a:xfrm>
            <a:custGeom>
              <a:avLst/>
              <a:gdLst/>
              <a:ahLst/>
              <a:cxnLst/>
              <a:rect l="l" t="t" r="r" b="b"/>
              <a:pathLst>
                <a:path w="8177" h="9468" extrusionOk="0">
                  <a:moveTo>
                    <a:pt x="400" y="415"/>
                  </a:moveTo>
                  <a:lnTo>
                    <a:pt x="646" y="538"/>
                  </a:lnTo>
                  <a:lnTo>
                    <a:pt x="1507" y="969"/>
                  </a:lnTo>
                  <a:lnTo>
                    <a:pt x="2582" y="1614"/>
                  </a:lnTo>
                  <a:lnTo>
                    <a:pt x="3766" y="2582"/>
                  </a:lnTo>
                  <a:lnTo>
                    <a:pt x="5057" y="3766"/>
                  </a:lnTo>
                  <a:lnTo>
                    <a:pt x="5702" y="4411"/>
                  </a:lnTo>
                  <a:lnTo>
                    <a:pt x="6240" y="5272"/>
                  </a:lnTo>
                  <a:lnTo>
                    <a:pt x="6778" y="6133"/>
                  </a:lnTo>
                  <a:lnTo>
                    <a:pt x="7209" y="7101"/>
                  </a:lnTo>
                  <a:lnTo>
                    <a:pt x="7639" y="8177"/>
                  </a:lnTo>
                  <a:lnTo>
                    <a:pt x="7798" y="9050"/>
                  </a:lnTo>
                  <a:lnTo>
                    <a:pt x="436" y="4799"/>
                  </a:lnTo>
                  <a:lnTo>
                    <a:pt x="436" y="4799"/>
                  </a:lnTo>
                  <a:lnTo>
                    <a:pt x="538" y="3981"/>
                  </a:lnTo>
                  <a:lnTo>
                    <a:pt x="646" y="2152"/>
                  </a:lnTo>
                  <a:lnTo>
                    <a:pt x="538" y="969"/>
                  </a:lnTo>
                  <a:lnTo>
                    <a:pt x="431" y="538"/>
                  </a:lnTo>
                  <a:lnTo>
                    <a:pt x="400" y="415"/>
                  </a:lnTo>
                  <a:close/>
                  <a:moveTo>
                    <a:pt x="216" y="0"/>
                  </a:moveTo>
                  <a:lnTo>
                    <a:pt x="0" y="108"/>
                  </a:lnTo>
                  <a:lnTo>
                    <a:pt x="0" y="215"/>
                  </a:lnTo>
                  <a:lnTo>
                    <a:pt x="216" y="538"/>
                  </a:lnTo>
                  <a:lnTo>
                    <a:pt x="216" y="969"/>
                  </a:lnTo>
                  <a:lnTo>
                    <a:pt x="323" y="2152"/>
                  </a:lnTo>
                  <a:lnTo>
                    <a:pt x="216" y="3981"/>
                  </a:lnTo>
                  <a:lnTo>
                    <a:pt x="108" y="4842"/>
                  </a:lnTo>
                  <a:lnTo>
                    <a:pt x="216" y="4949"/>
                  </a:lnTo>
                  <a:lnTo>
                    <a:pt x="7854" y="9468"/>
                  </a:lnTo>
                  <a:lnTo>
                    <a:pt x="8069" y="9468"/>
                  </a:lnTo>
                  <a:lnTo>
                    <a:pt x="8177" y="9360"/>
                  </a:lnTo>
                  <a:lnTo>
                    <a:pt x="8177" y="9253"/>
                  </a:lnTo>
                  <a:lnTo>
                    <a:pt x="7854" y="8069"/>
                  </a:lnTo>
                  <a:lnTo>
                    <a:pt x="7424" y="6886"/>
                  </a:lnTo>
                  <a:lnTo>
                    <a:pt x="6886" y="5810"/>
                  </a:lnTo>
                  <a:lnTo>
                    <a:pt x="6348" y="4842"/>
                  </a:lnTo>
                  <a:lnTo>
                    <a:pt x="5702" y="3981"/>
                  </a:lnTo>
                  <a:lnTo>
                    <a:pt x="5057" y="3228"/>
                  </a:lnTo>
                  <a:lnTo>
                    <a:pt x="4304" y="2582"/>
                  </a:lnTo>
                  <a:lnTo>
                    <a:pt x="3658" y="2044"/>
                  </a:lnTo>
                  <a:lnTo>
                    <a:pt x="2367" y="1076"/>
                  </a:lnTo>
                  <a:lnTo>
                    <a:pt x="1291" y="538"/>
                  </a:lnTo>
                  <a:lnTo>
                    <a:pt x="21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533;p29">
              <a:extLst>
                <a:ext uri="{FF2B5EF4-FFF2-40B4-BE49-F238E27FC236}">
                  <a16:creationId xmlns:a16="http://schemas.microsoft.com/office/drawing/2014/main" id="{FFD1BBCF-702B-88B7-741E-C98E426144C3}"/>
                </a:ext>
              </a:extLst>
            </p:cNvPr>
            <p:cNvSpPr/>
            <p:nvPr/>
          </p:nvSpPr>
          <p:spPr>
            <a:xfrm>
              <a:off x="5784200" y="1713025"/>
              <a:ext cx="443825" cy="371200"/>
            </a:xfrm>
            <a:custGeom>
              <a:avLst/>
              <a:gdLst/>
              <a:ahLst/>
              <a:cxnLst/>
              <a:rect l="l" t="t" r="r" b="b"/>
              <a:pathLst>
                <a:path w="17753" h="14848" extrusionOk="0">
                  <a:moveTo>
                    <a:pt x="9899" y="0"/>
                  </a:moveTo>
                  <a:lnTo>
                    <a:pt x="8177" y="1399"/>
                  </a:lnTo>
                  <a:lnTo>
                    <a:pt x="6456" y="2583"/>
                  </a:lnTo>
                  <a:lnTo>
                    <a:pt x="4842" y="3658"/>
                  </a:lnTo>
                  <a:lnTo>
                    <a:pt x="3228" y="4411"/>
                  </a:lnTo>
                  <a:lnTo>
                    <a:pt x="1937" y="5057"/>
                  </a:lnTo>
                  <a:lnTo>
                    <a:pt x="861" y="5380"/>
                  </a:lnTo>
                  <a:lnTo>
                    <a:pt x="1" y="5703"/>
                  </a:lnTo>
                  <a:lnTo>
                    <a:pt x="754" y="6133"/>
                  </a:lnTo>
                  <a:lnTo>
                    <a:pt x="1507" y="6563"/>
                  </a:lnTo>
                  <a:lnTo>
                    <a:pt x="2260" y="7101"/>
                  </a:lnTo>
                  <a:lnTo>
                    <a:pt x="2905" y="7854"/>
                  </a:lnTo>
                  <a:lnTo>
                    <a:pt x="4304" y="9253"/>
                  </a:lnTo>
                  <a:lnTo>
                    <a:pt x="5487" y="10867"/>
                  </a:lnTo>
                  <a:lnTo>
                    <a:pt x="6456" y="12373"/>
                  </a:lnTo>
                  <a:lnTo>
                    <a:pt x="7209" y="13664"/>
                  </a:lnTo>
                  <a:lnTo>
                    <a:pt x="7854" y="14847"/>
                  </a:lnTo>
                  <a:lnTo>
                    <a:pt x="17752" y="9145"/>
                  </a:lnTo>
                  <a:lnTo>
                    <a:pt x="17430" y="7854"/>
                  </a:lnTo>
                  <a:lnTo>
                    <a:pt x="17107" y="6778"/>
                  </a:lnTo>
                  <a:lnTo>
                    <a:pt x="16569" y="5703"/>
                  </a:lnTo>
                  <a:lnTo>
                    <a:pt x="16031" y="4842"/>
                  </a:lnTo>
                  <a:lnTo>
                    <a:pt x="15493" y="3981"/>
                  </a:lnTo>
                  <a:lnTo>
                    <a:pt x="14740" y="3228"/>
                  </a:lnTo>
                  <a:lnTo>
                    <a:pt x="14094" y="2583"/>
                  </a:lnTo>
                  <a:lnTo>
                    <a:pt x="13449" y="1937"/>
                  </a:lnTo>
                  <a:lnTo>
                    <a:pt x="12050" y="1076"/>
                  </a:lnTo>
                  <a:lnTo>
                    <a:pt x="10974" y="431"/>
                  </a:lnTo>
                  <a:lnTo>
                    <a:pt x="989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534;p29">
              <a:extLst>
                <a:ext uri="{FF2B5EF4-FFF2-40B4-BE49-F238E27FC236}">
                  <a16:creationId xmlns:a16="http://schemas.microsoft.com/office/drawing/2014/main" id="{67F1B80A-CE65-C6A7-62DB-40F6DF0E5CB9}"/>
                </a:ext>
              </a:extLst>
            </p:cNvPr>
            <p:cNvSpPr/>
            <p:nvPr/>
          </p:nvSpPr>
          <p:spPr>
            <a:xfrm>
              <a:off x="5778825" y="1707650"/>
              <a:ext cx="451875" cy="381950"/>
            </a:xfrm>
            <a:custGeom>
              <a:avLst/>
              <a:gdLst/>
              <a:ahLst/>
              <a:cxnLst/>
              <a:rect l="l" t="t" r="r" b="b"/>
              <a:pathLst>
                <a:path w="18075" h="15278" extrusionOk="0">
                  <a:moveTo>
                    <a:pt x="10180" y="356"/>
                  </a:moveTo>
                  <a:lnTo>
                    <a:pt x="10544" y="538"/>
                  </a:lnTo>
                  <a:lnTo>
                    <a:pt x="11512" y="969"/>
                  </a:lnTo>
                  <a:lnTo>
                    <a:pt x="12588" y="1614"/>
                  </a:lnTo>
                  <a:lnTo>
                    <a:pt x="13879" y="2582"/>
                  </a:lnTo>
                  <a:lnTo>
                    <a:pt x="14525" y="3120"/>
                  </a:lnTo>
                  <a:lnTo>
                    <a:pt x="15170" y="3766"/>
                  </a:lnTo>
                  <a:lnTo>
                    <a:pt x="15708" y="4519"/>
                  </a:lnTo>
                  <a:lnTo>
                    <a:pt x="16246" y="5380"/>
                  </a:lnTo>
                  <a:lnTo>
                    <a:pt x="16784" y="6240"/>
                  </a:lnTo>
                  <a:lnTo>
                    <a:pt x="17214" y="7209"/>
                  </a:lnTo>
                  <a:lnTo>
                    <a:pt x="17537" y="8177"/>
                  </a:lnTo>
                  <a:lnTo>
                    <a:pt x="17727" y="9223"/>
                  </a:lnTo>
                  <a:lnTo>
                    <a:pt x="17727" y="9223"/>
                  </a:lnTo>
                  <a:lnTo>
                    <a:pt x="8087" y="14882"/>
                  </a:lnTo>
                  <a:lnTo>
                    <a:pt x="8087" y="14882"/>
                  </a:lnTo>
                  <a:lnTo>
                    <a:pt x="7531" y="13771"/>
                  </a:lnTo>
                  <a:lnTo>
                    <a:pt x="6778" y="12480"/>
                  </a:lnTo>
                  <a:lnTo>
                    <a:pt x="5810" y="10974"/>
                  </a:lnTo>
                  <a:lnTo>
                    <a:pt x="4627" y="9468"/>
                  </a:lnTo>
                  <a:lnTo>
                    <a:pt x="3228" y="7962"/>
                  </a:lnTo>
                  <a:lnTo>
                    <a:pt x="2582" y="7209"/>
                  </a:lnTo>
                  <a:lnTo>
                    <a:pt x="1829" y="6671"/>
                  </a:lnTo>
                  <a:lnTo>
                    <a:pt x="969" y="6133"/>
                  </a:lnTo>
                  <a:lnTo>
                    <a:pt x="639" y="5991"/>
                  </a:lnTo>
                  <a:lnTo>
                    <a:pt x="639" y="5991"/>
                  </a:lnTo>
                  <a:lnTo>
                    <a:pt x="1184" y="5810"/>
                  </a:lnTo>
                  <a:lnTo>
                    <a:pt x="2260" y="5380"/>
                  </a:lnTo>
                  <a:lnTo>
                    <a:pt x="3551" y="4734"/>
                  </a:lnTo>
                  <a:lnTo>
                    <a:pt x="5057" y="3981"/>
                  </a:lnTo>
                  <a:lnTo>
                    <a:pt x="6778" y="3013"/>
                  </a:lnTo>
                  <a:lnTo>
                    <a:pt x="8500" y="1722"/>
                  </a:lnTo>
                  <a:lnTo>
                    <a:pt x="10180" y="356"/>
                  </a:lnTo>
                  <a:close/>
                  <a:moveTo>
                    <a:pt x="10114" y="0"/>
                  </a:moveTo>
                  <a:lnTo>
                    <a:pt x="10006" y="108"/>
                  </a:lnTo>
                  <a:lnTo>
                    <a:pt x="8285" y="1506"/>
                  </a:lnTo>
                  <a:lnTo>
                    <a:pt x="6563" y="2690"/>
                  </a:lnTo>
                  <a:lnTo>
                    <a:pt x="4949" y="3658"/>
                  </a:lnTo>
                  <a:lnTo>
                    <a:pt x="3443" y="4519"/>
                  </a:lnTo>
                  <a:lnTo>
                    <a:pt x="2045" y="5057"/>
                  </a:lnTo>
                  <a:lnTo>
                    <a:pt x="1076" y="5487"/>
                  </a:lnTo>
                  <a:lnTo>
                    <a:pt x="323" y="5702"/>
                  </a:lnTo>
                  <a:lnTo>
                    <a:pt x="108" y="5810"/>
                  </a:lnTo>
                  <a:lnTo>
                    <a:pt x="0" y="5918"/>
                  </a:lnTo>
                  <a:lnTo>
                    <a:pt x="108" y="6133"/>
                  </a:lnTo>
                  <a:lnTo>
                    <a:pt x="861" y="6455"/>
                  </a:lnTo>
                  <a:lnTo>
                    <a:pt x="1614" y="6886"/>
                  </a:lnTo>
                  <a:lnTo>
                    <a:pt x="2367" y="7424"/>
                  </a:lnTo>
                  <a:lnTo>
                    <a:pt x="3013" y="8177"/>
                  </a:lnTo>
                  <a:lnTo>
                    <a:pt x="4411" y="9575"/>
                  </a:lnTo>
                  <a:lnTo>
                    <a:pt x="5595" y="11189"/>
                  </a:lnTo>
                  <a:lnTo>
                    <a:pt x="6563" y="12695"/>
                  </a:lnTo>
                  <a:lnTo>
                    <a:pt x="7316" y="13987"/>
                  </a:lnTo>
                  <a:lnTo>
                    <a:pt x="7747" y="14847"/>
                  </a:lnTo>
                  <a:lnTo>
                    <a:pt x="7962" y="15170"/>
                  </a:lnTo>
                  <a:lnTo>
                    <a:pt x="7962" y="15278"/>
                  </a:lnTo>
                  <a:lnTo>
                    <a:pt x="8177" y="15278"/>
                  </a:lnTo>
                  <a:lnTo>
                    <a:pt x="17967" y="9468"/>
                  </a:lnTo>
                  <a:lnTo>
                    <a:pt x="18075" y="9253"/>
                  </a:lnTo>
                  <a:lnTo>
                    <a:pt x="17860" y="8069"/>
                  </a:lnTo>
                  <a:lnTo>
                    <a:pt x="17429" y="6886"/>
                  </a:lnTo>
                  <a:lnTo>
                    <a:pt x="16999" y="5918"/>
                  </a:lnTo>
                  <a:lnTo>
                    <a:pt x="16354" y="4949"/>
                  </a:lnTo>
                  <a:lnTo>
                    <a:pt x="15816" y="4089"/>
                  </a:lnTo>
                  <a:lnTo>
                    <a:pt x="15063" y="3335"/>
                  </a:lnTo>
                  <a:lnTo>
                    <a:pt x="14417" y="2690"/>
                  </a:lnTo>
                  <a:lnTo>
                    <a:pt x="13664" y="2044"/>
                  </a:lnTo>
                  <a:lnTo>
                    <a:pt x="12373" y="1184"/>
                  </a:lnTo>
                  <a:lnTo>
                    <a:pt x="11189" y="538"/>
                  </a:lnTo>
                  <a:lnTo>
                    <a:pt x="10114"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535;p29">
              <a:extLst>
                <a:ext uri="{FF2B5EF4-FFF2-40B4-BE49-F238E27FC236}">
                  <a16:creationId xmlns:a16="http://schemas.microsoft.com/office/drawing/2014/main" id="{0EE8F46A-DDD3-567D-4132-D474CB413F02}"/>
                </a:ext>
              </a:extLst>
            </p:cNvPr>
            <p:cNvSpPr/>
            <p:nvPr/>
          </p:nvSpPr>
          <p:spPr>
            <a:xfrm>
              <a:off x="5784200" y="1971225"/>
              <a:ext cx="303950" cy="519125"/>
            </a:xfrm>
            <a:custGeom>
              <a:avLst/>
              <a:gdLst/>
              <a:ahLst/>
              <a:cxnLst/>
              <a:rect l="l" t="t" r="r" b="b"/>
              <a:pathLst>
                <a:path w="12158" h="20765" extrusionOk="0">
                  <a:moveTo>
                    <a:pt x="1" y="1"/>
                  </a:moveTo>
                  <a:lnTo>
                    <a:pt x="1" y="13449"/>
                  </a:lnTo>
                  <a:lnTo>
                    <a:pt x="323" y="13664"/>
                  </a:lnTo>
                  <a:lnTo>
                    <a:pt x="539" y="12911"/>
                  </a:lnTo>
                  <a:lnTo>
                    <a:pt x="646" y="12588"/>
                  </a:lnTo>
                  <a:lnTo>
                    <a:pt x="861" y="12373"/>
                  </a:lnTo>
                  <a:lnTo>
                    <a:pt x="1184" y="12050"/>
                  </a:lnTo>
                  <a:lnTo>
                    <a:pt x="1507" y="11943"/>
                  </a:lnTo>
                  <a:lnTo>
                    <a:pt x="1937" y="11728"/>
                  </a:lnTo>
                  <a:lnTo>
                    <a:pt x="2475" y="11620"/>
                  </a:lnTo>
                  <a:lnTo>
                    <a:pt x="3443" y="11620"/>
                  </a:lnTo>
                  <a:lnTo>
                    <a:pt x="3874" y="11835"/>
                  </a:lnTo>
                  <a:lnTo>
                    <a:pt x="4304" y="12050"/>
                  </a:lnTo>
                  <a:lnTo>
                    <a:pt x="4627" y="12373"/>
                  </a:lnTo>
                  <a:lnTo>
                    <a:pt x="4950" y="12696"/>
                  </a:lnTo>
                  <a:lnTo>
                    <a:pt x="5380" y="13557"/>
                  </a:lnTo>
                  <a:lnTo>
                    <a:pt x="5595" y="14202"/>
                  </a:lnTo>
                  <a:lnTo>
                    <a:pt x="5703" y="14848"/>
                  </a:lnTo>
                  <a:lnTo>
                    <a:pt x="5703" y="15493"/>
                  </a:lnTo>
                  <a:lnTo>
                    <a:pt x="5703" y="16139"/>
                  </a:lnTo>
                  <a:lnTo>
                    <a:pt x="5595" y="16784"/>
                  </a:lnTo>
                  <a:lnTo>
                    <a:pt x="5595" y="16892"/>
                  </a:lnTo>
                  <a:lnTo>
                    <a:pt x="5595" y="16999"/>
                  </a:lnTo>
                  <a:lnTo>
                    <a:pt x="5918" y="17215"/>
                  </a:lnTo>
                  <a:lnTo>
                    <a:pt x="8177" y="18506"/>
                  </a:lnTo>
                  <a:lnTo>
                    <a:pt x="10867" y="20012"/>
                  </a:lnTo>
                  <a:lnTo>
                    <a:pt x="12158" y="20765"/>
                  </a:lnTo>
                  <a:lnTo>
                    <a:pt x="12158" y="14848"/>
                  </a:lnTo>
                  <a:lnTo>
                    <a:pt x="7854" y="11190"/>
                  </a:lnTo>
                  <a:lnTo>
                    <a:pt x="7747" y="4735"/>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536;p29">
              <a:extLst>
                <a:ext uri="{FF2B5EF4-FFF2-40B4-BE49-F238E27FC236}">
                  <a16:creationId xmlns:a16="http://schemas.microsoft.com/office/drawing/2014/main" id="{F6EE7B54-D98F-B739-A1BB-2567AA8B6AB8}"/>
                </a:ext>
              </a:extLst>
            </p:cNvPr>
            <p:cNvSpPr/>
            <p:nvPr/>
          </p:nvSpPr>
          <p:spPr>
            <a:xfrm>
              <a:off x="5840675" y="2076125"/>
              <a:ext cx="139900" cy="287825"/>
            </a:xfrm>
            <a:custGeom>
              <a:avLst/>
              <a:gdLst/>
              <a:ahLst/>
              <a:cxnLst/>
              <a:rect l="l" t="t" r="r" b="b"/>
              <a:pathLst>
                <a:path w="5596" h="11513" extrusionOk="0">
                  <a:moveTo>
                    <a:pt x="324" y="334"/>
                  </a:moveTo>
                  <a:lnTo>
                    <a:pt x="5273" y="3061"/>
                  </a:lnTo>
                  <a:lnTo>
                    <a:pt x="5273" y="3061"/>
                  </a:lnTo>
                  <a:lnTo>
                    <a:pt x="5273" y="11082"/>
                  </a:lnTo>
                  <a:lnTo>
                    <a:pt x="4842" y="10867"/>
                  </a:lnTo>
                  <a:lnTo>
                    <a:pt x="4627" y="10652"/>
                  </a:lnTo>
                  <a:lnTo>
                    <a:pt x="4520" y="10544"/>
                  </a:lnTo>
                  <a:lnTo>
                    <a:pt x="4520" y="10221"/>
                  </a:lnTo>
                  <a:lnTo>
                    <a:pt x="4520" y="9899"/>
                  </a:lnTo>
                  <a:lnTo>
                    <a:pt x="4520" y="9791"/>
                  </a:lnTo>
                  <a:lnTo>
                    <a:pt x="4412" y="9145"/>
                  </a:lnTo>
                  <a:lnTo>
                    <a:pt x="4412" y="8608"/>
                  </a:lnTo>
                  <a:lnTo>
                    <a:pt x="4197" y="8070"/>
                  </a:lnTo>
                  <a:lnTo>
                    <a:pt x="3874" y="7639"/>
                  </a:lnTo>
                  <a:lnTo>
                    <a:pt x="3551" y="7209"/>
                  </a:lnTo>
                  <a:lnTo>
                    <a:pt x="3121" y="6886"/>
                  </a:lnTo>
                  <a:lnTo>
                    <a:pt x="2691" y="6563"/>
                  </a:lnTo>
                  <a:lnTo>
                    <a:pt x="2260" y="6348"/>
                  </a:lnTo>
                  <a:lnTo>
                    <a:pt x="1507" y="6133"/>
                  </a:lnTo>
                  <a:lnTo>
                    <a:pt x="754" y="6025"/>
                  </a:lnTo>
                  <a:lnTo>
                    <a:pt x="431" y="5918"/>
                  </a:lnTo>
                  <a:lnTo>
                    <a:pt x="324" y="5810"/>
                  </a:lnTo>
                  <a:lnTo>
                    <a:pt x="324" y="5595"/>
                  </a:lnTo>
                  <a:lnTo>
                    <a:pt x="324" y="4734"/>
                  </a:lnTo>
                  <a:lnTo>
                    <a:pt x="324" y="3121"/>
                  </a:lnTo>
                  <a:lnTo>
                    <a:pt x="324" y="334"/>
                  </a:lnTo>
                  <a:close/>
                  <a:moveTo>
                    <a:pt x="108" y="1"/>
                  </a:moveTo>
                  <a:lnTo>
                    <a:pt x="1" y="108"/>
                  </a:lnTo>
                  <a:lnTo>
                    <a:pt x="1" y="3121"/>
                  </a:lnTo>
                  <a:lnTo>
                    <a:pt x="1" y="4734"/>
                  </a:lnTo>
                  <a:lnTo>
                    <a:pt x="1" y="5595"/>
                  </a:lnTo>
                  <a:lnTo>
                    <a:pt x="108" y="5918"/>
                  </a:lnTo>
                  <a:lnTo>
                    <a:pt x="216" y="6133"/>
                  </a:lnTo>
                  <a:lnTo>
                    <a:pt x="324" y="6241"/>
                  </a:lnTo>
                  <a:lnTo>
                    <a:pt x="754" y="6348"/>
                  </a:lnTo>
                  <a:lnTo>
                    <a:pt x="1400" y="6456"/>
                  </a:lnTo>
                  <a:lnTo>
                    <a:pt x="2153" y="6671"/>
                  </a:lnTo>
                  <a:lnTo>
                    <a:pt x="3013" y="7101"/>
                  </a:lnTo>
                  <a:lnTo>
                    <a:pt x="3336" y="7424"/>
                  </a:lnTo>
                  <a:lnTo>
                    <a:pt x="3659" y="7747"/>
                  </a:lnTo>
                  <a:lnTo>
                    <a:pt x="3874" y="8177"/>
                  </a:lnTo>
                  <a:lnTo>
                    <a:pt x="4089" y="8715"/>
                  </a:lnTo>
                  <a:lnTo>
                    <a:pt x="4197" y="9253"/>
                  </a:lnTo>
                  <a:lnTo>
                    <a:pt x="4197" y="9791"/>
                  </a:lnTo>
                  <a:lnTo>
                    <a:pt x="4197" y="9899"/>
                  </a:lnTo>
                  <a:lnTo>
                    <a:pt x="4197" y="10221"/>
                  </a:lnTo>
                  <a:lnTo>
                    <a:pt x="4197" y="10544"/>
                  </a:lnTo>
                  <a:lnTo>
                    <a:pt x="4304" y="10759"/>
                  </a:lnTo>
                  <a:lnTo>
                    <a:pt x="4412" y="10974"/>
                  </a:lnTo>
                  <a:lnTo>
                    <a:pt x="4735" y="11082"/>
                  </a:lnTo>
                  <a:lnTo>
                    <a:pt x="5380" y="11512"/>
                  </a:lnTo>
                  <a:lnTo>
                    <a:pt x="5488" y="11512"/>
                  </a:lnTo>
                  <a:lnTo>
                    <a:pt x="5595" y="11297"/>
                  </a:lnTo>
                  <a:lnTo>
                    <a:pt x="5595" y="3013"/>
                  </a:lnTo>
                  <a:lnTo>
                    <a:pt x="5488" y="2905"/>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537;p29">
              <a:extLst>
                <a:ext uri="{FF2B5EF4-FFF2-40B4-BE49-F238E27FC236}">
                  <a16:creationId xmlns:a16="http://schemas.microsoft.com/office/drawing/2014/main" id="{16AC5318-9C9B-83E9-9A2D-3D79502017FE}"/>
                </a:ext>
              </a:extLst>
            </p:cNvPr>
            <p:cNvSpPr/>
            <p:nvPr/>
          </p:nvSpPr>
          <p:spPr>
            <a:xfrm>
              <a:off x="5781500" y="2003500"/>
              <a:ext cx="199075" cy="123750"/>
            </a:xfrm>
            <a:custGeom>
              <a:avLst/>
              <a:gdLst/>
              <a:ahLst/>
              <a:cxnLst/>
              <a:rect l="l" t="t" r="r" b="b"/>
              <a:pathLst>
                <a:path w="7963" h="4950" extrusionOk="0">
                  <a:moveTo>
                    <a:pt x="109" y="1"/>
                  </a:moveTo>
                  <a:lnTo>
                    <a:pt x="1" y="108"/>
                  </a:lnTo>
                  <a:lnTo>
                    <a:pt x="1" y="216"/>
                  </a:lnTo>
                  <a:lnTo>
                    <a:pt x="109" y="324"/>
                  </a:lnTo>
                  <a:lnTo>
                    <a:pt x="539" y="539"/>
                  </a:lnTo>
                  <a:lnTo>
                    <a:pt x="4735" y="3121"/>
                  </a:lnTo>
                  <a:lnTo>
                    <a:pt x="6887" y="4412"/>
                  </a:lnTo>
                  <a:lnTo>
                    <a:pt x="7747" y="4950"/>
                  </a:lnTo>
                  <a:lnTo>
                    <a:pt x="7855" y="4950"/>
                  </a:lnTo>
                  <a:lnTo>
                    <a:pt x="7962" y="4842"/>
                  </a:lnTo>
                  <a:lnTo>
                    <a:pt x="7962" y="4735"/>
                  </a:lnTo>
                  <a:lnTo>
                    <a:pt x="7855" y="4627"/>
                  </a:lnTo>
                  <a:lnTo>
                    <a:pt x="4089" y="2368"/>
                  </a:lnTo>
                  <a:lnTo>
                    <a:pt x="1400" y="754"/>
                  </a:lnTo>
                  <a:lnTo>
                    <a:pt x="539" y="216"/>
                  </a:lnTo>
                  <a:lnTo>
                    <a:pt x="324" y="108"/>
                  </a:lnTo>
                  <a:lnTo>
                    <a:pt x="216" y="108"/>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538;p29">
              <a:extLst>
                <a:ext uri="{FF2B5EF4-FFF2-40B4-BE49-F238E27FC236}">
                  <a16:creationId xmlns:a16="http://schemas.microsoft.com/office/drawing/2014/main" id="{3D89F7BA-F8F2-9036-C32B-51F0B9E2CF96}"/>
                </a:ext>
              </a:extLst>
            </p:cNvPr>
            <p:cNvSpPr/>
            <p:nvPr/>
          </p:nvSpPr>
          <p:spPr>
            <a:xfrm>
              <a:off x="5781500" y="1968550"/>
              <a:ext cx="312050" cy="527200"/>
            </a:xfrm>
            <a:custGeom>
              <a:avLst/>
              <a:gdLst/>
              <a:ahLst/>
              <a:cxnLst/>
              <a:rect l="l" t="t" r="r" b="b"/>
              <a:pathLst>
                <a:path w="12482" h="21088" extrusionOk="0">
                  <a:moveTo>
                    <a:pt x="324" y="514"/>
                  </a:moveTo>
                  <a:lnTo>
                    <a:pt x="7640" y="4842"/>
                  </a:lnTo>
                  <a:lnTo>
                    <a:pt x="7747" y="11297"/>
                  </a:lnTo>
                  <a:lnTo>
                    <a:pt x="7855" y="11404"/>
                  </a:lnTo>
                  <a:lnTo>
                    <a:pt x="12051" y="15062"/>
                  </a:lnTo>
                  <a:lnTo>
                    <a:pt x="12154" y="20636"/>
                  </a:lnTo>
                  <a:lnTo>
                    <a:pt x="11082" y="20011"/>
                  </a:lnTo>
                  <a:lnTo>
                    <a:pt x="8285" y="18505"/>
                  </a:lnTo>
                  <a:lnTo>
                    <a:pt x="6026" y="17106"/>
                  </a:lnTo>
                  <a:lnTo>
                    <a:pt x="5811" y="16999"/>
                  </a:lnTo>
                  <a:lnTo>
                    <a:pt x="5918" y="16246"/>
                  </a:lnTo>
                  <a:lnTo>
                    <a:pt x="6026" y="15493"/>
                  </a:lnTo>
                  <a:lnTo>
                    <a:pt x="5918" y="14524"/>
                  </a:lnTo>
                  <a:lnTo>
                    <a:pt x="5595" y="13556"/>
                  </a:lnTo>
                  <a:lnTo>
                    <a:pt x="5380" y="13126"/>
                  </a:lnTo>
                  <a:lnTo>
                    <a:pt x="5165" y="12695"/>
                  </a:lnTo>
                  <a:lnTo>
                    <a:pt x="4842" y="12373"/>
                  </a:lnTo>
                  <a:lnTo>
                    <a:pt x="4520" y="12050"/>
                  </a:lnTo>
                  <a:lnTo>
                    <a:pt x="4089" y="11835"/>
                  </a:lnTo>
                  <a:lnTo>
                    <a:pt x="3659" y="11620"/>
                  </a:lnTo>
                  <a:lnTo>
                    <a:pt x="2260" y="11620"/>
                  </a:lnTo>
                  <a:lnTo>
                    <a:pt x="1507" y="11835"/>
                  </a:lnTo>
                  <a:lnTo>
                    <a:pt x="1184" y="12050"/>
                  </a:lnTo>
                  <a:lnTo>
                    <a:pt x="862" y="12373"/>
                  </a:lnTo>
                  <a:lnTo>
                    <a:pt x="647" y="12695"/>
                  </a:lnTo>
                  <a:lnTo>
                    <a:pt x="431" y="13018"/>
                  </a:lnTo>
                  <a:lnTo>
                    <a:pt x="356" y="13542"/>
                  </a:lnTo>
                  <a:lnTo>
                    <a:pt x="356" y="13542"/>
                  </a:lnTo>
                  <a:lnTo>
                    <a:pt x="324" y="13520"/>
                  </a:lnTo>
                  <a:lnTo>
                    <a:pt x="324" y="13520"/>
                  </a:lnTo>
                  <a:lnTo>
                    <a:pt x="324" y="514"/>
                  </a:lnTo>
                  <a:close/>
                  <a:moveTo>
                    <a:pt x="1" y="0"/>
                  </a:moveTo>
                  <a:lnTo>
                    <a:pt x="1" y="108"/>
                  </a:lnTo>
                  <a:lnTo>
                    <a:pt x="1" y="13556"/>
                  </a:lnTo>
                  <a:lnTo>
                    <a:pt x="109" y="13664"/>
                  </a:lnTo>
                  <a:lnTo>
                    <a:pt x="431" y="13879"/>
                  </a:lnTo>
                  <a:lnTo>
                    <a:pt x="539" y="13879"/>
                  </a:lnTo>
                  <a:lnTo>
                    <a:pt x="647" y="13771"/>
                  </a:lnTo>
                  <a:lnTo>
                    <a:pt x="754" y="13126"/>
                  </a:lnTo>
                  <a:lnTo>
                    <a:pt x="862" y="12803"/>
                  </a:lnTo>
                  <a:lnTo>
                    <a:pt x="1077" y="12588"/>
                  </a:lnTo>
                  <a:lnTo>
                    <a:pt x="1292" y="12373"/>
                  </a:lnTo>
                  <a:lnTo>
                    <a:pt x="1722" y="12157"/>
                  </a:lnTo>
                  <a:lnTo>
                    <a:pt x="2260" y="11942"/>
                  </a:lnTo>
                  <a:lnTo>
                    <a:pt x="3013" y="11835"/>
                  </a:lnTo>
                  <a:lnTo>
                    <a:pt x="3551" y="11942"/>
                  </a:lnTo>
                  <a:lnTo>
                    <a:pt x="3982" y="12050"/>
                  </a:lnTo>
                  <a:lnTo>
                    <a:pt x="4304" y="12265"/>
                  </a:lnTo>
                  <a:lnTo>
                    <a:pt x="4627" y="12588"/>
                  </a:lnTo>
                  <a:lnTo>
                    <a:pt x="4842" y="12911"/>
                  </a:lnTo>
                  <a:lnTo>
                    <a:pt x="5380" y="13664"/>
                  </a:lnTo>
                  <a:lnTo>
                    <a:pt x="5595" y="14524"/>
                  </a:lnTo>
                  <a:lnTo>
                    <a:pt x="5703" y="15493"/>
                  </a:lnTo>
                  <a:lnTo>
                    <a:pt x="5595" y="16246"/>
                  </a:lnTo>
                  <a:lnTo>
                    <a:pt x="5488" y="16891"/>
                  </a:lnTo>
                  <a:lnTo>
                    <a:pt x="5488" y="16999"/>
                  </a:lnTo>
                  <a:lnTo>
                    <a:pt x="5595" y="17106"/>
                  </a:lnTo>
                  <a:lnTo>
                    <a:pt x="5595" y="17214"/>
                  </a:lnTo>
                  <a:lnTo>
                    <a:pt x="5918" y="17429"/>
                  </a:lnTo>
                  <a:lnTo>
                    <a:pt x="8178" y="18720"/>
                  </a:lnTo>
                  <a:lnTo>
                    <a:pt x="10867" y="20334"/>
                  </a:lnTo>
                  <a:lnTo>
                    <a:pt x="12158" y="21087"/>
                  </a:lnTo>
                  <a:lnTo>
                    <a:pt x="12373" y="21087"/>
                  </a:lnTo>
                  <a:lnTo>
                    <a:pt x="12481" y="20872"/>
                  </a:lnTo>
                  <a:lnTo>
                    <a:pt x="12373" y="14955"/>
                  </a:lnTo>
                  <a:lnTo>
                    <a:pt x="12373" y="14847"/>
                  </a:lnTo>
                  <a:lnTo>
                    <a:pt x="8070" y="11189"/>
                  </a:lnTo>
                  <a:lnTo>
                    <a:pt x="7962" y="4734"/>
                  </a:lnTo>
                  <a:lnTo>
                    <a:pt x="7962" y="4626"/>
                  </a:lnTo>
                  <a:lnTo>
                    <a:pt x="21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6733609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15321F01-21B4-BBA1-D5BD-B237AE5C2419}"/>
              </a:ext>
            </a:extLst>
          </p:cNvPr>
          <p:cNvPicPr>
            <a:picLocks noChangeAspect="1"/>
          </p:cNvPicPr>
          <p:nvPr/>
        </p:nvPicPr>
        <p:blipFill>
          <a:blip r:embed="rId2"/>
          <a:stretch>
            <a:fillRect/>
          </a:stretch>
        </p:blipFill>
        <p:spPr>
          <a:xfrm>
            <a:off x="268510" y="326019"/>
            <a:ext cx="4135402" cy="3724979"/>
          </a:xfrm>
          <a:prstGeom prst="rect">
            <a:avLst/>
          </a:prstGeom>
        </p:spPr>
      </p:pic>
      <p:pic>
        <p:nvPicPr>
          <p:cNvPr id="4" name="صورة 3">
            <a:extLst>
              <a:ext uri="{FF2B5EF4-FFF2-40B4-BE49-F238E27FC236}">
                <a16:creationId xmlns:a16="http://schemas.microsoft.com/office/drawing/2014/main" id="{6FA349E5-D5E1-E34E-CD3F-850BB0B0645A}"/>
              </a:ext>
            </a:extLst>
          </p:cNvPr>
          <p:cNvPicPr>
            <a:picLocks noChangeAspect="1"/>
          </p:cNvPicPr>
          <p:nvPr/>
        </p:nvPicPr>
        <p:blipFill>
          <a:blip r:embed="rId3"/>
          <a:stretch>
            <a:fillRect/>
          </a:stretch>
        </p:blipFill>
        <p:spPr>
          <a:xfrm>
            <a:off x="4787155" y="326019"/>
            <a:ext cx="4041097" cy="3724979"/>
          </a:xfrm>
          <a:prstGeom prst="rect">
            <a:avLst/>
          </a:prstGeom>
        </p:spPr>
      </p:pic>
      <p:sp>
        <p:nvSpPr>
          <p:cNvPr id="6" name="مربع نص 5">
            <a:extLst>
              <a:ext uri="{FF2B5EF4-FFF2-40B4-BE49-F238E27FC236}">
                <a16:creationId xmlns:a16="http://schemas.microsoft.com/office/drawing/2014/main" id="{86A7D5A9-4E59-0C32-CC7F-A5C8803C471A}"/>
              </a:ext>
            </a:extLst>
          </p:cNvPr>
          <p:cNvSpPr txBox="1"/>
          <p:nvPr/>
        </p:nvSpPr>
        <p:spPr>
          <a:xfrm>
            <a:off x="1102659" y="4186151"/>
            <a:ext cx="2575112" cy="307777"/>
          </a:xfrm>
          <a:prstGeom prst="rect">
            <a:avLst/>
          </a:prstGeom>
          <a:noFill/>
        </p:spPr>
        <p:txBody>
          <a:bodyPr wrap="square">
            <a:spAutoFit/>
          </a:bodyPr>
          <a:lstStyle/>
          <a:p>
            <a:r>
              <a:rPr lang="en-US" b="1" dirty="0"/>
              <a:t>Store design using 4 aisles</a:t>
            </a:r>
          </a:p>
        </p:txBody>
      </p:sp>
      <p:sp>
        <p:nvSpPr>
          <p:cNvPr id="8" name="مربع نص 7">
            <a:extLst>
              <a:ext uri="{FF2B5EF4-FFF2-40B4-BE49-F238E27FC236}">
                <a16:creationId xmlns:a16="http://schemas.microsoft.com/office/drawing/2014/main" id="{24CB139C-5C8A-579B-9F56-4BA812864A30}"/>
              </a:ext>
            </a:extLst>
          </p:cNvPr>
          <p:cNvSpPr txBox="1"/>
          <p:nvPr/>
        </p:nvSpPr>
        <p:spPr>
          <a:xfrm>
            <a:off x="5466231" y="4186150"/>
            <a:ext cx="2575112" cy="307777"/>
          </a:xfrm>
          <a:prstGeom prst="rect">
            <a:avLst/>
          </a:prstGeom>
          <a:noFill/>
        </p:spPr>
        <p:txBody>
          <a:bodyPr wrap="square">
            <a:spAutoFit/>
          </a:bodyPr>
          <a:lstStyle/>
          <a:p>
            <a:r>
              <a:rPr lang="en-US" b="1" dirty="0"/>
              <a:t>Store design using 2 aisles</a:t>
            </a:r>
          </a:p>
        </p:txBody>
      </p:sp>
    </p:spTree>
    <p:extLst>
      <p:ext uri="{BB962C8B-B14F-4D97-AF65-F5344CB8AC3E}">
        <p14:creationId xmlns:p14="http://schemas.microsoft.com/office/powerpoint/2010/main" val="6979555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BE4C6EF3-5F76-0807-1485-A3FC9DAB677F}"/>
              </a:ext>
            </a:extLst>
          </p:cNvPr>
          <p:cNvPicPr>
            <a:picLocks noChangeAspect="1"/>
          </p:cNvPicPr>
          <p:nvPr/>
        </p:nvPicPr>
        <p:blipFill>
          <a:blip r:embed="rId2"/>
          <a:stretch>
            <a:fillRect/>
          </a:stretch>
        </p:blipFill>
        <p:spPr>
          <a:xfrm>
            <a:off x="537624" y="209338"/>
            <a:ext cx="7966343" cy="3791162"/>
          </a:xfrm>
          <a:prstGeom prst="rect">
            <a:avLst/>
          </a:prstGeom>
        </p:spPr>
      </p:pic>
      <p:sp>
        <p:nvSpPr>
          <p:cNvPr id="5" name="مربع نص 4">
            <a:extLst>
              <a:ext uri="{FF2B5EF4-FFF2-40B4-BE49-F238E27FC236}">
                <a16:creationId xmlns:a16="http://schemas.microsoft.com/office/drawing/2014/main" id="{47795239-B7CB-013E-103A-6E8FF5BF67DE}"/>
              </a:ext>
            </a:extLst>
          </p:cNvPr>
          <p:cNvSpPr txBox="1"/>
          <p:nvPr/>
        </p:nvSpPr>
        <p:spPr>
          <a:xfrm>
            <a:off x="3745006" y="4206321"/>
            <a:ext cx="4572000" cy="338554"/>
          </a:xfrm>
          <a:prstGeom prst="rect">
            <a:avLst/>
          </a:prstGeom>
          <a:noFill/>
        </p:spPr>
        <p:txBody>
          <a:bodyPr wrap="square">
            <a:spAutoFit/>
          </a:bodyPr>
          <a:lstStyle/>
          <a:p>
            <a:r>
              <a:rPr lang="en-US" sz="1600" b="1" dirty="0"/>
              <a:t>3D store design</a:t>
            </a:r>
          </a:p>
        </p:txBody>
      </p:sp>
    </p:spTree>
    <p:extLst>
      <p:ext uri="{BB962C8B-B14F-4D97-AF65-F5344CB8AC3E}">
        <p14:creationId xmlns:p14="http://schemas.microsoft.com/office/powerpoint/2010/main" val="15486302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64D50F2E-215F-D022-14DA-7D0A3904807D}"/>
              </a:ext>
            </a:extLst>
          </p:cNvPr>
          <p:cNvSpPr txBox="1"/>
          <p:nvPr/>
        </p:nvSpPr>
        <p:spPr>
          <a:xfrm>
            <a:off x="-28073" y="145432"/>
            <a:ext cx="4819152" cy="369332"/>
          </a:xfrm>
          <a:prstGeom prst="rect">
            <a:avLst/>
          </a:prstGeom>
          <a:noFill/>
        </p:spPr>
        <p:txBody>
          <a:bodyPr wrap="square">
            <a:spAutoFit/>
          </a:bodyPr>
          <a:lstStyle/>
          <a:p>
            <a:pPr marL="0" lvl="0" indent="0" algn="ctr" rtl="0">
              <a:spcBef>
                <a:spcPts val="0"/>
              </a:spcBef>
              <a:spcAft>
                <a:spcPts val="0"/>
              </a:spcAft>
              <a:buNone/>
            </a:pPr>
            <a:r>
              <a:rPr lang="en-US" sz="1800" b="1" dirty="0">
                <a:solidFill>
                  <a:schemeClr val="accent5"/>
                </a:solidFill>
                <a:latin typeface="Fira Sans"/>
                <a:ea typeface="Fira Sans"/>
                <a:cs typeface="Fira Sans"/>
                <a:sym typeface="Fira Sans"/>
              </a:rPr>
              <a:t>Comparing between Flow Processes Charts</a:t>
            </a:r>
          </a:p>
        </p:txBody>
      </p:sp>
      <p:pic>
        <p:nvPicPr>
          <p:cNvPr id="6" name="صورة 5">
            <a:extLst>
              <a:ext uri="{FF2B5EF4-FFF2-40B4-BE49-F238E27FC236}">
                <a16:creationId xmlns:a16="http://schemas.microsoft.com/office/drawing/2014/main" id="{08D982F3-1546-EC0F-F98B-C572F35E91DB}"/>
              </a:ext>
            </a:extLst>
          </p:cNvPr>
          <p:cNvPicPr>
            <a:picLocks noChangeAspect="1"/>
          </p:cNvPicPr>
          <p:nvPr/>
        </p:nvPicPr>
        <p:blipFill>
          <a:blip r:embed="rId2"/>
          <a:stretch>
            <a:fillRect/>
          </a:stretch>
        </p:blipFill>
        <p:spPr>
          <a:xfrm>
            <a:off x="4704192" y="132579"/>
            <a:ext cx="483403" cy="504887"/>
          </a:xfrm>
          <a:prstGeom prst="rect">
            <a:avLst/>
          </a:prstGeom>
        </p:spPr>
      </p:pic>
      <p:sp>
        <p:nvSpPr>
          <p:cNvPr id="9" name="مربع نص 8">
            <a:extLst>
              <a:ext uri="{FF2B5EF4-FFF2-40B4-BE49-F238E27FC236}">
                <a16:creationId xmlns:a16="http://schemas.microsoft.com/office/drawing/2014/main" id="{B44EE032-4BC6-FF23-75F8-C33335577436}"/>
              </a:ext>
            </a:extLst>
          </p:cNvPr>
          <p:cNvSpPr txBox="1"/>
          <p:nvPr/>
        </p:nvSpPr>
        <p:spPr>
          <a:xfrm>
            <a:off x="4356847" y="1674159"/>
            <a:ext cx="4087906" cy="2758786"/>
          </a:xfrm>
          <a:prstGeom prst="rect">
            <a:avLst/>
          </a:prstGeom>
          <a:noFill/>
        </p:spPr>
        <p:txBody>
          <a:bodyPr wrap="square" rtlCol="0">
            <a:spAutoFit/>
          </a:bodyPr>
          <a:lstStyle/>
          <a:p>
            <a:endParaRPr lang="en-US" dirty="0"/>
          </a:p>
        </p:txBody>
      </p:sp>
      <p:pic>
        <p:nvPicPr>
          <p:cNvPr id="10" name="صورة 9">
            <a:extLst>
              <a:ext uri="{FF2B5EF4-FFF2-40B4-BE49-F238E27FC236}">
                <a16:creationId xmlns:a16="http://schemas.microsoft.com/office/drawing/2014/main" id="{B63D381B-5C8E-DC19-C5B5-7C1794ECA0A2}"/>
              </a:ext>
            </a:extLst>
          </p:cNvPr>
          <p:cNvPicPr>
            <a:picLocks noChangeAspect="1"/>
          </p:cNvPicPr>
          <p:nvPr/>
        </p:nvPicPr>
        <p:blipFill>
          <a:blip r:embed="rId3"/>
          <a:stretch>
            <a:fillRect/>
          </a:stretch>
        </p:blipFill>
        <p:spPr>
          <a:xfrm>
            <a:off x="72589" y="814734"/>
            <a:ext cx="4432176" cy="3501771"/>
          </a:xfrm>
          <a:prstGeom prst="rect">
            <a:avLst/>
          </a:prstGeom>
        </p:spPr>
      </p:pic>
      <p:pic>
        <p:nvPicPr>
          <p:cNvPr id="11" name="صورة 10">
            <a:extLst>
              <a:ext uri="{FF2B5EF4-FFF2-40B4-BE49-F238E27FC236}">
                <a16:creationId xmlns:a16="http://schemas.microsoft.com/office/drawing/2014/main" id="{E3223AFB-8B99-974D-2325-7BB3C88D1B0E}"/>
              </a:ext>
            </a:extLst>
          </p:cNvPr>
          <p:cNvPicPr>
            <a:picLocks noChangeAspect="1"/>
          </p:cNvPicPr>
          <p:nvPr/>
        </p:nvPicPr>
        <p:blipFill>
          <a:blip r:embed="rId4"/>
          <a:stretch>
            <a:fillRect/>
          </a:stretch>
        </p:blipFill>
        <p:spPr>
          <a:xfrm>
            <a:off x="4791079" y="814735"/>
            <a:ext cx="4352921" cy="3501771"/>
          </a:xfrm>
          <a:prstGeom prst="rect">
            <a:avLst/>
          </a:prstGeom>
        </p:spPr>
      </p:pic>
      <p:sp>
        <p:nvSpPr>
          <p:cNvPr id="13" name="مربع نص 12">
            <a:extLst>
              <a:ext uri="{FF2B5EF4-FFF2-40B4-BE49-F238E27FC236}">
                <a16:creationId xmlns:a16="http://schemas.microsoft.com/office/drawing/2014/main" id="{7AD446A7-25EC-C19A-AF7D-BE14095CA30B}"/>
              </a:ext>
            </a:extLst>
          </p:cNvPr>
          <p:cNvSpPr txBox="1"/>
          <p:nvPr/>
        </p:nvSpPr>
        <p:spPr>
          <a:xfrm>
            <a:off x="430307" y="4425910"/>
            <a:ext cx="4605616" cy="338554"/>
          </a:xfrm>
          <a:prstGeom prst="rect">
            <a:avLst/>
          </a:prstGeom>
          <a:noFill/>
        </p:spPr>
        <p:txBody>
          <a:bodyPr wrap="square">
            <a:spAutoFit/>
          </a:bodyPr>
          <a:lstStyle/>
          <a:p>
            <a:r>
              <a:rPr lang="en-US" sz="1600" b="1" dirty="0">
                <a:solidFill>
                  <a:srgbClr val="000000"/>
                </a:solidFill>
                <a:effectLst/>
                <a:latin typeface="Times New Roman" panose="02020603050405020304" pitchFamily="18" charset="0"/>
                <a:ea typeface="Calibri" panose="020F0502020204030204" pitchFamily="34" charset="0"/>
              </a:rPr>
              <a:t>Flow Process Chart for the Old Factory</a:t>
            </a:r>
            <a:endParaRPr lang="en-US" sz="1600" dirty="0"/>
          </a:p>
        </p:txBody>
      </p:sp>
      <p:sp>
        <p:nvSpPr>
          <p:cNvPr id="15" name="مربع نص 14">
            <a:extLst>
              <a:ext uri="{FF2B5EF4-FFF2-40B4-BE49-F238E27FC236}">
                <a16:creationId xmlns:a16="http://schemas.microsoft.com/office/drawing/2014/main" id="{E81219B7-A1D0-2216-A649-0DB42D3BE479}"/>
              </a:ext>
            </a:extLst>
          </p:cNvPr>
          <p:cNvSpPr txBox="1"/>
          <p:nvPr/>
        </p:nvSpPr>
        <p:spPr>
          <a:xfrm>
            <a:off x="5237629" y="4403603"/>
            <a:ext cx="4605616" cy="338554"/>
          </a:xfrm>
          <a:prstGeom prst="rect">
            <a:avLst/>
          </a:prstGeom>
          <a:noFill/>
        </p:spPr>
        <p:txBody>
          <a:bodyPr wrap="square">
            <a:spAutoFit/>
          </a:bodyPr>
          <a:lstStyle/>
          <a:p>
            <a:r>
              <a:rPr lang="en-US" sz="1600" b="1" dirty="0">
                <a:solidFill>
                  <a:srgbClr val="000000"/>
                </a:solidFill>
                <a:effectLst/>
                <a:latin typeface="Times New Roman" panose="02020603050405020304" pitchFamily="18" charset="0"/>
                <a:ea typeface="Calibri" panose="020F0502020204030204" pitchFamily="34" charset="0"/>
              </a:rPr>
              <a:t>Flow Process Chart for the New Factory</a:t>
            </a:r>
            <a:endParaRPr lang="en-US" sz="1600" dirty="0"/>
          </a:p>
        </p:txBody>
      </p:sp>
    </p:spTree>
    <p:extLst>
      <p:ext uri="{BB962C8B-B14F-4D97-AF65-F5344CB8AC3E}">
        <p14:creationId xmlns:p14="http://schemas.microsoft.com/office/powerpoint/2010/main" val="32687039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صورة 6">
            <a:extLst>
              <a:ext uri="{FF2B5EF4-FFF2-40B4-BE49-F238E27FC236}">
                <a16:creationId xmlns:a16="http://schemas.microsoft.com/office/drawing/2014/main" id="{10F4F333-2B81-07B4-9C4A-F623F186FB0E}"/>
              </a:ext>
            </a:extLst>
          </p:cNvPr>
          <p:cNvPicPr>
            <a:picLocks noChangeAspect="1"/>
          </p:cNvPicPr>
          <p:nvPr/>
        </p:nvPicPr>
        <p:blipFill>
          <a:blip r:embed="rId2"/>
          <a:stretch>
            <a:fillRect/>
          </a:stretch>
        </p:blipFill>
        <p:spPr>
          <a:xfrm>
            <a:off x="355256" y="1671966"/>
            <a:ext cx="8433488" cy="3103544"/>
          </a:xfrm>
          <a:prstGeom prst="rect">
            <a:avLst/>
          </a:prstGeom>
        </p:spPr>
      </p:pic>
      <p:sp>
        <p:nvSpPr>
          <p:cNvPr id="9" name="مربع نص 8">
            <a:extLst>
              <a:ext uri="{FF2B5EF4-FFF2-40B4-BE49-F238E27FC236}">
                <a16:creationId xmlns:a16="http://schemas.microsoft.com/office/drawing/2014/main" id="{4D44D1EA-37FB-7014-9407-3A5B983CFE8C}"/>
              </a:ext>
            </a:extLst>
          </p:cNvPr>
          <p:cNvSpPr txBox="1"/>
          <p:nvPr/>
        </p:nvSpPr>
        <p:spPr>
          <a:xfrm>
            <a:off x="622171" y="677618"/>
            <a:ext cx="7930814" cy="830997"/>
          </a:xfrm>
          <a:prstGeom prst="rect">
            <a:avLst/>
          </a:prstGeom>
          <a:noFill/>
        </p:spPr>
        <p:txBody>
          <a:bodyPr wrap="square">
            <a:spAutoFit/>
          </a:bodyPr>
          <a:lstStyle/>
          <a:p>
            <a:pPr algn="just"/>
            <a:r>
              <a:rPr lang="en-US" sz="1600" dirty="0"/>
              <a:t>The number of operations decrease in the new layout to nine operations, while the transportation increased to five, the inspection increased to two inspections during the production, the delay was eliminated and the inventory was reduced to two.</a:t>
            </a:r>
          </a:p>
        </p:txBody>
      </p:sp>
    </p:spTree>
    <p:extLst>
      <p:ext uri="{BB962C8B-B14F-4D97-AF65-F5344CB8AC3E}">
        <p14:creationId xmlns:p14="http://schemas.microsoft.com/office/powerpoint/2010/main" val="21730380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6AF575E1-4494-1162-54EE-4417AD696A34}"/>
              </a:ext>
            </a:extLst>
          </p:cNvPr>
          <p:cNvSpPr txBox="1"/>
          <p:nvPr/>
        </p:nvSpPr>
        <p:spPr>
          <a:xfrm>
            <a:off x="349624" y="333132"/>
            <a:ext cx="8794376" cy="954107"/>
          </a:xfrm>
          <a:prstGeom prst="rect">
            <a:avLst/>
          </a:prstGeom>
          <a:noFill/>
        </p:spPr>
        <p:txBody>
          <a:bodyPr wrap="square">
            <a:spAutoFit/>
          </a:bodyPr>
          <a:lstStyle/>
          <a:p>
            <a:r>
              <a:rPr lang="en-US" b="1" i="1" u="sng" dirty="0"/>
              <a:t>Space Requirement </a:t>
            </a:r>
            <a:endParaRPr lang="ar-JO" b="1" i="1" u="sng" dirty="0"/>
          </a:p>
          <a:p>
            <a:endParaRPr lang="en-US" dirty="0"/>
          </a:p>
          <a:p>
            <a:r>
              <a:rPr lang="en-US" dirty="0"/>
              <a:t>The space required for each department of the previous five area is shown in the following table and that’s suitable for the available area:</a:t>
            </a:r>
          </a:p>
        </p:txBody>
      </p:sp>
      <p:pic>
        <p:nvPicPr>
          <p:cNvPr id="6" name="صورة 5">
            <a:extLst>
              <a:ext uri="{FF2B5EF4-FFF2-40B4-BE49-F238E27FC236}">
                <a16:creationId xmlns:a16="http://schemas.microsoft.com/office/drawing/2014/main" id="{74C78B18-3C87-9872-B070-F27880B87B92}"/>
              </a:ext>
            </a:extLst>
          </p:cNvPr>
          <p:cNvPicPr>
            <a:picLocks noChangeAspect="1"/>
          </p:cNvPicPr>
          <p:nvPr/>
        </p:nvPicPr>
        <p:blipFill>
          <a:blip r:embed="rId2"/>
          <a:stretch>
            <a:fillRect/>
          </a:stretch>
        </p:blipFill>
        <p:spPr>
          <a:xfrm>
            <a:off x="522499" y="1665756"/>
            <a:ext cx="7668695" cy="1914792"/>
          </a:xfrm>
          <a:prstGeom prst="rect">
            <a:avLst/>
          </a:prstGeom>
        </p:spPr>
      </p:pic>
      <p:sp>
        <p:nvSpPr>
          <p:cNvPr id="8" name="مربع نص 7">
            <a:extLst>
              <a:ext uri="{FF2B5EF4-FFF2-40B4-BE49-F238E27FC236}">
                <a16:creationId xmlns:a16="http://schemas.microsoft.com/office/drawing/2014/main" id="{99019A88-DB00-7618-90B6-F5CABDB513CC}"/>
              </a:ext>
            </a:extLst>
          </p:cNvPr>
          <p:cNvSpPr txBox="1"/>
          <p:nvPr/>
        </p:nvSpPr>
        <p:spPr>
          <a:xfrm>
            <a:off x="658906" y="3957971"/>
            <a:ext cx="4572000" cy="324384"/>
          </a:xfrm>
          <a:prstGeom prst="rect">
            <a:avLst/>
          </a:prstGeom>
          <a:noFill/>
        </p:spPr>
        <p:txBody>
          <a:bodyPr wrap="square">
            <a:spAutoFit/>
          </a:bodyPr>
          <a:lstStyle/>
          <a:p>
            <a:pPr marL="0" marR="0" algn="just">
              <a:lnSpc>
                <a:spcPct val="115000"/>
              </a:lnSpc>
              <a:spcBef>
                <a:spcPts val="0"/>
              </a:spcBef>
              <a:spcAft>
                <a:spcPts val="0"/>
              </a:spcAft>
            </a:pPr>
            <a:r>
              <a:rPr lang="en-US" b="1" dirty="0">
                <a:effectLst/>
                <a:latin typeface="Times New Roman" panose="02020603050405020304" pitchFamily="18" charset="0"/>
                <a:ea typeface="Calibri" panose="020F0502020204030204" pitchFamily="34" charset="0"/>
                <a:cs typeface="Arial" panose="020B0604020202020204" pitchFamily="34" charset="0"/>
              </a:rPr>
              <a:t>Total Area =1560 m</a:t>
            </a:r>
            <a:r>
              <a:rPr lang="en-US" b="1" baseline="30000" dirty="0">
                <a:effectLst/>
                <a:latin typeface="Times New Roman" panose="02020603050405020304" pitchFamily="18" charset="0"/>
                <a:ea typeface="Calibri" panose="020F0502020204030204" pitchFamily="34" charset="0"/>
                <a:cs typeface="Arial" panose="020B0604020202020204" pitchFamily="34" charset="0"/>
              </a:rPr>
              <a:t>2</a:t>
            </a:r>
            <a:endParaRPr lang="en-US"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981250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631"/>
        <p:cNvGrpSpPr/>
        <p:nvPr/>
      </p:nvGrpSpPr>
      <p:grpSpPr>
        <a:xfrm>
          <a:off x="0" y="0"/>
          <a:ext cx="0" cy="0"/>
          <a:chOff x="0" y="0"/>
          <a:chExt cx="0" cy="0"/>
        </a:xfrm>
      </p:grpSpPr>
      <p:sp>
        <p:nvSpPr>
          <p:cNvPr id="3632" name="Google Shape;3632;p39"/>
          <p:cNvSpPr/>
          <p:nvPr/>
        </p:nvSpPr>
        <p:spPr>
          <a:xfrm>
            <a:off x="1923178" y="2232255"/>
            <a:ext cx="1489500" cy="1489500"/>
          </a:xfrm>
          <a:prstGeom prst="arc">
            <a:avLst>
              <a:gd name="adj1" fmla="val 17228728"/>
              <a:gd name="adj2" fmla="val 20105731"/>
            </a:avLst>
          </a:prstGeom>
          <a:noFill/>
          <a:ln w="9525" cap="flat" cmpd="sng">
            <a:solidFill>
              <a:schemeClr val="dk1"/>
            </a:solidFill>
            <a:prstDash val="solid"/>
            <a:round/>
            <a:headEnd type="none" w="sm" len="sm"/>
            <a:tailEnd type="triangl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3" name="Google Shape;3633;p39"/>
          <p:cNvSpPr/>
          <p:nvPr/>
        </p:nvSpPr>
        <p:spPr>
          <a:xfrm>
            <a:off x="1923178" y="2232255"/>
            <a:ext cx="1489500" cy="1489500"/>
          </a:xfrm>
          <a:prstGeom prst="arc">
            <a:avLst>
              <a:gd name="adj1" fmla="val 21198850"/>
              <a:gd name="adj2" fmla="val 2852168"/>
            </a:avLst>
          </a:prstGeom>
          <a:noFill/>
          <a:ln w="9525" cap="flat" cmpd="sng">
            <a:solidFill>
              <a:schemeClr val="dk1"/>
            </a:solidFill>
            <a:prstDash val="solid"/>
            <a:round/>
            <a:headEnd type="none" w="sm" len="sm"/>
            <a:tailEnd type="triangl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4" name="Google Shape;3634;p39"/>
          <p:cNvSpPr/>
          <p:nvPr/>
        </p:nvSpPr>
        <p:spPr>
          <a:xfrm>
            <a:off x="1926221" y="2232348"/>
            <a:ext cx="1489500" cy="1489500"/>
          </a:xfrm>
          <a:prstGeom prst="arc">
            <a:avLst>
              <a:gd name="adj1" fmla="val 3506042"/>
              <a:gd name="adj2" fmla="val 7094216"/>
            </a:avLst>
          </a:prstGeom>
          <a:noFill/>
          <a:ln w="9525" cap="flat" cmpd="sng">
            <a:solidFill>
              <a:schemeClr val="dk1"/>
            </a:solidFill>
            <a:prstDash val="solid"/>
            <a:round/>
            <a:headEnd type="none" w="sm" len="sm"/>
            <a:tailEnd type="triangl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5" name="Google Shape;3635;p39"/>
          <p:cNvSpPr/>
          <p:nvPr/>
        </p:nvSpPr>
        <p:spPr>
          <a:xfrm>
            <a:off x="1926233" y="2232348"/>
            <a:ext cx="1489500" cy="1489500"/>
          </a:xfrm>
          <a:prstGeom prst="arc">
            <a:avLst>
              <a:gd name="adj1" fmla="val 7826792"/>
              <a:gd name="adj2" fmla="val 11382220"/>
            </a:avLst>
          </a:prstGeom>
          <a:noFill/>
          <a:ln w="9525" cap="flat" cmpd="sng">
            <a:solidFill>
              <a:schemeClr val="dk1"/>
            </a:solidFill>
            <a:prstDash val="solid"/>
            <a:round/>
            <a:headEnd type="none" w="sm" len="sm"/>
            <a:tailEnd type="triangl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6" name="Google Shape;3636;p39"/>
          <p:cNvSpPr/>
          <p:nvPr/>
        </p:nvSpPr>
        <p:spPr>
          <a:xfrm>
            <a:off x="1926221" y="2232348"/>
            <a:ext cx="1489500" cy="1489500"/>
          </a:xfrm>
          <a:prstGeom prst="arc">
            <a:avLst>
              <a:gd name="adj1" fmla="val 12354274"/>
              <a:gd name="adj2" fmla="val 15717026"/>
            </a:avLst>
          </a:prstGeom>
          <a:noFill/>
          <a:ln w="9525" cap="flat" cmpd="sng">
            <a:solidFill>
              <a:schemeClr val="dk1"/>
            </a:solidFill>
            <a:prstDash val="solid"/>
            <a:round/>
            <a:headEnd type="none" w="sm" len="sm"/>
            <a:tailEnd type="triangl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7" name="Google Shape;3637;p39"/>
          <p:cNvSpPr txBox="1">
            <a:spLocks noGrp="1"/>
          </p:cNvSpPr>
          <p:nvPr>
            <p:ph type="title"/>
          </p:nvPr>
        </p:nvSpPr>
        <p:spPr>
          <a:xfrm>
            <a:off x="457194" y="367571"/>
            <a:ext cx="8229600" cy="48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200" dirty="0"/>
              <a:t>Organizational Structure</a:t>
            </a:r>
            <a:endParaRPr sz="3200" dirty="0"/>
          </a:p>
        </p:txBody>
      </p:sp>
      <p:grpSp>
        <p:nvGrpSpPr>
          <p:cNvPr id="3638" name="Google Shape;3638;p39"/>
          <p:cNvGrpSpPr/>
          <p:nvPr/>
        </p:nvGrpSpPr>
        <p:grpSpPr>
          <a:xfrm>
            <a:off x="763724" y="1189564"/>
            <a:ext cx="3808270" cy="3510143"/>
            <a:chOff x="457200" y="939419"/>
            <a:chExt cx="4114825" cy="3792699"/>
          </a:xfrm>
        </p:grpSpPr>
        <p:sp>
          <p:nvSpPr>
            <p:cNvPr id="3639" name="Google Shape;3639;p39"/>
            <p:cNvSpPr/>
            <p:nvPr/>
          </p:nvSpPr>
          <p:spPr>
            <a:xfrm>
              <a:off x="716743" y="940227"/>
              <a:ext cx="2022628" cy="1613062"/>
            </a:xfrm>
            <a:custGeom>
              <a:avLst/>
              <a:gdLst/>
              <a:ahLst/>
              <a:cxnLst/>
              <a:rect l="l" t="t" r="r" b="b"/>
              <a:pathLst>
                <a:path w="60032" h="47876" extrusionOk="0">
                  <a:moveTo>
                    <a:pt x="53554" y="0"/>
                  </a:moveTo>
                  <a:cubicBezTo>
                    <a:pt x="28527" y="0"/>
                    <a:pt x="7322" y="16324"/>
                    <a:pt x="0" y="38898"/>
                  </a:cubicBezTo>
                  <a:lnTo>
                    <a:pt x="27646" y="47875"/>
                  </a:lnTo>
                  <a:cubicBezTo>
                    <a:pt x="31183" y="36957"/>
                    <a:pt x="41446" y="29052"/>
                    <a:pt x="53554" y="29052"/>
                  </a:cubicBezTo>
                  <a:lnTo>
                    <a:pt x="53554" y="23289"/>
                  </a:lnTo>
                  <a:cubicBezTo>
                    <a:pt x="53554" y="20098"/>
                    <a:pt x="55352" y="17181"/>
                    <a:pt x="58198" y="15752"/>
                  </a:cubicBezTo>
                  <a:lnTo>
                    <a:pt x="59591" y="15062"/>
                  </a:lnTo>
                  <a:cubicBezTo>
                    <a:pt x="60031" y="14847"/>
                    <a:pt x="60031" y="14216"/>
                    <a:pt x="59591" y="13990"/>
                  </a:cubicBezTo>
                  <a:lnTo>
                    <a:pt x="58198" y="13300"/>
                  </a:lnTo>
                  <a:cubicBezTo>
                    <a:pt x="55352" y="11871"/>
                    <a:pt x="53554" y="8966"/>
                    <a:pt x="53554" y="5775"/>
                  </a:cubicBezTo>
                  <a:lnTo>
                    <a:pt x="5355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0" name="Google Shape;3640;p39"/>
            <p:cNvSpPr/>
            <p:nvPr/>
          </p:nvSpPr>
          <p:spPr>
            <a:xfrm>
              <a:off x="457200" y="2196291"/>
              <a:ext cx="1525226" cy="2174885"/>
            </a:xfrm>
            <a:custGeom>
              <a:avLst/>
              <a:gdLst/>
              <a:ahLst/>
              <a:cxnLst/>
              <a:rect l="l" t="t" r="r" b="b"/>
              <a:pathLst>
                <a:path w="45269" h="64551" extrusionOk="0">
                  <a:moveTo>
                    <a:pt x="23339" y="1"/>
                  </a:moveTo>
                  <a:cubicBezTo>
                    <a:pt x="23186" y="1"/>
                    <a:pt x="23031" y="59"/>
                    <a:pt x="22908" y="185"/>
                  </a:cubicBezTo>
                  <a:lnTo>
                    <a:pt x="21825" y="1281"/>
                  </a:lnTo>
                  <a:cubicBezTo>
                    <a:pt x="20214" y="2917"/>
                    <a:pt x="18036" y="3795"/>
                    <a:pt x="15815" y="3795"/>
                  </a:cubicBezTo>
                  <a:cubicBezTo>
                    <a:pt x="14949" y="3795"/>
                    <a:pt x="14077" y="3662"/>
                    <a:pt x="13229" y="3388"/>
                  </a:cubicBezTo>
                  <a:lnTo>
                    <a:pt x="7740" y="1602"/>
                  </a:lnTo>
                  <a:lnTo>
                    <a:pt x="7740" y="1602"/>
                  </a:lnTo>
                  <a:cubicBezTo>
                    <a:pt x="1" y="25403"/>
                    <a:pt x="8966" y="50608"/>
                    <a:pt x="28183" y="64550"/>
                  </a:cubicBezTo>
                  <a:lnTo>
                    <a:pt x="45268" y="41036"/>
                  </a:lnTo>
                  <a:cubicBezTo>
                    <a:pt x="35970" y="34285"/>
                    <a:pt x="31636" y="22093"/>
                    <a:pt x="35374" y="10579"/>
                  </a:cubicBezTo>
                  <a:lnTo>
                    <a:pt x="29885" y="8793"/>
                  </a:lnTo>
                  <a:cubicBezTo>
                    <a:pt x="26849" y="7805"/>
                    <a:pt x="24635" y="5198"/>
                    <a:pt x="24159" y="2043"/>
                  </a:cubicBezTo>
                  <a:lnTo>
                    <a:pt x="23932" y="507"/>
                  </a:lnTo>
                  <a:cubicBezTo>
                    <a:pt x="23886" y="192"/>
                    <a:pt x="23617" y="1"/>
                    <a:pt x="2333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1" name="Google Shape;3641;p39"/>
            <p:cNvSpPr/>
            <p:nvPr/>
          </p:nvSpPr>
          <p:spPr>
            <a:xfrm>
              <a:off x="1406634" y="3577509"/>
              <a:ext cx="2230039" cy="1154608"/>
            </a:xfrm>
            <a:custGeom>
              <a:avLst/>
              <a:gdLst/>
              <a:ahLst/>
              <a:cxnLst/>
              <a:rect l="l" t="t" r="r" b="b"/>
              <a:pathLst>
                <a:path w="66188" h="34269" extrusionOk="0">
                  <a:moveTo>
                    <a:pt x="17074" y="1"/>
                  </a:moveTo>
                  <a:lnTo>
                    <a:pt x="13681" y="4680"/>
                  </a:lnTo>
                  <a:cubicBezTo>
                    <a:pt x="12087" y="6874"/>
                    <a:pt x="9548" y="8140"/>
                    <a:pt x="6878" y="8140"/>
                  </a:cubicBezTo>
                  <a:cubicBezTo>
                    <a:pt x="6418" y="8140"/>
                    <a:pt x="5954" y="8103"/>
                    <a:pt x="5490" y="8026"/>
                  </a:cubicBezTo>
                  <a:lnTo>
                    <a:pt x="3966" y="7776"/>
                  </a:lnTo>
                  <a:cubicBezTo>
                    <a:pt x="3930" y="7770"/>
                    <a:pt x="3895" y="7767"/>
                    <a:pt x="3861" y="7767"/>
                  </a:cubicBezTo>
                  <a:cubicBezTo>
                    <a:pt x="3427" y="7767"/>
                    <a:pt x="3125" y="8236"/>
                    <a:pt x="3335" y="8645"/>
                  </a:cubicBezTo>
                  <a:lnTo>
                    <a:pt x="4049" y="10014"/>
                  </a:lnTo>
                  <a:cubicBezTo>
                    <a:pt x="5513" y="12848"/>
                    <a:pt x="5263" y="16265"/>
                    <a:pt x="3394" y="18848"/>
                  </a:cubicBezTo>
                  <a:lnTo>
                    <a:pt x="1" y="23516"/>
                  </a:lnTo>
                  <a:cubicBezTo>
                    <a:pt x="9991" y="30773"/>
                    <a:pt x="21565" y="34269"/>
                    <a:pt x="33034" y="34269"/>
                  </a:cubicBezTo>
                  <a:cubicBezTo>
                    <a:pt x="44803" y="34269"/>
                    <a:pt x="56462" y="30588"/>
                    <a:pt x="66188" y="23516"/>
                  </a:cubicBezTo>
                  <a:lnTo>
                    <a:pt x="49102" y="13"/>
                  </a:lnTo>
                  <a:cubicBezTo>
                    <a:pt x="44401" y="3430"/>
                    <a:pt x="38763" y="5209"/>
                    <a:pt x="33070" y="5209"/>
                  </a:cubicBezTo>
                  <a:cubicBezTo>
                    <a:pt x="27518" y="5209"/>
                    <a:pt x="21913" y="3516"/>
                    <a:pt x="1707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2" name="Google Shape;3642;p39"/>
            <p:cNvSpPr/>
            <p:nvPr/>
          </p:nvSpPr>
          <p:spPr>
            <a:xfrm>
              <a:off x="3059636" y="2249048"/>
              <a:ext cx="1512389" cy="2120909"/>
            </a:xfrm>
            <a:custGeom>
              <a:avLst/>
              <a:gdLst/>
              <a:ahLst/>
              <a:cxnLst/>
              <a:rect l="l" t="t" r="r" b="b"/>
              <a:pathLst>
                <a:path w="44888" h="62949" extrusionOk="0">
                  <a:moveTo>
                    <a:pt x="37541" y="0"/>
                  </a:moveTo>
                  <a:lnTo>
                    <a:pt x="9895" y="8978"/>
                  </a:lnTo>
                  <a:cubicBezTo>
                    <a:pt x="13455" y="19908"/>
                    <a:pt x="9799" y="32326"/>
                    <a:pt x="1" y="39434"/>
                  </a:cubicBezTo>
                  <a:lnTo>
                    <a:pt x="3394" y="44113"/>
                  </a:lnTo>
                  <a:cubicBezTo>
                    <a:pt x="5263" y="46685"/>
                    <a:pt x="5525" y="50102"/>
                    <a:pt x="4061" y="52935"/>
                  </a:cubicBezTo>
                  <a:lnTo>
                    <a:pt x="3346" y="54305"/>
                  </a:lnTo>
                  <a:cubicBezTo>
                    <a:pt x="3125" y="54713"/>
                    <a:pt x="3437" y="55183"/>
                    <a:pt x="3872" y="55183"/>
                  </a:cubicBezTo>
                  <a:cubicBezTo>
                    <a:pt x="3907" y="55183"/>
                    <a:pt x="3942" y="55180"/>
                    <a:pt x="3977" y="55174"/>
                  </a:cubicBezTo>
                  <a:lnTo>
                    <a:pt x="5501" y="54924"/>
                  </a:lnTo>
                  <a:cubicBezTo>
                    <a:pt x="5963" y="54847"/>
                    <a:pt x="6426" y="54809"/>
                    <a:pt x="6884" y="54809"/>
                  </a:cubicBezTo>
                  <a:cubicBezTo>
                    <a:pt x="9548" y="54809"/>
                    <a:pt x="12088" y="56077"/>
                    <a:pt x="13693" y="58281"/>
                  </a:cubicBezTo>
                  <a:lnTo>
                    <a:pt x="17086" y="62949"/>
                  </a:lnTo>
                  <a:cubicBezTo>
                    <a:pt x="37327" y="48244"/>
                    <a:pt x="44887" y="22575"/>
                    <a:pt x="3754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3" name="Google Shape;3643;p39"/>
            <p:cNvSpPr/>
            <p:nvPr/>
          </p:nvSpPr>
          <p:spPr>
            <a:xfrm>
              <a:off x="2519730" y="939419"/>
              <a:ext cx="1804402" cy="1667307"/>
            </a:xfrm>
            <a:custGeom>
              <a:avLst/>
              <a:gdLst/>
              <a:ahLst/>
              <a:cxnLst/>
              <a:rect l="l" t="t" r="r" b="b"/>
              <a:pathLst>
                <a:path w="53555" h="49486" extrusionOk="0">
                  <a:moveTo>
                    <a:pt x="29" y="1"/>
                  </a:moveTo>
                  <a:cubicBezTo>
                    <a:pt x="19" y="1"/>
                    <a:pt x="10" y="1"/>
                    <a:pt x="1" y="1"/>
                  </a:cubicBezTo>
                  <a:lnTo>
                    <a:pt x="1" y="29064"/>
                  </a:lnTo>
                  <a:cubicBezTo>
                    <a:pt x="10" y="29064"/>
                    <a:pt x="19" y="29064"/>
                    <a:pt x="29" y="29064"/>
                  </a:cubicBezTo>
                  <a:cubicBezTo>
                    <a:pt x="11508" y="29064"/>
                    <a:pt x="22173" y="36383"/>
                    <a:pt x="25909" y="47887"/>
                  </a:cubicBezTo>
                  <a:lnTo>
                    <a:pt x="31397" y="46101"/>
                  </a:lnTo>
                  <a:cubicBezTo>
                    <a:pt x="32251" y="45824"/>
                    <a:pt x="33128" y="45689"/>
                    <a:pt x="33997" y="45689"/>
                  </a:cubicBezTo>
                  <a:cubicBezTo>
                    <a:pt x="36221" y="45689"/>
                    <a:pt x="38396" y="46571"/>
                    <a:pt x="40006" y="48197"/>
                  </a:cubicBezTo>
                  <a:lnTo>
                    <a:pt x="41089" y="49304"/>
                  </a:lnTo>
                  <a:cubicBezTo>
                    <a:pt x="41210" y="49429"/>
                    <a:pt x="41361" y="49485"/>
                    <a:pt x="41509" y="49485"/>
                  </a:cubicBezTo>
                  <a:cubicBezTo>
                    <a:pt x="41786" y="49485"/>
                    <a:pt x="42055" y="49289"/>
                    <a:pt x="42101" y="48971"/>
                  </a:cubicBezTo>
                  <a:lnTo>
                    <a:pt x="42339" y="47447"/>
                  </a:lnTo>
                  <a:cubicBezTo>
                    <a:pt x="42816" y="44292"/>
                    <a:pt x="45030" y="41672"/>
                    <a:pt x="48054" y="40696"/>
                  </a:cubicBezTo>
                  <a:lnTo>
                    <a:pt x="53555" y="38910"/>
                  </a:lnTo>
                  <a:cubicBezTo>
                    <a:pt x="45819" y="15119"/>
                    <a:pt x="23759" y="1"/>
                    <a:pt x="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44" name="Google Shape;3644;p39"/>
          <p:cNvSpPr/>
          <p:nvPr/>
        </p:nvSpPr>
        <p:spPr>
          <a:xfrm>
            <a:off x="2514532" y="1222631"/>
            <a:ext cx="361309" cy="921205"/>
          </a:xfrm>
          <a:custGeom>
            <a:avLst/>
            <a:gdLst/>
            <a:ahLst/>
            <a:cxnLst/>
            <a:rect l="l" t="t" r="r" b="b"/>
            <a:pathLst>
              <a:path w="11586" h="29540" extrusionOk="0">
                <a:moveTo>
                  <a:pt x="5061" y="0"/>
                </a:moveTo>
                <a:cubicBezTo>
                  <a:pt x="3418" y="0"/>
                  <a:pt x="1679" y="84"/>
                  <a:pt x="1" y="227"/>
                </a:cubicBezTo>
                <a:lnTo>
                  <a:pt x="1" y="29540"/>
                </a:lnTo>
                <a:cubicBezTo>
                  <a:pt x="1656" y="29218"/>
                  <a:pt x="3418" y="29063"/>
                  <a:pt x="5061" y="29063"/>
                </a:cubicBezTo>
                <a:lnTo>
                  <a:pt x="5061" y="23289"/>
                </a:lnTo>
                <a:cubicBezTo>
                  <a:pt x="5061" y="20098"/>
                  <a:pt x="6882" y="17181"/>
                  <a:pt x="9728" y="15764"/>
                </a:cubicBezTo>
                <a:lnTo>
                  <a:pt x="11133" y="15062"/>
                </a:lnTo>
                <a:cubicBezTo>
                  <a:pt x="11574" y="14847"/>
                  <a:pt x="11585" y="14216"/>
                  <a:pt x="11145" y="13990"/>
                </a:cubicBezTo>
                <a:lnTo>
                  <a:pt x="9728" y="13300"/>
                </a:lnTo>
                <a:cubicBezTo>
                  <a:pt x="6882" y="11871"/>
                  <a:pt x="5061" y="8966"/>
                  <a:pt x="5061" y="5775"/>
                </a:cubicBezTo>
                <a:lnTo>
                  <a:pt x="506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6" name="Google Shape;3646;p39"/>
          <p:cNvSpPr txBox="1"/>
          <p:nvPr/>
        </p:nvSpPr>
        <p:spPr>
          <a:xfrm>
            <a:off x="4950893" y="1411942"/>
            <a:ext cx="3735901" cy="2480982"/>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sz="1600" b="1" dirty="0">
                <a:solidFill>
                  <a:schemeClr val="accent1"/>
                </a:solidFill>
                <a:latin typeface="Fira Sans"/>
                <a:ea typeface="Fira Sans"/>
                <a:cs typeface="Fira Sans"/>
                <a:sym typeface="Fira Sans"/>
              </a:rPr>
              <a:t>In order to develop the organizational structure a list of all the required departments was established based on the managerial requirements.</a:t>
            </a:r>
            <a:endParaRPr lang="en-US" b="1" dirty="0">
              <a:solidFill>
                <a:schemeClr val="accent1"/>
              </a:solidFill>
              <a:latin typeface="Fira Sans"/>
              <a:ea typeface="Fira Sans"/>
              <a:cs typeface="Fira Sans"/>
              <a:sym typeface="Fira Sans"/>
            </a:endParaRPr>
          </a:p>
        </p:txBody>
      </p:sp>
      <p:grpSp>
        <p:nvGrpSpPr>
          <p:cNvPr id="3666" name="Google Shape;3666;p39"/>
          <p:cNvGrpSpPr/>
          <p:nvPr/>
        </p:nvGrpSpPr>
        <p:grpSpPr>
          <a:xfrm>
            <a:off x="2443249" y="2712000"/>
            <a:ext cx="423142" cy="423161"/>
            <a:chOff x="-59470075" y="3308975"/>
            <a:chExt cx="318200" cy="316075"/>
          </a:xfrm>
        </p:grpSpPr>
        <p:sp>
          <p:nvSpPr>
            <p:cNvPr id="3667" name="Google Shape;3667;p39"/>
            <p:cNvSpPr/>
            <p:nvPr/>
          </p:nvSpPr>
          <p:spPr>
            <a:xfrm>
              <a:off x="-59403925" y="3522625"/>
              <a:ext cx="21275" cy="20500"/>
            </a:xfrm>
            <a:custGeom>
              <a:avLst/>
              <a:gdLst/>
              <a:ahLst/>
              <a:cxnLst/>
              <a:rect l="l" t="t" r="r" b="b"/>
              <a:pathLst>
                <a:path w="851" h="820" extrusionOk="0">
                  <a:moveTo>
                    <a:pt x="0" y="1"/>
                  </a:moveTo>
                  <a:lnTo>
                    <a:pt x="0" y="820"/>
                  </a:lnTo>
                  <a:lnTo>
                    <a:pt x="851" y="820"/>
                  </a:lnTo>
                  <a:lnTo>
                    <a:pt x="85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8" name="Google Shape;3668;p39"/>
            <p:cNvSpPr/>
            <p:nvPr/>
          </p:nvSpPr>
          <p:spPr>
            <a:xfrm>
              <a:off x="-59362175" y="3522625"/>
              <a:ext cx="20500" cy="20500"/>
            </a:xfrm>
            <a:custGeom>
              <a:avLst/>
              <a:gdLst/>
              <a:ahLst/>
              <a:cxnLst/>
              <a:rect l="l" t="t" r="r" b="b"/>
              <a:pathLst>
                <a:path w="820" h="820" extrusionOk="0">
                  <a:moveTo>
                    <a:pt x="0" y="1"/>
                  </a:moveTo>
                  <a:lnTo>
                    <a:pt x="0" y="820"/>
                  </a:lnTo>
                  <a:lnTo>
                    <a:pt x="819" y="820"/>
                  </a:lnTo>
                  <a:lnTo>
                    <a:pt x="81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9" name="Google Shape;3669;p39"/>
            <p:cNvSpPr/>
            <p:nvPr/>
          </p:nvSpPr>
          <p:spPr>
            <a:xfrm>
              <a:off x="-59321225" y="3522625"/>
              <a:ext cx="20500" cy="20500"/>
            </a:xfrm>
            <a:custGeom>
              <a:avLst/>
              <a:gdLst/>
              <a:ahLst/>
              <a:cxnLst/>
              <a:rect l="l" t="t" r="r" b="b"/>
              <a:pathLst>
                <a:path w="820" h="820" extrusionOk="0">
                  <a:moveTo>
                    <a:pt x="0" y="1"/>
                  </a:moveTo>
                  <a:lnTo>
                    <a:pt x="0" y="820"/>
                  </a:lnTo>
                  <a:lnTo>
                    <a:pt x="820" y="820"/>
                  </a:lnTo>
                  <a:lnTo>
                    <a:pt x="82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0" name="Google Shape;3670;p39"/>
            <p:cNvSpPr/>
            <p:nvPr/>
          </p:nvSpPr>
          <p:spPr>
            <a:xfrm>
              <a:off x="-59279475" y="3522625"/>
              <a:ext cx="20500" cy="20500"/>
            </a:xfrm>
            <a:custGeom>
              <a:avLst/>
              <a:gdLst/>
              <a:ahLst/>
              <a:cxnLst/>
              <a:rect l="l" t="t" r="r" b="b"/>
              <a:pathLst>
                <a:path w="820" h="820" extrusionOk="0">
                  <a:moveTo>
                    <a:pt x="0" y="1"/>
                  </a:moveTo>
                  <a:lnTo>
                    <a:pt x="0" y="820"/>
                  </a:lnTo>
                  <a:lnTo>
                    <a:pt x="819" y="820"/>
                  </a:lnTo>
                  <a:lnTo>
                    <a:pt x="81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1" name="Google Shape;3671;p39"/>
            <p:cNvSpPr/>
            <p:nvPr/>
          </p:nvSpPr>
          <p:spPr>
            <a:xfrm>
              <a:off x="-59470075" y="3418825"/>
              <a:ext cx="317425" cy="206225"/>
            </a:xfrm>
            <a:custGeom>
              <a:avLst/>
              <a:gdLst/>
              <a:ahLst/>
              <a:cxnLst/>
              <a:rect l="l" t="t" r="r" b="b"/>
              <a:pathLst>
                <a:path w="12697" h="8249" extrusionOk="0">
                  <a:moveTo>
                    <a:pt x="10523" y="3334"/>
                  </a:moveTo>
                  <a:cubicBezTo>
                    <a:pt x="10775" y="3334"/>
                    <a:pt x="10932" y="3523"/>
                    <a:pt x="10932" y="3775"/>
                  </a:cubicBezTo>
                  <a:lnTo>
                    <a:pt x="10932" y="5413"/>
                  </a:lnTo>
                  <a:cubicBezTo>
                    <a:pt x="10932" y="5665"/>
                    <a:pt x="10712" y="5854"/>
                    <a:pt x="10523" y="5854"/>
                  </a:cubicBezTo>
                  <a:lnTo>
                    <a:pt x="2268" y="5854"/>
                  </a:lnTo>
                  <a:cubicBezTo>
                    <a:pt x="2016" y="5854"/>
                    <a:pt x="1827" y="5665"/>
                    <a:pt x="1827" y="5413"/>
                  </a:cubicBezTo>
                  <a:lnTo>
                    <a:pt x="1827" y="3775"/>
                  </a:lnTo>
                  <a:cubicBezTo>
                    <a:pt x="1827" y="3523"/>
                    <a:pt x="2016" y="3334"/>
                    <a:pt x="2268" y="3334"/>
                  </a:cubicBezTo>
                  <a:close/>
                  <a:moveTo>
                    <a:pt x="2893" y="1"/>
                  </a:moveTo>
                  <a:cubicBezTo>
                    <a:pt x="2822" y="1"/>
                    <a:pt x="2748" y="18"/>
                    <a:pt x="2678" y="57"/>
                  </a:cubicBezTo>
                  <a:lnTo>
                    <a:pt x="221" y="1727"/>
                  </a:lnTo>
                  <a:cubicBezTo>
                    <a:pt x="95" y="1790"/>
                    <a:pt x="0" y="1916"/>
                    <a:pt x="0" y="2073"/>
                  </a:cubicBezTo>
                  <a:lnTo>
                    <a:pt x="0" y="7870"/>
                  </a:lnTo>
                  <a:cubicBezTo>
                    <a:pt x="0" y="8091"/>
                    <a:pt x="221" y="8248"/>
                    <a:pt x="410" y="8248"/>
                  </a:cubicBezTo>
                  <a:lnTo>
                    <a:pt x="12255" y="8248"/>
                  </a:lnTo>
                  <a:cubicBezTo>
                    <a:pt x="12507" y="8248"/>
                    <a:pt x="12665" y="8059"/>
                    <a:pt x="12665" y="7870"/>
                  </a:cubicBezTo>
                  <a:lnTo>
                    <a:pt x="12665" y="2073"/>
                  </a:lnTo>
                  <a:cubicBezTo>
                    <a:pt x="12697" y="1884"/>
                    <a:pt x="12507" y="1664"/>
                    <a:pt x="12287" y="1664"/>
                  </a:cubicBezTo>
                  <a:lnTo>
                    <a:pt x="5797" y="1664"/>
                  </a:lnTo>
                  <a:lnTo>
                    <a:pt x="5797" y="404"/>
                  </a:lnTo>
                  <a:cubicBezTo>
                    <a:pt x="5797" y="166"/>
                    <a:pt x="5600" y="1"/>
                    <a:pt x="5382" y="1"/>
                  </a:cubicBezTo>
                  <a:cubicBezTo>
                    <a:pt x="5311" y="1"/>
                    <a:pt x="5237" y="18"/>
                    <a:pt x="5167" y="57"/>
                  </a:cubicBezTo>
                  <a:lnTo>
                    <a:pt x="3308" y="1286"/>
                  </a:lnTo>
                  <a:lnTo>
                    <a:pt x="3308" y="404"/>
                  </a:lnTo>
                  <a:cubicBezTo>
                    <a:pt x="3308" y="166"/>
                    <a:pt x="3111" y="1"/>
                    <a:pt x="28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2" name="Google Shape;3672;p39"/>
            <p:cNvSpPr/>
            <p:nvPr/>
          </p:nvSpPr>
          <p:spPr>
            <a:xfrm>
              <a:off x="-59238525" y="3522625"/>
              <a:ext cx="20500" cy="20500"/>
            </a:xfrm>
            <a:custGeom>
              <a:avLst/>
              <a:gdLst/>
              <a:ahLst/>
              <a:cxnLst/>
              <a:rect l="l" t="t" r="r" b="b"/>
              <a:pathLst>
                <a:path w="820" h="820" extrusionOk="0">
                  <a:moveTo>
                    <a:pt x="0" y="1"/>
                  </a:moveTo>
                  <a:lnTo>
                    <a:pt x="0" y="820"/>
                  </a:lnTo>
                  <a:lnTo>
                    <a:pt x="820" y="820"/>
                  </a:lnTo>
                  <a:lnTo>
                    <a:pt x="82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3" name="Google Shape;3673;p39"/>
            <p:cNvSpPr/>
            <p:nvPr/>
          </p:nvSpPr>
          <p:spPr>
            <a:xfrm>
              <a:off x="-59292875" y="3308975"/>
              <a:ext cx="106350" cy="41400"/>
            </a:xfrm>
            <a:custGeom>
              <a:avLst/>
              <a:gdLst/>
              <a:ahLst/>
              <a:cxnLst/>
              <a:rect l="l" t="t" r="r" b="b"/>
              <a:pathLst>
                <a:path w="4254" h="1656" extrusionOk="0">
                  <a:moveTo>
                    <a:pt x="1305" y="1"/>
                  </a:moveTo>
                  <a:cubicBezTo>
                    <a:pt x="904" y="1"/>
                    <a:pt x="497" y="175"/>
                    <a:pt x="158" y="545"/>
                  </a:cubicBezTo>
                  <a:cubicBezTo>
                    <a:pt x="1" y="702"/>
                    <a:pt x="64" y="986"/>
                    <a:pt x="221" y="1143"/>
                  </a:cubicBezTo>
                  <a:cubicBezTo>
                    <a:pt x="311" y="1218"/>
                    <a:pt x="409" y="1258"/>
                    <a:pt x="503" y="1258"/>
                  </a:cubicBezTo>
                  <a:cubicBezTo>
                    <a:pt x="606" y="1258"/>
                    <a:pt x="706" y="1210"/>
                    <a:pt x="788" y="1112"/>
                  </a:cubicBezTo>
                  <a:cubicBezTo>
                    <a:pt x="946" y="938"/>
                    <a:pt x="1127" y="852"/>
                    <a:pt x="1308" y="852"/>
                  </a:cubicBezTo>
                  <a:cubicBezTo>
                    <a:pt x="1489" y="852"/>
                    <a:pt x="1670" y="938"/>
                    <a:pt x="1828" y="1112"/>
                  </a:cubicBezTo>
                  <a:cubicBezTo>
                    <a:pt x="2150" y="1466"/>
                    <a:pt x="2562" y="1655"/>
                    <a:pt x="2977" y="1655"/>
                  </a:cubicBezTo>
                  <a:cubicBezTo>
                    <a:pt x="3374" y="1655"/>
                    <a:pt x="3773" y="1482"/>
                    <a:pt x="4096" y="1112"/>
                  </a:cubicBezTo>
                  <a:cubicBezTo>
                    <a:pt x="4254" y="954"/>
                    <a:pt x="4222" y="671"/>
                    <a:pt x="4065" y="513"/>
                  </a:cubicBezTo>
                  <a:cubicBezTo>
                    <a:pt x="3990" y="438"/>
                    <a:pt x="3886" y="399"/>
                    <a:pt x="3781" y="399"/>
                  </a:cubicBezTo>
                  <a:cubicBezTo>
                    <a:pt x="3665" y="399"/>
                    <a:pt x="3549" y="446"/>
                    <a:pt x="3466" y="545"/>
                  </a:cubicBezTo>
                  <a:cubicBezTo>
                    <a:pt x="3309" y="734"/>
                    <a:pt x="3135" y="828"/>
                    <a:pt x="2962" y="828"/>
                  </a:cubicBezTo>
                  <a:cubicBezTo>
                    <a:pt x="2789" y="828"/>
                    <a:pt x="2616" y="734"/>
                    <a:pt x="2458" y="545"/>
                  </a:cubicBezTo>
                  <a:cubicBezTo>
                    <a:pt x="2136" y="191"/>
                    <a:pt x="1724" y="1"/>
                    <a:pt x="13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4" name="Google Shape;3674;p39"/>
            <p:cNvSpPr/>
            <p:nvPr/>
          </p:nvSpPr>
          <p:spPr>
            <a:xfrm>
              <a:off x="-59214100" y="3371400"/>
              <a:ext cx="62225" cy="68550"/>
            </a:xfrm>
            <a:custGeom>
              <a:avLst/>
              <a:gdLst/>
              <a:ahLst/>
              <a:cxnLst/>
              <a:rect l="l" t="t" r="r" b="b"/>
              <a:pathLst>
                <a:path w="2489" h="2742" extrusionOk="0">
                  <a:moveTo>
                    <a:pt x="410" y="1"/>
                  </a:moveTo>
                  <a:cubicBezTo>
                    <a:pt x="158" y="1"/>
                    <a:pt x="0" y="190"/>
                    <a:pt x="0" y="379"/>
                  </a:cubicBezTo>
                  <a:lnTo>
                    <a:pt x="0" y="2742"/>
                  </a:lnTo>
                  <a:lnTo>
                    <a:pt x="2489" y="2742"/>
                  </a:lnTo>
                  <a:lnTo>
                    <a:pt x="2489" y="379"/>
                  </a:lnTo>
                  <a:cubicBezTo>
                    <a:pt x="2458" y="190"/>
                    <a:pt x="2268" y="1"/>
                    <a:pt x="20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5" name="Google Shape;3675;p39"/>
            <p:cNvSpPr/>
            <p:nvPr/>
          </p:nvSpPr>
          <p:spPr>
            <a:xfrm>
              <a:off x="-59297600" y="3392600"/>
              <a:ext cx="62250" cy="48150"/>
            </a:xfrm>
            <a:custGeom>
              <a:avLst/>
              <a:gdLst/>
              <a:ahLst/>
              <a:cxnLst/>
              <a:rect l="l" t="t" r="r" b="b"/>
              <a:pathLst>
                <a:path w="2490" h="1926" extrusionOk="0">
                  <a:moveTo>
                    <a:pt x="387" y="0"/>
                  </a:moveTo>
                  <a:cubicBezTo>
                    <a:pt x="163" y="0"/>
                    <a:pt x="1" y="177"/>
                    <a:pt x="1" y="382"/>
                  </a:cubicBezTo>
                  <a:lnTo>
                    <a:pt x="1" y="1925"/>
                  </a:lnTo>
                  <a:lnTo>
                    <a:pt x="2489" y="1925"/>
                  </a:lnTo>
                  <a:lnTo>
                    <a:pt x="2489" y="382"/>
                  </a:lnTo>
                  <a:cubicBezTo>
                    <a:pt x="2489" y="161"/>
                    <a:pt x="2300" y="4"/>
                    <a:pt x="2080" y="4"/>
                  </a:cubicBezTo>
                  <a:lnTo>
                    <a:pt x="442" y="4"/>
                  </a:lnTo>
                  <a:cubicBezTo>
                    <a:pt x="423" y="1"/>
                    <a:pt x="405" y="0"/>
                    <a:pt x="38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4159528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21"/>
        <p:cNvGrpSpPr/>
        <p:nvPr/>
      </p:nvGrpSpPr>
      <p:grpSpPr>
        <a:xfrm>
          <a:off x="0" y="0"/>
          <a:ext cx="0" cy="0"/>
          <a:chOff x="0" y="0"/>
          <a:chExt cx="0" cy="0"/>
        </a:xfrm>
      </p:grpSpPr>
      <p:sp>
        <p:nvSpPr>
          <p:cNvPr id="1922" name="Google Shape;1922;p33"/>
          <p:cNvSpPr txBox="1">
            <a:spLocks noGrp="1"/>
          </p:cNvSpPr>
          <p:nvPr>
            <p:ph type="title"/>
          </p:nvPr>
        </p:nvSpPr>
        <p:spPr>
          <a:xfrm>
            <a:off x="262526" y="73589"/>
            <a:ext cx="8229600" cy="48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800" dirty="0">
                <a:solidFill>
                  <a:schemeClr val="dk1"/>
                </a:solidFill>
                <a:latin typeface="Times New Roman" panose="02020603050405020304" pitchFamily="18" charset="0"/>
                <a:cs typeface="Times New Roman" panose="02020603050405020304" pitchFamily="18" charset="0"/>
              </a:rPr>
              <a:t>Outline </a:t>
            </a:r>
            <a:endParaRPr sz="4800" dirty="0">
              <a:latin typeface="Times New Roman" panose="02020603050405020304" pitchFamily="18" charset="0"/>
              <a:cs typeface="Times New Roman" panose="02020603050405020304" pitchFamily="18" charset="0"/>
            </a:endParaRPr>
          </a:p>
        </p:txBody>
      </p:sp>
      <p:grpSp>
        <p:nvGrpSpPr>
          <p:cNvPr id="1923" name="Google Shape;1923;p33"/>
          <p:cNvGrpSpPr/>
          <p:nvPr/>
        </p:nvGrpSpPr>
        <p:grpSpPr>
          <a:xfrm>
            <a:off x="457198" y="1048568"/>
            <a:ext cx="3535198" cy="3423845"/>
            <a:chOff x="2927322" y="1147578"/>
            <a:chExt cx="3331007" cy="3226086"/>
          </a:xfrm>
        </p:grpSpPr>
        <p:sp>
          <p:nvSpPr>
            <p:cNvPr id="1924" name="Google Shape;1924;p33"/>
            <p:cNvSpPr/>
            <p:nvPr/>
          </p:nvSpPr>
          <p:spPr>
            <a:xfrm flipH="1">
              <a:off x="4426771" y="1792378"/>
              <a:ext cx="1831558" cy="1858778"/>
            </a:xfrm>
            <a:custGeom>
              <a:avLst/>
              <a:gdLst/>
              <a:ahLst/>
              <a:cxnLst/>
              <a:rect l="l" t="t" r="r" b="b"/>
              <a:pathLst>
                <a:path w="28664" h="29090" extrusionOk="0">
                  <a:moveTo>
                    <a:pt x="8268" y="22585"/>
                  </a:moveTo>
                  <a:cubicBezTo>
                    <a:pt x="10487" y="23314"/>
                    <a:pt x="12858" y="23344"/>
                    <a:pt x="15107" y="22645"/>
                  </a:cubicBezTo>
                  <a:cubicBezTo>
                    <a:pt x="15198" y="22615"/>
                    <a:pt x="15320" y="22585"/>
                    <a:pt x="15411" y="22554"/>
                  </a:cubicBezTo>
                  <a:lnTo>
                    <a:pt x="15624" y="22493"/>
                  </a:lnTo>
                  <a:cubicBezTo>
                    <a:pt x="17509" y="21977"/>
                    <a:pt x="19454" y="22341"/>
                    <a:pt x="21034" y="23496"/>
                  </a:cubicBezTo>
                  <a:cubicBezTo>
                    <a:pt x="22645" y="24651"/>
                    <a:pt x="23618" y="26475"/>
                    <a:pt x="23679" y="28451"/>
                  </a:cubicBezTo>
                  <a:cubicBezTo>
                    <a:pt x="23679" y="28603"/>
                    <a:pt x="23679" y="28755"/>
                    <a:pt x="23679" y="28907"/>
                  </a:cubicBezTo>
                  <a:lnTo>
                    <a:pt x="28664" y="29089"/>
                  </a:lnTo>
                  <a:cubicBezTo>
                    <a:pt x="28664" y="28816"/>
                    <a:pt x="28664" y="28542"/>
                    <a:pt x="28664" y="28269"/>
                  </a:cubicBezTo>
                  <a:cubicBezTo>
                    <a:pt x="28542" y="24743"/>
                    <a:pt x="26840" y="21551"/>
                    <a:pt x="23983" y="19454"/>
                  </a:cubicBezTo>
                  <a:cubicBezTo>
                    <a:pt x="23496" y="19119"/>
                    <a:pt x="22980" y="18785"/>
                    <a:pt x="22433" y="18512"/>
                  </a:cubicBezTo>
                  <a:cubicBezTo>
                    <a:pt x="20974" y="17934"/>
                    <a:pt x="17448" y="17083"/>
                    <a:pt x="13618" y="17904"/>
                  </a:cubicBezTo>
                  <a:cubicBezTo>
                    <a:pt x="12372" y="18268"/>
                    <a:pt x="11034" y="18268"/>
                    <a:pt x="9818" y="17843"/>
                  </a:cubicBezTo>
                  <a:cubicBezTo>
                    <a:pt x="8177" y="17326"/>
                    <a:pt x="6870" y="16201"/>
                    <a:pt x="6080" y="14682"/>
                  </a:cubicBezTo>
                  <a:cubicBezTo>
                    <a:pt x="5289" y="13132"/>
                    <a:pt x="5168" y="11399"/>
                    <a:pt x="5685" y="9788"/>
                  </a:cubicBezTo>
                  <a:cubicBezTo>
                    <a:pt x="6232" y="8147"/>
                    <a:pt x="7356" y="6840"/>
                    <a:pt x="8876" y="6049"/>
                  </a:cubicBezTo>
                  <a:cubicBezTo>
                    <a:pt x="10396" y="5289"/>
                    <a:pt x="12128" y="5137"/>
                    <a:pt x="13770" y="5685"/>
                  </a:cubicBezTo>
                  <a:cubicBezTo>
                    <a:pt x="15016" y="6080"/>
                    <a:pt x="16110" y="6840"/>
                    <a:pt x="16901" y="7903"/>
                  </a:cubicBezTo>
                  <a:lnTo>
                    <a:pt x="20882" y="4894"/>
                  </a:lnTo>
                  <a:cubicBezTo>
                    <a:pt x="19454" y="3040"/>
                    <a:pt x="17539" y="1672"/>
                    <a:pt x="15290" y="943"/>
                  </a:cubicBezTo>
                  <a:cubicBezTo>
                    <a:pt x="12402" y="1"/>
                    <a:pt x="9332" y="244"/>
                    <a:pt x="6627" y="1612"/>
                  </a:cubicBezTo>
                  <a:cubicBezTo>
                    <a:pt x="6080" y="1885"/>
                    <a:pt x="5563" y="2220"/>
                    <a:pt x="5077" y="2554"/>
                  </a:cubicBezTo>
                  <a:cubicBezTo>
                    <a:pt x="3131" y="3982"/>
                    <a:pt x="1703" y="5928"/>
                    <a:pt x="943" y="8238"/>
                  </a:cubicBezTo>
                  <a:cubicBezTo>
                    <a:pt x="1" y="11125"/>
                    <a:pt x="244" y="14226"/>
                    <a:pt x="1642" y="16931"/>
                  </a:cubicBezTo>
                  <a:cubicBezTo>
                    <a:pt x="3010" y="19636"/>
                    <a:pt x="5381" y="21642"/>
                    <a:pt x="8268" y="2258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33"/>
            <p:cNvSpPr/>
            <p:nvPr/>
          </p:nvSpPr>
          <p:spPr>
            <a:xfrm flipH="1">
              <a:off x="3269170" y="2095385"/>
              <a:ext cx="1476160" cy="2256860"/>
            </a:xfrm>
            <a:custGeom>
              <a:avLst/>
              <a:gdLst/>
              <a:ahLst/>
              <a:cxnLst/>
              <a:rect l="l" t="t" r="r" b="b"/>
              <a:pathLst>
                <a:path w="23102" h="35320" extrusionOk="0">
                  <a:moveTo>
                    <a:pt x="20609" y="17235"/>
                  </a:moveTo>
                  <a:cubicBezTo>
                    <a:pt x="19211" y="15350"/>
                    <a:pt x="17326" y="13922"/>
                    <a:pt x="15108" y="13162"/>
                  </a:cubicBezTo>
                  <a:cubicBezTo>
                    <a:pt x="15016" y="13131"/>
                    <a:pt x="14895" y="13101"/>
                    <a:pt x="14773" y="13070"/>
                  </a:cubicBezTo>
                  <a:lnTo>
                    <a:pt x="14560" y="12979"/>
                  </a:lnTo>
                  <a:cubicBezTo>
                    <a:pt x="12767" y="12280"/>
                    <a:pt x="11399" y="10852"/>
                    <a:pt x="10791" y="8997"/>
                  </a:cubicBezTo>
                  <a:cubicBezTo>
                    <a:pt x="10183" y="7113"/>
                    <a:pt x="10457" y="5076"/>
                    <a:pt x="11551" y="3435"/>
                  </a:cubicBezTo>
                  <a:cubicBezTo>
                    <a:pt x="11642" y="3313"/>
                    <a:pt x="11734" y="3192"/>
                    <a:pt x="11825" y="3070"/>
                  </a:cubicBezTo>
                  <a:lnTo>
                    <a:pt x="7904" y="0"/>
                  </a:lnTo>
                  <a:cubicBezTo>
                    <a:pt x="7752" y="213"/>
                    <a:pt x="7569" y="426"/>
                    <a:pt x="7417" y="639"/>
                  </a:cubicBezTo>
                  <a:cubicBezTo>
                    <a:pt x="5472" y="3557"/>
                    <a:pt x="4955" y="7174"/>
                    <a:pt x="6050" y="10548"/>
                  </a:cubicBezTo>
                  <a:cubicBezTo>
                    <a:pt x="6232" y="11095"/>
                    <a:pt x="6475" y="11672"/>
                    <a:pt x="6749" y="12189"/>
                  </a:cubicBezTo>
                  <a:cubicBezTo>
                    <a:pt x="7569" y="13526"/>
                    <a:pt x="9940" y="16292"/>
                    <a:pt x="13497" y="17903"/>
                  </a:cubicBezTo>
                  <a:cubicBezTo>
                    <a:pt x="14743" y="18329"/>
                    <a:pt x="15807" y="19119"/>
                    <a:pt x="16567" y="20183"/>
                  </a:cubicBezTo>
                  <a:cubicBezTo>
                    <a:pt x="17570" y="21551"/>
                    <a:pt x="17965" y="23253"/>
                    <a:pt x="17691" y="24925"/>
                  </a:cubicBezTo>
                  <a:cubicBezTo>
                    <a:pt x="17448" y="26627"/>
                    <a:pt x="16536" y="28116"/>
                    <a:pt x="15138" y="29119"/>
                  </a:cubicBezTo>
                  <a:cubicBezTo>
                    <a:pt x="13770" y="30122"/>
                    <a:pt x="12068" y="30517"/>
                    <a:pt x="10366" y="30244"/>
                  </a:cubicBezTo>
                  <a:cubicBezTo>
                    <a:pt x="8694" y="29970"/>
                    <a:pt x="7205" y="29089"/>
                    <a:pt x="6202" y="27691"/>
                  </a:cubicBezTo>
                  <a:cubicBezTo>
                    <a:pt x="5411" y="26627"/>
                    <a:pt x="5016" y="25381"/>
                    <a:pt x="4986" y="24043"/>
                  </a:cubicBezTo>
                  <a:lnTo>
                    <a:pt x="1" y="24134"/>
                  </a:lnTo>
                  <a:cubicBezTo>
                    <a:pt x="31" y="26475"/>
                    <a:pt x="791" y="28724"/>
                    <a:pt x="2159" y="30639"/>
                  </a:cubicBezTo>
                  <a:cubicBezTo>
                    <a:pt x="3952" y="33071"/>
                    <a:pt x="6597" y="34712"/>
                    <a:pt x="9606" y="35168"/>
                  </a:cubicBezTo>
                  <a:cubicBezTo>
                    <a:pt x="10214" y="35259"/>
                    <a:pt x="10822" y="35320"/>
                    <a:pt x="11399" y="35320"/>
                  </a:cubicBezTo>
                  <a:cubicBezTo>
                    <a:pt x="13800" y="35320"/>
                    <a:pt x="16111" y="34560"/>
                    <a:pt x="18086" y="33132"/>
                  </a:cubicBezTo>
                  <a:cubicBezTo>
                    <a:pt x="20518" y="31369"/>
                    <a:pt x="22159" y="28724"/>
                    <a:pt x="22615" y="25715"/>
                  </a:cubicBezTo>
                  <a:cubicBezTo>
                    <a:pt x="23102" y="22706"/>
                    <a:pt x="22372" y="19697"/>
                    <a:pt x="20609" y="1723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33"/>
            <p:cNvSpPr/>
            <p:nvPr/>
          </p:nvSpPr>
          <p:spPr>
            <a:xfrm flipH="1">
              <a:off x="3859597" y="1147578"/>
              <a:ext cx="1524722" cy="1804338"/>
            </a:xfrm>
            <a:custGeom>
              <a:avLst/>
              <a:gdLst/>
              <a:ahLst/>
              <a:cxnLst/>
              <a:rect l="l" t="t" r="r" b="b"/>
              <a:pathLst>
                <a:path w="23862" h="28238" extrusionOk="0">
                  <a:moveTo>
                    <a:pt x="23861" y="10882"/>
                  </a:moveTo>
                  <a:cubicBezTo>
                    <a:pt x="23709" y="10912"/>
                    <a:pt x="23527" y="10973"/>
                    <a:pt x="23345" y="11034"/>
                  </a:cubicBezTo>
                  <a:cubicBezTo>
                    <a:pt x="21186" y="11733"/>
                    <a:pt x="19302" y="13040"/>
                    <a:pt x="17934" y="14833"/>
                  </a:cubicBezTo>
                  <a:lnTo>
                    <a:pt x="17904" y="14833"/>
                  </a:lnTo>
                  <a:cubicBezTo>
                    <a:pt x="17904" y="14864"/>
                    <a:pt x="17873" y="14894"/>
                    <a:pt x="17843" y="14925"/>
                  </a:cubicBezTo>
                  <a:cubicBezTo>
                    <a:pt x="18542" y="13861"/>
                    <a:pt x="18907" y="12645"/>
                    <a:pt x="18907" y="11399"/>
                  </a:cubicBezTo>
                  <a:cubicBezTo>
                    <a:pt x="18907" y="9696"/>
                    <a:pt x="18238" y="8086"/>
                    <a:pt x="17022" y="6870"/>
                  </a:cubicBezTo>
                  <a:cubicBezTo>
                    <a:pt x="15806" y="5654"/>
                    <a:pt x="14195" y="4985"/>
                    <a:pt x="12493" y="4985"/>
                  </a:cubicBezTo>
                  <a:cubicBezTo>
                    <a:pt x="10791" y="4985"/>
                    <a:pt x="9180" y="5654"/>
                    <a:pt x="7964" y="6870"/>
                  </a:cubicBezTo>
                  <a:cubicBezTo>
                    <a:pt x="6749" y="8086"/>
                    <a:pt x="6080" y="9696"/>
                    <a:pt x="6080" y="11399"/>
                  </a:cubicBezTo>
                  <a:cubicBezTo>
                    <a:pt x="6080" y="12706"/>
                    <a:pt x="6475" y="13952"/>
                    <a:pt x="7235" y="15046"/>
                  </a:cubicBezTo>
                  <a:cubicBezTo>
                    <a:pt x="7235" y="15046"/>
                    <a:pt x="7265" y="15077"/>
                    <a:pt x="7265" y="15107"/>
                  </a:cubicBezTo>
                  <a:cubicBezTo>
                    <a:pt x="8755" y="17751"/>
                    <a:pt x="9271" y="20548"/>
                    <a:pt x="9363" y="22371"/>
                  </a:cubicBezTo>
                  <a:cubicBezTo>
                    <a:pt x="9393" y="22858"/>
                    <a:pt x="9363" y="23283"/>
                    <a:pt x="9363" y="23618"/>
                  </a:cubicBezTo>
                  <a:cubicBezTo>
                    <a:pt x="9271" y="24226"/>
                    <a:pt x="9119" y="24803"/>
                    <a:pt x="8937" y="25381"/>
                  </a:cubicBezTo>
                  <a:cubicBezTo>
                    <a:pt x="8603" y="26414"/>
                    <a:pt x="8147" y="27356"/>
                    <a:pt x="7539" y="28238"/>
                  </a:cubicBezTo>
                  <a:cubicBezTo>
                    <a:pt x="5776" y="27751"/>
                    <a:pt x="3010" y="27356"/>
                    <a:pt x="1" y="27964"/>
                  </a:cubicBezTo>
                  <a:cubicBezTo>
                    <a:pt x="122" y="27934"/>
                    <a:pt x="213" y="27903"/>
                    <a:pt x="305" y="27873"/>
                  </a:cubicBezTo>
                  <a:cubicBezTo>
                    <a:pt x="2159" y="27204"/>
                    <a:pt x="3587" y="25715"/>
                    <a:pt x="4195" y="23830"/>
                  </a:cubicBezTo>
                  <a:cubicBezTo>
                    <a:pt x="4803" y="21976"/>
                    <a:pt x="4530" y="20001"/>
                    <a:pt x="3466" y="18390"/>
                  </a:cubicBezTo>
                  <a:lnTo>
                    <a:pt x="3435" y="18329"/>
                  </a:lnTo>
                  <a:lnTo>
                    <a:pt x="3344" y="18207"/>
                  </a:lnTo>
                  <a:cubicBezTo>
                    <a:pt x="3283" y="18116"/>
                    <a:pt x="3253" y="18055"/>
                    <a:pt x="3192" y="17964"/>
                  </a:cubicBezTo>
                  <a:cubicBezTo>
                    <a:pt x="3192" y="17964"/>
                    <a:pt x="3162" y="17934"/>
                    <a:pt x="3162" y="17903"/>
                  </a:cubicBezTo>
                  <a:cubicBezTo>
                    <a:pt x="3101" y="17873"/>
                    <a:pt x="3071" y="17812"/>
                    <a:pt x="3040" y="17751"/>
                  </a:cubicBezTo>
                  <a:cubicBezTo>
                    <a:pt x="1764" y="15867"/>
                    <a:pt x="1095" y="13678"/>
                    <a:pt x="1095" y="11399"/>
                  </a:cubicBezTo>
                  <a:cubicBezTo>
                    <a:pt x="1095" y="11216"/>
                    <a:pt x="1095" y="11034"/>
                    <a:pt x="1125" y="10882"/>
                  </a:cubicBezTo>
                  <a:cubicBezTo>
                    <a:pt x="1247" y="8025"/>
                    <a:pt x="2402" y="5380"/>
                    <a:pt x="4438" y="3344"/>
                  </a:cubicBezTo>
                  <a:cubicBezTo>
                    <a:pt x="6597" y="1186"/>
                    <a:pt x="9454" y="0"/>
                    <a:pt x="12493" y="0"/>
                  </a:cubicBezTo>
                  <a:cubicBezTo>
                    <a:pt x="14925" y="0"/>
                    <a:pt x="17235" y="760"/>
                    <a:pt x="19150" y="2158"/>
                  </a:cubicBezTo>
                  <a:cubicBezTo>
                    <a:pt x="19636" y="2523"/>
                    <a:pt x="20092" y="2918"/>
                    <a:pt x="20548" y="3344"/>
                  </a:cubicBezTo>
                  <a:cubicBezTo>
                    <a:pt x="22554" y="5380"/>
                    <a:pt x="23740" y="8025"/>
                    <a:pt x="23861" y="1088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33"/>
            <p:cNvSpPr/>
            <p:nvPr/>
          </p:nvSpPr>
          <p:spPr>
            <a:xfrm flipH="1">
              <a:off x="2927322" y="1794359"/>
              <a:ext cx="1992771" cy="1429515"/>
            </a:xfrm>
            <a:custGeom>
              <a:avLst/>
              <a:gdLst/>
              <a:ahLst/>
              <a:cxnLst/>
              <a:rect l="l" t="t" r="r" b="b"/>
              <a:pathLst>
                <a:path w="31187" h="22372" extrusionOk="0">
                  <a:moveTo>
                    <a:pt x="30457" y="15228"/>
                  </a:moveTo>
                  <a:cubicBezTo>
                    <a:pt x="30274" y="15806"/>
                    <a:pt x="30031" y="16353"/>
                    <a:pt x="29758" y="16900"/>
                  </a:cubicBezTo>
                  <a:cubicBezTo>
                    <a:pt x="28451" y="19453"/>
                    <a:pt x="26293" y="21399"/>
                    <a:pt x="23618" y="22371"/>
                  </a:cubicBezTo>
                  <a:cubicBezTo>
                    <a:pt x="23527" y="22250"/>
                    <a:pt x="23435" y="22098"/>
                    <a:pt x="23344" y="21946"/>
                  </a:cubicBezTo>
                  <a:cubicBezTo>
                    <a:pt x="22007" y="20122"/>
                    <a:pt x="20153" y="18724"/>
                    <a:pt x="18025" y="17964"/>
                  </a:cubicBezTo>
                  <a:lnTo>
                    <a:pt x="18025" y="17933"/>
                  </a:lnTo>
                  <a:cubicBezTo>
                    <a:pt x="17994" y="17933"/>
                    <a:pt x="17964" y="17903"/>
                    <a:pt x="17934" y="17903"/>
                  </a:cubicBezTo>
                  <a:cubicBezTo>
                    <a:pt x="19119" y="18237"/>
                    <a:pt x="20396" y="18207"/>
                    <a:pt x="21581" y="17812"/>
                  </a:cubicBezTo>
                  <a:cubicBezTo>
                    <a:pt x="23223" y="17295"/>
                    <a:pt x="24530" y="16170"/>
                    <a:pt x="25320" y="14651"/>
                  </a:cubicBezTo>
                  <a:cubicBezTo>
                    <a:pt x="26080" y="13101"/>
                    <a:pt x="26232" y="11368"/>
                    <a:pt x="25715" y="9757"/>
                  </a:cubicBezTo>
                  <a:cubicBezTo>
                    <a:pt x="25168" y="8116"/>
                    <a:pt x="24043" y="6809"/>
                    <a:pt x="22523" y="6018"/>
                  </a:cubicBezTo>
                  <a:cubicBezTo>
                    <a:pt x="21004" y="5258"/>
                    <a:pt x="19241" y="5106"/>
                    <a:pt x="17630" y="5654"/>
                  </a:cubicBezTo>
                  <a:cubicBezTo>
                    <a:pt x="16384" y="6049"/>
                    <a:pt x="15320" y="6809"/>
                    <a:pt x="14529" y="7842"/>
                  </a:cubicBezTo>
                  <a:cubicBezTo>
                    <a:pt x="14499" y="7872"/>
                    <a:pt x="14499" y="7872"/>
                    <a:pt x="14469" y="7903"/>
                  </a:cubicBezTo>
                  <a:cubicBezTo>
                    <a:pt x="12402" y="10152"/>
                    <a:pt x="9940" y="11490"/>
                    <a:pt x="8237" y="12128"/>
                  </a:cubicBezTo>
                  <a:cubicBezTo>
                    <a:pt x="7751" y="12310"/>
                    <a:pt x="7356" y="12432"/>
                    <a:pt x="7022" y="12523"/>
                  </a:cubicBezTo>
                  <a:cubicBezTo>
                    <a:pt x="6414" y="12614"/>
                    <a:pt x="5836" y="12675"/>
                    <a:pt x="5228" y="12675"/>
                  </a:cubicBezTo>
                  <a:cubicBezTo>
                    <a:pt x="4134" y="12675"/>
                    <a:pt x="3101" y="12523"/>
                    <a:pt x="2098" y="12249"/>
                  </a:cubicBezTo>
                  <a:cubicBezTo>
                    <a:pt x="2006" y="10426"/>
                    <a:pt x="1490" y="7660"/>
                    <a:pt x="0" y="4985"/>
                  </a:cubicBezTo>
                  <a:cubicBezTo>
                    <a:pt x="61" y="5076"/>
                    <a:pt x="122" y="5137"/>
                    <a:pt x="183" y="5228"/>
                  </a:cubicBezTo>
                  <a:cubicBezTo>
                    <a:pt x="1398" y="6778"/>
                    <a:pt x="3222" y="7690"/>
                    <a:pt x="5228" y="7690"/>
                  </a:cubicBezTo>
                  <a:cubicBezTo>
                    <a:pt x="7174" y="7690"/>
                    <a:pt x="8967" y="6839"/>
                    <a:pt x="10183" y="5319"/>
                  </a:cubicBezTo>
                  <a:lnTo>
                    <a:pt x="10244" y="5258"/>
                  </a:lnTo>
                  <a:lnTo>
                    <a:pt x="10335" y="5137"/>
                  </a:lnTo>
                  <a:cubicBezTo>
                    <a:pt x="10396" y="5046"/>
                    <a:pt x="10456" y="4985"/>
                    <a:pt x="10487" y="4894"/>
                  </a:cubicBezTo>
                  <a:cubicBezTo>
                    <a:pt x="10517" y="4894"/>
                    <a:pt x="10517" y="4894"/>
                    <a:pt x="10517" y="4863"/>
                  </a:cubicBezTo>
                  <a:cubicBezTo>
                    <a:pt x="10578" y="4803"/>
                    <a:pt x="10608" y="4772"/>
                    <a:pt x="10669" y="4711"/>
                  </a:cubicBezTo>
                  <a:cubicBezTo>
                    <a:pt x="12037" y="2918"/>
                    <a:pt x="13921" y="1611"/>
                    <a:pt x="16080" y="912"/>
                  </a:cubicBezTo>
                  <a:cubicBezTo>
                    <a:pt x="16262" y="851"/>
                    <a:pt x="16444" y="790"/>
                    <a:pt x="16596" y="760"/>
                  </a:cubicBezTo>
                  <a:cubicBezTo>
                    <a:pt x="19332" y="0"/>
                    <a:pt x="22219" y="274"/>
                    <a:pt x="24773" y="1581"/>
                  </a:cubicBezTo>
                  <a:cubicBezTo>
                    <a:pt x="27478" y="2979"/>
                    <a:pt x="29514" y="5319"/>
                    <a:pt x="30457" y="8207"/>
                  </a:cubicBezTo>
                  <a:cubicBezTo>
                    <a:pt x="31186" y="10517"/>
                    <a:pt x="31186" y="12949"/>
                    <a:pt x="30457" y="1522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33"/>
            <p:cNvSpPr/>
            <p:nvPr/>
          </p:nvSpPr>
          <p:spPr>
            <a:xfrm flipH="1">
              <a:off x="3886829" y="2940251"/>
              <a:ext cx="2014113" cy="1433413"/>
            </a:xfrm>
            <a:custGeom>
              <a:avLst/>
              <a:gdLst/>
              <a:ahLst/>
              <a:cxnLst/>
              <a:rect l="l" t="t" r="r" b="b"/>
              <a:pathLst>
                <a:path w="31521" h="22433" extrusionOk="0">
                  <a:moveTo>
                    <a:pt x="31521" y="4651"/>
                  </a:moveTo>
                  <a:cubicBezTo>
                    <a:pt x="31430" y="4621"/>
                    <a:pt x="31338" y="4590"/>
                    <a:pt x="31247" y="4560"/>
                  </a:cubicBezTo>
                  <a:cubicBezTo>
                    <a:pt x="29332" y="4013"/>
                    <a:pt x="27326" y="4347"/>
                    <a:pt x="25715" y="5532"/>
                  </a:cubicBezTo>
                  <a:cubicBezTo>
                    <a:pt x="24135" y="6657"/>
                    <a:pt x="23192" y="8420"/>
                    <a:pt x="23071" y="10365"/>
                  </a:cubicBezTo>
                  <a:lnTo>
                    <a:pt x="23071" y="10426"/>
                  </a:lnTo>
                  <a:lnTo>
                    <a:pt x="23071" y="10426"/>
                  </a:lnTo>
                  <a:lnTo>
                    <a:pt x="23071" y="10578"/>
                  </a:lnTo>
                  <a:cubicBezTo>
                    <a:pt x="23071" y="10669"/>
                    <a:pt x="23071" y="10760"/>
                    <a:pt x="23071" y="10821"/>
                  </a:cubicBezTo>
                  <a:lnTo>
                    <a:pt x="23071" y="10852"/>
                  </a:lnTo>
                  <a:cubicBezTo>
                    <a:pt x="23071" y="10882"/>
                    <a:pt x="23071" y="10912"/>
                    <a:pt x="23071" y="10912"/>
                  </a:cubicBezTo>
                  <a:cubicBezTo>
                    <a:pt x="23071" y="11004"/>
                    <a:pt x="23071" y="11064"/>
                    <a:pt x="23071" y="11125"/>
                  </a:cubicBezTo>
                  <a:cubicBezTo>
                    <a:pt x="22980" y="13405"/>
                    <a:pt x="22250" y="15563"/>
                    <a:pt x="20913" y="17417"/>
                  </a:cubicBezTo>
                  <a:cubicBezTo>
                    <a:pt x="20791" y="17539"/>
                    <a:pt x="20700" y="17691"/>
                    <a:pt x="20578" y="17812"/>
                  </a:cubicBezTo>
                  <a:cubicBezTo>
                    <a:pt x="18815" y="20061"/>
                    <a:pt x="16293" y="21490"/>
                    <a:pt x="13466" y="21946"/>
                  </a:cubicBezTo>
                  <a:cubicBezTo>
                    <a:pt x="10457" y="22432"/>
                    <a:pt x="7447" y="21703"/>
                    <a:pt x="4985" y="19910"/>
                  </a:cubicBezTo>
                  <a:cubicBezTo>
                    <a:pt x="3040" y="18511"/>
                    <a:pt x="1611" y="16536"/>
                    <a:pt x="851" y="14256"/>
                  </a:cubicBezTo>
                  <a:cubicBezTo>
                    <a:pt x="669" y="13678"/>
                    <a:pt x="548" y="13101"/>
                    <a:pt x="426" y="12493"/>
                  </a:cubicBezTo>
                  <a:cubicBezTo>
                    <a:pt x="0" y="9666"/>
                    <a:pt x="608" y="6839"/>
                    <a:pt x="2159" y="4438"/>
                  </a:cubicBezTo>
                  <a:cubicBezTo>
                    <a:pt x="2341" y="4529"/>
                    <a:pt x="2493" y="4560"/>
                    <a:pt x="2675" y="4621"/>
                  </a:cubicBezTo>
                  <a:cubicBezTo>
                    <a:pt x="4833" y="5320"/>
                    <a:pt x="7113" y="5380"/>
                    <a:pt x="9301" y="4742"/>
                  </a:cubicBezTo>
                  <a:lnTo>
                    <a:pt x="9301" y="4742"/>
                  </a:lnTo>
                  <a:cubicBezTo>
                    <a:pt x="9332" y="4742"/>
                    <a:pt x="9393" y="4742"/>
                    <a:pt x="9423" y="4712"/>
                  </a:cubicBezTo>
                  <a:cubicBezTo>
                    <a:pt x="8238" y="5168"/>
                    <a:pt x="7235" y="5928"/>
                    <a:pt x="6505" y="6931"/>
                  </a:cubicBezTo>
                  <a:cubicBezTo>
                    <a:pt x="5502" y="8329"/>
                    <a:pt x="5107" y="10031"/>
                    <a:pt x="5350" y="11703"/>
                  </a:cubicBezTo>
                  <a:cubicBezTo>
                    <a:pt x="5624" y="13405"/>
                    <a:pt x="6535" y="14894"/>
                    <a:pt x="7934" y="15897"/>
                  </a:cubicBezTo>
                  <a:cubicBezTo>
                    <a:pt x="9301" y="16900"/>
                    <a:pt x="11004" y="17295"/>
                    <a:pt x="12675" y="17022"/>
                  </a:cubicBezTo>
                  <a:cubicBezTo>
                    <a:pt x="14378" y="16748"/>
                    <a:pt x="15867" y="15867"/>
                    <a:pt x="16870" y="14469"/>
                  </a:cubicBezTo>
                  <a:cubicBezTo>
                    <a:pt x="17630" y="13405"/>
                    <a:pt x="18055" y="12159"/>
                    <a:pt x="18086" y="10882"/>
                  </a:cubicBezTo>
                  <a:cubicBezTo>
                    <a:pt x="18086" y="10852"/>
                    <a:pt x="18086" y="10821"/>
                    <a:pt x="18086" y="10791"/>
                  </a:cubicBezTo>
                  <a:lnTo>
                    <a:pt x="18086" y="10791"/>
                  </a:lnTo>
                  <a:cubicBezTo>
                    <a:pt x="18451" y="7751"/>
                    <a:pt x="19666" y="5228"/>
                    <a:pt x="20669" y="3678"/>
                  </a:cubicBezTo>
                  <a:cubicBezTo>
                    <a:pt x="20943" y="3283"/>
                    <a:pt x="21186" y="2918"/>
                    <a:pt x="21399" y="2675"/>
                  </a:cubicBezTo>
                  <a:cubicBezTo>
                    <a:pt x="21825" y="2250"/>
                    <a:pt x="22280" y="1855"/>
                    <a:pt x="22767" y="1490"/>
                  </a:cubicBezTo>
                  <a:cubicBezTo>
                    <a:pt x="23648" y="851"/>
                    <a:pt x="24591" y="365"/>
                    <a:pt x="25563" y="0"/>
                  </a:cubicBezTo>
                  <a:cubicBezTo>
                    <a:pt x="26718" y="1429"/>
                    <a:pt x="28755" y="3374"/>
                    <a:pt x="31521" y="465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29" name="Google Shape;1929;p33"/>
          <p:cNvSpPr txBox="1"/>
          <p:nvPr/>
        </p:nvSpPr>
        <p:spPr>
          <a:xfrm>
            <a:off x="6715865" y="1369484"/>
            <a:ext cx="1873200" cy="287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dirty="0">
                <a:latin typeface="Fira Sans"/>
                <a:ea typeface="Fira Sans"/>
                <a:cs typeface="Fira Sans"/>
                <a:sym typeface="Fira Sans"/>
              </a:rPr>
              <a:t>Results</a:t>
            </a:r>
            <a:endParaRPr b="1" dirty="0">
              <a:latin typeface="Fira Sans"/>
              <a:ea typeface="Fira Sans"/>
              <a:cs typeface="Fira Sans"/>
              <a:sym typeface="Fira Sans"/>
            </a:endParaRPr>
          </a:p>
        </p:txBody>
      </p:sp>
      <p:sp>
        <p:nvSpPr>
          <p:cNvPr id="1930" name="Google Shape;1930;p33"/>
          <p:cNvSpPr txBox="1"/>
          <p:nvPr/>
        </p:nvSpPr>
        <p:spPr>
          <a:xfrm>
            <a:off x="4705350" y="1351975"/>
            <a:ext cx="1980300" cy="287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dirty="0">
                <a:solidFill>
                  <a:schemeClr val="dk1"/>
                </a:solidFill>
                <a:latin typeface="Fira Sans"/>
                <a:ea typeface="Fira Sans"/>
                <a:cs typeface="Fira Sans"/>
                <a:sym typeface="Fira Sans"/>
              </a:rPr>
              <a:t>Introduction</a:t>
            </a:r>
            <a:endParaRPr b="1" dirty="0">
              <a:latin typeface="Fira Sans"/>
              <a:ea typeface="Fira Sans"/>
              <a:cs typeface="Fira Sans"/>
              <a:sym typeface="Fira Sans"/>
            </a:endParaRPr>
          </a:p>
        </p:txBody>
      </p:sp>
      <p:sp>
        <p:nvSpPr>
          <p:cNvPr id="1935" name="Google Shape;1935;p33"/>
          <p:cNvSpPr txBox="1"/>
          <p:nvPr/>
        </p:nvSpPr>
        <p:spPr>
          <a:xfrm>
            <a:off x="6731652" y="2154287"/>
            <a:ext cx="1873200" cy="287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dirty="0">
                <a:solidFill>
                  <a:schemeClr val="dk1"/>
                </a:solidFill>
                <a:latin typeface="Fira Sans"/>
                <a:ea typeface="Fira Sans"/>
                <a:cs typeface="Fira Sans"/>
                <a:sym typeface="Fira Sans"/>
              </a:rPr>
              <a:t>Conclusion </a:t>
            </a:r>
            <a:endParaRPr b="1" dirty="0">
              <a:latin typeface="Fira Sans"/>
              <a:ea typeface="Fira Sans"/>
              <a:cs typeface="Fira Sans"/>
              <a:sym typeface="Fira Sans"/>
            </a:endParaRPr>
          </a:p>
        </p:txBody>
      </p:sp>
      <p:sp>
        <p:nvSpPr>
          <p:cNvPr id="1936" name="Google Shape;1936;p33"/>
          <p:cNvSpPr txBox="1"/>
          <p:nvPr/>
        </p:nvSpPr>
        <p:spPr>
          <a:xfrm>
            <a:off x="4693078" y="2166636"/>
            <a:ext cx="1980300" cy="287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dirty="0">
                <a:solidFill>
                  <a:schemeClr val="dk1"/>
                </a:solidFill>
                <a:latin typeface="Fira Sans"/>
                <a:ea typeface="Fira Sans"/>
                <a:cs typeface="Fira Sans"/>
                <a:sym typeface="Fira Sans"/>
              </a:rPr>
              <a:t>Problem Statement</a:t>
            </a:r>
            <a:endParaRPr b="1" dirty="0">
              <a:latin typeface="Fira Sans"/>
              <a:ea typeface="Fira Sans"/>
              <a:cs typeface="Fira Sans"/>
              <a:sym typeface="Fira Sans"/>
            </a:endParaRPr>
          </a:p>
        </p:txBody>
      </p:sp>
      <p:cxnSp>
        <p:nvCxnSpPr>
          <p:cNvPr id="1939" name="Google Shape;1939;p33"/>
          <p:cNvCxnSpPr>
            <a:cxnSpLocks/>
          </p:cNvCxnSpPr>
          <p:nvPr/>
        </p:nvCxnSpPr>
        <p:spPr>
          <a:xfrm>
            <a:off x="4647075" y="2605488"/>
            <a:ext cx="0" cy="646590"/>
          </a:xfrm>
          <a:prstGeom prst="straightConnector1">
            <a:avLst/>
          </a:prstGeom>
          <a:noFill/>
          <a:ln w="38100" cap="flat" cmpd="sng">
            <a:solidFill>
              <a:schemeClr val="accent1"/>
            </a:solidFill>
            <a:prstDash val="solid"/>
            <a:round/>
            <a:headEnd type="none" w="med" len="med"/>
            <a:tailEnd type="none" w="med" len="med"/>
          </a:ln>
        </p:spPr>
      </p:cxnSp>
      <p:sp>
        <p:nvSpPr>
          <p:cNvPr id="1940" name="Google Shape;1940;p33"/>
          <p:cNvSpPr txBox="1"/>
          <p:nvPr/>
        </p:nvSpPr>
        <p:spPr>
          <a:xfrm>
            <a:off x="4705350" y="1073088"/>
            <a:ext cx="615300" cy="287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b="1">
                <a:solidFill>
                  <a:schemeClr val="dk1"/>
                </a:solidFill>
                <a:latin typeface="Fira Sans"/>
                <a:ea typeface="Fira Sans"/>
                <a:cs typeface="Fira Sans"/>
                <a:sym typeface="Fira Sans"/>
              </a:rPr>
              <a:t>01</a:t>
            </a:r>
            <a:endParaRPr sz="1800" b="1">
              <a:solidFill>
                <a:schemeClr val="dk1"/>
              </a:solidFill>
              <a:latin typeface="Fira Sans"/>
              <a:ea typeface="Fira Sans"/>
              <a:cs typeface="Fira Sans"/>
              <a:sym typeface="Fira Sans"/>
            </a:endParaRPr>
          </a:p>
        </p:txBody>
      </p:sp>
      <p:sp>
        <p:nvSpPr>
          <p:cNvPr id="1941" name="Google Shape;1941;p33"/>
          <p:cNvSpPr txBox="1"/>
          <p:nvPr/>
        </p:nvSpPr>
        <p:spPr>
          <a:xfrm>
            <a:off x="4705350" y="1945018"/>
            <a:ext cx="615300" cy="287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b="1" dirty="0">
                <a:solidFill>
                  <a:schemeClr val="dk1"/>
                </a:solidFill>
                <a:latin typeface="Fira Sans"/>
                <a:ea typeface="Fira Sans"/>
                <a:cs typeface="Fira Sans"/>
                <a:sym typeface="Fira Sans"/>
              </a:rPr>
              <a:t>02</a:t>
            </a:r>
            <a:endParaRPr sz="1800" b="1" dirty="0">
              <a:solidFill>
                <a:schemeClr val="dk1"/>
              </a:solidFill>
              <a:latin typeface="Fira Sans"/>
              <a:ea typeface="Fira Sans"/>
              <a:cs typeface="Fira Sans"/>
              <a:sym typeface="Fira Sans"/>
            </a:endParaRPr>
          </a:p>
        </p:txBody>
      </p:sp>
      <p:sp>
        <p:nvSpPr>
          <p:cNvPr id="1942" name="Google Shape;1942;p33"/>
          <p:cNvSpPr txBox="1"/>
          <p:nvPr/>
        </p:nvSpPr>
        <p:spPr>
          <a:xfrm>
            <a:off x="4668141" y="2650792"/>
            <a:ext cx="615300" cy="27353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b="1" dirty="0">
                <a:solidFill>
                  <a:schemeClr val="dk1"/>
                </a:solidFill>
                <a:latin typeface="Fira Sans"/>
                <a:ea typeface="Fira Sans"/>
                <a:cs typeface="Fira Sans"/>
                <a:sym typeface="Fira Sans"/>
              </a:rPr>
              <a:t>03</a:t>
            </a:r>
            <a:endParaRPr sz="1800" b="1" dirty="0">
              <a:solidFill>
                <a:schemeClr val="dk1"/>
              </a:solidFill>
              <a:latin typeface="Fira Sans"/>
              <a:ea typeface="Fira Sans"/>
              <a:cs typeface="Fira Sans"/>
              <a:sym typeface="Fira Sans"/>
            </a:endParaRPr>
          </a:p>
        </p:txBody>
      </p:sp>
      <p:sp>
        <p:nvSpPr>
          <p:cNvPr id="1943" name="Google Shape;1943;p33"/>
          <p:cNvSpPr txBox="1"/>
          <p:nvPr/>
        </p:nvSpPr>
        <p:spPr>
          <a:xfrm>
            <a:off x="6738037" y="1073088"/>
            <a:ext cx="615300" cy="287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b="1" dirty="0">
                <a:solidFill>
                  <a:schemeClr val="dk1"/>
                </a:solidFill>
                <a:latin typeface="Fira Sans"/>
                <a:ea typeface="Fira Sans"/>
                <a:cs typeface="Fira Sans"/>
                <a:sym typeface="Fira Sans"/>
              </a:rPr>
              <a:t>05</a:t>
            </a:r>
            <a:endParaRPr sz="1800" b="1" dirty="0">
              <a:solidFill>
                <a:schemeClr val="dk1"/>
              </a:solidFill>
              <a:latin typeface="Fira Sans"/>
              <a:ea typeface="Fira Sans"/>
              <a:cs typeface="Fira Sans"/>
              <a:sym typeface="Fira Sans"/>
            </a:endParaRPr>
          </a:p>
        </p:txBody>
      </p:sp>
      <p:sp>
        <p:nvSpPr>
          <p:cNvPr id="1944" name="Google Shape;1944;p33"/>
          <p:cNvSpPr txBox="1"/>
          <p:nvPr/>
        </p:nvSpPr>
        <p:spPr>
          <a:xfrm>
            <a:off x="6704895" y="1881253"/>
            <a:ext cx="615300" cy="287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b="1" dirty="0">
                <a:solidFill>
                  <a:schemeClr val="dk1"/>
                </a:solidFill>
                <a:latin typeface="Fira Sans"/>
                <a:ea typeface="Fira Sans"/>
                <a:cs typeface="Fira Sans"/>
                <a:sym typeface="Fira Sans"/>
              </a:rPr>
              <a:t>06</a:t>
            </a:r>
            <a:endParaRPr sz="1800" b="1" dirty="0">
              <a:solidFill>
                <a:schemeClr val="dk1"/>
              </a:solidFill>
              <a:latin typeface="Fira Sans"/>
              <a:ea typeface="Fira Sans"/>
              <a:cs typeface="Fira Sans"/>
              <a:sym typeface="Fira Sans"/>
            </a:endParaRPr>
          </a:p>
        </p:txBody>
      </p:sp>
      <p:cxnSp>
        <p:nvCxnSpPr>
          <p:cNvPr id="1945" name="Google Shape;1945;p33"/>
          <p:cNvCxnSpPr>
            <a:cxnSpLocks/>
          </p:cNvCxnSpPr>
          <p:nvPr/>
        </p:nvCxnSpPr>
        <p:spPr>
          <a:xfrm>
            <a:off x="4647075" y="1823599"/>
            <a:ext cx="0" cy="751159"/>
          </a:xfrm>
          <a:prstGeom prst="straightConnector1">
            <a:avLst/>
          </a:prstGeom>
          <a:noFill/>
          <a:ln w="38100" cap="flat" cmpd="sng">
            <a:solidFill>
              <a:schemeClr val="accent3"/>
            </a:solidFill>
            <a:prstDash val="solid"/>
            <a:round/>
            <a:headEnd type="none" w="med" len="med"/>
            <a:tailEnd type="none" w="med" len="med"/>
          </a:ln>
        </p:spPr>
      </p:cxnSp>
      <p:cxnSp>
        <p:nvCxnSpPr>
          <p:cNvPr id="1946" name="Google Shape;1946;p33"/>
          <p:cNvCxnSpPr>
            <a:cxnSpLocks/>
          </p:cNvCxnSpPr>
          <p:nvPr/>
        </p:nvCxnSpPr>
        <p:spPr>
          <a:xfrm>
            <a:off x="4647075" y="1101875"/>
            <a:ext cx="0" cy="631019"/>
          </a:xfrm>
          <a:prstGeom prst="straightConnector1">
            <a:avLst/>
          </a:prstGeom>
          <a:noFill/>
          <a:ln w="38100" cap="flat" cmpd="sng">
            <a:solidFill>
              <a:schemeClr val="accent6"/>
            </a:solidFill>
            <a:prstDash val="solid"/>
            <a:round/>
            <a:headEnd type="none" w="med" len="med"/>
            <a:tailEnd type="none" w="med" len="med"/>
          </a:ln>
        </p:spPr>
      </p:cxnSp>
      <p:cxnSp>
        <p:nvCxnSpPr>
          <p:cNvPr id="1948" name="Google Shape;1948;p33"/>
          <p:cNvCxnSpPr>
            <a:cxnSpLocks/>
          </p:cNvCxnSpPr>
          <p:nvPr/>
        </p:nvCxnSpPr>
        <p:spPr>
          <a:xfrm flipH="1">
            <a:off x="6738037" y="1910309"/>
            <a:ext cx="5054" cy="590816"/>
          </a:xfrm>
          <a:prstGeom prst="straightConnector1">
            <a:avLst/>
          </a:prstGeom>
          <a:noFill/>
          <a:ln w="38100" cap="flat" cmpd="sng">
            <a:solidFill>
              <a:schemeClr val="accent4"/>
            </a:solidFill>
            <a:prstDash val="solid"/>
            <a:round/>
            <a:headEnd type="none" w="med" len="med"/>
            <a:tailEnd type="none" w="med" len="med"/>
          </a:ln>
        </p:spPr>
      </p:cxnSp>
      <p:grpSp>
        <p:nvGrpSpPr>
          <p:cNvPr id="1949" name="Google Shape;1949;p33"/>
          <p:cNvGrpSpPr/>
          <p:nvPr/>
        </p:nvGrpSpPr>
        <p:grpSpPr>
          <a:xfrm>
            <a:off x="1438970" y="3509975"/>
            <a:ext cx="353587" cy="352617"/>
            <a:chOff x="-30805300" y="1938725"/>
            <a:chExt cx="291450" cy="290650"/>
          </a:xfrm>
        </p:grpSpPr>
        <p:sp>
          <p:nvSpPr>
            <p:cNvPr id="1950" name="Google Shape;1950;p33"/>
            <p:cNvSpPr/>
            <p:nvPr/>
          </p:nvSpPr>
          <p:spPr>
            <a:xfrm>
              <a:off x="-30805300" y="1938725"/>
              <a:ext cx="291450" cy="290650"/>
            </a:xfrm>
            <a:custGeom>
              <a:avLst/>
              <a:gdLst/>
              <a:ahLst/>
              <a:cxnLst/>
              <a:rect l="l" t="t" r="r" b="b"/>
              <a:pathLst>
                <a:path w="11658" h="11626" extrusionOk="0">
                  <a:moveTo>
                    <a:pt x="6806" y="694"/>
                  </a:moveTo>
                  <a:lnTo>
                    <a:pt x="6806" y="1450"/>
                  </a:lnTo>
                  <a:lnTo>
                    <a:pt x="6112" y="1450"/>
                  </a:lnTo>
                  <a:lnTo>
                    <a:pt x="6112" y="694"/>
                  </a:lnTo>
                  <a:close/>
                  <a:moveTo>
                    <a:pt x="10586" y="4821"/>
                  </a:moveTo>
                  <a:cubicBezTo>
                    <a:pt x="10807" y="4821"/>
                    <a:pt x="10964" y="5010"/>
                    <a:pt x="10964" y="5199"/>
                  </a:cubicBezTo>
                  <a:cubicBezTo>
                    <a:pt x="10964" y="5388"/>
                    <a:pt x="10807" y="5545"/>
                    <a:pt x="10586" y="5545"/>
                  </a:cubicBezTo>
                  <a:lnTo>
                    <a:pt x="8570" y="5545"/>
                  </a:lnTo>
                  <a:cubicBezTo>
                    <a:pt x="8349" y="5545"/>
                    <a:pt x="8192" y="5388"/>
                    <a:pt x="8192" y="5199"/>
                  </a:cubicBezTo>
                  <a:cubicBezTo>
                    <a:pt x="8192" y="5010"/>
                    <a:pt x="8349" y="4821"/>
                    <a:pt x="8570" y="4821"/>
                  </a:cubicBezTo>
                  <a:close/>
                  <a:moveTo>
                    <a:pt x="6459" y="3529"/>
                  </a:moveTo>
                  <a:cubicBezTo>
                    <a:pt x="7089" y="3529"/>
                    <a:pt x="7656" y="3844"/>
                    <a:pt x="7971" y="4411"/>
                  </a:cubicBezTo>
                  <a:cubicBezTo>
                    <a:pt x="7688" y="4600"/>
                    <a:pt x="7499" y="4915"/>
                    <a:pt x="7499" y="5262"/>
                  </a:cubicBezTo>
                  <a:cubicBezTo>
                    <a:pt x="7499" y="5388"/>
                    <a:pt x="7530" y="5545"/>
                    <a:pt x="7562" y="5672"/>
                  </a:cubicBezTo>
                  <a:cubicBezTo>
                    <a:pt x="7121" y="5703"/>
                    <a:pt x="6806" y="6113"/>
                    <a:pt x="6806" y="6585"/>
                  </a:cubicBezTo>
                  <a:cubicBezTo>
                    <a:pt x="6806" y="6680"/>
                    <a:pt x="6806" y="6774"/>
                    <a:pt x="6869" y="6900"/>
                  </a:cubicBezTo>
                  <a:cubicBezTo>
                    <a:pt x="6743" y="6932"/>
                    <a:pt x="6617" y="6932"/>
                    <a:pt x="6459" y="6932"/>
                  </a:cubicBezTo>
                  <a:cubicBezTo>
                    <a:pt x="5514" y="6932"/>
                    <a:pt x="4758" y="6176"/>
                    <a:pt x="4758" y="5230"/>
                  </a:cubicBezTo>
                  <a:cubicBezTo>
                    <a:pt x="4758" y="4285"/>
                    <a:pt x="5514" y="3529"/>
                    <a:pt x="6459" y="3529"/>
                  </a:cubicBezTo>
                  <a:close/>
                  <a:moveTo>
                    <a:pt x="9893" y="6207"/>
                  </a:moveTo>
                  <a:cubicBezTo>
                    <a:pt x="10082" y="6207"/>
                    <a:pt x="10240" y="6365"/>
                    <a:pt x="10240" y="6585"/>
                  </a:cubicBezTo>
                  <a:cubicBezTo>
                    <a:pt x="10240" y="6774"/>
                    <a:pt x="10082" y="6932"/>
                    <a:pt x="9893" y="6932"/>
                  </a:cubicBezTo>
                  <a:lnTo>
                    <a:pt x="7845" y="6932"/>
                  </a:lnTo>
                  <a:cubicBezTo>
                    <a:pt x="7656" y="6932"/>
                    <a:pt x="7499" y="6774"/>
                    <a:pt x="7499" y="6585"/>
                  </a:cubicBezTo>
                  <a:cubicBezTo>
                    <a:pt x="7499" y="6365"/>
                    <a:pt x="7656" y="6207"/>
                    <a:pt x="7845" y="6207"/>
                  </a:cubicBezTo>
                  <a:close/>
                  <a:moveTo>
                    <a:pt x="9231" y="7562"/>
                  </a:moveTo>
                  <a:cubicBezTo>
                    <a:pt x="9420" y="7562"/>
                    <a:pt x="9578" y="7719"/>
                    <a:pt x="9578" y="7908"/>
                  </a:cubicBezTo>
                  <a:cubicBezTo>
                    <a:pt x="9578" y="8097"/>
                    <a:pt x="9420" y="8255"/>
                    <a:pt x="9231" y="8255"/>
                  </a:cubicBezTo>
                  <a:lnTo>
                    <a:pt x="7845" y="8255"/>
                  </a:lnTo>
                  <a:cubicBezTo>
                    <a:pt x="7656" y="8255"/>
                    <a:pt x="7499" y="8097"/>
                    <a:pt x="7499" y="7908"/>
                  </a:cubicBezTo>
                  <a:cubicBezTo>
                    <a:pt x="7499" y="7719"/>
                    <a:pt x="7656" y="7562"/>
                    <a:pt x="7845" y="7562"/>
                  </a:cubicBezTo>
                  <a:close/>
                  <a:moveTo>
                    <a:pt x="6595" y="2171"/>
                  </a:moveTo>
                  <a:cubicBezTo>
                    <a:pt x="7889" y="2171"/>
                    <a:pt x="8963" y="3033"/>
                    <a:pt x="9389" y="4159"/>
                  </a:cubicBezTo>
                  <a:lnTo>
                    <a:pt x="8633" y="4159"/>
                  </a:lnTo>
                  <a:cubicBezTo>
                    <a:pt x="8223" y="3340"/>
                    <a:pt x="7404" y="2805"/>
                    <a:pt x="6459" y="2805"/>
                  </a:cubicBezTo>
                  <a:cubicBezTo>
                    <a:pt x="5136" y="2805"/>
                    <a:pt x="4065" y="3844"/>
                    <a:pt x="4065" y="5199"/>
                  </a:cubicBezTo>
                  <a:cubicBezTo>
                    <a:pt x="4065" y="6522"/>
                    <a:pt x="5136" y="7593"/>
                    <a:pt x="6459" y="7593"/>
                  </a:cubicBezTo>
                  <a:cubicBezTo>
                    <a:pt x="6617" y="7593"/>
                    <a:pt x="6743" y="7593"/>
                    <a:pt x="6900" y="7562"/>
                  </a:cubicBezTo>
                  <a:lnTo>
                    <a:pt x="6900" y="7562"/>
                  </a:lnTo>
                  <a:cubicBezTo>
                    <a:pt x="6869" y="7688"/>
                    <a:pt x="6806" y="7782"/>
                    <a:pt x="6806" y="7940"/>
                  </a:cubicBezTo>
                  <a:cubicBezTo>
                    <a:pt x="6806" y="8066"/>
                    <a:pt x="6806" y="8192"/>
                    <a:pt x="6869" y="8255"/>
                  </a:cubicBezTo>
                  <a:cubicBezTo>
                    <a:pt x="6743" y="8255"/>
                    <a:pt x="6585" y="8318"/>
                    <a:pt x="6459" y="8318"/>
                  </a:cubicBezTo>
                  <a:cubicBezTo>
                    <a:pt x="4758" y="8318"/>
                    <a:pt x="3403" y="6932"/>
                    <a:pt x="3403" y="5230"/>
                  </a:cubicBezTo>
                  <a:cubicBezTo>
                    <a:pt x="3403" y="3529"/>
                    <a:pt x="4758" y="2174"/>
                    <a:pt x="6459" y="2174"/>
                  </a:cubicBezTo>
                  <a:cubicBezTo>
                    <a:pt x="6505" y="2172"/>
                    <a:pt x="6550" y="2171"/>
                    <a:pt x="6595" y="2171"/>
                  </a:cubicBezTo>
                  <a:close/>
                  <a:moveTo>
                    <a:pt x="8538" y="8917"/>
                  </a:moveTo>
                  <a:cubicBezTo>
                    <a:pt x="8759" y="8917"/>
                    <a:pt x="8916" y="9074"/>
                    <a:pt x="8916" y="9295"/>
                  </a:cubicBezTo>
                  <a:cubicBezTo>
                    <a:pt x="8853" y="9484"/>
                    <a:pt x="8696" y="9641"/>
                    <a:pt x="8538" y="9641"/>
                  </a:cubicBezTo>
                  <a:lnTo>
                    <a:pt x="7877" y="9641"/>
                  </a:lnTo>
                  <a:cubicBezTo>
                    <a:pt x="7688" y="9641"/>
                    <a:pt x="7530" y="9484"/>
                    <a:pt x="7530" y="9295"/>
                  </a:cubicBezTo>
                  <a:cubicBezTo>
                    <a:pt x="7530" y="9074"/>
                    <a:pt x="7688" y="8917"/>
                    <a:pt x="7877" y="8917"/>
                  </a:cubicBezTo>
                  <a:close/>
                  <a:moveTo>
                    <a:pt x="3592" y="1765"/>
                  </a:moveTo>
                  <a:cubicBezTo>
                    <a:pt x="3655" y="2111"/>
                    <a:pt x="3655" y="2427"/>
                    <a:pt x="3592" y="2805"/>
                  </a:cubicBezTo>
                  <a:cubicBezTo>
                    <a:pt x="3025" y="3466"/>
                    <a:pt x="2710" y="4285"/>
                    <a:pt x="2710" y="5199"/>
                  </a:cubicBezTo>
                  <a:cubicBezTo>
                    <a:pt x="2710" y="7278"/>
                    <a:pt x="4411" y="8917"/>
                    <a:pt x="6459" y="8917"/>
                  </a:cubicBezTo>
                  <a:cubicBezTo>
                    <a:pt x="6585" y="8917"/>
                    <a:pt x="6743" y="8917"/>
                    <a:pt x="6869" y="8885"/>
                  </a:cubicBezTo>
                  <a:lnTo>
                    <a:pt x="6869" y="8885"/>
                  </a:lnTo>
                  <a:cubicBezTo>
                    <a:pt x="6806" y="9011"/>
                    <a:pt x="6774" y="9137"/>
                    <a:pt x="6774" y="9232"/>
                  </a:cubicBezTo>
                  <a:cubicBezTo>
                    <a:pt x="6774" y="9358"/>
                    <a:pt x="6806" y="9484"/>
                    <a:pt x="6806" y="9610"/>
                  </a:cubicBezTo>
                  <a:lnTo>
                    <a:pt x="4915" y="9610"/>
                  </a:lnTo>
                  <a:cubicBezTo>
                    <a:pt x="4537" y="9641"/>
                    <a:pt x="4096" y="9830"/>
                    <a:pt x="3781" y="10145"/>
                  </a:cubicBezTo>
                  <a:lnTo>
                    <a:pt x="3088" y="10870"/>
                  </a:lnTo>
                  <a:lnTo>
                    <a:pt x="788" y="8633"/>
                  </a:lnTo>
                  <a:lnTo>
                    <a:pt x="1544" y="7908"/>
                  </a:lnTo>
                  <a:cubicBezTo>
                    <a:pt x="1859" y="7593"/>
                    <a:pt x="2048" y="7152"/>
                    <a:pt x="2048" y="6680"/>
                  </a:cubicBezTo>
                  <a:lnTo>
                    <a:pt x="2048" y="3655"/>
                  </a:lnTo>
                  <a:cubicBezTo>
                    <a:pt x="2048" y="3592"/>
                    <a:pt x="2080" y="3498"/>
                    <a:pt x="2143" y="3435"/>
                  </a:cubicBezTo>
                  <a:lnTo>
                    <a:pt x="3592" y="1765"/>
                  </a:lnTo>
                  <a:close/>
                  <a:moveTo>
                    <a:pt x="5167" y="1"/>
                  </a:moveTo>
                  <a:cubicBezTo>
                    <a:pt x="4978" y="1"/>
                    <a:pt x="4821" y="158"/>
                    <a:pt x="4821" y="347"/>
                  </a:cubicBezTo>
                  <a:cubicBezTo>
                    <a:pt x="4821" y="536"/>
                    <a:pt x="4978" y="694"/>
                    <a:pt x="5167" y="694"/>
                  </a:cubicBezTo>
                  <a:lnTo>
                    <a:pt x="5514" y="694"/>
                  </a:lnTo>
                  <a:lnTo>
                    <a:pt x="5514" y="1576"/>
                  </a:lnTo>
                  <a:cubicBezTo>
                    <a:pt x="5136" y="1702"/>
                    <a:pt x="4726" y="1891"/>
                    <a:pt x="4380" y="2111"/>
                  </a:cubicBezTo>
                  <a:cubicBezTo>
                    <a:pt x="4380" y="1796"/>
                    <a:pt x="4317" y="1481"/>
                    <a:pt x="4222" y="1229"/>
                  </a:cubicBezTo>
                  <a:lnTo>
                    <a:pt x="4159" y="977"/>
                  </a:lnTo>
                  <a:cubicBezTo>
                    <a:pt x="4096" y="851"/>
                    <a:pt x="4033" y="788"/>
                    <a:pt x="3907" y="757"/>
                  </a:cubicBezTo>
                  <a:cubicBezTo>
                    <a:pt x="3872" y="739"/>
                    <a:pt x="3839" y="731"/>
                    <a:pt x="3808" y="731"/>
                  </a:cubicBezTo>
                  <a:cubicBezTo>
                    <a:pt x="3728" y="731"/>
                    <a:pt x="3660" y="783"/>
                    <a:pt x="3592" y="851"/>
                  </a:cubicBezTo>
                  <a:lnTo>
                    <a:pt x="1702" y="2962"/>
                  </a:lnTo>
                  <a:cubicBezTo>
                    <a:pt x="1544" y="3151"/>
                    <a:pt x="1418" y="3372"/>
                    <a:pt x="1418" y="3624"/>
                  </a:cubicBezTo>
                  <a:lnTo>
                    <a:pt x="1418" y="6648"/>
                  </a:lnTo>
                  <a:cubicBezTo>
                    <a:pt x="1418" y="6932"/>
                    <a:pt x="1292" y="7152"/>
                    <a:pt x="1103" y="7373"/>
                  </a:cubicBezTo>
                  <a:lnTo>
                    <a:pt x="127" y="8349"/>
                  </a:lnTo>
                  <a:cubicBezTo>
                    <a:pt x="64" y="8412"/>
                    <a:pt x="1" y="8507"/>
                    <a:pt x="1" y="8570"/>
                  </a:cubicBezTo>
                  <a:cubicBezTo>
                    <a:pt x="1" y="8664"/>
                    <a:pt x="32" y="8790"/>
                    <a:pt x="127" y="8822"/>
                  </a:cubicBezTo>
                  <a:lnTo>
                    <a:pt x="2867" y="11531"/>
                  </a:lnTo>
                  <a:cubicBezTo>
                    <a:pt x="2930" y="11594"/>
                    <a:pt x="3025" y="11626"/>
                    <a:pt x="3116" y="11626"/>
                  </a:cubicBezTo>
                  <a:cubicBezTo>
                    <a:pt x="3206" y="11626"/>
                    <a:pt x="3293" y="11594"/>
                    <a:pt x="3340" y="11531"/>
                  </a:cubicBezTo>
                  <a:lnTo>
                    <a:pt x="4348" y="10555"/>
                  </a:lnTo>
                  <a:cubicBezTo>
                    <a:pt x="4537" y="10366"/>
                    <a:pt x="4758" y="10240"/>
                    <a:pt x="5041" y="10240"/>
                  </a:cubicBezTo>
                  <a:lnTo>
                    <a:pt x="8601" y="10240"/>
                  </a:lnTo>
                  <a:cubicBezTo>
                    <a:pt x="9137" y="10240"/>
                    <a:pt x="9610" y="9767"/>
                    <a:pt x="9610" y="9200"/>
                  </a:cubicBezTo>
                  <a:cubicBezTo>
                    <a:pt x="9610" y="9106"/>
                    <a:pt x="9578" y="8948"/>
                    <a:pt x="9547" y="8822"/>
                  </a:cubicBezTo>
                  <a:cubicBezTo>
                    <a:pt x="9956" y="8696"/>
                    <a:pt x="10303" y="8318"/>
                    <a:pt x="10303" y="7845"/>
                  </a:cubicBezTo>
                  <a:cubicBezTo>
                    <a:pt x="10303" y="7719"/>
                    <a:pt x="10240" y="7562"/>
                    <a:pt x="10208" y="7436"/>
                  </a:cubicBezTo>
                  <a:cubicBezTo>
                    <a:pt x="10649" y="7310"/>
                    <a:pt x="10964" y="6932"/>
                    <a:pt x="10964" y="6459"/>
                  </a:cubicBezTo>
                  <a:cubicBezTo>
                    <a:pt x="10964" y="6333"/>
                    <a:pt x="10933" y="6176"/>
                    <a:pt x="10870" y="6050"/>
                  </a:cubicBezTo>
                  <a:cubicBezTo>
                    <a:pt x="11027" y="6018"/>
                    <a:pt x="11185" y="5955"/>
                    <a:pt x="11342" y="5798"/>
                  </a:cubicBezTo>
                  <a:cubicBezTo>
                    <a:pt x="11563" y="5577"/>
                    <a:pt x="11657" y="5325"/>
                    <a:pt x="11657" y="5041"/>
                  </a:cubicBezTo>
                  <a:cubicBezTo>
                    <a:pt x="11657" y="4758"/>
                    <a:pt x="11563" y="4474"/>
                    <a:pt x="11342" y="4285"/>
                  </a:cubicBezTo>
                  <a:cubicBezTo>
                    <a:pt x="11122" y="4285"/>
                    <a:pt x="10870" y="4159"/>
                    <a:pt x="10586" y="4159"/>
                  </a:cubicBezTo>
                  <a:lnTo>
                    <a:pt x="10145" y="4159"/>
                  </a:lnTo>
                  <a:cubicBezTo>
                    <a:pt x="9767" y="2899"/>
                    <a:pt x="8790" y="1922"/>
                    <a:pt x="7530" y="1576"/>
                  </a:cubicBezTo>
                  <a:lnTo>
                    <a:pt x="7530" y="694"/>
                  </a:lnTo>
                  <a:lnTo>
                    <a:pt x="7877" y="694"/>
                  </a:lnTo>
                  <a:cubicBezTo>
                    <a:pt x="8097" y="694"/>
                    <a:pt x="8255" y="536"/>
                    <a:pt x="8255" y="347"/>
                  </a:cubicBezTo>
                  <a:cubicBezTo>
                    <a:pt x="8255" y="158"/>
                    <a:pt x="8097" y="1"/>
                    <a:pt x="787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33"/>
            <p:cNvSpPr/>
            <p:nvPr/>
          </p:nvSpPr>
          <p:spPr>
            <a:xfrm>
              <a:off x="-30670625" y="2042700"/>
              <a:ext cx="35475" cy="35450"/>
            </a:xfrm>
            <a:custGeom>
              <a:avLst/>
              <a:gdLst/>
              <a:ahLst/>
              <a:cxnLst/>
              <a:rect l="l" t="t" r="r" b="b"/>
              <a:pathLst>
                <a:path w="1419" h="1418" extrusionOk="0">
                  <a:moveTo>
                    <a:pt x="1072" y="0"/>
                  </a:moveTo>
                  <a:cubicBezTo>
                    <a:pt x="883" y="0"/>
                    <a:pt x="725" y="158"/>
                    <a:pt x="725" y="378"/>
                  </a:cubicBezTo>
                  <a:lnTo>
                    <a:pt x="725" y="725"/>
                  </a:lnTo>
                  <a:lnTo>
                    <a:pt x="379" y="725"/>
                  </a:lnTo>
                  <a:cubicBezTo>
                    <a:pt x="158" y="725"/>
                    <a:pt x="1" y="882"/>
                    <a:pt x="1" y="1071"/>
                  </a:cubicBezTo>
                  <a:cubicBezTo>
                    <a:pt x="1" y="1260"/>
                    <a:pt x="158" y="1418"/>
                    <a:pt x="379" y="1418"/>
                  </a:cubicBezTo>
                  <a:lnTo>
                    <a:pt x="1041" y="1418"/>
                  </a:lnTo>
                  <a:cubicBezTo>
                    <a:pt x="1230" y="1418"/>
                    <a:pt x="1387" y="1260"/>
                    <a:pt x="1387" y="1071"/>
                  </a:cubicBezTo>
                  <a:lnTo>
                    <a:pt x="1387" y="410"/>
                  </a:lnTo>
                  <a:cubicBezTo>
                    <a:pt x="1419" y="158"/>
                    <a:pt x="1261" y="0"/>
                    <a:pt x="107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52" name="Google Shape;1952;p33"/>
          <p:cNvSpPr/>
          <p:nvPr/>
        </p:nvSpPr>
        <p:spPr>
          <a:xfrm>
            <a:off x="1080786" y="2355475"/>
            <a:ext cx="358199" cy="358199"/>
          </a:xfrm>
          <a:custGeom>
            <a:avLst/>
            <a:gdLst/>
            <a:ahLst/>
            <a:cxnLst/>
            <a:rect l="l" t="t" r="r" b="b"/>
            <a:pathLst>
              <a:path w="12004" h="12004" extrusionOk="0">
                <a:moveTo>
                  <a:pt x="5671" y="725"/>
                </a:moveTo>
                <a:lnTo>
                  <a:pt x="5671" y="2395"/>
                </a:lnTo>
                <a:cubicBezTo>
                  <a:pt x="5671" y="2616"/>
                  <a:pt x="5843" y="2760"/>
                  <a:pt x="6021" y="2760"/>
                </a:cubicBezTo>
                <a:cubicBezTo>
                  <a:pt x="6097" y="2760"/>
                  <a:pt x="6173" y="2734"/>
                  <a:pt x="6239" y="2678"/>
                </a:cubicBezTo>
                <a:cubicBezTo>
                  <a:pt x="6365" y="2552"/>
                  <a:pt x="6554" y="2489"/>
                  <a:pt x="6711" y="2489"/>
                </a:cubicBezTo>
                <a:cubicBezTo>
                  <a:pt x="7121" y="2489"/>
                  <a:pt x="7436" y="2804"/>
                  <a:pt x="7436" y="3182"/>
                </a:cubicBezTo>
                <a:cubicBezTo>
                  <a:pt x="7436" y="3592"/>
                  <a:pt x="7121" y="3907"/>
                  <a:pt x="6711" y="3907"/>
                </a:cubicBezTo>
                <a:cubicBezTo>
                  <a:pt x="6554" y="3907"/>
                  <a:pt x="6365" y="3812"/>
                  <a:pt x="6239" y="3686"/>
                </a:cubicBezTo>
                <a:cubicBezTo>
                  <a:pt x="6173" y="3630"/>
                  <a:pt x="6097" y="3605"/>
                  <a:pt x="6021" y="3605"/>
                </a:cubicBezTo>
                <a:cubicBezTo>
                  <a:pt x="5843" y="3605"/>
                  <a:pt x="5671" y="3748"/>
                  <a:pt x="5671" y="3970"/>
                </a:cubicBezTo>
                <a:lnTo>
                  <a:pt x="5671" y="5640"/>
                </a:lnTo>
                <a:lnTo>
                  <a:pt x="4569" y="5640"/>
                </a:lnTo>
                <a:cubicBezTo>
                  <a:pt x="4600" y="5514"/>
                  <a:pt x="4600" y="5388"/>
                  <a:pt x="4600" y="5262"/>
                </a:cubicBezTo>
                <a:cubicBezTo>
                  <a:pt x="4600" y="4474"/>
                  <a:pt x="3970" y="3875"/>
                  <a:pt x="3183" y="3875"/>
                </a:cubicBezTo>
                <a:cubicBezTo>
                  <a:pt x="2395" y="3875"/>
                  <a:pt x="1765" y="4474"/>
                  <a:pt x="1765" y="5262"/>
                </a:cubicBezTo>
                <a:cubicBezTo>
                  <a:pt x="1765" y="5388"/>
                  <a:pt x="1765" y="5514"/>
                  <a:pt x="1796" y="5640"/>
                </a:cubicBezTo>
                <a:lnTo>
                  <a:pt x="694" y="5640"/>
                </a:lnTo>
                <a:lnTo>
                  <a:pt x="694" y="1071"/>
                </a:lnTo>
                <a:cubicBezTo>
                  <a:pt x="694" y="882"/>
                  <a:pt x="851" y="725"/>
                  <a:pt x="1040" y="725"/>
                </a:cubicBezTo>
                <a:close/>
                <a:moveTo>
                  <a:pt x="10964" y="725"/>
                </a:moveTo>
                <a:cubicBezTo>
                  <a:pt x="11122" y="725"/>
                  <a:pt x="11311" y="882"/>
                  <a:pt x="11311" y="1071"/>
                </a:cubicBezTo>
                <a:lnTo>
                  <a:pt x="11311" y="5671"/>
                </a:lnTo>
                <a:lnTo>
                  <a:pt x="9610" y="5671"/>
                </a:lnTo>
                <a:cubicBezTo>
                  <a:pt x="9295" y="5671"/>
                  <a:pt x="9169" y="6018"/>
                  <a:pt x="9326" y="6270"/>
                </a:cubicBezTo>
                <a:cubicBezTo>
                  <a:pt x="9452" y="6396"/>
                  <a:pt x="9515" y="6585"/>
                  <a:pt x="9515" y="6742"/>
                </a:cubicBezTo>
                <a:cubicBezTo>
                  <a:pt x="9515" y="7120"/>
                  <a:pt x="9200" y="7435"/>
                  <a:pt x="8822" y="7435"/>
                </a:cubicBezTo>
                <a:cubicBezTo>
                  <a:pt x="8412" y="7435"/>
                  <a:pt x="8097" y="7120"/>
                  <a:pt x="8097" y="6742"/>
                </a:cubicBezTo>
                <a:cubicBezTo>
                  <a:pt x="8097" y="6585"/>
                  <a:pt x="8192" y="6364"/>
                  <a:pt x="8286" y="6270"/>
                </a:cubicBezTo>
                <a:cubicBezTo>
                  <a:pt x="8507" y="6018"/>
                  <a:pt x="8349" y="5671"/>
                  <a:pt x="8034" y="5671"/>
                </a:cubicBezTo>
                <a:lnTo>
                  <a:pt x="6365" y="5671"/>
                </a:lnTo>
                <a:lnTo>
                  <a:pt x="6365" y="4568"/>
                </a:lnTo>
                <a:cubicBezTo>
                  <a:pt x="6491" y="4600"/>
                  <a:pt x="6617" y="4600"/>
                  <a:pt x="6711" y="4600"/>
                </a:cubicBezTo>
                <a:cubicBezTo>
                  <a:pt x="7499" y="4600"/>
                  <a:pt x="8160" y="3970"/>
                  <a:pt x="8160" y="3182"/>
                </a:cubicBezTo>
                <a:cubicBezTo>
                  <a:pt x="8160" y="2395"/>
                  <a:pt x="7499" y="1764"/>
                  <a:pt x="6711" y="1764"/>
                </a:cubicBezTo>
                <a:cubicBezTo>
                  <a:pt x="6617" y="1764"/>
                  <a:pt x="6491" y="1764"/>
                  <a:pt x="6365" y="1796"/>
                </a:cubicBezTo>
                <a:lnTo>
                  <a:pt x="6365" y="725"/>
                </a:lnTo>
                <a:close/>
                <a:moveTo>
                  <a:pt x="3183" y="4568"/>
                </a:moveTo>
                <a:cubicBezTo>
                  <a:pt x="3561" y="4568"/>
                  <a:pt x="3876" y="4883"/>
                  <a:pt x="3876" y="5293"/>
                </a:cubicBezTo>
                <a:cubicBezTo>
                  <a:pt x="3876" y="5451"/>
                  <a:pt x="3813" y="5640"/>
                  <a:pt x="3687" y="5766"/>
                </a:cubicBezTo>
                <a:cubicBezTo>
                  <a:pt x="3498" y="5986"/>
                  <a:pt x="3655" y="6333"/>
                  <a:pt x="3970" y="6333"/>
                </a:cubicBezTo>
                <a:lnTo>
                  <a:pt x="5608" y="6333"/>
                </a:lnTo>
                <a:lnTo>
                  <a:pt x="5608" y="7435"/>
                </a:lnTo>
                <a:cubicBezTo>
                  <a:pt x="5514" y="7404"/>
                  <a:pt x="5388" y="7404"/>
                  <a:pt x="5262" y="7404"/>
                </a:cubicBezTo>
                <a:cubicBezTo>
                  <a:pt x="4474" y="7404"/>
                  <a:pt x="3844" y="8034"/>
                  <a:pt x="3844" y="8822"/>
                </a:cubicBezTo>
                <a:cubicBezTo>
                  <a:pt x="3844" y="9609"/>
                  <a:pt x="4474" y="10239"/>
                  <a:pt x="5262" y="10239"/>
                </a:cubicBezTo>
                <a:cubicBezTo>
                  <a:pt x="5388" y="10239"/>
                  <a:pt x="5514" y="10239"/>
                  <a:pt x="5608" y="10208"/>
                </a:cubicBezTo>
                <a:lnTo>
                  <a:pt x="5608" y="11310"/>
                </a:lnTo>
                <a:lnTo>
                  <a:pt x="1009" y="11310"/>
                </a:lnTo>
                <a:cubicBezTo>
                  <a:pt x="851" y="11310"/>
                  <a:pt x="694" y="11153"/>
                  <a:pt x="694" y="10964"/>
                </a:cubicBezTo>
                <a:lnTo>
                  <a:pt x="694" y="6333"/>
                </a:lnTo>
                <a:lnTo>
                  <a:pt x="2395" y="6333"/>
                </a:lnTo>
                <a:cubicBezTo>
                  <a:pt x="2710" y="6333"/>
                  <a:pt x="2868" y="5986"/>
                  <a:pt x="2679" y="5766"/>
                </a:cubicBezTo>
                <a:cubicBezTo>
                  <a:pt x="2552" y="5640"/>
                  <a:pt x="2458" y="5482"/>
                  <a:pt x="2458" y="5293"/>
                </a:cubicBezTo>
                <a:cubicBezTo>
                  <a:pt x="2458" y="4883"/>
                  <a:pt x="2773" y="4568"/>
                  <a:pt x="3183" y="4568"/>
                </a:cubicBezTo>
                <a:close/>
                <a:moveTo>
                  <a:pt x="11311" y="6333"/>
                </a:moveTo>
                <a:lnTo>
                  <a:pt x="11311" y="10964"/>
                </a:lnTo>
                <a:cubicBezTo>
                  <a:pt x="11311" y="11153"/>
                  <a:pt x="11153" y="11310"/>
                  <a:pt x="10933" y="11310"/>
                </a:cubicBezTo>
                <a:lnTo>
                  <a:pt x="6333" y="11310"/>
                </a:lnTo>
                <a:lnTo>
                  <a:pt x="6333" y="9609"/>
                </a:lnTo>
                <a:cubicBezTo>
                  <a:pt x="6333" y="9388"/>
                  <a:pt x="6162" y="9244"/>
                  <a:pt x="5972" y="9244"/>
                </a:cubicBezTo>
                <a:cubicBezTo>
                  <a:pt x="5892" y="9244"/>
                  <a:pt x="5809" y="9270"/>
                  <a:pt x="5735" y="9326"/>
                </a:cubicBezTo>
                <a:cubicBezTo>
                  <a:pt x="5640" y="9452"/>
                  <a:pt x="5482" y="9546"/>
                  <a:pt x="5262" y="9546"/>
                </a:cubicBezTo>
                <a:cubicBezTo>
                  <a:pt x="4884" y="9546"/>
                  <a:pt x="4569" y="9231"/>
                  <a:pt x="4569" y="8822"/>
                </a:cubicBezTo>
                <a:cubicBezTo>
                  <a:pt x="4569" y="8443"/>
                  <a:pt x="4884" y="8097"/>
                  <a:pt x="5262" y="8097"/>
                </a:cubicBezTo>
                <a:cubicBezTo>
                  <a:pt x="5419" y="8097"/>
                  <a:pt x="5640" y="8191"/>
                  <a:pt x="5735" y="8317"/>
                </a:cubicBezTo>
                <a:cubicBezTo>
                  <a:pt x="5809" y="8374"/>
                  <a:pt x="5892" y="8399"/>
                  <a:pt x="5972" y="8399"/>
                </a:cubicBezTo>
                <a:cubicBezTo>
                  <a:pt x="6162" y="8399"/>
                  <a:pt x="6333" y="8255"/>
                  <a:pt x="6333" y="8034"/>
                </a:cubicBezTo>
                <a:lnTo>
                  <a:pt x="6333" y="6333"/>
                </a:lnTo>
                <a:lnTo>
                  <a:pt x="7436" y="6333"/>
                </a:lnTo>
                <a:cubicBezTo>
                  <a:pt x="7404" y="6459"/>
                  <a:pt x="7404" y="6585"/>
                  <a:pt x="7404" y="6711"/>
                </a:cubicBezTo>
                <a:cubicBezTo>
                  <a:pt x="7404" y="7498"/>
                  <a:pt x="8034" y="8097"/>
                  <a:pt x="8822" y="8097"/>
                </a:cubicBezTo>
                <a:cubicBezTo>
                  <a:pt x="9610" y="8097"/>
                  <a:pt x="10240" y="7498"/>
                  <a:pt x="10240" y="6711"/>
                </a:cubicBezTo>
                <a:cubicBezTo>
                  <a:pt x="10240" y="6585"/>
                  <a:pt x="10240" y="6459"/>
                  <a:pt x="10208" y="6333"/>
                </a:cubicBezTo>
                <a:close/>
                <a:moveTo>
                  <a:pt x="1040" y="0"/>
                </a:moveTo>
                <a:cubicBezTo>
                  <a:pt x="473" y="0"/>
                  <a:pt x="1" y="473"/>
                  <a:pt x="1" y="1071"/>
                </a:cubicBezTo>
                <a:lnTo>
                  <a:pt x="1" y="10964"/>
                </a:lnTo>
                <a:cubicBezTo>
                  <a:pt x="1" y="11531"/>
                  <a:pt x="473" y="12004"/>
                  <a:pt x="1040" y="12004"/>
                </a:cubicBezTo>
                <a:lnTo>
                  <a:pt x="10933" y="12004"/>
                </a:lnTo>
                <a:cubicBezTo>
                  <a:pt x="11531" y="12004"/>
                  <a:pt x="12004" y="11531"/>
                  <a:pt x="12004" y="10964"/>
                </a:cubicBezTo>
                <a:lnTo>
                  <a:pt x="12004" y="1071"/>
                </a:lnTo>
                <a:cubicBezTo>
                  <a:pt x="11972" y="473"/>
                  <a:pt x="11500" y="0"/>
                  <a:pt x="109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53" name="Google Shape;1953;p33"/>
          <p:cNvGrpSpPr/>
          <p:nvPr/>
        </p:nvGrpSpPr>
        <p:grpSpPr>
          <a:xfrm>
            <a:off x="3031989" y="2388169"/>
            <a:ext cx="359878" cy="367165"/>
            <a:chOff x="-65129950" y="2646800"/>
            <a:chExt cx="311125" cy="317425"/>
          </a:xfrm>
        </p:grpSpPr>
        <p:sp>
          <p:nvSpPr>
            <p:cNvPr id="1954" name="Google Shape;1954;p33"/>
            <p:cNvSpPr/>
            <p:nvPr/>
          </p:nvSpPr>
          <p:spPr>
            <a:xfrm>
              <a:off x="-65129950" y="2646800"/>
              <a:ext cx="311125" cy="317425"/>
            </a:xfrm>
            <a:custGeom>
              <a:avLst/>
              <a:gdLst/>
              <a:ahLst/>
              <a:cxnLst/>
              <a:rect l="l" t="t" r="r" b="b"/>
              <a:pathLst>
                <a:path w="12445" h="12697" extrusionOk="0">
                  <a:moveTo>
                    <a:pt x="6648" y="851"/>
                  </a:moveTo>
                  <a:lnTo>
                    <a:pt x="6648" y="1954"/>
                  </a:lnTo>
                  <a:lnTo>
                    <a:pt x="5860" y="1954"/>
                  </a:lnTo>
                  <a:lnTo>
                    <a:pt x="5860" y="851"/>
                  </a:lnTo>
                  <a:close/>
                  <a:moveTo>
                    <a:pt x="1261" y="1954"/>
                  </a:moveTo>
                  <a:cubicBezTo>
                    <a:pt x="1355" y="1954"/>
                    <a:pt x="1450" y="1985"/>
                    <a:pt x="1544" y="2080"/>
                  </a:cubicBezTo>
                  <a:cubicBezTo>
                    <a:pt x="1733" y="2237"/>
                    <a:pt x="1733" y="2521"/>
                    <a:pt x="1576" y="2678"/>
                  </a:cubicBezTo>
                  <a:cubicBezTo>
                    <a:pt x="1497" y="2757"/>
                    <a:pt x="1387" y="2797"/>
                    <a:pt x="1276" y="2797"/>
                  </a:cubicBezTo>
                  <a:cubicBezTo>
                    <a:pt x="1166" y="2797"/>
                    <a:pt x="1056" y="2757"/>
                    <a:pt x="977" y="2678"/>
                  </a:cubicBezTo>
                  <a:cubicBezTo>
                    <a:pt x="819" y="2521"/>
                    <a:pt x="819" y="2237"/>
                    <a:pt x="977" y="2080"/>
                  </a:cubicBezTo>
                  <a:cubicBezTo>
                    <a:pt x="1072" y="1985"/>
                    <a:pt x="1198" y="1954"/>
                    <a:pt x="1261" y="1954"/>
                  </a:cubicBezTo>
                  <a:close/>
                  <a:moveTo>
                    <a:pt x="11216" y="1954"/>
                  </a:moveTo>
                  <a:cubicBezTo>
                    <a:pt x="11468" y="1954"/>
                    <a:pt x="11626" y="2143"/>
                    <a:pt x="11626" y="2395"/>
                  </a:cubicBezTo>
                  <a:cubicBezTo>
                    <a:pt x="11626" y="2615"/>
                    <a:pt x="11437" y="2836"/>
                    <a:pt x="11216" y="2836"/>
                  </a:cubicBezTo>
                  <a:cubicBezTo>
                    <a:pt x="11027" y="2836"/>
                    <a:pt x="10807" y="2615"/>
                    <a:pt x="10807" y="2395"/>
                  </a:cubicBezTo>
                  <a:cubicBezTo>
                    <a:pt x="10807" y="2143"/>
                    <a:pt x="10996" y="1954"/>
                    <a:pt x="11216" y="1954"/>
                  </a:cubicBezTo>
                  <a:close/>
                  <a:moveTo>
                    <a:pt x="6270" y="2773"/>
                  </a:moveTo>
                  <a:cubicBezTo>
                    <a:pt x="8759" y="2773"/>
                    <a:pt x="10807" y="4821"/>
                    <a:pt x="10807" y="7341"/>
                  </a:cubicBezTo>
                  <a:cubicBezTo>
                    <a:pt x="10807" y="9861"/>
                    <a:pt x="8759" y="11909"/>
                    <a:pt x="6270" y="11909"/>
                  </a:cubicBezTo>
                  <a:cubicBezTo>
                    <a:pt x="3781" y="11909"/>
                    <a:pt x="1733" y="9861"/>
                    <a:pt x="1733" y="7341"/>
                  </a:cubicBezTo>
                  <a:cubicBezTo>
                    <a:pt x="1733" y="4821"/>
                    <a:pt x="3781" y="2773"/>
                    <a:pt x="6270" y="2773"/>
                  </a:cubicBezTo>
                  <a:close/>
                  <a:moveTo>
                    <a:pt x="4663" y="0"/>
                  </a:moveTo>
                  <a:cubicBezTo>
                    <a:pt x="4411" y="0"/>
                    <a:pt x="4254" y="189"/>
                    <a:pt x="4254" y="410"/>
                  </a:cubicBezTo>
                  <a:cubicBezTo>
                    <a:pt x="4254" y="662"/>
                    <a:pt x="4474" y="851"/>
                    <a:pt x="4663" y="851"/>
                  </a:cubicBezTo>
                  <a:lnTo>
                    <a:pt x="5104" y="851"/>
                  </a:lnTo>
                  <a:lnTo>
                    <a:pt x="5104" y="2111"/>
                  </a:lnTo>
                  <a:cubicBezTo>
                    <a:pt x="4254" y="2300"/>
                    <a:pt x="3466" y="2710"/>
                    <a:pt x="2836" y="3245"/>
                  </a:cubicBezTo>
                  <a:lnTo>
                    <a:pt x="2489" y="2899"/>
                  </a:lnTo>
                  <a:cubicBezTo>
                    <a:pt x="2741" y="2426"/>
                    <a:pt x="2647" y="1891"/>
                    <a:pt x="2269" y="1481"/>
                  </a:cubicBezTo>
                  <a:cubicBezTo>
                    <a:pt x="2032" y="1245"/>
                    <a:pt x="1717" y="1127"/>
                    <a:pt x="1394" y="1127"/>
                  </a:cubicBezTo>
                  <a:cubicBezTo>
                    <a:pt x="1072" y="1127"/>
                    <a:pt x="741" y="1245"/>
                    <a:pt x="473" y="1481"/>
                  </a:cubicBezTo>
                  <a:cubicBezTo>
                    <a:pt x="0" y="1954"/>
                    <a:pt x="0" y="2741"/>
                    <a:pt x="473" y="3245"/>
                  </a:cubicBezTo>
                  <a:cubicBezTo>
                    <a:pt x="725" y="3498"/>
                    <a:pt x="1040" y="3624"/>
                    <a:pt x="1355" y="3624"/>
                  </a:cubicBezTo>
                  <a:cubicBezTo>
                    <a:pt x="1544" y="3624"/>
                    <a:pt x="1702" y="3561"/>
                    <a:pt x="1891" y="3498"/>
                  </a:cubicBezTo>
                  <a:lnTo>
                    <a:pt x="2269" y="3844"/>
                  </a:lnTo>
                  <a:cubicBezTo>
                    <a:pt x="1481" y="4789"/>
                    <a:pt x="946" y="6018"/>
                    <a:pt x="946" y="7341"/>
                  </a:cubicBezTo>
                  <a:cubicBezTo>
                    <a:pt x="946" y="10303"/>
                    <a:pt x="3371" y="12697"/>
                    <a:pt x="6301" y="12697"/>
                  </a:cubicBezTo>
                  <a:cubicBezTo>
                    <a:pt x="9263" y="12697"/>
                    <a:pt x="11657" y="10303"/>
                    <a:pt x="11657" y="7341"/>
                  </a:cubicBezTo>
                  <a:cubicBezTo>
                    <a:pt x="11657" y="6018"/>
                    <a:pt x="11185" y="4789"/>
                    <a:pt x="10365" y="3844"/>
                  </a:cubicBezTo>
                  <a:lnTo>
                    <a:pt x="10712" y="3498"/>
                  </a:lnTo>
                  <a:cubicBezTo>
                    <a:pt x="10838" y="3561"/>
                    <a:pt x="11027" y="3624"/>
                    <a:pt x="11216" y="3624"/>
                  </a:cubicBezTo>
                  <a:cubicBezTo>
                    <a:pt x="11909" y="3624"/>
                    <a:pt x="12445" y="3056"/>
                    <a:pt x="12445" y="2363"/>
                  </a:cubicBezTo>
                  <a:cubicBezTo>
                    <a:pt x="12445" y="1670"/>
                    <a:pt x="11909" y="1135"/>
                    <a:pt x="11216" y="1135"/>
                  </a:cubicBezTo>
                  <a:cubicBezTo>
                    <a:pt x="10555" y="1135"/>
                    <a:pt x="10019" y="1670"/>
                    <a:pt x="10019" y="2363"/>
                  </a:cubicBezTo>
                  <a:cubicBezTo>
                    <a:pt x="10019" y="2552"/>
                    <a:pt x="10050" y="2710"/>
                    <a:pt x="10113" y="2899"/>
                  </a:cubicBezTo>
                  <a:lnTo>
                    <a:pt x="9767" y="3245"/>
                  </a:lnTo>
                  <a:cubicBezTo>
                    <a:pt x="9137" y="2710"/>
                    <a:pt x="8349" y="2300"/>
                    <a:pt x="7530" y="2111"/>
                  </a:cubicBezTo>
                  <a:lnTo>
                    <a:pt x="7530" y="851"/>
                  </a:lnTo>
                  <a:lnTo>
                    <a:pt x="7971" y="851"/>
                  </a:lnTo>
                  <a:cubicBezTo>
                    <a:pt x="8192" y="851"/>
                    <a:pt x="8349" y="662"/>
                    <a:pt x="8349" y="410"/>
                  </a:cubicBezTo>
                  <a:cubicBezTo>
                    <a:pt x="8349" y="189"/>
                    <a:pt x="8160" y="0"/>
                    <a:pt x="797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33"/>
            <p:cNvSpPr/>
            <p:nvPr/>
          </p:nvSpPr>
          <p:spPr>
            <a:xfrm>
              <a:off x="-65066950" y="2738175"/>
              <a:ext cx="187475" cy="185100"/>
            </a:xfrm>
            <a:custGeom>
              <a:avLst/>
              <a:gdLst/>
              <a:ahLst/>
              <a:cxnLst/>
              <a:rect l="l" t="t" r="r" b="b"/>
              <a:pathLst>
                <a:path w="7499" h="7404" extrusionOk="0">
                  <a:moveTo>
                    <a:pt x="3309" y="819"/>
                  </a:moveTo>
                  <a:lnTo>
                    <a:pt x="3309" y="3686"/>
                  </a:lnTo>
                  <a:cubicBezTo>
                    <a:pt x="3309" y="3938"/>
                    <a:pt x="3498" y="4127"/>
                    <a:pt x="3718" y="4127"/>
                  </a:cubicBezTo>
                  <a:lnTo>
                    <a:pt x="6612" y="4127"/>
                  </a:lnTo>
                  <a:cubicBezTo>
                    <a:pt x="6410" y="5529"/>
                    <a:pt x="5188" y="6585"/>
                    <a:pt x="3750" y="6585"/>
                  </a:cubicBezTo>
                  <a:cubicBezTo>
                    <a:pt x="2143" y="6585"/>
                    <a:pt x="820" y="5261"/>
                    <a:pt x="820" y="3686"/>
                  </a:cubicBezTo>
                  <a:cubicBezTo>
                    <a:pt x="820" y="2237"/>
                    <a:pt x="1891" y="1008"/>
                    <a:pt x="3309" y="819"/>
                  </a:cubicBezTo>
                  <a:close/>
                  <a:moveTo>
                    <a:pt x="3750" y="0"/>
                  </a:moveTo>
                  <a:cubicBezTo>
                    <a:pt x="1702" y="0"/>
                    <a:pt x="1" y="1638"/>
                    <a:pt x="1" y="3686"/>
                  </a:cubicBezTo>
                  <a:cubicBezTo>
                    <a:pt x="1" y="5734"/>
                    <a:pt x="1671" y="7404"/>
                    <a:pt x="3750" y="7404"/>
                  </a:cubicBezTo>
                  <a:cubicBezTo>
                    <a:pt x="5798" y="7404"/>
                    <a:pt x="7499" y="5734"/>
                    <a:pt x="7499" y="3686"/>
                  </a:cubicBezTo>
                  <a:cubicBezTo>
                    <a:pt x="7499" y="3466"/>
                    <a:pt x="7278" y="3277"/>
                    <a:pt x="7058" y="3277"/>
                  </a:cubicBezTo>
                  <a:lnTo>
                    <a:pt x="4128" y="3277"/>
                  </a:lnTo>
                  <a:lnTo>
                    <a:pt x="4128" y="378"/>
                  </a:lnTo>
                  <a:cubicBezTo>
                    <a:pt x="4128" y="158"/>
                    <a:pt x="3939" y="0"/>
                    <a:pt x="375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56" name="Google Shape;1956;p33"/>
          <p:cNvGrpSpPr/>
          <p:nvPr/>
        </p:nvGrpSpPr>
        <p:grpSpPr>
          <a:xfrm>
            <a:off x="2040302" y="1624901"/>
            <a:ext cx="368987" cy="369566"/>
            <a:chOff x="-59502375" y="1904375"/>
            <a:chExt cx="319000" cy="319500"/>
          </a:xfrm>
        </p:grpSpPr>
        <p:sp>
          <p:nvSpPr>
            <p:cNvPr id="1957" name="Google Shape;1957;p33"/>
            <p:cNvSpPr/>
            <p:nvPr/>
          </p:nvSpPr>
          <p:spPr>
            <a:xfrm>
              <a:off x="-59455125" y="2097050"/>
              <a:ext cx="227650" cy="62225"/>
            </a:xfrm>
            <a:custGeom>
              <a:avLst/>
              <a:gdLst/>
              <a:ahLst/>
              <a:cxnLst/>
              <a:rect l="l" t="t" r="r" b="b"/>
              <a:pathLst>
                <a:path w="9106" h="2489" extrusionOk="0">
                  <a:moveTo>
                    <a:pt x="1670" y="819"/>
                  </a:moveTo>
                  <a:lnTo>
                    <a:pt x="1670" y="1670"/>
                  </a:lnTo>
                  <a:lnTo>
                    <a:pt x="820" y="1670"/>
                  </a:lnTo>
                  <a:lnTo>
                    <a:pt x="820" y="819"/>
                  </a:lnTo>
                  <a:close/>
                  <a:moveTo>
                    <a:pt x="3309" y="819"/>
                  </a:moveTo>
                  <a:lnTo>
                    <a:pt x="3309" y="1670"/>
                  </a:lnTo>
                  <a:lnTo>
                    <a:pt x="2489" y="1670"/>
                  </a:lnTo>
                  <a:lnTo>
                    <a:pt x="2489" y="819"/>
                  </a:lnTo>
                  <a:close/>
                  <a:moveTo>
                    <a:pt x="4978" y="819"/>
                  </a:moveTo>
                  <a:lnTo>
                    <a:pt x="4978" y="1670"/>
                  </a:lnTo>
                  <a:lnTo>
                    <a:pt x="4128" y="1670"/>
                  </a:lnTo>
                  <a:lnTo>
                    <a:pt x="4128" y="819"/>
                  </a:lnTo>
                  <a:close/>
                  <a:moveTo>
                    <a:pt x="6617" y="819"/>
                  </a:moveTo>
                  <a:lnTo>
                    <a:pt x="6617" y="1670"/>
                  </a:lnTo>
                  <a:lnTo>
                    <a:pt x="5798" y="1670"/>
                  </a:lnTo>
                  <a:lnTo>
                    <a:pt x="5798" y="819"/>
                  </a:lnTo>
                  <a:close/>
                  <a:moveTo>
                    <a:pt x="8286" y="819"/>
                  </a:moveTo>
                  <a:lnTo>
                    <a:pt x="8286" y="1670"/>
                  </a:lnTo>
                  <a:lnTo>
                    <a:pt x="7436" y="1670"/>
                  </a:lnTo>
                  <a:lnTo>
                    <a:pt x="7436" y="819"/>
                  </a:lnTo>
                  <a:close/>
                  <a:moveTo>
                    <a:pt x="410" y="0"/>
                  </a:moveTo>
                  <a:cubicBezTo>
                    <a:pt x="158" y="0"/>
                    <a:pt x="1" y="189"/>
                    <a:pt x="1" y="410"/>
                  </a:cubicBezTo>
                  <a:lnTo>
                    <a:pt x="1" y="2048"/>
                  </a:lnTo>
                  <a:cubicBezTo>
                    <a:pt x="1" y="2300"/>
                    <a:pt x="190" y="2489"/>
                    <a:pt x="410" y="2489"/>
                  </a:cubicBezTo>
                  <a:lnTo>
                    <a:pt x="8664" y="2489"/>
                  </a:lnTo>
                  <a:cubicBezTo>
                    <a:pt x="8917" y="2489"/>
                    <a:pt x="9106" y="2300"/>
                    <a:pt x="9106" y="2048"/>
                  </a:cubicBezTo>
                  <a:lnTo>
                    <a:pt x="9106" y="410"/>
                  </a:lnTo>
                  <a:cubicBezTo>
                    <a:pt x="9106" y="158"/>
                    <a:pt x="8917" y="0"/>
                    <a:pt x="866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33"/>
            <p:cNvSpPr/>
            <p:nvPr/>
          </p:nvSpPr>
          <p:spPr>
            <a:xfrm>
              <a:off x="-59502375" y="1966300"/>
              <a:ext cx="319000" cy="257575"/>
            </a:xfrm>
            <a:custGeom>
              <a:avLst/>
              <a:gdLst/>
              <a:ahLst/>
              <a:cxnLst/>
              <a:rect l="l" t="t" r="r" b="b"/>
              <a:pathLst>
                <a:path w="12760" h="10303" extrusionOk="0">
                  <a:moveTo>
                    <a:pt x="8633" y="1639"/>
                  </a:moveTo>
                  <a:lnTo>
                    <a:pt x="8633" y="3592"/>
                  </a:lnTo>
                  <a:lnTo>
                    <a:pt x="7814" y="3592"/>
                  </a:lnTo>
                  <a:lnTo>
                    <a:pt x="7814" y="1639"/>
                  </a:lnTo>
                  <a:close/>
                  <a:moveTo>
                    <a:pt x="11941" y="819"/>
                  </a:moveTo>
                  <a:lnTo>
                    <a:pt x="11941" y="3592"/>
                  </a:lnTo>
                  <a:lnTo>
                    <a:pt x="11122" y="3592"/>
                  </a:lnTo>
                  <a:lnTo>
                    <a:pt x="11122" y="819"/>
                  </a:lnTo>
                  <a:close/>
                  <a:moveTo>
                    <a:pt x="5041" y="3119"/>
                  </a:moveTo>
                  <a:lnTo>
                    <a:pt x="5041" y="3970"/>
                  </a:lnTo>
                  <a:cubicBezTo>
                    <a:pt x="5041" y="4222"/>
                    <a:pt x="5230" y="4411"/>
                    <a:pt x="5482" y="4411"/>
                  </a:cubicBezTo>
                  <a:lnTo>
                    <a:pt x="11941" y="4411"/>
                  </a:lnTo>
                  <a:lnTo>
                    <a:pt x="11941" y="9357"/>
                  </a:lnTo>
                  <a:lnTo>
                    <a:pt x="914" y="9357"/>
                  </a:lnTo>
                  <a:lnTo>
                    <a:pt x="914" y="4222"/>
                  </a:lnTo>
                  <a:lnTo>
                    <a:pt x="2552" y="3119"/>
                  </a:lnTo>
                  <a:lnTo>
                    <a:pt x="2552" y="3970"/>
                  </a:lnTo>
                  <a:cubicBezTo>
                    <a:pt x="2552" y="4207"/>
                    <a:pt x="2767" y="4373"/>
                    <a:pt x="2980" y="4373"/>
                  </a:cubicBezTo>
                  <a:cubicBezTo>
                    <a:pt x="3050" y="4373"/>
                    <a:pt x="3120" y="4355"/>
                    <a:pt x="3182" y="4316"/>
                  </a:cubicBezTo>
                  <a:lnTo>
                    <a:pt x="5041" y="3119"/>
                  </a:lnTo>
                  <a:close/>
                  <a:moveTo>
                    <a:pt x="10712" y="0"/>
                  </a:moveTo>
                  <a:cubicBezTo>
                    <a:pt x="10491" y="0"/>
                    <a:pt x="10334" y="189"/>
                    <a:pt x="10334" y="441"/>
                  </a:cubicBezTo>
                  <a:lnTo>
                    <a:pt x="10334" y="3592"/>
                  </a:lnTo>
                  <a:lnTo>
                    <a:pt x="9483" y="3592"/>
                  </a:lnTo>
                  <a:lnTo>
                    <a:pt x="9483" y="1261"/>
                  </a:lnTo>
                  <a:cubicBezTo>
                    <a:pt x="9483" y="1008"/>
                    <a:pt x="9294" y="819"/>
                    <a:pt x="9074" y="819"/>
                  </a:cubicBezTo>
                  <a:lnTo>
                    <a:pt x="7404" y="819"/>
                  </a:lnTo>
                  <a:cubicBezTo>
                    <a:pt x="7183" y="819"/>
                    <a:pt x="6963" y="1008"/>
                    <a:pt x="6963" y="1261"/>
                  </a:cubicBezTo>
                  <a:lnTo>
                    <a:pt x="6963" y="3592"/>
                  </a:lnTo>
                  <a:lnTo>
                    <a:pt x="5860" y="3592"/>
                  </a:lnTo>
                  <a:lnTo>
                    <a:pt x="5860" y="2363"/>
                  </a:lnTo>
                  <a:cubicBezTo>
                    <a:pt x="5860" y="2206"/>
                    <a:pt x="5797" y="2080"/>
                    <a:pt x="5640" y="2017"/>
                  </a:cubicBezTo>
                  <a:cubicBezTo>
                    <a:pt x="5581" y="1973"/>
                    <a:pt x="5509" y="1949"/>
                    <a:pt x="5436" y="1949"/>
                  </a:cubicBezTo>
                  <a:cubicBezTo>
                    <a:pt x="5352" y="1949"/>
                    <a:pt x="5266" y="1981"/>
                    <a:pt x="5199" y="2048"/>
                  </a:cubicBezTo>
                  <a:lnTo>
                    <a:pt x="3340" y="3245"/>
                  </a:lnTo>
                  <a:lnTo>
                    <a:pt x="3340" y="2395"/>
                  </a:lnTo>
                  <a:cubicBezTo>
                    <a:pt x="3340" y="2237"/>
                    <a:pt x="3277" y="2111"/>
                    <a:pt x="3119" y="2048"/>
                  </a:cubicBezTo>
                  <a:cubicBezTo>
                    <a:pt x="3061" y="2004"/>
                    <a:pt x="2989" y="1981"/>
                    <a:pt x="2916" y="1981"/>
                  </a:cubicBezTo>
                  <a:cubicBezTo>
                    <a:pt x="2831" y="1981"/>
                    <a:pt x="2746" y="2012"/>
                    <a:pt x="2678" y="2080"/>
                  </a:cubicBezTo>
                  <a:lnTo>
                    <a:pt x="189" y="3718"/>
                  </a:lnTo>
                  <a:cubicBezTo>
                    <a:pt x="95" y="3812"/>
                    <a:pt x="0" y="3938"/>
                    <a:pt x="0" y="4096"/>
                  </a:cubicBezTo>
                  <a:lnTo>
                    <a:pt x="0" y="9861"/>
                  </a:lnTo>
                  <a:cubicBezTo>
                    <a:pt x="0" y="10113"/>
                    <a:pt x="189" y="10302"/>
                    <a:pt x="441" y="10302"/>
                  </a:cubicBezTo>
                  <a:lnTo>
                    <a:pt x="12287" y="10302"/>
                  </a:lnTo>
                  <a:cubicBezTo>
                    <a:pt x="12539" y="10302"/>
                    <a:pt x="12697" y="10113"/>
                    <a:pt x="12697" y="9861"/>
                  </a:cubicBezTo>
                  <a:lnTo>
                    <a:pt x="12697" y="504"/>
                  </a:lnTo>
                  <a:cubicBezTo>
                    <a:pt x="12760" y="158"/>
                    <a:pt x="12602" y="0"/>
                    <a:pt x="1238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33"/>
            <p:cNvSpPr/>
            <p:nvPr/>
          </p:nvSpPr>
          <p:spPr>
            <a:xfrm>
              <a:off x="-59322800" y="1904375"/>
              <a:ext cx="106350" cy="41175"/>
            </a:xfrm>
            <a:custGeom>
              <a:avLst/>
              <a:gdLst/>
              <a:ahLst/>
              <a:cxnLst/>
              <a:rect l="l" t="t" r="r" b="b"/>
              <a:pathLst>
                <a:path w="4254" h="1647" extrusionOk="0">
                  <a:moveTo>
                    <a:pt x="1291" y="0"/>
                  </a:moveTo>
                  <a:cubicBezTo>
                    <a:pt x="890" y="0"/>
                    <a:pt x="485" y="181"/>
                    <a:pt x="158" y="556"/>
                  </a:cubicBezTo>
                  <a:cubicBezTo>
                    <a:pt x="0" y="713"/>
                    <a:pt x="32" y="965"/>
                    <a:pt x="189" y="1123"/>
                  </a:cubicBezTo>
                  <a:cubicBezTo>
                    <a:pt x="265" y="1198"/>
                    <a:pt x="369" y="1237"/>
                    <a:pt x="474" y="1237"/>
                  </a:cubicBezTo>
                  <a:cubicBezTo>
                    <a:pt x="589" y="1237"/>
                    <a:pt x="706" y="1190"/>
                    <a:pt x="788" y="1091"/>
                  </a:cubicBezTo>
                  <a:cubicBezTo>
                    <a:pt x="946" y="918"/>
                    <a:pt x="1119" y="831"/>
                    <a:pt x="1292" y="831"/>
                  </a:cubicBezTo>
                  <a:cubicBezTo>
                    <a:pt x="1465" y="831"/>
                    <a:pt x="1639" y="918"/>
                    <a:pt x="1796" y="1091"/>
                  </a:cubicBezTo>
                  <a:cubicBezTo>
                    <a:pt x="2115" y="1457"/>
                    <a:pt x="2530" y="1646"/>
                    <a:pt x="2948" y="1646"/>
                  </a:cubicBezTo>
                  <a:cubicBezTo>
                    <a:pt x="3357" y="1646"/>
                    <a:pt x="3769" y="1465"/>
                    <a:pt x="4096" y="1091"/>
                  </a:cubicBezTo>
                  <a:cubicBezTo>
                    <a:pt x="4254" y="902"/>
                    <a:pt x="4191" y="650"/>
                    <a:pt x="4033" y="493"/>
                  </a:cubicBezTo>
                  <a:cubicBezTo>
                    <a:pt x="3975" y="420"/>
                    <a:pt x="3885" y="381"/>
                    <a:pt x="3788" y="381"/>
                  </a:cubicBezTo>
                  <a:cubicBezTo>
                    <a:pt x="3674" y="381"/>
                    <a:pt x="3551" y="436"/>
                    <a:pt x="3466" y="556"/>
                  </a:cubicBezTo>
                  <a:cubicBezTo>
                    <a:pt x="3308" y="729"/>
                    <a:pt x="3127" y="815"/>
                    <a:pt x="2946" y="815"/>
                  </a:cubicBezTo>
                  <a:cubicBezTo>
                    <a:pt x="2765" y="815"/>
                    <a:pt x="2584" y="729"/>
                    <a:pt x="2426" y="556"/>
                  </a:cubicBezTo>
                  <a:cubicBezTo>
                    <a:pt x="2108" y="189"/>
                    <a:pt x="1701" y="0"/>
                    <a:pt x="129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60" name="Google Shape;1960;p33"/>
          <p:cNvGrpSpPr/>
          <p:nvPr/>
        </p:nvGrpSpPr>
        <p:grpSpPr>
          <a:xfrm>
            <a:off x="2660544" y="3532165"/>
            <a:ext cx="308234" cy="308234"/>
            <a:chOff x="1487200" y="4993750"/>
            <a:chExt cx="483125" cy="483125"/>
          </a:xfrm>
        </p:grpSpPr>
        <p:sp>
          <p:nvSpPr>
            <p:cNvPr id="1961" name="Google Shape;1961;p33"/>
            <p:cNvSpPr/>
            <p:nvPr/>
          </p:nvSpPr>
          <p:spPr>
            <a:xfrm>
              <a:off x="1487200" y="4993750"/>
              <a:ext cx="483125" cy="483125"/>
            </a:xfrm>
            <a:custGeom>
              <a:avLst/>
              <a:gdLst/>
              <a:ahLst/>
              <a:cxnLst/>
              <a:rect l="l" t="t" r="r" b="b"/>
              <a:pathLst>
                <a:path w="19325" h="19325" extrusionOk="0">
                  <a:moveTo>
                    <a:pt x="9662" y="1133"/>
                  </a:moveTo>
                  <a:cubicBezTo>
                    <a:pt x="11824" y="1133"/>
                    <a:pt x="13983" y="1975"/>
                    <a:pt x="15668" y="3657"/>
                  </a:cubicBezTo>
                  <a:cubicBezTo>
                    <a:pt x="19035" y="7027"/>
                    <a:pt x="19035" y="12302"/>
                    <a:pt x="15668" y="15668"/>
                  </a:cubicBezTo>
                  <a:cubicBezTo>
                    <a:pt x="13983" y="17352"/>
                    <a:pt x="11822" y="18193"/>
                    <a:pt x="9661" y="18193"/>
                  </a:cubicBezTo>
                  <a:cubicBezTo>
                    <a:pt x="7500" y="18193"/>
                    <a:pt x="5340" y="17352"/>
                    <a:pt x="3657" y="15668"/>
                  </a:cubicBezTo>
                  <a:cubicBezTo>
                    <a:pt x="290" y="12302"/>
                    <a:pt x="290" y="7024"/>
                    <a:pt x="3657" y="3657"/>
                  </a:cubicBezTo>
                  <a:cubicBezTo>
                    <a:pt x="5342" y="1975"/>
                    <a:pt x="7500" y="1133"/>
                    <a:pt x="9662" y="1133"/>
                  </a:cubicBezTo>
                  <a:close/>
                  <a:moveTo>
                    <a:pt x="9662" y="1"/>
                  </a:moveTo>
                  <a:cubicBezTo>
                    <a:pt x="7117" y="1"/>
                    <a:pt x="4698" y="1015"/>
                    <a:pt x="2857" y="2857"/>
                  </a:cubicBezTo>
                  <a:cubicBezTo>
                    <a:pt x="1015" y="4699"/>
                    <a:pt x="0" y="7117"/>
                    <a:pt x="0" y="9663"/>
                  </a:cubicBezTo>
                  <a:cubicBezTo>
                    <a:pt x="0" y="12208"/>
                    <a:pt x="1015" y="14627"/>
                    <a:pt x="2857" y="16469"/>
                  </a:cubicBezTo>
                  <a:cubicBezTo>
                    <a:pt x="4698" y="18310"/>
                    <a:pt x="7117" y="19325"/>
                    <a:pt x="9662" y="19325"/>
                  </a:cubicBezTo>
                  <a:cubicBezTo>
                    <a:pt x="12208" y="19325"/>
                    <a:pt x="14626" y="18310"/>
                    <a:pt x="16468" y="16469"/>
                  </a:cubicBezTo>
                  <a:cubicBezTo>
                    <a:pt x="18310" y="14627"/>
                    <a:pt x="19325" y="12208"/>
                    <a:pt x="19325" y="9663"/>
                  </a:cubicBezTo>
                  <a:cubicBezTo>
                    <a:pt x="19325" y="7117"/>
                    <a:pt x="18310" y="4699"/>
                    <a:pt x="16468" y="2857"/>
                  </a:cubicBezTo>
                  <a:cubicBezTo>
                    <a:pt x="14626" y="1015"/>
                    <a:pt x="12208" y="1"/>
                    <a:pt x="96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962" name="Google Shape;1962;p33"/>
            <p:cNvSpPr/>
            <p:nvPr/>
          </p:nvSpPr>
          <p:spPr>
            <a:xfrm>
              <a:off x="1602600" y="5143950"/>
              <a:ext cx="250350" cy="182725"/>
            </a:xfrm>
            <a:custGeom>
              <a:avLst/>
              <a:gdLst/>
              <a:ahLst/>
              <a:cxnLst/>
              <a:rect l="l" t="t" r="r" b="b"/>
              <a:pathLst>
                <a:path w="10014" h="7309" extrusionOk="0">
                  <a:moveTo>
                    <a:pt x="8149" y="1134"/>
                  </a:moveTo>
                  <a:cubicBezTo>
                    <a:pt x="8294" y="1134"/>
                    <a:pt x="8439" y="1189"/>
                    <a:pt x="8549" y="1300"/>
                  </a:cubicBezTo>
                  <a:cubicBezTo>
                    <a:pt x="8769" y="1520"/>
                    <a:pt x="8769" y="1879"/>
                    <a:pt x="8549" y="2100"/>
                  </a:cubicBezTo>
                  <a:lnTo>
                    <a:pt x="4639" y="6007"/>
                  </a:lnTo>
                  <a:cubicBezTo>
                    <a:pt x="4527" y="6120"/>
                    <a:pt x="4377" y="6177"/>
                    <a:pt x="4227" y="6177"/>
                  </a:cubicBezTo>
                  <a:cubicBezTo>
                    <a:pt x="4081" y="6177"/>
                    <a:pt x="3937" y="6123"/>
                    <a:pt x="3830" y="6016"/>
                  </a:cubicBezTo>
                  <a:lnTo>
                    <a:pt x="1547" y="3748"/>
                  </a:lnTo>
                  <a:cubicBezTo>
                    <a:pt x="1296" y="3534"/>
                    <a:pt x="1281" y="3151"/>
                    <a:pt x="1514" y="2918"/>
                  </a:cubicBezTo>
                  <a:cubicBezTo>
                    <a:pt x="1626" y="2806"/>
                    <a:pt x="1771" y="2750"/>
                    <a:pt x="1916" y="2750"/>
                  </a:cubicBezTo>
                  <a:cubicBezTo>
                    <a:pt x="2074" y="2750"/>
                    <a:pt x="2232" y="2817"/>
                    <a:pt x="2344" y="2948"/>
                  </a:cubicBezTo>
                  <a:lnTo>
                    <a:pt x="3784" y="4388"/>
                  </a:lnTo>
                  <a:cubicBezTo>
                    <a:pt x="3793" y="4401"/>
                    <a:pt x="3805" y="4410"/>
                    <a:pt x="3817" y="4419"/>
                  </a:cubicBezTo>
                  <a:cubicBezTo>
                    <a:pt x="3817" y="4422"/>
                    <a:pt x="3820" y="4422"/>
                    <a:pt x="3823" y="4425"/>
                  </a:cubicBezTo>
                  <a:cubicBezTo>
                    <a:pt x="3934" y="4535"/>
                    <a:pt x="4078" y="4590"/>
                    <a:pt x="4222" y="4590"/>
                  </a:cubicBezTo>
                  <a:cubicBezTo>
                    <a:pt x="4367" y="4590"/>
                    <a:pt x="4512" y="4535"/>
                    <a:pt x="4624" y="4425"/>
                  </a:cubicBezTo>
                  <a:lnTo>
                    <a:pt x="7749" y="1300"/>
                  </a:lnTo>
                  <a:cubicBezTo>
                    <a:pt x="7859" y="1189"/>
                    <a:pt x="8004" y="1134"/>
                    <a:pt x="8149" y="1134"/>
                  </a:cubicBezTo>
                  <a:close/>
                  <a:moveTo>
                    <a:pt x="8146" y="1"/>
                  </a:moveTo>
                  <a:cubicBezTo>
                    <a:pt x="7712" y="1"/>
                    <a:pt x="7279" y="166"/>
                    <a:pt x="6949" y="496"/>
                  </a:cubicBezTo>
                  <a:lnTo>
                    <a:pt x="6946" y="496"/>
                  </a:lnTo>
                  <a:lnTo>
                    <a:pt x="4219" y="3223"/>
                  </a:lnTo>
                  <a:lnTo>
                    <a:pt x="3144" y="2148"/>
                  </a:lnTo>
                  <a:cubicBezTo>
                    <a:pt x="2808" y="1779"/>
                    <a:pt x="2348" y="1594"/>
                    <a:pt x="1887" y="1594"/>
                  </a:cubicBezTo>
                  <a:cubicBezTo>
                    <a:pt x="1453" y="1594"/>
                    <a:pt x="1019" y="1758"/>
                    <a:pt x="686" y="2091"/>
                  </a:cubicBezTo>
                  <a:cubicBezTo>
                    <a:pt x="1" y="2776"/>
                    <a:pt x="28" y="3896"/>
                    <a:pt x="747" y="4549"/>
                  </a:cubicBezTo>
                  <a:lnTo>
                    <a:pt x="3029" y="6819"/>
                  </a:lnTo>
                  <a:cubicBezTo>
                    <a:pt x="3344" y="7131"/>
                    <a:pt x="3768" y="7308"/>
                    <a:pt x="4214" y="7308"/>
                  </a:cubicBezTo>
                  <a:cubicBezTo>
                    <a:pt x="4218" y="7308"/>
                    <a:pt x="4221" y="7308"/>
                    <a:pt x="4225" y="7308"/>
                  </a:cubicBezTo>
                  <a:cubicBezTo>
                    <a:pt x="4678" y="7308"/>
                    <a:pt x="5116" y="7127"/>
                    <a:pt x="5439" y="6807"/>
                  </a:cubicBezTo>
                  <a:lnTo>
                    <a:pt x="9349" y="2900"/>
                  </a:lnTo>
                  <a:cubicBezTo>
                    <a:pt x="10013" y="2236"/>
                    <a:pt x="10013" y="1161"/>
                    <a:pt x="9349" y="499"/>
                  </a:cubicBezTo>
                  <a:cubicBezTo>
                    <a:pt x="9017" y="167"/>
                    <a:pt x="8581" y="1"/>
                    <a:pt x="81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cxnSp>
        <p:nvCxnSpPr>
          <p:cNvPr id="45" name="Google Shape;1939;p33">
            <a:extLst>
              <a:ext uri="{FF2B5EF4-FFF2-40B4-BE49-F238E27FC236}">
                <a16:creationId xmlns:a16="http://schemas.microsoft.com/office/drawing/2014/main" id="{866B4F10-5CC5-CC4C-9DBE-A546E0DF0672}"/>
              </a:ext>
            </a:extLst>
          </p:cNvPr>
          <p:cNvCxnSpPr>
            <a:cxnSpLocks/>
          </p:cNvCxnSpPr>
          <p:nvPr/>
        </p:nvCxnSpPr>
        <p:spPr>
          <a:xfrm flipH="1">
            <a:off x="6738037" y="1128649"/>
            <a:ext cx="719" cy="694950"/>
          </a:xfrm>
          <a:prstGeom prst="straightConnector1">
            <a:avLst/>
          </a:prstGeom>
          <a:noFill/>
          <a:ln w="38100" cap="flat" cmpd="sng">
            <a:solidFill>
              <a:schemeClr val="accent1"/>
            </a:solidFill>
            <a:prstDash val="solid"/>
            <a:round/>
            <a:headEnd type="none" w="med" len="med"/>
            <a:tailEnd type="none" w="med" len="med"/>
          </a:ln>
        </p:spPr>
      </p:cxnSp>
      <p:sp>
        <p:nvSpPr>
          <p:cNvPr id="46" name="Google Shape;1943;p33">
            <a:extLst>
              <a:ext uri="{FF2B5EF4-FFF2-40B4-BE49-F238E27FC236}">
                <a16:creationId xmlns:a16="http://schemas.microsoft.com/office/drawing/2014/main" id="{E8193600-2D66-4E44-8F17-6FDB28F8480E}"/>
              </a:ext>
            </a:extLst>
          </p:cNvPr>
          <p:cNvSpPr txBox="1"/>
          <p:nvPr/>
        </p:nvSpPr>
        <p:spPr>
          <a:xfrm>
            <a:off x="4678427" y="3335573"/>
            <a:ext cx="615300" cy="287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b="1">
                <a:solidFill>
                  <a:schemeClr val="dk1"/>
                </a:solidFill>
                <a:latin typeface="Fira Sans"/>
                <a:ea typeface="Fira Sans"/>
                <a:cs typeface="Fira Sans"/>
                <a:sym typeface="Fira Sans"/>
              </a:rPr>
              <a:t>04</a:t>
            </a:r>
            <a:endParaRPr sz="1800" b="1">
              <a:solidFill>
                <a:schemeClr val="dk1"/>
              </a:solidFill>
              <a:latin typeface="Fira Sans"/>
              <a:ea typeface="Fira Sans"/>
              <a:cs typeface="Fira Sans"/>
              <a:sym typeface="Fira Sans"/>
            </a:endParaRPr>
          </a:p>
        </p:txBody>
      </p:sp>
      <p:sp>
        <p:nvSpPr>
          <p:cNvPr id="49" name="Google Shape;1931;p33">
            <a:extLst>
              <a:ext uri="{FF2B5EF4-FFF2-40B4-BE49-F238E27FC236}">
                <a16:creationId xmlns:a16="http://schemas.microsoft.com/office/drawing/2014/main" id="{BB796F0E-24A5-4045-8DBA-FA3A4B7405C6}"/>
              </a:ext>
            </a:extLst>
          </p:cNvPr>
          <p:cNvSpPr txBox="1"/>
          <p:nvPr/>
        </p:nvSpPr>
        <p:spPr>
          <a:xfrm>
            <a:off x="4648816" y="2882869"/>
            <a:ext cx="1980300" cy="287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dirty="0">
                <a:solidFill>
                  <a:schemeClr val="dk1"/>
                </a:solidFill>
                <a:latin typeface="Fira Sans"/>
                <a:ea typeface="Fira Sans"/>
                <a:cs typeface="Fira Sans"/>
                <a:sym typeface="Fira Sans"/>
              </a:rPr>
              <a:t>Objectives</a:t>
            </a:r>
            <a:endParaRPr b="1" dirty="0">
              <a:latin typeface="Fira Sans"/>
              <a:ea typeface="Fira Sans"/>
              <a:cs typeface="Fira Sans"/>
              <a:sym typeface="Fira Sans"/>
            </a:endParaRPr>
          </a:p>
        </p:txBody>
      </p:sp>
      <p:sp>
        <p:nvSpPr>
          <p:cNvPr id="51" name="Google Shape;1929;p33">
            <a:extLst>
              <a:ext uri="{FF2B5EF4-FFF2-40B4-BE49-F238E27FC236}">
                <a16:creationId xmlns:a16="http://schemas.microsoft.com/office/drawing/2014/main" id="{F87604E0-F29E-4076-B5C7-4BA7A2BB3015}"/>
              </a:ext>
            </a:extLst>
          </p:cNvPr>
          <p:cNvSpPr txBox="1"/>
          <p:nvPr/>
        </p:nvSpPr>
        <p:spPr>
          <a:xfrm>
            <a:off x="4678427" y="3575492"/>
            <a:ext cx="1873200" cy="287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b="1" dirty="0">
                <a:latin typeface="Fira Sans"/>
                <a:ea typeface="Fira Sans"/>
                <a:cs typeface="Fira Sans"/>
                <a:sym typeface="Fira Sans"/>
              </a:rPr>
              <a:t>Literature Review </a:t>
            </a:r>
          </a:p>
        </p:txBody>
      </p:sp>
      <p:cxnSp>
        <p:nvCxnSpPr>
          <p:cNvPr id="62" name="Google Shape;1945;p33">
            <a:extLst>
              <a:ext uri="{FF2B5EF4-FFF2-40B4-BE49-F238E27FC236}">
                <a16:creationId xmlns:a16="http://schemas.microsoft.com/office/drawing/2014/main" id="{53321889-C573-4490-883C-C7D663FF974A}"/>
              </a:ext>
            </a:extLst>
          </p:cNvPr>
          <p:cNvCxnSpPr>
            <a:cxnSpLocks/>
          </p:cNvCxnSpPr>
          <p:nvPr/>
        </p:nvCxnSpPr>
        <p:spPr>
          <a:xfrm>
            <a:off x="4643061" y="3335573"/>
            <a:ext cx="0" cy="751159"/>
          </a:xfrm>
          <a:prstGeom prst="straightConnector1">
            <a:avLst/>
          </a:prstGeom>
          <a:noFill/>
          <a:ln w="38100" cap="flat" cmpd="sng">
            <a:solidFill>
              <a:schemeClr val="accent3"/>
            </a:solidFill>
            <a:prstDash val="solid"/>
            <a:round/>
            <a:headEnd type="none" w="med" len="med"/>
            <a:tailEnd type="none" w="med" len="med"/>
          </a:ln>
        </p:spPr>
      </p:cxnSp>
      <p:cxnSp>
        <p:nvCxnSpPr>
          <p:cNvPr id="68" name="Google Shape;1939;p33">
            <a:extLst>
              <a:ext uri="{FF2B5EF4-FFF2-40B4-BE49-F238E27FC236}">
                <a16:creationId xmlns:a16="http://schemas.microsoft.com/office/drawing/2014/main" id="{6E5076FA-B003-41DE-99A0-E588FCA39DBC}"/>
              </a:ext>
            </a:extLst>
          </p:cNvPr>
          <p:cNvCxnSpPr>
            <a:cxnSpLocks/>
          </p:cNvCxnSpPr>
          <p:nvPr/>
        </p:nvCxnSpPr>
        <p:spPr>
          <a:xfrm flipH="1">
            <a:off x="6746057" y="2628580"/>
            <a:ext cx="719" cy="694950"/>
          </a:xfrm>
          <a:prstGeom prst="straightConnector1">
            <a:avLst/>
          </a:prstGeom>
          <a:noFill/>
          <a:ln w="38100" cap="flat" cmpd="sng">
            <a:solidFill>
              <a:schemeClr val="accent1"/>
            </a:solidFill>
            <a:prstDash val="solid"/>
            <a:round/>
            <a:headEnd type="none" w="med" len="med"/>
            <a:tailEnd type="none" w="med" len="med"/>
          </a:ln>
        </p:spPr>
      </p:cxnSp>
      <p:sp>
        <p:nvSpPr>
          <p:cNvPr id="69" name="Google Shape;1944;p33">
            <a:extLst>
              <a:ext uri="{FF2B5EF4-FFF2-40B4-BE49-F238E27FC236}">
                <a16:creationId xmlns:a16="http://schemas.microsoft.com/office/drawing/2014/main" id="{ECDC67D0-0D67-4AF8-84E4-EE782FEDFF0F}"/>
              </a:ext>
            </a:extLst>
          </p:cNvPr>
          <p:cNvSpPr txBox="1"/>
          <p:nvPr/>
        </p:nvSpPr>
        <p:spPr>
          <a:xfrm>
            <a:off x="6724945" y="2563045"/>
            <a:ext cx="615300" cy="287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b="1" dirty="0">
                <a:solidFill>
                  <a:schemeClr val="dk1"/>
                </a:solidFill>
                <a:latin typeface="Fira Sans"/>
                <a:ea typeface="Fira Sans"/>
                <a:cs typeface="Fira Sans"/>
                <a:sym typeface="Fira Sans"/>
              </a:rPr>
              <a:t>07</a:t>
            </a:r>
            <a:endParaRPr sz="1800" b="1" dirty="0">
              <a:solidFill>
                <a:schemeClr val="dk1"/>
              </a:solidFill>
              <a:latin typeface="Fira Sans"/>
              <a:ea typeface="Fira Sans"/>
              <a:cs typeface="Fira Sans"/>
              <a:sym typeface="Fira Sans"/>
            </a:endParaRPr>
          </a:p>
        </p:txBody>
      </p:sp>
      <p:sp>
        <p:nvSpPr>
          <p:cNvPr id="47" name="مربع نص 46">
            <a:extLst>
              <a:ext uri="{FF2B5EF4-FFF2-40B4-BE49-F238E27FC236}">
                <a16:creationId xmlns:a16="http://schemas.microsoft.com/office/drawing/2014/main" id="{A87ABACE-B39F-E91E-9799-A55A9D205EB4}"/>
              </a:ext>
            </a:extLst>
          </p:cNvPr>
          <p:cNvSpPr txBox="1"/>
          <p:nvPr/>
        </p:nvSpPr>
        <p:spPr>
          <a:xfrm>
            <a:off x="6738037" y="2882869"/>
            <a:ext cx="4572000" cy="307777"/>
          </a:xfrm>
          <a:prstGeom prst="rect">
            <a:avLst/>
          </a:prstGeom>
          <a:noFill/>
        </p:spPr>
        <p:txBody>
          <a:bodyPr wrap="square">
            <a:spAutoFit/>
          </a:bodyPr>
          <a:lstStyle/>
          <a:p>
            <a:r>
              <a:rPr lang="en" b="1" dirty="0">
                <a:solidFill>
                  <a:schemeClr val="dk1"/>
                </a:solidFill>
                <a:latin typeface="Fira Sans"/>
                <a:ea typeface="Fira Sans"/>
                <a:cs typeface="Fira Sans"/>
                <a:sym typeface="Fira Sans"/>
              </a:rPr>
              <a:t>Recommendation</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83BE5ADF-EA76-5D3E-75E6-D035069BC9C2}"/>
              </a:ext>
            </a:extLst>
          </p:cNvPr>
          <p:cNvPicPr>
            <a:picLocks noChangeAspect="1"/>
          </p:cNvPicPr>
          <p:nvPr/>
        </p:nvPicPr>
        <p:blipFill>
          <a:blip r:embed="rId2"/>
          <a:stretch>
            <a:fillRect/>
          </a:stretch>
        </p:blipFill>
        <p:spPr>
          <a:xfrm>
            <a:off x="1480012" y="181911"/>
            <a:ext cx="6523285" cy="2389839"/>
          </a:xfrm>
          <a:prstGeom prst="rect">
            <a:avLst/>
          </a:prstGeom>
        </p:spPr>
      </p:pic>
      <p:pic>
        <p:nvPicPr>
          <p:cNvPr id="4" name="صورة 3">
            <a:extLst>
              <a:ext uri="{FF2B5EF4-FFF2-40B4-BE49-F238E27FC236}">
                <a16:creationId xmlns:a16="http://schemas.microsoft.com/office/drawing/2014/main" id="{24033DE6-8AE0-5C3E-8CFD-D00465509C71}"/>
              </a:ext>
            </a:extLst>
          </p:cNvPr>
          <p:cNvPicPr>
            <a:picLocks noChangeAspect="1"/>
          </p:cNvPicPr>
          <p:nvPr/>
        </p:nvPicPr>
        <p:blipFill>
          <a:blip r:embed="rId3"/>
          <a:stretch>
            <a:fillRect/>
          </a:stretch>
        </p:blipFill>
        <p:spPr>
          <a:xfrm>
            <a:off x="353202" y="2430232"/>
            <a:ext cx="8437595" cy="2536156"/>
          </a:xfrm>
          <a:prstGeom prst="rect">
            <a:avLst/>
          </a:prstGeom>
        </p:spPr>
      </p:pic>
    </p:spTree>
    <p:extLst>
      <p:ext uri="{BB962C8B-B14F-4D97-AF65-F5344CB8AC3E}">
        <p14:creationId xmlns:p14="http://schemas.microsoft.com/office/powerpoint/2010/main" val="28730790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a:extLst>
              <a:ext uri="{FF2B5EF4-FFF2-40B4-BE49-F238E27FC236}">
                <a16:creationId xmlns:a16="http://schemas.microsoft.com/office/drawing/2014/main" id="{C4094642-0261-4A73-990E-B85E76E26A21}"/>
              </a:ext>
            </a:extLst>
          </p:cNvPr>
          <p:cNvPicPr>
            <a:picLocks noChangeAspect="1"/>
          </p:cNvPicPr>
          <p:nvPr/>
        </p:nvPicPr>
        <p:blipFill>
          <a:blip r:embed="rId2"/>
          <a:stretch>
            <a:fillRect/>
          </a:stretch>
        </p:blipFill>
        <p:spPr>
          <a:xfrm>
            <a:off x="1162168" y="363071"/>
            <a:ext cx="6819663" cy="4417357"/>
          </a:xfrm>
          <a:prstGeom prst="rect">
            <a:avLst/>
          </a:prstGeom>
        </p:spPr>
      </p:pic>
      <p:pic>
        <p:nvPicPr>
          <p:cNvPr id="7" name="صورة 6">
            <a:extLst>
              <a:ext uri="{FF2B5EF4-FFF2-40B4-BE49-F238E27FC236}">
                <a16:creationId xmlns:a16="http://schemas.microsoft.com/office/drawing/2014/main" id="{57E34F09-D0D2-DE43-76D8-3663D6D84FA1}"/>
              </a:ext>
            </a:extLst>
          </p:cNvPr>
          <p:cNvPicPr>
            <a:picLocks noChangeAspect="1"/>
          </p:cNvPicPr>
          <p:nvPr/>
        </p:nvPicPr>
        <p:blipFill>
          <a:blip r:embed="rId3"/>
          <a:stretch>
            <a:fillRect/>
          </a:stretch>
        </p:blipFill>
        <p:spPr>
          <a:xfrm>
            <a:off x="1374354" y="417078"/>
            <a:ext cx="666843" cy="866896"/>
          </a:xfrm>
          <a:prstGeom prst="rect">
            <a:avLst/>
          </a:prstGeom>
        </p:spPr>
      </p:pic>
    </p:spTree>
    <p:extLst>
      <p:ext uri="{BB962C8B-B14F-4D97-AF65-F5344CB8AC3E}">
        <p14:creationId xmlns:p14="http://schemas.microsoft.com/office/powerpoint/2010/main" val="21417099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9C992E94-37DE-6EF4-EEB1-C8796E571B74}"/>
              </a:ext>
            </a:extLst>
          </p:cNvPr>
          <p:cNvPicPr>
            <a:picLocks noChangeAspect="1"/>
          </p:cNvPicPr>
          <p:nvPr/>
        </p:nvPicPr>
        <p:blipFill rotWithShape="1">
          <a:blip r:embed="rId2"/>
          <a:srcRect t="4445"/>
          <a:stretch/>
        </p:blipFill>
        <p:spPr>
          <a:xfrm>
            <a:off x="2331642" y="114300"/>
            <a:ext cx="4198327" cy="4914900"/>
          </a:xfrm>
          <a:prstGeom prst="rect">
            <a:avLst/>
          </a:prstGeom>
        </p:spPr>
      </p:pic>
    </p:spTree>
    <p:extLst>
      <p:ext uri="{BB962C8B-B14F-4D97-AF65-F5344CB8AC3E}">
        <p14:creationId xmlns:p14="http://schemas.microsoft.com/office/powerpoint/2010/main" val="34931539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343"/>
        <p:cNvGrpSpPr/>
        <p:nvPr/>
      </p:nvGrpSpPr>
      <p:grpSpPr>
        <a:xfrm>
          <a:off x="0" y="0"/>
          <a:ext cx="0" cy="0"/>
          <a:chOff x="0" y="0"/>
          <a:chExt cx="0" cy="0"/>
        </a:xfrm>
      </p:grpSpPr>
      <p:cxnSp>
        <p:nvCxnSpPr>
          <p:cNvPr id="43" name="Google Shape;6363;p55">
            <a:extLst>
              <a:ext uri="{FF2B5EF4-FFF2-40B4-BE49-F238E27FC236}">
                <a16:creationId xmlns:a16="http://schemas.microsoft.com/office/drawing/2014/main" id="{EFE15E1F-1D57-BA40-E3A7-8D8D92F9F43D}"/>
              </a:ext>
            </a:extLst>
          </p:cNvPr>
          <p:cNvCxnSpPr>
            <a:cxnSpLocks/>
          </p:cNvCxnSpPr>
          <p:nvPr/>
        </p:nvCxnSpPr>
        <p:spPr>
          <a:xfrm>
            <a:off x="2047963" y="3870028"/>
            <a:ext cx="710331" cy="402613"/>
          </a:xfrm>
          <a:prstGeom prst="straightConnector1">
            <a:avLst/>
          </a:prstGeom>
          <a:noFill/>
          <a:ln w="19050" cap="flat" cmpd="sng">
            <a:solidFill>
              <a:schemeClr val="accent3"/>
            </a:solidFill>
            <a:prstDash val="solid"/>
            <a:round/>
            <a:headEnd type="none" w="med" len="med"/>
            <a:tailEnd type="none" w="med" len="med"/>
          </a:ln>
        </p:spPr>
      </p:cxnSp>
      <p:sp>
        <p:nvSpPr>
          <p:cNvPr id="47" name="Google Shape;6357;p55">
            <a:extLst>
              <a:ext uri="{FF2B5EF4-FFF2-40B4-BE49-F238E27FC236}">
                <a16:creationId xmlns:a16="http://schemas.microsoft.com/office/drawing/2014/main" id="{58F97D1D-466A-0956-D316-D0CA7EFD53FE}"/>
              </a:ext>
            </a:extLst>
          </p:cNvPr>
          <p:cNvSpPr/>
          <p:nvPr/>
        </p:nvSpPr>
        <p:spPr>
          <a:xfrm>
            <a:off x="2993350" y="4148537"/>
            <a:ext cx="5511912" cy="593400"/>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dirty="0"/>
              <a:t>                                         </a:t>
            </a:r>
            <a:r>
              <a:rPr lang="en-US" sz="1600" dirty="0">
                <a:solidFill>
                  <a:schemeClr val="bg1"/>
                </a:solidFill>
              </a:rPr>
              <a:t>Electric shock</a:t>
            </a:r>
            <a:endParaRPr lang="en-US" dirty="0">
              <a:solidFill>
                <a:schemeClr val="bg1"/>
              </a:solidFill>
            </a:endParaRPr>
          </a:p>
        </p:txBody>
      </p:sp>
      <p:sp>
        <p:nvSpPr>
          <p:cNvPr id="6344" name="Google Shape;6344;p55"/>
          <p:cNvSpPr txBox="1">
            <a:spLocks noGrp="1"/>
          </p:cNvSpPr>
          <p:nvPr>
            <p:ph type="title"/>
          </p:nvPr>
        </p:nvSpPr>
        <p:spPr>
          <a:xfrm>
            <a:off x="457200" y="142713"/>
            <a:ext cx="8229600" cy="48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dirty="0">
                <a:solidFill>
                  <a:schemeClr val="dk1"/>
                </a:solidFill>
              </a:rPr>
              <a:t>Safety Management</a:t>
            </a:r>
            <a:endParaRPr sz="3600" dirty="0"/>
          </a:p>
        </p:txBody>
      </p:sp>
      <p:sp>
        <p:nvSpPr>
          <p:cNvPr id="6357" name="Google Shape;6357;p55"/>
          <p:cNvSpPr/>
          <p:nvPr/>
        </p:nvSpPr>
        <p:spPr>
          <a:xfrm>
            <a:off x="2993349" y="3414015"/>
            <a:ext cx="5511913" cy="593400"/>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8" name="Google Shape;6358;p55"/>
          <p:cNvSpPr/>
          <p:nvPr/>
        </p:nvSpPr>
        <p:spPr>
          <a:xfrm>
            <a:off x="2993350" y="2668540"/>
            <a:ext cx="5511914" cy="593400"/>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lang="en-US" sz="1600" dirty="0">
              <a:solidFill>
                <a:schemeClr val="bg1"/>
              </a:solidFill>
            </a:endParaRPr>
          </a:p>
          <a:p>
            <a:pPr marL="0" lvl="0" indent="0" algn="ctr" rtl="0">
              <a:spcBef>
                <a:spcPts val="0"/>
              </a:spcBef>
              <a:spcAft>
                <a:spcPts val="0"/>
              </a:spcAft>
              <a:buNone/>
            </a:pPr>
            <a:r>
              <a:rPr lang="en-US" sz="1600" dirty="0">
                <a:solidFill>
                  <a:schemeClr val="bg1"/>
                </a:solidFill>
              </a:rPr>
              <a:t>Slipping floor</a:t>
            </a:r>
          </a:p>
          <a:p>
            <a:pPr marL="0" lvl="0" indent="0" algn="l" rtl="0">
              <a:spcBef>
                <a:spcPts val="0"/>
              </a:spcBef>
              <a:spcAft>
                <a:spcPts val="0"/>
              </a:spcAft>
              <a:buNone/>
            </a:pPr>
            <a:endParaRPr lang="en-US" dirty="0">
              <a:solidFill>
                <a:schemeClr val="bg1"/>
              </a:solidFill>
            </a:endParaRPr>
          </a:p>
        </p:txBody>
      </p:sp>
      <p:sp>
        <p:nvSpPr>
          <p:cNvPr id="6359" name="Google Shape;6359;p55"/>
          <p:cNvSpPr/>
          <p:nvPr/>
        </p:nvSpPr>
        <p:spPr>
          <a:xfrm>
            <a:off x="3068820" y="1883911"/>
            <a:ext cx="5436444" cy="617242"/>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sz="1600" dirty="0">
                <a:solidFill>
                  <a:schemeClr val="bg1"/>
                </a:solidFill>
              </a:rPr>
              <a:t>                                 </a:t>
            </a:r>
          </a:p>
          <a:p>
            <a:pPr marL="0" lvl="0" indent="0" rtl="0">
              <a:spcBef>
                <a:spcPts val="0"/>
              </a:spcBef>
              <a:spcAft>
                <a:spcPts val="0"/>
              </a:spcAft>
              <a:buNone/>
            </a:pPr>
            <a:r>
              <a:rPr lang="en-US" sz="1600" dirty="0">
                <a:solidFill>
                  <a:schemeClr val="bg1"/>
                </a:solidFill>
              </a:rPr>
              <a:t>                                  Vibration</a:t>
            </a:r>
          </a:p>
          <a:p>
            <a:pPr marL="0" lvl="0" indent="0" rtl="0">
              <a:spcBef>
                <a:spcPts val="0"/>
              </a:spcBef>
              <a:spcAft>
                <a:spcPts val="0"/>
              </a:spcAft>
              <a:buNone/>
            </a:pPr>
            <a:endParaRPr dirty="0">
              <a:solidFill>
                <a:schemeClr val="bg1"/>
              </a:solidFill>
            </a:endParaRPr>
          </a:p>
        </p:txBody>
      </p:sp>
      <p:sp>
        <p:nvSpPr>
          <p:cNvPr id="6360" name="Google Shape;6360;p55"/>
          <p:cNvSpPr/>
          <p:nvPr/>
        </p:nvSpPr>
        <p:spPr>
          <a:xfrm>
            <a:off x="2999947" y="1120825"/>
            <a:ext cx="5505317" cy="593400"/>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7" name="Google Shape;6347;p55"/>
          <p:cNvSpPr/>
          <p:nvPr/>
        </p:nvSpPr>
        <p:spPr>
          <a:xfrm>
            <a:off x="4003199" y="1413875"/>
            <a:ext cx="2342400" cy="410100"/>
          </a:xfrm>
          <a:prstGeom prst="rect">
            <a:avLst/>
          </a:prstGeom>
          <a:noFill/>
          <a:ln>
            <a:noFill/>
          </a:ln>
        </p:spPr>
        <p:txBody>
          <a:bodyPr spcFirstLastPara="1" wrap="square" lIns="548625" tIns="91425" rIns="182875" bIns="91425" anchor="ctr" anchorCtr="0">
            <a:noAutofit/>
          </a:bodyPr>
          <a:lstStyle/>
          <a:p>
            <a:pPr marL="0" lvl="0" indent="0" algn="r" rtl="0">
              <a:spcBef>
                <a:spcPts val="0"/>
              </a:spcBef>
              <a:spcAft>
                <a:spcPts val="0"/>
              </a:spcAft>
              <a:buClr>
                <a:schemeClr val="dk1"/>
              </a:buClr>
              <a:buSzPts val="1100"/>
              <a:buFont typeface="Arial"/>
              <a:buNone/>
            </a:pPr>
            <a:endParaRPr sz="1200" dirty="0">
              <a:solidFill>
                <a:schemeClr val="lt1"/>
              </a:solidFill>
              <a:latin typeface="Roboto"/>
              <a:ea typeface="Roboto"/>
              <a:cs typeface="Roboto"/>
              <a:sym typeface="Roboto"/>
            </a:endParaRPr>
          </a:p>
        </p:txBody>
      </p:sp>
      <p:cxnSp>
        <p:nvCxnSpPr>
          <p:cNvPr id="6361" name="Google Shape;6361;p55"/>
          <p:cNvCxnSpPr/>
          <p:nvPr/>
        </p:nvCxnSpPr>
        <p:spPr>
          <a:xfrm rot="10800000" flipH="1">
            <a:off x="1265713" y="1535213"/>
            <a:ext cx="1666800" cy="1330500"/>
          </a:xfrm>
          <a:prstGeom prst="straightConnector1">
            <a:avLst/>
          </a:prstGeom>
          <a:noFill/>
          <a:ln w="19050" cap="flat" cmpd="sng">
            <a:solidFill>
              <a:schemeClr val="accent4"/>
            </a:solidFill>
            <a:prstDash val="solid"/>
            <a:round/>
            <a:headEnd type="none" w="med" len="med"/>
            <a:tailEnd type="none" w="med" len="med"/>
          </a:ln>
        </p:spPr>
      </p:cxnSp>
      <p:sp>
        <p:nvSpPr>
          <p:cNvPr id="6362" name="Google Shape;6362;p55"/>
          <p:cNvSpPr/>
          <p:nvPr/>
        </p:nvSpPr>
        <p:spPr>
          <a:xfrm>
            <a:off x="2683038" y="1104762"/>
            <a:ext cx="692400" cy="692400"/>
          </a:xfrm>
          <a:prstGeom prst="ellipse">
            <a:avLst/>
          </a:prstGeom>
          <a:solidFill>
            <a:schemeClr val="accent4"/>
          </a:solid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2000" b="1">
                <a:solidFill>
                  <a:srgbClr val="FFFFFF"/>
                </a:solidFill>
                <a:latin typeface="Fira Sans"/>
                <a:ea typeface="Fira Sans"/>
                <a:cs typeface="Fira Sans"/>
                <a:sym typeface="Fira Sans"/>
              </a:rPr>
              <a:t>01</a:t>
            </a:r>
            <a:endParaRPr sz="2000" b="1">
              <a:solidFill>
                <a:srgbClr val="FFFFFF"/>
              </a:solidFill>
              <a:latin typeface="Fira Sans"/>
              <a:ea typeface="Fira Sans"/>
              <a:cs typeface="Fira Sans"/>
              <a:sym typeface="Fira Sans"/>
            </a:endParaRPr>
          </a:p>
        </p:txBody>
      </p:sp>
      <p:sp>
        <p:nvSpPr>
          <p:cNvPr id="6350" name="Google Shape;6350;p55"/>
          <p:cNvSpPr/>
          <p:nvPr/>
        </p:nvSpPr>
        <p:spPr>
          <a:xfrm>
            <a:off x="4011702" y="2244800"/>
            <a:ext cx="2342400" cy="410100"/>
          </a:xfrm>
          <a:prstGeom prst="rect">
            <a:avLst/>
          </a:prstGeom>
          <a:noFill/>
          <a:ln>
            <a:noFill/>
          </a:ln>
        </p:spPr>
        <p:txBody>
          <a:bodyPr spcFirstLastPara="1" wrap="square" lIns="548625" tIns="91425" rIns="182875" bIns="91425" anchor="ctr" anchorCtr="0">
            <a:noAutofit/>
          </a:bodyPr>
          <a:lstStyle/>
          <a:p>
            <a:pPr marL="0" lvl="0" indent="0" algn="r" rtl="0">
              <a:spcBef>
                <a:spcPts val="0"/>
              </a:spcBef>
              <a:spcAft>
                <a:spcPts val="0"/>
              </a:spcAft>
              <a:buClr>
                <a:schemeClr val="dk1"/>
              </a:buClr>
              <a:buSzPts val="1100"/>
              <a:buFont typeface="Arial"/>
              <a:buNone/>
            </a:pPr>
            <a:endParaRPr sz="1200" dirty="0">
              <a:solidFill>
                <a:schemeClr val="lt1"/>
              </a:solidFill>
              <a:latin typeface="Roboto"/>
              <a:ea typeface="Roboto"/>
              <a:cs typeface="Roboto"/>
              <a:sym typeface="Roboto"/>
            </a:endParaRPr>
          </a:p>
        </p:txBody>
      </p:sp>
      <p:cxnSp>
        <p:nvCxnSpPr>
          <p:cNvPr id="6363" name="Google Shape;6363;p55"/>
          <p:cNvCxnSpPr/>
          <p:nvPr/>
        </p:nvCxnSpPr>
        <p:spPr>
          <a:xfrm rot="10800000" flipH="1">
            <a:off x="1265713" y="2449838"/>
            <a:ext cx="1565100" cy="420600"/>
          </a:xfrm>
          <a:prstGeom prst="straightConnector1">
            <a:avLst/>
          </a:prstGeom>
          <a:noFill/>
          <a:ln w="19050" cap="flat" cmpd="sng">
            <a:solidFill>
              <a:schemeClr val="accent3"/>
            </a:solidFill>
            <a:prstDash val="solid"/>
            <a:round/>
            <a:headEnd type="none" w="med" len="med"/>
            <a:tailEnd type="none" w="med" len="med"/>
          </a:ln>
        </p:spPr>
      </p:cxnSp>
      <p:sp>
        <p:nvSpPr>
          <p:cNvPr id="6364" name="Google Shape;6364;p55"/>
          <p:cNvSpPr/>
          <p:nvPr/>
        </p:nvSpPr>
        <p:spPr>
          <a:xfrm>
            <a:off x="2701275" y="1847905"/>
            <a:ext cx="692400" cy="692400"/>
          </a:xfrm>
          <a:prstGeom prst="ellipse">
            <a:avLst/>
          </a:prstGeom>
          <a:solidFill>
            <a:schemeClr val="accent3"/>
          </a:solid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2000" b="1">
                <a:solidFill>
                  <a:schemeClr val="lt1"/>
                </a:solidFill>
                <a:latin typeface="Fira Sans"/>
                <a:ea typeface="Fira Sans"/>
                <a:cs typeface="Fira Sans"/>
                <a:sym typeface="Fira Sans"/>
              </a:rPr>
              <a:t>02</a:t>
            </a:r>
            <a:endParaRPr sz="2000" b="1">
              <a:solidFill>
                <a:schemeClr val="lt1"/>
              </a:solidFill>
              <a:latin typeface="Fira Sans"/>
              <a:ea typeface="Fira Sans"/>
              <a:cs typeface="Fira Sans"/>
              <a:sym typeface="Fira Sans"/>
            </a:endParaRPr>
          </a:p>
        </p:txBody>
      </p:sp>
      <p:sp>
        <p:nvSpPr>
          <p:cNvPr id="6353" name="Google Shape;6353;p55"/>
          <p:cNvSpPr/>
          <p:nvPr/>
        </p:nvSpPr>
        <p:spPr>
          <a:xfrm>
            <a:off x="4014401" y="3075724"/>
            <a:ext cx="2342400" cy="410100"/>
          </a:xfrm>
          <a:prstGeom prst="rect">
            <a:avLst/>
          </a:prstGeom>
          <a:noFill/>
          <a:ln>
            <a:noFill/>
          </a:ln>
        </p:spPr>
        <p:txBody>
          <a:bodyPr spcFirstLastPara="1" wrap="square" lIns="548625" tIns="91425" rIns="182875" bIns="91425" anchor="ctr" anchorCtr="0">
            <a:noAutofit/>
          </a:bodyPr>
          <a:lstStyle/>
          <a:p>
            <a:pPr marL="0" lvl="0" indent="0" algn="r" rtl="0">
              <a:spcBef>
                <a:spcPts val="0"/>
              </a:spcBef>
              <a:spcAft>
                <a:spcPts val="0"/>
              </a:spcAft>
              <a:buClr>
                <a:schemeClr val="dk1"/>
              </a:buClr>
              <a:buSzPts val="1100"/>
              <a:buFont typeface="Arial"/>
              <a:buNone/>
            </a:pPr>
            <a:endParaRPr sz="1200" dirty="0">
              <a:solidFill>
                <a:schemeClr val="lt1"/>
              </a:solidFill>
              <a:latin typeface="Roboto"/>
              <a:ea typeface="Roboto"/>
              <a:cs typeface="Roboto"/>
              <a:sym typeface="Roboto"/>
            </a:endParaRPr>
          </a:p>
        </p:txBody>
      </p:sp>
      <p:cxnSp>
        <p:nvCxnSpPr>
          <p:cNvPr id="6365" name="Google Shape;6365;p55"/>
          <p:cNvCxnSpPr>
            <a:cxnSpLocks/>
          </p:cNvCxnSpPr>
          <p:nvPr/>
        </p:nvCxnSpPr>
        <p:spPr>
          <a:xfrm>
            <a:off x="1265713" y="2870663"/>
            <a:ext cx="1608012" cy="161360"/>
          </a:xfrm>
          <a:prstGeom prst="straightConnector1">
            <a:avLst/>
          </a:prstGeom>
          <a:noFill/>
          <a:ln w="19050" cap="flat" cmpd="sng">
            <a:solidFill>
              <a:schemeClr val="accent2"/>
            </a:solidFill>
            <a:prstDash val="solid"/>
            <a:round/>
            <a:headEnd type="none" w="med" len="med"/>
            <a:tailEnd type="none" w="med" len="med"/>
          </a:ln>
        </p:spPr>
      </p:cxnSp>
      <p:sp>
        <p:nvSpPr>
          <p:cNvPr id="6366" name="Google Shape;6366;p55"/>
          <p:cNvSpPr/>
          <p:nvPr/>
        </p:nvSpPr>
        <p:spPr>
          <a:xfrm>
            <a:off x="2732531" y="2625225"/>
            <a:ext cx="692400" cy="692400"/>
          </a:xfrm>
          <a:prstGeom prst="ellipse">
            <a:avLst/>
          </a:prstGeom>
          <a:solidFill>
            <a:schemeClr val="accent2"/>
          </a:solid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2000" b="1" dirty="0">
                <a:solidFill>
                  <a:schemeClr val="lt1"/>
                </a:solidFill>
                <a:latin typeface="Fira Sans"/>
                <a:ea typeface="Fira Sans"/>
                <a:cs typeface="Fira Sans"/>
                <a:sym typeface="Fira Sans"/>
              </a:rPr>
              <a:t>03</a:t>
            </a:r>
            <a:endParaRPr sz="2000" b="1" dirty="0">
              <a:solidFill>
                <a:schemeClr val="lt1"/>
              </a:solidFill>
              <a:latin typeface="Fira Sans"/>
              <a:ea typeface="Fira Sans"/>
              <a:cs typeface="Fira Sans"/>
              <a:sym typeface="Fira Sans"/>
            </a:endParaRPr>
          </a:p>
        </p:txBody>
      </p:sp>
      <p:sp>
        <p:nvSpPr>
          <p:cNvPr id="6356" name="Google Shape;6356;p55"/>
          <p:cNvSpPr/>
          <p:nvPr/>
        </p:nvSpPr>
        <p:spPr>
          <a:xfrm>
            <a:off x="4508221" y="3500415"/>
            <a:ext cx="2342400" cy="420600"/>
          </a:xfrm>
          <a:prstGeom prst="rect">
            <a:avLst/>
          </a:prstGeom>
          <a:noFill/>
          <a:ln>
            <a:noFill/>
          </a:ln>
        </p:spPr>
        <p:txBody>
          <a:bodyPr spcFirstLastPara="1" wrap="square" lIns="548625" tIns="91425" rIns="182875" bIns="91425" anchor="ctr" anchorCtr="0">
            <a:noAutofit/>
          </a:bodyPr>
          <a:lstStyle/>
          <a:p>
            <a:pPr marL="0" lvl="0" indent="0" rtl="0">
              <a:spcBef>
                <a:spcPts val="0"/>
              </a:spcBef>
              <a:spcAft>
                <a:spcPts val="0"/>
              </a:spcAft>
              <a:buClr>
                <a:schemeClr val="dk1"/>
              </a:buClr>
              <a:buSzPts val="1100"/>
              <a:buFont typeface="Arial"/>
              <a:buNone/>
            </a:pPr>
            <a:r>
              <a:rPr lang="en-US" sz="1600" dirty="0">
                <a:solidFill>
                  <a:schemeClr val="bg1"/>
                </a:solidFill>
              </a:rPr>
              <a:t>  Boiler Hazards</a:t>
            </a:r>
          </a:p>
        </p:txBody>
      </p:sp>
      <p:cxnSp>
        <p:nvCxnSpPr>
          <p:cNvPr id="6367" name="Google Shape;6367;p55"/>
          <p:cNvCxnSpPr>
            <a:cxnSpLocks/>
          </p:cNvCxnSpPr>
          <p:nvPr/>
        </p:nvCxnSpPr>
        <p:spPr>
          <a:xfrm>
            <a:off x="1260913" y="2865488"/>
            <a:ext cx="1641198" cy="810470"/>
          </a:xfrm>
          <a:prstGeom prst="straightConnector1">
            <a:avLst/>
          </a:prstGeom>
          <a:noFill/>
          <a:ln w="19050" cap="flat" cmpd="sng">
            <a:solidFill>
              <a:schemeClr val="accent5"/>
            </a:solidFill>
            <a:prstDash val="solid"/>
            <a:round/>
            <a:headEnd type="none" w="med" len="med"/>
            <a:tailEnd type="none" w="med" len="med"/>
          </a:ln>
        </p:spPr>
      </p:cxnSp>
      <p:sp>
        <p:nvSpPr>
          <p:cNvPr id="6368" name="Google Shape;6368;p55"/>
          <p:cNvSpPr/>
          <p:nvPr/>
        </p:nvSpPr>
        <p:spPr>
          <a:xfrm>
            <a:off x="2701275" y="3357206"/>
            <a:ext cx="692400" cy="692400"/>
          </a:xfrm>
          <a:prstGeom prst="ellipse">
            <a:avLst/>
          </a:prstGeom>
          <a:solidFill>
            <a:schemeClr val="accent5"/>
          </a:solid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2000" b="1">
                <a:solidFill>
                  <a:schemeClr val="lt1"/>
                </a:solidFill>
                <a:latin typeface="Fira Sans"/>
                <a:ea typeface="Fira Sans"/>
                <a:cs typeface="Fira Sans"/>
                <a:sym typeface="Fira Sans"/>
              </a:rPr>
              <a:t>04</a:t>
            </a:r>
            <a:endParaRPr sz="2000" b="1">
              <a:solidFill>
                <a:schemeClr val="lt1"/>
              </a:solidFill>
              <a:latin typeface="Fira Sans"/>
              <a:ea typeface="Fira Sans"/>
              <a:cs typeface="Fira Sans"/>
              <a:sym typeface="Fira Sans"/>
            </a:endParaRPr>
          </a:p>
        </p:txBody>
      </p:sp>
      <p:sp>
        <p:nvSpPr>
          <p:cNvPr id="6369" name="Google Shape;6369;p55"/>
          <p:cNvSpPr/>
          <p:nvPr/>
        </p:nvSpPr>
        <p:spPr>
          <a:xfrm>
            <a:off x="237524" y="1149867"/>
            <a:ext cx="2259950" cy="3431241"/>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0" name="Google Shape;6370;p55"/>
          <p:cNvSpPr/>
          <p:nvPr/>
        </p:nvSpPr>
        <p:spPr>
          <a:xfrm>
            <a:off x="272051" y="2512577"/>
            <a:ext cx="1968062" cy="593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endParaRPr lang="en-US" dirty="0">
              <a:solidFill>
                <a:schemeClr val="bg1"/>
              </a:solidFill>
            </a:endParaRPr>
          </a:p>
          <a:p>
            <a:pPr marL="0" lvl="0" indent="0" algn="ctr" rtl="0">
              <a:spcBef>
                <a:spcPts val="0"/>
              </a:spcBef>
              <a:spcAft>
                <a:spcPts val="0"/>
              </a:spcAft>
              <a:buClr>
                <a:schemeClr val="dk1"/>
              </a:buClr>
              <a:buSzPts val="1100"/>
              <a:buFont typeface="Arial"/>
              <a:buNone/>
            </a:pPr>
            <a:r>
              <a:rPr lang="en-US" dirty="0">
                <a:solidFill>
                  <a:schemeClr val="bg1"/>
                </a:solidFill>
              </a:rPr>
              <a:t> The physical and ergonomic part to ensure a safe work place for the workers this category will include five elements.</a:t>
            </a:r>
            <a:endParaRPr b="1" dirty="0">
              <a:solidFill>
                <a:schemeClr val="bg1"/>
              </a:solidFill>
              <a:latin typeface="Fira Sans"/>
              <a:ea typeface="Fira Sans"/>
              <a:cs typeface="Fira Sans"/>
              <a:sym typeface="Fira Sans"/>
            </a:endParaRPr>
          </a:p>
        </p:txBody>
      </p:sp>
      <p:sp>
        <p:nvSpPr>
          <p:cNvPr id="39" name="TextBox 38">
            <a:extLst>
              <a:ext uri="{FF2B5EF4-FFF2-40B4-BE49-F238E27FC236}">
                <a16:creationId xmlns:a16="http://schemas.microsoft.com/office/drawing/2014/main" id="{95D8FB9C-3338-4686-A6A0-25ED3B97F54C}"/>
              </a:ext>
            </a:extLst>
          </p:cNvPr>
          <p:cNvSpPr txBox="1"/>
          <p:nvPr/>
        </p:nvSpPr>
        <p:spPr>
          <a:xfrm>
            <a:off x="4572000" y="1213214"/>
            <a:ext cx="1967357" cy="338554"/>
          </a:xfrm>
          <a:prstGeom prst="rect">
            <a:avLst/>
          </a:prstGeom>
          <a:noFill/>
        </p:spPr>
        <p:txBody>
          <a:bodyPr wrap="square">
            <a:spAutoFit/>
          </a:bodyPr>
          <a:lstStyle/>
          <a:p>
            <a:r>
              <a:rPr lang="en-US" sz="1600" dirty="0">
                <a:solidFill>
                  <a:schemeClr val="bg1"/>
                </a:solidFill>
              </a:rPr>
              <a:t>          Loud noise  </a:t>
            </a:r>
          </a:p>
        </p:txBody>
      </p:sp>
      <p:sp>
        <p:nvSpPr>
          <p:cNvPr id="46" name="Google Shape;6364;p55">
            <a:extLst>
              <a:ext uri="{FF2B5EF4-FFF2-40B4-BE49-F238E27FC236}">
                <a16:creationId xmlns:a16="http://schemas.microsoft.com/office/drawing/2014/main" id="{5203B9EE-27E9-DF8F-037D-24BCD169EFF6}"/>
              </a:ext>
            </a:extLst>
          </p:cNvPr>
          <p:cNvSpPr/>
          <p:nvPr/>
        </p:nvSpPr>
        <p:spPr>
          <a:xfrm>
            <a:off x="2687542" y="4092468"/>
            <a:ext cx="692400" cy="692400"/>
          </a:xfrm>
          <a:prstGeom prst="ellipse">
            <a:avLst/>
          </a:prstGeom>
          <a:solidFill>
            <a:schemeClr val="accent3"/>
          </a:solid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2000" b="1" dirty="0">
                <a:solidFill>
                  <a:schemeClr val="lt1"/>
                </a:solidFill>
                <a:latin typeface="Fira Sans"/>
                <a:ea typeface="Fira Sans"/>
                <a:cs typeface="Fira Sans"/>
                <a:sym typeface="Fira Sans"/>
              </a:rPr>
              <a:t>05</a:t>
            </a:r>
            <a:endParaRPr sz="2000" b="1" dirty="0">
              <a:solidFill>
                <a:schemeClr val="lt1"/>
              </a:solidFill>
              <a:latin typeface="Fira Sans"/>
              <a:ea typeface="Fira Sans"/>
              <a:cs typeface="Fira Sans"/>
              <a:sym typeface="Fira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صورة 7">
            <a:extLst>
              <a:ext uri="{FF2B5EF4-FFF2-40B4-BE49-F238E27FC236}">
                <a16:creationId xmlns:a16="http://schemas.microsoft.com/office/drawing/2014/main" id="{99955ADB-751D-B465-B132-F8CF1F58BE8C}"/>
              </a:ext>
            </a:extLst>
          </p:cNvPr>
          <p:cNvPicPr>
            <a:picLocks noChangeAspect="1"/>
          </p:cNvPicPr>
          <p:nvPr/>
        </p:nvPicPr>
        <p:blipFill rotWithShape="1">
          <a:blip r:embed="rId2"/>
          <a:srcRect r="1219"/>
          <a:stretch/>
        </p:blipFill>
        <p:spPr>
          <a:xfrm>
            <a:off x="978273" y="107576"/>
            <a:ext cx="7187453" cy="4928347"/>
          </a:xfrm>
          <a:prstGeom prst="rect">
            <a:avLst/>
          </a:prstGeom>
        </p:spPr>
      </p:pic>
    </p:spTree>
    <p:extLst>
      <p:ext uri="{BB962C8B-B14F-4D97-AF65-F5344CB8AC3E}">
        <p14:creationId xmlns:p14="http://schemas.microsoft.com/office/powerpoint/2010/main" val="18717721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id="{343AE0BB-38EC-84EF-FFA5-AEE53DE43301}"/>
              </a:ext>
            </a:extLst>
          </p:cNvPr>
          <p:cNvPicPr>
            <a:picLocks noChangeAspect="1"/>
          </p:cNvPicPr>
          <p:nvPr/>
        </p:nvPicPr>
        <p:blipFill rotWithShape="1">
          <a:blip r:embed="rId2"/>
          <a:srcRect b="3268"/>
          <a:stretch/>
        </p:blipFill>
        <p:spPr>
          <a:xfrm>
            <a:off x="1651688" y="84044"/>
            <a:ext cx="5504447" cy="4975412"/>
          </a:xfrm>
          <a:prstGeom prst="rect">
            <a:avLst/>
          </a:prstGeom>
        </p:spPr>
      </p:pic>
    </p:spTree>
    <p:extLst>
      <p:ext uri="{BB962C8B-B14F-4D97-AF65-F5344CB8AC3E}">
        <p14:creationId xmlns:p14="http://schemas.microsoft.com/office/powerpoint/2010/main" val="5305275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343"/>
        <p:cNvGrpSpPr/>
        <p:nvPr/>
      </p:nvGrpSpPr>
      <p:grpSpPr>
        <a:xfrm>
          <a:off x="0" y="0"/>
          <a:ext cx="0" cy="0"/>
          <a:chOff x="0" y="0"/>
          <a:chExt cx="0" cy="0"/>
        </a:xfrm>
      </p:grpSpPr>
      <p:sp>
        <p:nvSpPr>
          <p:cNvPr id="6344" name="Google Shape;6344;p55"/>
          <p:cNvSpPr txBox="1">
            <a:spLocks noGrp="1"/>
          </p:cNvSpPr>
          <p:nvPr>
            <p:ph type="title"/>
          </p:nvPr>
        </p:nvSpPr>
        <p:spPr>
          <a:xfrm>
            <a:off x="457200" y="142713"/>
            <a:ext cx="8229600" cy="48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dirty="0">
                <a:solidFill>
                  <a:schemeClr val="dk1"/>
                </a:solidFill>
              </a:rPr>
              <a:t>Safety Management</a:t>
            </a:r>
            <a:endParaRPr sz="3600" dirty="0"/>
          </a:p>
        </p:txBody>
      </p:sp>
      <p:sp>
        <p:nvSpPr>
          <p:cNvPr id="6357" name="Google Shape;6357;p55"/>
          <p:cNvSpPr/>
          <p:nvPr/>
        </p:nvSpPr>
        <p:spPr>
          <a:xfrm>
            <a:off x="1864360" y="3906476"/>
            <a:ext cx="5450840" cy="692399"/>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dirty="0">
                <a:solidFill>
                  <a:schemeClr val="bg1"/>
                </a:solidFill>
              </a:rPr>
              <a:t>Each element represent a step in the manufacturing process of tahini.</a:t>
            </a:r>
          </a:p>
        </p:txBody>
      </p:sp>
      <p:sp>
        <p:nvSpPr>
          <p:cNvPr id="6358" name="Google Shape;6358;p55"/>
          <p:cNvSpPr/>
          <p:nvPr/>
        </p:nvSpPr>
        <p:spPr>
          <a:xfrm>
            <a:off x="1802194" y="2948528"/>
            <a:ext cx="5513006" cy="692399"/>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dirty="0">
                <a:solidFill>
                  <a:schemeClr val="bg1"/>
                </a:solidFill>
              </a:rPr>
              <a:t>  This category includes 21 elements.</a:t>
            </a:r>
          </a:p>
          <a:p>
            <a:pPr marL="0" lvl="0" indent="0" algn="l" rtl="0">
              <a:spcBef>
                <a:spcPts val="0"/>
              </a:spcBef>
              <a:spcAft>
                <a:spcPts val="0"/>
              </a:spcAft>
              <a:buNone/>
            </a:pPr>
            <a:endParaRPr lang="en-US" dirty="0">
              <a:solidFill>
                <a:schemeClr val="bg1"/>
              </a:solidFill>
            </a:endParaRPr>
          </a:p>
        </p:txBody>
      </p:sp>
      <p:sp>
        <p:nvSpPr>
          <p:cNvPr id="6359" name="Google Shape;6359;p55"/>
          <p:cNvSpPr/>
          <p:nvPr/>
        </p:nvSpPr>
        <p:spPr>
          <a:xfrm>
            <a:off x="1802194" y="2011488"/>
            <a:ext cx="5513006" cy="738664"/>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dirty="0">
                <a:solidFill>
                  <a:schemeClr val="bg1"/>
                </a:solidFill>
              </a:rPr>
              <a:t>  The hazards that could happen in each step were identified and       a control measures established.</a:t>
            </a:r>
          </a:p>
          <a:p>
            <a:pPr marL="0" lvl="0" indent="0" rtl="0">
              <a:spcBef>
                <a:spcPts val="0"/>
              </a:spcBef>
              <a:spcAft>
                <a:spcPts val="0"/>
              </a:spcAft>
              <a:buNone/>
            </a:pPr>
            <a:endParaRPr dirty="0">
              <a:solidFill>
                <a:schemeClr val="bg1"/>
              </a:solidFill>
            </a:endParaRPr>
          </a:p>
        </p:txBody>
      </p:sp>
      <p:sp>
        <p:nvSpPr>
          <p:cNvPr id="6360" name="Google Shape;6360;p55"/>
          <p:cNvSpPr/>
          <p:nvPr/>
        </p:nvSpPr>
        <p:spPr>
          <a:xfrm>
            <a:off x="1767758" y="1058519"/>
            <a:ext cx="5547442" cy="738664"/>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7" name="Google Shape;6347;p55"/>
          <p:cNvSpPr/>
          <p:nvPr/>
        </p:nvSpPr>
        <p:spPr>
          <a:xfrm>
            <a:off x="4003199" y="1413875"/>
            <a:ext cx="2342400" cy="410100"/>
          </a:xfrm>
          <a:prstGeom prst="rect">
            <a:avLst/>
          </a:prstGeom>
          <a:noFill/>
          <a:ln>
            <a:noFill/>
          </a:ln>
        </p:spPr>
        <p:txBody>
          <a:bodyPr spcFirstLastPara="1" wrap="square" lIns="548625" tIns="91425" rIns="182875" bIns="91425" anchor="ctr" anchorCtr="0">
            <a:noAutofit/>
          </a:bodyPr>
          <a:lstStyle/>
          <a:p>
            <a:pPr marL="0" lvl="0" indent="0" algn="r" rtl="0">
              <a:spcBef>
                <a:spcPts val="0"/>
              </a:spcBef>
              <a:spcAft>
                <a:spcPts val="0"/>
              </a:spcAft>
              <a:buClr>
                <a:schemeClr val="dk1"/>
              </a:buClr>
              <a:buSzPts val="1100"/>
              <a:buFont typeface="Arial"/>
              <a:buNone/>
            </a:pPr>
            <a:endParaRPr sz="1200" dirty="0">
              <a:solidFill>
                <a:schemeClr val="lt1"/>
              </a:solidFill>
              <a:latin typeface="Roboto"/>
              <a:ea typeface="Roboto"/>
              <a:cs typeface="Roboto"/>
              <a:sym typeface="Roboto"/>
            </a:endParaRPr>
          </a:p>
        </p:txBody>
      </p:sp>
      <p:sp>
        <p:nvSpPr>
          <p:cNvPr id="6362" name="Google Shape;6362;p55"/>
          <p:cNvSpPr/>
          <p:nvPr/>
        </p:nvSpPr>
        <p:spPr>
          <a:xfrm>
            <a:off x="1244203" y="1114043"/>
            <a:ext cx="692400" cy="692400"/>
          </a:xfrm>
          <a:prstGeom prst="ellipse">
            <a:avLst/>
          </a:prstGeom>
          <a:solidFill>
            <a:schemeClr val="accent4"/>
          </a:solid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2000" b="1" dirty="0">
                <a:solidFill>
                  <a:srgbClr val="FFFFFF"/>
                </a:solidFill>
                <a:latin typeface="Fira Sans"/>
                <a:ea typeface="Fira Sans"/>
                <a:cs typeface="Fira Sans"/>
                <a:sym typeface="Fira Sans"/>
              </a:rPr>
              <a:t>01</a:t>
            </a:r>
            <a:endParaRPr sz="2000" b="1" dirty="0">
              <a:solidFill>
                <a:srgbClr val="FFFFFF"/>
              </a:solidFill>
              <a:latin typeface="Fira Sans"/>
              <a:ea typeface="Fira Sans"/>
              <a:cs typeface="Fira Sans"/>
              <a:sym typeface="Fira Sans"/>
            </a:endParaRPr>
          </a:p>
        </p:txBody>
      </p:sp>
      <p:sp>
        <p:nvSpPr>
          <p:cNvPr id="6350" name="Google Shape;6350;p55"/>
          <p:cNvSpPr/>
          <p:nvPr/>
        </p:nvSpPr>
        <p:spPr>
          <a:xfrm>
            <a:off x="4011702" y="2244800"/>
            <a:ext cx="2342400" cy="410100"/>
          </a:xfrm>
          <a:prstGeom prst="rect">
            <a:avLst/>
          </a:prstGeom>
          <a:noFill/>
          <a:ln>
            <a:noFill/>
          </a:ln>
        </p:spPr>
        <p:txBody>
          <a:bodyPr spcFirstLastPara="1" wrap="square" lIns="548625" tIns="91425" rIns="182875" bIns="91425" anchor="ctr" anchorCtr="0">
            <a:noAutofit/>
          </a:bodyPr>
          <a:lstStyle/>
          <a:p>
            <a:pPr marL="0" lvl="0" indent="0" algn="r" rtl="0">
              <a:spcBef>
                <a:spcPts val="0"/>
              </a:spcBef>
              <a:spcAft>
                <a:spcPts val="0"/>
              </a:spcAft>
              <a:buClr>
                <a:schemeClr val="dk1"/>
              </a:buClr>
              <a:buSzPts val="1100"/>
              <a:buFont typeface="Arial"/>
              <a:buNone/>
            </a:pPr>
            <a:endParaRPr sz="1200" dirty="0">
              <a:solidFill>
                <a:schemeClr val="lt1"/>
              </a:solidFill>
              <a:latin typeface="Roboto"/>
              <a:ea typeface="Roboto"/>
              <a:cs typeface="Roboto"/>
              <a:sym typeface="Roboto"/>
            </a:endParaRPr>
          </a:p>
        </p:txBody>
      </p:sp>
      <p:sp>
        <p:nvSpPr>
          <p:cNvPr id="6364" name="Google Shape;6364;p55"/>
          <p:cNvSpPr/>
          <p:nvPr/>
        </p:nvSpPr>
        <p:spPr>
          <a:xfrm>
            <a:off x="1286064" y="2037129"/>
            <a:ext cx="692400" cy="692400"/>
          </a:xfrm>
          <a:prstGeom prst="ellipse">
            <a:avLst/>
          </a:prstGeom>
          <a:solidFill>
            <a:schemeClr val="accent3"/>
          </a:solid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2000" b="1">
                <a:solidFill>
                  <a:schemeClr val="lt1"/>
                </a:solidFill>
                <a:latin typeface="Fira Sans"/>
                <a:ea typeface="Fira Sans"/>
                <a:cs typeface="Fira Sans"/>
                <a:sym typeface="Fira Sans"/>
              </a:rPr>
              <a:t>02</a:t>
            </a:r>
            <a:endParaRPr sz="2000" b="1">
              <a:solidFill>
                <a:schemeClr val="lt1"/>
              </a:solidFill>
              <a:latin typeface="Fira Sans"/>
              <a:ea typeface="Fira Sans"/>
              <a:cs typeface="Fira Sans"/>
              <a:sym typeface="Fira Sans"/>
            </a:endParaRPr>
          </a:p>
        </p:txBody>
      </p:sp>
      <p:sp>
        <p:nvSpPr>
          <p:cNvPr id="6353" name="Google Shape;6353;p55"/>
          <p:cNvSpPr/>
          <p:nvPr/>
        </p:nvSpPr>
        <p:spPr>
          <a:xfrm>
            <a:off x="4014401" y="3075724"/>
            <a:ext cx="2342400" cy="410100"/>
          </a:xfrm>
          <a:prstGeom prst="rect">
            <a:avLst/>
          </a:prstGeom>
          <a:noFill/>
          <a:ln>
            <a:noFill/>
          </a:ln>
        </p:spPr>
        <p:txBody>
          <a:bodyPr spcFirstLastPara="1" wrap="square" lIns="548625" tIns="91425" rIns="182875" bIns="91425" anchor="ctr" anchorCtr="0">
            <a:noAutofit/>
          </a:bodyPr>
          <a:lstStyle/>
          <a:p>
            <a:pPr marL="0" lvl="0" indent="0" algn="r" rtl="0">
              <a:spcBef>
                <a:spcPts val="0"/>
              </a:spcBef>
              <a:spcAft>
                <a:spcPts val="0"/>
              </a:spcAft>
              <a:buClr>
                <a:schemeClr val="dk1"/>
              </a:buClr>
              <a:buSzPts val="1100"/>
              <a:buFont typeface="Arial"/>
              <a:buNone/>
            </a:pPr>
            <a:endParaRPr sz="1200" dirty="0">
              <a:solidFill>
                <a:schemeClr val="lt1"/>
              </a:solidFill>
              <a:latin typeface="Roboto"/>
              <a:ea typeface="Roboto"/>
              <a:cs typeface="Roboto"/>
              <a:sym typeface="Roboto"/>
            </a:endParaRPr>
          </a:p>
        </p:txBody>
      </p:sp>
      <p:sp>
        <p:nvSpPr>
          <p:cNvPr id="6366" name="Google Shape;6366;p55"/>
          <p:cNvSpPr/>
          <p:nvPr/>
        </p:nvSpPr>
        <p:spPr>
          <a:xfrm>
            <a:off x="1294388" y="2934574"/>
            <a:ext cx="692400" cy="692400"/>
          </a:xfrm>
          <a:prstGeom prst="ellipse">
            <a:avLst/>
          </a:prstGeom>
          <a:solidFill>
            <a:schemeClr val="accent2"/>
          </a:solid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2000" b="1" dirty="0">
                <a:solidFill>
                  <a:schemeClr val="lt1"/>
                </a:solidFill>
                <a:latin typeface="Fira Sans"/>
                <a:ea typeface="Fira Sans"/>
                <a:cs typeface="Fira Sans"/>
                <a:sym typeface="Fira Sans"/>
              </a:rPr>
              <a:t>03</a:t>
            </a:r>
            <a:endParaRPr sz="2000" b="1" dirty="0">
              <a:solidFill>
                <a:schemeClr val="lt1"/>
              </a:solidFill>
              <a:latin typeface="Fira Sans"/>
              <a:ea typeface="Fira Sans"/>
              <a:cs typeface="Fira Sans"/>
              <a:sym typeface="Fira Sans"/>
            </a:endParaRPr>
          </a:p>
        </p:txBody>
      </p:sp>
      <p:sp>
        <p:nvSpPr>
          <p:cNvPr id="6368" name="Google Shape;6368;p55"/>
          <p:cNvSpPr/>
          <p:nvPr/>
        </p:nvSpPr>
        <p:spPr>
          <a:xfrm>
            <a:off x="1294388" y="3906477"/>
            <a:ext cx="692400" cy="692400"/>
          </a:xfrm>
          <a:prstGeom prst="ellipse">
            <a:avLst/>
          </a:prstGeom>
          <a:solidFill>
            <a:schemeClr val="accent5"/>
          </a:solid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2000" b="1">
                <a:solidFill>
                  <a:schemeClr val="lt1"/>
                </a:solidFill>
                <a:latin typeface="Fira Sans"/>
                <a:ea typeface="Fira Sans"/>
                <a:cs typeface="Fira Sans"/>
                <a:sym typeface="Fira Sans"/>
              </a:rPr>
              <a:t>04</a:t>
            </a:r>
            <a:endParaRPr sz="2000" b="1">
              <a:solidFill>
                <a:schemeClr val="lt1"/>
              </a:solidFill>
              <a:latin typeface="Fira Sans"/>
              <a:ea typeface="Fira Sans"/>
              <a:cs typeface="Fira Sans"/>
              <a:sym typeface="Fira Sans"/>
            </a:endParaRPr>
          </a:p>
        </p:txBody>
      </p:sp>
      <p:sp>
        <p:nvSpPr>
          <p:cNvPr id="39" name="TextBox 38">
            <a:extLst>
              <a:ext uri="{FF2B5EF4-FFF2-40B4-BE49-F238E27FC236}">
                <a16:creationId xmlns:a16="http://schemas.microsoft.com/office/drawing/2014/main" id="{95D8FB9C-3338-4686-A6A0-25ED3B97F54C}"/>
              </a:ext>
            </a:extLst>
          </p:cNvPr>
          <p:cNvSpPr txBox="1"/>
          <p:nvPr/>
        </p:nvSpPr>
        <p:spPr>
          <a:xfrm>
            <a:off x="1936602" y="1182678"/>
            <a:ext cx="5062591" cy="523220"/>
          </a:xfrm>
          <a:prstGeom prst="rect">
            <a:avLst/>
          </a:prstGeom>
          <a:noFill/>
        </p:spPr>
        <p:txBody>
          <a:bodyPr wrap="square">
            <a:spAutoFit/>
          </a:bodyPr>
          <a:lstStyle/>
          <a:p>
            <a:r>
              <a:rPr lang="en-US" dirty="0">
                <a:solidFill>
                  <a:schemeClr val="bg1"/>
                </a:solidFill>
              </a:rPr>
              <a:t>Considering each step in the production process of tahini</a:t>
            </a:r>
          </a:p>
          <a:p>
            <a:endParaRPr lang="en-US" dirty="0">
              <a:solidFill>
                <a:schemeClr val="bg1"/>
              </a:solidFill>
            </a:endParaRPr>
          </a:p>
        </p:txBody>
      </p:sp>
    </p:spTree>
    <p:extLst>
      <p:ext uri="{BB962C8B-B14F-4D97-AF65-F5344CB8AC3E}">
        <p14:creationId xmlns:p14="http://schemas.microsoft.com/office/powerpoint/2010/main" val="27112744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3494;p37">
            <a:extLst>
              <a:ext uri="{FF2B5EF4-FFF2-40B4-BE49-F238E27FC236}">
                <a16:creationId xmlns:a16="http://schemas.microsoft.com/office/drawing/2014/main" id="{00C00ACD-67C1-3A7E-BE5F-0A4C35A11351}"/>
              </a:ext>
            </a:extLst>
          </p:cNvPr>
          <p:cNvSpPr txBox="1">
            <a:spLocks noGrp="1"/>
          </p:cNvSpPr>
          <p:nvPr>
            <p:ph type="title"/>
          </p:nvPr>
        </p:nvSpPr>
        <p:spPr>
          <a:xfrm>
            <a:off x="457200" y="411475"/>
            <a:ext cx="8229600" cy="48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400" dirty="0"/>
              <a:t>Hazard Analysis for Tahina</a:t>
            </a:r>
            <a:endParaRPr sz="2400" dirty="0"/>
          </a:p>
        </p:txBody>
      </p:sp>
      <p:pic>
        <p:nvPicPr>
          <p:cNvPr id="3" name="Picture 2">
            <a:extLst>
              <a:ext uri="{FF2B5EF4-FFF2-40B4-BE49-F238E27FC236}">
                <a16:creationId xmlns:a16="http://schemas.microsoft.com/office/drawing/2014/main" id="{C31020D4-EAA3-A293-D32D-18BEED7CC199}"/>
              </a:ext>
            </a:extLst>
          </p:cNvPr>
          <p:cNvPicPr>
            <a:picLocks noChangeAspect="1"/>
          </p:cNvPicPr>
          <p:nvPr/>
        </p:nvPicPr>
        <p:blipFill>
          <a:blip r:embed="rId2"/>
          <a:stretch>
            <a:fillRect/>
          </a:stretch>
        </p:blipFill>
        <p:spPr>
          <a:xfrm>
            <a:off x="560670" y="1088572"/>
            <a:ext cx="8022659" cy="3723520"/>
          </a:xfrm>
          <a:prstGeom prst="rect">
            <a:avLst/>
          </a:prstGeom>
        </p:spPr>
      </p:pic>
    </p:spTree>
    <p:extLst>
      <p:ext uri="{BB962C8B-B14F-4D97-AF65-F5344CB8AC3E}">
        <p14:creationId xmlns:p14="http://schemas.microsoft.com/office/powerpoint/2010/main" val="21591864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CAE2B6E8-E8FA-5A41-A423-375C448EA747}"/>
              </a:ext>
            </a:extLst>
          </p:cNvPr>
          <p:cNvPicPr>
            <a:picLocks noChangeAspect="1"/>
          </p:cNvPicPr>
          <p:nvPr/>
        </p:nvPicPr>
        <p:blipFill>
          <a:blip r:embed="rId2"/>
          <a:stretch>
            <a:fillRect/>
          </a:stretch>
        </p:blipFill>
        <p:spPr>
          <a:xfrm>
            <a:off x="-1" y="-1"/>
            <a:ext cx="5896535" cy="5143501"/>
          </a:xfrm>
          <a:prstGeom prst="rect">
            <a:avLst/>
          </a:prstGeom>
        </p:spPr>
      </p:pic>
      <p:pic>
        <p:nvPicPr>
          <p:cNvPr id="7" name="صورة 6">
            <a:extLst>
              <a:ext uri="{FF2B5EF4-FFF2-40B4-BE49-F238E27FC236}">
                <a16:creationId xmlns:a16="http://schemas.microsoft.com/office/drawing/2014/main" id="{C70FC248-9529-9A15-11A2-EB595D06F0D4}"/>
              </a:ext>
            </a:extLst>
          </p:cNvPr>
          <p:cNvPicPr>
            <a:picLocks noChangeAspect="1"/>
          </p:cNvPicPr>
          <p:nvPr/>
        </p:nvPicPr>
        <p:blipFill>
          <a:blip r:embed="rId3"/>
          <a:stretch>
            <a:fillRect/>
          </a:stretch>
        </p:blipFill>
        <p:spPr>
          <a:xfrm>
            <a:off x="6125136" y="1042597"/>
            <a:ext cx="2830606" cy="2783092"/>
          </a:xfrm>
          <a:prstGeom prst="rect">
            <a:avLst/>
          </a:prstGeom>
        </p:spPr>
      </p:pic>
    </p:spTree>
    <p:extLst>
      <p:ext uri="{BB962C8B-B14F-4D97-AF65-F5344CB8AC3E}">
        <p14:creationId xmlns:p14="http://schemas.microsoft.com/office/powerpoint/2010/main" val="27547647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493"/>
        <p:cNvGrpSpPr/>
        <p:nvPr/>
      </p:nvGrpSpPr>
      <p:grpSpPr>
        <a:xfrm>
          <a:off x="0" y="0"/>
          <a:ext cx="0" cy="0"/>
          <a:chOff x="0" y="0"/>
          <a:chExt cx="0" cy="0"/>
        </a:xfrm>
      </p:grpSpPr>
      <p:sp>
        <p:nvSpPr>
          <p:cNvPr id="3494" name="Google Shape;3494;p37"/>
          <p:cNvSpPr txBox="1">
            <a:spLocks noGrp="1"/>
          </p:cNvSpPr>
          <p:nvPr>
            <p:ph type="title"/>
          </p:nvPr>
        </p:nvSpPr>
        <p:spPr>
          <a:xfrm>
            <a:off x="457200" y="411475"/>
            <a:ext cx="8229600" cy="48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400" dirty="0"/>
              <a:t>Inventory Management</a:t>
            </a:r>
            <a:endParaRPr sz="2400" dirty="0"/>
          </a:p>
        </p:txBody>
      </p:sp>
      <p:sp>
        <p:nvSpPr>
          <p:cNvPr id="3495" name="Google Shape;3495;p37"/>
          <p:cNvSpPr/>
          <p:nvPr/>
        </p:nvSpPr>
        <p:spPr>
          <a:xfrm>
            <a:off x="5351325" y="1301575"/>
            <a:ext cx="3335400" cy="6453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6" name="Google Shape;3496;p37"/>
          <p:cNvSpPr/>
          <p:nvPr/>
        </p:nvSpPr>
        <p:spPr>
          <a:xfrm>
            <a:off x="5351325" y="2001663"/>
            <a:ext cx="3335400" cy="7686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7" name="Google Shape;3497;p37"/>
          <p:cNvSpPr/>
          <p:nvPr/>
        </p:nvSpPr>
        <p:spPr>
          <a:xfrm>
            <a:off x="5351325" y="2806550"/>
            <a:ext cx="3335400" cy="7686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8" name="Google Shape;3498;p37"/>
          <p:cNvSpPr/>
          <p:nvPr/>
        </p:nvSpPr>
        <p:spPr>
          <a:xfrm>
            <a:off x="5351325" y="3619959"/>
            <a:ext cx="3335400" cy="6453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9" name="Google Shape;3499;p37"/>
          <p:cNvSpPr/>
          <p:nvPr/>
        </p:nvSpPr>
        <p:spPr>
          <a:xfrm rot="-5400000">
            <a:off x="3642315" y="1922241"/>
            <a:ext cx="769289" cy="2537884"/>
          </a:xfrm>
          <a:custGeom>
            <a:avLst/>
            <a:gdLst/>
            <a:ahLst/>
            <a:cxnLst/>
            <a:rect l="l" t="t" r="r" b="b"/>
            <a:pathLst>
              <a:path w="32124" h="105977" extrusionOk="0">
                <a:moveTo>
                  <a:pt x="29255" y="1"/>
                </a:moveTo>
                <a:lnTo>
                  <a:pt x="29255" y="52371"/>
                </a:lnTo>
                <a:cubicBezTo>
                  <a:pt x="29255" y="53706"/>
                  <a:pt x="28588" y="55841"/>
                  <a:pt x="27387" y="56741"/>
                </a:cubicBezTo>
                <a:lnTo>
                  <a:pt x="5038" y="73987"/>
                </a:lnTo>
                <a:cubicBezTo>
                  <a:pt x="2436" y="76022"/>
                  <a:pt x="1" y="78223"/>
                  <a:pt x="1" y="82126"/>
                </a:cubicBezTo>
                <a:lnTo>
                  <a:pt x="1" y="105976"/>
                </a:lnTo>
                <a:lnTo>
                  <a:pt x="32124" y="105976"/>
                </a:lnTo>
                <a:lnTo>
                  <a:pt x="32124" y="78824"/>
                </a:lnTo>
                <a:lnTo>
                  <a:pt x="32124" y="74921"/>
                </a:lnTo>
                <a:lnTo>
                  <a:pt x="32124" y="70684"/>
                </a:lnTo>
                <a:lnTo>
                  <a:pt x="32124" y="69717"/>
                </a:lnTo>
                <a:lnTo>
                  <a:pt x="32124" y="55307"/>
                </a:lnTo>
                <a:lnTo>
                  <a:pt x="32124" y="1"/>
                </a:lnTo>
                <a:lnTo>
                  <a:pt x="292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0" name="Google Shape;3500;p37"/>
          <p:cNvSpPr/>
          <p:nvPr/>
        </p:nvSpPr>
        <p:spPr>
          <a:xfrm rot="-5400000">
            <a:off x="3338768" y="2314443"/>
            <a:ext cx="1376383" cy="2537884"/>
          </a:xfrm>
          <a:custGeom>
            <a:avLst/>
            <a:gdLst/>
            <a:ahLst/>
            <a:cxnLst/>
            <a:rect l="l" t="t" r="r" b="b"/>
            <a:pathLst>
              <a:path w="57475" h="105977" extrusionOk="0">
                <a:moveTo>
                  <a:pt x="57475" y="1"/>
                </a:moveTo>
                <a:lnTo>
                  <a:pt x="54639" y="1"/>
                </a:lnTo>
                <a:lnTo>
                  <a:pt x="54639" y="52004"/>
                </a:lnTo>
                <a:cubicBezTo>
                  <a:pt x="54639" y="54006"/>
                  <a:pt x="53405" y="55774"/>
                  <a:pt x="51570" y="56508"/>
                </a:cubicBezTo>
                <a:lnTo>
                  <a:pt x="6572" y="74287"/>
                </a:lnTo>
                <a:cubicBezTo>
                  <a:pt x="2869" y="75855"/>
                  <a:pt x="0" y="79090"/>
                  <a:pt x="0" y="83861"/>
                </a:cubicBezTo>
                <a:lnTo>
                  <a:pt x="0" y="105976"/>
                </a:lnTo>
                <a:lnTo>
                  <a:pt x="26919" y="105976"/>
                </a:lnTo>
                <a:lnTo>
                  <a:pt x="26919" y="82126"/>
                </a:lnTo>
                <a:cubicBezTo>
                  <a:pt x="26919" y="78257"/>
                  <a:pt x="29288" y="75821"/>
                  <a:pt x="31956" y="73987"/>
                </a:cubicBezTo>
                <a:lnTo>
                  <a:pt x="55507" y="56741"/>
                </a:lnTo>
                <a:cubicBezTo>
                  <a:pt x="56741" y="55841"/>
                  <a:pt x="57475" y="53939"/>
                  <a:pt x="57475" y="5237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1" name="Google Shape;3501;p37"/>
          <p:cNvSpPr/>
          <p:nvPr/>
        </p:nvSpPr>
        <p:spPr>
          <a:xfrm rot="-5400000">
            <a:off x="3338768" y="720805"/>
            <a:ext cx="1376383" cy="2537884"/>
          </a:xfrm>
          <a:custGeom>
            <a:avLst/>
            <a:gdLst/>
            <a:ahLst/>
            <a:cxnLst/>
            <a:rect l="l" t="t" r="r" b="b"/>
            <a:pathLst>
              <a:path w="57475" h="105977" extrusionOk="0">
                <a:moveTo>
                  <a:pt x="1" y="1"/>
                </a:moveTo>
                <a:lnTo>
                  <a:pt x="2836" y="1"/>
                </a:lnTo>
                <a:lnTo>
                  <a:pt x="2836" y="52004"/>
                </a:lnTo>
                <a:cubicBezTo>
                  <a:pt x="2836" y="54006"/>
                  <a:pt x="4070" y="55774"/>
                  <a:pt x="5905" y="56508"/>
                </a:cubicBezTo>
                <a:lnTo>
                  <a:pt x="50904" y="74287"/>
                </a:lnTo>
                <a:cubicBezTo>
                  <a:pt x="54606" y="75855"/>
                  <a:pt x="57475" y="79090"/>
                  <a:pt x="57475" y="83861"/>
                </a:cubicBezTo>
                <a:lnTo>
                  <a:pt x="57475" y="105976"/>
                </a:lnTo>
                <a:lnTo>
                  <a:pt x="30556" y="105976"/>
                </a:lnTo>
                <a:lnTo>
                  <a:pt x="30556" y="82126"/>
                </a:lnTo>
                <a:cubicBezTo>
                  <a:pt x="30556" y="78257"/>
                  <a:pt x="28188" y="75821"/>
                  <a:pt x="25519" y="73987"/>
                </a:cubicBezTo>
                <a:lnTo>
                  <a:pt x="2002" y="56741"/>
                </a:lnTo>
                <a:cubicBezTo>
                  <a:pt x="735" y="55841"/>
                  <a:pt x="1" y="53939"/>
                  <a:pt x="1" y="5237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2" name="Google Shape;3502;p37"/>
          <p:cNvSpPr/>
          <p:nvPr/>
        </p:nvSpPr>
        <p:spPr>
          <a:xfrm rot="-5400000">
            <a:off x="3642722" y="1107809"/>
            <a:ext cx="768475" cy="2537884"/>
          </a:xfrm>
          <a:custGeom>
            <a:avLst/>
            <a:gdLst/>
            <a:ahLst/>
            <a:cxnLst/>
            <a:rect l="l" t="t" r="r" b="b"/>
            <a:pathLst>
              <a:path w="32090" h="105977" extrusionOk="0">
                <a:moveTo>
                  <a:pt x="2836" y="1"/>
                </a:moveTo>
                <a:lnTo>
                  <a:pt x="2836" y="52371"/>
                </a:lnTo>
                <a:cubicBezTo>
                  <a:pt x="2836" y="53706"/>
                  <a:pt x="3536" y="55841"/>
                  <a:pt x="4704" y="56741"/>
                </a:cubicBezTo>
                <a:lnTo>
                  <a:pt x="27053" y="73987"/>
                </a:lnTo>
                <a:cubicBezTo>
                  <a:pt x="29688" y="76022"/>
                  <a:pt x="32090" y="78223"/>
                  <a:pt x="32090" y="82126"/>
                </a:cubicBezTo>
                <a:lnTo>
                  <a:pt x="32090" y="105976"/>
                </a:lnTo>
                <a:lnTo>
                  <a:pt x="0" y="105976"/>
                </a:lnTo>
                <a:lnTo>
                  <a:pt x="0" y="78824"/>
                </a:lnTo>
                <a:lnTo>
                  <a:pt x="0" y="74921"/>
                </a:lnTo>
                <a:lnTo>
                  <a:pt x="0" y="70684"/>
                </a:lnTo>
                <a:lnTo>
                  <a:pt x="0" y="69717"/>
                </a:lnTo>
                <a:lnTo>
                  <a:pt x="0" y="55307"/>
                </a:lnTo>
                <a:lnTo>
                  <a:pt x="0" y="1"/>
                </a:lnTo>
                <a:lnTo>
                  <a:pt x="283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3" name="Google Shape;3503;p37"/>
          <p:cNvSpPr txBox="1"/>
          <p:nvPr/>
        </p:nvSpPr>
        <p:spPr>
          <a:xfrm>
            <a:off x="5544699" y="1301475"/>
            <a:ext cx="2727104" cy="597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b="1" dirty="0">
                <a:solidFill>
                  <a:schemeClr val="dk1"/>
                </a:solidFill>
                <a:latin typeface="Fira Sans"/>
                <a:ea typeface="Fira Sans"/>
                <a:cs typeface="Fira Sans"/>
                <a:sym typeface="Fira Sans"/>
              </a:rPr>
              <a:t>Determining the Holding Cost</a:t>
            </a:r>
          </a:p>
        </p:txBody>
      </p:sp>
      <p:sp>
        <p:nvSpPr>
          <p:cNvPr id="3505" name="Google Shape;3505;p37"/>
          <p:cNvSpPr txBox="1"/>
          <p:nvPr/>
        </p:nvSpPr>
        <p:spPr>
          <a:xfrm>
            <a:off x="5624462" y="2028758"/>
            <a:ext cx="2330818" cy="597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b="1" dirty="0">
                <a:solidFill>
                  <a:schemeClr val="dk1"/>
                </a:solidFill>
                <a:latin typeface="Fira Sans"/>
                <a:ea typeface="Fira Sans"/>
                <a:cs typeface="Fira Sans"/>
                <a:sym typeface="Fira Sans"/>
              </a:rPr>
              <a:t>EOQ and Re-order point</a:t>
            </a:r>
          </a:p>
        </p:txBody>
      </p:sp>
      <p:sp>
        <p:nvSpPr>
          <p:cNvPr id="3507" name="Google Shape;3507;p37"/>
          <p:cNvSpPr txBox="1"/>
          <p:nvPr/>
        </p:nvSpPr>
        <p:spPr>
          <a:xfrm>
            <a:off x="5604313" y="3600765"/>
            <a:ext cx="2151500" cy="597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b="1" dirty="0">
                <a:solidFill>
                  <a:schemeClr val="dk1"/>
                </a:solidFill>
                <a:latin typeface="Fira Sans"/>
                <a:ea typeface="Fira Sans"/>
                <a:cs typeface="Fira Sans"/>
                <a:sym typeface="Fira Sans"/>
              </a:rPr>
              <a:t>MPS and MRP</a:t>
            </a:r>
          </a:p>
        </p:txBody>
      </p:sp>
      <p:sp>
        <p:nvSpPr>
          <p:cNvPr id="3509" name="Google Shape;3509;p37"/>
          <p:cNvSpPr txBox="1"/>
          <p:nvPr/>
        </p:nvSpPr>
        <p:spPr>
          <a:xfrm>
            <a:off x="5612604" y="2892200"/>
            <a:ext cx="2227700" cy="597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b="1" dirty="0">
                <a:solidFill>
                  <a:schemeClr val="dk1"/>
                </a:solidFill>
                <a:latin typeface="Fira Sans"/>
                <a:ea typeface="Fira Sans"/>
                <a:cs typeface="Fira Sans"/>
                <a:sym typeface="Fira Sans"/>
              </a:rPr>
              <a:t>Forecasting</a:t>
            </a:r>
          </a:p>
        </p:txBody>
      </p:sp>
      <p:grpSp>
        <p:nvGrpSpPr>
          <p:cNvPr id="3511" name="Google Shape;3511;p37"/>
          <p:cNvGrpSpPr/>
          <p:nvPr/>
        </p:nvGrpSpPr>
        <p:grpSpPr>
          <a:xfrm>
            <a:off x="4770096" y="3054183"/>
            <a:ext cx="354586" cy="356254"/>
            <a:chOff x="-34405525" y="3558075"/>
            <a:chExt cx="292225" cy="293600"/>
          </a:xfrm>
        </p:grpSpPr>
        <p:sp>
          <p:nvSpPr>
            <p:cNvPr id="3512" name="Google Shape;3512;p37"/>
            <p:cNvSpPr/>
            <p:nvPr/>
          </p:nvSpPr>
          <p:spPr>
            <a:xfrm>
              <a:off x="-34303150" y="3663825"/>
              <a:ext cx="189850" cy="187850"/>
            </a:xfrm>
            <a:custGeom>
              <a:avLst/>
              <a:gdLst/>
              <a:ahLst/>
              <a:cxnLst/>
              <a:rect l="l" t="t" r="r" b="b"/>
              <a:pathLst>
                <a:path w="7594" h="7514" extrusionOk="0">
                  <a:moveTo>
                    <a:pt x="5487" y="0"/>
                  </a:moveTo>
                  <a:cubicBezTo>
                    <a:pt x="5380" y="0"/>
                    <a:pt x="5278" y="8"/>
                    <a:pt x="5168" y="24"/>
                  </a:cubicBezTo>
                  <a:cubicBezTo>
                    <a:pt x="4349" y="181"/>
                    <a:pt x="3656" y="843"/>
                    <a:pt x="3561" y="1630"/>
                  </a:cubicBezTo>
                  <a:cubicBezTo>
                    <a:pt x="3467" y="2198"/>
                    <a:pt x="3561" y="2513"/>
                    <a:pt x="3719" y="2891"/>
                  </a:cubicBezTo>
                  <a:lnTo>
                    <a:pt x="285" y="6325"/>
                  </a:lnTo>
                  <a:cubicBezTo>
                    <a:pt x="1" y="6608"/>
                    <a:pt x="1" y="7049"/>
                    <a:pt x="285" y="7301"/>
                  </a:cubicBezTo>
                  <a:cubicBezTo>
                    <a:pt x="426" y="7443"/>
                    <a:pt x="600" y="7514"/>
                    <a:pt x="773" y="7514"/>
                  </a:cubicBezTo>
                  <a:cubicBezTo>
                    <a:pt x="946" y="7514"/>
                    <a:pt x="1119" y="7443"/>
                    <a:pt x="1261" y="7301"/>
                  </a:cubicBezTo>
                  <a:lnTo>
                    <a:pt x="4695" y="3899"/>
                  </a:lnTo>
                  <a:cubicBezTo>
                    <a:pt x="5022" y="4016"/>
                    <a:pt x="5280" y="4080"/>
                    <a:pt x="5597" y="4080"/>
                  </a:cubicBezTo>
                  <a:cubicBezTo>
                    <a:pt x="5708" y="4080"/>
                    <a:pt x="5825" y="4073"/>
                    <a:pt x="5955" y="4056"/>
                  </a:cubicBezTo>
                  <a:cubicBezTo>
                    <a:pt x="6775" y="3899"/>
                    <a:pt x="7436" y="3206"/>
                    <a:pt x="7562" y="2418"/>
                  </a:cubicBezTo>
                  <a:cubicBezTo>
                    <a:pt x="7594" y="2198"/>
                    <a:pt x="7594" y="1945"/>
                    <a:pt x="7562" y="1756"/>
                  </a:cubicBezTo>
                  <a:cubicBezTo>
                    <a:pt x="7562" y="1630"/>
                    <a:pt x="7436" y="1504"/>
                    <a:pt x="7310" y="1473"/>
                  </a:cubicBezTo>
                  <a:cubicBezTo>
                    <a:pt x="7287" y="1465"/>
                    <a:pt x="7259" y="1461"/>
                    <a:pt x="7229" y="1461"/>
                  </a:cubicBezTo>
                  <a:cubicBezTo>
                    <a:pt x="7141" y="1461"/>
                    <a:pt x="7034" y="1497"/>
                    <a:pt x="6964" y="1567"/>
                  </a:cubicBezTo>
                  <a:lnTo>
                    <a:pt x="6491" y="2040"/>
                  </a:lnTo>
                  <a:cubicBezTo>
                    <a:pt x="6365" y="2166"/>
                    <a:pt x="6192" y="2229"/>
                    <a:pt x="6014" y="2229"/>
                  </a:cubicBezTo>
                  <a:cubicBezTo>
                    <a:pt x="5837" y="2229"/>
                    <a:pt x="5656" y="2166"/>
                    <a:pt x="5514" y="2040"/>
                  </a:cubicBezTo>
                  <a:cubicBezTo>
                    <a:pt x="5231" y="1756"/>
                    <a:pt x="5231" y="1315"/>
                    <a:pt x="5514" y="1032"/>
                  </a:cubicBezTo>
                  <a:lnTo>
                    <a:pt x="6018" y="622"/>
                  </a:lnTo>
                  <a:cubicBezTo>
                    <a:pt x="6113" y="528"/>
                    <a:pt x="6144" y="370"/>
                    <a:pt x="6113" y="276"/>
                  </a:cubicBezTo>
                  <a:cubicBezTo>
                    <a:pt x="6050" y="150"/>
                    <a:pt x="5955" y="55"/>
                    <a:pt x="5829" y="24"/>
                  </a:cubicBezTo>
                  <a:cubicBezTo>
                    <a:pt x="5703" y="8"/>
                    <a:pt x="5593" y="0"/>
                    <a:pt x="548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3" name="Google Shape;3513;p37"/>
            <p:cNvSpPr/>
            <p:nvPr/>
          </p:nvSpPr>
          <p:spPr>
            <a:xfrm>
              <a:off x="-34250375" y="3565950"/>
              <a:ext cx="46500" cy="46500"/>
            </a:xfrm>
            <a:custGeom>
              <a:avLst/>
              <a:gdLst/>
              <a:ahLst/>
              <a:cxnLst/>
              <a:rect l="l" t="t" r="r" b="b"/>
              <a:pathLst>
                <a:path w="1860" h="1860" extrusionOk="0">
                  <a:moveTo>
                    <a:pt x="1" y="1"/>
                  </a:moveTo>
                  <a:lnTo>
                    <a:pt x="1" y="1859"/>
                  </a:lnTo>
                  <a:lnTo>
                    <a:pt x="1860" y="1859"/>
                  </a:lnTo>
                  <a:lnTo>
                    <a:pt x="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4" name="Google Shape;3514;p37"/>
            <p:cNvSpPr/>
            <p:nvPr/>
          </p:nvSpPr>
          <p:spPr>
            <a:xfrm>
              <a:off x="-34405525" y="3558075"/>
              <a:ext cx="206375" cy="276475"/>
            </a:xfrm>
            <a:custGeom>
              <a:avLst/>
              <a:gdLst/>
              <a:ahLst/>
              <a:cxnLst/>
              <a:rect l="l" t="t" r="r" b="b"/>
              <a:pathLst>
                <a:path w="8255" h="11059" extrusionOk="0">
                  <a:moveTo>
                    <a:pt x="3812" y="1450"/>
                  </a:moveTo>
                  <a:cubicBezTo>
                    <a:pt x="4001" y="1450"/>
                    <a:pt x="4159" y="1607"/>
                    <a:pt x="4159" y="1796"/>
                  </a:cubicBezTo>
                  <a:cubicBezTo>
                    <a:pt x="4159" y="2017"/>
                    <a:pt x="4001" y="2174"/>
                    <a:pt x="3812" y="2174"/>
                  </a:cubicBezTo>
                  <a:cubicBezTo>
                    <a:pt x="3623" y="2174"/>
                    <a:pt x="3466" y="2017"/>
                    <a:pt x="3466" y="1796"/>
                  </a:cubicBezTo>
                  <a:cubicBezTo>
                    <a:pt x="3466" y="1607"/>
                    <a:pt x="3623" y="1450"/>
                    <a:pt x="3812" y="1450"/>
                  </a:cubicBezTo>
                  <a:close/>
                  <a:moveTo>
                    <a:pt x="3812" y="2836"/>
                  </a:moveTo>
                  <a:cubicBezTo>
                    <a:pt x="4001" y="2836"/>
                    <a:pt x="4159" y="2993"/>
                    <a:pt x="4159" y="3183"/>
                  </a:cubicBezTo>
                  <a:lnTo>
                    <a:pt x="4159" y="5293"/>
                  </a:lnTo>
                  <a:cubicBezTo>
                    <a:pt x="4159" y="5482"/>
                    <a:pt x="4001" y="5640"/>
                    <a:pt x="3812" y="5640"/>
                  </a:cubicBezTo>
                  <a:cubicBezTo>
                    <a:pt x="3623" y="5640"/>
                    <a:pt x="3466" y="5482"/>
                    <a:pt x="3466" y="5293"/>
                  </a:cubicBezTo>
                  <a:lnTo>
                    <a:pt x="3466" y="3183"/>
                  </a:lnTo>
                  <a:cubicBezTo>
                    <a:pt x="3466" y="2993"/>
                    <a:pt x="3623" y="2836"/>
                    <a:pt x="3812" y="2836"/>
                  </a:cubicBezTo>
                  <a:close/>
                  <a:moveTo>
                    <a:pt x="5860" y="6301"/>
                  </a:moveTo>
                  <a:cubicBezTo>
                    <a:pt x="6049" y="6301"/>
                    <a:pt x="6207" y="6459"/>
                    <a:pt x="6207" y="6648"/>
                  </a:cubicBezTo>
                  <a:cubicBezTo>
                    <a:pt x="6207" y="6837"/>
                    <a:pt x="6049" y="6995"/>
                    <a:pt x="5860" y="6995"/>
                  </a:cubicBezTo>
                  <a:lnTo>
                    <a:pt x="1733" y="6995"/>
                  </a:lnTo>
                  <a:cubicBezTo>
                    <a:pt x="1544" y="6995"/>
                    <a:pt x="1387" y="6837"/>
                    <a:pt x="1387" y="6648"/>
                  </a:cubicBezTo>
                  <a:cubicBezTo>
                    <a:pt x="1387" y="6459"/>
                    <a:pt x="1544" y="6301"/>
                    <a:pt x="1733" y="6301"/>
                  </a:cubicBezTo>
                  <a:close/>
                  <a:moveTo>
                    <a:pt x="4537" y="7688"/>
                  </a:moveTo>
                  <a:cubicBezTo>
                    <a:pt x="4726" y="7688"/>
                    <a:pt x="4884" y="7845"/>
                    <a:pt x="4884" y="8034"/>
                  </a:cubicBezTo>
                  <a:cubicBezTo>
                    <a:pt x="4884" y="8223"/>
                    <a:pt x="4726" y="8381"/>
                    <a:pt x="4537" y="8381"/>
                  </a:cubicBezTo>
                  <a:lnTo>
                    <a:pt x="1733" y="8381"/>
                  </a:lnTo>
                  <a:cubicBezTo>
                    <a:pt x="1544" y="8381"/>
                    <a:pt x="1387" y="8223"/>
                    <a:pt x="1387" y="8034"/>
                  </a:cubicBezTo>
                  <a:cubicBezTo>
                    <a:pt x="1387" y="7845"/>
                    <a:pt x="1544" y="7688"/>
                    <a:pt x="1733" y="7688"/>
                  </a:cubicBezTo>
                  <a:close/>
                  <a:moveTo>
                    <a:pt x="347" y="1"/>
                  </a:moveTo>
                  <a:cubicBezTo>
                    <a:pt x="158" y="1"/>
                    <a:pt x="0" y="158"/>
                    <a:pt x="0" y="347"/>
                  </a:cubicBezTo>
                  <a:lnTo>
                    <a:pt x="0" y="10681"/>
                  </a:lnTo>
                  <a:cubicBezTo>
                    <a:pt x="0" y="10964"/>
                    <a:pt x="158" y="11059"/>
                    <a:pt x="347" y="11059"/>
                  </a:cubicBezTo>
                  <a:lnTo>
                    <a:pt x="3466" y="11059"/>
                  </a:lnTo>
                  <a:cubicBezTo>
                    <a:pt x="3466" y="10712"/>
                    <a:pt x="3592" y="10366"/>
                    <a:pt x="3844" y="10082"/>
                  </a:cubicBezTo>
                  <a:lnTo>
                    <a:pt x="4254" y="9704"/>
                  </a:lnTo>
                  <a:lnTo>
                    <a:pt x="1702" y="9704"/>
                  </a:lnTo>
                  <a:cubicBezTo>
                    <a:pt x="1481" y="9704"/>
                    <a:pt x="1324" y="9546"/>
                    <a:pt x="1324" y="9326"/>
                  </a:cubicBezTo>
                  <a:cubicBezTo>
                    <a:pt x="1324" y="9137"/>
                    <a:pt x="1481" y="8979"/>
                    <a:pt x="1702" y="8979"/>
                  </a:cubicBezTo>
                  <a:lnTo>
                    <a:pt x="4915" y="8979"/>
                  </a:lnTo>
                  <a:lnTo>
                    <a:pt x="6963" y="6932"/>
                  </a:lnTo>
                  <a:cubicBezTo>
                    <a:pt x="6900" y="6585"/>
                    <a:pt x="6805" y="6238"/>
                    <a:pt x="6931" y="5703"/>
                  </a:cubicBezTo>
                  <a:cubicBezTo>
                    <a:pt x="7089" y="4915"/>
                    <a:pt x="7562" y="4254"/>
                    <a:pt x="8255" y="3876"/>
                  </a:cubicBezTo>
                  <a:lnTo>
                    <a:pt x="8255" y="2773"/>
                  </a:lnTo>
                  <a:lnTo>
                    <a:pt x="5860" y="2773"/>
                  </a:lnTo>
                  <a:cubicBezTo>
                    <a:pt x="5671" y="2773"/>
                    <a:pt x="5514" y="2615"/>
                    <a:pt x="5514" y="2395"/>
                  </a:cubicBezTo>
                  <a:lnTo>
                    <a:pt x="551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15" name="Google Shape;3515;p37"/>
          <p:cNvGrpSpPr/>
          <p:nvPr/>
        </p:nvGrpSpPr>
        <p:grpSpPr>
          <a:xfrm>
            <a:off x="4777763" y="2206432"/>
            <a:ext cx="339253" cy="339253"/>
            <a:chOff x="3271200" y="1435075"/>
            <a:chExt cx="481825" cy="481825"/>
          </a:xfrm>
        </p:grpSpPr>
        <p:sp>
          <p:nvSpPr>
            <p:cNvPr id="3516" name="Google Shape;3516;p37"/>
            <p:cNvSpPr/>
            <p:nvPr/>
          </p:nvSpPr>
          <p:spPr>
            <a:xfrm>
              <a:off x="3271200" y="1435075"/>
              <a:ext cx="481825" cy="481825"/>
            </a:xfrm>
            <a:custGeom>
              <a:avLst/>
              <a:gdLst/>
              <a:ahLst/>
              <a:cxnLst/>
              <a:rect l="l" t="t" r="r" b="b"/>
              <a:pathLst>
                <a:path w="19273" h="19273" extrusionOk="0">
                  <a:moveTo>
                    <a:pt x="9597" y="2259"/>
                  </a:moveTo>
                  <a:cubicBezTo>
                    <a:pt x="13635" y="2259"/>
                    <a:pt x="17014" y="5545"/>
                    <a:pt x="17014" y="9601"/>
                  </a:cubicBezTo>
                  <a:cubicBezTo>
                    <a:pt x="17014" y="13636"/>
                    <a:pt x="13654" y="17014"/>
                    <a:pt x="9597" y="17014"/>
                  </a:cubicBezTo>
                  <a:cubicBezTo>
                    <a:pt x="5562" y="17014"/>
                    <a:pt x="2259" y="13654"/>
                    <a:pt x="2259" y="9601"/>
                  </a:cubicBezTo>
                  <a:cubicBezTo>
                    <a:pt x="2259" y="5563"/>
                    <a:pt x="5541" y="2259"/>
                    <a:pt x="9597" y="2259"/>
                  </a:cubicBezTo>
                  <a:close/>
                  <a:moveTo>
                    <a:pt x="9597" y="1"/>
                  </a:moveTo>
                  <a:cubicBezTo>
                    <a:pt x="4304" y="1"/>
                    <a:pt x="0" y="4307"/>
                    <a:pt x="0" y="9601"/>
                  </a:cubicBezTo>
                  <a:cubicBezTo>
                    <a:pt x="0" y="14892"/>
                    <a:pt x="4304" y="19273"/>
                    <a:pt x="9597" y="19273"/>
                  </a:cubicBezTo>
                  <a:cubicBezTo>
                    <a:pt x="14891" y="19273"/>
                    <a:pt x="19272" y="14892"/>
                    <a:pt x="19272" y="9601"/>
                  </a:cubicBezTo>
                  <a:cubicBezTo>
                    <a:pt x="19272" y="4307"/>
                    <a:pt x="14891" y="1"/>
                    <a:pt x="95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517" name="Google Shape;3517;p37"/>
            <p:cNvSpPr/>
            <p:nvPr/>
          </p:nvSpPr>
          <p:spPr>
            <a:xfrm>
              <a:off x="3356575" y="1520525"/>
              <a:ext cx="311000" cy="311025"/>
            </a:xfrm>
            <a:custGeom>
              <a:avLst/>
              <a:gdLst/>
              <a:ahLst/>
              <a:cxnLst/>
              <a:rect l="l" t="t" r="r" b="b"/>
              <a:pathLst>
                <a:path w="12440" h="12441" extrusionOk="0">
                  <a:moveTo>
                    <a:pt x="8516" y="3359"/>
                  </a:moveTo>
                  <a:cubicBezTo>
                    <a:pt x="8661" y="3359"/>
                    <a:pt x="8805" y="3414"/>
                    <a:pt x="8917" y="3524"/>
                  </a:cubicBezTo>
                  <a:cubicBezTo>
                    <a:pt x="9136" y="3744"/>
                    <a:pt x="9136" y="4102"/>
                    <a:pt x="8917" y="4322"/>
                  </a:cubicBezTo>
                  <a:lnTo>
                    <a:pt x="7056" y="6183"/>
                  </a:lnTo>
                  <a:lnTo>
                    <a:pt x="8917" y="8041"/>
                  </a:lnTo>
                  <a:cubicBezTo>
                    <a:pt x="9326" y="8453"/>
                    <a:pt x="8939" y="9009"/>
                    <a:pt x="8502" y="9009"/>
                  </a:cubicBezTo>
                  <a:cubicBezTo>
                    <a:pt x="8371" y="9009"/>
                    <a:pt x="8235" y="8959"/>
                    <a:pt x="8116" y="8839"/>
                  </a:cubicBezTo>
                  <a:lnTo>
                    <a:pt x="5857" y="6580"/>
                  </a:lnTo>
                  <a:cubicBezTo>
                    <a:pt x="5637" y="6360"/>
                    <a:pt x="5637" y="6002"/>
                    <a:pt x="5857" y="5782"/>
                  </a:cubicBezTo>
                  <a:lnTo>
                    <a:pt x="8116" y="3524"/>
                  </a:lnTo>
                  <a:cubicBezTo>
                    <a:pt x="8227" y="3414"/>
                    <a:pt x="8372" y="3359"/>
                    <a:pt x="8516" y="3359"/>
                  </a:cubicBezTo>
                  <a:close/>
                  <a:moveTo>
                    <a:pt x="5619" y="1"/>
                  </a:moveTo>
                  <a:cubicBezTo>
                    <a:pt x="4367" y="112"/>
                    <a:pt x="3177" y="606"/>
                    <a:pt x="2214" y="1413"/>
                  </a:cubicBezTo>
                  <a:lnTo>
                    <a:pt x="2590" y="1789"/>
                  </a:lnTo>
                  <a:cubicBezTo>
                    <a:pt x="3002" y="2199"/>
                    <a:pt x="2615" y="2757"/>
                    <a:pt x="2178" y="2757"/>
                  </a:cubicBezTo>
                  <a:cubicBezTo>
                    <a:pt x="2047" y="2757"/>
                    <a:pt x="1912" y="2707"/>
                    <a:pt x="1792" y="2587"/>
                  </a:cubicBezTo>
                  <a:lnTo>
                    <a:pt x="1416" y="2211"/>
                  </a:lnTo>
                  <a:cubicBezTo>
                    <a:pt x="609" y="3175"/>
                    <a:pt x="118" y="4364"/>
                    <a:pt x="3" y="5617"/>
                  </a:cubicBezTo>
                  <a:lnTo>
                    <a:pt x="536" y="5617"/>
                  </a:lnTo>
                  <a:cubicBezTo>
                    <a:pt x="1280" y="5617"/>
                    <a:pt x="1283" y="6746"/>
                    <a:pt x="536" y="6746"/>
                  </a:cubicBezTo>
                  <a:lnTo>
                    <a:pt x="0" y="6746"/>
                  </a:lnTo>
                  <a:cubicBezTo>
                    <a:pt x="118" y="8035"/>
                    <a:pt x="627" y="9287"/>
                    <a:pt x="1413" y="10227"/>
                  </a:cubicBezTo>
                  <a:lnTo>
                    <a:pt x="1789" y="9850"/>
                  </a:lnTo>
                  <a:cubicBezTo>
                    <a:pt x="1910" y="9730"/>
                    <a:pt x="2045" y="9679"/>
                    <a:pt x="2176" y="9679"/>
                  </a:cubicBezTo>
                  <a:cubicBezTo>
                    <a:pt x="2613" y="9679"/>
                    <a:pt x="2995" y="10244"/>
                    <a:pt x="2587" y="10651"/>
                  </a:cubicBezTo>
                  <a:lnTo>
                    <a:pt x="2211" y="11028"/>
                  </a:lnTo>
                  <a:cubicBezTo>
                    <a:pt x="3174" y="11832"/>
                    <a:pt x="4364" y="12326"/>
                    <a:pt x="5616" y="12440"/>
                  </a:cubicBezTo>
                  <a:lnTo>
                    <a:pt x="5616" y="11904"/>
                  </a:lnTo>
                  <a:cubicBezTo>
                    <a:pt x="5616" y="11530"/>
                    <a:pt x="5899" y="11343"/>
                    <a:pt x="6182" y="11343"/>
                  </a:cubicBezTo>
                  <a:cubicBezTo>
                    <a:pt x="6464" y="11343"/>
                    <a:pt x="6745" y="11530"/>
                    <a:pt x="6745" y="11904"/>
                  </a:cubicBezTo>
                  <a:lnTo>
                    <a:pt x="6745" y="12440"/>
                  </a:lnTo>
                  <a:cubicBezTo>
                    <a:pt x="8034" y="12323"/>
                    <a:pt x="9287" y="11811"/>
                    <a:pt x="10226" y="11028"/>
                  </a:cubicBezTo>
                  <a:lnTo>
                    <a:pt x="9850" y="10651"/>
                  </a:lnTo>
                  <a:cubicBezTo>
                    <a:pt x="9445" y="10246"/>
                    <a:pt x="9822" y="9678"/>
                    <a:pt x="10259" y="9678"/>
                  </a:cubicBezTo>
                  <a:cubicBezTo>
                    <a:pt x="10390" y="9678"/>
                    <a:pt x="10526" y="9729"/>
                    <a:pt x="10648" y="9850"/>
                  </a:cubicBezTo>
                  <a:lnTo>
                    <a:pt x="11024" y="10227"/>
                  </a:lnTo>
                  <a:cubicBezTo>
                    <a:pt x="11810" y="9287"/>
                    <a:pt x="12319" y="8035"/>
                    <a:pt x="12437" y="6746"/>
                  </a:cubicBezTo>
                  <a:lnTo>
                    <a:pt x="11904" y="6746"/>
                  </a:lnTo>
                  <a:cubicBezTo>
                    <a:pt x="11160" y="6746"/>
                    <a:pt x="11157" y="5617"/>
                    <a:pt x="11904" y="5617"/>
                  </a:cubicBezTo>
                  <a:lnTo>
                    <a:pt x="12440" y="5617"/>
                  </a:lnTo>
                  <a:cubicBezTo>
                    <a:pt x="12325" y="4364"/>
                    <a:pt x="11834" y="3175"/>
                    <a:pt x="11027" y="2211"/>
                  </a:cubicBezTo>
                  <a:lnTo>
                    <a:pt x="10651" y="2587"/>
                  </a:lnTo>
                  <a:cubicBezTo>
                    <a:pt x="10529" y="2709"/>
                    <a:pt x="10392" y="2760"/>
                    <a:pt x="10261" y="2760"/>
                  </a:cubicBezTo>
                  <a:cubicBezTo>
                    <a:pt x="9823" y="2760"/>
                    <a:pt x="9443" y="2197"/>
                    <a:pt x="9853" y="1789"/>
                  </a:cubicBezTo>
                  <a:lnTo>
                    <a:pt x="10232" y="1413"/>
                  </a:lnTo>
                  <a:cubicBezTo>
                    <a:pt x="9290" y="627"/>
                    <a:pt x="8037" y="115"/>
                    <a:pt x="6748" y="1"/>
                  </a:cubicBezTo>
                  <a:lnTo>
                    <a:pt x="6748" y="537"/>
                  </a:lnTo>
                  <a:cubicBezTo>
                    <a:pt x="6748" y="909"/>
                    <a:pt x="6466" y="1096"/>
                    <a:pt x="6183" y="1096"/>
                  </a:cubicBezTo>
                  <a:cubicBezTo>
                    <a:pt x="5901" y="1096"/>
                    <a:pt x="5619" y="910"/>
                    <a:pt x="5619" y="537"/>
                  </a:cubicBezTo>
                  <a:lnTo>
                    <a:pt x="561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3518" name="Google Shape;3518;p37"/>
          <p:cNvGrpSpPr/>
          <p:nvPr/>
        </p:nvGrpSpPr>
        <p:grpSpPr>
          <a:xfrm>
            <a:off x="4777684" y="3786647"/>
            <a:ext cx="339411" cy="337193"/>
            <a:chOff x="3863900" y="4993625"/>
            <a:chExt cx="482050" cy="478900"/>
          </a:xfrm>
        </p:grpSpPr>
        <p:sp>
          <p:nvSpPr>
            <p:cNvPr id="3519" name="Google Shape;3519;p37"/>
            <p:cNvSpPr/>
            <p:nvPr/>
          </p:nvSpPr>
          <p:spPr>
            <a:xfrm>
              <a:off x="3877525" y="5058825"/>
              <a:ext cx="315450" cy="164750"/>
            </a:xfrm>
            <a:custGeom>
              <a:avLst/>
              <a:gdLst/>
              <a:ahLst/>
              <a:cxnLst/>
              <a:rect l="l" t="t" r="r" b="b"/>
              <a:pathLst>
                <a:path w="12618" h="6590" extrusionOk="0">
                  <a:moveTo>
                    <a:pt x="3647" y="1"/>
                  </a:moveTo>
                  <a:lnTo>
                    <a:pt x="169" y="1846"/>
                  </a:lnTo>
                  <a:cubicBezTo>
                    <a:pt x="109" y="1877"/>
                    <a:pt x="51" y="1913"/>
                    <a:pt x="0" y="1952"/>
                  </a:cubicBezTo>
                  <a:lnTo>
                    <a:pt x="8892" y="6589"/>
                  </a:lnTo>
                  <a:lnTo>
                    <a:pt x="12617" y="4746"/>
                  </a:lnTo>
                  <a:lnTo>
                    <a:pt x="364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520" name="Google Shape;3520;p37"/>
            <p:cNvSpPr/>
            <p:nvPr/>
          </p:nvSpPr>
          <p:spPr>
            <a:xfrm>
              <a:off x="4113750" y="5133350"/>
              <a:ext cx="232200" cy="339175"/>
            </a:xfrm>
            <a:custGeom>
              <a:avLst/>
              <a:gdLst/>
              <a:ahLst/>
              <a:cxnLst/>
              <a:rect l="l" t="t" r="r" b="b"/>
              <a:pathLst>
                <a:path w="9288" h="13567" extrusionOk="0">
                  <a:moveTo>
                    <a:pt x="9284" y="1"/>
                  </a:moveTo>
                  <a:lnTo>
                    <a:pt x="4836" y="2202"/>
                  </a:lnTo>
                  <a:lnTo>
                    <a:pt x="4836" y="4680"/>
                  </a:lnTo>
                  <a:cubicBezTo>
                    <a:pt x="4836" y="4993"/>
                    <a:pt x="4584" y="5246"/>
                    <a:pt x="4270" y="5246"/>
                  </a:cubicBezTo>
                  <a:cubicBezTo>
                    <a:pt x="3957" y="5246"/>
                    <a:pt x="3707" y="4993"/>
                    <a:pt x="3707" y="4680"/>
                  </a:cubicBezTo>
                  <a:lnTo>
                    <a:pt x="3707" y="2762"/>
                  </a:lnTo>
                  <a:lnTo>
                    <a:pt x="0" y="4593"/>
                  </a:lnTo>
                  <a:lnTo>
                    <a:pt x="0" y="13566"/>
                  </a:lnTo>
                  <a:cubicBezTo>
                    <a:pt x="12" y="13560"/>
                    <a:pt x="24" y="13557"/>
                    <a:pt x="37" y="13551"/>
                  </a:cubicBezTo>
                  <a:lnTo>
                    <a:pt x="8552" y="9236"/>
                  </a:lnTo>
                  <a:cubicBezTo>
                    <a:pt x="9004" y="9010"/>
                    <a:pt x="9287" y="8550"/>
                    <a:pt x="9287" y="8047"/>
                  </a:cubicBezTo>
                  <a:lnTo>
                    <a:pt x="9287" y="52"/>
                  </a:lnTo>
                  <a:cubicBezTo>
                    <a:pt x="9287" y="34"/>
                    <a:pt x="9287" y="19"/>
                    <a:pt x="92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521" name="Google Shape;3521;p37"/>
            <p:cNvSpPr/>
            <p:nvPr/>
          </p:nvSpPr>
          <p:spPr>
            <a:xfrm>
              <a:off x="3998800" y="4993625"/>
              <a:ext cx="334125" cy="168500"/>
            </a:xfrm>
            <a:custGeom>
              <a:avLst/>
              <a:gdLst/>
              <a:ahLst/>
              <a:cxnLst/>
              <a:rect l="l" t="t" r="r" b="b"/>
              <a:pathLst>
                <a:path w="13365" h="6740" extrusionOk="0">
                  <a:moveTo>
                    <a:pt x="4045" y="1"/>
                  </a:moveTo>
                  <a:cubicBezTo>
                    <a:pt x="3833" y="1"/>
                    <a:pt x="3623" y="51"/>
                    <a:pt x="3430" y="151"/>
                  </a:cubicBezTo>
                  <a:lnTo>
                    <a:pt x="0" y="1970"/>
                  </a:lnTo>
                  <a:lnTo>
                    <a:pt x="9013" y="6740"/>
                  </a:lnTo>
                  <a:lnTo>
                    <a:pt x="13364" y="4587"/>
                  </a:lnTo>
                  <a:cubicBezTo>
                    <a:pt x="13298" y="4536"/>
                    <a:pt x="13226" y="4491"/>
                    <a:pt x="13150" y="4454"/>
                  </a:cubicBezTo>
                  <a:lnTo>
                    <a:pt x="4638" y="139"/>
                  </a:lnTo>
                  <a:lnTo>
                    <a:pt x="4635" y="139"/>
                  </a:lnTo>
                  <a:cubicBezTo>
                    <a:pt x="4448" y="47"/>
                    <a:pt x="4246" y="1"/>
                    <a:pt x="404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522" name="Google Shape;3522;p37"/>
            <p:cNvSpPr/>
            <p:nvPr/>
          </p:nvSpPr>
          <p:spPr>
            <a:xfrm>
              <a:off x="3863900" y="5132450"/>
              <a:ext cx="221650" cy="339925"/>
            </a:xfrm>
            <a:custGeom>
              <a:avLst/>
              <a:gdLst/>
              <a:ahLst/>
              <a:cxnLst/>
              <a:rect l="l" t="t" r="r" b="b"/>
              <a:pathLst>
                <a:path w="8866" h="13597" extrusionOk="0">
                  <a:moveTo>
                    <a:pt x="6" y="1"/>
                  </a:moveTo>
                  <a:cubicBezTo>
                    <a:pt x="3" y="25"/>
                    <a:pt x="0" y="52"/>
                    <a:pt x="0" y="76"/>
                  </a:cubicBezTo>
                  <a:lnTo>
                    <a:pt x="0" y="8095"/>
                  </a:lnTo>
                  <a:cubicBezTo>
                    <a:pt x="0" y="8589"/>
                    <a:pt x="274" y="9043"/>
                    <a:pt x="714" y="9269"/>
                  </a:cubicBezTo>
                  <a:lnTo>
                    <a:pt x="8820" y="13572"/>
                  </a:lnTo>
                  <a:lnTo>
                    <a:pt x="8826" y="13575"/>
                  </a:lnTo>
                  <a:lnTo>
                    <a:pt x="8865" y="13596"/>
                  </a:lnTo>
                  <a:lnTo>
                    <a:pt x="8865" y="4620"/>
                  </a:lnTo>
                  <a:lnTo>
                    <a:pt x="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3523" name="Google Shape;3523;p37"/>
          <p:cNvGrpSpPr/>
          <p:nvPr/>
        </p:nvGrpSpPr>
        <p:grpSpPr>
          <a:xfrm>
            <a:off x="4764504" y="1438080"/>
            <a:ext cx="365771" cy="365762"/>
            <a:chOff x="-59470075" y="3308975"/>
            <a:chExt cx="318200" cy="316075"/>
          </a:xfrm>
        </p:grpSpPr>
        <p:sp>
          <p:nvSpPr>
            <p:cNvPr id="3524" name="Google Shape;3524;p37"/>
            <p:cNvSpPr/>
            <p:nvPr/>
          </p:nvSpPr>
          <p:spPr>
            <a:xfrm>
              <a:off x="-59403925" y="3522625"/>
              <a:ext cx="21275" cy="20500"/>
            </a:xfrm>
            <a:custGeom>
              <a:avLst/>
              <a:gdLst/>
              <a:ahLst/>
              <a:cxnLst/>
              <a:rect l="l" t="t" r="r" b="b"/>
              <a:pathLst>
                <a:path w="851" h="820" extrusionOk="0">
                  <a:moveTo>
                    <a:pt x="0" y="1"/>
                  </a:moveTo>
                  <a:lnTo>
                    <a:pt x="0" y="820"/>
                  </a:lnTo>
                  <a:lnTo>
                    <a:pt x="851" y="820"/>
                  </a:lnTo>
                  <a:lnTo>
                    <a:pt x="8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5" name="Google Shape;3525;p37"/>
            <p:cNvSpPr/>
            <p:nvPr/>
          </p:nvSpPr>
          <p:spPr>
            <a:xfrm>
              <a:off x="-59362175" y="3522625"/>
              <a:ext cx="20500" cy="20500"/>
            </a:xfrm>
            <a:custGeom>
              <a:avLst/>
              <a:gdLst/>
              <a:ahLst/>
              <a:cxnLst/>
              <a:rect l="l" t="t" r="r" b="b"/>
              <a:pathLst>
                <a:path w="820" h="820" extrusionOk="0">
                  <a:moveTo>
                    <a:pt x="0" y="1"/>
                  </a:moveTo>
                  <a:lnTo>
                    <a:pt x="0" y="820"/>
                  </a:lnTo>
                  <a:lnTo>
                    <a:pt x="819" y="820"/>
                  </a:lnTo>
                  <a:lnTo>
                    <a:pt x="81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6" name="Google Shape;3526;p37"/>
            <p:cNvSpPr/>
            <p:nvPr/>
          </p:nvSpPr>
          <p:spPr>
            <a:xfrm>
              <a:off x="-59321225" y="3522625"/>
              <a:ext cx="20500" cy="20500"/>
            </a:xfrm>
            <a:custGeom>
              <a:avLst/>
              <a:gdLst/>
              <a:ahLst/>
              <a:cxnLst/>
              <a:rect l="l" t="t" r="r" b="b"/>
              <a:pathLst>
                <a:path w="820" h="820" extrusionOk="0">
                  <a:moveTo>
                    <a:pt x="0" y="1"/>
                  </a:moveTo>
                  <a:lnTo>
                    <a:pt x="0" y="820"/>
                  </a:lnTo>
                  <a:lnTo>
                    <a:pt x="820" y="820"/>
                  </a:lnTo>
                  <a:lnTo>
                    <a:pt x="82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7" name="Google Shape;3527;p37"/>
            <p:cNvSpPr/>
            <p:nvPr/>
          </p:nvSpPr>
          <p:spPr>
            <a:xfrm>
              <a:off x="-59279475" y="3522625"/>
              <a:ext cx="20500" cy="20500"/>
            </a:xfrm>
            <a:custGeom>
              <a:avLst/>
              <a:gdLst/>
              <a:ahLst/>
              <a:cxnLst/>
              <a:rect l="l" t="t" r="r" b="b"/>
              <a:pathLst>
                <a:path w="820" h="820" extrusionOk="0">
                  <a:moveTo>
                    <a:pt x="0" y="1"/>
                  </a:moveTo>
                  <a:lnTo>
                    <a:pt x="0" y="820"/>
                  </a:lnTo>
                  <a:lnTo>
                    <a:pt x="819" y="820"/>
                  </a:lnTo>
                  <a:lnTo>
                    <a:pt x="81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8" name="Google Shape;3528;p37"/>
            <p:cNvSpPr/>
            <p:nvPr/>
          </p:nvSpPr>
          <p:spPr>
            <a:xfrm>
              <a:off x="-59470075" y="3418825"/>
              <a:ext cx="317425" cy="206225"/>
            </a:xfrm>
            <a:custGeom>
              <a:avLst/>
              <a:gdLst/>
              <a:ahLst/>
              <a:cxnLst/>
              <a:rect l="l" t="t" r="r" b="b"/>
              <a:pathLst>
                <a:path w="12697" h="8249" extrusionOk="0">
                  <a:moveTo>
                    <a:pt x="10523" y="3334"/>
                  </a:moveTo>
                  <a:cubicBezTo>
                    <a:pt x="10775" y="3334"/>
                    <a:pt x="10932" y="3523"/>
                    <a:pt x="10932" y="3775"/>
                  </a:cubicBezTo>
                  <a:lnTo>
                    <a:pt x="10932" y="5413"/>
                  </a:lnTo>
                  <a:cubicBezTo>
                    <a:pt x="10932" y="5665"/>
                    <a:pt x="10712" y="5854"/>
                    <a:pt x="10523" y="5854"/>
                  </a:cubicBezTo>
                  <a:lnTo>
                    <a:pt x="2268" y="5854"/>
                  </a:lnTo>
                  <a:cubicBezTo>
                    <a:pt x="2016" y="5854"/>
                    <a:pt x="1827" y="5665"/>
                    <a:pt x="1827" y="5413"/>
                  </a:cubicBezTo>
                  <a:lnTo>
                    <a:pt x="1827" y="3775"/>
                  </a:lnTo>
                  <a:cubicBezTo>
                    <a:pt x="1827" y="3523"/>
                    <a:pt x="2016" y="3334"/>
                    <a:pt x="2268" y="3334"/>
                  </a:cubicBezTo>
                  <a:close/>
                  <a:moveTo>
                    <a:pt x="2893" y="1"/>
                  </a:moveTo>
                  <a:cubicBezTo>
                    <a:pt x="2822" y="1"/>
                    <a:pt x="2748" y="18"/>
                    <a:pt x="2678" y="57"/>
                  </a:cubicBezTo>
                  <a:lnTo>
                    <a:pt x="221" y="1727"/>
                  </a:lnTo>
                  <a:cubicBezTo>
                    <a:pt x="95" y="1790"/>
                    <a:pt x="0" y="1916"/>
                    <a:pt x="0" y="2073"/>
                  </a:cubicBezTo>
                  <a:lnTo>
                    <a:pt x="0" y="7870"/>
                  </a:lnTo>
                  <a:cubicBezTo>
                    <a:pt x="0" y="8091"/>
                    <a:pt x="221" y="8248"/>
                    <a:pt x="410" y="8248"/>
                  </a:cubicBezTo>
                  <a:lnTo>
                    <a:pt x="12255" y="8248"/>
                  </a:lnTo>
                  <a:cubicBezTo>
                    <a:pt x="12507" y="8248"/>
                    <a:pt x="12665" y="8059"/>
                    <a:pt x="12665" y="7870"/>
                  </a:cubicBezTo>
                  <a:lnTo>
                    <a:pt x="12665" y="2073"/>
                  </a:lnTo>
                  <a:cubicBezTo>
                    <a:pt x="12697" y="1884"/>
                    <a:pt x="12507" y="1664"/>
                    <a:pt x="12287" y="1664"/>
                  </a:cubicBezTo>
                  <a:lnTo>
                    <a:pt x="5797" y="1664"/>
                  </a:lnTo>
                  <a:lnTo>
                    <a:pt x="5797" y="404"/>
                  </a:lnTo>
                  <a:cubicBezTo>
                    <a:pt x="5797" y="166"/>
                    <a:pt x="5600" y="1"/>
                    <a:pt x="5382" y="1"/>
                  </a:cubicBezTo>
                  <a:cubicBezTo>
                    <a:pt x="5311" y="1"/>
                    <a:pt x="5237" y="18"/>
                    <a:pt x="5167" y="57"/>
                  </a:cubicBezTo>
                  <a:lnTo>
                    <a:pt x="3308" y="1286"/>
                  </a:lnTo>
                  <a:lnTo>
                    <a:pt x="3308" y="404"/>
                  </a:lnTo>
                  <a:cubicBezTo>
                    <a:pt x="3308" y="166"/>
                    <a:pt x="3111" y="1"/>
                    <a:pt x="28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9" name="Google Shape;3529;p37"/>
            <p:cNvSpPr/>
            <p:nvPr/>
          </p:nvSpPr>
          <p:spPr>
            <a:xfrm>
              <a:off x="-59238525" y="3522625"/>
              <a:ext cx="20500" cy="20500"/>
            </a:xfrm>
            <a:custGeom>
              <a:avLst/>
              <a:gdLst/>
              <a:ahLst/>
              <a:cxnLst/>
              <a:rect l="l" t="t" r="r" b="b"/>
              <a:pathLst>
                <a:path w="820" h="820" extrusionOk="0">
                  <a:moveTo>
                    <a:pt x="0" y="1"/>
                  </a:moveTo>
                  <a:lnTo>
                    <a:pt x="0" y="820"/>
                  </a:lnTo>
                  <a:lnTo>
                    <a:pt x="820" y="820"/>
                  </a:lnTo>
                  <a:lnTo>
                    <a:pt x="82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0" name="Google Shape;3530;p37"/>
            <p:cNvSpPr/>
            <p:nvPr/>
          </p:nvSpPr>
          <p:spPr>
            <a:xfrm>
              <a:off x="-59292875" y="3308975"/>
              <a:ext cx="106350" cy="41400"/>
            </a:xfrm>
            <a:custGeom>
              <a:avLst/>
              <a:gdLst/>
              <a:ahLst/>
              <a:cxnLst/>
              <a:rect l="l" t="t" r="r" b="b"/>
              <a:pathLst>
                <a:path w="4254" h="1656" extrusionOk="0">
                  <a:moveTo>
                    <a:pt x="1305" y="1"/>
                  </a:moveTo>
                  <a:cubicBezTo>
                    <a:pt x="904" y="1"/>
                    <a:pt x="497" y="175"/>
                    <a:pt x="158" y="545"/>
                  </a:cubicBezTo>
                  <a:cubicBezTo>
                    <a:pt x="1" y="702"/>
                    <a:pt x="64" y="986"/>
                    <a:pt x="221" y="1143"/>
                  </a:cubicBezTo>
                  <a:cubicBezTo>
                    <a:pt x="311" y="1218"/>
                    <a:pt x="409" y="1258"/>
                    <a:pt x="503" y="1258"/>
                  </a:cubicBezTo>
                  <a:cubicBezTo>
                    <a:pt x="606" y="1258"/>
                    <a:pt x="706" y="1210"/>
                    <a:pt x="788" y="1112"/>
                  </a:cubicBezTo>
                  <a:cubicBezTo>
                    <a:pt x="946" y="938"/>
                    <a:pt x="1127" y="852"/>
                    <a:pt x="1308" y="852"/>
                  </a:cubicBezTo>
                  <a:cubicBezTo>
                    <a:pt x="1489" y="852"/>
                    <a:pt x="1670" y="938"/>
                    <a:pt x="1828" y="1112"/>
                  </a:cubicBezTo>
                  <a:cubicBezTo>
                    <a:pt x="2150" y="1466"/>
                    <a:pt x="2562" y="1655"/>
                    <a:pt x="2977" y="1655"/>
                  </a:cubicBezTo>
                  <a:cubicBezTo>
                    <a:pt x="3374" y="1655"/>
                    <a:pt x="3773" y="1482"/>
                    <a:pt x="4096" y="1112"/>
                  </a:cubicBezTo>
                  <a:cubicBezTo>
                    <a:pt x="4254" y="954"/>
                    <a:pt x="4222" y="671"/>
                    <a:pt x="4065" y="513"/>
                  </a:cubicBezTo>
                  <a:cubicBezTo>
                    <a:pt x="3990" y="438"/>
                    <a:pt x="3886" y="399"/>
                    <a:pt x="3781" y="399"/>
                  </a:cubicBezTo>
                  <a:cubicBezTo>
                    <a:pt x="3665" y="399"/>
                    <a:pt x="3549" y="446"/>
                    <a:pt x="3466" y="545"/>
                  </a:cubicBezTo>
                  <a:cubicBezTo>
                    <a:pt x="3309" y="734"/>
                    <a:pt x="3135" y="828"/>
                    <a:pt x="2962" y="828"/>
                  </a:cubicBezTo>
                  <a:cubicBezTo>
                    <a:pt x="2789" y="828"/>
                    <a:pt x="2616" y="734"/>
                    <a:pt x="2458" y="545"/>
                  </a:cubicBezTo>
                  <a:cubicBezTo>
                    <a:pt x="2136" y="191"/>
                    <a:pt x="1724" y="1"/>
                    <a:pt x="130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1" name="Google Shape;3531;p37"/>
            <p:cNvSpPr/>
            <p:nvPr/>
          </p:nvSpPr>
          <p:spPr>
            <a:xfrm>
              <a:off x="-59214100" y="3371400"/>
              <a:ext cx="62225" cy="68550"/>
            </a:xfrm>
            <a:custGeom>
              <a:avLst/>
              <a:gdLst/>
              <a:ahLst/>
              <a:cxnLst/>
              <a:rect l="l" t="t" r="r" b="b"/>
              <a:pathLst>
                <a:path w="2489" h="2742" extrusionOk="0">
                  <a:moveTo>
                    <a:pt x="410" y="1"/>
                  </a:moveTo>
                  <a:cubicBezTo>
                    <a:pt x="158" y="1"/>
                    <a:pt x="0" y="190"/>
                    <a:pt x="0" y="379"/>
                  </a:cubicBezTo>
                  <a:lnTo>
                    <a:pt x="0" y="2742"/>
                  </a:lnTo>
                  <a:lnTo>
                    <a:pt x="2489" y="2742"/>
                  </a:lnTo>
                  <a:lnTo>
                    <a:pt x="2489" y="379"/>
                  </a:lnTo>
                  <a:cubicBezTo>
                    <a:pt x="2458" y="190"/>
                    <a:pt x="2268" y="1"/>
                    <a:pt x="20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2" name="Google Shape;3532;p37"/>
            <p:cNvSpPr/>
            <p:nvPr/>
          </p:nvSpPr>
          <p:spPr>
            <a:xfrm>
              <a:off x="-59297600" y="3392600"/>
              <a:ext cx="62250" cy="48150"/>
            </a:xfrm>
            <a:custGeom>
              <a:avLst/>
              <a:gdLst/>
              <a:ahLst/>
              <a:cxnLst/>
              <a:rect l="l" t="t" r="r" b="b"/>
              <a:pathLst>
                <a:path w="2490" h="1926" extrusionOk="0">
                  <a:moveTo>
                    <a:pt x="387" y="0"/>
                  </a:moveTo>
                  <a:cubicBezTo>
                    <a:pt x="163" y="0"/>
                    <a:pt x="1" y="177"/>
                    <a:pt x="1" y="382"/>
                  </a:cubicBezTo>
                  <a:lnTo>
                    <a:pt x="1" y="1925"/>
                  </a:lnTo>
                  <a:lnTo>
                    <a:pt x="2489" y="1925"/>
                  </a:lnTo>
                  <a:lnTo>
                    <a:pt x="2489" y="382"/>
                  </a:lnTo>
                  <a:cubicBezTo>
                    <a:pt x="2489" y="161"/>
                    <a:pt x="2300" y="4"/>
                    <a:pt x="2080" y="4"/>
                  </a:cubicBezTo>
                  <a:lnTo>
                    <a:pt x="442" y="4"/>
                  </a:lnTo>
                  <a:cubicBezTo>
                    <a:pt x="423" y="1"/>
                    <a:pt x="405" y="0"/>
                    <a:pt x="38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33" name="Google Shape;3533;p37"/>
          <p:cNvGrpSpPr/>
          <p:nvPr/>
        </p:nvGrpSpPr>
        <p:grpSpPr>
          <a:xfrm>
            <a:off x="704430" y="1453872"/>
            <a:ext cx="2826037" cy="3282588"/>
            <a:chOff x="1776050" y="238125"/>
            <a:chExt cx="4458175" cy="5178400"/>
          </a:xfrm>
        </p:grpSpPr>
        <p:sp>
          <p:nvSpPr>
            <p:cNvPr id="3534" name="Google Shape;3534;p37"/>
            <p:cNvSpPr/>
            <p:nvPr/>
          </p:nvSpPr>
          <p:spPr>
            <a:xfrm>
              <a:off x="3200400" y="1682600"/>
              <a:ext cx="3033825" cy="2832650"/>
            </a:xfrm>
            <a:custGeom>
              <a:avLst/>
              <a:gdLst/>
              <a:ahLst/>
              <a:cxnLst/>
              <a:rect l="l" t="t" r="r" b="b"/>
              <a:pathLst>
                <a:path w="121353" h="113306" extrusionOk="0">
                  <a:moveTo>
                    <a:pt x="121353" y="0"/>
                  </a:moveTo>
                  <a:lnTo>
                    <a:pt x="91095" y="644"/>
                  </a:lnTo>
                  <a:lnTo>
                    <a:pt x="91095" y="11588"/>
                  </a:lnTo>
                  <a:lnTo>
                    <a:pt x="67919" y="11105"/>
                  </a:lnTo>
                  <a:lnTo>
                    <a:pt x="67919" y="22371"/>
                  </a:lnTo>
                  <a:lnTo>
                    <a:pt x="45709" y="22371"/>
                  </a:lnTo>
                  <a:lnTo>
                    <a:pt x="45709" y="33638"/>
                  </a:lnTo>
                  <a:lnTo>
                    <a:pt x="22855" y="33638"/>
                  </a:lnTo>
                  <a:lnTo>
                    <a:pt x="22855" y="44904"/>
                  </a:lnTo>
                  <a:lnTo>
                    <a:pt x="1" y="44904"/>
                  </a:lnTo>
                  <a:lnTo>
                    <a:pt x="1" y="113305"/>
                  </a:lnTo>
                  <a:lnTo>
                    <a:pt x="121353" y="54078"/>
                  </a:lnTo>
                  <a:lnTo>
                    <a:pt x="12135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5" name="Google Shape;3535;p37"/>
            <p:cNvSpPr/>
            <p:nvPr/>
          </p:nvSpPr>
          <p:spPr>
            <a:xfrm>
              <a:off x="1776050" y="2105075"/>
              <a:ext cx="1424375" cy="2410175"/>
            </a:xfrm>
            <a:custGeom>
              <a:avLst/>
              <a:gdLst/>
              <a:ahLst/>
              <a:cxnLst/>
              <a:rect l="l" t="t" r="r" b="b"/>
              <a:pathLst>
                <a:path w="56975" h="96407" extrusionOk="0">
                  <a:moveTo>
                    <a:pt x="1" y="0"/>
                  </a:moveTo>
                  <a:lnTo>
                    <a:pt x="1" y="64861"/>
                  </a:lnTo>
                  <a:lnTo>
                    <a:pt x="56975" y="96406"/>
                  </a:lnTo>
                  <a:lnTo>
                    <a:pt x="56975" y="28005"/>
                  </a:lnTo>
                  <a:lnTo>
                    <a:pt x="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6" name="Google Shape;3536;p37"/>
            <p:cNvSpPr/>
            <p:nvPr/>
          </p:nvSpPr>
          <p:spPr>
            <a:xfrm>
              <a:off x="2347400" y="1823425"/>
              <a:ext cx="1995750" cy="700125"/>
            </a:xfrm>
            <a:custGeom>
              <a:avLst/>
              <a:gdLst/>
              <a:ahLst/>
              <a:cxnLst/>
              <a:rect l="l" t="t" r="r" b="b"/>
              <a:pathLst>
                <a:path w="79830" h="28005" extrusionOk="0">
                  <a:moveTo>
                    <a:pt x="1" y="0"/>
                  </a:moveTo>
                  <a:lnTo>
                    <a:pt x="56975" y="28005"/>
                  </a:lnTo>
                  <a:lnTo>
                    <a:pt x="79829" y="28005"/>
                  </a:lnTo>
                  <a:lnTo>
                    <a:pt x="2317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7" name="Google Shape;3537;p37"/>
            <p:cNvSpPr/>
            <p:nvPr/>
          </p:nvSpPr>
          <p:spPr>
            <a:xfrm>
              <a:off x="2926800" y="1533725"/>
              <a:ext cx="1416350" cy="989825"/>
            </a:xfrm>
            <a:custGeom>
              <a:avLst/>
              <a:gdLst/>
              <a:ahLst/>
              <a:cxnLst/>
              <a:rect l="l" t="t" r="r" b="b"/>
              <a:pathLst>
                <a:path w="56654" h="39593" extrusionOk="0">
                  <a:moveTo>
                    <a:pt x="1" y="0"/>
                  </a:moveTo>
                  <a:lnTo>
                    <a:pt x="1" y="11588"/>
                  </a:lnTo>
                  <a:lnTo>
                    <a:pt x="56653" y="39593"/>
                  </a:lnTo>
                  <a:lnTo>
                    <a:pt x="56653" y="28487"/>
                  </a:lnTo>
                  <a:lnTo>
                    <a:pt x="1" y="0"/>
                  </a:lnTo>
                  <a:close/>
                </a:path>
              </a:pathLst>
            </a:custGeom>
            <a:solidFill>
              <a:srgbClr val="99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8" name="Google Shape;3538;p37"/>
            <p:cNvSpPr/>
            <p:nvPr/>
          </p:nvSpPr>
          <p:spPr>
            <a:xfrm>
              <a:off x="1776050" y="2105075"/>
              <a:ext cx="1995750" cy="700125"/>
            </a:xfrm>
            <a:custGeom>
              <a:avLst/>
              <a:gdLst/>
              <a:ahLst/>
              <a:cxnLst/>
              <a:rect l="l" t="t" r="r" b="b"/>
              <a:pathLst>
                <a:path w="79830" h="28005" extrusionOk="0">
                  <a:moveTo>
                    <a:pt x="1" y="0"/>
                  </a:moveTo>
                  <a:lnTo>
                    <a:pt x="56975" y="28005"/>
                  </a:lnTo>
                  <a:lnTo>
                    <a:pt x="79829" y="28005"/>
                  </a:lnTo>
                  <a:lnTo>
                    <a:pt x="22855" y="0"/>
                  </a:lnTo>
                  <a:close/>
                </a:path>
              </a:pathLst>
            </a:custGeom>
            <a:solidFill>
              <a:srgbClr val="5757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9" name="Google Shape;3539;p37"/>
            <p:cNvSpPr/>
            <p:nvPr/>
          </p:nvSpPr>
          <p:spPr>
            <a:xfrm>
              <a:off x="2347400" y="1823425"/>
              <a:ext cx="1424400" cy="981775"/>
            </a:xfrm>
            <a:custGeom>
              <a:avLst/>
              <a:gdLst/>
              <a:ahLst/>
              <a:cxnLst/>
              <a:rect l="l" t="t" r="r" b="b"/>
              <a:pathLst>
                <a:path w="56976" h="39271" extrusionOk="0">
                  <a:moveTo>
                    <a:pt x="1" y="0"/>
                  </a:moveTo>
                  <a:lnTo>
                    <a:pt x="1" y="11266"/>
                  </a:lnTo>
                  <a:lnTo>
                    <a:pt x="56975" y="39271"/>
                  </a:lnTo>
                  <a:lnTo>
                    <a:pt x="56975" y="28005"/>
                  </a:lnTo>
                  <a:lnTo>
                    <a:pt x="1" y="0"/>
                  </a:lnTo>
                  <a:close/>
                </a:path>
              </a:pathLst>
            </a:custGeom>
            <a:solidFill>
              <a:srgbClr val="99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0" name="Google Shape;3540;p37"/>
            <p:cNvSpPr/>
            <p:nvPr/>
          </p:nvSpPr>
          <p:spPr>
            <a:xfrm>
              <a:off x="2926800" y="1529700"/>
              <a:ext cx="1971600" cy="716225"/>
            </a:xfrm>
            <a:custGeom>
              <a:avLst/>
              <a:gdLst/>
              <a:ahLst/>
              <a:cxnLst/>
              <a:rect l="l" t="t" r="r" b="b"/>
              <a:pathLst>
                <a:path w="78864" h="28649" extrusionOk="0">
                  <a:moveTo>
                    <a:pt x="22211" y="0"/>
                  </a:moveTo>
                  <a:lnTo>
                    <a:pt x="1" y="161"/>
                  </a:lnTo>
                  <a:lnTo>
                    <a:pt x="56653" y="28648"/>
                  </a:lnTo>
                  <a:lnTo>
                    <a:pt x="78863" y="28648"/>
                  </a:lnTo>
                  <a:lnTo>
                    <a:pt x="2221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1" name="Google Shape;3541;p37"/>
            <p:cNvSpPr/>
            <p:nvPr/>
          </p:nvSpPr>
          <p:spPr>
            <a:xfrm>
              <a:off x="3482075" y="1252075"/>
              <a:ext cx="1416325" cy="989825"/>
            </a:xfrm>
            <a:custGeom>
              <a:avLst/>
              <a:gdLst/>
              <a:ahLst/>
              <a:cxnLst/>
              <a:rect l="l" t="t" r="r" b="b"/>
              <a:pathLst>
                <a:path w="56653" h="39593" extrusionOk="0">
                  <a:moveTo>
                    <a:pt x="0" y="0"/>
                  </a:moveTo>
                  <a:lnTo>
                    <a:pt x="0" y="11105"/>
                  </a:lnTo>
                  <a:lnTo>
                    <a:pt x="56652" y="39592"/>
                  </a:lnTo>
                  <a:lnTo>
                    <a:pt x="56652" y="28487"/>
                  </a:lnTo>
                  <a:lnTo>
                    <a:pt x="0" y="0"/>
                  </a:lnTo>
                  <a:close/>
                </a:path>
              </a:pathLst>
            </a:custGeom>
            <a:solidFill>
              <a:srgbClr val="99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2" name="Google Shape;3542;p37"/>
            <p:cNvSpPr/>
            <p:nvPr/>
          </p:nvSpPr>
          <p:spPr>
            <a:xfrm>
              <a:off x="3482075" y="1256100"/>
              <a:ext cx="1995725" cy="716225"/>
            </a:xfrm>
            <a:custGeom>
              <a:avLst/>
              <a:gdLst/>
              <a:ahLst/>
              <a:cxnLst/>
              <a:rect l="l" t="t" r="r" b="b"/>
              <a:pathLst>
                <a:path w="79829" h="28649" extrusionOk="0">
                  <a:moveTo>
                    <a:pt x="0" y="0"/>
                  </a:moveTo>
                  <a:lnTo>
                    <a:pt x="56652" y="28326"/>
                  </a:lnTo>
                  <a:lnTo>
                    <a:pt x="79828" y="28648"/>
                  </a:lnTo>
                  <a:lnTo>
                    <a:pt x="23176" y="644"/>
                  </a:lnTo>
                  <a:lnTo>
                    <a:pt x="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3" name="Google Shape;3543;p37"/>
            <p:cNvSpPr/>
            <p:nvPr/>
          </p:nvSpPr>
          <p:spPr>
            <a:xfrm>
              <a:off x="4061475" y="978450"/>
              <a:ext cx="2172750" cy="720250"/>
            </a:xfrm>
            <a:custGeom>
              <a:avLst/>
              <a:gdLst/>
              <a:ahLst/>
              <a:cxnLst/>
              <a:rect l="l" t="t" r="r" b="b"/>
              <a:pathLst>
                <a:path w="86910" h="28810" extrusionOk="0">
                  <a:moveTo>
                    <a:pt x="26878" y="1"/>
                  </a:moveTo>
                  <a:lnTo>
                    <a:pt x="0" y="645"/>
                  </a:lnTo>
                  <a:lnTo>
                    <a:pt x="56652" y="28810"/>
                  </a:lnTo>
                  <a:lnTo>
                    <a:pt x="86910" y="28166"/>
                  </a:lnTo>
                  <a:lnTo>
                    <a:pt x="2687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4" name="Google Shape;3544;p37"/>
            <p:cNvSpPr/>
            <p:nvPr/>
          </p:nvSpPr>
          <p:spPr>
            <a:xfrm>
              <a:off x="4061475" y="994550"/>
              <a:ext cx="1416325" cy="977775"/>
            </a:xfrm>
            <a:custGeom>
              <a:avLst/>
              <a:gdLst/>
              <a:ahLst/>
              <a:cxnLst/>
              <a:rect l="l" t="t" r="r" b="b"/>
              <a:pathLst>
                <a:path w="56653" h="39111" extrusionOk="0">
                  <a:moveTo>
                    <a:pt x="0" y="1"/>
                  </a:moveTo>
                  <a:lnTo>
                    <a:pt x="0" y="11106"/>
                  </a:lnTo>
                  <a:lnTo>
                    <a:pt x="56652" y="39110"/>
                  </a:lnTo>
                  <a:lnTo>
                    <a:pt x="56652" y="28166"/>
                  </a:lnTo>
                  <a:lnTo>
                    <a:pt x="0" y="1"/>
                  </a:lnTo>
                  <a:close/>
                </a:path>
              </a:pathLst>
            </a:custGeom>
            <a:solidFill>
              <a:srgbClr val="99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5" name="Google Shape;3545;p37"/>
            <p:cNvSpPr/>
            <p:nvPr/>
          </p:nvSpPr>
          <p:spPr>
            <a:xfrm>
              <a:off x="5031150" y="270300"/>
              <a:ext cx="277650" cy="1122625"/>
            </a:xfrm>
            <a:custGeom>
              <a:avLst/>
              <a:gdLst/>
              <a:ahLst/>
              <a:cxnLst/>
              <a:rect l="l" t="t" r="r" b="b"/>
              <a:pathLst>
                <a:path w="11106" h="44905" extrusionOk="0">
                  <a:moveTo>
                    <a:pt x="1" y="1"/>
                  </a:moveTo>
                  <a:lnTo>
                    <a:pt x="1" y="44904"/>
                  </a:lnTo>
                  <a:lnTo>
                    <a:pt x="11106" y="44743"/>
                  </a:lnTo>
                  <a:lnTo>
                    <a:pt x="788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6" name="Google Shape;3546;p37"/>
            <p:cNvSpPr/>
            <p:nvPr/>
          </p:nvSpPr>
          <p:spPr>
            <a:xfrm>
              <a:off x="4842050" y="238125"/>
              <a:ext cx="189125" cy="1154800"/>
            </a:xfrm>
            <a:custGeom>
              <a:avLst/>
              <a:gdLst/>
              <a:ahLst/>
              <a:cxnLst/>
              <a:rect l="l" t="t" r="r" b="b"/>
              <a:pathLst>
                <a:path w="7565" h="46192" extrusionOk="0">
                  <a:moveTo>
                    <a:pt x="2736" y="0"/>
                  </a:moveTo>
                  <a:lnTo>
                    <a:pt x="0" y="42489"/>
                  </a:lnTo>
                  <a:lnTo>
                    <a:pt x="7565" y="46191"/>
                  </a:lnTo>
                  <a:lnTo>
                    <a:pt x="7565" y="1288"/>
                  </a:lnTo>
                  <a:lnTo>
                    <a:pt x="273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7" name="Google Shape;3547;p37"/>
            <p:cNvSpPr/>
            <p:nvPr/>
          </p:nvSpPr>
          <p:spPr>
            <a:xfrm>
              <a:off x="4910450" y="238125"/>
              <a:ext cx="317875" cy="32200"/>
            </a:xfrm>
            <a:custGeom>
              <a:avLst/>
              <a:gdLst/>
              <a:ahLst/>
              <a:cxnLst/>
              <a:rect l="l" t="t" r="r" b="b"/>
              <a:pathLst>
                <a:path w="12715" h="1288" extrusionOk="0">
                  <a:moveTo>
                    <a:pt x="0" y="0"/>
                  </a:moveTo>
                  <a:lnTo>
                    <a:pt x="4829" y="1288"/>
                  </a:lnTo>
                  <a:lnTo>
                    <a:pt x="12715" y="1288"/>
                  </a:lnTo>
                  <a:lnTo>
                    <a:pt x="7404" y="0"/>
                  </a:lnTo>
                  <a:close/>
                </a:path>
              </a:pathLst>
            </a:custGeom>
            <a:solidFill>
              <a:srgbClr val="5757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8" name="Google Shape;3548;p37"/>
            <p:cNvSpPr/>
            <p:nvPr/>
          </p:nvSpPr>
          <p:spPr>
            <a:xfrm>
              <a:off x="3663125" y="2925900"/>
              <a:ext cx="865100" cy="1364025"/>
            </a:xfrm>
            <a:custGeom>
              <a:avLst/>
              <a:gdLst/>
              <a:ahLst/>
              <a:cxnLst/>
              <a:rect l="l" t="t" r="r" b="b"/>
              <a:pathLst>
                <a:path w="34604" h="54561" extrusionOk="0">
                  <a:moveTo>
                    <a:pt x="34604" y="0"/>
                  </a:moveTo>
                  <a:lnTo>
                    <a:pt x="1" y="16738"/>
                  </a:lnTo>
                  <a:lnTo>
                    <a:pt x="1" y="54560"/>
                  </a:lnTo>
                  <a:lnTo>
                    <a:pt x="34443" y="37822"/>
                  </a:lnTo>
                  <a:lnTo>
                    <a:pt x="34604" y="0"/>
                  </a:lnTo>
                  <a:close/>
                </a:path>
              </a:pathLst>
            </a:custGeom>
            <a:solidFill>
              <a:srgbClr val="5757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9" name="Google Shape;3549;p37"/>
            <p:cNvSpPr/>
            <p:nvPr/>
          </p:nvSpPr>
          <p:spPr>
            <a:xfrm>
              <a:off x="3663125" y="3803050"/>
              <a:ext cx="861075" cy="486875"/>
            </a:xfrm>
            <a:custGeom>
              <a:avLst/>
              <a:gdLst/>
              <a:ahLst/>
              <a:cxnLst/>
              <a:rect l="l" t="t" r="r" b="b"/>
              <a:pathLst>
                <a:path w="34443" h="19475" extrusionOk="0">
                  <a:moveTo>
                    <a:pt x="34443" y="0"/>
                  </a:moveTo>
                  <a:lnTo>
                    <a:pt x="1" y="16738"/>
                  </a:lnTo>
                  <a:lnTo>
                    <a:pt x="1" y="19474"/>
                  </a:lnTo>
                  <a:lnTo>
                    <a:pt x="34443" y="2736"/>
                  </a:lnTo>
                  <a:lnTo>
                    <a:pt x="34443" y="0"/>
                  </a:lnTo>
                  <a:close/>
                </a:path>
              </a:pathLst>
            </a:custGeom>
            <a:solidFill>
              <a:srgbClr val="7979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0" name="Google Shape;3550;p37"/>
            <p:cNvSpPr/>
            <p:nvPr/>
          </p:nvSpPr>
          <p:spPr>
            <a:xfrm>
              <a:off x="3663125" y="3678300"/>
              <a:ext cx="861075" cy="482875"/>
            </a:xfrm>
            <a:custGeom>
              <a:avLst/>
              <a:gdLst/>
              <a:ahLst/>
              <a:cxnLst/>
              <a:rect l="l" t="t" r="r" b="b"/>
              <a:pathLst>
                <a:path w="34443" h="19315" extrusionOk="0">
                  <a:moveTo>
                    <a:pt x="34443" y="1"/>
                  </a:moveTo>
                  <a:lnTo>
                    <a:pt x="1" y="16739"/>
                  </a:lnTo>
                  <a:lnTo>
                    <a:pt x="1" y="19314"/>
                  </a:lnTo>
                  <a:lnTo>
                    <a:pt x="34443" y="2576"/>
                  </a:lnTo>
                  <a:lnTo>
                    <a:pt x="34443" y="1"/>
                  </a:lnTo>
                  <a:close/>
                </a:path>
              </a:pathLst>
            </a:custGeom>
            <a:solidFill>
              <a:srgbClr val="7979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1" name="Google Shape;3551;p37"/>
            <p:cNvSpPr/>
            <p:nvPr/>
          </p:nvSpPr>
          <p:spPr>
            <a:xfrm>
              <a:off x="3663125" y="3553575"/>
              <a:ext cx="861075" cy="482850"/>
            </a:xfrm>
            <a:custGeom>
              <a:avLst/>
              <a:gdLst/>
              <a:ahLst/>
              <a:cxnLst/>
              <a:rect l="l" t="t" r="r" b="b"/>
              <a:pathLst>
                <a:path w="34443" h="19314" extrusionOk="0">
                  <a:moveTo>
                    <a:pt x="34443" y="0"/>
                  </a:moveTo>
                  <a:lnTo>
                    <a:pt x="1" y="16739"/>
                  </a:lnTo>
                  <a:lnTo>
                    <a:pt x="1" y="19314"/>
                  </a:lnTo>
                  <a:lnTo>
                    <a:pt x="34443" y="2576"/>
                  </a:lnTo>
                  <a:lnTo>
                    <a:pt x="34443" y="0"/>
                  </a:lnTo>
                  <a:close/>
                </a:path>
              </a:pathLst>
            </a:custGeom>
            <a:solidFill>
              <a:srgbClr val="7979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2" name="Google Shape;3552;p37"/>
            <p:cNvSpPr/>
            <p:nvPr/>
          </p:nvSpPr>
          <p:spPr>
            <a:xfrm>
              <a:off x="3663125" y="3428850"/>
              <a:ext cx="861075" cy="482850"/>
            </a:xfrm>
            <a:custGeom>
              <a:avLst/>
              <a:gdLst/>
              <a:ahLst/>
              <a:cxnLst/>
              <a:rect l="l" t="t" r="r" b="b"/>
              <a:pathLst>
                <a:path w="34443" h="19314" extrusionOk="0">
                  <a:moveTo>
                    <a:pt x="34443" y="0"/>
                  </a:moveTo>
                  <a:lnTo>
                    <a:pt x="1" y="16577"/>
                  </a:lnTo>
                  <a:lnTo>
                    <a:pt x="1" y="19314"/>
                  </a:lnTo>
                  <a:lnTo>
                    <a:pt x="34443" y="2575"/>
                  </a:lnTo>
                  <a:lnTo>
                    <a:pt x="34443" y="0"/>
                  </a:lnTo>
                  <a:close/>
                </a:path>
              </a:pathLst>
            </a:custGeom>
            <a:solidFill>
              <a:srgbClr val="7979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3" name="Google Shape;3553;p37"/>
            <p:cNvSpPr/>
            <p:nvPr/>
          </p:nvSpPr>
          <p:spPr>
            <a:xfrm>
              <a:off x="3663125" y="3300075"/>
              <a:ext cx="861075" cy="486900"/>
            </a:xfrm>
            <a:custGeom>
              <a:avLst/>
              <a:gdLst/>
              <a:ahLst/>
              <a:cxnLst/>
              <a:rect l="l" t="t" r="r" b="b"/>
              <a:pathLst>
                <a:path w="34443" h="19476" extrusionOk="0">
                  <a:moveTo>
                    <a:pt x="34443" y="1"/>
                  </a:moveTo>
                  <a:lnTo>
                    <a:pt x="1" y="16739"/>
                  </a:lnTo>
                  <a:lnTo>
                    <a:pt x="1" y="19475"/>
                  </a:lnTo>
                  <a:lnTo>
                    <a:pt x="34443" y="2737"/>
                  </a:lnTo>
                  <a:lnTo>
                    <a:pt x="34443" y="1"/>
                  </a:lnTo>
                  <a:close/>
                </a:path>
              </a:pathLst>
            </a:custGeom>
            <a:solidFill>
              <a:srgbClr val="7979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4" name="Google Shape;3554;p37"/>
            <p:cNvSpPr/>
            <p:nvPr/>
          </p:nvSpPr>
          <p:spPr>
            <a:xfrm>
              <a:off x="3663125" y="3175350"/>
              <a:ext cx="861075" cy="482850"/>
            </a:xfrm>
            <a:custGeom>
              <a:avLst/>
              <a:gdLst/>
              <a:ahLst/>
              <a:cxnLst/>
              <a:rect l="l" t="t" r="r" b="b"/>
              <a:pathLst>
                <a:path w="34443" h="19314" extrusionOk="0">
                  <a:moveTo>
                    <a:pt x="34443" y="1"/>
                  </a:moveTo>
                  <a:lnTo>
                    <a:pt x="1" y="16739"/>
                  </a:lnTo>
                  <a:lnTo>
                    <a:pt x="1" y="19314"/>
                  </a:lnTo>
                  <a:lnTo>
                    <a:pt x="34443" y="2576"/>
                  </a:lnTo>
                  <a:lnTo>
                    <a:pt x="34443" y="1"/>
                  </a:lnTo>
                  <a:close/>
                </a:path>
              </a:pathLst>
            </a:custGeom>
            <a:solidFill>
              <a:srgbClr val="7979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5" name="Google Shape;3555;p37"/>
            <p:cNvSpPr/>
            <p:nvPr/>
          </p:nvSpPr>
          <p:spPr>
            <a:xfrm>
              <a:off x="3663125" y="3050625"/>
              <a:ext cx="861075" cy="482850"/>
            </a:xfrm>
            <a:custGeom>
              <a:avLst/>
              <a:gdLst/>
              <a:ahLst/>
              <a:cxnLst/>
              <a:rect l="l" t="t" r="r" b="b"/>
              <a:pathLst>
                <a:path w="34443" h="19314" extrusionOk="0">
                  <a:moveTo>
                    <a:pt x="34443" y="0"/>
                  </a:moveTo>
                  <a:lnTo>
                    <a:pt x="1" y="16739"/>
                  </a:lnTo>
                  <a:lnTo>
                    <a:pt x="1" y="19314"/>
                  </a:lnTo>
                  <a:lnTo>
                    <a:pt x="34443" y="2575"/>
                  </a:lnTo>
                  <a:lnTo>
                    <a:pt x="34443" y="0"/>
                  </a:lnTo>
                  <a:close/>
                </a:path>
              </a:pathLst>
            </a:custGeom>
            <a:solidFill>
              <a:srgbClr val="7979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6" name="Google Shape;3556;p37"/>
            <p:cNvSpPr/>
            <p:nvPr/>
          </p:nvSpPr>
          <p:spPr>
            <a:xfrm>
              <a:off x="3663125" y="2925900"/>
              <a:ext cx="861075" cy="482850"/>
            </a:xfrm>
            <a:custGeom>
              <a:avLst/>
              <a:gdLst/>
              <a:ahLst/>
              <a:cxnLst/>
              <a:rect l="l" t="t" r="r" b="b"/>
              <a:pathLst>
                <a:path w="34443" h="19314" extrusionOk="0">
                  <a:moveTo>
                    <a:pt x="34443" y="0"/>
                  </a:moveTo>
                  <a:lnTo>
                    <a:pt x="1" y="16577"/>
                  </a:lnTo>
                  <a:lnTo>
                    <a:pt x="1" y="19313"/>
                  </a:lnTo>
                  <a:lnTo>
                    <a:pt x="34443" y="2575"/>
                  </a:lnTo>
                  <a:lnTo>
                    <a:pt x="34443" y="0"/>
                  </a:lnTo>
                  <a:close/>
                </a:path>
              </a:pathLst>
            </a:custGeom>
            <a:solidFill>
              <a:srgbClr val="7979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7" name="Google Shape;3557;p37"/>
            <p:cNvSpPr/>
            <p:nvPr/>
          </p:nvSpPr>
          <p:spPr>
            <a:xfrm>
              <a:off x="5151850" y="2286125"/>
              <a:ext cx="804750" cy="1271500"/>
            </a:xfrm>
            <a:custGeom>
              <a:avLst/>
              <a:gdLst/>
              <a:ahLst/>
              <a:cxnLst/>
              <a:rect l="l" t="t" r="r" b="b"/>
              <a:pathLst>
                <a:path w="32190" h="50860" extrusionOk="0">
                  <a:moveTo>
                    <a:pt x="32190" y="1"/>
                  </a:moveTo>
                  <a:lnTo>
                    <a:pt x="1" y="15612"/>
                  </a:lnTo>
                  <a:lnTo>
                    <a:pt x="1" y="50859"/>
                  </a:lnTo>
                  <a:lnTo>
                    <a:pt x="32190" y="35248"/>
                  </a:lnTo>
                  <a:lnTo>
                    <a:pt x="32190" y="1"/>
                  </a:lnTo>
                  <a:close/>
                </a:path>
              </a:pathLst>
            </a:custGeom>
            <a:solidFill>
              <a:srgbClr val="5757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8" name="Google Shape;3558;p37"/>
            <p:cNvSpPr/>
            <p:nvPr/>
          </p:nvSpPr>
          <p:spPr>
            <a:xfrm>
              <a:off x="5151850" y="3106950"/>
              <a:ext cx="804750" cy="450675"/>
            </a:xfrm>
            <a:custGeom>
              <a:avLst/>
              <a:gdLst/>
              <a:ahLst/>
              <a:cxnLst/>
              <a:rect l="l" t="t" r="r" b="b"/>
              <a:pathLst>
                <a:path w="32190" h="18027" extrusionOk="0">
                  <a:moveTo>
                    <a:pt x="32190" y="1"/>
                  </a:moveTo>
                  <a:lnTo>
                    <a:pt x="1" y="15612"/>
                  </a:lnTo>
                  <a:lnTo>
                    <a:pt x="1" y="18026"/>
                  </a:lnTo>
                  <a:lnTo>
                    <a:pt x="32190" y="2415"/>
                  </a:lnTo>
                  <a:lnTo>
                    <a:pt x="32190" y="1"/>
                  </a:lnTo>
                  <a:close/>
                </a:path>
              </a:pathLst>
            </a:custGeom>
            <a:solidFill>
              <a:srgbClr val="7979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9" name="Google Shape;3559;p37"/>
            <p:cNvSpPr/>
            <p:nvPr/>
          </p:nvSpPr>
          <p:spPr>
            <a:xfrm>
              <a:off x="5151850" y="2990275"/>
              <a:ext cx="804750" cy="450650"/>
            </a:xfrm>
            <a:custGeom>
              <a:avLst/>
              <a:gdLst/>
              <a:ahLst/>
              <a:cxnLst/>
              <a:rect l="l" t="t" r="r" b="b"/>
              <a:pathLst>
                <a:path w="32190" h="18026" extrusionOk="0">
                  <a:moveTo>
                    <a:pt x="32190" y="0"/>
                  </a:moveTo>
                  <a:lnTo>
                    <a:pt x="1" y="15612"/>
                  </a:lnTo>
                  <a:lnTo>
                    <a:pt x="1" y="18026"/>
                  </a:lnTo>
                  <a:lnTo>
                    <a:pt x="32190" y="2414"/>
                  </a:lnTo>
                  <a:lnTo>
                    <a:pt x="32190" y="0"/>
                  </a:lnTo>
                  <a:close/>
                </a:path>
              </a:pathLst>
            </a:custGeom>
            <a:solidFill>
              <a:srgbClr val="7979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0" name="Google Shape;3560;p37"/>
            <p:cNvSpPr/>
            <p:nvPr/>
          </p:nvSpPr>
          <p:spPr>
            <a:xfrm>
              <a:off x="5151850" y="2869550"/>
              <a:ext cx="804750" cy="454700"/>
            </a:xfrm>
            <a:custGeom>
              <a:avLst/>
              <a:gdLst/>
              <a:ahLst/>
              <a:cxnLst/>
              <a:rect l="l" t="t" r="r" b="b"/>
              <a:pathLst>
                <a:path w="32190" h="18188" extrusionOk="0">
                  <a:moveTo>
                    <a:pt x="32190" y="1"/>
                  </a:moveTo>
                  <a:lnTo>
                    <a:pt x="1" y="15612"/>
                  </a:lnTo>
                  <a:lnTo>
                    <a:pt x="1" y="18188"/>
                  </a:lnTo>
                  <a:lnTo>
                    <a:pt x="32190" y="2576"/>
                  </a:lnTo>
                  <a:lnTo>
                    <a:pt x="32190" y="1"/>
                  </a:lnTo>
                  <a:close/>
                </a:path>
              </a:pathLst>
            </a:custGeom>
            <a:solidFill>
              <a:srgbClr val="7979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1" name="Google Shape;3561;p37"/>
            <p:cNvSpPr/>
            <p:nvPr/>
          </p:nvSpPr>
          <p:spPr>
            <a:xfrm>
              <a:off x="5151850" y="2752875"/>
              <a:ext cx="804750" cy="454700"/>
            </a:xfrm>
            <a:custGeom>
              <a:avLst/>
              <a:gdLst/>
              <a:ahLst/>
              <a:cxnLst/>
              <a:rect l="l" t="t" r="r" b="b"/>
              <a:pathLst>
                <a:path w="32190" h="18188" extrusionOk="0">
                  <a:moveTo>
                    <a:pt x="32190" y="0"/>
                  </a:moveTo>
                  <a:lnTo>
                    <a:pt x="1" y="15612"/>
                  </a:lnTo>
                  <a:lnTo>
                    <a:pt x="1" y="18187"/>
                  </a:lnTo>
                  <a:lnTo>
                    <a:pt x="32190" y="2576"/>
                  </a:lnTo>
                  <a:lnTo>
                    <a:pt x="32190" y="0"/>
                  </a:lnTo>
                  <a:close/>
                </a:path>
              </a:pathLst>
            </a:custGeom>
            <a:solidFill>
              <a:srgbClr val="7979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2" name="Google Shape;3562;p37"/>
            <p:cNvSpPr/>
            <p:nvPr/>
          </p:nvSpPr>
          <p:spPr>
            <a:xfrm>
              <a:off x="5151850" y="2636200"/>
              <a:ext cx="804750" cy="450650"/>
            </a:xfrm>
            <a:custGeom>
              <a:avLst/>
              <a:gdLst/>
              <a:ahLst/>
              <a:cxnLst/>
              <a:rect l="l" t="t" r="r" b="b"/>
              <a:pathLst>
                <a:path w="32190" h="18026" extrusionOk="0">
                  <a:moveTo>
                    <a:pt x="32190" y="0"/>
                  </a:moveTo>
                  <a:lnTo>
                    <a:pt x="1" y="15612"/>
                  </a:lnTo>
                  <a:lnTo>
                    <a:pt x="1" y="18026"/>
                  </a:lnTo>
                  <a:lnTo>
                    <a:pt x="32190" y="2414"/>
                  </a:lnTo>
                  <a:lnTo>
                    <a:pt x="32190" y="0"/>
                  </a:lnTo>
                  <a:close/>
                </a:path>
              </a:pathLst>
            </a:custGeom>
            <a:solidFill>
              <a:srgbClr val="7979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3" name="Google Shape;3563;p37"/>
            <p:cNvSpPr/>
            <p:nvPr/>
          </p:nvSpPr>
          <p:spPr>
            <a:xfrm>
              <a:off x="5151850" y="2519500"/>
              <a:ext cx="804750" cy="450675"/>
            </a:xfrm>
            <a:custGeom>
              <a:avLst/>
              <a:gdLst/>
              <a:ahLst/>
              <a:cxnLst/>
              <a:rect l="l" t="t" r="r" b="b"/>
              <a:pathLst>
                <a:path w="32190" h="18027" extrusionOk="0">
                  <a:moveTo>
                    <a:pt x="32190" y="1"/>
                  </a:moveTo>
                  <a:lnTo>
                    <a:pt x="1" y="15612"/>
                  </a:lnTo>
                  <a:lnTo>
                    <a:pt x="1" y="18026"/>
                  </a:lnTo>
                  <a:lnTo>
                    <a:pt x="32190" y="2415"/>
                  </a:lnTo>
                  <a:lnTo>
                    <a:pt x="32190" y="1"/>
                  </a:lnTo>
                  <a:close/>
                </a:path>
              </a:pathLst>
            </a:custGeom>
            <a:solidFill>
              <a:srgbClr val="7979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4" name="Google Shape;3564;p37"/>
            <p:cNvSpPr/>
            <p:nvPr/>
          </p:nvSpPr>
          <p:spPr>
            <a:xfrm>
              <a:off x="5151850" y="2402825"/>
              <a:ext cx="804750" cy="450675"/>
            </a:xfrm>
            <a:custGeom>
              <a:avLst/>
              <a:gdLst/>
              <a:ahLst/>
              <a:cxnLst/>
              <a:rect l="l" t="t" r="r" b="b"/>
              <a:pathLst>
                <a:path w="32190" h="18027" extrusionOk="0">
                  <a:moveTo>
                    <a:pt x="32190" y="0"/>
                  </a:moveTo>
                  <a:lnTo>
                    <a:pt x="1" y="15612"/>
                  </a:lnTo>
                  <a:lnTo>
                    <a:pt x="1" y="18026"/>
                  </a:lnTo>
                  <a:lnTo>
                    <a:pt x="32190" y="2414"/>
                  </a:lnTo>
                  <a:lnTo>
                    <a:pt x="32190" y="0"/>
                  </a:lnTo>
                  <a:close/>
                </a:path>
              </a:pathLst>
            </a:custGeom>
            <a:solidFill>
              <a:srgbClr val="7979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5" name="Google Shape;3565;p37"/>
            <p:cNvSpPr/>
            <p:nvPr/>
          </p:nvSpPr>
          <p:spPr>
            <a:xfrm>
              <a:off x="5151850" y="2282100"/>
              <a:ext cx="804750" cy="454700"/>
            </a:xfrm>
            <a:custGeom>
              <a:avLst/>
              <a:gdLst/>
              <a:ahLst/>
              <a:cxnLst/>
              <a:rect l="l" t="t" r="r" b="b"/>
              <a:pathLst>
                <a:path w="32190" h="18188" extrusionOk="0">
                  <a:moveTo>
                    <a:pt x="32190" y="1"/>
                  </a:moveTo>
                  <a:lnTo>
                    <a:pt x="1" y="15773"/>
                  </a:lnTo>
                  <a:lnTo>
                    <a:pt x="1" y="18188"/>
                  </a:lnTo>
                  <a:lnTo>
                    <a:pt x="32190" y="2576"/>
                  </a:lnTo>
                  <a:lnTo>
                    <a:pt x="32190" y="1"/>
                  </a:lnTo>
                  <a:close/>
                </a:path>
              </a:pathLst>
            </a:custGeom>
            <a:solidFill>
              <a:srgbClr val="7979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6" name="Google Shape;3566;p37"/>
            <p:cNvSpPr/>
            <p:nvPr/>
          </p:nvSpPr>
          <p:spPr>
            <a:xfrm>
              <a:off x="2697450" y="4503150"/>
              <a:ext cx="169025" cy="639775"/>
            </a:xfrm>
            <a:custGeom>
              <a:avLst/>
              <a:gdLst/>
              <a:ahLst/>
              <a:cxnLst/>
              <a:rect l="l" t="t" r="r" b="b"/>
              <a:pathLst>
                <a:path w="6761" h="25591" extrusionOk="0">
                  <a:moveTo>
                    <a:pt x="1" y="0"/>
                  </a:moveTo>
                  <a:lnTo>
                    <a:pt x="1" y="22050"/>
                  </a:lnTo>
                  <a:lnTo>
                    <a:pt x="1" y="25591"/>
                  </a:lnTo>
                  <a:lnTo>
                    <a:pt x="6761" y="25591"/>
                  </a:lnTo>
                  <a:lnTo>
                    <a:pt x="6761" y="644"/>
                  </a:lnTo>
                  <a:lnTo>
                    <a:pt x="6117" y="1127"/>
                  </a:lnTo>
                  <a:lnTo>
                    <a:pt x="5312" y="1610"/>
                  </a:lnTo>
                  <a:lnTo>
                    <a:pt x="4507" y="1771"/>
                  </a:lnTo>
                  <a:lnTo>
                    <a:pt x="3703" y="1932"/>
                  </a:lnTo>
                  <a:lnTo>
                    <a:pt x="2576" y="1771"/>
                  </a:lnTo>
                  <a:lnTo>
                    <a:pt x="1610" y="1449"/>
                  </a:lnTo>
                  <a:lnTo>
                    <a:pt x="645" y="805"/>
                  </a:lnTo>
                  <a:lnTo>
                    <a:pt x="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7" name="Google Shape;3567;p37"/>
            <p:cNvSpPr/>
            <p:nvPr/>
          </p:nvSpPr>
          <p:spPr>
            <a:xfrm>
              <a:off x="2174400" y="3259850"/>
              <a:ext cx="1271475" cy="1311725"/>
            </a:xfrm>
            <a:custGeom>
              <a:avLst/>
              <a:gdLst/>
              <a:ahLst/>
              <a:cxnLst/>
              <a:rect l="l" t="t" r="r" b="b"/>
              <a:pathLst>
                <a:path w="50859" h="52469" extrusionOk="0">
                  <a:moveTo>
                    <a:pt x="27843" y="0"/>
                  </a:moveTo>
                  <a:lnTo>
                    <a:pt x="27039" y="161"/>
                  </a:lnTo>
                  <a:lnTo>
                    <a:pt x="26395" y="161"/>
                  </a:lnTo>
                  <a:lnTo>
                    <a:pt x="25751" y="483"/>
                  </a:lnTo>
                  <a:lnTo>
                    <a:pt x="25107" y="805"/>
                  </a:lnTo>
                  <a:lnTo>
                    <a:pt x="23981" y="1610"/>
                  </a:lnTo>
                  <a:lnTo>
                    <a:pt x="23659" y="2254"/>
                  </a:lnTo>
                  <a:lnTo>
                    <a:pt x="23337" y="2737"/>
                  </a:lnTo>
                  <a:lnTo>
                    <a:pt x="22371" y="2254"/>
                  </a:lnTo>
                  <a:lnTo>
                    <a:pt x="21567" y="1932"/>
                  </a:lnTo>
                  <a:lnTo>
                    <a:pt x="20601" y="1610"/>
                  </a:lnTo>
                  <a:lnTo>
                    <a:pt x="19474" y="1610"/>
                  </a:lnTo>
                  <a:lnTo>
                    <a:pt x="18187" y="1771"/>
                  </a:lnTo>
                  <a:lnTo>
                    <a:pt x="16899" y="2093"/>
                  </a:lnTo>
                  <a:lnTo>
                    <a:pt x="15773" y="2737"/>
                  </a:lnTo>
                  <a:lnTo>
                    <a:pt x="14807" y="3541"/>
                  </a:lnTo>
                  <a:lnTo>
                    <a:pt x="14002" y="4507"/>
                  </a:lnTo>
                  <a:lnTo>
                    <a:pt x="13358" y="5634"/>
                  </a:lnTo>
                  <a:lnTo>
                    <a:pt x="12876" y="6921"/>
                  </a:lnTo>
                  <a:lnTo>
                    <a:pt x="12715" y="8370"/>
                  </a:lnTo>
                  <a:lnTo>
                    <a:pt x="12876" y="9496"/>
                  </a:lnTo>
                  <a:lnTo>
                    <a:pt x="12071" y="10140"/>
                  </a:lnTo>
                  <a:lnTo>
                    <a:pt x="11266" y="10784"/>
                  </a:lnTo>
                  <a:lnTo>
                    <a:pt x="10783" y="11749"/>
                  </a:lnTo>
                  <a:lnTo>
                    <a:pt x="10461" y="12715"/>
                  </a:lnTo>
                  <a:lnTo>
                    <a:pt x="9657" y="13037"/>
                  </a:lnTo>
                  <a:lnTo>
                    <a:pt x="8852" y="13359"/>
                  </a:lnTo>
                  <a:lnTo>
                    <a:pt x="8047" y="13842"/>
                  </a:lnTo>
                  <a:lnTo>
                    <a:pt x="7404" y="14325"/>
                  </a:lnTo>
                  <a:lnTo>
                    <a:pt x="6921" y="14968"/>
                  </a:lnTo>
                  <a:lnTo>
                    <a:pt x="6438" y="15773"/>
                  </a:lnTo>
                  <a:lnTo>
                    <a:pt x="6116" y="16417"/>
                  </a:lnTo>
                  <a:lnTo>
                    <a:pt x="5794" y="17383"/>
                  </a:lnTo>
                  <a:lnTo>
                    <a:pt x="4667" y="17543"/>
                  </a:lnTo>
                  <a:lnTo>
                    <a:pt x="3702" y="18026"/>
                  </a:lnTo>
                  <a:lnTo>
                    <a:pt x="2736" y="18509"/>
                  </a:lnTo>
                  <a:lnTo>
                    <a:pt x="1931" y="19314"/>
                  </a:lnTo>
                  <a:lnTo>
                    <a:pt x="1288" y="20119"/>
                  </a:lnTo>
                  <a:lnTo>
                    <a:pt x="805" y="21084"/>
                  </a:lnTo>
                  <a:lnTo>
                    <a:pt x="483" y="22211"/>
                  </a:lnTo>
                  <a:lnTo>
                    <a:pt x="322" y="23337"/>
                  </a:lnTo>
                  <a:lnTo>
                    <a:pt x="483" y="24625"/>
                  </a:lnTo>
                  <a:lnTo>
                    <a:pt x="966" y="25913"/>
                  </a:lnTo>
                  <a:lnTo>
                    <a:pt x="1610" y="27039"/>
                  </a:lnTo>
                  <a:lnTo>
                    <a:pt x="2414" y="27844"/>
                  </a:lnTo>
                  <a:lnTo>
                    <a:pt x="1449" y="28649"/>
                  </a:lnTo>
                  <a:lnTo>
                    <a:pt x="644" y="29453"/>
                  </a:lnTo>
                  <a:lnTo>
                    <a:pt x="161" y="30580"/>
                  </a:lnTo>
                  <a:lnTo>
                    <a:pt x="0" y="31868"/>
                  </a:lnTo>
                  <a:lnTo>
                    <a:pt x="0" y="32511"/>
                  </a:lnTo>
                  <a:lnTo>
                    <a:pt x="161" y="33316"/>
                  </a:lnTo>
                  <a:lnTo>
                    <a:pt x="483" y="33799"/>
                  </a:lnTo>
                  <a:lnTo>
                    <a:pt x="805" y="34443"/>
                  </a:lnTo>
                  <a:lnTo>
                    <a:pt x="1610" y="35408"/>
                  </a:lnTo>
                  <a:lnTo>
                    <a:pt x="2736" y="36052"/>
                  </a:lnTo>
                  <a:lnTo>
                    <a:pt x="2414" y="36696"/>
                  </a:lnTo>
                  <a:lnTo>
                    <a:pt x="2092" y="37501"/>
                  </a:lnTo>
                  <a:lnTo>
                    <a:pt x="1931" y="38305"/>
                  </a:lnTo>
                  <a:lnTo>
                    <a:pt x="1770" y="39271"/>
                  </a:lnTo>
                  <a:lnTo>
                    <a:pt x="1931" y="40398"/>
                  </a:lnTo>
                  <a:lnTo>
                    <a:pt x="2253" y="41524"/>
                  </a:lnTo>
                  <a:lnTo>
                    <a:pt x="2736" y="42490"/>
                  </a:lnTo>
                  <a:lnTo>
                    <a:pt x="3380" y="43456"/>
                  </a:lnTo>
                  <a:lnTo>
                    <a:pt x="4346" y="44099"/>
                  </a:lnTo>
                  <a:lnTo>
                    <a:pt x="5311" y="44743"/>
                  </a:lnTo>
                  <a:lnTo>
                    <a:pt x="6277" y="45065"/>
                  </a:lnTo>
                  <a:lnTo>
                    <a:pt x="7564" y="45226"/>
                  </a:lnTo>
                  <a:lnTo>
                    <a:pt x="7564" y="45387"/>
                  </a:lnTo>
                  <a:lnTo>
                    <a:pt x="7564" y="46835"/>
                  </a:lnTo>
                  <a:lnTo>
                    <a:pt x="8047" y="48123"/>
                  </a:lnTo>
                  <a:lnTo>
                    <a:pt x="8691" y="49250"/>
                  </a:lnTo>
                  <a:lnTo>
                    <a:pt x="9657" y="50376"/>
                  </a:lnTo>
                  <a:lnTo>
                    <a:pt x="10622" y="51181"/>
                  </a:lnTo>
                  <a:lnTo>
                    <a:pt x="11910" y="51825"/>
                  </a:lnTo>
                  <a:lnTo>
                    <a:pt x="13198" y="52308"/>
                  </a:lnTo>
                  <a:lnTo>
                    <a:pt x="14646" y="52468"/>
                  </a:lnTo>
                  <a:lnTo>
                    <a:pt x="15612" y="52468"/>
                  </a:lnTo>
                  <a:lnTo>
                    <a:pt x="16416" y="52147"/>
                  </a:lnTo>
                  <a:lnTo>
                    <a:pt x="17221" y="51986"/>
                  </a:lnTo>
                  <a:lnTo>
                    <a:pt x="18026" y="51503"/>
                  </a:lnTo>
                  <a:lnTo>
                    <a:pt x="18831" y="51020"/>
                  </a:lnTo>
                  <a:lnTo>
                    <a:pt x="19474" y="50537"/>
                  </a:lnTo>
                  <a:lnTo>
                    <a:pt x="20118" y="49893"/>
                  </a:lnTo>
                  <a:lnTo>
                    <a:pt x="20601" y="49089"/>
                  </a:lnTo>
                  <a:lnTo>
                    <a:pt x="20923" y="49732"/>
                  </a:lnTo>
                  <a:lnTo>
                    <a:pt x="21567" y="50537"/>
                  </a:lnTo>
                  <a:lnTo>
                    <a:pt x="22532" y="51181"/>
                  </a:lnTo>
                  <a:lnTo>
                    <a:pt x="23498" y="51503"/>
                  </a:lnTo>
                  <a:lnTo>
                    <a:pt x="24625" y="51664"/>
                  </a:lnTo>
                  <a:lnTo>
                    <a:pt x="25429" y="51503"/>
                  </a:lnTo>
                  <a:lnTo>
                    <a:pt x="26234" y="51342"/>
                  </a:lnTo>
                  <a:lnTo>
                    <a:pt x="27039" y="50859"/>
                  </a:lnTo>
                  <a:lnTo>
                    <a:pt x="27683" y="50376"/>
                  </a:lnTo>
                  <a:lnTo>
                    <a:pt x="28487" y="49411"/>
                  </a:lnTo>
                  <a:lnTo>
                    <a:pt x="28648" y="48767"/>
                  </a:lnTo>
                  <a:lnTo>
                    <a:pt x="28970" y="48123"/>
                  </a:lnTo>
                  <a:lnTo>
                    <a:pt x="29614" y="48928"/>
                  </a:lnTo>
                  <a:lnTo>
                    <a:pt x="30419" y="49571"/>
                  </a:lnTo>
                  <a:lnTo>
                    <a:pt x="31384" y="49893"/>
                  </a:lnTo>
                  <a:lnTo>
                    <a:pt x="32511" y="50054"/>
                  </a:lnTo>
                  <a:lnTo>
                    <a:pt x="33798" y="49893"/>
                  </a:lnTo>
                  <a:lnTo>
                    <a:pt x="34764" y="49411"/>
                  </a:lnTo>
                  <a:lnTo>
                    <a:pt x="35730" y="48606"/>
                  </a:lnTo>
                  <a:lnTo>
                    <a:pt x="36374" y="47640"/>
                  </a:lnTo>
                  <a:lnTo>
                    <a:pt x="37339" y="47962"/>
                  </a:lnTo>
                  <a:lnTo>
                    <a:pt x="38144" y="47962"/>
                  </a:lnTo>
                  <a:lnTo>
                    <a:pt x="39271" y="47801"/>
                  </a:lnTo>
                  <a:lnTo>
                    <a:pt x="40397" y="47479"/>
                  </a:lnTo>
                  <a:lnTo>
                    <a:pt x="41202" y="46996"/>
                  </a:lnTo>
                  <a:lnTo>
                    <a:pt x="42168" y="46353"/>
                  </a:lnTo>
                  <a:lnTo>
                    <a:pt x="42811" y="45548"/>
                  </a:lnTo>
                  <a:lnTo>
                    <a:pt x="43294" y="44582"/>
                  </a:lnTo>
                  <a:lnTo>
                    <a:pt x="43616" y="43616"/>
                  </a:lnTo>
                  <a:lnTo>
                    <a:pt x="43777" y="42490"/>
                  </a:lnTo>
                  <a:lnTo>
                    <a:pt x="43616" y="42329"/>
                  </a:lnTo>
                  <a:lnTo>
                    <a:pt x="45225" y="42168"/>
                  </a:lnTo>
                  <a:lnTo>
                    <a:pt x="46513" y="41685"/>
                  </a:lnTo>
                  <a:lnTo>
                    <a:pt x="47640" y="40880"/>
                  </a:lnTo>
                  <a:lnTo>
                    <a:pt x="48766" y="40076"/>
                  </a:lnTo>
                  <a:lnTo>
                    <a:pt x="49571" y="38949"/>
                  </a:lnTo>
                  <a:lnTo>
                    <a:pt x="50215" y="37822"/>
                  </a:lnTo>
                  <a:lnTo>
                    <a:pt x="50698" y="36535"/>
                  </a:lnTo>
                  <a:lnTo>
                    <a:pt x="50859" y="35086"/>
                  </a:lnTo>
                  <a:lnTo>
                    <a:pt x="50698" y="34121"/>
                  </a:lnTo>
                  <a:lnTo>
                    <a:pt x="50537" y="32994"/>
                  </a:lnTo>
                  <a:lnTo>
                    <a:pt x="50054" y="32028"/>
                  </a:lnTo>
                  <a:lnTo>
                    <a:pt x="49571" y="31224"/>
                  </a:lnTo>
                  <a:lnTo>
                    <a:pt x="48927" y="30419"/>
                  </a:lnTo>
                  <a:lnTo>
                    <a:pt x="48122" y="29614"/>
                  </a:lnTo>
                  <a:lnTo>
                    <a:pt x="47157" y="28971"/>
                  </a:lnTo>
                  <a:lnTo>
                    <a:pt x="46191" y="28488"/>
                  </a:lnTo>
                  <a:lnTo>
                    <a:pt x="46674" y="27844"/>
                  </a:lnTo>
                  <a:lnTo>
                    <a:pt x="46835" y="27200"/>
                  </a:lnTo>
                  <a:lnTo>
                    <a:pt x="47157" y="26395"/>
                  </a:lnTo>
                  <a:lnTo>
                    <a:pt x="47157" y="25591"/>
                  </a:lnTo>
                  <a:lnTo>
                    <a:pt x="47157" y="24786"/>
                  </a:lnTo>
                  <a:lnTo>
                    <a:pt x="46996" y="24142"/>
                  </a:lnTo>
                  <a:lnTo>
                    <a:pt x="46674" y="23498"/>
                  </a:lnTo>
                  <a:lnTo>
                    <a:pt x="46352" y="22855"/>
                  </a:lnTo>
                  <a:lnTo>
                    <a:pt x="45869" y="22211"/>
                  </a:lnTo>
                  <a:lnTo>
                    <a:pt x="45225" y="21728"/>
                  </a:lnTo>
                  <a:lnTo>
                    <a:pt x="44743" y="21406"/>
                  </a:lnTo>
                  <a:lnTo>
                    <a:pt x="43938" y="20923"/>
                  </a:lnTo>
                  <a:lnTo>
                    <a:pt x="44421" y="20280"/>
                  </a:lnTo>
                  <a:lnTo>
                    <a:pt x="44743" y="19475"/>
                  </a:lnTo>
                  <a:lnTo>
                    <a:pt x="44904" y="18509"/>
                  </a:lnTo>
                  <a:lnTo>
                    <a:pt x="45065" y="17704"/>
                  </a:lnTo>
                  <a:lnTo>
                    <a:pt x="44904" y="16578"/>
                  </a:lnTo>
                  <a:lnTo>
                    <a:pt x="44582" y="15451"/>
                  </a:lnTo>
                  <a:lnTo>
                    <a:pt x="44099" y="14646"/>
                  </a:lnTo>
                  <a:lnTo>
                    <a:pt x="43455" y="13681"/>
                  </a:lnTo>
                  <a:lnTo>
                    <a:pt x="42811" y="12876"/>
                  </a:lnTo>
                  <a:lnTo>
                    <a:pt x="41846" y="12393"/>
                  </a:lnTo>
                  <a:lnTo>
                    <a:pt x="40880" y="11910"/>
                  </a:lnTo>
                  <a:lnTo>
                    <a:pt x="39753" y="11588"/>
                  </a:lnTo>
                  <a:lnTo>
                    <a:pt x="40075" y="10462"/>
                  </a:lnTo>
                  <a:lnTo>
                    <a:pt x="40236" y="9335"/>
                  </a:lnTo>
                  <a:lnTo>
                    <a:pt x="40075" y="8048"/>
                  </a:lnTo>
                  <a:lnTo>
                    <a:pt x="39592" y="6921"/>
                  </a:lnTo>
                  <a:lnTo>
                    <a:pt x="38949" y="5794"/>
                  </a:lnTo>
                  <a:lnTo>
                    <a:pt x="38144" y="4829"/>
                  </a:lnTo>
                  <a:lnTo>
                    <a:pt x="37178" y="4024"/>
                  </a:lnTo>
                  <a:lnTo>
                    <a:pt x="36052" y="3541"/>
                  </a:lnTo>
                  <a:lnTo>
                    <a:pt x="34764" y="3219"/>
                  </a:lnTo>
                  <a:lnTo>
                    <a:pt x="33316" y="3058"/>
                  </a:lnTo>
                  <a:lnTo>
                    <a:pt x="32511" y="3058"/>
                  </a:lnTo>
                  <a:lnTo>
                    <a:pt x="32189" y="2415"/>
                  </a:lnTo>
                  <a:lnTo>
                    <a:pt x="31867" y="1932"/>
                  </a:lnTo>
                  <a:lnTo>
                    <a:pt x="31384" y="1288"/>
                  </a:lnTo>
                  <a:lnTo>
                    <a:pt x="30740" y="966"/>
                  </a:lnTo>
                  <a:lnTo>
                    <a:pt x="30097" y="483"/>
                  </a:lnTo>
                  <a:lnTo>
                    <a:pt x="29453" y="322"/>
                  </a:lnTo>
                  <a:lnTo>
                    <a:pt x="28648" y="161"/>
                  </a:lnTo>
                  <a:lnTo>
                    <a:pt x="27843" y="0"/>
                  </a:lnTo>
                  <a:close/>
                </a:path>
              </a:pathLst>
            </a:custGeom>
            <a:solidFill>
              <a:srgbClr val="6AA8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8" name="Google Shape;3568;p37"/>
            <p:cNvSpPr/>
            <p:nvPr/>
          </p:nvSpPr>
          <p:spPr>
            <a:xfrm>
              <a:off x="4560400" y="4382450"/>
              <a:ext cx="494925" cy="261550"/>
            </a:xfrm>
            <a:custGeom>
              <a:avLst/>
              <a:gdLst/>
              <a:ahLst/>
              <a:cxnLst/>
              <a:rect l="l" t="t" r="r" b="b"/>
              <a:pathLst>
                <a:path w="19797" h="10462" extrusionOk="0">
                  <a:moveTo>
                    <a:pt x="0" y="10461"/>
                  </a:moveTo>
                  <a:lnTo>
                    <a:pt x="0" y="10461"/>
                  </a:lnTo>
                  <a:lnTo>
                    <a:pt x="19796" y="0"/>
                  </a:lnTo>
                  <a:lnTo>
                    <a:pt x="0" y="10461"/>
                  </a:lnTo>
                  <a:close/>
                </a:path>
              </a:pathLst>
            </a:custGeom>
            <a:solidFill>
              <a:srgbClr val="E1919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9" name="Google Shape;3569;p37"/>
            <p:cNvSpPr/>
            <p:nvPr/>
          </p:nvSpPr>
          <p:spPr>
            <a:xfrm>
              <a:off x="4797775" y="4394500"/>
              <a:ext cx="535175" cy="382275"/>
            </a:xfrm>
            <a:custGeom>
              <a:avLst/>
              <a:gdLst/>
              <a:ahLst/>
              <a:cxnLst/>
              <a:rect l="l" t="t" r="r" b="b"/>
              <a:pathLst>
                <a:path w="21407" h="15291" extrusionOk="0">
                  <a:moveTo>
                    <a:pt x="11750" y="1"/>
                  </a:moveTo>
                  <a:lnTo>
                    <a:pt x="11750" y="8692"/>
                  </a:lnTo>
                  <a:lnTo>
                    <a:pt x="1" y="15291"/>
                  </a:lnTo>
                  <a:lnTo>
                    <a:pt x="21406" y="3381"/>
                  </a:lnTo>
                  <a:lnTo>
                    <a:pt x="1175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0" name="Google Shape;3570;p37"/>
            <p:cNvSpPr/>
            <p:nvPr/>
          </p:nvSpPr>
          <p:spPr>
            <a:xfrm>
              <a:off x="4198275" y="4507175"/>
              <a:ext cx="305800" cy="136825"/>
            </a:xfrm>
            <a:custGeom>
              <a:avLst/>
              <a:gdLst/>
              <a:ahLst/>
              <a:cxnLst/>
              <a:rect l="l" t="t" r="r" b="b"/>
              <a:pathLst>
                <a:path w="12232" h="5473" extrusionOk="0">
                  <a:moveTo>
                    <a:pt x="0" y="0"/>
                  </a:moveTo>
                  <a:lnTo>
                    <a:pt x="12232" y="5472"/>
                  </a:lnTo>
                  <a:lnTo>
                    <a:pt x="161" y="0"/>
                  </a:lnTo>
                  <a:close/>
                </a:path>
              </a:pathLst>
            </a:custGeom>
            <a:solidFill>
              <a:srgbClr val="E1919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1" name="Google Shape;3571;p37"/>
            <p:cNvSpPr/>
            <p:nvPr/>
          </p:nvSpPr>
          <p:spPr>
            <a:xfrm>
              <a:off x="4532225" y="4656050"/>
              <a:ext cx="25" cy="25"/>
            </a:xfrm>
            <a:custGeom>
              <a:avLst/>
              <a:gdLst/>
              <a:ahLst/>
              <a:cxnLst/>
              <a:rect l="l" t="t" r="r" b="b"/>
              <a:pathLst>
                <a:path w="1" h="1" extrusionOk="0">
                  <a:moveTo>
                    <a:pt x="1" y="0"/>
                  </a:moveTo>
                  <a:lnTo>
                    <a:pt x="1" y="0"/>
                  </a:lnTo>
                  <a:lnTo>
                    <a:pt x="1" y="0"/>
                  </a:lnTo>
                  <a:lnTo>
                    <a:pt x="1" y="0"/>
                  </a:lnTo>
                  <a:close/>
                </a:path>
              </a:pathLst>
            </a:custGeom>
            <a:solidFill>
              <a:srgbClr val="E1919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2" name="Google Shape;3572;p37"/>
            <p:cNvSpPr/>
            <p:nvPr/>
          </p:nvSpPr>
          <p:spPr>
            <a:xfrm>
              <a:off x="4125850" y="5416500"/>
              <a:ext cx="25" cy="25"/>
            </a:xfrm>
            <a:custGeom>
              <a:avLst/>
              <a:gdLst/>
              <a:ahLst/>
              <a:cxnLst/>
              <a:rect l="l" t="t" r="r" b="b"/>
              <a:pathLst>
                <a:path w="1" h="1" extrusionOk="0">
                  <a:moveTo>
                    <a:pt x="0" y="1"/>
                  </a:moveTo>
                  <a:lnTo>
                    <a:pt x="0" y="1"/>
                  </a:lnTo>
                  <a:lnTo>
                    <a:pt x="0" y="1"/>
                  </a:lnTo>
                  <a:lnTo>
                    <a:pt x="0" y="1"/>
                  </a:lnTo>
                  <a:close/>
                </a:path>
              </a:pathLst>
            </a:custGeom>
            <a:solidFill>
              <a:srgbClr val="E1919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3" name="Google Shape;3573;p37"/>
            <p:cNvSpPr/>
            <p:nvPr/>
          </p:nvSpPr>
          <p:spPr>
            <a:xfrm>
              <a:off x="3506200" y="4808950"/>
              <a:ext cx="619675" cy="607575"/>
            </a:xfrm>
            <a:custGeom>
              <a:avLst/>
              <a:gdLst/>
              <a:ahLst/>
              <a:cxnLst/>
              <a:rect l="l" t="t" r="r" b="b"/>
              <a:pathLst>
                <a:path w="24787" h="24303" extrusionOk="0">
                  <a:moveTo>
                    <a:pt x="1932" y="2575"/>
                  </a:moveTo>
                  <a:lnTo>
                    <a:pt x="2254" y="2736"/>
                  </a:lnTo>
                  <a:lnTo>
                    <a:pt x="2415" y="2897"/>
                  </a:lnTo>
                  <a:lnTo>
                    <a:pt x="2898" y="3541"/>
                  </a:lnTo>
                  <a:lnTo>
                    <a:pt x="3220" y="4346"/>
                  </a:lnTo>
                  <a:lnTo>
                    <a:pt x="3220" y="5472"/>
                  </a:lnTo>
                  <a:lnTo>
                    <a:pt x="3220" y="6599"/>
                  </a:lnTo>
                  <a:lnTo>
                    <a:pt x="2898" y="7404"/>
                  </a:lnTo>
                  <a:lnTo>
                    <a:pt x="2415" y="8047"/>
                  </a:lnTo>
                  <a:lnTo>
                    <a:pt x="2254" y="8208"/>
                  </a:lnTo>
                  <a:lnTo>
                    <a:pt x="1771" y="8208"/>
                  </a:lnTo>
                  <a:lnTo>
                    <a:pt x="1449" y="8047"/>
                  </a:lnTo>
                  <a:lnTo>
                    <a:pt x="1127" y="7404"/>
                  </a:lnTo>
                  <a:lnTo>
                    <a:pt x="805" y="6599"/>
                  </a:lnTo>
                  <a:lnTo>
                    <a:pt x="644" y="5472"/>
                  </a:lnTo>
                  <a:lnTo>
                    <a:pt x="805" y="4346"/>
                  </a:lnTo>
                  <a:lnTo>
                    <a:pt x="1127" y="3541"/>
                  </a:lnTo>
                  <a:lnTo>
                    <a:pt x="1449" y="2897"/>
                  </a:lnTo>
                  <a:lnTo>
                    <a:pt x="1771" y="2736"/>
                  </a:lnTo>
                  <a:lnTo>
                    <a:pt x="1932" y="2575"/>
                  </a:lnTo>
                  <a:close/>
                  <a:moveTo>
                    <a:pt x="21889" y="13198"/>
                  </a:moveTo>
                  <a:lnTo>
                    <a:pt x="22050" y="13359"/>
                  </a:lnTo>
                  <a:lnTo>
                    <a:pt x="22533" y="14002"/>
                  </a:lnTo>
                  <a:lnTo>
                    <a:pt x="22855" y="15129"/>
                  </a:lnTo>
                  <a:lnTo>
                    <a:pt x="23016" y="16256"/>
                  </a:lnTo>
                  <a:lnTo>
                    <a:pt x="22855" y="17543"/>
                  </a:lnTo>
                  <a:lnTo>
                    <a:pt x="22533" y="18509"/>
                  </a:lnTo>
                  <a:lnTo>
                    <a:pt x="22050" y="19153"/>
                  </a:lnTo>
                  <a:lnTo>
                    <a:pt x="21889" y="19314"/>
                  </a:lnTo>
                  <a:lnTo>
                    <a:pt x="21567" y="19474"/>
                  </a:lnTo>
                  <a:lnTo>
                    <a:pt x="21245" y="19314"/>
                  </a:lnTo>
                  <a:lnTo>
                    <a:pt x="20923" y="19153"/>
                  </a:lnTo>
                  <a:lnTo>
                    <a:pt x="20441" y="18509"/>
                  </a:lnTo>
                  <a:lnTo>
                    <a:pt x="20119" y="17543"/>
                  </a:lnTo>
                  <a:lnTo>
                    <a:pt x="19958" y="16256"/>
                  </a:lnTo>
                  <a:lnTo>
                    <a:pt x="20119" y="15129"/>
                  </a:lnTo>
                  <a:lnTo>
                    <a:pt x="20441" y="14002"/>
                  </a:lnTo>
                  <a:lnTo>
                    <a:pt x="20923" y="13359"/>
                  </a:lnTo>
                  <a:lnTo>
                    <a:pt x="21245" y="13198"/>
                  </a:lnTo>
                  <a:close/>
                  <a:moveTo>
                    <a:pt x="1" y="0"/>
                  </a:moveTo>
                  <a:lnTo>
                    <a:pt x="1" y="9335"/>
                  </a:lnTo>
                  <a:lnTo>
                    <a:pt x="24786" y="24303"/>
                  </a:lnTo>
                  <a:lnTo>
                    <a:pt x="24786" y="13680"/>
                  </a:ln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4" name="Google Shape;3574;p37"/>
            <p:cNvSpPr/>
            <p:nvPr/>
          </p:nvSpPr>
          <p:spPr>
            <a:xfrm>
              <a:off x="3952825" y="4394500"/>
              <a:ext cx="551250" cy="515050"/>
            </a:xfrm>
            <a:custGeom>
              <a:avLst/>
              <a:gdLst/>
              <a:ahLst/>
              <a:cxnLst/>
              <a:rect l="l" t="t" r="r" b="b"/>
              <a:pathLst>
                <a:path w="22050" h="20602" extrusionOk="0">
                  <a:moveTo>
                    <a:pt x="1" y="1"/>
                  </a:moveTo>
                  <a:lnTo>
                    <a:pt x="1" y="9336"/>
                  </a:lnTo>
                  <a:lnTo>
                    <a:pt x="644" y="9658"/>
                  </a:lnTo>
                  <a:lnTo>
                    <a:pt x="22050" y="20602"/>
                  </a:lnTo>
                  <a:lnTo>
                    <a:pt x="22050" y="9979"/>
                  </a:lnTo>
                  <a:lnTo>
                    <a:pt x="9818" y="4507"/>
                  </a:lnTo>
                  <a:lnTo>
                    <a:pt x="966" y="323"/>
                  </a:lnTo>
                  <a:lnTo>
                    <a:pt x="1" y="1"/>
                  </a:lnTo>
                  <a:close/>
                </a:path>
              </a:pathLst>
            </a:custGeom>
            <a:solidFill>
              <a:srgbClr val="D9D9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5" name="Google Shape;3575;p37"/>
            <p:cNvSpPr/>
            <p:nvPr/>
          </p:nvSpPr>
          <p:spPr>
            <a:xfrm>
              <a:off x="4125850" y="4479000"/>
              <a:ext cx="1207100" cy="937525"/>
            </a:xfrm>
            <a:custGeom>
              <a:avLst/>
              <a:gdLst/>
              <a:ahLst/>
              <a:cxnLst/>
              <a:rect l="l" t="t" r="r" b="b"/>
              <a:pathLst>
                <a:path w="48284" h="37501" extrusionOk="0">
                  <a:moveTo>
                    <a:pt x="48283" y="1"/>
                  </a:moveTo>
                  <a:lnTo>
                    <a:pt x="26878" y="11911"/>
                  </a:lnTo>
                  <a:lnTo>
                    <a:pt x="20279" y="15612"/>
                  </a:lnTo>
                  <a:lnTo>
                    <a:pt x="17382" y="17222"/>
                  </a:lnTo>
                  <a:lnTo>
                    <a:pt x="17382" y="6599"/>
                  </a:lnTo>
                  <a:lnTo>
                    <a:pt x="16256" y="7082"/>
                  </a:lnTo>
                  <a:lnTo>
                    <a:pt x="16256" y="15934"/>
                  </a:lnTo>
                  <a:lnTo>
                    <a:pt x="16256" y="17866"/>
                  </a:lnTo>
                  <a:lnTo>
                    <a:pt x="0" y="26878"/>
                  </a:lnTo>
                  <a:lnTo>
                    <a:pt x="0" y="37501"/>
                  </a:lnTo>
                  <a:lnTo>
                    <a:pt x="11588" y="30580"/>
                  </a:lnTo>
                  <a:lnTo>
                    <a:pt x="11427" y="29615"/>
                  </a:lnTo>
                  <a:lnTo>
                    <a:pt x="11427" y="28649"/>
                  </a:lnTo>
                  <a:lnTo>
                    <a:pt x="11427" y="27683"/>
                  </a:lnTo>
                  <a:lnTo>
                    <a:pt x="11749" y="26557"/>
                  </a:lnTo>
                  <a:lnTo>
                    <a:pt x="12071" y="25430"/>
                  </a:lnTo>
                  <a:lnTo>
                    <a:pt x="12554" y="24303"/>
                  </a:lnTo>
                  <a:lnTo>
                    <a:pt x="13198" y="23499"/>
                  </a:lnTo>
                  <a:lnTo>
                    <a:pt x="13841" y="22694"/>
                  </a:lnTo>
                  <a:lnTo>
                    <a:pt x="14646" y="22211"/>
                  </a:lnTo>
                  <a:lnTo>
                    <a:pt x="15290" y="21889"/>
                  </a:lnTo>
                  <a:lnTo>
                    <a:pt x="16095" y="21889"/>
                  </a:lnTo>
                  <a:lnTo>
                    <a:pt x="16899" y="22050"/>
                  </a:lnTo>
                  <a:lnTo>
                    <a:pt x="17704" y="22694"/>
                  </a:lnTo>
                  <a:lnTo>
                    <a:pt x="18509" y="23499"/>
                  </a:lnTo>
                  <a:lnTo>
                    <a:pt x="18992" y="24625"/>
                  </a:lnTo>
                  <a:lnTo>
                    <a:pt x="19313" y="25913"/>
                  </a:lnTo>
                  <a:lnTo>
                    <a:pt x="33959" y="17061"/>
                  </a:lnTo>
                  <a:lnTo>
                    <a:pt x="33798" y="16095"/>
                  </a:lnTo>
                  <a:lnTo>
                    <a:pt x="33798" y="15130"/>
                  </a:lnTo>
                  <a:lnTo>
                    <a:pt x="33798" y="14003"/>
                  </a:lnTo>
                  <a:lnTo>
                    <a:pt x="33959" y="12876"/>
                  </a:lnTo>
                  <a:lnTo>
                    <a:pt x="34442" y="11750"/>
                  </a:lnTo>
                  <a:lnTo>
                    <a:pt x="34925" y="10623"/>
                  </a:lnTo>
                  <a:lnTo>
                    <a:pt x="35408" y="9657"/>
                  </a:lnTo>
                  <a:lnTo>
                    <a:pt x="36213" y="9014"/>
                  </a:lnTo>
                  <a:lnTo>
                    <a:pt x="36856" y="8531"/>
                  </a:lnTo>
                  <a:lnTo>
                    <a:pt x="37661" y="8209"/>
                  </a:lnTo>
                  <a:lnTo>
                    <a:pt x="38466" y="8209"/>
                  </a:lnTo>
                  <a:lnTo>
                    <a:pt x="39271" y="8370"/>
                  </a:lnTo>
                  <a:lnTo>
                    <a:pt x="39753" y="8531"/>
                  </a:lnTo>
                  <a:lnTo>
                    <a:pt x="40075" y="9014"/>
                  </a:lnTo>
                  <a:lnTo>
                    <a:pt x="40880" y="9818"/>
                  </a:lnTo>
                  <a:lnTo>
                    <a:pt x="41363" y="11106"/>
                  </a:lnTo>
                  <a:lnTo>
                    <a:pt x="41685" y="12393"/>
                  </a:lnTo>
                  <a:lnTo>
                    <a:pt x="48283" y="8531"/>
                  </a:lnTo>
                  <a:lnTo>
                    <a:pt x="48283" y="1"/>
                  </a:lnTo>
                  <a:close/>
                </a:path>
              </a:pathLst>
            </a:custGeom>
            <a:solidFill>
              <a:srgbClr val="5B6D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6" name="Google Shape;3576;p37"/>
            <p:cNvSpPr/>
            <p:nvPr/>
          </p:nvSpPr>
          <p:spPr>
            <a:xfrm>
              <a:off x="4005125" y="5138875"/>
              <a:ext cx="76475" cy="156950"/>
            </a:xfrm>
            <a:custGeom>
              <a:avLst/>
              <a:gdLst/>
              <a:ahLst/>
              <a:cxnLst/>
              <a:rect l="l" t="t" r="r" b="b"/>
              <a:pathLst>
                <a:path w="3059" h="6278" extrusionOk="0">
                  <a:moveTo>
                    <a:pt x="1288" y="1"/>
                  </a:moveTo>
                  <a:lnTo>
                    <a:pt x="966" y="162"/>
                  </a:lnTo>
                  <a:lnTo>
                    <a:pt x="484" y="805"/>
                  </a:lnTo>
                  <a:lnTo>
                    <a:pt x="162" y="1932"/>
                  </a:lnTo>
                  <a:lnTo>
                    <a:pt x="1" y="3059"/>
                  </a:lnTo>
                  <a:lnTo>
                    <a:pt x="162" y="4346"/>
                  </a:lnTo>
                  <a:lnTo>
                    <a:pt x="484" y="5312"/>
                  </a:lnTo>
                  <a:lnTo>
                    <a:pt x="966" y="5956"/>
                  </a:lnTo>
                  <a:lnTo>
                    <a:pt x="1288" y="6117"/>
                  </a:lnTo>
                  <a:lnTo>
                    <a:pt x="1610" y="6277"/>
                  </a:lnTo>
                  <a:lnTo>
                    <a:pt x="1932" y="6117"/>
                  </a:lnTo>
                  <a:lnTo>
                    <a:pt x="2093" y="5956"/>
                  </a:lnTo>
                  <a:lnTo>
                    <a:pt x="2576" y="5312"/>
                  </a:lnTo>
                  <a:lnTo>
                    <a:pt x="2898" y="4346"/>
                  </a:lnTo>
                  <a:lnTo>
                    <a:pt x="3059" y="3059"/>
                  </a:lnTo>
                  <a:lnTo>
                    <a:pt x="2898" y="1932"/>
                  </a:lnTo>
                  <a:lnTo>
                    <a:pt x="2576" y="805"/>
                  </a:lnTo>
                  <a:lnTo>
                    <a:pt x="2093" y="162"/>
                  </a:lnTo>
                  <a:lnTo>
                    <a:pt x="1932" y="1"/>
                  </a:lnTo>
                  <a:close/>
                </a:path>
              </a:pathLst>
            </a:custGeom>
            <a:solidFill>
              <a:srgbClr val="D9D9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7" name="Google Shape;3577;p37"/>
            <p:cNvSpPr/>
            <p:nvPr/>
          </p:nvSpPr>
          <p:spPr>
            <a:xfrm>
              <a:off x="3522300" y="4873325"/>
              <a:ext cx="64400" cy="140850"/>
            </a:xfrm>
            <a:custGeom>
              <a:avLst/>
              <a:gdLst/>
              <a:ahLst/>
              <a:cxnLst/>
              <a:rect l="l" t="t" r="r" b="b"/>
              <a:pathLst>
                <a:path w="2576" h="5634" extrusionOk="0">
                  <a:moveTo>
                    <a:pt x="1288" y="0"/>
                  </a:moveTo>
                  <a:lnTo>
                    <a:pt x="1127" y="161"/>
                  </a:lnTo>
                  <a:lnTo>
                    <a:pt x="805" y="322"/>
                  </a:lnTo>
                  <a:lnTo>
                    <a:pt x="483" y="966"/>
                  </a:lnTo>
                  <a:lnTo>
                    <a:pt x="161" y="1771"/>
                  </a:lnTo>
                  <a:lnTo>
                    <a:pt x="0" y="2897"/>
                  </a:lnTo>
                  <a:lnTo>
                    <a:pt x="161" y="4024"/>
                  </a:lnTo>
                  <a:lnTo>
                    <a:pt x="483" y="4829"/>
                  </a:lnTo>
                  <a:lnTo>
                    <a:pt x="805" y="5472"/>
                  </a:lnTo>
                  <a:lnTo>
                    <a:pt x="1127" y="5633"/>
                  </a:lnTo>
                  <a:lnTo>
                    <a:pt x="1610" y="5633"/>
                  </a:lnTo>
                  <a:lnTo>
                    <a:pt x="1771" y="5472"/>
                  </a:lnTo>
                  <a:lnTo>
                    <a:pt x="2254" y="4829"/>
                  </a:lnTo>
                  <a:lnTo>
                    <a:pt x="2576" y="4024"/>
                  </a:lnTo>
                  <a:lnTo>
                    <a:pt x="2576" y="2897"/>
                  </a:lnTo>
                  <a:lnTo>
                    <a:pt x="2576" y="1771"/>
                  </a:lnTo>
                  <a:lnTo>
                    <a:pt x="2254" y="966"/>
                  </a:lnTo>
                  <a:lnTo>
                    <a:pt x="1771" y="322"/>
                  </a:lnTo>
                  <a:lnTo>
                    <a:pt x="1610" y="161"/>
                  </a:lnTo>
                  <a:lnTo>
                    <a:pt x="1288" y="0"/>
                  </a:lnTo>
                  <a:close/>
                </a:path>
              </a:pathLst>
            </a:custGeom>
            <a:solidFill>
              <a:srgbClr val="D9D9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8" name="Google Shape;3578;p37"/>
            <p:cNvSpPr/>
            <p:nvPr/>
          </p:nvSpPr>
          <p:spPr>
            <a:xfrm>
              <a:off x="4560400" y="4362325"/>
              <a:ext cx="531125" cy="547225"/>
            </a:xfrm>
            <a:custGeom>
              <a:avLst/>
              <a:gdLst/>
              <a:ahLst/>
              <a:cxnLst/>
              <a:rect l="l" t="t" r="r" b="b"/>
              <a:pathLst>
                <a:path w="21245" h="21889" extrusionOk="0">
                  <a:moveTo>
                    <a:pt x="21245" y="0"/>
                  </a:moveTo>
                  <a:lnTo>
                    <a:pt x="19796" y="805"/>
                  </a:lnTo>
                  <a:lnTo>
                    <a:pt x="0" y="11266"/>
                  </a:lnTo>
                  <a:lnTo>
                    <a:pt x="0" y="21889"/>
                  </a:lnTo>
                  <a:lnTo>
                    <a:pt x="2897" y="20279"/>
                  </a:lnTo>
                  <a:lnTo>
                    <a:pt x="9496" y="16578"/>
                  </a:lnTo>
                  <a:lnTo>
                    <a:pt x="21245" y="9979"/>
                  </a:lnTo>
                  <a:lnTo>
                    <a:pt x="21245" y="1288"/>
                  </a:lnTo>
                  <a:lnTo>
                    <a:pt x="21245" y="0"/>
                  </a:lnTo>
                  <a:close/>
                </a:path>
              </a:pathLst>
            </a:custGeom>
            <a:solidFill>
              <a:srgbClr val="E1E1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9" name="Google Shape;3579;p37"/>
            <p:cNvSpPr/>
            <p:nvPr/>
          </p:nvSpPr>
          <p:spPr>
            <a:xfrm>
              <a:off x="3506200" y="4161150"/>
              <a:ext cx="1585325" cy="989825"/>
            </a:xfrm>
            <a:custGeom>
              <a:avLst/>
              <a:gdLst/>
              <a:ahLst/>
              <a:cxnLst/>
              <a:rect l="l" t="t" r="r" b="b"/>
              <a:pathLst>
                <a:path w="63413" h="39593" extrusionOk="0">
                  <a:moveTo>
                    <a:pt x="40881" y="0"/>
                  </a:moveTo>
                  <a:lnTo>
                    <a:pt x="17866" y="9335"/>
                  </a:lnTo>
                  <a:lnTo>
                    <a:pt x="18831" y="9657"/>
                  </a:lnTo>
                  <a:lnTo>
                    <a:pt x="27844" y="13841"/>
                  </a:lnTo>
                  <a:lnTo>
                    <a:pt x="39915" y="19313"/>
                  </a:lnTo>
                  <a:lnTo>
                    <a:pt x="39915" y="29936"/>
                  </a:lnTo>
                  <a:lnTo>
                    <a:pt x="18509" y="18992"/>
                  </a:lnTo>
                  <a:lnTo>
                    <a:pt x="17866" y="18670"/>
                  </a:lnTo>
                  <a:lnTo>
                    <a:pt x="1" y="25912"/>
                  </a:lnTo>
                  <a:lnTo>
                    <a:pt x="24786" y="39592"/>
                  </a:lnTo>
                  <a:lnTo>
                    <a:pt x="41042" y="30580"/>
                  </a:lnTo>
                  <a:lnTo>
                    <a:pt x="41042" y="28648"/>
                  </a:lnTo>
                  <a:lnTo>
                    <a:pt x="41042" y="19796"/>
                  </a:lnTo>
                  <a:lnTo>
                    <a:pt x="42168" y="19313"/>
                  </a:lnTo>
                  <a:lnTo>
                    <a:pt x="61964" y="8852"/>
                  </a:lnTo>
                  <a:lnTo>
                    <a:pt x="63413" y="8047"/>
                  </a:lnTo>
                  <a:lnTo>
                    <a:pt x="4088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0" name="Google Shape;3580;p37"/>
            <p:cNvSpPr/>
            <p:nvPr/>
          </p:nvSpPr>
          <p:spPr>
            <a:xfrm>
              <a:off x="4411525" y="5026225"/>
              <a:ext cx="201200" cy="317875"/>
            </a:xfrm>
            <a:custGeom>
              <a:avLst/>
              <a:gdLst/>
              <a:ahLst/>
              <a:cxnLst/>
              <a:rect l="l" t="t" r="r" b="b"/>
              <a:pathLst>
                <a:path w="8048" h="12715" extrusionOk="0">
                  <a:moveTo>
                    <a:pt x="3863" y="0"/>
                  </a:moveTo>
                  <a:lnTo>
                    <a:pt x="3219" y="322"/>
                  </a:lnTo>
                  <a:lnTo>
                    <a:pt x="2414" y="805"/>
                  </a:lnTo>
                  <a:lnTo>
                    <a:pt x="1771" y="1610"/>
                  </a:lnTo>
                  <a:lnTo>
                    <a:pt x="1127" y="2414"/>
                  </a:lnTo>
                  <a:lnTo>
                    <a:pt x="644" y="3541"/>
                  </a:lnTo>
                  <a:lnTo>
                    <a:pt x="322" y="4668"/>
                  </a:lnTo>
                  <a:lnTo>
                    <a:pt x="0" y="5794"/>
                  </a:lnTo>
                  <a:lnTo>
                    <a:pt x="0" y="6760"/>
                  </a:lnTo>
                  <a:lnTo>
                    <a:pt x="0" y="7726"/>
                  </a:lnTo>
                  <a:lnTo>
                    <a:pt x="161" y="8691"/>
                  </a:lnTo>
                  <a:lnTo>
                    <a:pt x="483" y="9979"/>
                  </a:lnTo>
                  <a:lnTo>
                    <a:pt x="966" y="11105"/>
                  </a:lnTo>
                  <a:lnTo>
                    <a:pt x="1610" y="12071"/>
                  </a:lnTo>
                  <a:lnTo>
                    <a:pt x="2575" y="12554"/>
                  </a:lnTo>
                  <a:lnTo>
                    <a:pt x="3380" y="12715"/>
                  </a:lnTo>
                  <a:lnTo>
                    <a:pt x="4024" y="12715"/>
                  </a:lnTo>
                  <a:lnTo>
                    <a:pt x="4829" y="12393"/>
                  </a:lnTo>
                  <a:lnTo>
                    <a:pt x="5633" y="11910"/>
                  </a:lnTo>
                  <a:lnTo>
                    <a:pt x="6277" y="11266"/>
                  </a:lnTo>
                  <a:lnTo>
                    <a:pt x="6921" y="10301"/>
                  </a:lnTo>
                  <a:lnTo>
                    <a:pt x="7404" y="9174"/>
                  </a:lnTo>
                  <a:lnTo>
                    <a:pt x="7726" y="8047"/>
                  </a:lnTo>
                  <a:lnTo>
                    <a:pt x="7886" y="6921"/>
                  </a:lnTo>
                  <a:lnTo>
                    <a:pt x="8047" y="5955"/>
                  </a:lnTo>
                  <a:lnTo>
                    <a:pt x="8047" y="4989"/>
                  </a:lnTo>
                  <a:lnTo>
                    <a:pt x="7886" y="4024"/>
                  </a:lnTo>
                  <a:lnTo>
                    <a:pt x="7565" y="2736"/>
                  </a:lnTo>
                  <a:lnTo>
                    <a:pt x="7082" y="1610"/>
                  </a:lnTo>
                  <a:lnTo>
                    <a:pt x="6277" y="805"/>
                  </a:lnTo>
                  <a:lnTo>
                    <a:pt x="5472" y="161"/>
                  </a:lnTo>
                  <a:lnTo>
                    <a:pt x="466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1" name="Google Shape;3581;p37"/>
            <p:cNvSpPr/>
            <p:nvPr/>
          </p:nvSpPr>
          <p:spPr>
            <a:xfrm>
              <a:off x="4970800" y="4684200"/>
              <a:ext cx="201200" cy="317900"/>
            </a:xfrm>
            <a:custGeom>
              <a:avLst/>
              <a:gdLst/>
              <a:ahLst/>
              <a:cxnLst/>
              <a:rect l="l" t="t" r="r" b="b"/>
              <a:pathLst>
                <a:path w="8048" h="12716" extrusionOk="0">
                  <a:moveTo>
                    <a:pt x="3863" y="1"/>
                  </a:moveTo>
                  <a:lnTo>
                    <a:pt x="3058" y="323"/>
                  </a:lnTo>
                  <a:lnTo>
                    <a:pt x="2415" y="806"/>
                  </a:lnTo>
                  <a:lnTo>
                    <a:pt x="1610" y="1449"/>
                  </a:lnTo>
                  <a:lnTo>
                    <a:pt x="1127" y="2415"/>
                  </a:lnTo>
                  <a:lnTo>
                    <a:pt x="644" y="3542"/>
                  </a:lnTo>
                  <a:lnTo>
                    <a:pt x="161" y="4668"/>
                  </a:lnTo>
                  <a:lnTo>
                    <a:pt x="0" y="5795"/>
                  </a:lnTo>
                  <a:lnTo>
                    <a:pt x="0" y="6922"/>
                  </a:lnTo>
                  <a:lnTo>
                    <a:pt x="0" y="7887"/>
                  </a:lnTo>
                  <a:lnTo>
                    <a:pt x="161" y="8853"/>
                  </a:lnTo>
                  <a:lnTo>
                    <a:pt x="483" y="10140"/>
                  </a:lnTo>
                  <a:lnTo>
                    <a:pt x="966" y="11267"/>
                  </a:lnTo>
                  <a:lnTo>
                    <a:pt x="1610" y="12072"/>
                  </a:lnTo>
                  <a:lnTo>
                    <a:pt x="2415" y="12555"/>
                  </a:lnTo>
                  <a:lnTo>
                    <a:pt x="3219" y="12716"/>
                  </a:lnTo>
                  <a:lnTo>
                    <a:pt x="4024" y="12716"/>
                  </a:lnTo>
                  <a:lnTo>
                    <a:pt x="4829" y="12394"/>
                  </a:lnTo>
                  <a:lnTo>
                    <a:pt x="5634" y="11911"/>
                  </a:lnTo>
                  <a:lnTo>
                    <a:pt x="6277" y="11106"/>
                  </a:lnTo>
                  <a:lnTo>
                    <a:pt x="6921" y="10301"/>
                  </a:lnTo>
                  <a:lnTo>
                    <a:pt x="7404" y="9175"/>
                  </a:lnTo>
                  <a:lnTo>
                    <a:pt x="7726" y="8048"/>
                  </a:lnTo>
                  <a:lnTo>
                    <a:pt x="8048" y="6117"/>
                  </a:lnTo>
                  <a:lnTo>
                    <a:pt x="7887" y="4185"/>
                  </a:lnTo>
                  <a:lnTo>
                    <a:pt x="7565" y="2898"/>
                  </a:lnTo>
                  <a:lnTo>
                    <a:pt x="7082" y="1610"/>
                  </a:lnTo>
                  <a:lnTo>
                    <a:pt x="6277" y="806"/>
                  </a:lnTo>
                  <a:lnTo>
                    <a:pt x="5955" y="323"/>
                  </a:lnTo>
                  <a:lnTo>
                    <a:pt x="5473" y="162"/>
                  </a:lnTo>
                  <a:lnTo>
                    <a:pt x="466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383"/>
        <p:cNvGrpSpPr/>
        <p:nvPr/>
      </p:nvGrpSpPr>
      <p:grpSpPr>
        <a:xfrm>
          <a:off x="0" y="0"/>
          <a:ext cx="0" cy="0"/>
          <a:chOff x="0" y="0"/>
          <a:chExt cx="0" cy="0"/>
        </a:xfrm>
      </p:grpSpPr>
      <p:sp>
        <p:nvSpPr>
          <p:cNvPr id="6384" name="Google Shape;6384;p56"/>
          <p:cNvSpPr/>
          <p:nvPr/>
        </p:nvSpPr>
        <p:spPr>
          <a:xfrm>
            <a:off x="4572000" y="3083300"/>
            <a:ext cx="4114800" cy="1185000"/>
          </a:xfrm>
          <a:prstGeom prst="roundRect">
            <a:avLst>
              <a:gd name="adj" fmla="val 50000"/>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5" name="Google Shape;6385;p56"/>
          <p:cNvSpPr/>
          <p:nvPr/>
        </p:nvSpPr>
        <p:spPr>
          <a:xfrm>
            <a:off x="4572000" y="1354125"/>
            <a:ext cx="4114800" cy="1185000"/>
          </a:xfrm>
          <a:prstGeom prst="roundRect">
            <a:avLst>
              <a:gd name="adj" fmla="val 50000"/>
            </a:avLst>
          </a:pr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6" name="Google Shape;6386;p56"/>
          <p:cNvSpPr txBox="1"/>
          <p:nvPr/>
        </p:nvSpPr>
        <p:spPr>
          <a:xfrm>
            <a:off x="5909163" y="1495225"/>
            <a:ext cx="1856400" cy="2871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b="1" dirty="0">
              <a:solidFill>
                <a:schemeClr val="accent3"/>
              </a:solidFill>
              <a:latin typeface="Fira Sans"/>
              <a:ea typeface="Fira Sans"/>
              <a:cs typeface="Fira Sans"/>
              <a:sym typeface="Fira Sans"/>
            </a:endParaRPr>
          </a:p>
        </p:txBody>
      </p:sp>
      <p:sp>
        <p:nvSpPr>
          <p:cNvPr id="6387" name="Google Shape;6387;p56"/>
          <p:cNvSpPr txBox="1"/>
          <p:nvPr/>
        </p:nvSpPr>
        <p:spPr>
          <a:xfrm>
            <a:off x="5909163" y="3246350"/>
            <a:ext cx="1856400" cy="2871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b="1" dirty="0">
              <a:solidFill>
                <a:schemeClr val="accent5"/>
              </a:solidFill>
              <a:latin typeface="Fira Sans"/>
              <a:ea typeface="Fira Sans"/>
              <a:cs typeface="Fira Sans"/>
              <a:sym typeface="Fira Sans"/>
            </a:endParaRPr>
          </a:p>
        </p:txBody>
      </p:sp>
      <p:sp>
        <p:nvSpPr>
          <p:cNvPr id="6388" name="Google Shape;6388;p56"/>
          <p:cNvSpPr txBox="1"/>
          <p:nvPr/>
        </p:nvSpPr>
        <p:spPr>
          <a:xfrm>
            <a:off x="5496774" y="1689325"/>
            <a:ext cx="2591000" cy="571800"/>
          </a:xfrm>
          <a:prstGeom prst="rect">
            <a:avLst/>
          </a:prstGeom>
          <a:noFill/>
          <a:ln>
            <a:noFill/>
          </a:ln>
        </p:spPr>
        <p:txBody>
          <a:bodyPr spcFirstLastPara="1" wrap="square" lIns="91425" tIns="91425" rIns="91425" bIns="91425" anchor="ctr" anchorCtr="0">
            <a:noAutofit/>
          </a:bodyPr>
          <a:lstStyle/>
          <a:p>
            <a:pPr lvl="0">
              <a:buClr>
                <a:schemeClr val="dk1"/>
              </a:buClr>
              <a:buSzPts val="1100"/>
            </a:pPr>
            <a:r>
              <a:rPr lang="en-US" b="1" dirty="0">
                <a:solidFill>
                  <a:schemeClr val="dk1"/>
                </a:solidFill>
                <a:latin typeface="Roboto"/>
                <a:ea typeface="Roboto"/>
                <a:cs typeface="Roboto"/>
                <a:sym typeface="Roboto"/>
              </a:rPr>
              <a:t>The second branch is located in Hwarah and produces only Tahina.</a:t>
            </a:r>
            <a:endParaRPr b="1" dirty="0">
              <a:solidFill>
                <a:schemeClr val="dk1"/>
              </a:solidFill>
              <a:latin typeface="Roboto"/>
              <a:ea typeface="Roboto"/>
              <a:cs typeface="Roboto"/>
              <a:sym typeface="Roboto"/>
            </a:endParaRPr>
          </a:p>
        </p:txBody>
      </p:sp>
      <p:sp>
        <p:nvSpPr>
          <p:cNvPr id="6389" name="Google Shape;6389;p56"/>
          <p:cNvSpPr txBox="1"/>
          <p:nvPr/>
        </p:nvSpPr>
        <p:spPr>
          <a:xfrm>
            <a:off x="6015025" y="3196093"/>
            <a:ext cx="2046689" cy="959412"/>
          </a:xfrm>
          <a:prstGeom prst="rect">
            <a:avLst/>
          </a:prstGeom>
          <a:noFill/>
          <a:ln>
            <a:noFill/>
          </a:ln>
        </p:spPr>
        <p:txBody>
          <a:bodyPr spcFirstLastPara="1" wrap="square" lIns="91425" tIns="91425" rIns="91425" bIns="91425" anchor="ctr" anchorCtr="0">
            <a:noAutofit/>
          </a:bodyPr>
          <a:lstStyle/>
          <a:p>
            <a:pPr lvl="0"/>
            <a:r>
              <a:rPr lang="en-US" b="1" dirty="0">
                <a:solidFill>
                  <a:schemeClr val="dk1"/>
                </a:solidFill>
                <a:latin typeface="Roboto"/>
                <a:ea typeface="Roboto"/>
                <a:cs typeface="Roboto"/>
                <a:sym typeface="Roboto"/>
              </a:rPr>
              <a:t>The production capacity of this factory is approximately 4 tons per day of tahini</a:t>
            </a:r>
            <a:endParaRPr b="1" dirty="0">
              <a:solidFill>
                <a:schemeClr val="dk1"/>
              </a:solidFill>
              <a:latin typeface="Roboto"/>
              <a:ea typeface="Roboto"/>
              <a:cs typeface="Roboto"/>
              <a:sym typeface="Roboto"/>
            </a:endParaRPr>
          </a:p>
        </p:txBody>
      </p:sp>
      <p:sp>
        <p:nvSpPr>
          <p:cNvPr id="6390" name="Google Shape;6390;p56"/>
          <p:cNvSpPr/>
          <p:nvPr/>
        </p:nvSpPr>
        <p:spPr>
          <a:xfrm>
            <a:off x="457200" y="3083300"/>
            <a:ext cx="4114800" cy="1185000"/>
          </a:xfrm>
          <a:prstGeom prst="roundRect">
            <a:avLst>
              <a:gd name="adj" fmla="val 50000"/>
            </a:avLst>
          </a:prstGeom>
          <a:no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1" name="Google Shape;6391;p56"/>
          <p:cNvSpPr/>
          <p:nvPr/>
        </p:nvSpPr>
        <p:spPr>
          <a:xfrm>
            <a:off x="457200" y="1354125"/>
            <a:ext cx="4114800" cy="1185000"/>
          </a:xfrm>
          <a:prstGeom prst="roundRect">
            <a:avLst>
              <a:gd name="adj" fmla="val 50000"/>
            </a:avLst>
          </a:pr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2" name="Google Shape;6392;p56"/>
          <p:cNvSpPr txBox="1"/>
          <p:nvPr/>
        </p:nvSpPr>
        <p:spPr>
          <a:xfrm>
            <a:off x="1381975" y="1495225"/>
            <a:ext cx="1856400" cy="287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dirty="0">
              <a:solidFill>
                <a:schemeClr val="accent4"/>
              </a:solidFill>
              <a:latin typeface="Fira Sans"/>
              <a:ea typeface="Fira Sans"/>
              <a:cs typeface="Fira Sans"/>
              <a:sym typeface="Fira Sans"/>
            </a:endParaRPr>
          </a:p>
        </p:txBody>
      </p:sp>
      <p:sp>
        <p:nvSpPr>
          <p:cNvPr id="6393" name="Google Shape;6393;p56"/>
          <p:cNvSpPr txBox="1"/>
          <p:nvPr/>
        </p:nvSpPr>
        <p:spPr>
          <a:xfrm>
            <a:off x="1381975" y="3246350"/>
            <a:ext cx="1856400" cy="287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dirty="0">
              <a:solidFill>
                <a:schemeClr val="accent6"/>
              </a:solidFill>
              <a:latin typeface="Fira Sans"/>
              <a:ea typeface="Fira Sans"/>
              <a:cs typeface="Fira Sans"/>
              <a:sym typeface="Fira Sans"/>
            </a:endParaRPr>
          </a:p>
        </p:txBody>
      </p:sp>
      <p:sp>
        <p:nvSpPr>
          <p:cNvPr id="6394" name="Google Shape;6394;p56"/>
          <p:cNvSpPr txBox="1"/>
          <p:nvPr/>
        </p:nvSpPr>
        <p:spPr>
          <a:xfrm>
            <a:off x="1381974" y="1596325"/>
            <a:ext cx="2159389" cy="757800"/>
          </a:xfrm>
          <a:prstGeom prst="rect">
            <a:avLst/>
          </a:prstGeom>
          <a:noFill/>
          <a:ln>
            <a:noFill/>
          </a:ln>
        </p:spPr>
        <p:txBody>
          <a:bodyPr spcFirstLastPara="1" wrap="square" lIns="91425" tIns="91425" rIns="91425" bIns="91425" anchor="ctr" anchorCtr="0">
            <a:noAutofit/>
          </a:bodyPr>
          <a:lstStyle/>
          <a:p>
            <a:pPr lvl="0">
              <a:buClr>
                <a:schemeClr val="dk1"/>
              </a:buClr>
              <a:buSzPts val="1100"/>
            </a:pPr>
            <a:r>
              <a:rPr lang="en-US" b="1" dirty="0">
                <a:solidFill>
                  <a:schemeClr val="dk1"/>
                </a:solidFill>
                <a:latin typeface="Roboto"/>
                <a:ea typeface="Roboto"/>
                <a:cs typeface="Roboto"/>
                <a:sym typeface="Roboto"/>
              </a:rPr>
              <a:t>Al-Karawan Factory for Tahina and Halawa was established in 1980.</a:t>
            </a:r>
            <a:endParaRPr b="1" dirty="0">
              <a:latin typeface="Roboto"/>
              <a:ea typeface="Roboto"/>
              <a:cs typeface="Roboto"/>
              <a:sym typeface="Roboto"/>
            </a:endParaRPr>
          </a:p>
        </p:txBody>
      </p:sp>
      <p:sp>
        <p:nvSpPr>
          <p:cNvPr id="6395" name="Google Shape;6395;p56"/>
          <p:cNvSpPr txBox="1"/>
          <p:nvPr/>
        </p:nvSpPr>
        <p:spPr>
          <a:xfrm>
            <a:off x="1073216" y="2933751"/>
            <a:ext cx="2673457" cy="1518835"/>
          </a:xfrm>
          <a:prstGeom prst="rect">
            <a:avLst/>
          </a:prstGeom>
          <a:noFill/>
          <a:ln>
            <a:noFill/>
          </a:ln>
        </p:spPr>
        <p:txBody>
          <a:bodyPr spcFirstLastPara="1" wrap="square" lIns="91425" tIns="91425" rIns="91425" bIns="91425" anchor="ctr" anchorCtr="0">
            <a:noAutofit/>
          </a:bodyPr>
          <a:lstStyle/>
          <a:p>
            <a:pPr lvl="0"/>
            <a:r>
              <a:rPr lang="en-US" b="1" dirty="0">
                <a:solidFill>
                  <a:schemeClr val="dk1"/>
                </a:solidFill>
                <a:latin typeface="Roboto"/>
                <a:ea typeface="Roboto"/>
                <a:cs typeface="Roboto"/>
                <a:sym typeface="Roboto"/>
              </a:rPr>
              <a:t>The main factory has three production lines:</a:t>
            </a:r>
          </a:p>
          <a:p>
            <a:pPr lvl="0"/>
            <a:r>
              <a:rPr lang="en-US" b="1" dirty="0">
                <a:solidFill>
                  <a:schemeClr val="dk1"/>
                </a:solidFill>
                <a:latin typeface="Roboto"/>
                <a:ea typeface="Roboto"/>
                <a:cs typeface="Roboto"/>
                <a:sym typeface="Roboto"/>
              </a:rPr>
              <a:t>1- Tahina production line </a:t>
            </a:r>
          </a:p>
          <a:p>
            <a:pPr lvl="0"/>
            <a:r>
              <a:rPr lang="en-US" b="1" dirty="0">
                <a:solidFill>
                  <a:schemeClr val="dk1"/>
                </a:solidFill>
                <a:latin typeface="Roboto"/>
                <a:ea typeface="Roboto"/>
                <a:cs typeface="Roboto"/>
                <a:sym typeface="Roboto"/>
              </a:rPr>
              <a:t>2- Halawa production line </a:t>
            </a:r>
          </a:p>
          <a:p>
            <a:pPr lvl="0"/>
            <a:r>
              <a:rPr lang="en-US" b="1" dirty="0">
                <a:solidFill>
                  <a:schemeClr val="dk1"/>
                </a:solidFill>
                <a:latin typeface="Roboto"/>
                <a:ea typeface="Roboto"/>
                <a:cs typeface="Roboto"/>
                <a:sym typeface="Roboto"/>
              </a:rPr>
              <a:t>3- Nigella production line.</a:t>
            </a:r>
            <a:endParaRPr b="1" dirty="0">
              <a:solidFill>
                <a:schemeClr val="dk1"/>
              </a:solidFill>
              <a:latin typeface="Roboto"/>
              <a:ea typeface="Roboto"/>
              <a:cs typeface="Roboto"/>
              <a:sym typeface="Roboto"/>
            </a:endParaRPr>
          </a:p>
        </p:txBody>
      </p:sp>
      <p:grpSp>
        <p:nvGrpSpPr>
          <p:cNvPr id="6396" name="Google Shape;6396;p56"/>
          <p:cNvGrpSpPr/>
          <p:nvPr/>
        </p:nvGrpSpPr>
        <p:grpSpPr>
          <a:xfrm>
            <a:off x="7986063" y="1761359"/>
            <a:ext cx="370930" cy="370549"/>
            <a:chOff x="2497275" y="2744159"/>
            <a:chExt cx="370930" cy="370549"/>
          </a:xfrm>
        </p:grpSpPr>
        <p:sp>
          <p:nvSpPr>
            <p:cNvPr id="6397" name="Google Shape;6397;p56"/>
            <p:cNvSpPr/>
            <p:nvPr/>
          </p:nvSpPr>
          <p:spPr>
            <a:xfrm>
              <a:off x="2497275" y="2744159"/>
              <a:ext cx="284366" cy="284747"/>
            </a:xfrm>
            <a:custGeom>
              <a:avLst/>
              <a:gdLst/>
              <a:ahLst/>
              <a:cxnLst/>
              <a:rect l="l" t="t" r="r" b="b"/>
              <a:pathLst>
                <a:path w="8955" h="8967" extrusionOk="0">
                  <a:moveTo>
                    <a:pt x="4204" y="1"/>
                  </a:moveTo>
                  <a:cubicBezTo>
                    <a:pt x="3942" y="1"/>
                    <a:pt x="3704" y="203"/>
                    <a:pt x="3644" y="465"/>
                  </a:cubicBezTo>
                  <a:lnTo>
                    <a:pt x="3466" y="1334"/>
                  </a:lnTo>
                  <a:cubicBezTo>
                    <a:pt x="3287" y="1394"/>
                    <a:pt x="3108" y="1465"/>
                    <a:pt x="2942" y="1537"/>
                  </a:cubicBezTo>
                  <a:lnTo>
                    <a:pt x="2215" y="1048"/>
                  </a:lnTo>
                  <a:cubicBezTo>
                    <a:pt x="2120" y="983"/>
                    <a:pt x="2009" y="952"/>
                    <a:pt x="1899" y="952"/>
                  </a:cubicBezTo>
                  <a:cubicBezTo>
                    <a:pt x="1749" y="952"/>
                    <a:pt x="1599" y="1010"/>
                    <a:pt x="1489" y="1120"/>
                  </a:cubicBezTo>
                  <a:lnTo>
                    <a:pt x="1108" y="1489"/>
                  </a:lnTo>
                  <a:cubicBezTo>
                    <a:pt x="918" y="1691"/>
                    <a:pt x="894" y="1989"/>
                    <a:pt x="1037" y="2227"/>
                  </a:cubicBezTo>
                  <a:lnTo>
                    <a:pt x="1525" y="2953"/>
                  </a:lnTo>
                  <a:cubicBezTo>
                    <a:pt x="1441" y="3120"/>
                    <a:pt x="1370" y="3287"/>
                    <a:pt x="1322" y="3465"/>
                  </a:cubicBezTo>
                  <a:lnTo>
                    <a:pt x="453" y="3644"/>
                  </a:lnTo>
                  <a:cubicBezTo>
                    <a:pt x="191" y="3703"/>
                    <a:pt x="1" y="3930"/>
                    <a:pt x="1" y="4215"/>
                  </a:cubicBezTo>
                  <a:lnTo>
                    <a:pt x="1" y="4751"/>
                  </a:lnTo>
                  <a:cubicBezTo>
                    <a:pt x="1" y="5025"/>
                    <a:pt x="191" y="5251"/>
                    <a:pt x="453" y="5323"/>
                  </a:cubicBezTo>
                  <a:lnTo>
                    <a:pt x="1322" y="5501"/>
                  </a:lnTo>
                  <a:cubicBezTo>
                    <a:pt x="1382" y="5668"/>
                    <a:pt x="1453" y="5847"/>
                    <a:pt x="1525" y="6013"/>
                  </a:cubicBezTo>
                  <a:lnTo>
                    <a:pt x="1037" y="6740"/>
                  </a:lnTo>
                  <a:cubicBezTo>
                    <a:pt x="894" y="6966"/>
                    <a:pt x="918" y="7287"/>
                    <a:pt x="1108" y="7478"/>
                  </a:cubicBezTo>
                  <a:lnTo>
                    <a:pt x="1489" y="7847"/>
                  </a:lnTo>
                  <a:cubicBezTo>
                    <a:pt x="1599" y="7957"/>
                    <a:pt x="1745" y="8015"/>
                    <a:pt x="1894" y="8015"/>
                  </a:cubicBezTo>
                  <a:cubicBezTo>
                    <a:pt x="2003" y="8015"/>
                    <a:pt x="2115" y="7984"/>
                    <a:pt x="2215" y="7918"/>
                  </a:cubicBezTo>
                  <a:lnTo>
                    <a:pt x="2942" y="7430"/>
                  </a:lnTo>
                  <a:cubicBezTo>
                    <a:pt x="3108" y="7513"/>
                    <a:pt x="3287" y="7597"/>
                    <a:pt x="3466" y="7633"/>
                  </a:cubicBezTo>
                  <a:lnTo>
                    <a:pt x="3644" y="8502"/>
                  </a:lnTo>
                  <a:cubicBezTo>
                    <a:pt x="3704" y="8764"/>
                    <a:pt x="3930" y="8966"/>
                    <a:pt x="4204" y="8966"/>
                  </a:cubicBezTo>
                  <a:lnTo>
                    <a:pt x="4740" y="8966"/>
                  </a:lnTo>
                  <a:cubicBezTo>
                    <a:pt x="5013" y="8966"/>
                    <a:pt x="5251" y="8764"/>
                    <a:pt x="5311" y="8502"/>
                  </a:cubicBezTo>
                  <a:lnTo>
                    <a:pt x="5490" y="7633"/>
                  </a:lnTo>
                  <a:cubicBezTo>
                    <a:pt x="5621" y="7597"/>
                    <a:pt x="5775" y="7537"/>
                    <a:pt x="5906" y="7478"/>
                  </a:cubicBezTo>
                  <a:cubicBezTo>
                    <a:pt x="6002" y="7442"/>
                    <a:pt x="6037" y="7323"/>
                    <a:pt x="6002" y="7240"/>
                  </a:cubicBezTo>
                  <a:cubicBezTo>
                    <a:pt x="5966" y="7169"/>
                    <a:pt x="5898" y="7131"/>
                    <a:pt x="5831" y="7131"/>
                  </a:cubicBezTo>
                  <a:cubicBezTo>
                    <a:pt x="5808" y="7131"/>
                    <a:pt x="5785" y="7135"/>
                    <a:pt x="5763" y="7144"/>
                  </a:cubicBezTo>
                  <a:cubicBezTo>
                    <a:pt x="5609" y="7228"/>
                    <a:pt x="5466" y="7287"/>
                    <a:pt x="5299" y="7323"/>
                  </a:cubicBezTo>
                  <a:cubicBezTo>
                    <a:pt x="5240" y="7347"/>
                    <a:pt x="5180" y="7406"/>
                    <a:pt x="5168" y="7454"/>
                  </a:cubicBezTo>
                  <a:lnTo>
                    <a:pt x="4966" y="8430"/>
                  </a:lnTo>
                  <a:cubicBezTo>
                    <a:pt x="4954" y="8514"/>
                    <a:pt x="4870" y="8597"/>
                    <a:pt x="4763" y="8597"/>
                  </a:cubicBezTo>
                  <a:lnTo>
                    <a:pt x="4228" y="8597"/>
                  </a:lnTo>
                  <a:cubicBezTo>
                    <a:pt x="4120" y="8597"/>
                    <a:pt x="4049" y="8514"/>
                    <a:pt x="4013" y="8430"/>
                  </a:cubicBezTo>
                  <a:lnTo>
                    <a:pt x="3823" y="7454"/>
                  </a:lnTo>
                  <a:cubicBezTo>
                    <a:pt x="3811" y="7383"/>
                    <a:pt x="3763" y="7335"/>
                    <a:pt x="3692" y="7323"/>
                  </a:cubicBezTo>
                  <a:cubicBezTo>
                    <a:pt x="3466" y="7263"/>
                    <a:pt x="3239" y="7180"/>
                    <a:pt x="3049" y="7061"/>
                  </a:cubicBezTo>
                  <a:cubicBezTo>
                    <a:pt x="3019" y="7043"/>
                    <a:pt x="2986" y="7034"/>
                    <a:pt x="2954" y="7034"/>
                  </a:cubicBezTo>
                  <a:cubicBezTo>
                    <a:pt x="2921" y="7034"/>
                    <a:pt x="2888" y="7043"/>
                    <a:pt x="2858" y="7061"/>
                  </a:cubicBezTo>
                  <a:lnTo>
                    <a:pt x="2037" y="7609"/>
                  </a:lnTo>
                  <a:cubicBezTo>
                    <a:pt x="2006" y="7634"/>
                    <a:pt x="1966" y="7647"/>
                    <a:pt x="1926" y="7647"/>
                  </a:cubicBezTo>
                  <a:cubicBezTo>
                    <a:pt x="1874" y="7647"/>
                    <a:pt x="1821" y="7625"/>
                    <a:pt x="1787" y="7585"/>
                  </a:cubicBezTo>
                  <a:lnTo>
                    <a:pt x="1418" y="7204"/>
                  </a:lnTo>
                  <a:cubicBezTo>
                    <a:pt x="1334" y="7132"/>
                    <a:pt x="1334" y="7025"/>
                    <a:pt x="1382" y="6954"/>
                  </a:cubicBezTo>
                  <a:lnTo>
                    <a:pt x="1930" y="6132"/>
                  </a:lnTo>
                  <a:cubicBezTo>
                    <a:pt x="1977" y="6073"/>
                    <a:pt x="1977" y="6001"/>
                    <a:pt x="1930" y="5942"/>
                  </a:cubicBezTo>
                  <a:cubicBezTo>
                    <a:pt x="1811" y="5739"/>
                    <a:pt x="1727" y="5525"/>
                    <a:pt x="1668" y="5299"/>
                  </a:cubicBezTo>
                  <a:cubicBezTo>
                    <a:pt x="1656" y="5239"/>
                    <a:pt x="1596" y="5180"/>
                    <a:pt x="1537" y="5168"/>
                  </a:cubicBezTo>
                  <a:lnTo>
                    <a:pt x="560" y="4977"/>
                  </a:lnTo>
                  <a:cubicBezTo>
                    <a:pt x="477" y="4954"/>
                    <a:pt x="406" y="4870"/>
                    <a:pt x="406" y="4763"/>
                  </a:cubicBezTo>
                  <a:lnTo>
                    <a:pt x="406" y="4227"/>
                  </a:lnTo>
                  <a:cubicBezTo>
                    <a:pt x="406" y="4132"/>
                    <a:pt x="477" y="4049"/>
                    <a:pt x="560" y="4025"/>
                  </a:cubicBezTo>
                  <a:lnTo>
                    <a:pt x="1537" y="3834"/>
                  </a:lnTo>
                  <a:cubicBezTo>
                    <a:pt x="1608" y="3811"/>
                    <a:pt x="1656" y="3775"/>
                    <a:pt x="1668" y="3692"/>
                  </a:cubicBezTo>
                  <a:cubicBezTo>
                    <a:pt x="1727" y="3477"/>
                    <a:pt x="1811" y="3251"/>
                    <a:pt x="1930" y="3061"/>
                  </a:cubicBezTo>
                  <a:cubicBezTo>
                    <a:pt x="1965" y="3001"/>
                    <a:pt x="1965" y="2918"/>
                    <a:pt x="1930" y="2858"/>
                  </a:cubicBezTo>
                  <a:lnTo>
                    <a:pt x="1382" y="2049"/>
                  </a:lnTo>
                  <a:cubicBezTo>
                    <a:pt x="1322" y="1965"/>
                    <a:pt x="1334" y="1846"/>
                    <a:pt x="1418" y="1787"/>
                  </a:cubicBezTo>
                  <a:lnTo>
                    <a:pt x="1787" y="1417"/>
                  </a:lnTo>
                  <a:cubicBezTo>
                    <a:pt x="1826" y="1378"/>
                    <a:pt x="1876" y="1360"/>
                    <a:pt x="1925" y="1360"/>
                  </a:cubicBezTo>
                  <a:cubicBezTo>
                    <a:pt x="1965" y="1360"/>
                    <a:pt x="2005" y="1372"/>
                    <a:pt x="2037" y="1394"/>
                  </a:cubicBezTo>
                  <a:lnTo>
                    <a:pt x="2858" y="1941"/>
                  </a:lnTo>
                  <a:cubicBezTo>
                    <a:pt x="2888" y="1965"/>
                    <a:pt x="2921" y="1977"/>
                    <a:pt x="2954" y="1977"/>
                  </a:cubicBezTo>
                  <a:cubicBezTo>
                    <a:pt x="2986" y="1977"/>
                    <a:pt x="3019" y="1965"/>
                    <a:pt x="3049" y="1941"/>
                  </a:cubicBezTo>
                  <a:cubicBezTo>
                    <a:pt x="3263" y="1822"/>
                    <a:pt x="3466" y="1727"/>
                    <a:pt x="3692" y="1668"/>
                  </a:cubicBezTo>
                  <a:cubicBezTo>
                    <a:pt x="3751" y="1656"/>
                    <a:pt x="3811" y="1596"/>
                    <a:pt x="3823" y="1537"/>
                  </a:cubicBezTo>
                  <a:lnTo>
                    <a:pt x="4013" y="572"/>
                  </a:lnTo>
                  <a:cubicBezTo>
                    <a:pt x="4037" y="477"/>
                    <a:pt x="4120" y="405"/>
                    <a:pt x="4228" y="405"/>
                  </a:cubicBezTo>
                  <a:lnTo>
                    <a:pt x="4763" y="405"/>
                  </a:lnTo>
                  <a:cubicBezTo>
                    <a:pt x="4870" y="405"/>
                    <a:pt x="4942" y="477"/>
                    <a:pt x="4966" y="572"/>
                  </a:cubicBezTo>
                  <a:lnTo>
                    <a:pt x="5168" y="1537"/>
                  </a:lnTo>
                  <a:cubicBezTo>
                    <a:pt x="5180" y="1608"/>
                    <a:pt x="5216" y="1656"/>
                    <a:pt x="5299" y="1668"/>
                  </a:cubicBezTo>
                  <a:cubicBezTo>
                    <a:pt x="5513" y="1727"/>
                    <a:pt x="5740" y="1822"/>
                    <a:pt x="5930" y="1941"/>
                  </a:cubicBezTo>
                  <a:cubicBezTo>
                    <a:pt x="5960" y="1953"/>
                    <a:pt x="5996" y="1959"/>
                    <a:pt x="6031" y="1959"/>
                  </a:cubicBezTo>
                  <a:cubicBezTo>
                    <a:pt x="6067" y="1959"/>
                    <a:pt x="6103" y="1953"/>
                    <a:pt x="6133" y="1941"/>
                  </a:cubicBezTo>
                  <a:lnTo>
                    <a:pt x="6942" y="1394"/>
                  </a:lnTo>
                  <a:cubicBezTo>
                    <a:pt x="6978" y="1368"/>
                    <a:pt x="7021" y="1356"/>
                    <a:pt x="7063" y="1356"/>
                  </a:cubicBezTo>
                  <a:cubicBezTo>
                    <a:pt x="7117" y="1356"/>
                    <a:pt x="7170" y="1377"/>
                    <a:pt x="7204" y="1417"/>
                  </a:cubicBezTo>
                  <a:lnTo>
                    <a:pt x="7573" y="1787"/>
                  </a:lnTo>
                  <a:cubicBezTo>
                    <a:pt x="7645" y="1870"/>
                    <a:pt x="7645" y="1965"/>
                    <a:pt x="7597" y="2049"/>
                  </a:cubicBezTo>
                  <a:lnTo>
                    <a:pt x="7049" y="2858"/>
                  </a:lnTo>
                  <a:cubicBezTo>
                    <a:pt x="7002" y="2918"/>
                    <a:pt x="7002" y="2989"/>
                    <a:pt x="7049" y="3061"/>
                  </a:cubicBezTo>
                  <a:cubicBezTo>
                    <a:pt x="7168" y="3263"/>
                    <a:pt x="7264" y="3477"/>
                    <a:pt x="7323" y="3692"/>
                  </a:cubicBezTo>
                  <a:cubicBezTo>
                    <a:pt x="7335" y="3751"/>
                    <a:pt x="7395" y="3811"/>
                    <a:pt x="7454" y="3834"/>
                  </a:cubicBezTo>
                  <a:lnTo>
                    <a:pt x="8419" y="4025"/>
                  </a:lnTo>
                  <a:cubicBezTo>
                    <a:pt x="8514" y="4037"/>
                    <a:pt x="8585" y="4132"/>
                    <a:pt x="8585" y="4227"/>
                  </a:cubicBezTo>
                  <a:lnTo>
                    <a:pt x="8585" y="4763"/>
                  </a:lnTo>
                  <a:cubicBezTo>
                    <a:pt x="8585" y="4870"/>
                    <a:pt x="8514" y="4942"/>
                    <a:pt x="8419" y="4977"/>
                  </a:cubicBezTo>
                  <a:lnTo>
                    <a:pt x="7454" y="5168"/>
                  </a:lnTo>
                  <a:cubicBezTo>
                    <a:pt x="7383" y="5180"/>
                    <a:pt x="7335" y="5227"/>
                    <a:pt x="7323" y="5299"/>
                  </a:cubicBezTo>
                  <a:cubicBezTo>
                    <a:pt x="7276" y="5466"/>
                    <a:pt x="7216" y="5632"/>
                    <a:pt x="7145" y="5775"/>
                  </a:cubicBezTo>
                  <a:cubicBezTo>
                    <a:pt x="7097" y="5870"/>
                    <a:pt x="7145" y="5966"/>
                    <a:pt x="7228" y="6013"/>
                  </a:cubicBezTo>
                  <a:cubicBezTo>
                    <a:pt x="7254" y="6026"/>
                    <a:pt x="7280" y="6032"/>
                    <a:pt x="7305" y="6032"/>
                  </a:cubicBezTo>
                  <a:cubicBezTo>
                    <a:pt x="7372" y="6032"/>
                    <a:pt x="7431" y="5991"/>
                    <a:pt x="7466" y="5930"/>
                  </a:cubicBezTo>
                  <a:cubicBezTo>
                    <a:pt x="7526" y="5799"/>
                    <a:pt x="7585" y="5644"/>
                    <a:pt x="7633" y="5501"/>
                  </a:cubicBezTo>
                  <a:lnTo>
                    <a:pt x="8490" y="5323"/>
                  </a:lnTo>
                  <a:cubicBezTo>
                    <a:pt x="8764" y="5263"/>
                    <a:pt x="8954" y="5037"/>
                    <a:pt x="8954" y="4751"/>
                  </a:cubicBezTo>
                  <a:lnTo>
                    <a:pt x="8954" y="4215"/>
                  </a:lnTo>
                  <a:cubicBezTo>
                    <a:pt x="8954" y="3942"/>
                    <a:pt x="8764" y="3715"/>
                    <a:pt x="8490" y="3644"/>
                  </a:cubicBezTo>
                  <a:lnTo>
                    <a:pt x="7633" y="3465"/>
                  </a:lnTo>
                  <a:cubicBezTo>
                    <a:pt x="7573" y="3287"/>
                    <a:pt x="7502" y="3120"/>
                    <a:pt x="7418" y="2953"/>
                  </a:cubicBezTo>
                  <a:lnTo>
                    <a:pt x="7918" y="2227"/>
                  </a:lnTo>
                  <a:cubicBezTo>
                    <a:pt x="8061" y="2001"/>
                    <a:pt x="8038" y="1679"/>
                    <a:pt x="7835" y="1489"/>
                  </a:cubicBezTo>
                  <a:lnTo>
                    <a:pt x="7466" y="1120"/>
                  </a:lnTo>
                  <a:cubicBezTo>
                    <a:pt x="7356" y="1010"/>
                    <a:pt x="7211" y="952"/>
                    <a:pt x="7061" y="952"/>
                  </a:cubicBezTo>
                  <a:cubicBezTo>
                    <a:pt x="6952" y="952"/>
                    <a:pt x="6840" y="983"/>
                    <a:pt x="6740" y="1048"/>
                  </a:cubicBezTo>
                  <a:lnTo>
                    <a:pt x="6013" y="1537"/>
                  </a:lnTo>
                  <a:cubicBezTo>
                    <a:pt x="5847" y="1453"/>
                    <a:pt x="5668" y="1370"/>
                    <a:pt x="5490" y="1334"/>
                  </a:cubicBezTo>
                  <a:lnTo>
                    <a:pt x="5311" y="465"/>
                  </a:lnTo>
                  <a:cubicBezTo>
                    <a:pt x="5251" y="203"/>
                    <a:pt x="5025" y="1"/>
                    <a:pt x="474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4"/>
                </a:solidFill>
              </a:endParaRPr>
            </a:p>
          </p:txBody>
        </p:sp>
        <p:sp>
          <p:nvSpPr>
            <p:cNvPr id="6398" name="Google Shape;6398;p56"/>
            <p:cNvSpPr/>
            <p:nvPr/>
          </p:nvSpPr>
          <p:spPr>
            <a:xfrm>
              <a:off x="2592191" y="2821673"/>
              <a:ext cx="113461" cy="98345"/>
            </a:xfrm>
            <a:custGeom>
              <a:avLst/>
              <a:gdLst/>
              <a:ahLst/>
              <a:cxnLst/>
              <a:rect l="l" t="t" r="r" b="b"/>
              <a:pathLst>
                <a:path w="3573" h="3097" extrusionOk="0">
                  <a:moveTo>
                    <a:pt x="1524" y="0"/>
                  </a:moveTo>
                  <a:cubicBezTo>
                    <a:pt x="989" y="0"/>
                    <a:pt x="465" y="215"/>
                    <a:pt x="72" y="584"/>
                  </a:cubicBezTo>
                  <a:cubicBezTo>
                    <a:pt x="0" y="655"/>
                    <a:pt x="0" y="774"/>
                    <a:pt x="72" y="834"/>
                  </a:cubicBezTo>
                  <a:cubicBezTo>
                    <a:pt x="113" y="876"/>
                    <a:pt x="164" y="896"/>
                    <a:pt x="212" y="896"/>
                  </a:cubicBezTo>
                  <a:cubicBezTo>
                    <a:pt x="259" y="896"/>
                    <a:pt x="304" y="876"/>
                    <a:pt x="334" y="834"/>
                  </a:cubicBezTo>
                  <a:cubicBezTo>
                    <a:pt x="643" y="524"/>
                    <a:pt x="1072" y="358"/>
                    <a:pt x="1500" y="358"/>
                  </a:cubicBezTo>
                  <a:cubicBezTo>
                    <a:pt x="2441" y="358"/>
                    <a:pt x="3203" y="1120"/>
                    <a:pt x="3203" y="2060"/>
                  </a:cubicBezTo>
                  <a:cubicBezTo>
                    <a:pt x="3203" y="2322"/>
                    <a:pt x="3144" y="2596"/>
                    <a:pt x="3024" y="2834"/>
                  </a:cubicBezTo>
                  <a:cubicBezTo>
                    <a:pt x="2965" y="2941"/>
                    <a:pt x="3013" y="3037"/>
                    <a:pt x="3096" y="3084"/>
                  </a:cubicBezTo>
                  <a:cubicBezTo>
                    <a:pt x="3132" y="3096"/>
                    <a:pt x="3155" y="3096"/>
                    <a:pt x="3191" y="3096"/>
                  </a:cubicBezTo>
                  <a:cubicBezTo>
                    <a:pt x="3251" y="3096"/>
                    <a:pt x="3322" y="3072"/>
                    <a:pt x="3346" y="3001"/>
                  </a:cubicBezTo>
                  <a:cubicBezTo>
                    <a:pt x="3501" y="2715"/>
                    <a:pt x="3572" y="2382"/>
                    <a:pt x="3572" y="2060"/>
                  </a:cubicBezTo>
                  <a:cubicBezTo>
                    <a:pt x="3572" y="929"/>
                    <a:pt x="2655" y="0"/>
                    <a:pt x="152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4"/>
                </a:solidFill>
              </a:endParaRPr>
            </a:p>
          </p:txBody>
        </p:sp>
        <p:sp>
          <p:nvSpPr>
            <p:cNvPr id="6399" name="Google Shape;6399;p56"/>
            <p:cNvSpPr/>
            <p:nvPr/>
          </p:nvSpPr>
          <p:spPr>
            <a:xfrm>
              <a:off x="2574408" y="2862129"/>
              <a:ext cx="106665" cy="90756"/>
            </a:xfrm>
            <a:custGeom>
              <a:avLst/>
              <a:gdLst/>
              <a:ahLst/>
              <a:cxnLst/>
              <a:rect l="l" t="t" r="r" b="b"/>
              <a:pathLst>
                <a:path w="3359" h="2858" extrusionOk="0">
                  <a:moveTo>
                    <a:pt x="294" y="1"/>
                  </a:moveTo>
                  <a:cubicBezTo>
                    <a:pt x="218" y="1"/>
                    <a:pt x="145" y="48"/>
                    <a:pt x="108" y="131"/>
                  </a:cubicBezTo>
                  <a:cubicBezTo>
                    <a:pt x="36" y="334"/>
                    <a:pt x="1" y="572"/>
                    <a:pt x="1" y="798"/>
                  </a:cubicBezTo>
                  <a:cubicBezTo>
                    <a:pt x="1" y="1929"/>
                    <a:pt x="917" y="2858"/>
                    <a:pt x="2049" y="2858"/>
                  </a:cubicBezTo>
                  <a:cubicBezTo>
                    <a:pt x="2477" y="2858"/>
                    <a:pt x="2894" y="2715"/>
                    <a:pt x="3251" y="2465"/>
                  </a:cubicBezTo>
                  <a:cubicBezTo>
                    <a:pt x="3346" y="2405"/>
                    <a:pt x="3358" y="2286"/>
                    <a:pt x="3299" y="2215"/>
                  </a:cubicBezTo>
                  <a:cubicBezTo>
                    <a:pt x="3263" y="2158"/>
                    <a:pt x="3206" y="2131"/>
                    <a:pt x="3151" y="2131"/>
                  </a:cubicBezTo>
                  <a:cubicBezTo>
                    <a:pt x="3114" y="2131"/>
                    <a:pt x="3077" y="2143"/>
                    <a:pt x="3049" y="2167"/>
                  </a:cubicBezTo>
                  <a:cubicBezTo>
                    <a:pt x="2763" y="2382"/>
                    <a:pt x="2406" y="2501"/>
                    <a:pt x="2049" y="2501"/>
                  </a:cubicBezTo>
                  <a:cubicBezTo>
                    <a:pt x="1108" y="2501"/>
                    <a:pt x="346" y="1739"/>
                    <a:pt x="346" y="798"/>
                  </a:cubicBezTo>
                  <a:cubicBezTo>
                    <a:pt x="346" y="608"/>
                    <a:pt x="382" y="429"/>
                    <a:pt x="441" y="250"/>
                  </a:cubicBezTo>
                  <a:cubicBezTo>
                    <a:pt x="501" y="143"/>
                    <a:pt x="441" y="36"/>
                    <a:pt x="358" y="12"/>
                  </a:cubicBezTo>
                  <a:cubicBezTo>
                    <a:pt x="337" y="4"/>
                    <a:pt x="315" y="1"/>
                    <a:pt x="29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4"/>
                </a:solidFill>
              </a:endParaRPr>
            </a:p>
          </p:txBody>
        </p:sp>
        <p:sp>
          <p:nvSpPr>
            <p:cNvPr id="6400" name="Google Shape;6400;p56"/>
            <p:cNvSpPr/>
            <p:nvPr/>
          </p:nvSpPr>
          <p:spPr>
            <a:xfrm>
              <a:off x="2676881" y="2923385"/>
              <a:ext cx="191324" cy="191324"/>
            </a:xfrm>
            <a:custGeom>
              <a:avLst/>
              <a:gdLst/>
              <a:ahLst/>
              <a:cxnLst/>
              <a:rect l="l" t="t" r="r" b="b"/>
              <a:pathLst>
                <a:path w="6025" h="6025" extrusionOk="0">
                  <a:moveTo>
                    <a:pt x="2810" y="0"/>
                  </a:moveTo>
                  <a:cubicBezTo>
                    <a:pt x="2608" y="0"/>
                    <a:pt x="2429" y="155"/>
                    <a:pt x="2382" y="357"/>
                  </a:cubicBezTo>
                  <a:lnTo>
                    <a:pt x="2274" y="893"/>
                  </a:lnTo>
                  <a:cubicBezTo>
                    <a:pt x="2191" y="929"/>
                    <a:pt x="2084" y="965"/>
                    <a:pt x="1989" y="1012"/>
                  </a:cubicBezTo>
                  <a:lnTo>
                    <a:pt x="1548" y="715"/>
                  </a:lnTo>
                  <a:cubicBezTo>
                    <a:pt x="1475" y="666"/>
                    <a:pt x="1393" y="643"/>
                    <a:pt x="1313" y="643"/>
                  </a:cubicBezTo>
                  <a:cubicBezTo>
                    <a:pt x="1198" y="643"/>
                    <a:pt x="1085" y="690"/>
                    <a:pt x="1000" y="774"/>
                  </a:cubicBezTo>
                  <a:lnTo>
                    <a:pt x="738" y="1024"/>
                  </a:lnTo>
                  <a:cubicBezTo>
                    <a:pt x="596" y="1179"/>
                    <a:pt x="572" y="1417"/>
                    <a:pt x="679" y="1584"/>
                  </a:cubicBezTo>
                  <a:lnTo>
                    <a:pt x="977" y="2024"/>
                  </a:lnTo>
                  <a:cubicBezTo>
                    <a:pt x="917" y="2143"/>
                    <a:pt x="858" y="2274"/>
                    <a:pt x="834" y="2417"/>
                  </a:cubicBezTo>
                  <a:cubicBezTo>
                    <a:pt x="798" y="2512"/>
                    <a:pt x="858" y="2608"/>
                    <a:pt x="965" y="2631"/>
                  </a:cubicBezTo>
                  <a:cubicBezTo>
                    <a:pt x="986" y="2639"/>
                    <a:pt x="1006" y="2642"/>
                    <a:pt x="1025" y="2642"/>
                  </a:cubicBezTo>
                  <a:cubicBezTo>
                    <a:pt x="1103" y="2642"/>
                    <a:pt x="1162" y="2587"/>
                    <a:pt x="1191" y="2501"/>
                  </a:cubicBezTo>
                  <a:cubicBezTo>
                    <a:pt x="1227" y="2358"/>
                    <a:pt x="1298" y="2215"/>
                    <a:pt x="1346" y="2096"/>
                  </a:cubicBezTo>
                  <a:cubicBezTo>
                    <a:pt x="1381" y="2036"/>
                    <a:pt x="1381" y="1965"/>
                    <a:pt x="1346" y="1905"/>
                  </a:cubicBezTo>
                  <a:lnTo>
                    <a:pt x="1000" y="1369"/>
                  </a:lnTo>
                  <a:cubicBezTo>
                    <a:pt x="977" y="1346"/>
                    <a:pt x="977" y="1310"/>
                    <a:pt x="1012" y="1286"/>
                  </a:cubicBezTo>
                  <a:lnTo>
                    <a:pt x="1262" y="1024"/>
                  </a:lnTo>
                  <a:cubicBezTo>
                    <a:pt x="1283" y="1010"/>
                    <a:pt x="1300" y="1004"/>
                    <a:pt x="1318" y="1004"/>
                  </a:cubicBezTo>
                  <a:cubicBezTo>
                    <a:pt x="1330" y="1004"/>
                    <a:pt x="1343" y="1007"/>
                    <a:pt x="1358" y="1012"/>
                  </a:cubicBezTo>
                  <a:lnTo>
                    <a:pt x="1893" y="1369"/>
                  </a:lnTo>
                  <a:cubicBezTo>
                    <a:pt x="1923" y="1393"/>
                    <a:pt x="1956" y="1405"/>
                    <a:pt x="1989" y="1405"/>
                  </a:cubicBezTo>
                  <a:cubicBezTo>
                    <a:pt x="2021" y="1405"/>
                    <a:pt x="2054" y="1393"/>
                    <a:pt x="2084" y="1369"/>
                  </a:cubicBezTo>
                  <a:cubicBezTo>
                    <a:pt x="2215" y="1298"/>
                    <a:pt x="2346" y="1238"/>
                    <a:pt x="2489" y="1203"/>
                  </a:cubicBezTo>
                  <a:cubicBezTo>
                    <a:pt x="2548" y="1191"/>
                    <a:pt x="2608" y="1131"/>
                    <a:pt x="2620" y="1072"/>
                  </a:cubicBezTo>
                  <a:lnTo>
                    <a:pt x="2751" y="429"/>
                  </a:lnTo>
                  <a:cubicBezTo>
                    <a:pt x="2751" y="405"/>
                    <a:pt x="2786" y="369"/>
                    <a:pt x="2822" y="369"/>
                  </a:cubicBezTo>
                  <a:lnTo>
                    <a:pt x="3167" y="369"/>
                  </a:lnTo>
                  <a:cubicBezTo>
                    <a:pt x="3203" y="369"/>
                    <a:pt x="3227" y="405"/>
                    <a:pt x="3239" y="429"/>
                  </a:cubicBezTo>
                  <a:lnTo>
                    <a:pt x="3382" y="1072"/>
                  </a:lnTo>
                  <a:cubicBezTo>
                    <a:pt x="3394" y="1143"/>
                    <a:pt x="3429" y="1191"/>
                    <a:pt x="3513" y="1203"/>
                  </a:cubicBezTo>
                  <a:cubicBezTo>
                    <a:pt x="3656" y="1250"/>
                    <a:pt x="3786" y="1310"/>
                    <a:pt x="3917" y="1369"/>
                  </a:cubicBezTo>
                  <a:cubicBezTo>
                    <a:pt x="3947" y="1387"/>
                    <a:pt x="3980" y="1396"/>
                    <a:pt x="4013" y="1396"/>
                  </a:cubicBezTo>
                  <a:cubicBezTo>
                    <a:pt x="4045" y="1396"/>
                    <a:pt x="4078" y="1387"/>
                    <a:pt x="4108" y="1369"/>
                  </a:cubicBezTo>
                  <a:lnTo>
                    <a:pt x="4644" y="1012"/>
                  </a:lnTo>
                  <a:cubicBezTo>
                    <a:pt x="4654" y="1007"/>
                    <a:pt x="4665" y="1004"/>
                    <a:pt x="4678" y="1004"/>
                  </a:cubicBezTo>
                  <a:cubicBezTo>
                    <a:pt x="4695" y="1004"/>
                    <a:pt x="4713" y="1010"/>
                    <a:pt x="4727" y="1024"/>
                  </a:cubicBezTo>
                  <a:lnTo>
                    <a:pt x="4989" y="1286"/>
                  </a:lnTo>
                  <a:cubicBezTo>
                    <a:pt x="5013" y="1310"/>
                    <a:pt x="5013" y="1346"/>
                    <a:pt x="5001" y="1369"/>
                  </a:cubicBezTo>
                  <a:lnTo>
                    <a:pt x="4644" y="1905"/>
                  </a:lnTo>
                  <a:cubicBezTo>
                    <a:pt x="4596" y="1965"/>
                    <a:pt x="4596" y="2036"/>
                    <a:pt x="4644" y="2096"/>
                  </a:cubicBezTo>
                  <a:cubicBezTo>
                    <a:pt x="4715" y="2239"/>
                    <a:pt x="4775" y="2370"/>
                    <a:pt x="4810" y="2501"/>
                  </a:cubicBezTo>
                  <a:cubicBezTo>
                    <a:pt x="4822" y="2560"/>
                    <a:pt x="4882" y="2620"/>
                    <a:pt x="4941" y="2631"/>
                  </a:cubicBezTo>
                  <a:lnTo>
                    <a:pt x="5584" y="2774"/>
                  </a:lnTo>
                  <a:cubicBezTo>
                    <a:pt x="5608" y="2774"/>
                    <a:pt x="5644" y="2798"/>
                    <a:pt x="5644" y="2846"/>
                  </a:cubicBezTo>
                  <a:lnTo>
                    <a:pt x="5644" y="3191"/>
                  </a:lnTo>
                  <a:cubicBezTo>
                    <a:pt x="5644" y="3215"/>
                    <a:pt x="5608" y="3251"/>
                    <a:pt x="5584" y="3263"/>
                  </a:cubicBezTo>
                  <a:lnTo>
                    <a:pt x="4941" y="3393"/>
                  </a:lnTo>
                  <a:cubicBezTo>
                    <a:pt x="4870" y="3405"/>
                    <a:pt x="4822" y="3453"/>
                    <a:pt x="4810" y="3524"/>
                  </a:cubicBezTo>
                  <a:cubicBezTo>
                    <a:pt x="4763" y="3679"/>
                    <a:pt x="4703" y="3810"/>
                    <a:pt x="4644" y="3929"/>
                  </a:cubicBezTo>
                  <a:cubicBezTo>
                    <a:pt x="4608" y="3989"/>
                    <a:pt x="4608" y="4060"/>
                    <a:pt x="4644" y="4120"/>
                  </a:cubicBezTo>
                  <a:lnTo>
                    <a:pt x="5001" y="4656"/>
                  </a:lnTo>
                  <a:cubicBezTo>
                    <a:pt x="5013" y="4691"/>
                    <a:pt x="5013" y="4715"/>
                    <a:pt x="4989" y="4751"/>
                  </a:cubicBezTo>
                  <a:lnTo>
                    <a:pt x="4727" y="5001"/>
                  </a:lnTo>
                  <a:cubicBezTo>
                    <a:pt x="4714" y="5020"/>
                    <a:pt x="4697" y="5029"/>
                    <a:pt x="4681" y="5029"/>
                  </a:cubicBezTo>
                  <a:cubicBezTo>
                    <a:pt x="4668" y="5029"/>
                    <a:pt x="4654" y="5023"/>
                    <a:pt x="4644" y="5013"/>
                  </a:cubicBezTo>
                  <a:lnTo>
                    <a:pt x="4108" y="4656"/>
                  </a:lnTo>
                  <a:cubicBezTo>
                    <a:pt x="4078" y="4638"/>
                    <a:pt x="4045" y="4629"/>
                    <a:pt x="4013" y="4629"/>
                  </a:cubicBezTo>
                  <a:cubicBezTo>
                    <a:pt x="3980" y="4629"/>
                    <a:pt x="3947" y="4638"/>
                    <a:pt x="3917" y="4656"/>
                  </a:cubicBezTo>
                  <a:cubicBezTo>
                    <a:pt x="3775" y="4739"/>
                    <a:pt x="3644" y="4798"/>
                    <a:pt x="3513" y="4822"/>
                  </a:cubicBezTo>
                  <a:cubicBezTo>
                    <a:pt x="3453" y="4834"/>
                    <a:pt x="3394" y="4894"/>
                    <a:pt x="3382" y="4953"/>
                  </a:cubicBezTo>
                  <a:lnTo>
                    <a:pt x="3239" y="5596"/>
                  </a:lnTo>
                  <a:cubicBezTo>
                    <a:pt x="3239" y="5632"/>
                    <a:pt x="3215" y="5656"/>
                    <a:pt x="3167" y="5656"/>
                  </a:cubicBezTo>
                  <a:lnTo>
                    <a:pt x="2822" y="5656"/>
                  </a:lnTo>
                  <a:cubicBezTo>
                    <a:pt x="2798" y="5656"/>
                    <a:pt x="2763" y="5632"/>
                    <a:pt x="2751" y="5596"/>
                  </a:cubicBezTo>
                  <a:lnTo>
                    <a:pt x="2620" y="4953"/>
                  </a:lnTo>
                  <a:cubicBezTo>
                    <a:pt x="2608" y="4882"/>
                    <a:pt x="2560" y="4834"/>
                    <a:pt x="2489" y="4822"/>
                  </a:cubicBezTo>
                  <a:cubicBezTo>
                    <a:pt x="2334" y="4775"/>
                    <a:pt x="2203" y="4715"/>
                    <a:pt x="2084" y="4656"/>
                  </a:cubicBezTo>
                  <a:cubicBezTo>
                    <a:pt x="2054" y="4644"/>
                    <a:pt x="2021" y="4638"/>
                    <a:pt x="1989" y="4638"/>
                  </a:cubicBezTo>
                  <a:cubicBezTo>
                    <a:pt x="1956" y="4638"/>
                    <a:pt x="1923" y="4644"/>
                    <a:pt x="1893" y="4656"/>
                  </a:cubicBezTo>
                  <a:lnTo>
                    <a:pt x="1358" y="5013"/>
                  </a:lnTo>
                  <a:cubicBezTo>
                    <a:pt x="1342" y="5023"/>
                    <a:pt x="1328" y="5029"/>
                    <a:pt x="1314" y="5029"/>
                  </a:cubicBezTo>
                  <a:cubicBezTo>
                    <a:pt x="1298" y="5029"/>
                    <a:pt x="1282" y="5020"/>
                    <a:pt x="1262" y="5001"/>
                  </a:cubicBezTo>
                  <a:lnTo>
                    <a:pt x="1012" y="4751"/>
                  </a:lnTo>
                  <a:cubicBezTo>
                    <a:pt x="977" y="4715"/>
                    <a:pt x="977" y="4691"/>
                    <a:pt x="1000" y="4656"/>
                  </a:cubicBezTo>
                  <a:lnTo>
                    <a:pt x="1346" y="4120"/>
                  </a:lnTo>
                  <a:cubicBezTo>
                    <a:pt x="1393" y="4060"/>
                    <a:pt x="1393" y="3989"/>
                    <a:pt x="1346" y="3929"/>
                  </a:cubicBezTo>
                  <a:cubicBezTo>
                    <a:pt x="1274" y="3798"/>
                    <a:pt x="1215" y="3667"/>
                    <a:pt x="1191" y="3524"/>
                  </a:cubicBezTo>
                  <a:cubicBezTo>
                    <a:pt x="1167" y="3465"/>
                    <a:pt x="1108" y="3405"/>
                    <a:pt x="1048" y="3393"/>
                  </a:cubicBezTo>
                  <a:lnTo>
                    <a:pt x="417" y="3263"/>
                  </a:lnTo>
                  <a:cubicBezTo>
                    <a:pt x="381" y="3263"/>
                    <a:pt x="357" y="3227"/>
                    <a:pt x="357" y="3191"/>
                  </a:cubicBezTo>
                  <a:lnTo>
                    <a:pt x="357" y="2846"/>
                  </a:lnTo>
                  <a:cubicBezTo>
                    <a:pt x="357" y="2810"/>
                    <a:pt x="381" y="2786"/>
                    <a:pt x="417" y="2774"/>
                  </a:cubicBezTo>
                  <a:lnTo>
                    <a:pt x="453" y="2751"/>
                  </a:lnTo>
                  <a:cubicBezTo>
                    <a:pt x="560" y="2739"/>
                    <a:pt x="619" y="2631"/>
                    <a:pt x="608" y="2548"/>
                  </a:cubicBezTo>
                  <a:cubicBezTo>
                    <a:pt x="597" y="2450"/>
                    <a:pt x="506" y="2392"/>
                    <a:pt x="427" y="2392"/>
                  </a:cubicBezTo>
                  <a:cubicBezTo>
                    <a:pt x="419" y="2392"/>
                    <a:pt x="412" y="2392"/>
                    <a:pt x="405" y="2393"/>
                  </a:cubicBezTo>
                  <a:lnTo>
                    <a:pt x="357" y="2417"/>
                  </a:lnTo>
                  <a:cubicBezTo>
                    <a:pt x="143" y="2453"/>
                    <a:pt x="0" y="2631"/>
                    <a:pt x="0" y="2846"/>
                  </a:cubicBezTo>
                  <a:lnTo>
                    <a:pt x="0" y="3191"/>
                  </a:lnTo>
                  <a:cubicBezTo>
                    <a:pt x="0" y="3393"/>
                    <a:pt x="143" y="3572"/>
                    <a:pt x="357" y="3620"/>
                  </a:cubicBezTo>
                  <a:lnTo>
                    <a:pt x="893" y="3727"/>
                  </a:lnTo>
                  <a:cubicBezTo>
                    <a:pt x="917" y="3810"/>
                    <a:pt x="965" y="3917"/>
                    <a:pt x="1012" y="4001"/>
                  </a:cubicBezTo>
                  <a:lnTo>
                    <a:pt x="715" y="4453"/>
                  </a:lnTo>
                  <a:cubicBezTo>
                    <a:pt x="596" y="4632"/>
                    <a:pt x="619" y="4858"/>
                    <a:pt x="774" y="5001"/>
                  </a:cubicBezTo>
                  <a:lnTo>
                    <a:pt x="1024" y="5251"/>
                  </a:lnTo>
                  <a:cubicBezTo>
                    <a:pt x="1112" y="5339"/>
                    <a:pt x="1227" y="5381"/>
                    <a:pt x="1338" y="5381"/>
                  </a:cubicBezTo>
                  <a:cubicBezTo>
                    <a:pt x="1423" y="5381"/>
                    <a:pt x="1505" y="5357"/>
                    <a:pt x="1572" y="5310"/>
                  </a:cubicBezTo>
                  <a:lnTo>
                    <a:pt x="2024" y="5013"/>
                  </a:lnTo>
                  <a:cubicBezTo>
                    <a:pt x="2108" y="5060"/>
                    <a:pt x="2203" y="5108"/>
                    <a:pt x="2310" y="5132"/>
                  </a:cubicBezTo>
                  <a:lnTo>
                    <a:pt x="2405" y="5668"/>
                  </a:lnTo>
                  <a:cubicBezTo>
                    <a:pt x="2453" y="5882"/>
                    <a:pt x="2632" y="6025"/>
                    <a:pt x="2846" y="6025"/>
                  </a:cubicBezTo>
                  <a:lnTo>
                    <a:pt x="3179" y="6025"/>
                  </a:lnTo>
                  <a:cubicBezTo>
                    <a:pt x="3394" y="6025"/>
                    <a:pt x="3572" y="5882"/>
                    <a:pt x="3620" y="5668"/>
                  </a:cubicBezTo>
                  <a:lnTo>
                    <a:pt x="3715" y="5132"/>
                  </a:lnTo>
                  <a:cubicBezTo>
                    <a:pt x="3810" y="5108"/>
                    <a:pt x="3917" y="5060"/>
                    <a:pt x="4001" y="5013"/>
                  </a:cubicBezTo>
                  <a:lnTo>
                    <a:pt x="4453" y="5310"/>
                  </a:lnTo>
                  <a:cubicBezTo>
                    <a:pt x="4529" y="5361"/>
                    <a:pt x="4611" y="5386"/>
                    <a:pt x="4692" y="5386"/>
                  </a:cubicBezTo>
                  <a:cubicBezTo>
                    <a:pt x="4803" y="5386"/>
                    <a:pt x="4912" y="5340"/>
                    <a:pt x="5001" y="5251"/>
                  </a:cubicBezTo>
                  <a:lnTo>
                    <a:pt x="5251" y="5001"/>
                  </a:lnTo>
                  <a:cubicBezTo>
                    <a:pt x="5406" y="4858"/>
                    <a:pt x="5418" y="4620"/>
                    <a:pt x="5310" y="4453"/>
                  </a:cubicBezTo>
                  <a:lnTo>
                    <a:pt x="5013" y="4001"/>
                  </a:lnTo>
                  <a:cubicBezTo>
                    <a:pt x="5060" y="3917"/>
                    <a:pt x="5108" y="3822"/>
                    <a:pt x="5132" y="3727"/>
                  </a:cubicBezTo>
                  <a:lnTo>
                    <a:pt x="5668" y="3620"/>
                  </a:lnTo>
                  <a:cubicBezTo>
                    <a:pt x="5882" y="3572"/>
                    <a:pt x="6025" y="3393"/>
                    <a:pt x="6025" y="3191"/>
                  </a:cubicBezTo>
                  <a:lnTo>
                    <a:pt x="6025" y="2846"/>
                  </a:lnTo>
                  <a:cubicBezTo>
                    <a:pt x="6001" y="2631"/>
                    <a:pt x="5846" y="2453"/>
                    <a:pt x="5644" y="2417"/>
                  </a:cubicBezTo>
                  <a:lnTo>
                    <a:pt x="5108" y="2310"/>
                  </a:lnTo>
                  <a:cubicBezTo>
                    <a:pt x="5072" y="2215"/>
                    <a:pt x="5025" y="2120"/>
                    <a:pt x="4989" y="2024"/>
                  </a:cubicBezTo>
                  <a:lnTo>
                    <a:pt x="5287" y="1584"/>
                  </a:lnTo>
                  <a:cubicBezTo>
                    <a:pt x="5406" y="1405"/>
                    <a:pt x="5370" y="1179"/>
                    <a:pt x="5227" y="1024"/>
                  </a:cubicBezTo>
                  <a:lnTo>
                    <a:pt x="4965" y="774"/>
                  </a:lnTo>
                  <a:cubicBezTo>
                    <a:pt x="4882" y="691"/>
                    <a:pt x="4766" y="648"/>
                    <a:pt x="4651" y="648"/>
                  </a:cubicBezTo>
                  <a:cubicBezTo>
                    <a:pt x="4569" y="648"/>
                    <a:pt x="4487" y="670"/>
                    <a:pt x="4418" y="715"/>
                  </a:cubicBezTo>
                  <a:lnTo>
                    <a:pt x="3977" y="1012"/>
                  </a:lnTo>
                  <a:cubicBezTo>
                    <a:pt x="3882" y="965"/>
                    <a:pt x="3786" y="929"/>
                    <a:pt x="3691" y="893"/>
                  </a:cubicBezTo>
                  <a:lnTo>
                    <a:pt x="3584" y="357"/>
                  </a:lnTo>
                  <a:cubicBezTo>
                    <a:pt x="3536" y="155"/>
                    <a:pt x="3358" y="0"/>
                    <a:pt x="315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4"/>
                </a:solidFill>
              </a:endParaRPr>
            </a:p>
          </p:txBody>
        </p:sp>
        <p:sp>
          <p:nvSpPr>
            <p:cNvPr id="6401" name="Google Shape;6401;p56"/>
            <p:cNvSpPr/>
            <p:nvPr/>
          </p:nvSpPr>
          <p:spPr>
            <a:xfrm>
              <a:off x="2738867" y="2986895"/>
              <a:ext cx="65066" cy="65066"/>
            </a:xfrm>
            <a:custGeom>
              <a:avLst/>
              <a:gdLst/>
              <a:ahLst/>
              <a:cxnLst/>
              <a:rect l="l" t="t" r="r" b="b"/>
              <a:pathLst>
                <a:path w="2049" h="2049" extrusionOk="0">
                  <a:moveTo>
                    <a:pt x="1025" y="0"/>
                  </a:moveTo>
                  <a:cubicBezTo>
                    <a:pt x="453" y="0"/>
                    <a:pt x="1" y="453"/>
                    <a:pt x="1" y="1024"/>
                  </a:cubicBezTo>
                  <a:cubicBezTo>
                    <a:pt x="1" y="1584"/>
                    <a:pt x="453" y="2048"/>
                    <a:pt x="1025" y="2048"/>
                  </a:cubicBezTo>
                  <a:cubicBezTo>
                    <a:pt x="1251" y="2048"/>
                    <a:pt x="1465" y="1977"/>
                    <a:pt x="1644" y="1846"/>
                  </a:cubicBezTo>
                  <a:cubicBezTo>
                    <a:pt x="1727" y="1786"/>
                    <a:pt x="1739" y="1667"/>
                    <a:pt x="1680" y="1584"/>
                  </a:cubicBezTo>
                  <a:cubicBezTo>
                    <a:pt x="1646" y="1543"/>
                    <a:pt x="1593" y="1522"/>
                    <a:pt x="1540" y="1522"/>
                  </a:cubicBezTo>
                  <a:cubicBezTo>
                    <a:pt x="1500" y="1522"/>
                    <a:pt x="1461" y="1534"/>
                    <a:pt x="1430" y="1560"/>
                  </a:cubicBezTo>
                  <a:cubicBezTo>
                    <a:pt x="1311" y="1644"/>
                    <a:pt x="1168" y="1691"/>
                    <a:pt x="1025" y="1691"/>
                  </a:cubicBezTo>
                  <a:cubicBezTo>
                    <a:pt x="668" y="1691"/>
                    <a:pt x="370" y="1393"/>
                    <a:pt x="370" y="1036"/>
                  </a:cubicBezTo>
                  <a:cubicBezTo>
                    <a:pt x="382" y="655"/>
                    <a:pt x="680" y="370"/>
                    <a:pt x="1037" y="370"/>
                  </a:cubicBezTo>
                  <a:cubicBezTo>
                    <a:pt x="1394" y="370"/>
                    <a:pt x="1692" y="667"/>
                    <a:pt x="1692" y="1024"/>
                  </a:cubicBezTo>
                  <a:cubicBezTo>
                    <a:pt x="1692" y="1132"/>
                    <a:pt x="1775" y="1203"/>
                    <a:pt x="1870" y="1203"/>
                  </a:cubicBezTo>
                  <a:cubicBezTo>
                    <a:pt x="1965" y="1203"/>
                    <a:pt x="2049" y="1108"/>
                    <a:pt x="2049" y="1024"/>
                  </a:cubicBezTo>
                  <a:cubicBezTo>
                    <a:pt x="2049" y="453"/>
                    <a:pt x="1584" y="0"/>
                    <a:pt x="10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4"/>
                </a:solidFill>
              </a:endParaRPr>
            </a:p>
          </p:txBody>
        </p:sp>
        <p:sp>
          <p:nvSpPr>
            <p:cNvPr id="6402" name="Google Shape;6402;p56"/>
            <p:cNvSpPr/>
            <p:nvPr/>
          </p:nvSpPr>
          <p:spPr>
            <a:xfrm>
              <a:off x="2604670" y="2851904"/>
              <a:ext cx="70718" cy="71131"/>
            </a:xfrm>
            <a:custGeom>
              <a:avLst/>
              <a:gdLst/>
              <a:ahLst/>
              <a:cxnLst/>
              <a:rect l="l" t="t" r="r" b="b"/>
              <a:pathLst>
                <a:path w="2227" h="2240" extrusionOk="0">
                  <a:moveTo>
                    <a:pt x="1107" y="382"/>
                  </a:moveTo>
                  <a:cubicBezTo>
                    <a:pt x="1512" y="382"/>
                    <a:pt x="1858" y="715"/>
                    <a:pt x="1858" y="1120"/>
                  </a:cubicBezTo>
                  <a:cubicBezTo>
                    <a:pt x="1858" y="1525"/>
                    <a:pt x="1512" y="1870"/>
                    <a:pt x="1107" y="1870"/>
                  </a:cubicBezTo>
                  <a:cubicBezTo>
                    <a:pt x="691" y="1870"/>
                    <a:pt x="369" y="1525"/>
                    <a:pt x="369" y="1120"/>
                  </a:cubicBezTo>
                  <a:cubicBezTo>
                    <a:pt x="369" y="703"/>
                    <a:pt x="703" y="382"/>
                    <a:pt x="1107" y="382"/>
                  </a:cubicBezTo>
                  <a:close/>
                  <a:moveTo>
                    <a:pt x="1107" y="1"/>
                  </a:moveTo>
                  <a:cubicBezTo>
                    <a:pt x="500" y="1"/>
                    <a:pt x="0" y="513"/>
                    <a:pt x="0" y="1120"/>
                  </a:cubicBezTo>
                  <a:cubicBezTo>
                    <a:pt x="0" y="1727"/>
                    <a:pt x="500" y="2239"/>
                    <a:pt x="1107" y="2239"/>
                  </a:cubicBezTo>
                  <a:cubicBezTo>
                    <a:pt x="1727" y="2239"/>
                    <a:pt x="2227" y="1727"/>
                    <a:pt x="2227" y="1120"/>
                  </a:cubicBezTo>
                  <a:cubicBezTo>
                    <a:pt x="2227" y="513"/>
                    <a:pt x="1727" y="1"/>
                    <a:pt x="110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4"/>
                </a:solidFill>
              </a:endParaRPr>
            </a:p>
          </p:txBody>
        </p:sp>
      </p:grpSp>
      <p:sp>
        <p:nvSpPr>
          <p:cNvPr id="6403" name="Google Shape;6403;p56"/>
          <p:cNvSpPr txBox="1">
            <a:spLocks noGrp="1"/>
          </p:cNvSpPr>
          <p:nvPr>
            <p:ph type="title"/>
          </p:nvPr>
        </p:nvSpPr>
        <p:spPr>
          <a:xfrm>
            <a:off x="457200" y="411475"/>
            <a:ext cx="8229600" cy="48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200" dirty="0">
                <a:solidFill>
                  <a:schemeClr val="dk1"/>
                </a:solidFill>
              </a:rPr>
              <a:t>Introduction</a:t>
            </a:r>
            <a:endParaRPr sz="3200" dirty="0"/>
          </a:p>
        </p:txBody>
      </p:sp>
      <p:grpSp>
        <p:nvGrpSpPr>
          <p:cNvPr id="6404" name="Google Shape;6404;p56"/>
          <p:cNvGrpSpPr/>
          <p:nvPr/>
        </p:nvGrpSpPr>
        <p:grpSpPr>
          <a:xfrm>
            <a:off x="3256158" y="1567920"/>
            <a:ext cx="2737752" cy="2835992"/>
            <a:chOff x="3030025" y="1450349"/>
            <a:chExt cx="3083932" cy="3029268"/>
          </a:xfrm>
        </p:grpSpPr>
        <p:sp>
          <p:nvSpPr>
            <p:cNvPr id="6405" name="Google Shape;6405;p56"/>
            <p:cNvSpPr/>
            <p:nvPr/>
          </p:nvSpPr>
          <p:spPr>
            <a:xfrm>
              <a:off x="4624374" y="3500211"/>
              <a:ext cx="1489584" cy="979407"/>
            </a:xfrm>
            <a:custGeom>
              <a:avLst/>
              <a:gdLst/>
              <a:ahLst/>
              <a:cxnLst/>
              <a:rect l="l" t="t" r="r" b="b"/>
              <a:pathLst>
                <a:path w="41180" h="27076" extrusionOk="0">
                  <a:moveTo>
                    <a:pt x="41180" y="0"/>
                  </a:moveTo>
                  <a:lnTo>
                    <a:pt x="0" y="24683"/>
                  </a:lnTo>
                  <a:lnTo>
                    <a:pt x="0" y="27076"/>
                  </a:lnTo>
                  <a:lnTo>
                    <a:pt x="41180" y="2393"/>
                  </a:lnTo>
                  <a:lnTo>
                    <a:pt x="41180"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6" name="Google Shape;6406;p56"/>
            <p:cNvSpPr/>
            <p:nvPr/>
          </p:nvSpPr>
          <p:spPr>
            <a:xfrm>
              <a:off x="3030025" y="3459191"/>
              <a:ext cx="1594375" cy="1020426"/>
            </a:xfrm>
            <a:custGeom>
              <a:avLst/>
              <a:gdLst/>
              <a:ahLst/>
              <a:cxnLst/>
              <a:rect l="l" t="t" r="r" b="b"/>
              <a:pathLst>
                <a:path w="44077" h="28210" extrusionOk="0">
                  <a:moveTo>
                    <a:pt x="0" y="1"/>
                  </a:moveTo>
                  <a:lnTo>
                    <a:pt x="0" y="2268"/>
                  </a:lnTo>
                  <a:lnTo>
                    <a:pt x="44076" y="28210"/>
                  </a:lnTo>
                  <a:lnTo>
                    <a:pt x="44076" y="25817"/>
                  </a:lnTo>
                  <a:lnTo>
                    <a:pt x="0" y="1"/>
                  </a:lnTo>
                  <a:close/>
                </a:path>
              </a:pathLst>
            </a:custGeom>
            <a:solidFill>
              <a:srgbClr val="66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7" name="Google Shape;6407;p56"/>
            <p:cNvSpPr/>
            <p:nvPr/>
          </p:nvSpPr>
          <p:spPr>
            <a:xfrm>
              <a:off x="3030025" y="3245122"/>
              <a:ext cx="3083923" cy="1147934"/>
            </a:xfrm>
            <a:custGeom>
              <a:avLst/>
              <a:gdLst/>
              <a:ahLst/>
              <a:cxnLst/>
              <a:rect l="l" t="t" r="r" b="b"/>
              <a:pathLst>
                <a:path w="85256" h="31735" extrusionOk="0">
                  <a:moveTo>
                    <a:pt x="11586" y="0"/>
                  </a:moveTo>
                  <a:lnTo>
                    <a:pt x="0" y="5919"/>
                  </a:lnTo>
                  <a:lnTo>
                    <a:pt x="44076" y="31735"/>
                  </a:lnTo>
                  <a:lnTo>
                    <a:pt x="55032" y="25186"/>
                  </a:lnTo>
                  <a:lnTo>
                    <a:pt x="85256" y="7052"/>
                  </a:lnTo>
                  <a:lnTo>
                    <a:pt x="75055" y="1260"/>
                  </a:lnTo>
                  <a:lnTo>
                    <a:pt x="11586" y="0"/>
                  </a:lnTo>
                  <a:close/>
                </a:path>
              </a:pathLst>
            </a:custGeom>
            <a:solidFill>
              <a:srgbClr val="99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8" name="Google Shape;6408;p56"/>
            <p:cNvSpPr/>
            <p:nvPr/>
          </p:nvSpPr>
          <p:spPr>
            <a:xfrm>
              <a:off x="3030025" y="3245122"/>
              <a:ext cx="3083923" cy="1147934"/>
            </a:xfrm>
            <a:custGeom>
              <a:avLst/>
              <a:gdLst/>
              <a:ahLst/>
              <a:cxnLst/>
              <a:rect l="l" t="t" r="r" b="b"/>
              <a:pathLst>
                <a:path w="85256" h="31735" fill="none" extrusionOk="0">
                  <a:moveTo>
                    <a:pt x="85256" y="7052"/>
                  </a:moveTo>
                  <a:lnTo>
                    <a:pt x="75055" y="1260"/>
                  </a:lnTo>
                  <a:lnTo>
                    <a:pt x="11586" y="0"/>
                  </a:lnTo>
                  <a:lnTo>
                    <a:pt x="0" y="5919"/>
                  </a:lnTo>
                  <a:lnTo>
                    <a:pt x="44076" y="31735"/>
                  </a:lnTo>
                  <a:lnTo>
                    <a:pt x="55032" y="25186"/>
                  </a:lnTo>
                  <a:lnTo>
                    <a:pt x="85256" y="705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9" name="Google Shape;6409;p56"/>
            <p:cNvSpPr/>
            <p:nvPr/>
          </p:nvSpPr>
          <p:spPr>
            <a:xfrm>
              <a:off x="4009402" y="1732748"/>
              <a:ext cx="1735593" cy="1011311"/>
            </a:xfrm>
            <a:custGeom>
              <a:avLst/>
              <a:gdLst/>
              <a:ahLst/>
              <a:cxnLst/>
              <a:rect l="l" t="t" r="r" b="b"/>
              <a:pathLst>
                <a:path w="47981" h="27958" extrusionOk="0">
                  <a:moveTo>
                    <a:pt x="14483" y="1"/>
                  </a:moveTo>
                  <a:lnTo>
                    <a:pt x="0" y="8438"/>
                  </a:lnTo>
                  <a:lnTo>
                    <a:pt x="33372" y="27958"/>
                  </a:lnTo>
                  <a:lnTo>
                    <a:pt x="47980" y="19143"/>
                  </a:lnTo>
                  <a:lnTo>
                    <a:pt x="14483" y="1"/>
                  </a:lnTo>
                  <a:close/>
                </a:path>
              </a:pathLst>
            </a:custGeom>
            <a:solidFill>
              <a:srgbClr val="F7F3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0" name="Google Shape;6410;p56"/>
            <p:cNvSpPr/>
            <p:nvPr/>
          </p:nvSpPr>
          <p:spPr>
            <a:xfrm>
              <a:off x="4533255" y="1823867"/>
              <a:ext cx="1093278" cy="687892"/>
            </a:xfrm>
            <a:custGeom>
              <a:avLst/>
              <a:gdLst/>
              <a:ahLst/>
              <a:cxnLst/>
              <a:rect l="l" t="t" r="r" b="b"/>
              <a:pathLst>
                <a:path w="30224" h="19017" extrusionOk="0">
                  <a:moveTo>
                    <a:pt x="1" y="1"/>
                  </a:moveTo>
                  <a:lnTo>
                    <a:pt x="1" y="1764"/>
                  </a:lnTo>
                  <a:lnTo>
                    <a:pt x="30224" y="19016"/>
                  </a:lnTo>
                  <a:lnTo>
                    <a:pt x="30224" y="17253"/>
                  </a:lnTo>
                  <a:lnTo>
                    <a:pt x="1" y="1"/>
                  </a:lnTo>
                  <a:close/>
                </a:path>
              </a:pathLst>
            </a:custGeom>
            <a:solidFill>
              <a:srgbClr val="8181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1" name="Google Shape;6411;p56"/>
            <p:cNvSpPr/>
            <p:nvPr/>
          </p:nvSpPr>
          <p:spPr>
            <a:xfrm>
              <a:off x="4118715" y="1823867"/>
              <a:ext cx="414573" cy="300702"/>
            </a:xfrm>
            <a:custGeom>
              <a:avLst/>
              <a:gdLst/>
              <a:ahLst/>
              <a:cxnLst/>
              <a:rect l="l" t="t" r="r" b="b"/>
              <a:pathLst>
                <a:path w="11461" h="8313" extrusionOk="0">
                  <a:moveTo>
                    <a:pt x="11461" y="1"/>
                  </a:moveTo>
                  <a:lnTo>
                    <a:pt x="1" y="6549"/>
                  </a:lnTo>
                  <a:lnTo>
                    <a:pt x="1" y="8312"/>
                  </a:lnTo>
                  <a:lnTo>
                    <a:pt x="11461" y="1764"/>
                  </a:lnTo>
                  <a:lnTo>
                    <a:pt x="11461" y="1"/>
                  </a:lnTo>
                  <a:close/>
                </a:path>
              </a:pathLst>
            </a:custGeom>
            <a:solidFill>
              <a:srgbClr val="5E5E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2" name="Google Shape;6412;p56"/>
            <p:cNvSpPr/>
            <p:nvPr/>
          </p:nvSpPr>
          <p:spPr>
            <a:xfrm>
              <a:off x="4009402" y="2037972"/>
              <a:ext cx="1207185" cy="1530603"/>
            </a:xfrm>
            <a:custGeom>
              <a:avLst/>
              <a:gdLst/>
              <a:ahLst/>
              <a:cxnLst/>
              <a:rect l="l" t="t" r="r" b="b"/>
              <a:pathLst>
                <a:path w="33373" h="42314" extrusionOk="0">
                  <a:moveTo>
                    <a:pt x="0" y="0"/>
                  </a:moveTo>
                  <a:lnTo>
                    <a:pt x="0" y="23424"/>
                  </a:lnTo>
                  <a:lnTo>
                    <a:pt x="33372" y="42313"/>
                  </a:lnTo>
                  <a:lnTo>
                    <a:pt x="33372" y="19394"/>
                  </a:lnTo>
                  <a:lnTo>
                    <a:pt x="0" y="0"/>
                  </a:lnTo>
                  <a:close/>
                </a:path>
              </a:pathLst>
            </a:custGeom>
            <a:solidFill>
              <a:srgbClr val="8181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3" name="Google Shape;6413;p56"/>
            <p:cNvSpPr/>
            <p:nvPr/>
          </p:nvSpPr>
          <p:spPr>
            <a:xfrm>
              <a:off x="5216557" y="2365948"/>
              <a:ext cx="528444" cy="368996"/>
            </a:xfrm>
            <a:custGeom>
              <a:avLst/>
              <a:gdLst/>
              <a:ahLst/>
              <a:cxnLst/>
              <a:rect l="l" t="t" r="r" b="b"/>
              <a:pathLst>
                <a:path w="14609" h="10201" extrusionOk="0">
                  <a:moveTo>
                    <a:pt x="11586" y="0"/>
                  </a:moveTo>
                  <a:lnTo>
                    <a:pt x="0" y="7053"/>
                  </a:lnTo>
                  <a:lnTo>
                    <a:pt x="0" y="10201"/>
                  </a:lnTo>
                  <a:lnTo>
                    <a:pt x="14608" y="1638"/>
                  </a:lnTo>
                  <a:lnTo>
                    <a:pt x="11586" y="0"/>
                  </a:lnTo>
                  <a:close/>
                </a:path>
              </a:pathLst>
            </a:custGeom>
            <a:solidFill>
              <a:srgbClr val="F7F3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4" name="Google Shape;6414;p56"/>
            <p:cNvSpPr/>
            <p:nvPr/>
          </p:nvSpPr>
          <p:spPr>
            <a:xfrm>
              <a:off x="4009402" y="1996952"/>
              <a:ext cx="1207185" cy="742549"/>
            </a:xfrm>
            <a:custGeom>
              <a:avLst/>
              <a:gdLst/>
              <a:ahLst/>
              <a:cxnLst/>
              <a:rect l="l" t="t" r="r" b="b"/>
              <a:pathLst>
                <a:path w="33373" h="20528" extrusionOk="0">
                  <a:moveTo>
                    <a:pt x="2897" y="1"/>
                  </a:moveTo>
                  <a:lnTo>
                    <a:pt x="0" y="1134"/>
                  </a:lnTo>
                  <a:lnTo>
                    <a:pt x="33372" y="20528"/>
                  </a:lnTo>
                  <a:lnTo>
                    <a:pt x="33372" y="17505"/>
                  </a:lnTo>
                  <a:lnTo>
                    <a:pt x="2897" y="1"/>
                  </a:lnTo>
                  <a:close/>
                </a:path>
              </a:pathLst>
            </a:custGeom>
            <a:solidFill>
              <a:srgbClr val="F7F3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5" name="Google Shape;6415;p56"/>
            <p:cNvSpPr/>
            <p:nvPr/>
          </p:nvSpPr>
          <p:spPr>
            <a:xfrm>
              <a:off x="4223508" y="1887639"/>
              <a:ext cx="1284594" cy="742549"/>
            </a:xfrm>
            <a:custGeom>
              <a:avLst/>
              <a:gdLst/>
              <a:ahLst/>
              <a:cxnLst/>
              <a:rect l="l" t="t" r="r" b="b"/>
              <a:pathLst>
                <a:path w="35513" h="20528" extrusionOk="0">
                  <a:moveTo>
                    <a:pt x="8564" y="1"/>
                  </a:moveTo>
                  <a:lnTo>
                    <a:pt x="0" y="4786"/>
                  </a:lnTo>
                  <a:lnTo>
                    <a:pt x="27453" y="20527"/>
                  </a:lnTo>
                  <a:lnTo>
                    <a:pt x="35513" y="15364"/>
                  </a:lnTo>
                  <a:lnTo>
                    <a:pt x="8564" y="1"/>
                  </a:lnTo>
                  <a:close/>
                </a:path>
              </a:pathLst>
            </a:custGeom>
            <a:solidFill>
              <a:srgbClr val="33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6" name="Google Shape;6416;p56"/>
            <p:cNvSpPr/>
            <p:nvPr/>
          </p:nvSpPr>
          <p:spPr>
            <a:xfrm>
              <a:off x="4095963" y="1782883"/>
              <a:ext cx="605853" cy="1831233"/>
            </a:xfrm>
            <a:custGeom>
              <a:avLst/>
              <a:gdLst/>
              <a:ahLst/>
              <a:cxnLst/>
              <a:rect l="l" t="t" r="r" b="b"/>
              <a:pathLst>
                <a:path w="16749" h="50625" extrusionOk="0">
                  <a:moveTo>
                    <a:pt x="16749" y="0"/>
                  </a:moveTo>
                  <a:lnTo>
                    <a:pt x="0" y="9445"/>
                  </a:lnTo>
                  <a:lnTo>
                    <a:pt x="0" y="50625"/>
                  </a:lnTo>
                  <a:lnTo>
                    <a:pt x="16749" y="41558"/>
                  </a:lnTo>
                  <a:lnTo>
                    <a:pt x="16749"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7" name="Google Shape;6417;p56"/>
            <p:cNvSpPr/>
            <p:nvPr/>
          </p:nvSpPr>
          <p:spPr>
            <a:xfrm>
              <a:off x="4095963" y="1782883"/>
              <a:ext cx="605853" cy="1831233"/>
            </a:xfrm>
            <a:custGeom>
              <a:avLst/>
              <a:gdLst/>
              <a:ahLst/>
              <a:cxnLst/>
              <a:rect l="l" t="t" r="r" b="b"/>
              <a:pathLst>
                <a:path w="16749" h="50625" fill="none" extrusionOk="0">
                  <a:moveTo>
                    <a:pt x="0" y="50625"/>
                  </a:moveTo>
                  <a:lnTo>
                    <a:pt x="16749" y="41558"/>
                  </a:lnTo>
                  <a:lnTo>
                    <a:pt x="16749" y="0"/>
                  </a:lnTo>
                  <a:lnTo>
                    <a:pt x="0" y="9445"/>
                  </a:lnTo>
                  <a:lnTo>
                    <a:pt x="0" y="5062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8" name="Google Shape;6418;p56"/>
            <p:cNvSpPr/>
            <p:nvPr/>
          </p:nvSpPr>
          <p:spPr>
            <a:xfrm>
              <a:off x="3449086" y="1778326"/>
              <a:ext cx="646909" cy="1835791"/>
            </a:xfrm>
            <a:custGeom>
              <a:avLst/>
              <a:gdLst/>
              <a:ahLst/>
              <a:cxnLst/>
              <a:rect l="l" t="t" r="r" b="b"/>
              <a:pathLst>
                <a:path w="17884" h="50751" extrusionOk="0">
                  <a:moveTo>
                    <a:pt x="1" y="0"/>
                  </a:moveTo>
                  <a:lnTo>
                    <a:pt x="1" y="40550"/>
                  </a:lnTo>
                  <a:lnTo>
                    <a:pt x="17883" y="50751"/>
                  </a:lnTo>
                  <a:lnTo>
                    <a:pt x="17883" y="9571"/>
                  </a:lnTo>
                  <a:lnTo>
                    <a:pt x="1" y="0"/>
                  </a:lnTo>
                  <a:close/>
                </a:path>
              </a:pathLst>
            </a:custGeom>
            <a:solidFill>
              <a:srgbClr val="66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9" name="Google Shape;6419;p56"/>
            <p:cNvSpPr/>
            <p:nvPr/>
          </p:nvSpPr>
          <p:spPr>
            <a:xfrm>
              <a:off x="3449086" y="1778326"/>
              <a:ext cx="646909" cy="1835791"/>
            </a:xfrm>
            <a:custGeom>
              <a:avLst/>
              <a:gdLst/>
              <a:ahLst/>
              <a:cxnLst/>
              <a:rect l="l" t="t" r="r" b="b"/>
              <a:pathLst>
                <a:path w="17884" h="50751" fill="none" extrusionOk="0">
                  <a:moveTo>
                    <a:pt x="1" y="0"/>
                  </a:moveTo>
                  <a:lnTo>
                    <a:pt x="1" y="40550"/>
                  </a:lnTo>
                  <a:lnTo>
                    <a:pt x="17883" y="50751"/>
                  </a:lnTo>
                  <a:lnTo>
                    <a:pt x="17883" y="9571"/>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0" name="Google Shape;6420;p56"/>
            <p:cNvSpPr/>
            <p:nvPr/>
          </p:nvSpPr>
          <p:spPr>
            <a:xfrm>
              <a:off x="4351053" y="2056203"/>
              <a:ext cx="154891" cy="168564"/>
            </a:xfrm>
            <a:custGeom>
              <a:avLst/>
              <a:gdLst/>
              <a:ahLst/>
              <a:cxnLst/>
              <a:rect l="l" t="t" r="r" b="b"/>
              <a:pathLst>
                <a:path w="4282" h="4660" extrusionOk="0">
                  <a:moveTo>
                    <a:pt x="3023" y="0"/>
                  </a:moveTo>
                  <a:lnTo>
                    <a:pt x="2519" y="126"/>
                  </a:lnTo>
                  <a:lnTo>
                    <a:pt x="2141" y="126"/>
                  </a:lnTo>
                  <a:lnTo>
                    <a:pt x="1763" y="378"/>
                  </a:lnTo>
                  <a:lnTo>
                    <a:pt x="1260" y="630"/>
                  </a:lnTo>
                  <a:lnTo>
                    <a:pt x="630" y="1385"/>
                  </a:lnTo>
                  <a:lnTo>
                    <a:pt x="126" y="2267"/>
                  </a:lnTo>
                  <a:lnTo>
                    <a:pt x="0" y="2645"/>
                  </a:lnTo>
                  <a:lnTo>
                    <a:pt x="0" y="3148"/>
                  </a:lnTo>
                  <a:lnTo>
                    <a:pt x="0" y="3526"/>
                  </a:lnTo>
                  <a:lnTo>
                    <a:pt x="126" y="3904"/>
                  </a:lnTo>
                  <a:lnTo>
                    <a:pt x="378" y="4156"/>
                  </a:lnTo>
                  <a:lnTo>
                    <a:pt x="630" y="4408"/>
                  </a:lnTo>
                  <a:lnTo>
                    <a:pt x="882" y="4534"/>
                  </a:lnTo>
                  <a:lnTo>
                    <a:pt x="1260" y="4660"/>
                  </a:lnTo>
                  <a:lnTo>
                    <a:pt x="1763" y="4534"/>
                  </a:lnTo>
                  <a:lnTo>
                    <a:pt x="2141" y="4408"/>
                  </a:lnTo>
                  <a:lnTo>
                    <a:pt x="2519" y="4282"/>
                  </a:lnTo>
                  <a:lnTo>
                    <a:pt x="3023" y="4030"/>
                  </a:lnTo>
                  <a:lnTo>
                    <a:pt x="3652" y="3274"/>
                  </a:lnTo>
                  <a:lnTo>
                    <a:pt x="4156" y="2393"/>
                  </a:lnTo>
                  <a:lnTo>
                    <a:pt x="4282" y="1889"/>
                  </a:lnTo>
                  <a:lnTo>
                    <a:pt x="4282" y="1511"/>
                  </a:lnTo>
                  <a:lnTo>
                    <a:pt x="4282" y="1133"/>
                  </a:lnTo>
                  <a:lnTo>
                    <a:pt x="4156" y="756"/>
                  </a:lnTo>
                  <a:lnTo>
                    <a:pt x="3904" y="504"/>
                  </a:lnTo>
                  <a:lnTo>
                    <a:pt x="3652" y="252"/>
                  </a:lnTo>
                  <a:lnTo>
                    <a:pt x="3275" y="126"/>
                  </a:lnTo>
                  <a:lnTo>
                    <a:pt x="302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1" name="Google Shape;6421;p56"/>
            <p:cNvSpPr/>
            <p:nvPr/>
          </p:nvSpPr>
          <p:spPr>
            <a:xfrm>
              <a:off x="4387479" y="2078955"/>
              <a:ext cx="95712" cy="123023"/>
            </a:xfrm>
            <a:custGeom>
              <a:avLst/>
              <a:gdLst/>
              <a:ahLst/>
              <a:cxnLst/>
              <a:rect l="l" t="t" r="r" b="b"/>
              <a:pathLst>
                <a:path w="2646" h="3401" extrusionOk="0">
                  <a:moveTo>
                    <a:pt x="1890" y="1"/>
                  </a:moveTo>
                  <a:lnTo>
                    <a:pt x="2268" y="379"/>
                  </a:lnTo>
                  <a:lnTo>
                    <a:pt x="2393" y="1008"/>
                  </a:lnTo>
                  <a:lnTo>
                    <a:pt x="2268" y="1638"/>
                  </a:lnTo>
                  <a:lnTo>
                    <a:pt x="1890" y="2267"/>
                  </a:lnTo>
                  <a:lnTo>
                    <a:pt x="1386" y="2771"/>
                  </a:lnTo>
                  <a:lnTo>
                    <a:pt x="756" y="3149"/>
                  </a:lnTo>
                  <a:lnTo>
                    <a:pt x="379" y="3275"/>
                  </a:lnTo>
                  <a:lnTo>
                    <a:pt x="1" y="3149"/>
                  </a:lnTo>
                  <a:lnTo>
                    <a:pt x="1" y="3149"/>
                  </a:lnTo>
                  <a:lnTo>
                    <a:pt x="504" y="3401"/>
                  </a:lnTo>
                  <a:lnTo>
                    <a:pt x="1134" y="3275"/>
                  </a:lnTo>
                  <a:lnTo>
                    <a:pt x="1764" y="2897"/>
                  </a:lnTo>
                  <a:lnTo>
                    <a:pt x="2268" y="2393"/>
                  </a:lnTo>
                  <a:lnTo>
                    <a:pt x="2519" y="1764"/>
                  </a:lnTo>
                  <a:lnTo>
                    <a:pt x="2645" y="1134"/>
                  </a:lnTo>
                  <a:lnTo>
                    <a:pt x="2645" y="756"/>
                  </a:lnTo>
                  <a:lnTo>
                    <a:pt x="2519" y="379"/>
                  </a:lnTo>
                  <a:lnTo>
                    <a:pt x="2268" y="127"/>
                  </a:lnTo>
                  <a:lnTo>
                    <a:pt x="189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2" name="Google Shape;6422;p56"/>
            <p:cNvSpPr/>
            <p:nvPr/>
          </p:nvSpPr>
          <p:spPr>
            <a:xfrm>
              <a:off x="4369284" y="2078955"/>
              <a:ext cx="104792" cy="118465"/>
            </a:xfrm>
            <a:custGeom>
              <a:avLst/>
              <a:gdLst/>
              <a:ahLst/>
              <a:cxnLst/>
              <a:rect l="l" t="t" r="r" b="b"/>
              <a:pathLst>
                <a:path w="2897" h="3275" extrusionOk="0">
                  <a:moveTo>
                    <a:pt x="2015" y="1"/>
                  </a:moveTo>
                  <a:lnTo>
                    <a:pt x="1637" y="127"/>
                  </a:lnTo>
                  <a:lnTo>
                    <a:pt x="1259" y="253"/>
                  </a:lnTo>
                  <a:lnTo>
                    <a:pt x="756" y="630"/>
                  </a:lnTo>
                  <a:lnTo>
                    <a:pt x="504" y="1008"/>
                  </a:lnTo>
                  <a:lnTo>
                    <a:pt x="252" y="1386"/>
                  </a:lnTo>
                  <a:lnTo>
                    <a:pt x="126" y="2016"/>
                  </a:lnTo>
                  <a:lnTo>
                    <a:pt x="0" y="2267"/>
                  </a:lnTo>
                  <a:lnTo>
                    <a:pt x="126" y="2771"/>
                  </a:lnTo>
                  <a:lnTo>
                    <a:pt x="504" y="3149"/>
                  </a:lnTo>
                  <a:lnTo>
                    <a:pt x="882" y="3275"/>
                  </a:lnTo>
                  <a:lnTo>
                    <a:pt x="1259" y="3149"/>
                  </a:lnTo>
                  <a:lnTo>
                    <a:pt x="1511" y="3023"/>
                  </a:lnTo>
                  <a:lnTo>
                    <a:pt x="1889" y="2771"/>
                  </a:lnTo>
                  <a:lnTo>
                    <a:pt x="2393" y="2267"/>
                  </a:lnTo>
                  <a:lnTo>
                    <a:pt x="2645" y="1890"/>
                  </a:lnTo>
                  <a:lnTo>
                    <a:pt x="2771" y="1638"/>
                  </a:lnTo>
                  <a:lnTo>
                    <a:pt x="2896" y="1008"/>
                  </a:lnTo>
                  <a:lnTo>
                    <a:pt x="2771" y="379"/>
                  </a:lnTo>
                  <a:lnTo>
                    <a:pt x="2393" y="1"/>
                  </a:lnTo>
                  <a:close/>
                </a:path>
              </a:pathLst>
            </a:custGeom>
            <a:solidFill>
              <a:srgbClr val="33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3" name="Google Shape;6423;p56"/>
            <p:cNvSpPr/>
            <p:nvPr/>
          </p:nvSpPr>
          <p:spPr>
            <a:xfrm>
              <a:off x="3540205" y="1987873"/>
              <a:ext cx="168564" cy="296108"/>
            </a:xfrm>
            <a:custGeom>
              <a:avLst/>
              <a:gdLst/>
              <a:ahLst/>
              <a:cxnLst/>
              <a:rect l="l" t="t" r="r" b="b"/>
              <a:pathLst>
                <a:path w="4660" h="8186" extrusionOk="0">
                  <a:moveTo>
                    <a:pt x="1" y="0"/>
                  </a:moveTo>
                  <a:lnTo>
                    <a:pt x="1" y="5415"/>
                  </a:lnTo>
                  <a:lnTo>
                    <a:pt x="4660" y="8186"/>
                  </a:lnTo>
                  <a:lnTo>
                    <a:pt x="4660" y="2771"/>
                  </a:lnTo>
                  <a:lnTo>
                    <a:pt x="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4" name="Google Shape;6424;p56"/>
            <p:cNvSpPr/>
            <p:nvPr/>
          </p:nvSpPr>
          <p:spPr>
            <a:xfrm>
              <a:off x="3540205" y="1987873"/>
              <a:ext cx="168564" cy="296108"/>
            </a:xfrm>
            <a:custGeom>
              <a:avLst/>
              <a:gdLst/>
              <a:ahLst/>
              <a:cxnLst/>
              <a:rect l="l" t="t" r="r" b="b"/>
              <a:pathLst>
                <a:path w="4660" h="8186" fill="none" extrusionOk="0">
                  <a:moveTo>
                    <a:pt x="1" y="5415"/>
                  </a:moveTo>
                  <a:lnTo>
                    <a:pt x="1" y="0"/>
                  </a:lnTo>
                  <a:lnTo>
                    <a:pt x="4660" y="2771"/>
                  </a:lnTo>
                  <a:lnTo>
                    <a:pt x="4660" y="8186"/>
                  </a:lnTo>
                  <a:lnTo>
                    <a:pt x="1" y="541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5" name="Google Shape;6425;p56"/>
            <p:cNvSpPr/>
            <p:nvPr/>
          </p:nvSpPr>
          <p:spPr>
            <a:xfrm>
              <a:off x="3562994" y="2028857"/>
              <a:ext cx="123023" cy="214141"/>
            </a:xfrm>
            <a:custGeom>
              <a:avLst/>
              <a:gdLst/>
              <a:ahLst/>
              <a:cxnLst/>
              <a:rect l="l" t="t" r="r" b="b"/>
              <a:pathLst>
                <a:path w="3401" h="5920" extrusionOk="0">
                  <a:moveTo>
                    <a:pt x="0" y="0"/>
                  </a:moveTo>
                  <a:lnTo>
                    <a:pt x="0" y="1512"/>
                  </a:lnTo>
                  <a:lnTo>
                    <a:pt x="0" y="2141"/>
                  </a:lnTo>
                  <a:lnTo>
                    <a:pt x="0" y="2771"/>
                  </a:lnTo>
                  <a:lnTo>
                    <a:pt x="0" y="3023"/>
                  </a:lnTo>
                  <a:lnTo>
                    <a:pt x="0" y="3904"/>
                  </a:lnTo>
                  <a:lnTo>
                    <a:pt x="378" y="4156"/>
                  </a:lnTo>
                  <a:lnTo>
                    <a:pt x="1008" y="4408"/>
                  </a:lnTo>
                  <a:lnTo>
                    <a:pt x="1260" y="4534"/>
                  </a:lnTo>
                  <a:lnTo>
                    <a:pt x="1385" y="4660"/>
                  </a:lnTo>
                  <a:lnTo>
                    <a:pt x="3400" y="5919"/>
                  </a:lnTo>
                  <a:lnTo>
                    <a:pt x="3400" y="3527"/>
                  </a:lnTo>
                  <a:lnTo>
                    <a:pt x="3400" y="3275"/>
                  </a:lnTo>
                  <a:lnTo>
                    <a:pt x="3400" y="3023"/>
                  </a:lnTo>
                  <a:lnTo>
                    <a:pt x="3400" y="2393"/>
                  </a:lnTo>
                  <a:lnTo>
                    <a:pt x="3400" y="2015"/>
                  </a:lnTo>
                  <a:lnTo>
                    <a:pt x="2645" y="1512"/>
                  </a:lnTo>
                  <a:lnTo>
                    <a:pt x="2519" y="1386"/>
                  </a:lnTo>
                  <a:lnTo>
                    <a:pt x="1889" y="1008"/>
                  </a:lnTo>
                  <a:lnTo>
                    <a:pt x="1385" y="756"/>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6" name="Google Shape;6426;p56"/>
            <p:cNvSpPr/>
            <p:nvPr/>
          </p:nvSpPr>
          <p:spPr>
            <a:xfrm>
              <a:off x="3562994" y="2028857"/>
              <a:ext cx="123023" cy="214141"/>
            </a:xfrm>
            <a:custGeom>
              <a:avLst/>
              <a:gdLst/>
              <a:ahLst/>
              <a:cxnLst/>
              <a:rect l="l" t="t" r="r" b="b"/>
              <a:pathLst>
                <a:path w="3401" h="5920" fill="none" extrusionOk="0">
                  <a:moveTo>
                    <a:pt x="2645" y="1512"/>
                  </a:moveTo>
                  <a:lnTo>
                    <a:pt x="2519" y="1386"/>
                  </a:lnTo>
                  <a:lnTo>
                    <a:pt x="1889" y="1008"/>
                  </a:lnTo>
                  <a:lnTo>
                    <a:pt x="1385" y="756"/>
                  </a:lnTo>
                  <a:lnTo>
                    <a:pt x="0" y="0"/>
                  </a:lnTo>
                  <a:lnTo>
                    <a:pt x="0" y="1512"/>
                  </a:lnTo>
                  <a:lnTo>
                    <a:pt x="0" y="2141"/>
                  </a:lnTo>
                  <a:lnTo>
                    <a:pt x="0" y="2771"/>
                  </a:lnTo>
                  <a:lnTo>
                    <a:pt x="0" y="3023"/>
                  </a:lnTo>
                  <a:lnTo>
                    <a:pt x="0" y="3904"/>
                  </a:lnTo>
                  <a:lnTo>
                    <a:pt x="378" y="4156"/>
                  </a:lnTo>
                  <a:lnTo>
                    <a:pt x="1008" y="4408"/>
                  </a:lnTo>
                  <a:lnTo>
                    <a:pt x="1260" y="4534"/>
                  </a:lnTo>
                  <a:lnTo>
                    <a:pt x="1385" y="4660"/>
                  </a:lnTo>
                  <a:lnTo>
                    <a:pt x="3400" y="5919"/>
                  </a:lnTo>
                  <a:lnTo>
                    <a:pt x="3400" y="3527"/>
                  </a:lnTo>
                  <a:lnTo>
                    <a:pt x="3400" y="3275"/>
                  </a:lnTo>
                  <a:lnTo>
                    <a:pt x="3400" y="3023"/>
                  </a:lnTo>
                  <a:lnTo>
                    <a:pt x="3400" y="2393"/>
                  </a:lnTo>
                  <a:lnTo>
                    <a:pt x="3400" y="2015"/>
                  </a:lnTo>
                  <a:lnTo>
                    <a:pt x="2645" y="151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7" name="Google Shape;6427;p56"/>
            <p:cNvSpPr/>
            <p:nvPr/>
          </p:nvSpPr>
          <p:spPr>
            <a:xfrm>
              <a:off x="3562994" y="2078955"/>
              <a:ext cx="95676" cy="59251"/>
            </a:xfrm>
            <a:custGeom>
              <a:avLst/>
              <a:gdLst/>
              <a:ahLst/>
              <a:cxnLst/>
              <a:rect l="l" t="t" r="r" b="b"/>
              <a:pathLst>
                <a:path w="2645" h="1638" extrusionOk="0">
                  <a:moveTo>
                    <a:pt x="2519" y="1"/>
                  </a:moveTo>
                  <a:lnTo>
                    <a:pt x="0" y="1386"/>
                  </a:lnTo>
                  <a:lnTo>
                    <a:pt x="0" y="1638"/>
                  </a:lnTo>
                  <a:lnTo>
                    <a:pt x="2645" y="127"/>
                  </a:lnTo>
                  <a:lnTo>
                    <a:pt x="2519" y="1"/>
                  </a:lnTo>
                  <a:close/>
                </a:path>
              </a:pathLst>
            </a:custGeom>
            <a:solidFill>
              <a:srgbClr val="FEE4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8" name="Google Shape;6428;p56"/>
            <p:cNvSpPr/>
            <p:nvPr/>
          </p:nvSpPr>
          <p:spPr>
            <a:xfrm>
              <a:off x="3562994" y="2078955"/>
              <a:ext cx="95676" cy="59251"/>
            </a:xfrm>
            <a:custGeom>
              <a:avLst/>
              <a:gdLst/>
              <a:ahLst/>
              <a:cxnLst/>
              <a:rect l="l" t="t" r="r" b="b"/>
              <a:pathLst>
                <a:path w="2645" h="1638" fill="none" extrusionOk="0">
                  <a:moveTo>
                    <a:pt x="2519" y="1"/>
                  </a:moveTo>
                  <a:lnTo>
                    <a:pt x="0" y="1386"/>
                  </a:lnTo>
                  <a:lnTo>
                    <a:pt x="0" y="1638"/>
                  </a:lnTo>
                  <a:lnTo>
                    <a:pt x="2645" y="127"/>
                  </a:lnTo>
                  <a:lnTo>
                    <a:pt x="2519"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9" name="Google Shape;6429;p56"/>
            <p:cNvSpPr/>
            <p:nvPr/>
          </p:nvSpPr>
          <p:spPr>
            <a:xfrm>
              <a:off x="3562994" y="2065282"/>
              <a:ext cx="91119" cy="63808"/>
            </a:xfrm>
            <a:custGeom>
              <a:avLst/>
              <a:gdLst/>
              <a:ahLst/>
              <a:cxnLst/>
              <a:rect l="l" t="t" r="r" b="b"/>
              <a:pathLst>
                <a:path w="2519" h="1764" extrusionOk="0">
                  <a:moveTo>
                    <a:pt x="1889" y="1"/>
                  </a:moveTo>
                  <a:lnTo>
                    <a:pt x="0" y="1134"/>
                  </a:lnTo>
                  <a:lnTo>
                    <a:pt x="0" y="1764"/>
                  </a:lnTo>
                  <a:lnTo>
                    <a:pt x="2519" y="379"/>
                  </a:lnTo>
                  <a:lnTo>
                    <a:pt x="1889" y="1"/>
                  </a:ln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0" name="Google Shape;6430;p56"/>
            <p:cNvSpPr/>
            <p:nvPr/>
          </p:nvSpPr>
          <p:spPr>
            <a:xfrm>
              <a:off x="3562994" y="2065282"/>
              <a:ext cx="91119" cy="63808"/>
            </a:xfrm>
            <a:custGeom>
              <a:avLst/>
              <a:gdLst/>
              <a:ahLst/>
              <a:cxnLst/>
              <a:rect l="l" t="t" r="r" b="b"/>
              <a:pathLst>
                <a:path w="2519" h="1764" fill="none" extrusionOk="0">
                  <a:moveTo>
                    <a:pt x="1889" y="1"/>
                  </a:moveTo>
                  <a:lnTo>
                    <a:pt x="0" y="1134"/>
                  </a:lnTo>
                  <a:lnTo>
                    <a:pt x="0" y="1764"/>
                  </a:lnTo>
                  <a:lnTo>
                    <a:pt x="2519" y="379"/>
                  </a:lnTo>
                  <a:lnTo>
                    <a:pt x="1889"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1" name="Google Shape;6431;p56"/>
            <p:cNvSpPr/>
            <p:nvPr/>
          </p:nvSpPr>
          <p:spPr>
            <a:xfrm>
              <a:off x="3562994" y="2056203"/>
              <a:ext cx="68366" cy="50135"/>
            </a:xfrm>
            <a:custGeom>
              <a:avLst/>
              <a:gdLst/>
              <a:ahLst/>
              <a:cxnLst/>
              <a:rect l="l" t="t" r="r" b="b"/>
              <a:pathLst>
                <a:path w="1890" h="1386" extrusionOk="0">
                  <a:moveTo>
                    <a:pt x="1385" y="0"/>
                  </a:moveTo>
                  <a:lnTo>
                    <a:pt x="0" y="756"/>
                  </a:lnTo>
                  <a:lnTo>
                    <a:pt x="0" y="1385"/>
                  </a:lnTo>
                  <a:lnTo>
                    <a:pt x="1889" y="252"/>
                  </a:lnTo>
                  <a:lnTo>
                    <a:pt x="1385" y="0"/>
                  </a:lnTo>
                  <a:close/>
                </a:path>
              </a:pathLst>
            </a:custGeom>
            <a:solidFill>
              <a:srgbClr val="FEE4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2" name="Google Shape;6432;p56"/>
            <p:cNvSpPr/>
            <p:nvPr/>
          </p:nvSpPr>
          <p:spPr>
            <a:xfrm>
              <a:off x="3562994" y="2056203"/>
              <a:ext cx="68366" cy="50135"/>
            </a:xfrm>
            <a:custGeom>
              <a:avLst/>
              <a:gdLst/>
              <a:ahLst/>
              <a:cxnLst/>
              <a:rect l="l" t="t" r="r" b="b"/>
              <a:pathLst>
                <a:path w="1890" h="1386" fill="none" extrusionOk="0">
                  <a:moveTo>
                    <a:pt x="1385" y="0"/>
                  </a:moveTo>
                  <a:lnTo>
                    <a:pt x="0" y="756"/>
                  </a:lnTo>
                  <a:lnTo>
                    <a:pt x="0" y="1385"/>
                  </a:lnTo>
                  <a:lnTo>
                    <a:pt x="1889" y="252"/>
                  </a:lnTo>
                  <a:lnTo>
                    <a:pt x="138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3" name="Google Shape;6433;p56"/>
            <p:cNvSpPr/>
            <p:nvPr/>
          </p:nvSpPr>
          <p:spPr>
            <a:xfrm>
              <a:off x="3562994" y="2028857"/>
              <a:ext cx="50135" cy="54693"/>
            </a:xfrm>
            <a:custGeom>
              <a:avLst/>
              <a:gdLst/>
              <a:ahLst/>
              <a:cxnLst/>
              <a:rect l="l" t="t" r="r" b="b"/>
              <a:pathLst>
                <a:path w="1386" h="1512" extrusionOk="0">
                  <a:moveTo>
                    <a:pt x="0" y="0"/>
                  </a:moveTo>
                  <a:lnTo>
                    <a:pt x="0" y="1512"/>
                  </a:lnTo>
                  <a:lnTo>
                    <a:pt x="1385" y="756"/>
                  </a:lnTo>
                  <a:lnTo>
                    <a:pt x="0" y="0"/>
                  </a:ln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4" name="Google Shape;6434;p56"/>
            <p:cNvSpPr/>
            <p:nvPr/>
          </p:nvSpPr>
          <p:spPr>
            <a:xfrm>
              <a:off x="3576667" y="2115417"/>
              <a:ext cx="109349" cy="72924"/>
            </a:xfrm>
            <a:custGeom>
              <a:avLst/>
              <a:gdLst/>
              <a:ahLst/>
              <a:cxnLst/>
              <a:rect l="l" t="t" r="r" b="b"/>
              <a:pathLst>
                <a:path w="3023" h="2016" extrusionOk="0">
                  <a:moveTo>
                    <a:pt x="3022" y="0"/>
                  </a:moveTo>
                  <a:lnTo>
                    <a:pt x="0" y="1763"/>
                  </a:lnTo>
                  <a:lnTo>
                    <a:pt x="630" y="2015"/>
                  </a:lnTo>
                  <a:lnTo>
                    <a:pt x="3022" y="630"/>
                  </a:lnTo>
                  <a:lnTo>
                    <a:pt x="3022" y="0"/>
                  </a:lnTo>
                  <a:close/>
                </a:path>
              </a:pathLst>
            </a:custGeom>
            <a:solidFill>
              <a:srgbClr val="FEE4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5" name="Google Shape;6435;p56"/>
            <p:cNvSpPr/>
            <p:nvPr/>
          </p:nvSpPr>
          <p:spPr>
            <a:xfrm>
              <a:off x="3576667" y="2115417"/>
              <a:ext cx="109349" cy="72924"/>
            </a:xfrm>
            <a:custGeom>
              <a:avLst/>
              <a:gdLst/>
              <a:ahLst/>
              <a:cxnLst/>
              <a:rect l="l" t="t" r="r" b="b"/>
              <a:pathLst>
                <a:path w="3023" h="2016" fill="none" extrusionOk="0">
                  <a:moveTo>
                    <a:pt x="3022" y="0"/>
                  </a:moveTo>
                  <a:lnTo>
                    <a:pt x="0" y="1763"/>
                  </a:lnTo>
                  <a:lnTo>
                    <a:pt x="630" y="2015"/>
                  </a:lnTo>
                  <a:lnTo>
                    <a:pt x="3022" y="630"/>
                  </a:lnTo>
                  <a:lnTo>
                    <a:pt x="3022"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6" name="Google Shape;6436;p56"/>
            <p:cNvSpPr/>
            <p:nvPr/>
          </p:nvSpPr>
          <p:spPr>
            <a:xfrm>
              <a:off x="3562994" y="2083513"/>
              <a:ext cx="123023" cy="95712"/>
            </a:xfrm>
            <a:custGeom>
              <a:avLst/>
              <a:gdLst/>
              <a:ahLst/>
              <a:cxnLst/>
              <a:rect l="l" t="t" r="r" b="b"/>
              <a:pathLst>
                <a:path w="3401" h="2646" extrusionOk="0">
                  <a:moveTo>
                    <a:pt x="2645" y="1"/>
                  </a:moveTo>
                  <a:lnTo>
                    <a:pt x="0" y="1512"/>
                  </a:lnTo>
                  <a:lnTo>
                    <a:pt x="0" y="2393"/>
                  </a:lnTo>
                  <a:lnTo>
                    <a:pt x="378" y="2645"/>
                  </a:lnTo>
                  <a:lnTo>
                    <a:pt x="3400" y="882"/>
                  </a:lnTo>
                  <a:lnTo>
                    <a:pt x="3400" y="504"/>
                  </a:lnTo>
                  <a:lnTo>
                    <a:pt x="2645" y="1"/>
                  </a:ln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7" name="Google Shape;6437;p56"/>
            <p:cNvSpPr/>
            <p:nvPr/>
          </p:nvSpPr>
          <p:spPr>
            <a:xfrm>
              <a:off x="3613093" y="2156401"/>
              <a:ext cx="72924" cy="86597"/>
            </a:xfrm>
            <a:custGeom>
              <a:avLst/>
              <a:gdLst/>
              <a:ahLst/>
              <a:cxnLst/>
              <a:rect l="l" t="t" r="r" b="b"/>
              <a:pathLst>
                <a:path w="2016" h="2394" extrusionOk="0">
                  <a:moveTo>
                    <a:pt x="2015" y="1"/>
                  </a:moveTo>
                  <a:lnTo>
                    <a:pt x="0" y="1134"/>
                  </a:lnTo>
                  <a:lnTo>
                    <a:pt x="2015" y="2393"/>
                  </a:lnTo>
                  <a:lnTo>
                    <a:pt x="2015" y="1"/>
                  </a:ln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8" name="Google Shape;6438;p56"/>
            <p:cNvSpPr/>
            <p:nvPr/>
          </p:nvSpPr>
          <p:spPr>
            <a:xfrm>
              <a:off x="3613093" y="2156401"/>
              <a:ext cx="72924" cy="86597"/>
            </a:xfrm>
            <a:custGeom>
              <a:avLst/>
              <a:gdLst/>
              <a:ahLst/>
              <a:cxnLst/>
              <a:rect l="l" t="t" r="r" b="b"/>
              <a:pathLst>
                <a:path w="2016" h="2394" fill="none" extrusionOk="0">
                  <a:moveTo>
                    <a:pt x="2015" y="1"/>
                  </a:moveTo>
                  <a:lnTo>
                    <a:pt x="0" y="1134"/>
                  </a:lnTo>
                  <a:lnTo>
                    <a:pt x="2015" y="2393"/>
                  </a:lnTo>
                  <a:lnTo>
                    <a:pt x="2015"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9" name="Google Shape;6439;p56"/>
            <p:cNvSpPr/>
            <p:nvPr/>
          </p:nvSpPr>
          <p:spPr>
            <a:xfrm>
              <a:off x="3608536" y="2147285"/>
              <a:ext cx="77481" cy="50135"/>
            </a:xfrm>
            <a:custGeom>
              <a:avLst/>
              <a:gdLst/>
              <a:ahLst/>
              <a:cxnLst/>
              <a:rect l="l" t="t" r="r" b="b"/>
              <a:pathLst>
                <a:path w="2142" h="1386" extrusionOk="0">
                  <a:moveTo>
                    <a:pt x="2141" y="1"/>
                  </a:moveTo>
                  <a:lnTo>
                    <a:pt x="1" y="1260"/>
                  </a:lnTo>
                  <a:lnTo>
                    <a:pt x="126" y="1386"/>
                  </a:lnTo>
                  <a:lnTo>
                    <a:pt x="2141" y="253"/>
                  </a:lnTo>
                  <a:lnTo>
                    <a:pt x="2141" y="1"/>
                  </a:lnTo>
                  <a:close/>
                </a:path>
              </a:pathLst>
            </a:custGeom>
            <a:solidFill>
              <a:srgbClr val="FEE4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0" name="Google Shape;6440;p56"/>
            <p:cNvSpPr/>
            <p:nvPr/>
          </p:nvSpPr>
          <p:spPr>
            <a:xfrm>
              <a:off x="3608536" y="2147285"/>
              <a:ext cx="77481" cy="50135"/>
            </a:xfrm>
            <a:custGeom>
              <a:avLst/>
              <a:gdLst/>
              <a:ahLst/>
              <a:cxnLst/>
              <a:rect l="l" t="t" r="r" b="b"/>
              <a:pathLst>
                <a:path w="2142" h="1386" fill="none" extrusionOk="0">
                  <a:moveTo>
                    <a:pt x="2141" y="1"/>
                  </a:moveTo>
                  <a:lnTo>
                    <a:pt x="1" y="1260"/>
                  </a:lnTo>
                  <a:lnTo>
                    <a:pt x="126" y="1386"/>
                  </a:lnTo>
                  <a:lnTo>
                    <a:pt x="2141" y="253"/>
                  </a:lnTo>
                  <a:lnTo>
                    <a:pt x="214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1" name="Google Shape;6441;p56"/>
            <p:cNvSpPr/>
            <p:nvPr/>
          </p:nvSpPr>
          <p:spPr>
            <a:xfrm>
              <a:off x="3599420" y="2138170"/>
              <a:ext cx="86597" cy="54729"/>
            </a:xfrm>
            <a:custGeom>
              <a:avLst/>
              <a:gdLst/>
              <a:ahLst/>
              <a:cxnLst/>
              <a:rect l="l" t="t" r="r" b="b"/>
              <a:pathLst>
                <a:path w="2394" h="1513" extrusionOk="0">
                  <a:moveTo>
                    <a:pt x="2393" y="1"/>
                  </a:moveTo>
                  <a:lnTo>
                    <a:pt x="1" y="1386"/>
                  </a:lnTo>
                  <a:lnTo>
                    <a:pt x="253" y="1512"/>
                  </a:lnTo>
                  <a:lnTo>
                    <a:pt x="2393" y="253"/>
                  </a:lnTo>
                  <a:lnTo>
                    <a:pt x="2393" y="1"/>
                  </a:ln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2" name="Google Shape;6442;p56"/>
            <p:cNvSpPr/>
            <p:nvPr/>
          </p:nvSpPr>
          <p:spPr>
            <a:xfrm>
              <a:off x="3540205" y="1987873"/>
              <a:ext cx="168564" cy="113907"/>
            </a:xfrm>
            <a:custGeom>
              <a:avLst/>
              <a:gdLst/>
              <a:ahLst/>
              <a:cxnLst/>
              <a:rect l="l" t="t" r="r" b="b"/>
              <a:pathLst>
                <a:path w="4660" h="3149" extrusionOk="0">
                  <a:moveTo>
                    <a:pt x="1" y="0"/>
                  </a:moveTo>
                  <a:lnTo>
                    <a:pt x="630" y="1133"/>
                  </a:lnTo>
                  <a:lnTo>
                    <a:pt x="4030" y="3148"/>
                  </a:lnTo>
                  <a:lnTo>
                    <a:pt x="4660" y="2771"/>
                  </a:lnTo>
                  <a:lnTo>
                    <a:pt x="1" y="0"/>
                  </a:lnTo>
                  <a:close/>
                </a:path>
              </a:pathLst>
            </a:custGeom>
            <a:solidFill>
              <a:srgbClr val="E5E5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3" name="Google Shape;6443;p56"/>
            <p:cNvSpPr/>
            <p:nvPr/>
          </p:nvSpPr>
          <p:spPr>
            <a:xfrm>
              <a:off x="3540205" y="2170074"/>
              <a:ext cx="168564" cy="113907"/>
            </a:xfrm>
            <a:custGeom>
              <a:avLst/>
              <a:gdLst/>
              <a:ahLst/>
              <a:cxnLst/>
              <a:rect l="l" t="t" r="r" b="b"/>
              <a:pathLst>
                <a:path w="4660" h="3149" extrusionOk="0">
                  <a:moveTo>
                    <a:pt x="630" y="0"/>
                  </a:moveTo>
                  <a:lnTo>
                    <a:pt x="1" y="378"/>
                  </a:lnTo>
                  <a:lnTo>
                    <a:pt x="4660" y="3149"/>
                  </a:lnTo>
                  <a:lnTo>
                    <a:pt x="4030" y="2015"/>
                  </a:lnTo>
                  <a:lnTo>
                    <a:pt x="630" y="0"/>
                  </a:lnTo>
                  <a:close/>
                </a:path>
              </a:pathLst>
            </a:custGeom>
            <a:solidFill>
              <a:srgbClr val="E5E5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4" name="Google Shape;6444;p56"/>
            <p:cNvSpPr/>
            <p:nvPr/>
          </p:nvSpPr>
          <p:spPr>
            <a:xfrm>
              <a:off x="3562994" y="2165516"/>
              <a:ext cx="123023" cy="77481"/>
            </a:xfrm>
            <a:custGeom>
              <a:avLst/>
              <a:gdLst/>
              <a:ahLst/>
              <a:cxnLst/>
              <a:rect l="l" t="t" r="r" b="b"/>
              <a:pathLst>
                <a:path w="3401" h="2142" extrusionOk="0">
                  <a:moveTo>
                    <a:pt x="252" y="0"/>
                  </a:moveTo>
                  <a:lnTo>
                    <a:pt x="0" y="126"/>
                  </a:lnTo>
                  <a:lnTo>
                    <a:pt x="3400" y="2141"/>
                  </a:lnTo>
                  <a:lnTo>
                    <a:pt x="3400" y="1889"/>
                  </a:lnTo>
                  <a:lnTo>
                    <a:pt x="25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5" name="Google Shape;6445;p56"/>
            <p:cNvSpPr/>
            <p:nvPr/>
          </p:nvSpPr>
          <p:spPr>
            <a:xfrm>
              <a:off x="3562994" y="2028857"/>
              <a:ext cx="9152" cy="141254"/>
            </a:xfrm>
            <a:custGeom>
              <a:avLst/>
              <a:gdLst/>
              <a:ahLst/>
              <a:cxnLst/>
              <a:rect l="l" t="t" r="r" b="b"/>
              <a:pathLst>
                <a:path w="253" h="3905" extrusionOk="0">
                  <a:moveTo>
                    <a:pt x="0" y="0"/>
                  </a:moveTo>
                  <a:lnTo>
                    <a:pt x="0" y="3904"/>
                  </a:lnTo>
                  <a:lnTo>
                    <a:pt x="252" y="3778"/>
                  </a:lnTo>
                  <a:lnTo>
                    <a:pt x="252" y="126"/>
                  </a:lnTo>
                  <a:lnTo>
                    <a:pt x="0" y="0"/>
                  </a:lnTo>
                  <a:close/>
                </a:path>
              </a:pathLst>
            </a:custGeom>
            <a:solidFill>
              <a:srgbClr val="E5E5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6" name="Google Shape;6446;p56"/>
            <p:cNvSpPr/>
            <p:nvPr/>
          </p:nvSpPr>
          <p:spPr>
            <a:xfrm>
              <a:off x="3708770" y="2078955"/>
              <a:ext cx="9115" cy="205026"/>
            </a:xfrm>
            <a:custGeom>
              <a:avLst/>
              <a:gdLst/>
              <a:ahLst/>
              <a:cxnLst/>
              <a:rect l="l" t="t" r="r" b="b"/>
              <a:pathLst>
                <a:path w="252" h="5668" extrusionOk="0">
                  <a:moveTo>
                    <a:pt x="252" y="1"/>
                  </a:moveTo>
                  <a:lnTo>
                    <a:pt x="0" y="253"/>
                  </a:lnTo>
                  <a:lnTo>
                    <a:pt x="0" y="5668"/>
                  </a:lnTo>
                  <a:lnTo>
                    <a:pt x="252" y="5542"/>
                  </a:lnTo>
                  <a:lnTo>
                    <a:pt x="252" y="1"/>
                  </a:lnTo>
                  <a:close/>
                </a:path>
              </a:pathLst>
            </a:custGeom>
            <a:solidFill>
              <a:srgbClr val="E5E5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7" name="Google Shape;6447;p56"/>
            <p:cNvSpPr/>
            <p:nvPr/>
          </p:nvSpPr>
          <p:spPr>
            <a:xfrm>
              <a:off x="3540205" y="1983315"/>
              <a:ext cx="177679" cy="104792"/>
            </a:xfrm>
            <a:custGeom>
              <a:avLst/>
              <a:gdLst/>
              <a:ahLst/>
              <a:cxnLst/>
              <a:rect l="l" t="t" r="r" b="b"/>
              <a:pathLst>
                <a:path w="4912" h="2897" extrusionOk="0">
                  <a:moveTo>
                    <a:pt x="252" y="0"/>
                  </a:moveTo>
                  <a:lnTo>
                    <a:pt x="1" y="126"/>
                  </a:lnTo>
                  <a:lnTo>
                    <a:pt x="4660" y="2897"/>
                  </a:lnTo>
                  <a:lnTo>
                    <a:pt x="4912" y="2645"/>
                  </a:lnTo>
                  <a:lnTo>
                    <a:pt x="25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8" name="Google Shape;6448;p56"/>
            <p:cNvSpPr/>
            <p:nvPr/>
          </p:nvSpPr>
          <p:spPr>
            <a:xfrm>
              <a:off x="3540205" y="2297618"/>
              <a:ext cx="168564" cy="296108"/>
            </a:xfrm>
            <a:custGeom>
              <a:avLst/>
              <a:gdLst/>
              <a:ahLst/>
              <a:cxnLst/>
              <a:rect l="l" t="t" r="r" b="b"/>
              <a:pathLst>
                <a:path w="4660" h="8186" extrusionOk="0">
                  <a:moveTo>
                    <a:pt x="1" y="0"/>
                  </a:moveTo>
                  <a:lnTo>
                    <a:pt x="1" y="5415"/>
                  </a:lnTo>
                  <a:lnTo>
                    <a:pt x="4660" y="8186"/>
                  </a:lnTo>
                  <a:lnTo>
                    <a:pt x="4660" y="2771"/>
                  </a:lnTo>
                  <a:lnTo>
                    <a:pt x="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9" name="Google Shape;6449;p56"/>
            <p:cNvSpPr/>
            <p:nvPr/>
          </p:nvSpPr>
          <p:spPr>
            <a:xfrm>
              <a:off x="3540205" y="2297618"/>
              <a:ext cx="168564" cy="296108"/>
            </a:xfrm>
            <a:custGeom>
              <a:avLst/>
              <a:gdLst/>
              <a:ahLst/>
              <a:cxnLst/>
              <a:rect l="l" t="t" r="r" b="b"/>
              <a:pathLst>
                <a:path w="4660" h="8186" fill="none" extrusionOk="0">
                  <a:moveTo>
                    <a:pt x="1" y="5415"/>
                  </a:moveTo>
                  <a:lnTo>
                    <a:pt x="1" y="0"/>
                  </a:lnTo>
                  <a:lnTo>
                    <a:pt x="4660" y="2771"/>
                  </a:lnTo>
                  <a:lnTo>
                    <a:pt x="4660" y="8186"/>
                  </a:lnTo>
                  <a:lnTo>
                    <a:pt x="1" y="541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0" name="Google Shape;6450;p56"/>
            <p:cNvSpPr/>
            <p:nvPr/>
          </p:nvSpPr>
          <p:spPr>
            <a:xfrm>
              <a:off x="3562994" y="2338602"/>
              <a:ext cx="123023" cy="214141"/>
            </a:xfrm>
            <a:custGeom>
              <a:avLst/>
              <a:gdLst/>
              <a:ahLst/>
              <a:cxnLst/>
              <a:rect l="l" t="t" r="r" b="b"/>
              <a:pathLst>
                <a:path w="3401" h="5920" extrusionOk="0">
                  <a:moveTo>
                    <a:pt x="0" y="1"/>
                  </a:moveTo>
                  <a:lnTo>
                    <a:pt x="0" y="1512"/>
                  </a:lnTo>
                  <a:lnTo>
                    <a:pt x="0" y="2142"/>
                  </a:lnTo>
                  <a:lnTo>
                    <a:pt x="0" y="2771"/>
                  </a:lnTo>
                  <a:lnTo>
                    <a:pt x="0" y="3023"/>
                  </a:lnTo>
                  <a:lnTo>
                    <a:pt x="0" y="3905"/>
                  </a:lnTo>
                  <a:lnTo>
                    <a:pt x="378" y="4157"/>
                  </a:lnTo>
                  <a:lnTo>
                    <a:pt x="1008" y="4408"/>
                  </a:lnTo>
                  <a:lnTo>
                    <a:pt x="1260" y="4534"/>
                  </a:lnTo>
                  <a:lnTo>
                    <a:pt x="1385" y="4660"/>
                  </a:lnTo>
                  <a:lnTo>
                    <a:pt x="3400" y="5920"/>
                  </a:lnTo>
                  <a:lnTo>
                    <a:pt x="3400" y="3527"/>
                  </a:lnTo>
                  <a:lnTo>
                    <a:pt x="3400" y="3275"/>
                  </a:lnTo>
                  <a:lnTo>
                    <a:pt x="3400" y="3023"/>
                  </a:lnTo>
                  <a:lnTo>
                    <a:pt x="3400" y="2394"/>
                  </a:lnTo>
                  <a:lnTo>
                    <a:pt x="3400" y="2016"/>
                  </a:lnTo>
                  <a:lnTo>
                    <a:pt x="2645" y="1512"/>
                  </a:lnTo>
                  <a:lnTo>
                    <a:pt x="2519" y="1386"/>
                  </a:lnTo>
                  <a:lnTo>
                    <a:pt x="1889" y="1008"/>
                  </a:lnTo>
                  <a:lnTo>
                    <a:pt x="1385" y="756"/>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1" name="Google Shape;6451;p56"/>
            <p:cNvSpPr/>
            <p:nvPr/>
          </p:nvSpPr>
          <p:spPr>
            <a:xfrm>
              <a:off x="3562994" y="2338602"/>
              <a:ext cx="123023" cy="214141"/>
            </a:xfrm>
            <a:custGeom>
              <a:avLst/>
              <a:gdLst/>
              <a:ahLst/>
              <a:cxnLst/>
              <a:rect l="l" t="t" r="r" b="b"/>
              <a:pathLst>
                <a:path w="3401" h="5920" fill="none" extrusionOk="0">
                  <a:moveTo>
                    <a:pt x="2645" y="1512"/>
                  </a:moveTo>
                  <a:lnTo>
                    <a:pt x="2519" y="1386"/>
                  </a:lnTo>
                  <a:lnTo>
                    <a:pt x="1889" y="1008"/>
                  </a:lnTo>
                  <a:lnTo>
                    <a:pt x="1385" y="756"/>
                  </a:lnTo>
                  <a:lnTo>
                    <a:pt x="0" y="1"/>
                  </a:lnTo>
                  <a:lnTo>
                    <a:pt x="0" y="1512"/>
                  </a:lnTo>
                  <a:lnTo>
                    <a:pt x="0" y="2142"/>
                  </a:lnTo>
                  <a:lnTo>
                    <a:pt x="0" y="2771"/>
                  </a:lnTo>
                  <a:lnTo>
                    <a:pt x="0" y="3023"/>
                  </a:lnTo>
                  <a:lnTo>
                    <a:pt x="0" y="3905"/>
                  </a:lnTo>
                  <a:lnTo>
                    <a:pt x="378" y="4157"/>
                  </a:lnTo>
                  <a:lnTo>
                    <a:pt x="1008" y="4408"/>
                  </a:lnTo>
                  <a:lnTo>
                    <a:pt x="1260" y="4534"/>
                  </a:lnTo>
                  <a:lnTo>
                    <a:pt x="1385" y="4660"/>
                  </a:lnTo>
                  <a:lnTo>
                    <a:pt x="3400" y="5920"/>
                  </a:lnTo>
                  <a:lnTo>
                    <a:pt x="3400" y="3527"/>
                  </a:lnTo>
                  <a:lnTo>
                    <a:pt x="3400" y="3275"/>
                  </a:lnTo>
                  <a:lnTo>
                    <a:pt x="3400" y="3023"/>
                  </a:lnTo>
                  <a:lnTo>
                    <a:pt x="3400" y="2394"/>
                  </a:lnTo>
                  <a:lnTo>
                    <a:pt x="3400" y="2016"/>
                  </a:lnTo>
                  <a:lnTo>
                    <a:pt x="2645" y="151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2" name="Google Shape;6452;p56"/>
            <p:cNvSpPr/>
            <p:nvPr/>
          </p:nvSpPr>
          <p:spPr>
            <a:xfrm>
              <a:off x="3562994" y="2388737"/>
              <a:ext cx="95676" cy="59251"/>
            </a:xfrm>
            <a:custGeom>
              <a:avLst/>
              <a:gdLst/>
              <a:ahLst/>
              <a:cxnLst/>
              <a:rect l="l" t="t" r="r" b="b"/>
              <a:pathLst>
                <a:path w="2645" h="1638" extrusionOk="0">
                  <a:moveTo>
                    <a:pt x="2519" y="0"/>
                  </a:moveTo>
                  <a:lnTo>
                    <a:pt x="0" y="1385"/>
                  </a:lnTo>
                  <a:lnTo>
                    <a:pt x="0" y="1637"/>
                  </a:lnTo>
                  <a:lnTo>
                    <a:pt x="2645" y="126"/>
                  </a:lnTo>
                  <a:lnTo>
                    <a:pt x="2519" y="0"/>
                  </a:lnTo>
                  <a:close/>
                </a:path>
              </a:pathLst>
            </a:custGeom>
            <a:solidFill>
              <a:srgbClr val="FEE4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3" name="Google Shape;6453;p56"/>
            <p:cNvSpPr/>
            <p:nvPr/>
          </p:nvSpPr>
          <p:spPr>
            <a:xfrm>
              <a:off x="3562994" y="2388737"/>
              <a:ext cx="95676" cy="59251"/>
            </a:xfrm>
            <a:custGeom>
              <a:avLst/>
              <a:gdLst/>
              <a:ahLst/>
              <a:cxnLst/>
              <a:rect l="l" t="t" r="r" b="b"/>
              <a:pathLst>
                <a:path w="2645" h="1638" fill="none" extrusionOk="0">
                  <a:moveTo>
                    <a:pt x="2519" y="0"/>
                  </a:moveTo>
                  <a:lnTo>
                    <a:pt x="0" y="1385"/>
                  </a:lnTo>
                  <a:lnTo>
                    <a:pt x="0" y="1637"/>
                  </a:lnTo>
                  <a:lnTo>
                    <a:pt x="2645" y="126"/>
                  </a:lnTo>
                  <a:lnTo>
                    <a:pt x="2519"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4" name="Google Shape;6454;p56"/>
            <p:cNvSpPr/>
            <p:nvPr/>
          </p:nvSpPr>
          <p:spPr>
            <a:xfrm>
              <a:off x="3562994" y="2375064"/>
              <a:ext cx="91119" cy="63808"/>
            </a:xfrm>
            <a:custGeom>
              <a:avLst/>
              <a:gdLst/>
              <a:ahLst/>
              <a:cxnLst/>
              <a:rect l="l" t="t" r="r" b="b"/>
              <a:pathLst>
                <a:path w="2519" h="1764" extrusionOk="0">
                  <a:moveTo>
                    <a:pt x="1889" y="0"/>
                  </a:moveTo>
                  <a:lnTo>
                    <a:pt x="0" y="1134"/>
                  </a:lnTo>
                  <a:lnTo>
                    <a:pt x="0" y="1763"/>
                  </a:lnTo>
                  <a:lnTo>
                    <a:pt x="2519" y="378"/>
                  </a:lnTo>
                  <a:lnTo>
                    <a:pt x="1889" y="0"/>
                  </a:ln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5" name="Google Shape;6455;p56"/>
            <p:cNvSpPr/>
            <p:nvPr/>
          </p:nvSpPr>
          <p:spPr>
            <a:xfrm>
              <a:off x="3562994" y="2375064"/>
              <a:ext cx="91119" cy="63808"/>
            </a:xfrm>
            <a:custGeom>
              <a:avLst/>
              <a:gdLst/>
              <a:ahLst/>
              <a:cxnLst/>
              <a:rect l="l" t="t" r="r" b="b"/>
              <a:pathLst>
                <a:path w="2519" h="1764" fill="none" extrusionOk="0">
                  <a:moveTo>
                    <a:pt x="1889" y="0"/>
                  </a:moveTo>
                  <a:lnTo>
                    <a:pt x="0" y="1134"/>
                  </a:lnTo>
                  <a:lnTo>
                    <a:pt x="0" y="1763"/>
                  </a:lnTo>
                  <a:lnTo>
                    <a:pt x="2519" y="378"/>
                  </a:lnTo>
                  <a:lnTo>
                    <a:pt x="1889"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6" name="Google Shape;6456;p56"/>
            <p:cNvSpPr/>
            <p:nvPr/>
          </p:nvSpPr>
          <p:spPr>
            <a:xfrm>
              <a:off x="3562994" y="2365948"/>
              <a:ext cx="68366" cy="50135"/>
            </a:xfrm>
            <a:custGeom>
              <a:avLst/>
              <a:gdLst/>
              <a:ahLst/>
              <a:cxnLst/>
              <a:rect l="l" t="t" r="r" b="b"/>
              <a:pathLst>
                <a:path w="1890" h="1386" extrusionOk="0">
                  <a:moveTo>
                    <a:pt x="1385" y="0"/>
                  </a:moveTo>
                  <a:lnTo>
                    <a:pt x="0" y="756"/>
                  </a:lnTo>
                  <a:lnTo>
                    <a:pt x="0" y="1386"/>
                  </a:lnTo>
                  <a:lnTo>
                    <a:pt x="1889" y="252"/>
                  </a:lnTo>
                  <a:lnTo>
                    <a:pt x="1385" y="0"/>
                  </a:lnTo>
                  <a:close/>
                </a:path>
              </a:pathLst>
            </a:custGeom>
            <a:solidFill>
              <a:srgbClr val="FEE4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7" name="Google Shape;6457;p56"/>
            <p:cNvSpPr/>
            <p:nvPr/>
          </p:nvSpPr>
          <p:spPr>
            <a:xfrm>
              <a:off x="3562994" y="2365948"/>
              <a:ext cx="68366" cy="50135"/>
            </a:xfrm>
            <a:custGeom>
              <a:avLst/>
              <a:gdLst/>
              <a:ahLst/>
              <a:cxnLst/>
              <a:rect l="l" t="t" r="r" b="b"/>
              <a:pathLst>
                <a:path w="1890" h="1386" fill="none" extrusionOk="0">
                  <a:moveTo>
                    <a:pt x="1385" y="0"/>
                  </a:moveTo>
                  <a:lnTo>
                    <a:pt x="0" y="756"/>
                  </a:lnTo>
                  <a:lnTo>
                    <a:pt x="0" y="1386"/>
                  </a:lnTo>
                  <a:lnTo>
                    <a:pt x="1889" y="252"/>
                  </a:lnTo>
                  <a:lnTo>
                    <a:pt x="138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8" name="Google Shape;6458;p56"/>
            <p:cNvSpPr/>
            <p:nvPr/>
          </p:nvSpPr>
          <p:spPr>
            <a:xfrm>
              <a:off x="3562994" y="2338602"/>
              <a:ext cx="50135" cy="54693"/>
            </a:xfrm>
            <a:custGeom>
              <a:avLst/>
              <a:gdLst/>
              <a:ahLst/>
              <a:cxnLst/>
              <a:rect l="l" t="t" r="r" b="b"/>
              <a:pathLst>
                <a:path w="1386" h="1512" extrusionOk="0">
                  <a:moveTo>
                    <a:pt x="0" y="1"/>
                  </a:moveTo>
                  <a:lnTo>
                    <a:pt x="0" y="1512"/>
                  </a:lnTo>
                  <a:lnTo>
                    <a:pt x="1385" y="756"/>
                  </a:lnTo>
                  <a:lnTo>
                    <a:pt x="0" y="1"/>
                  </a:ln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9" name="Google Shape;6459;p56"/>
            <p:cNvSpPr/>
            <p:nvPr/>
          </p:nvSpPr>
          <p:spPr>
            <a:xfrm>
              <a:off x="3576667" y="2425163"/>
              <a:ext cx="109349" cy="72924"/>
            </a:xfrm>
            <a:custGeom>
              <a:avLst/>
              <a:gdLst/>
              <a:ahLst/>
              <a:cxnLst/>
              <a:rect l="l" t="t" r="r" b="b"/>
              <a:pathLst>
                <a:path w="3023" h="2016" extrusionOk="0">
                  <a:moveTo>
                    <a:pt x="3022" y="1"/>
                  </a:moveTo>
                  <a:lnTo>
                    <a:pt x="0" y="1764"/>
                  </a:lnTo>
                  <a:lnTo>
                    <a:pt x="630" y="2015"/>
                  </a:lnTo>
                  <a:lnTo>
                    <a:pt x="3022" y="630"/>
                  </a:lnTo>
                  <a:lnTo>
                    <a:pt x="3022" y="1"/>
                  </a:lnTo>
                  <a:close/>
                </a:path>
              </a:pathLst>
            </a:custGeom>
            <a:solidFill>
              <a:srgbClr val="FEE4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0" name="Google Shape;6460;p56"/>
            <p:cNvSpPr/>
            <p:nvPr/>
          </p:nvSpPr>
          <p:spPr>
            <a:xfrm>
              <a:off x="3576667" y="2425163"/>
              <a:ext cx="109349" cy="72924"/>
            </a:xfrm>
            <a:custGeom>
              <a:avLst/>
              <a:gdLst/>
              <a:ahLst/>
              <a:cxnLst/>
              <a:rect l="l" t="t" r="r" b="b"/>
              <a:pathLst>
                <a:path w="3023" h="2016" fill="none" extrusionOk="0">
                  <a:moveTo>
                    <a:pt x="3022" y="1"/>
                  </a:moveTo>
                  <a:lnTo>
                    <a:pt x="0" y="1764"/>
                  </a:lnTo>
                  <a:lnTo>
                    <a:pt x="630" y="2015"/>
                  </a:lnTo>
                  <a:lnTo>
                    <a:pt x="3022" y="630"/>
                  </a:lnTo>
                  <a:lnTo>
                    <a:pt x="302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1" name="Google Shape;6461;p56"/>
            <p:cNvSpPr/>
            <p:nvPr/>
          </p:nvSpPr>
          <p:spPr>
            <a:xfrm>
              <a:off x="3562994" y="2393259"/>
              <a:ext cx="123023" cy="95712"/>
            </a:xfrm>
            <a:custGeom>
              <a:avLst/>
              <a:gdLst/>
              <a:ahLst/>
              <a:cxnLst/>
              <a:rect l="l" t="t" r="r" b="b"/>
              <a:pathLst>
                <a:path w="3401" h="2646" extrusionOk="0">
                  <a:moveTo>
                    <a:pt x="2645" y="1"/>
                  </a:moveTo>
                  <a:lnTo>
                    <a:pt x="0" y="1512"/>
                  </a:lnTo>
                  <a:lnTo>
                    <a:pt x="0" y="2394"/>
                  </a:lnTo>
                  <a:lnTo>
                    <a:pt x="378" y="2646"/>
                  </a:lnTo>
                  <a:lnTo>
                    <a:pt x="3400" y="883"/>
                  </a:lnTo>
                  <a:lnTo>
                    <a:pt x="3400" y="505"/>
                  </a:lnTo>
                  <a:lnTo>
                    <a:pt x="2645" y="1"/>
                  </a:ln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2" name="Google Shape;6462;p56"/>
            <p:cNvSpPr/>
            <p:nvPr/>
          </p:nvSpPr>
          <p:spPr>
            <a:xfrm>
              <a:off x="3613093" y="2466146"/>
              <a:ext cx="72924" cy="86597"/>
            </a:xfrm>
            <a:custGeom>
              <a:avLst/>
              <a:gdLst/>
              <a:ahLst/>
              <a:cxnLst/>
              <a:rect l="l" t="t" r="r" b="b"/>
              <a:pathLst>
                <a:path w="2016" h="2394" extrusionOk="0">
                  <a:moveTo>
                    <a:pt x="2015" y="1"/>
                  </a:moveTo>
                  <a:lnTo>
                    <a:pt x="0" y="1134"/>
                  </a:lnTo>
                  <a:lnTo>
                    <a:pt x="2015" y="2394"/>
                  </a:lnTo>
                  <a:lnTo>
                    <a:pt x="2015" y="1"/>
                  </a:ln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3" name="Google Shape;6463;p56"/>
            <p:cNvSpPr/>
            <p:nvPr/>
          </p:nvSpPr>
          <p:spPr>
            <a:xfrm>
              <a:off x="3613093" y="2466146"/>
              <a:ext cx="72924" cy="86597"/>
            </a:xfrm>
            <a:custGeom>
              <a:avLst/>
              <a:gdLst/>
              <a:ahLst/>
              <a:cxnLst/>
              <a:rect l="l" t="t" r="r" b="b"/>
              <a:pathLst>
                <a:path w="2016" h="2394" fill="none" extrusionOk="0">
                  <a:moveTo>
                    <a:pt x="2015" y="1"/>
                  </a:moveTo>
                  <a:lnTo>
                    <a:pt x="0" y="1134"/>
                  </a:lnTo>
                  <a:lnTo>
                    <a:pt x="2015" y="2394"/>
                  </a:lnTo>
                  <a:lnTo>
                    <a:pt x="2015"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4" name="Google Shape;6464;p56"/>
            <p:cNvSpPr/>
            <p:nvPr/>
          </p:nvSpPr>
          <p:spPr>
            <a:xfrm>
              <a:off x="3608536" y="2457067"/>
              <a:ext cx="77481" cy="50135"/>
            </a:xfrm>
            <a:custGeom>
              <a:avLst/>
              <a:gdLst/>
              <a:ahLst/>
              <a:cxnLst/>
              <a:rect l="l" t="t" r="r" b="b"/>
              <a:pathLst>
                <a:path w="2142" h="1386" extrusionOk="0">
                  <a:moveTo>
                    <a:pt x="2141" y="0"/>
                  </a:moveTo>
                  <a:lnTo>
                    <a:pt x="1" y="1259"/>
                  </a:lnTo>
                  <a:lnTo>
                    <a:pt x="126" y="1385"/>
                  </a:lnTo>
                  <a:lnTo>
                    <a:pt x="2141" y="252"/>
                  </a:lnTo>
                  <a:lnTo>
                    <a:pt x="2141" y="0"/>
                  </a:lnTo>
                  <a:close/>
                </a:path>
              </a:pathLst>
            </a:custGeom>
            <a:solidFill>
              <a:srgbClr val="FEE4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5" name="Google Shape;6465;p56"/>
            <p:cNvSpPr/>
            <p:nvPr/>
          </p:nvSpPr>
          <p:spPr>
            <a:xfrm>
              <a:off x="3608536" y="2457067"/>
              <a:ext cx="77481" cy="50135"/>
            </a:xfrm>
            <a:custGeom>
              <a:avLst/>
              <a:gdLst/>
              <a:ahLst/>
              <a:cxnLst/>
              <a:rect l="l" t="t" r="r" b="b"/>
              <a:pathLst>
                <a:path w="2142" h="1386" fill="none" extrusionOk="0">
                  <a:moveTo>
                    <a:pt x="2141" y="0"/>
                  </a:moveTo>
                  <a:lnTo>
                    <a:pt x="1" y="1259"/>
                  </a:lnTo>
                  <a:lnTo>
                    <a:pt x="126" y="1385"/>
                  </a:lnTo>
                  <a:lnTo>
                    <a:pt x="2141" y="252"/>
                  </a:lnTo>
                  <a:lnTo>
                    <a:pt x="214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6" name="Google Shape;6466;p56"/>
            <p:cNvSpPr/>
            <p:nvPr/>
          </p:nvSpPr>
          <p:spPr>
            <a:xfrm>
              <a:off x="3599420" y="2447952"/>
              <a:ext cx="86597" cy="54693"/>
            </a:xfrm>
            <a:custGeom>
              <a:avLst/>
              <a:gdLst/>
              <a:ahLst/>
              <a:cxnLst/>
              <a:rect l="l" t="t" r="r" b="b"/>
              <a:pathLst>
                <a:path w="2394" h="1512" extrusionOk="0">
                  <a:moveTo>
                    <a:pt x="2393" y="0"/>
                  </a:moveTo>
                  <a:lnTo>
                    <a:pt x="1" y="1385"/>
                  </a:lnTo>
                  <a:lnTo>
                    <a:pt x="253" y="1511"/>
                  </a:lnTo>
                  <a:lnTo>
                    <a:pt x="2393" y="252"/>
                  </a:lnTo>
                  <a:lnTo>
                    <a:pt x="2393" y="0"/>
                  </a:ln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7" name="Google Shape;6467;p56"/>
            <p:cNvSpPr/>
            <p:nvPr/>
          </p:nvSpPr>
          <p:spPr>
            <a:xfrm>
              <a:off x="3540205" y="2297618"/>
              <a:ext cx="168564" cy="113907"/>
            </a:xfrm>
            <a:custGeom>
              <a:avLst/>
              <a:gdLst/>
              <a:ahLst/>
              <a:cxnLst/>
              <a:rect l="l" t="t" r="r" b="b"/>
              <a:pathLst>
                <a:path w="4660" h="3149" extrusionOk="0">
                  <a:moveTo>
                    <a:pt x="1" y="0"/>
                  </a:moveTo>
                  <a:lnTo>
                    <a:pt x="630" y="1134"/>
                  </a:lnTo>
                  <a:lnTo>
                    <a:pt x="4030" y="3149"/>
                  </a:lnTo>
                  <a:lnTo>
                    <a:pt x="4660" y="2771"/>
                  </a:lnTo>
                  <a:lnTo>
                    <a:pt x="1" y="0"/>
                  </a:lnTo>
                  <a:close/>
                </a:path>
              </a:pathLst>
            </a:custGeom>
            <a:solidFill>
              <a:srgbClr val="E5E5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8" name="Google Shape;6468;p56"/>
            <p:cNvSpPr/>
            <p:nvPr/>
          </p:nvSpPr>
          <p:spPr>
            <a:xfrm>
              <a:off x="3540205" y="2479820"/>
              <a:ext cx="168564" cy="113907"/>
            </a:xfrm>
            <a:custGeom>
              <a:avLst/>
              <a:gdLst/>
              <a:ahLst/>
              <a:cxnLst/>
              <a:rect l="l" t="t" r="r" b="b"/>
              <a:pathLst>
                <a:path w="4660" h="3149" extrusionOk="0">
                  <a:moveTo>
                    <a:pt x="630" y="1"/>
                  </a:moveTo>
                  <a:lnTo>
                    <a:pt x="1" y="378"/>
                  </a:lnTo>
                  <a:lnTo>
                    <a:pt x="4660" y="3149"/>
                  </a:lnTo>
                  <a:lnTo>
                    <a:pt x="4030" y="2016"/>
                  </a:lnTo>
                  <a:lnTo>
                    <a:pt x="630" y="1"/>
                  </a:lnTo>
                  <a:close/>
                </a:path>
              </a:pathLst>
            </a:custGeom>
            <a:solidFill>
              <a:srgbClr val="E5E5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9" name="Google Shape;6469;p56"/>
            <p:cNvSpPr/>
            <p:nvPr/>
          </p:nvSpPr>
          <p:spPr>
            <a:xfrm>
              <a:off x="3562994" y="2475262"/>
              <a:ext cx="123023" cy="77481"/>
            </a:xfrm>
            <a:custGeom>
              <a:avLst/>
              <a:gdLst/>
              <a:ahLst/>
              <a:cxnLst/>
              <a:rect l="l" t="t" r="r" b="b"/>
              <a:pathLst>
                <a:path w="3401" h="2142" extrusionOk="0">
                  <a:moveTo>
                    <a:pt x="252" y="1"/>
                  </a:moveTo>
                  <a:lnTo>
                    <a:pt x="0" y="127"/>
                  </a:lnTo>
                  <a:lnTo>
                    <a:pt x="3400" y="2142"/>
                  </a:lnTo>
                  <a:lnTo>
                    <a:pt x="3400" y="1890"/>
                  </a:lnTo>
                  <a:lnTo>
                    <a:pt x="25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0" name="Google Shape;6470;p56"/>
            <p:cNvSpPr/>
            <p:nvPr/>
          </p:nvSpPr>
          <p:spPr>
            <a:xfrm>
              <a:off x="3562994" y="2338602"/>
              <a:ext cx="9152" cy="141254"/>
            </a:xfrm>
            <a:custGeom>
              <a:avLst/>
              <a:gdLst/>
              <a:ahLst/>
              <a:cxnLst/>
              <a:rect l="l" t="t" r="r" b="b"/>
              <a:pathLst>
                <a:path w="253" h="3905" extrusionOk="0">
                  <a:moveTo>
                    <a:pt x="0" y="1"/>
                  </a:moveTo>
                  <a:lnTo>
                    <a:pt x="0" y="3905"/>
                  </a:lnTo>
                  <a:lnTo>
                    <a:pt x="252" y="3779"/>
                  </a:lnTo>
                  <a:lnTo>
                    <a:pt x="252" y="127"/>
                  </a:lnTo>
                  <a:lnTo>
                    <a:pt x="0" y="1"/>
                  </a:lnTo>
                  <a:close/>
                </a:path>
              </a:pathLst>
            </a:custGeom>
            <a:solidFill>
              <a:srgbClr val="E5E5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1" name="Google Shape;6471;p56"/>
            <p:cNvSpPr/>
            <p:nvPr/>
          </p:nvSpPr>
          <p:spPr>
            <a:xfrm>
              <a:off x="3708770" y="2388737"/>
              <a:ext cx="9115" cy="204990"/>
            </a:xfrm>
            <a:custGeom>
              <a:avLst/>
              <a:gdLst/>
              <a:ahLst/>
              <a:cxnLst/>
              <a:rect l="l" t="t" r="r" b="b"/>
              <a:pathLst>
                <a:path w="252" h="5667" extrusionOk="0">
                  <a:moveTo>
                    <a:pt x="252" y="0"/>
                  </a:moveTo>
                  <a:lnTo>
                    <a:pt x="0" y="252"/>
                  </a:lnTo>
                  <a:lnTo>
                    <a:pt x="0" y="5667"/>
                  </a:lnTo>
                  <a:lnTo>
                    <a:pt x="252" y="5541"/>
                  </a:lnTo>
                  <a:lnTo>
                    <a:pt x="252" y="0"/>
                  </a:lnTo>
                  <a:close/>
                </a:path>
              </a:pathLst>
            </a:custGeom>
            <a:solidFill>
              <a:srgbClr val="E5E5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2" name="Google Shape;6472;p56"/>
            <p:cNvSpPr/>
            <p:nvPr/>
          </p:nvSpPr>
          <p:spPr>
            <a:xfrm>
              <a:off x="3540205" y="2293061"/>
              <a:ext cx="177679" cy="104792"/>
            </a:xfrm>
            <a:custGeom>
              <a:avLst/>
              <a:gdLst/>
              <a:ahLst/>
              <a:cxnLst/>
              <a:rect l="l" t="t" r="r" b="b"/>
              <a:pathLst>
                <a:path w="4912" h="2897" extrusionOk="0">
                  <a:moveTo>
                    <a:pt x="252" y="1"/>
                  </a:moveTo>
                  <a:lnTo>
                    <a:pt x="1" y="126"/>
                  </a:lnTo>
                  <a:lnTo>
                    <a:pt x="4660" y="2897"/>
                  </a:lnTo>
                  <a:lnTo>
                    <a:pt x="4912" y="2645"/>
                  </a:lnTo>
                  <a:lnTo>
                    <a:pt x="25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3" name="Google Shape;6473;p56"/>
            <p:cNvSpPr/>
            <p:nvPr/>
          </p:nvSpPr>
          <p:spPr>
            <a:xfrm>
              <a:off x="4095963" y="2429721"/>
              <a:ext cx="1120624" cy="660546"/>
            </a:xfrm>
            <a:custGeom>
              <a:avLst/>
              <a:gdLst/>
              <a:ahLst/>
              <a:cxnLst/>
              <a:rect l="l" t="t" r="r" b="b"/>
              <a:pathLst>
                <a:path w="30980" h="18261" extrusionOk="0">
                  <a:moveTo>
                    <a:pt x="16497" y="0"/>
                  </a:moveTo>
                  <a:lnTo>
                    <a:pt x="0" y="9445"/>
                  </a:lnTo>
                  <a:lnTo>
                    <a:pt x="14482" y="18261"/>
                  </a:lnTo>
                  <a:lnTo>
                    <a:pt x="30979" y="8438"/>
                  </a:lnTo>
                  <a:lnTo>
                    <a:pt x="16497" y="0"/>
                  </a:lnTo>
                  <a:close/>
                </a:path>
              </a:pathLst>
            </a:custGeom>
            <a:solidFill>
              <a:srgbClr val="F7F3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4" name="Google Shape;6474;p56"/>
            <p:cNvSpPr/>
            <p:nvPr/>
          </p:nvSpPr>
          <p:spPr>
            <a:xfrm>
              <a:off x="4209835" y="2520839"/>
              <a:ext cx="482903" cy="337128"/>
            </a:xfrm>
            <a:custGeom>
              <a:avLst/>
              <a:gdLst/>
              <a:ahLst/>
              <a:cxnLst/>
              <a:rect l="l" t="t" r="r" b="b"/>
              <a:pathLst>
                <a:path w="13350" h="9320" extrusionOk="0">
                  <a:moveTo>
                    <a:pt x="13349" y="0"/>
                  </a:moveTo>
                  <a:lnTo>
                    <a:pt x="0" y="7430"/>
                  </a:lnTo>
                  <a:lnTo>
                    <a:pt x="0" y="9319"/>
                  </a:lnTo>
                  <a:lnTo>
                    <a:pt x="13349" y="1763"/>
                  </a:lnTo>
                  <a:lnTo>
                    <a:pt x="13349" y="0"/>
                  </a:lnTo>
                  <a:close/>
                </a:path>
              </a:pathLst>
            </a:custGeom>
            <a:solidFill>
              <a:srgbClr val="5E5E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5" name="Google Shape;6475;p56"/>
            <p:cNvSpPr/>
            <p:nvPr/>
          </p:nvSpPr>
          <p:spPr>
            <a:xfrm>
              <a:off x="4692704" y="2520839"/>
              <a:ext cx="409979" cy="300666"/>
            </a:xfrm>
            <a:custGeom>
              <a:avLst/>
              <a:gdLst/>
              <a:ahLst/>
              <a:cxnLst/>
              <a:rect l="l" t="t" r="r" b="b"/>
              <a:pathLst>
                <a:path w="11334" h="8312" extrusionOk="0">
                  <a:moveTo>
                    <a:pt x="0" y="0"/>
                  </a:moveTo>
                  <a:lnTo>
                    <a:pt x="0" y="1763"/>
                  </a:lnTo>
                  <a:lnTo>
                    <a:pt x="11334" y="8312"/>
                  </a:lnTo>
                  <a:lnTo>
                    <a:pt x="11334" y="6549"/>
                  </a:lnTo>
                  <a:lnTo>
                    <a:pt x="0" y="0"/>
                  </a:lnTo>
                  <a:close/>
                </a:path>
              </a:pathLst>
            </a:custGeom>
            <a:solidFill>
              <a:srgbClr val="8181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6" name="Google Shape;6476;p56"/>
            <p:cNvSpPr/>
            <p:nvPr/>
          </p:nvSpPr>
          <p:spPr>
            <a:xfrm>
              <a:off x="4095963" y="2771370"/>
              <a:ext cx="523886" cy="1147970"/>
            </a:xfrm>
            <a:custGeom>
              <a:avLst/>
              <a:gdLst/>
              <a:ahLst/>
              <a:cxnLst/>
              <a:rect l="l" t="t" r="r" b="b"/>
              <a:pathLst>
                <a:path w="14483" h="31736" extrusionOk="0">
                  <a:moveTo>
                    <a:pt x="0" y="0"/>
                  </a:moveTo>
                  <a:lnTo>
                    <a:pt x="0" y="23298"/>
                  </a:lnTo>
                  <a:lnTo>
                    <a:pt x="14482" y="31735"/>
                  </a:lnTo>
                  <a:lnTo>
                    <a:pt x="14482" y="8690"/>
                  </a:lnTo>
                  <a:lnTo>
                    <a:pt x="0" y="0"/>
                  </a:lnTo>
                  <a:close/>
                </a:path>
              </a:pathLst>
            </a:custGeom>
            <a:solidFill>
              <a:srgbClr val="66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7" name="Google Shape;6477;p56"/>
            <p:cNvSpPr/>
            <p:nvPr/>
          </p:nvSpPr>
          <p:spPr>
            <a:xfrm>
              <a:off x="4095963" y="2771370"/>
              <a:ext cx="523886" cy="1147970"/>
            </a:xfrm>
            <a:custGeom>
              <a:avLst/>
              <a:gdLst/>
              <a:ahLst/>
              <a:cxnLst/>
              <a:rect l="l" t="t" r="r" b="b"/>
              <a:pathLst>
                <a:path w="14483" h="31736" fill="none" extrusionOk="0">
                  <a:moveTo>
                    <a:pt x="14482" y="31735"/>
                  </a:moveTo>
                  <a:lnTo>
                    <a:pt x="0" y="23298"/>
                  </a:lnTo>
                  <a:lnTo>
                    <a:pt x="0" y="0"/>
                  </a:lnTo>
                  <a:lnTo>
                    <a:pt x="14482" y="8690"/>
                  </a:lnTo>
                  <a:lnTo>
                    <a:pt x="14482" y="3173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8" name="Google Shape;6478;p56"/>
            <p:cNvSpPr/>
            <p:nvPr/>
          </p:nvSpPr>
          <p:spPr>
            <a:xfrm>
              <a:off x="4619816" y="2425163"/>
              <a:ext cx="1125182" cy="1494177"/>
            </a:xfrm>
            <a:custGeom>
              <a:avLst/>
              <a:gdLst/>
              <a:ahLst/>
              <a:cxnLst/>
              <a:rect l="l" t="t" r="r" b="b"/>
              <a:pathLst>
                <a:path w="31106" h="41307" extrusionOk="0">
                  <a:moveTo>
                    <a:pt x="31105" y="1"/>
                  </a:moveTo>
                  <a:lnTo>
                    <a:pt x="16497" y="8564"/>
                  </a:lnTo>
                  <a:lnTo>
                    <a:pt x="0" y="18261"/>
                  </a:lnTo>
                  <a:lnTo>
                    <a:pt x="0" y="41306"/>
                  </a:lnTo>
                  <a:lnTo>
                    <a:pt x="16497" y="31609"/>
                  </a:lnTo>
                  <a:lnTo>
                    <a:pt x="31105" y="23928"/>
                  </a:lnTo>
                  <a:lnTo>
                    <a:pt x="31105" y="1"/>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9" name="Google Shape;6479;p56"/>
            <p:cNvSpPr/>
            <p:nvPr/>
          </p:nvSpPr>
          <p:spPr>
            <a:xfrm>
              <a:off x="4619816" y="2425163"/>
              <a:ext cx="1125182" cy="1494177"/>
            </a:xfrm>
            <a:custGeom>
              <a:avLst/>
              <a:gdLst/>
              <a:ahLst/>
              <a:cxnLst/>
              <a:rect l="l" t="t" r="r" b="b"/>
              <a:pathLst>
                <a:path w="31106" h="41307" fill="none" extrusionOk="0">
                  <a:moveTo>
                    <a:pt x="16497" y="8564"/>
                  </a:moveTo>
                  <a:lnTo>
                    <a:pt x="16497" y="8564"/>
                  </a:lnTo>
                  <a:lnTo>
                    <a:pt x="0" y="18261"/>
                  </a:lnTo>
                  <a:lnTo>
                    <a:pt x="0" y="41306"/>
                  </a:lnTo>
                  <a:lnTo>
                    <a:pt x="16497" y="31609"/>
                  </a:lnTo>
                  <a:lnTo>
                    <a:pt x="31105" y="23928"/>
                  </a:lnTo>
                  <a:lnTo>
                    <a:pt x="31105" y="1"/>
                  </a:lnTo>
                  <a:lnTo>
                    <a:pt x="16497" y="85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0" name="Google Shape;6480;p56"/>
            <p:cNvSpPr/>
            <p:nvPr/>
          </p:nvSpPr>
          <p:spPr>
            <a:xfrm>
              <a:off x="4095963" y="2712156"/>
              <a:ext cx="523886" cy="373553"/>
            </a:xfrm>
            <a:custGeom>
              <a:avLst/>
              <a:gdLst/>
              <a:ahLst/>
              <a:cxnLst/>
              <a:rect l="l" t="t" r="r" b="b"/>
              <a:pathLst>
                <a:path w="14483" h="10327" extrusionOk="0">
                  <a:moveTo>
                    <a:pt x="2897" y="0"/>
                  </a:moveTo>
                  <a:lnTo>
                    <a:pt x="0" y="1637"/>
                  </a:lnTo>
                  <a:lnTo>
                    <a:pt x="14482" y="10327"/>
                  </a:lnTo>
                  <a:lnTo>
                    <a:pt x="14482" y="6926"/>
                  </a:lnTo>
                  <a:lnTo>
                    <a:pt x="2897" y="0"/>
                  </a:lnTo>
                  <a:close/>
                </a:path>
              </a:pathLst>
            </a:custGeom>
            <a:solidFill>
              <a:srgbClr val="F7F3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1" name="Google Shape;6481;p56"/>
            <p:cNvSpPr/>
            <p:nvPr/>
          </p:nvSpPr>
          <p:spPr>
            <a:xfrm>
              <a:off x="4624374" y="2693925"/>
              <a:ext cx="592216" cy="391784"/>
            </a:xfrm>
            <a:custGeom>
              <a:avLst/>
              <a:gdLst/>
              <a:ahLst/>
              <a:cxnLst/>
              <a:rect l="l" t="t" r="r" b="b"/>
              <a:pathLst>
                <a:path w="16372" h="10831" extrusionOk="0">
                  <a:moveTo>
                    <a:pt x="13475" y="0"/>
                  </a:moveTo>
                  <a:lnTo>
                    <a:pt x="0" y="7682"/>
                  </a:lnTo>
                  <a:lnTo>
                    <a:pt x="0" y="10831"/>
                  </a:lnTo>
                  <a:lnTo>
                    <a:pt x="16371" y="1134"/>
                  </a:lnTo>
                  <a:lnTo>
                    <a:pt x="13475" y="0"/>
                  </a:lnTo>
                  <a:close/>
                </a:path>
              </a:pathLst>
            </a:custGeom>
            <a:solidFill>
              <a:srgbClr val="F7F3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2" name="Google Shape;6482;p56"/>
            <p:cNvSpPr/>
            <p:nvPr/>
          </p:nvSpPr>
          <p:spPr>
            <a:xfrm>
              <a:off x="4328264" y="2584611"/>
              <a:ext cx="674219" cy="387227"/>
            </a:xfrm>
            <a:custGeom>
              <a:avLst/>
              <a:gdLst/>
              <a:ahLst/>
              <a:cxnLst/>
              <a:rect l="l" t="t" r="r" b="b"/>
              <a:pathLst>
                <a:path w="18639" h="10705" extrusionOk="0">
                  <a:moveTo>
                    <a:pt x="10075" y="0"/>
                  </a:moveTo>
                  <a:lnTo>
                    <a:pt x="1" y="5667"/>
                  </a:lnTo>
                  <a:lnTo>
                    <a:pt x="8186" y="10704"/>
                  </a:lnTo>
                  <a:lnTo>
                    <a:pt x="18638" y="4786"/>
                  </a:lnTo>
                  <a:lnTo>
                    <a:pt x="10075" y="0"/>
                  </a:lnTo>
                  <a:close/>
                </a:path>
              </a:pathLst>
            </a:custGeom>
            <a:solidFill>
              <a:srgbClr val="33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3" name="Google Shape;6483;p56"/>
            <p:cNvSpPr/>
            <p:nvPr/>
          </p:nvSpPr>
          <p:spPr>
            <a:xfrm>
              <a:off x="4651684" y="2356833"/>
              <a:ext cx="564906" cy="423688"/>
            </a:xfrm>
            <a:custGeom>
              <a:avLst/>
              <a:gdLst/>
              <a:ahLst/>
              <a:cxnLst/>
              <a:rect l="l" t="t" r="r" b="b"/>
              <a:pathLst>
                <a:path w="15617" h="11713" extrusionOk="0">
                  <a:moveTo>
                    <a:pt x="9068" y="1"/>
                  </a:moveTo>
                  <a:lnTo>
                    <a:pt x="1" y="5164"/>
                  </a:lnTo>
                  <a:lnTo>
                    <a:pt x="5416" y="11712"/>
                  </a:lnTo>
                  <a:lnTo>
                    <a:pt x="9697" y="11083"/>
                  </a:lnTo>
                  <a:lnTo>
                    <a:pt x="15616" y="7556"/>
                  </a:lnTo>
                  <a:lnTo>
                    <a:pt x="9068" y="1"/>
                  </a:lnTo>
                  <a:close/>
                </a:path>
              </a:pathLst>
            </a:custGeom>
            <a:solidFill>
              <a:srgbClr val="33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4" name="Google Shape;6484;p56"/>
            <p:cNvSpPr/>
            <p:nvPr/>
          </p:nvSpPr>
          <p:spPr>
            <a:xfrm>
              <a:off x="4674473" y="2406932"/>
              <a:ext cx="54693" cy="50171"/>
            </a:xfrm>
            <a:custGeom>
              <a:avLst/>
              <a:gdLst/>
              <a:ahLst/>
              <a:cxnLst/>
              <a:rect l="l" t="t" r="r" b="b"/>
              <a:pathLst>
                <a:path w="1512" h="1387" extrusionOk="0">
                  <a:moveTo>
                    <a:pt x="1512" y="1"/>
                  </a:moveTo>
                  <a:lnTo>
                    <a:pt x="0" y="882"/>
                  </a:lnTo>
                  <a:lnTo>
                    <a:pt x="1512" y="1386"/>
                  </a:lnTo>
                  <a:lnTo>
                    <a:pt x="1512" y="1"/>
                  </a:lnTo>
                  <a:close/>
                </a:path>
              </a:pathLst>
            </a:custGeom>
            <a:solidFill>
              <a:srgbClr val="F7F3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5" name="Google Shape;6485;p56"/>
            <p:cNvSpPr/>
            <p:nvPr/>
          </p:nvSpPr>
          <p:spPr>
            <a:xfrm>
              <a:off x="4628932" y="2425163"/>
              <a:ext cx="232336" cy="195910"/>
            </a:xfrm>
            <a:custGeom>
              <a:avLst/>
              <a:gdLst/>
              <a:ahLst/>
              <a:cxnLst/>
              <a:rect l="l" t="t" r="r" b="b"/>
              <a:pathLst>
                <a:path w="6423" h="5416" extrusionOk="0">
                  <a:moveTo>
                    <a:pt x="6423" y="1"/>
                  </a:moveTo>
                  <a:lnTo>
                    <a:pt x="126" y="3653"/>
                  </a:lnTo>
                  <a:lnTo>
                    <a:pt x="0" y="5416"/>
                  </a:lnTo>
                  <a:lnTo>
                    <a:pt x="6423" y="1764"/>
                  </a:lnTo>
                  <a:lnTo>
                    <a:pt x="6423" y="1"/>
                  </a:lnTo>
                  <a:close/>
                </a:path>
              </a:pathLst>
            </a:custGeom>
            <a:solidFill>
              <a:srgbClr val="5E5E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6" name="Google Shape;6486;p56"/>
            <p:cNvSpPr/>
            <p:nvPr/>
          </p:nvSpPr>
          <p:spPr>
            <a:xfrm>
              <a:off x="4064059" y="2967244"/>
              <a:ext cx="428246" cy="441883"/>
            </a:xfrm>
            <a:custGeom>
              <a:avLst/>
              <a:gdLst/>
              <a:ahLst/>
              <a:cxnLst/>
              <a:rect l="l" t="t" r="r" b="b"/>
              <a:pathLst>
                <a:path w="11839" h="12216" extrusionOk="0">
                  <a:moveTo>
                    <a:pt x="1" y="0"/>
                  </a:moveTo>
                  <a:lnTo>
                    <a:pt x="1" y="5541"/>
                  </a:lnTo>
                  <a:lnTo>
                    <a:pt x="11838" y="12216"/>
                  </a:lnTo>
                  <a:lnTo>
                    <a:pt x="11838" y="6675"/>
                  </a:lnTo>
                  <a:lnTo>
                    <a:pt x="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7" name="Google Shape;6487;p56"/>
            <p:cNvSpPr/>
            <p:nvPr/>
          </p:nvSpPr>
          <p:spPr>
            <a:xfrm>
              <a:off x="4064059" y="2967244"/>
              <a:ext cx="428246" cy="441883"/>
            </a:xfrm>
            <a:custGeom>
              <a:avLst/>
              <a:gdLst/>
              <a:ahLst/>
              <a:cxnLst/>
              <a:rect l="l" t="t" r="r" b="b"/>
              <a:pathLst>
                <a:path w="11839" h="12216" fill="none" extrusionOk="0">
                  <a:moveTo>
                    <a:pt x="1" y="5541"/>
                  </a:moveTo>
                  <a:lnTo>
                    <a:pt x="1" y="0"/>
                  </a:lnTo>
                  <a:lnTo>
                    <a:pt x="11838" y="6675"/>
                  </a:lnTo>
                  <a:lnTo>
                    <a:pt x="11838" y="12216"/>
                  </a:lnTo>
                  <a:lnTo>
                    <a:pt x="1" y="554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8" name="Google Shape;6488;p56"/>
            <p:cNvSpPr/>
            <p:nvPr/>
          </p:nvSpPr>
          <p:spPr>
            <a:xfrm>
              <a:off x="4086847" y="3008228"/>
              <a:ext cx="378111" cy="359916"/>
            </a:xfrm>
            <a:custGeom>
              <a:avLst/>
              <a:gdLst/>
              <a:ahLst/>
              <a:cxnLst/>
              <a:rect l="l" t="t" r="r" b="b"/>
              <a:pathLst>
                <a:path w="10453" h="9950" extrusionOk="0">
                  <a:moveTo>
                    <a:pt x="0" y="1"/>
                  </a:moveTo>
                  <a:lnTo>
                    <a:pt x="0" y="1638"/>
                  </a:lnTo>
                  <a:lnTo>
                    <a:pt x="0" y="2142"/>
                  </a:lnTo>
                  <a:lnTo>
                    <a:pt x="0" y="2897"/>
                  </a:lnTo>
                  <a:lnTo>
                    <a:pt x="0" y="3149"/>
                  </a:lnTo>
                  <a:lnTo>
                    <a:pt x="0" y="4031"/>
                  </a:lnTo>
                  <a:lnTo>
                    <a:pt x="378" y="4156"/>
                  </a:lnTo>
                  <a:lnTo>
                    <a:pt x="8060" y="8564"/>
                  </a:lnTo>
                  <a:lnTo>
                    <a:pt x="8312" y="8690"/>
                  </a:lnTo>
                  <a:lnTo>
                    <a:pt x="8438" y="8690"/>
                  </a:lnTo>
                  <a:lnTo>
                    <a:pt x="10453" y="9949"/>
                  </a:lnTo>
                  <a:lnTo>
                    <a:pt x="10453" y="7557"/>
                  </a:lnTo>
                  <a:lnTo>
                    <a:pt x="10453" y="7305"/>
                  </a:lnTo>
                  <a:lnTo>
                    <a:pt x="10453" y="7053"/>
                  </a:lnTo>
                  <a:lnTo>
                    <a:pt x="10453" y="6423"/>
                  </a:lnTo>
                  <a:lnTo>
                    <a:pt x="10453" y="5920"/>
                  </a:lnTo>
                  <a:lnTo>
                    <a:pt x="9823" y="5542"/>
                  </a:lnTo>
                  <a:lnTo>
                    <a:pt x="9571" y="5416"/>
                  </a:lnTo>
                  <a:lnTo>
                    <a:pt x="8941" y="5038"/>
                  </a:lnTo>
                  <a:lnTo>
                    <a:pt x="8438" y="4786"/>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9" name="Google Shape;6489;p56"/>
            <p:cNvSpPr/>
            <p:nvPr/>
          </p:nvSpPr>
          <p:spPr>
            <a:xfrm>
              <a:off x="4086847" y="3008228"/>
              <a:ext cx="378111" cy="359916"/>
            </a:xfrm>
            <a:custGeom>
              <a:avLst/>
              <a:gdLst/>
              <a:ahLst/>
              <a:cxnLst/>
              <a:rect l="l" t="t" r="r" b="b"/>
              <a:pathLst>
                <a:path w="10453" h="9950" fill="none" extrusionOk="0">
                  <a:moveTo>
                    <a:pt x="9823" y="5542"/>
                  </a:moveTo>
                  <a:lnTo>
                    <a:pt x="9571" y="5416"/>
                  </a:lnTo>
                  <a:lnTo>
                    <a:pt x="8941" y="5038"/>
                  </a:lnTo>
                  <a:lnTo>
                    <a:pt x="8438" y="4786"/>
                  </a:lnTo>
                  <a:lnTo>
                    <a:pt x="0" y="1"/>
                  </a:lnTo>
                  <a:lnTo>
                    <a:pt x="0" y="1638"/>
                  </a:lnTo>
                  <a:lnTo>
                    <a:pt x="0" y="2142"/>
                  </a:lnTo>
                  <a:lnTo>
                    <a:pt x="0" y="2897"/>
                  </a:lnTo>
                  <a:lnTo>
                    <a:pt x="0" y="3149"/>
                  </a:lnTo>
                  <a:lnTo>
                    <a:pt x="0" y="4031"/>
                  </a:lnTo>
                  <a:lnTo>
                    <a:pt x="378" y="4156"/>
                  </a:lnTo>
                  <a:lnTo>
                    <a:pt x="8060" y="8564"/>
                  </a:lnTo>
                  <a:lnTo>
                    <a:pt x="8312" y="8690"/>
                  </a:lnTo>
                  <a:lnTo>
                    <a:pt x="8438" y="8690"/>
                  </a:lnTo>
                  <a:lnTo>
                    <a:pt x="10453" y="9949"/>
                  </a:lnTo>
                  <a:lnTo>
                    <a:pt x="10453" y="7557"/>
                  </a:lnTo>
                  <a:lnTo>
                    <a:pt x="10453" y="7305"/>
                  </a:lnTo>
                  <a:lnTo>
                    <a:pt x="10453" y="7053"/>
                  </a:lnTo>
                  <a:lnTo>
                    <a:pt x="10453" y="6423"/>
                  </a:lnTo>
                  <a:lnTo>
                    <a:pt x="10453" y="5920"/>
                  </a:lnTo>
                  <a:lnTo>
                    <a:pt x="9823" y="554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0" name="Google Shape;6490;p56"/>
            <p:cNvSpPr/>
            <p:nvPr/>
          </p:nvSpPr>
          <p:spPr>
            <a:xfrm>
              <a:off x="4187046" y="3067442"/>
              <a:ext cx="136696" cy="218699"/>
            </a:xfrm>
            <a:custGeom>
              <a:avLst/>
              <a:gdLst/>
              <a:ahLst/>
              <a:cxnLst/>
              <a:rect l="l" t="t" r="r" b="b"/>
              <a:pathLst>
                <a:path w="3779" h="6046" extrusionOk="0">
                  <a:moveTo>
                    <a:pt x="1" y="1"/>
                  </a:moveTo>
                  <a:lnTo>
                    <a:pt x="3527" y="5920"/>
                  </a:lnTo>
                  <a:lnTo>
                    <a:pt x="3779" y="6046"/>
                  </a:lnTo>
                  <a:lnTo>
                    <a:pt x="3779" y="6046"/>
                  </a:lnTo>
                  <a:lnTo>
                    <a:pt x="379" y="127"/>
                  </a:lnTo>
                  <a:lnTo>
                    <a:pt x="1" y="1"/>
                  </a:ln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1" name="Google Shape;6491;p56"/>
            <p:cNvSpPr/>
            <p:nvPr/>
          </p:nvSpPr>
          <p:spPr>
            <a:xfrm>
              <a:off x="4187046" y="3067442"/>
              <a:ext cx="136696" cy="218699"/>
            </a:xfrm>
            <a:custGeom>
              <a:avLst/>
              <a:gdLst/>
              <a:ahLst/>
              <a:cxnLst/>
              <a:rect l="l" t="t" r="r" b="b"/>
              <a:pathLst>
                <a:path w="3779" h="6046" fill="none" extrusionOk="0">
                  <a:moveTo>
                    <a:pt x="1" y="1"/>
                  </a:moveTo>
                  <a:lnTo>
                    <a:pt x="3527" y="5920"/>
                  </a:lnTo>
                  <a:lnTo>
                    <a:pt x="3779" y="6046"/>
                  </a:lnTo>
                  <a:lnTo>
                    <a:pt x="379" y="127"/>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2" name="Google Shape;6492;p56"/>
            <p:cNvSpPr/>
            <p:nvPr/>
          </p:nvSpPr>
          <p:spPr>
            <a:xfrm>
              <a:off x="4141504" y="3040132"/>
              <a:ext cx="132138" cy="218663"/>
            </a:xfrm>
            <a:custGeom>
              <a:avLst/>
              <a:gdLst/>
              <a:ahLst/>
              <a:cxnLst/>
              <a:rect l="l" t="t" r="r" b="b"/>
              <a:pathLst>
                <a:path w="3653" h="6045" extrusionOk="0">
                  <a:moveTo>
                    <a:pt x="0" y="0"/>
                  </a:moveTo>
                  <a:lnTo>
                    <a:pt x="3401" y="5793"/>
                  </a:lnTo>
                  <a:lnTo>
                    <a:pt x="3652" y="6045"/>
                  </a:lnTo>
                  <a:lnTo>
                    <a:pt x="252" y="126"/>
                  </a:lnTo>
                  <a:lnTo>
                    <a:pt x="126" y="0"/>
                  </a:ln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3" name="Google Shape;6493;p56"/>
            <p:cNvSpPr/>
            <p:nvPr/>
          </p:nvSpPr>
          <p:spPr>
            <a:xfrm>
              <a:off x="4141504" y="3040132"/>
              <a:ext cx="132138" cy="218663"/>
            </a:xfrm>
            <a:custGeom>
              <a:avLst/>
              <a:gdLst/>
              <a:ahLst/>
              <a:cxnLst/>
              <a:rect l="l" t="t" r="r" b="b"/>
              <a:pathLst>
                <a:path w="3653" h="6045" fill="none" extrusionOk="0">
                  <a:moveTo>
                    <a:pt x="126" y="0"/>
                  </a:moveTo>
                  <a:lnTo>
                    <a:pt x="0" y="0"/>
                  </a:lnTo>
                  <a:lnTo>
                    <a:pt x="3401" y="5793"/>
                  </a:lnTo>
                  <a:lnTo>
                    <a:pt x="3652" y="6045"/>
                  </a:lnTo>
                  <a:lnTo>
                    <a:pt x="252" y="126"/>
                  </a:lnTo>
                  <a:lnTo>
                    <a:pt x="12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4" name="Google Shape;6494;p56"/>
            <p:cNvSpPr/>
            <p:nvPr/>
          </p:nvSpPr>
          <p:spPr>
            <a:xfrm>
              <a:off x="4200719" y="3072000"/>
              <a:ext cx="150369" cy="227814"/>
            </a:xfrm>
            <a:custGeom>
              <a:avLst/>
              <a:gdLst/>
              <a:ahLst/>
              <a:cxnLst/>
              <a:rect l="l" t="t" r="r" b="b"/>
              <a:pathLst>
                <a:path w="4157" h="6298" extrusionOk="0">
                  <a:moveTo>
                    <a:pt x="1" y="1"/>
                  </a:moveTo>
                  <a:lnTo>
                    <a:pt x="3401" y="5920"/>
                  </a:lnTo>
                  <a:lnTo>
                    <a:pt x="4156" y="6297"/>
                  </a:lnTo>
                  <a:lnTo>
                    <a:pt x="630" y="379"/>
                  </a:lnTo>
                  <a:lnTo>
                    <a:pt x="1" y="1"/>
                  </a:ln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5" name="Google Shape;6495;p56"/>
            <p:cNvSpPr/>
            <p:nvPr/>
          </p:nvSpPr>
          <p:spPr>
            <a:xfrm>
              <a:off x="4200719" y="3072000"/>
              <a:ext cx="150369" cy="227814"/>
            </a:xfrm>
            <a:custGeom>
              <a:avLst/>
              <a:gdLst/>
              <a:ahLst/>
              <a:cxnLst/>
              <a:rect l="l" t="t" r="r" b="b"/>
              <a:pathLst>
                <a:path w="4157" h="6298" fill="none" extrusionOk="0">
                  <a:moveTo>
                    <a:pt x="1" y="1"/>
                  </a:moveTo>
                  <a:lnTo>
                    <a:pt x="3401" y="5920"/>
                  </a:lnTo>
                  <a:lnTo>
                    <a:pt x="4156" y="6297"/>
                  </a:lnTo>
                  <a:lnTo>
                    <a:pt x="630" y="379"/>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6" name="Google Shape;6496;p56"/>
            <p:cNvSpPr/>
            <p:nvPr/>
          </p:nvSpPr>
          <p:spPr>
            <a:xfrm>
              <a:off x="4086847" y="3154003"/>
              <a:ext cx="72924" cy="36498"/>
            </a:xfrm>
            <a:custGeom>
              <a:avLst/>
              <a:gdLst/>
              <a:ahLst/>
              <a:cxnLst/>
              <a:rect l="l" t="t" r="r" b="b"/>
              <a:pathLst>
                <a:path w="2016" h="1009" extrusionOk="0">
                  <a:moveTo>
                    <a:pt x="0" y="1"/>
                  </a:moveTo>
                  <a:lnTo>
                    <a:pt x="2015" y="1008"/>
                  </a:lnTo>
                  <a:lnTo>
                    <a:pt x="378" y="126"/>
                  </a:lnTo>
                  <a:lnTo>
                    <a:pt x="0" y="1"/>
                  </a:lnTo>
                  <a:close/>
                </a:path>
              </a:pathLst>
            </a:custGeom>
            <a:solidFill>
              <a:srgbClr val="F2D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7" name="Google Shape;6497;p56"/>
            <p:cNvSpPr/>
            <p:nvPr/>
          </p:nvSpPr>
          <p:spPr>
            <a:xfrm>
              <a:off x="4086847" y="3154003"/>
              <a:ext cx="72924" cy="36498"/>
            </a:xfrm>
            <a:custGeom>
              <a:avLst/>
              <a:gdLst/>
              <a:ahLst/>
              <a:cxnLst/>
              <a:rect l="l" t="t" r="r" b="b"/>
              <a:pathLst>
                <a:path w="2016" h="1009" fill="none" extrusionOk="0">
                  <a:moveTo>
                    <a:pt x="0" y="1"/>
                  </a:moveTo>
                  <a:lnTo>
                    <a:pt x="0" y="1"/>
                  </a:lnTo>
                  <a:lnTo>
                    <a:pt x="2015" y="1008"/>
                  </a:lnTo>
                  <a:lnTo>
                    <a:pt x="378" y="126"/>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8" name="Google Shape;6498;p56"/>
            <p:cNvSpPr/>
            <p:nvPr/>
          </p:nvSpPr>
          <p:spPr>
            <a:xfrm>
              <a:off x="4086847" y="3012786"/>
              <a:ext cx="177679" cy="236930"/>
            </a:xfrm>
            <a:custGeom>
              <a:avLst/>
              <a:gdLst/>
              <a:ahLst/>
              <a:cxnLst/>
              <a:rect l="l" t="t" r="r" b="b"/>
              <a:pathLst>
                <a:path w="4912" h="6550" extrusionOk="0">
                  <a:moveTo>
                    <a:pt x="0" y="1"/>
                  </a:moveTo>
                  <a:lnTo>
                    <a:pt x="0" y="378"/>
                  </a:lnTo>
                  <a:lnTo>
                    <a:pt x="0" y="1008"/>
                  </a:lnTo>
                  <a:lnTo>
                    <a:pt x="0" y="1260"/>
                  </a:lnTo>
                  <a:lnTo>
                    <a:pt x="0" y="1512"/>
                  </a:lnTo>
                  <a:lnTo>
                    <a:pt x="0" y="3905"/>
                  </a:lnTo>
                  <a:lnTo>
                    <a:pt x="378" y="4030"/>
                  </a:lnTo>
                  <a:lnTo>
                    <a:pt x="2015" y="4912"/>
                  </a:lnTo>
                  <a:lnTo>
                    <a:pt x="2015" y="5038"/>
                  </a:lnTo>
                  <a:lnTo>
                    <a:pt x="2267" y="5164"/>
                  </a:lnTo>
                  <a:lnTo>
                    <a:pt x="2519" y="5164"/>
                  </a:lnTo>
                  <a:lnTo>
                    <a:pt x="4912" y="6549"/>
                  </a:lnTo>
                  <a:lnTo>
                    <a:pt x="1511" y="756"/>
                  </a:lnTo>
                  <a:lnTo>
                    <a:pt x="1008" y="504"/>
                  </a:lnTo>
                  <a:lnTo>
                    <a:pt x="756" y="378"/>
                  </a:lnTo>
                  <a:lnTo>
                    <a:pt x="0" y="1"/>
                  </a:lnTo>
                  <a:close/>
                </a:path>
              </a:pathLst>
            </a:custGeom>
            <a:solidFill>
              <a:srgbClr val="FEE4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9" name="Google Shape;6499;p56"/>
            <p:cNvSpPr/>
            <p:nvPr/>
          </p:nvSpPr>
          <p:spPr>
            <a:xfrm>
              <a:off x="4086847" y="3012786"/>
              <a:ext cx="177679" cy="236930"/>
            </a:xfrm>
            <a:custGeom>
              <a:avLst/>
              <a:gdLst/>
              <a:ahLst/>
              <a:cxnLst/>
              <a:rect l="l" t="t" r="r" b="b"/>
              <a:pathLst>
                <a:path w="4912" h="6550" fill="none" extrusionOk="0">
                  <a:moveTo>
                    <a:pt x="0" y="1"/>
                  </a:moveTo>
                  <a:lnTo>
                    <a:pt x="0" y="378"/>
                  </a:lnTo>
                  <a:lnTo>
                    <a:pt x="0" y="1008"/>
                  </a:lnTo>
                  <a:lnTo>
                    <a:pt x="0" y="1260"/>
                  </a:lnTo>
                  <a:lnTo>
                    <a:pt x="0" y="1512"/>
                  </a:lnTo>
                  <a:lnTo>
                    <a:pt x="0" y="3905"/>
                  </a:lnTo>
                  <a:lnTo>
                    <a:pt x="378" y="4030"/>
                  </a:lnTo>
                  <a:lnTo>
                    <a:pt x="2015" y="4912"/>
                  </a:lnTo>
                  <a:lnTo>
                    <a:pt x="2015" y="5038"/>
                  </a:lnTo>
                  <a:lnTo>
                    <a:pt x="2267" y="5164"/>
                  </a:lnTo>
                  <a:lnTo>
                    <a:pt x="2519" y="5164"/>
                  </a:lnTo>
                  <a:lnTo>
                    <a:pt x="4912" y="6549"/>
                  </a:lnTo>
                  <a:lnTo>
                    <a:pt x="1511" y="756"/>
                  </a:lnTo>
                  <a:lnTo>
                    <a:pt x="1008" y="504"/>
                  </a:lnTo>
                  <a:lnTo>
                    <a:pt x="756" y="378"/>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0" name="Google Shape;6500;p56"/>
            <p:cNvSpPr/>
            <p:nvPr/>
          </p:nvSpPr>
          <p:spPr>
            <a:xfrm>
              <a:off x="4150620" y="3044690"/>
              <a:ext cx="164006" cy="236894"/>
            </a:xfrm>
            <a:custGeom>
              <a:avLst/>
              <a:gdLst/>
              <a:ahLst/>
              <a:cxnLst/>
              <a:rect l="l" t="t" r="r" b="b"/>
              <a:pathLst>
                <a:path w="4534" h="6549" extrusionOk="0">
                  <a:moveTo>
                    <a:pt x="0" y="0"/>
                  </a:moveTo>
                  <a:lnTo>
                    <a:pt x="1008" y="630"/>
                  </a:lnTo>
                  <a:lnTo>
                    <a:pt x="252" y="126"/>
                  </a:lnTo>
                  <a:lnTo>
                    <a:pt x="0" y="0"/>
                  </a:lnTo>
                  <a:close/>
                  <a:moveTo>
                    <a:pt x="3400" y="5919"/>
                  </a:moveTo>
                  <a:lnTo>
                    <a:pt x="4534" y="6549"/>
                  </a:lnTo>
                  <a:lnTo>
                    <a:pt x="4534" y="6423"/>
                  </a:lnTo>
                  <a:lnTo>
                    <a:pt x="3400" y="5919"/>
                  </a:lnTo>
                  <a:close/>
                </a:path>
              </a:pathLst>
            </a:custGeom>
            <a:solidFill>
              <a:srgbClr val="F2D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1" name="Google Shape;6501;p56"/>
            <p:cNvSpPr/>
            <p:nvPr/>
          </p:nvSpPr>
          <p:spPr>
            <a:xfrm>
              <a:off x="4273607" y="3258759"/>
              <a:ext cx="41020" cy="22825"/>
            </a:xfrm>
            <a:custGeom>
              <a:avLst/>
              <a:gdLst/>
              <a:ahLst/>
              <a:cxnLst/>
              <a:rect l="l" t="t" r="r" b="b"/>
              <a:pathLst>
                <a:path w="1134" h="631" fill="none" extrusionOk="0">
                  <a:moveTo>
                    <a:pt x="0" y="1"/>
                  </a:moveTo>
                  <a:lnTo>
                    <a:pt x="1134" y="631"/>
                  </a:lnTo>
                  <a:lnTo>
                    <a:pt x="1134" y="505"/>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2" name="Google Shape;6502;p56"/>
            <p:cNvSpPr/>
            <p:nvPr/>
          </p:nvSpPr>
          <p:spPr>
            <a:xfrm>
              <a:off x="4150620" y="3044690"/>
              <a:ext cx="36462" cy="22789"/>
            </a:xfrm>
            <a:custGeom>
              <a:avLst/>
              <a:gdLst/>
              <a:ahLst/>
              <a:cxnLst/>
              <a:rect l="l" t="t" r="r" b="b"/>
              <a:pathLst>
                <a:path w="1008" h="630" fill="none" extrusionOk="0">
                  <a:moveTo>
                    <a:pt x="0" y="0"/>
                  </a:moveTo>
                  <a:lnTo>
                    <a:pt x="0" y="0"/>
                  </a:lnTo>
                  <a:lnTo>
                    <a:pt x="1008" y="630"/>
                  </a:lnTo>
                  <a:lnTo>
                    <a:pt x="1008" y="630"/>
                  </a:lnTo>
                  <a:lnTo>
                    <a:pt x="252" y="126"/>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3" name="Google Shape;6503;p56"/>
            <p:cNvSpPr/>
            <p:nvPr/>
          </p:nvSpPr>
          <p:spPr>
            <a:xfrm>
              <a:off x="4150620" y="3044690"/>
              <a:ext cx="164006" cy="232336"/>
            </a:xfrm>
            <a:custGeom>
              <a:avLst/>
              <a:gdLst/>
              <a:ahLst/>
              <a:cxnLst/>
              <a:rect l="l" t="t" r="r" b="b"/>
              <a:pathLst>
                <a:path w="4534" h="6423" extrusionOk="0">
                  <a:moveTo>
                    <a:pt x="0" y="0"/>
                  </a:moveTo>
                  <a:lnTo>
                    <a:pt x="3400" y="5919"/>
                  </a:lnTo>
                  <a:lnTo>
                    <a:pt x="4534" y="6423"/>
                  </a:lnTo>
                  <a:lnTo>
                    <a:pt x="1008" y="630"/>
                  </a:lnTo>
                  <a:lnTo>
                    <a:pt x="0" y="0"/>
                  </a:lnTo>
                  <a:close/>
                </a:path>
              </a:pathLst>
            </a:custGeom>
            <a:solidFill>
              <a:srgbClr val="FEE4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4" name="Google Shape;6504;p56"/>
            <p:cNvSpPr/>
            <p:nvPr/>
          </p:nvSpPr>
          <p:spPr>
            <a:xfrm>
              <a:off x="4150620" y="3044690"/>
              <a:ext cx="164006" cy="232336"/>
            </a:xfrm>
            <a:custGeom>
              <a:avLst/>
              <a:gdLst/>
              <a:ahLst/>
              <a:cxnLst/>
              <a:rect l="l" t="t" r="r" b="b"/>
              <a:pathLst>
                <a:path w="4534" h="6423" fill="none" extrusionOk="0">
                  <a:moveTo>
                    <a:pt x="0" y="0"/>
                  </a:moveTo>
                  <a:lnTo>
                    <a:pt x="3400" y="5919"/>
                  </a:lnTo>
                  <a:lnTo>
                    <a:pt x="3400" y="5919"/>
                  </a:lnTo>
                  <a:lnTo>
                    <a:pt x="4534" y="6423"/>
                  </a:lnTo>
                  <a:lnTo>
                    <a:pt x="1008" y="630"/>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5" name="Google Shape;6505;p56"/>
            <p:cNvSpPr/>
            <p:nvPr/>
          </p:nvSpPr>
          <p:spPr>
            <a:xfrm>
              <a:off x="4187046" y="3067442"/>
              <a:ext cx="127580" cy="214141"/>
            </a:xfrm>
            <a:custGeom>
              <a:avLst/>
              <a:gdLst/>
              <a:ahLst/>
              <a:cxnLst/>
              <a:rect l="l" t="t" r="r" b="b"/>
              <a:pathLst>
                <a:path w="3527" h="5920" extrusionOk="0">
                  <a:moveTo>
                    <a:pt x="1" y="1"/>
                  </a:moveTo>
                  <a:lnTo>
                    <a:pt x="3527" y="5920"/>
                  </a:lnTo>
                  <a:lnTo>
                    <a:pt x="3527" y="5794"/>
                  </a:lnTo>
                  <a:lnTo>
                    <a:pt x="1" y="1"/>
                  </a:ln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6" name="Google Shape;6506;p56"/>
            <p:cNvSpPr/>
            <p:nvPr/>
          </p:nvSpPr>
          <p:spPr>
            <a:xfrm>
              <a:off x="4187046" y="3067442"/>
              <a:ext cx="127580" cy="214141"/>
            </a:xfrm>
            <a:custGeom>
              <a:avLst/>
              <a:gdLst/>
              <a:ahLst/>
              <a:cxnLst/>
              <a:rect l="l" t="t" r="r" b="b"/>
              <a:pathLst>
                <a:path w="3527" h="5920" fill="none" extrusionOk="0">
                  <a:moveTo>
                    <a:pt x="1" y="1"/>
                  </a:moveTo>
                  <a:lnTo>
                    <a:pt x="1" y="1"/>
                  </a:lnTo>
                  <a:lnTo>
                    <a:pt x="3527" y="5794"/>
                  </a:lnTo>
                  <a:lnTo>
                    <a:pt x="3527" y="5920"/>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7" name="Google Shape;6507;p56"/>
            <p:cNvSpPr/>
            <p:nvPr/>
          </p:nvSpPr>
          <p:spPr>
            <a:xfrm>
              <a:off x="4314591" y="3135772"/>
              <a:ext cx="141254" cy="223257"/>
            </a:xfrm>
            <a:custGeom>
              <a:avLst/>
              <a:gdLst/>
              <a:ahLst/>
              <a:cxnLst/>
              <a:rect l="l" t="t" r="r" b="b"/>
              <a:pathLst>
                <a:path w="3905" h="6172" extrusionOk="0">
                  <a:moveTo>
                    <a:pt x="1" y="1"/>
                  </a:moveTo>
                  <a:lnTo>
                    <a:pt x="3401" y="5920"/>
                  </a:lnTo>
                  <a:lnTo>
                    <a:pt x="3779" y="6171"/>
                  </a:lnTo>
                  <a:lnTo>
                    <a:pt x="3905" y="6171"/>
                  </a:lnTo>
                  <a:lnTo>
                    <a:pt x="505" y="379"/>
                  </a:lnTo>
                  <a:lnTo>
                    <a:pt x="1" y="1"/>
                  </a:lnTo>
                  <a:close/>
                </a:path>
              </a:pathLst>
            </a:custGeom>
            <a:solidFill>
              <a:srgbClr val="FEE4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8" name="Google Shape;6508;p56"/>
            <p:cNvSpPr/>
            <p:nvPr/>
          </p:nvSpPr>
          <p:spPr>
            <a:xfrm>
              <a:off x="4314591" y="3135772"/>
              <a:ext cx="141254" cy="223257"/>
            </a:xfrm>
            <a:custGeom>
              <a:avLst/>
              <a:gdLst/>
              <a:ahLst/>
              <a:cxnLst/>
              <a:rect l="l" t="t" r="r" b="b"/>
              <a:pathLst>
                <a:path w="3905" h="6172" fill="none" extrusionOk="0">
                  <a:moveTo>
                    <a:pt x="1" y="1"/>
                  </a:moveTo>
                  <a:lnTo>
                    <a:pt x="3401" y="5920"/>
                  </a:lnTo>
                  <a:lnTo>
                    <a:pt x="3779" y="6171"/>
                  </a:lnTo>
                  <a:lnTo>
                    <a:pt x="3905" y="6171"/>
                  </a:lnTo>
                  <a:lnTo>
                    <a:pt x="505" y="379"/>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9" name="Google Shape;6509;p56"/>
            <p:cNvSpPr/>
            <p:nvPr/>
          </p:nvSpPr>
          <p:spPr>
            <a:xfrm>
              <a:off x="4351053" y="3299779"/>
              <a:ext cx="45577" cy="27346"/>
            </a:xfrm>
            <a:custGeom>
              <a:avLst/>
              <a:gdLst/>
              <a:ahLst/>
              <a:cxnLst/>
              <a:rect l="l" t="t" r="r" b="b"/>
              <a:pathLst>
                <a:path w="1260" h="756" extrusionOk="0">
                  <a:moveTo>
                    <a:pt x="0" y="0"/>
                  </a:moveTo>
                  <a:lnTo>
                    <a:pt x="756" y="504"/>
                  </a:lnTo>
                  <a:lnTo>
                    <a:pt x="1008" y="630"/>
                  </a:lnTo>
                  <a:lnTo>
                    <a:pt x="1050" y="630"/>
                  </a:lnTo>
                  <a:lnTo>
                    <a:pt x="0" y="0"/>
                  </a:lnTo>
                  <a:close/>
                  <a:moveTo>
                    <a:pt x="1050" y="630"/>
                  </a:moveTo>
                  <a:lnTo>
                    <a:pt x="1260" y="756"/>
                  </a:lnTo>
                  <a:lnTo>
                    <a:pt x="1260" y="756"/>
                  </a:lnTo>
                  <a:lnTo>
                    <a:pt x="1134" y="630"/>
                  </a:lnTo>
                  <a:close/>
                </a:path>
              </a:pathLst>
            </a:custGeom>
            <a:solidFill>
              <a:srgbClr val="F2D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0" name="Google Shape;6510;p56"/>
            <p:cNvSpPr/>
            <p:nvPr/>
          </p:nvSpPr>
          <p:spPr>
            <a:xfrm>
              <a:off x="4351053" y="3299779"/>
              <a:ext cx="45577" cy="27346"/>
            </a:xfrm>
            <a:custGeom>
              <a:avLst/>
              <a:gdLst/>
              <a:ahLst/>
              <a:cxnLst/>
              <a:rect l="l" t="t" r="r" b="b"/>
              <a:pathLst>
                <a:path w="1260" h="756" fill="none" extrusionOk="0">
                  <a:moveTo>
                    <a:pt x="0" y="0"/>
                  </a:moveTo>
                  <a:lnTo>
                    <a:pt x="0" y="0"/>
                  </a:lnTo>
                  <a:lnTo>
                    <a:pt x="1260" y="756"/>
                  </a:lnTo>
                  <a:lnTo>
                    <a:pt x="1134" y="630"/>
                  </a:lnTo>
                  <a:lnTo>
                    <a:pt x="1008" y="630"/>
                  </a:lnTo>
                  <a:lnTo>
                    <a:pt x="756" y="504"/>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1" name="Google Shape;6511;p56"/>
            <p:cNvSpPr/>
            <p:nvPr/>
          </p:nvSpPr>
          <p:spPr>
            <a:xfrm>
              <a:off x="4223508" y="3085673"/>
              <a:ext cx="50135" cy="27383"/>
            </a:xfrm>
            <a:custGeom>
              <a:avLst/>
              <a:gdLst/>
              <a:ahLst/>
              <a:cxnLst/>
              <a:rect l="l" t="t" r="r" b="b"/>
              <a:pathLst>
                <a:path w="1386" h="757" fill="none" extrusionOk="0">
                  <a:moveTo>
                    <a:pt x="0" y="1"/>
                  </a:moveTo>
                  <a:lnTo>
                    <a:pt x="0" y="1"/>
                  </a:lnTo>
                  <a:lnTo>
                    <a:pt x="1385" y="756"/>
                  </a:lnTo>
                  <a:lnTo>
                    <a:pt x="1385" y="756"/>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2" name="Google Shape;6512;p56"/>
            <p:cNvSpPr/>
            <p:nvPr/>
          </p:nvSpPr>
          <p:spPr>
            <a:xfrm>
              <a:off x="4223508" y="3085673"/>
              <a:ext cx="177679" cy="241451"/>
            </a:xfrm>
            <a:custGeom>
              <a:avLst/>
              <a:gdLst/>
              <a:ahLst/>
              <a:cxnLst/>
              <a:rect l="l" t="t" r="r" b="b"/>
              <a:pathLst>
                <a:path w="4912" h="6675" extrusionOk="0">
                  <a:moveTo>
                    <a:pt x="0" y="1"/>
                  </a:moveTo>
                  <a:lnTo>
                    <a:pt x="3526" y="5919"/>
                  </a:lnTo>
                  <a:lnTo>
                    <a:pt x="4282" y="6423"/>
                  </a:lnTo>
                  <a:lnTo>
                    <a:pt x="4534" y="6549"/>
                  </a:lnTo>
                  <a:lnTo>
                    <a:pt x="4660" y="6549"/>
                  </a:lnTo>
                  <a:lnTo>
                    <a:pt x="4786" y="6675"/>
                  </a:lnTo>
                  <a:lnTo>
                    <a:pt x="4912" y="6675"/>
                  </a:lnTo>
                  <a:lnTo>
                    <a:pt x="1385" y="756"/>
                  </a:lnTo>
                  <a:lnTo>
                    <a:pt x="0" y="1"/>
                  </a:lnTo>
                  <a:close/>
                </a:path>
              </a:pathLst>
            </a:custGeom>
            <a:solidFill>
              <a:srgbClr val="FEE4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3" name="Google Shape;6513;p56"/>
            <p:cNvSpPr/>
            <p:nvPr/>
          </p:nvSpPr>
          <p:spPr>
            <a:xfrm>
              <a:off x="4223508" y="3085673"/>
              <a:ext cx="177679" cy="241451"/>
            </a:xfrm>
            <a:custGeom>
              <a:avLst/>
              <a:gdLst/>
              <a:ahLst/>
              <a:cxnLst/>
              <a:rect l="l" t="t" r="r" b="b"/>
              <a:pathLst>
                <a:path w="4912" h="6675" fill="none" extrusionOk="0">
                  <a:moveTo>
                    <a:pt x="0" y="1"/>
                  </a:moveTo>
                  <a:lnTo>
                    <a:pt x="3526" y="5919"/>
                  </a:lnTo>
                  <a:lnTo>
                    <a:pt x="4282" y="6423"/>
                  </a:lnTo>
                  <a:lnTo>
                    <a:pt x="4534" y="6549"/>
                  </a:lnTo>
                  <a:lnTo>
                    <a:pt x="4660" y="6549"/>
                  </a:lnTo>
                  <a:lnTo>
                    <a:pt x="4786" y="6675"/>
                  </a:lnTo>
                  <a:lnTo>
                    <a:pt x="4912" y="6675"/>
                  </a:lnTo>
                  <a:lnTo>
                    <a:pt x="1385" y="756"/>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4" name="Google Shape;6514;p56"/>
            <p:cNvSpPr/>
            <p:nvPr/>
          </p:nvSpPr>
          <p:spPr>
            <a:xfrm>
              <a:off x="4273607" y="3113020"/>
              <a:ext cx="164006" cy="236894"/>
            </a:xfrm>
            <a:custGeom>
              <a:avLst/>
              <a:gdLst/>
              <a:ahLst/>
              <a:cxnLst/>
              <a:rect l="l" t="t" r="r" b="b"/>
              <a:pathLst>
                <a:path w="4534" h="6549" extrusionOk="0">
                  <a:moveTo>
                    <a:pt x="0" y="0"/>
                  </a:moveTo>
                  <a:lnTo>
                    <a:pt x="3527" y="5919"/>
                  </a:lnTo>
                  <a:lnTo>
                    <a:pt x="4534" y="6549"/>
                  </a:lnTo>
                  <a:lnTo>
                    <a:pt x="1134" y="630"/>
                  </a:lnTo>
                  <a:lnTo>
                    <a:pt x="0" y="0"/>
                  </a:ln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5" name="Google Shape;6515;p56"/>
            <p:cNvSpPr/>
            <p:nvPr/>
          </p:nvSpPr>
          <p:spPr>
            <a:xfrm>
              <a:off x="4332822" y="3149446"/>
              <a:ext cx="132138" cy="214141"/>
            </a:xfrm>
            <a:custGeom>
              <a:avLst/>
              <a:gdLst/>
              <a:ahLst/>
              <a:cxnLst/>
              <a:rect l="l" t="t" r="r" b="b"/>
              <a:pathLst>
                <a:path w="3653" h="5920" extrusionOk="0">
                  <a:moveTo>
                    <a:pt x="1" y="1"/>
                  </a:moveTo>
                  <a:lnTo>
                    <a:pt x="3401" y="5793"/>
                  </a:lnTo>
                  <a:lnTo>
                    <a:pt x="3653" y="5919"/>
                  </a:lnTo>
                  <a:lnTo>
                    <a:pt x="3653" y="5164"/>
                  </a:lnTo>
                  <a:lnTo>
                    <a:pt x="3653" y="4912"/>
                  </a:lnTo>
                  <a:lnTo>
                    <a:pt x="3653" y="4156"/>
                  </a:lnTo>
                  <a:lnTo>
                    <a:pt x="3653" y="3653"/>
                  </a:lnTo>
                  <a:lnTo>
                    <a:pt x="3653" y="2016"/>
                  </a:lnTo>
                  <a:lnTo>
                    <a:pt x="1" y="1"/>
                  </a:ln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6" name="Google Shape;6516;p56"/>
            <p:cNvSpPr/>
            <p:nvPr/>
          </p:nvSpPr>
          <p:spPr>
            <a:xfrm>
              <a:off x="4064059" y="2967244"/>
              <a:ext cx="428246" cy="255125"/>
            </a:xfrm>
            <a:custGeom>
              <a:avLst/>
              <a:gdLst/>
              <a:ahLst/>
              <a:cxnLst/>
              <a:rect l="l" t="t" r="r" b="b"/>
              <a:pathLst>
                <a:path w="11839" h="7053" extrusionOk="0">
                  <a:moveTo>
                    <a:pt x="1" y="0"/>
                  </a:moveTo>
                  <a:lnTo>
                    <a:pt x="630" y="1134"/>
                  </a:lnTo>
                  <a:lnTo>
                    <a:pt x="11083" y="7053"/>
                  </a:lnTo>
                  <a:lnTo>
                    <a:pt x="11838" y="6675"/>
                  </a:lnTo>
                  <a:lnTo>
                    <a:pt x="1" y="0"/>
                  </a:lnTo>
                  <a:close/>
                </a:path>
              </a:pathLst>
            </a:custGeom>
            <a:solidFill>
              <a:srgbClr val="E5E5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7" name="Google Shape;6517;p56"/>
            <p:cNvSpPr/>
            <p:nvPr/>
          </p:nvSpPr>
          <p:spPr>
            <a:xfrm>
              <a:off x="4064059" y="3154003"/>
              <a:ext cx="428246" cy="255125"/>
            </a:xfrm>
            <a:custGeom>
              <a:avLst/>
              <a:gdLst/>
              <a:ahLst/>
              <a:cxnLst/>
              <a:rect l="l" t="t" r="r" b="b"/>
              <a:pathLst>
                <a:path w="11839" h="7053" extrusionOk="0">
                  <a:moveTo>
                    <a:pt x="630" y="1"/>
                  </a:moveTo>
                  <a:lnTo>
                    <a:pt x="1" y="378"/>
                  </a:lnTo>
                  <a:lnTo>
                    <a:pt x="11838" y="7053"/>
                  </a:lnTo>
                  <a:lnTo>
                    <a:pt x="11083" y="5919"/>
                  </a:lnTo>
                  <a:lnTo>
                    <a:pt x="630" y="1"/>
                  </a:lnTo>
                  <a:close/>
                </a:path>
              </a:pathLst>
            </a:custGeom>
            <a:solidFill>
              <a:srgbClr val="E5E5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8" name="Google Shape;6518;p56"/>
            <p:cNvSpPr/>
            <p:nvPr/>
          </p:nvSpPr>
          <p:spPr>
            <a:xfrm>
              <a:off x="4086847" y="3144888"/>
              <a:ext cx="378111" cy="223257"/>
            </a:xfrm>
            <a:custGeom>
              <a:avLst/>
              <a:gdLst/>
              <a:ahLst/>
              <a:cxnLst/>
              <a:rect l="l" t="t" r="r" b="b"/>
              <a:pathLst>
                <a:path w="10453" h="6172" extrusionOk="0">
                  <a:moveTo>
                    <a:pt x="252" y="1"/>
                  </a:moveTo>
                  <a:lnTo>
                    <a:pt x="0" y="253"/>
                  </a:lnTo>
                  <a:lnTo>
                    <a:pt x="10453" y="6171"/>
                  </a:lnTo>
                  <a:lnTo>
                    <a:pt x="10453" y="5919"/>
                  </a:lnTo>
                  <a:lnTo>
                    <a:pt x="25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9" name="Google Shape;6519;p56"/>
            <p:cNvSpPr/>
            <p:nvPr/>
          </p:nvSpPr>
          <p:spPr>
            <a:xfrm>
              <a:off x="4086847" y="3008228"/>
              <a:ext cx="9152" cy="145811"/>
            </a:xfrm>
            <a:custGeom>
              <a:avLst/>
              <a:gdLst/>
              <a:ahLst/>
              <a:cxnLst/>
              <a:rect l="l" t="t" r="r" b="b"/>
              <a:pathLst>
                <a:path w="253" h="4031" extrusionOk="0">
                  <a:moveTo>
                    <a:pt x="0" y="1"/>
                  </a:moveTo>
                  <a:lnTo>
                    <a:pt x="0" y="4031"/>
                  </a:lnTo>
                  <a:lnTo>
                    <a:pt x="252" y="3779"/>
                  </a:lnTo>
                  <a:lnTo>
                    <a:pt x="252" y="127"/>
                  </a:lnTo>
                  <a:lnTo>
                    <a:pt x="0" y="1"/>
                  </a:lnTo>
                  <a:close/>
                </a:path>
              </a:pathLst>
            </a:custGeom>
            <a:solidFill>
              <a:srgbClr val="E5E5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0" name="Google Shape;6520;p56"/>
            <p:cNvSpPr/>
            <p:nvPr/>
          </p:nvSpPr>
          <p:spPr>
            <a:xfrm>
              <a:off x="4492271" y="3204102"/>
              <a:ext cx="4594" cy="205026"/>
            </a:xfrm>
            <a:custGeom>
              <a:avLst/>
              <a:gdLst/>
              <a:ahLst/>
              <a:cxnLst/>
              <a:rect l="l" t="t" r="r" b="b"/>
              <a:pathLst>
                <a:path w="127" h="5668" extrusionOk="0">
                  <a:moveTo>
                    <a:pt x="126" y="1"/>
                  </a:moveTo>
                  <a:lnTo>
                    <a:pt x="0" y="127"/>
                  </a:lnTo>
                  <a:lnTo>
                    <a:pt x="0" y="5668"/>
                  </a:lnTo>
                  <a:lnTo>
                    <a:pt x="126" y="5542"/>
                  </a:lnTo>
                  <a:lnTo>
                    <a:pt x="126" y="1"/>
                  </a:lnTo>
                  <a:close/>
                </a:path>
              </a:pathLst>
            </a:custGeom>
            <a:solidFill>
              <a:srgbClr val="E5E5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1" name="Google Shape;6521;p56"/>
            <p:cNvSpPr/>
            <p:nvPr/>
          </p:nvSpPr>
          <p:spPr>
            <a:xfrm>
              <a:off x="4064059" y="2962687"/>
              <a:ext cx="432804" cy="246009"/>
            </a:xfrm>
            <a:custGeom>
              <a:avLst/>
              <a:gdLst/>
              <a:ahLst/>
              <a:cxnLst/>
              <a:rect l="l" t="t" r="r" b="b"/>
              <a:pathLst>
                <a:path w="11965" h="6801" extrusionOk="0">
                  <a:moveTo>
                    <a:pt x="252" y="0"/>
                  </a:moveTo>
                  <a:lnTo>
                    <a:pt x="1" y="126"/>
                  </a:lnTo>
                  <a:lnTo>
                    <a:pt x="11838" y="6801"/>
                  </a:lnTo>
                  <a:lnTo>
                    <a:pt x="11964" y="6675"/>
                  </a:lnTo>
                  <a:lnTo>
                    <a:pt x="25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2" name="Google Shape;6522;p56"/>
            <p:cNvSpPr/>
            <p:nvPr/>
          </p:nvSpPr>
          <p:spPr>
            <a:xfrm>
              <a:off x="5198326" y="2848816"/>
              <a:ext cx="423688" cy="437326"/>
            </a:xfrm>
            <a:custGeom>
              <a:avLst/>
              <a:gdLst/>
              <a:ahLst/>
              <a:cxnLst/>
              <a:rect l="l" t="t" r="r" b="b"/>
              <a:pathLst>
                <a:path w="11713" h="12090" extrusionOk="0">
                  <a:moveTo>
                    <a:pt x="11712" y="0"/>
                  </a:moveTo>
                  <a:lnTo>
                    <a:pt x="0" y="6675"/>
                  </a:lnTo>
                  <a:lnTo>
                    <a:pt x="0" y="12090"/>
                  </a:lnTo>
                  <a:lnTo>
                    <a:pt x="11712" y="5415"/>
                  </a:lnTo>
                  <a:lnTo>
                    <a:pt x="1171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3" name="Google Shape;6523;p56"/>
            <p:cNvSpPr/>
            <p:nvPr/>
          </p:nvSpPr>
          <p:spPr>
            <a:xfrm>
              <a:off x="5198326" y="2848816"/>
              <a:ext cx="423688" cy="437326"/>
            </a:xfrm>
            <a:custGeom>
              <a:avLst/>
              <a:gdLst/>
              <a:ahLst/>
              <a:cxnLst/>
              <a:rect l="l" t="t" r="r" b="b"/>
              <a:pathLst>
                <a:path w="11713" h="12090" fill="none" extrusionOk="0">
                  <a:moveTo>
                    <a:pt x="11712" y="5415"/>
                  </a:moveTo>
                  <a:lnTo>
                    <a:pt x="11712" y="0"/>
                  </a:lnTo>
                  <a:lnTo>
                    <a:pt x="0" y="6675"/>
                  </a:lnTo>
                  <a:lnTo>
                    <a:pt x="0" y="12090"/>
                  </a:lnTo>
                  <a:lnTo>
                    <a:pt x="11712" y="541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4" name="Google Shape;6524;p56"/>
            <p:cNvSpPr/>
            <p:nvPr/>
          </p:nvSpPr>
          <p:spPr>
            <a:xfrm>
              <a:off x="5221115" y="2889799"/>
              <a:ext cx="378111" cy="355359"/>
            </a:xfrm>
            <a:custGeom>
              <a:avLst/>
              <a:gdLst/>
              <a:ahLst/>
              <a:cxnLst/>
              <a:rect l="l" t="t" r="r" b="b"/>
              <a:pathLst>
                <a:path w="10453" h="9824" extrusionOk="0">
                  <a:moveTo>
                    <a:pt x="10452" y="1"/>
                  </a:moveTo>
                  <a:lnTo>
                    <a:pt x="2015" y="4660"/>
                  </a:lnTo>
                  <a:lnTo>
                    <a:pt x="1511" y="5038"/>
                  </a:lnTo>
                  <a:lnTo>
                    <a:pt x="1008" y="5290"/>
                  </a:lnTo>
                  <a:lnTo>
                    <a:pt x="756" y="5416"/>
                  </a:lnTo>
                  <a:lnTo>
                    <a:pt x="0" y="5919"/>
                  </a:lnTo>
                  <a:lnTo>
                    <a:pt x="0" y="6297"/>
                  </a:lnTo>
                  <a:lnTo>
                    <a:pt x="0" y="7053"/>
                  </a:lnTo>
                  <a:lnTo>
                    <a:pt x="0" y="7305"/>
                  </a:lnTo>
                  <a:lnTo>
                    <a:pt x="0" y="7556"/>
                  </a:lnTo>
                  <a:lnTo>
                    <a:pt x="0" y="9823"/>
                  </a:lnTo>
                  <a:lnTo>
                    <a:pt x="2015" y="8690"/>
                  </a:lnTo>
                  <a:lnTo>
                    <a:pt x="2267" y="8564"/>
                  </a:lnTo>
                  <a:lnTo>
                    <a:pt x="2393" y="8438"/>
                  </a:lnTo>
                  <a:lnTo>
                    <a:pt x="10075" y="4156"/>
                  </a:lnTo>
                  <a:lnTo>
                    <a:pt x="10452" y="3904"/>
                  </a:lnTo>
                  <a:lnTo>
                    <a:pt x="10452" y="3023"/>
                  </a:lnTo>
                  <a:lnTo>
                    <a:pt x="10452" y="2771"/>
                  </a:lnTo>
                  <a:lnTo>
                    <a:pt x="10452" y="2141"/>
                  </a:lnTo>
                  <a:lnTo>
                    <a:pt x="10452" y="1512"/>
                  </a:lnTo>
                  <a:lnTo>
                    <a:pt x="1045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5" name="Google Shape;6525;p56"/>
            <p:cNvSpPr/>
            <p:nvPr/>
          </p:nvSpPr>
          <p:spPr>
            <a:xfrm>
              <a:off x="5221115" y="2889799"/>
              <a:ext cx="378111" cy="355359"/>
            </a:xfrm>
            <a:custGeom>
              <a:avLst/>
              <a:gdLst/>
              <a:ahLst/>
              <a:cxnLst/>
              <a:rect l="l" t="t" r="r" b="b"/>
              <a:pathLst>
                <a:path w="10453" h="9824" fill="none" extrusionOk="0">
                  <a:moveTo>
                    <a:pt x="756" y="5416"/>
                  </a:moveTo>
                  <a:lnTo>
                    <a:pt x="1008" y="5290"/>
                  </a:lnTo>
                  <a:lnTo>
                    <a:pt x="1511" y="5038"/>
                  </a:lnTo>
                  <a:lnTo>
                    <a:pt x="2015" y="4660"/>
                  </a:lnTo>
                  <a:lnTo>
                    <a:pt x="10452" y="1"/>
                  </a:lnTo>
                  <a:lnTo>
                    <a:pt x="10452" y="1512"/>
                  </a:lnTo>
                  <a:lnTo>
                    <a:pt x="10452" y="2141"/>
                  </a:lnTo>
                  <a:lnTo>
                    <a:pt x="10452" y="2771"/>
                  </a:lnTo>
                  <a:lnTo>
                    <a:pt x="10452" y="3023"/>
                  </a:lnTo>
                  <a:lnTo>
                    <a:pt x="10452" y="3904"/>
                  </a:lnTo>
                  <a:lnTo>
                    <a:pt x="10075" y="4156"/>
                  </a:lnTo>
                  <a:lnTo>
                    <a:pt x="2393" y="8438"/>
                  </a:lnTo>
                  <a:lnTo>
                    <a:pt x="2267" y="8564"/>
                  </a:lnTo>
                  <a:lnTo>
                    <a:pt x="2015" y="8690"/>
                  </a:lnTo>
                  <a:lnTo>
                    <a:pt x="0" y="9823"/>
                  </a:lnTo>
                  <a:lnTo>
                    <a:pt x="0" y="7556"/>
                  </a:lnTo>
                  <a:lnTo>
                    <a:pt x="0" y="7305"/>
                  </a:lnTo>
                  <a:lnTo>
                    <a:pt x="0" y="7053"/>
                  </a:lnTo>
                  <a:lnTo>
                    <a:pt x="0" y="6297"/>
                  </a:lnTo>
                  <a:lnTo>
                    <a:pt x="0" y="5919"/>
                  </a:lnTo>
                  <a:lnTo>
                    <a:pt x="756" y="541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6" name="Google Shape;6526;p56"/>
            <p:cNvSpPr/>
            <p:nvPr/>
          </p:nvSpPr>
          <p:spPr>
            <a:xfrm>
              <a:off x="5362297" y="2944456"/>
              <a:ext cx="136696" cy="218699"/>
            </a:xfrm>
            <a:custGeom>
              <a:avLst/>
              <a:gdLst/>
              <a:ahLst/>
              <a:cxnLst/>
              <a:rect l="l" t="t" r="r" b="b"/>
              <a:pathLst>
                <a:path w="3779" h="6046" extrusionOk="0">
                  <a:moveTo>
                    <a:pt x="3779" y="1"/>
                  </a:moveTo>
                  <a:lnTo>
                    <a:pt x="3527" y="127"/>
                  </a:lnTo>
                  <a:lnTo>
                    <a:pt x="1" y="6045"/>
                  </a:lnTo>
                  <a:lnTo>
                    <a:pt x="1" y="6045"/>
                  </a:lnTo>
                  <a:lnTo>
                    <a:pt x="379" y="5919"/>
                  </a:lnTo>
                  <a:lnTo>
                    <a:pt x="3779" y="1"/>
                  </a:ln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7" name="Google Shape;6527;p56"/>
            <p:cNvSpPr/>
            <p:nvPr/>
          </p:nvSpPr>
          <p:spPr>
            <a:xfrm>
              <a:off x="5362297" y="2944456"/>
              <a:ext cx="136696" cy="218699"/>
            </a:xfrm>
            <a:custGeom>
              <a:avLst/>
              <a:gdLst/>
              <a:ahLst/>
              <a:cxnLst/>
              <a:rect l="l" t="t" r="r" b="b"/>
              <a:pathLst>
                <a:path w="3779" h="6046" fill="none" extrusionOk="0">
                  <a:moveTo>
                    <a:pt x="3779" y="1"/>
                  </a:moveTo>
                  <a:lnTo>
                    <a:pt x="379" y="5919"/>
                  </a:lnTo>
                  <a:lnTo>
                    <a:pt x="1" y="6045"/>
                  </a:lnTo>
                  <a:lnTo>
                    <a:pt x="3527" y="127"/>
                  </a:lnTo>
                  <a:lnTo>
                    <a:pt x="3779"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8" name="Google Shape;6528;p56"/>
            <p:cNvSpPr/>
            <p:nvPr/>
          </p:nvSpPr>
          <p:spPr>
            <a:xfrm>
              <a:off x="5412432" y="2917146"/>
              <a:ext cx="136696" cy="218663"/>
            </a:xfrm>
            <a:custGeom>
              <a:avLst/>
              <a:gdLst/>
              <a:ahLst/>
              <a:cxnLst/>
              <a:rect l="l" t="t" r="r" b="b"/>
              <a:pathLst>
                <a:path w="3779" h="6045" extrusionOk="0">
                  <a:moveTo>
                    <a:pt x="3778" y="0"/>
                  </a:moveTo>
                  <a:lnTo>
                    <a:pt x="3652" y="126"/>
                  </a:lnTo>
                  <a:lnTo>
                    <a:pt x="3526" y="126"/>
                  </a:lnTo>
                  <a:lnTo>
                    <a:pt x="0" y="6045"/>
                  </a:lnTo>
                  <a:lnTo>
                    <a:pt x="0" y="6045"/>
                  </a:lnTo>
                  <a:lnTo>
                    <a:pt x="252" y="5919"/>
                  </a:lnTo>
                  <a:lnTo>
                    <a:pt x="3778" y="0"/>
                  </a:ln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9" name="Google Shape;6529;p56"/>
            <p:cNvSpPr/>
            <p:nvPr/>
          </p:nvSpPr>
          <p:spPr>
            <a:xfrm>
              <a:off x="5412432" y="2917146"/>
              <a:ext cx="136696" cy="218663"/>
            </a:xfrm>
            <a:custGeom>
              <a:avLst/>
              <a:gdLst/>
              <a:ahLst/>
              <a:cxnLst/>
              <a:rect l="l" t="t" r="r" b="b"/>
              <a:pathLst>
                <a:path w="3779" h="6045" fill="none" extrusionOk="0">
                  <a:moveTo>
                    <a:pt x="3652" y="126"/>
                  </a:moveTo>
                  <a:lnTo>
                    <a:pt x="3778" y="0"/>
                  </a:lnTo>
                  <a:lnTo>
                    <a:pt x="252" y="5919"/>
                  </a:lnTo>
                  <a:lnTo>
                    <a:pt x="0" y="6045"/>
                  </a:lnTo>
                  <a:lnTo>
                    <a:pt x="3526" y="126"/>
                  </a:lnTo>
                  <a:lnTo>
                    <a:pt x="3652" y="12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0" name="Google Shape;6530;p56"/>
            <p:cNvSpPr/>
            <p:nvPr/>
          </p:nvSpPr>
          <p:spPr>
            <a:xfrm>
              <a:off x="5339544" y="2949014"/>
              <a:ext cx="150369" cy="227814"/>
            </a:xfrm>
            <a:custGeom>
              <a:avLst/>
              <a:gdLst/>
              <a:ahLst/>
              <a:cxnLst/>
              <a:rect l="l" t="t" r="r" b="b"/>
              <a:pathLst>
                <a:path w="4157" h="6298" extrusionOk="0">
                  <a:moveTo>
                    <a:pt x="4156" y="1"/>
                  </a:moveTo>
                  <a:lnTo>
                    <a:pt x="3400" y="504"/>
                  </a:lnTo>
                  <a:lnTo>
                    <a:pt x="0" y="6297"/>
                  </a:lnTo>
                  <a:lnTo>
                    <a:pt x="630" y="5919"/>
                  </a:lnTo>
                  <a:lnTo>
                    <a:pt x="4156" y="1"/>
                  </a:ln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1" name="Google Shape;6531;p56"/>
            <p:cNvSpPr/>
            <p:nvPr/>
          </p:nvSpPr>
          <p:spPr>
            <a:xfrm>
              <a:off x="5339544" y="2949014"/>
              <a:ext cx="150369" cy="227814"/>
            </a:xfrm>
            <a:custGeom>
              <a:avLst/>
              <a:gdLst/>
              <a:ahLst/>
              <a:cxnLst/>
              <a:rect l="l" t="t" r="r" b="b"/>
              <a:pathLst>
                <a:path w="4157" h="6298" fill="none" extrusionOk="0">
                  <a:moveTo>
                    <a:pt x="4156" y="1"/>
                  </a:moveTo>
                  <a:lnTo>
                    <a:pt x="630" y="5919"/>
                  </a:lnTo>
                  <a:lnTo>
                    <a:pt x="0" y="6297"/>
                  </a:lnTo>
                  <a:lnTo>
                    <a:pt x="3400" y="504"/>
                  </a:lnTo>
                  <a:lnTo>
                    <a:pt x="4156"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2" name="Google Shape;6532;p56"/>
            <p:cNvSpPr/>
            <p:nvPr/>
          </p:nvSpPr>
          <p:spPr>
            <a:xfrm>
              <a:off x="5526304" y="3031017"/>
              <a:ext cx="72924" cy="41020"/>
            </a:xfrm>
            <a:custGeom>
              <a:avLst/>
              <a:gdLst/>
              <a:ahLst/>
              <a:cxnLst/>
              <a:rect l="l" t="t" r="r" b="b"/>
              <a:pathLst>
                <a:path w="2016" h="1134" extrusionOk="0">
                  <a:moveTo>
                    <a:pt x="2015" y="0"/>
                  </a:moveTo>
                  <a:lnTo>
                    <a:pt x="1" y="1134"/>
                  </a:lnTo>
                  <a:lnTo>
                    <a:pt x="1" y="1134"/>
                  </a:lnTo>
                  <a:lnTo>
                    <a:pt x="1638" y="252"/>
                  </a:lnTo>
                  <a:lnTo>
                    <a:pt x="2015" y="0"/>
                  </a:lnTo>
                  <a:close/>
                </a:path>
              </a:pathLst>
            </a:custGeom>
            <a:solidFill>
              <a:srgbClr val="F2D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3" name="Google Shape;6533;p56"/>
            <p:cNvSpPr/>
            <p:nvPr/>
          </p:nvSpPr>
          <p:spPr>
            <a:xfrm>
              <a:off x="5526304" y="2889799"/>
              <a:ext cx="72924" cy="182237"/>
            </a:xfrm>
            <a:custGeom>
              <a:avLst/>
              <a:gdLst/>
              <a:ahLst/>
              <a:cxnLst/>
              <a:rect l="l" t="t" r="r" b="b"/>
              <a:pathLst>
                <a:path w="2016" h="5038" fill="none" extrusionOk="0">
                  <a:moveTo>
                    <a:pt x="2015" y="1"/>
                  </a:moveTo>
                  <a:lnTo>
                    <a:pt x="2015" y="1"/>
                  </a:lnTo>
                  <a:lnTo>
                    <a:pt x="2015" y="1512"/>
                  </a:lnTo>
                  <a:lnTo>
                    <a:pt x="2015" y="2141"/>
                  </a:lnTo>
                  <a:lnTo>
                    <a:pt x="2015" y="2771"/>
                  </a:lnTo>
                  <a:lnTo>
                    <a:pt x="2015" y="3023"/>
                  </a:lnTo>
                  <a:lnTo>
                    <a:pt x="2015" y="3904"/>
                  </a:lnTo>
                  <a:lnTo>
                    <a:pt x="1638" y="4156"/>
                  </a:lnTo>
                  <a:lnTo>
                    <a:pt x="1" y="5038"/>
                  </a:lnTo>
                  <a:lnTo>
                    <a:pt x="2015" y="3904"/>
                  </a:lnTo>
                  <a:lnTo>
                    <a:pt x="2015" y="1638"/>
                  </a:lnTo>
                  <a:lnTo>
                    <a:pt x="2015" y="1386"/>
                  </a:lnTo>
                  <a:lnTo>
                    <a:pt x="2015" y="1134"/>
                  </a:lnTo>
                  <a:lnTo>
                    <a:pt x="2015" y="378"/>
                  </a:lnTo>
                  <a:lnTo>
                    <a:pt x="2015"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4" name="Google Shape;6534;p56"/>
            <p:cNvSpPr/>
            <p:nvPr/>
          </p:nvSpPr>
          <p:spPr>
            <a:xfrm>
              <a:off x="5421548" y="2889799"/>
              <a:ext cx="177679" cy="241451"/>
            </a:xfrm>
            <a:custGeom>
              <a:avLst/>
              <a:gdLst/>
              <a:ahLst/>
              <a:cxnLst/>
              <a:rect l="l" t="t" r="r" b="b"/>
              <a:pathLst>
                <a:path w="4912" h="6675" extrusionOk="0">
                  <a:moveTo>
                    <a:pt x="4911" y="1"/>
                  </a:moveTo>
                  <a:lnTo>
                    <a:pt x="4156" y="378"/>
                  </a:lnTo>
                  <a:lnTo>
                    <a:pt x="3904" y="504"/>
                  </a:lnTo>
                  <a:lnTo>
                    <a:pt x="3526" y="756"/>
                  </a:lnTo>
                  <a:lnTo>
                    <a:pt x="0" y="6675"/>
                  </a:lnTo>
                  <a:lnTo>
                    <a:pt x="2519" y="5290"/>
                  </a:lnTo>
                  <a:lnTo>
                    <a:pt x="2771" y="5164"/>
                  </a:lnTo>
                  <a:lnTo>
                    <a:pt x="2897" y="5038"/>
                  </a:lnTo>
                  <a:lnTo>
                    <a:pt x="4534" y="4156"/>
                  </a:lnTo>
                  <a:lnTo>
                    <a:pt x="4911" y="3904"/>
                  </a:lnTo>
                  <a:lnTo>
                    <a:pt x="4911" y="3023"/>
                  </a:lnTo>
                  <a:lnTo>
                    <a:pt x="4911" y="2771"/>
                  </a:lnTo>
                  <a:lnTo>
                    <a:pt x="4911" y="2141"/>
                  </a:lnTo>
                  <a:lnTo>
                    <a:pt x="4911" y="1512"/>
                  </a:lnTo>
                  <a:lnTo>
                    <a:pt x="4911" y="1"/>
                  </a:lnTo>
                  <a:close/>
                </a:path>
              </a:pathLst>
            </a:custGeom>
            <a:solidFill>
              <a:srgbClr val="FEE4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5" name="Google Shape;6535;p56"/>
            <p:cNvSpPr/>
            <p:nvPr/>
          </p:nvSpPr>
          <p:spPr>
            <a:xfrm>
              <a:off x="5421548" y="2889799"/>
              <a:ext cx="177679" cy="241451"/>
            </a:xfrm>
            <a:custGeom>
              <a:avLst/>
              <a:gdLst/>
              <a:ahLst/>
              <a:cxnLst/>
              <a:rect l="l" t="t" r="r" b="b"/>
              <a:pathLst>
                <a:path w="4912" h="6675" fill="none" extrusionOk="0">
                  <a:moveTo>
                    <a:pt x="4911" y="1"/>
                  </a:moveTo>
                  <a:lnTo>
                    <a:pt x="4156" y="378"/>
                  </a:lnTo>
                  <a:lnTo>
                    <a:pt x="3904" y="504"/>
                  </a:lnTo>
                  <a:lnTo>
                    <a:pt x="3526" y="756"/>
                  </a:lnTo>
                  <a:lnTo>
                    <a:pt x="0" y="6675"/>
                  </a:lnTo>
                  <a:lnTo>
                    <a:pt x="2519" y="5290"/>
                  </a:lnTo>
                  <a:lnTo>
                    <a:pt x="2771" y="5164"/>
                  </a:lnTo>
                  <a:lnTo>
                    <a:pt x="2897" y="5038"/>
                  </a:lnTo>
                  <a:lnTo>
                    <a:pt x="2897" y="5038"/>
                  </a:lnTo>
                  <a:lnTo>
                    <a:pt x="4534" y="4156"/>
                  </a:lnTo>
                  <a:lnTo>
                    <a:pt x="4911" y="3904"/>
                  </a:lnTo>
                  <a:lnTo>
                    <a:pt x="4911" y="3023"/>
                  </a:lnTo>
                  <a:lnTo>
                    <a:pt x="4911" y="2771"/>
                  </a:lnTo>
                  <a:lnTo>
                    <a:pt x="4911" y="2141"/>
                  </a:lnTo>
                  <a:lnTo>
                    <a:pt x="4911" y="1512"/>
                  </a:lnTo>
                  <a:lnTo>
                    <a:pt x="491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6" name="Google Shape;6536;p56"/>
            <p:cNvSpPr/>
            <p:nvPr/>
          </p:nvSpPr>
          <p:spPr>
            <a:xfrm>
              <a:off x="5498958" y="2921703"/>
              <a:ext cx="41056" cy="22789"/>
            </a:xfrm>
            <a:custGeom>
              <a:avLst/>
              <a:gdLst/>
              <a:ahLst/>
              <a:cxnLst/>
              <a:rect l="l" t="t" r="r" b="b"/>
              <a:pathLst>
                <a:path w="1135" h="630" extrusionOk="0">
                  <a:moveTo>
                    <a:pt x="1134" y="0"/>
                  </a:moveTo>
                  <a:lnTo>
                    <a:pt x="1" y="630"/>
                  </a:lnTo>
                  <a:lnTo>
                    <a:pt x="757" y="252"/>
                  </a:lnTo>
                  <a:lnTo>
                    <a:pt x="1134" y="0"/>
                  </a:lnTo>
                  <a:close/>
                </a:path>
              </a:pathLst>
            </a:custGeom>
            <a:solidFill>
              <a:srgbClr val="F2D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7" name="Google Shape;6537;p56"/>
            <p:cNvSpPr/>
            <p:nvPr/>
          </p:nvSpPr>
          <p:spPr>
            <a:xfrm>
              <a:off x="5375970" y="3135772"/>
              <a:ext cx="36498" cy="22825"/>
            </a:xfrm>
            <a:custGeom>
              <a:avLst/>
              <a:gdLst/>
              <a:ahLst/>
              <a:cxnLst/>
              <a:rect l="l" t="t" r="r" b="b"/>
              <a:pathLst>
                <a:path w="1009" h="631" fill="none" extrusionOk="0">
                  <a:moveTo>
                    <a:pt x="1008" y="1"/>
                  </a:moveTo>
                  <a:lnTo>
                    <a:pt x="1" y="630"/>
                  </a:lnTo>
                  <a:lnTo>
                    <a:pt x="1" y="630"/>
                  </a:lnTo>
                  <a:lnTo>
                    <a:pt x="1008"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8" name="Google Shape;6538;p56"/>
            <p:cNvSpPr/>
            <p:nvPr/>
          </p:nvSpPr>
          <p:spPr>
            <a:xfrm>
              <a:off x="5498958" y="2921703"/>
              <a:ext cx="41056" cy="22789"/>
            </a:xfrm>
            <a:custGeom>
              <a:avLst/>
              <a:gdLst/>
              <a:ahLst/>
              <a:cxnLst/>
              <a:rect l="l" t="t" r="r" b="b"/>
              <a:pathLst>
                <a:path w="1135" h="630" fill="none" extrusionOk="0">
                  <a:moveTo>
                    <a:pt x="1134" y="0"/>
                  </a:moveTo>
                  <a:lnTo>
                    <a:pt x="757" y="252"/>
                  </a:lnTo>
                  <a:lnTo>
                    <a:pt x="1" y="630"/>
                  </a:lnTo>
                  <a:lnTo>
                    <a:pt x="1" y="630"/>
                  </a:lnTo>
                  <a:lnTo>
                    <a:pt x="1134" y="0"/>
                  </a:lnTo>
                  <a:lnTo>
                    <a:pt x="113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9" name="Google Shape;6539;p56"/>
            <p:cNvSpPr/>
            <p:nvPr/>
          </p:nvSpPr>
          <p:spPr>
            <a:xfrm>
              <a:off x="5375970" y="2921703"/>
              <a:ext cx="164042" cy="236894"/>
            </a:xfrm>
            <a:custGeom>
              <a:avLst/>
              <a:gdLst/>
              <a:ahLst/>
              <a:cxnLst/>
              <a:rect l="l" t="t" r="r" b="b"/>
              <a:pathLst>
                <a:path w="4535" h="6549" extrusionOk="0">
                  <a:moveTo>
                    <a:pt x="4534" y="0"/>
                  </a:moveTo>
                  <a:lnTo>
                    <a:pt x="3401" y="630"/>
                  </a:lnTo>
                  <a:lnTo>
                    <a:pt x="1" y="6548"/>
                  </a:lnTo>
                  <a:lnTo>
                    <a:pt x="1008" y="5919"/>
                  </a:lnTo>
                  <a:lnTo>
                    <a:pt x="4534" y="0"/>
                  </a:lnTo>
                  <a:close/>
                </a:path>
              </a:pathLst>
            </a:custGeom>
            <a:solidFill>
              <a:srgbClr val="FEE4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0" name="Google Shape;6540;p56"/>
            <p:cNvSpPr/>
            <p:nvPr/>
          </p:nvSpPr>
          <p:spPr>
            <a:xfrm>
              <a:off x="5375970" y="2921703"/>
              <a:ext cx="164042" cy="236894"/>
            </a:xfrm>
            <a:custGeom>
              <a:avLst/>
              <a:gdLst/>
              <a:ahLst/>
              <a:cxnLst/>
              <a:rect l="l" t="t" r="r" b="b"/>
              <a:pathLst>
                <a:path w="4535" h="6549" fill="none" extrusionOk="0">
                  <a:moveTo>
                    <a:pt x="4534" y="0"/>
                  </a:moveTo>
                  <a:lnTo>
                    <a:pt x="3401" y="630"/>
                  </a:lnTo>
                  <a:lnTo>
                    <a:pt x="1" y="6548"/>
                  </a:lnTo>
                  <a:lnTo>
                    <a:pt x="1008" y="5919"/>
                  </a:lnTo>
                  <a:lnTo>
                    <a:pt x="1008" y="5919"/>
                  </a:lnTo>
                  <a:lnTo>
                    <a:pt x="453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1" name="Google Shape;6541;p56"/>
            <p:cNvSpPr/>
            <p:nvPr/>
          </p:nvSpPr>
          <p:spPr>
            <a:xfrm>
              <a:off x="5375970" y="2944456"/>
              <a:ext cx="123023" cy="214141"/>
            </a:xfrm>
            <a:custGeom>
              <a:avLst/>
              <a:gdLst/>
              <a:ahLst/>
              <a:cxnLst/>
              <a:rect l="l" t="t" r="r" b="b"/>
              <a:pathLst>
                <a:path w="3401" h="5920" extrusionOk="0">
                  <a:moveTo>
                    <a:pt x="3401" y="1"/>
                  </a:moveTo>
                  <a:lnTo>
                    <a:pt x="3401" y="1"/>
                  </a:lnTo>
                  <a:lnTo>
                    <a:pt x="1" y="5919"/>
                  </a:lnTo>
                  <a:lnTo>
                    <a:pt x="1" y="5919"/>
                  </a:lnTo>
                  <a:lnTo>
                    <a:pt x="3401" y="1"/>
                  </a:lnTo>
                  <a:lnTo>
                    <a:pt x="3401" y="1"/>
                  </a:ln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2" name="Google Shape;6542;p56"/>
            <p:cNvSpPr/>
            <p:nvPr/>
          </p:nvSpPr>
          <p:spPr>
            <a:xfrm>
              <a:off x="5375970" y="2944456"/>
              <a:ext cx="123023" cy="214141"/>
            </a:xfrm>
            <a:custGeom>
              <a:avLst/>
              <a:gdLst/>
              <a:ahLst/>
              <a:cxnLst/>
              <a:rect l="l" t="t" r="r" b="b"/>
              <a:pathLst>
                <a:path w="3401" h="5920" fill="none" extrusionOk="0">
                  <a:moveTo>
                    <a:pt x="3401" y="1"/>
                  </a:moveTo>
                  <a:lnTo>
                    <a:pt x="3401" y="1"/>
                  </a:lnTo>
                  <a:lnTo>
                    <a:pt x="1" y="5919"/>
                  </a:lnTo>
                  <a:lnTo>
                    <a:pt x="1" y="5919"/>
                  </a:lnTo>
                  <a:lnTo>
                    <a:pt x="3401" y="1"/>
                  </a:lnTo>
                  <a:lnTo>
                    <a:pt x="340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3" name="Google Shape;6543;p56"/>
            <p:cNvSpPr/>
            <p:nvPr/>
          </p:nvSpPr>
          <p:spPr>
            <a:xfrm>
              <a:off x="5230194" y="3012786"/>
              <a:ext cx="145811" cy="227814"/>
            </a:xfrm>
            <a:custGeom>
              <a:avLst/>
              <a:gdLst/>
              <a:ahLst/>
              <a:cxnLst/>
              <a:rect l="l" t="t" r="r" b="b"/>
              <a:pathLst>
                <a:path w="4031" h="6298" extrusionOk="0">
                  <a:moveTo>
                    <a:pt x="4031" y="1"/>
                  </a:moveTo>
                  <a:lnTo>
                    <a:pt x="3527" y="378"/>
                  </a:lnTo>
                  <a:lnTo>
                    <a:pt x="1" y="6297"/>
                  </a:lnTo>
                  <a:lnTo>
                    <a:pt x="127" y="6171"/>
                  </a:lnTo>
                  <a:lnTo>
                    <a:pt x="505" y="5919"/>
                  </a:lnTo>
                  <a:lnTo>
                    <a:pt x="4031" y="1"/>
                  </a:lnTo>
                  <a:close/>
                </a:path>
              </a:pathLst>
            </a:custGeom>
            <a:solidFill>
              <a:srgbClr val="FEE4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4" name="Google Shape;6544;p56"/>
            <p:cNvSpPr/>
            <p:nvPr/>
          </p:nvSpPr>
          <p:spPr>
            <a:xfrm>
              <a:off x="5230194" y="3012786"/>
              <a:ext cx="145811" cy="227814"/>
            </a:xfrm>
            <a:custGeom>
              <a:avLst/>
              <a:gdLst/>
              <a:ahLst/>
              <a:cxnLst/>
              <a:rect l="l" t="t" r="r" b="b"/>
              <a:pathLst>
                <a:path w="4031" h="6298" fill="none" extrusionOk="0">
                  <a:moveTo>
                    <a:pt x="4031" y="1"/>
                  </a:moveTo>
                  <a:lnTo>
                    <a:pt x="3527" y="378"/>
                  </a:lnTo>
                  <a:lnTo>
                    <a:pt x="1" y="6297"/>
                  </a:lnTo>
                  <a:lnTo>
                    <a:pt x="127" y="6171"/>
                  </a:lnTo>
                  <a:lnTo>
                    <a:pt x="505" y="5919"/>
                  </a:lnTo>
                  <a:lnTo>
                    <a:pt x="403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5" name="Google Shape;6545;p56"/>
            <p:cNvSpPr/>
            <p:nvPr/>
          </p:nvSpPr>
          <p:spPr>
            <a:xfrm>
              <a:off x="5294003" y="3176792"/>
              <a:ext cx="45577" cy="27346"/>
            </a:xfrm>
            <a:custGeom>
              <a:avLst/>
              <a:gdLst/>
              <a:ahLst/>
              <a:cxnLst/>
              <a:rect l="l" t="t" r="r" b="b"/>
              <a:pathLst>
                <a:path w="1260" h="756" extrusionOk="0">
                  <a:moveTo>
                    <a:pt x="1259" y="0"/>
                  </a:moveTo>
                  <a:lnTo>
                    <a:pt x="378" y="504"/>
                  </a:lnTo>
                  <a:lnTo>
                    <a:pt x="315" y="567"/>
                  </a:lnTo>
                  <a:lnTo>
                    <a:pt x="1259" y="0"/>
                  </a:lnTo>
                  <a:close/>
                  <a:moveTo>
                    <a:pt x="315" y="567"/>
                  </a:moveTo>
                  <a:lnTo>
                    <a:pt x="0" y="756"/>
                  </a:lnTo>
                  <a:lnTo>
                    <a:pt x="252" y="630"/>
                  </a:lnTo>
                  <a:lnTo>
                    <a:pt x="315" y="567"/>
                  </a:lnTo>
                  <a:close/>
                </a:path>
              </a:pathLst>
            </a:custGeom>
            <a:solidFill>
              <a:srgbClr val="F2D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6" name="Google Shape;6546;p56"/>
            <p:cNvSpPr/>
            <p:nvPr/>
          </p:nvSpPr>
          <p:spPr>
            <a:xfrm>
              <a:off x="5294003" y="3176792"/>
              <a:ext cx="45577" cy="27346"/>
            </a:xfrm>
            <a:custGeom>
              <a:avLst/>
              <a:gdLst/>
              <a:ahLst/>
              <a:cxnLst/>
              <a:rect l="l" t="t" r="r" b="b"/>
              <a:pathLst>
                <a:path w="1260" h="756" fill="none" extrusionOk="0">
                  <a:moveTo>
                    <a:pt x="1259" y="0"/>
                  </a:moveTo>
                  <a:lnTo>
                    <a:pt x="378" y="504"/>
                  </a:lnTo>
                  <a:lnTo>
                    <a:pt x="252" y="630"/>
                  </a:lnTo>
                  <a:lnTo>
                    <a:pt x="0" y="756"/>
                  </a:lnTo>
                  <a:lnTo>
                    <a:pt x="0" y="756"/>
                  </a:lnTo>
                  <a:lnTo>
                    <a:pt x="1259" y="0"/>
                  </a:lnTo>
                  <a:lnTo>
                    <a:pt x="1259"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7" name="Google Shape;6547;p56"/>
            <p:cNvSpPr/>
            <p:nvPr/>
          </p:nvSpPr>
          <p:spPr>
            <a:xfrm>
              <a:off x="5412432" y="2967244"/>
              <a:ext cx="50135" cy="27346"/>
            </a:xfrm>
            <a:custGeom>
              <a:avLst/>
              <a:gdLst/>
              <a:ahLst/>
              <a:cxnLst/>
              <a:rect l="l" t="t" r="r" b="b"/>
              <a:pathLst>
                <a:path w="1386" h="756" fill="none" extrusionOk="0">
                  <a:moveTo>
                    <a:pt x="1385" y="0"/>
                  </a:moveTo>
                  <a:lnTo>
                    <a:pt x="0" y="756"/>
                  </a:lnTo>
                  <a:lnTo>
                    <a:pt x="0" y="756"/>
                  </a:lnTo>
                  <a:lnTo>
                    <a:pt x="1385" y="0"/>
                  </a:lnTo>
                  <a:lnTo>
                    <a:pt x="138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8" name="Google Shape;6548;p56"/>
            <p:cNvSpPr/>
            <p:nvPr/>
          </p:nvSpPr>
          <p:spPr>
            <a:xfrm>
              <a:off x="5289445" y="2967244"/>
              <a:ext cx="173122" cy="241451"/>
            </a:xfrm>
            <a:custGeom>
              <a:avLst/>
              <a:gdLst/>
              <a:ahLst/>
              <a:cxnLst/>
              <a:rect l="l" t="t" r="r" b="b"/>
              <a:pathLst>
                <a:path w="4786" h="6675" extrusionOk="0">
                  <a:moveTo>
                    <a:pt x="4785" y="0"/>
                  </a:moveTo>
                  <a:lnTo>
                    <a:pt x="3400" y="756"/>
                  </a:lnTo>
                  <a:lnTo>
                    <a:pt x="0" y="6675"/>
                  </a:lnTo>
                  <a:lnTo>
                    <a:pt x="126" y="6549"/>
                  </a:lnTo>
                  <a:lnTo>
                    <a:pt x="378" y="6423"/>
                  </a:lnTo>
                  <a:lnTo>
                    <a:pt x="504" y="6297"/>
                  </a:lnTo>
                  <a:lnTo>
                    <a:pt x="1385" y="5793"/>
                  </a:lnTo>
                  <a:lnTo>
                    <a:pt x="4785" y="0"/>
                  </a:lnTo>
                  <a:close/>
                </a:path>
              </a:pathLst>
            </a:custGeom>
            <a:solidFill>
              <a:srgbClr val="FEE4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9" name="Google Shape;6549;p56"/>
            <p:cNvSpPr/>
            <p:nvPr/>
          </p:nvSpPr>
          <p:spPr>
            <a:xfrm>
              <a:off x="5289445" y="2967244"/>
              <a:ext cx="173122" cy="241451"/>
            </a:xfrm>
            <a:custGeom>
              <a:avLst/>
              <a:gdLst/>
              <a:ahLst/>
              <a:cxnLst/>
              <a:rect l="l" t="t" r="r" b="b"/>
              <a:pathLst>
                <a:path w="4786" h="6675" fill="none" extrusionOk="0">
                  <a:moveTo>
                    <a:pt x="4785" y="0"/>
                  </a:moveTo>
                  <a:lnTo>
                    <a:pt x="3400" y="756"/>
                  </a:lnTo>
                  <a:lnTo>
                    <a:pt x="0" y="6675"/>
                  </a:lnTo>
                  <a:lnTo>
                    <a:pt x="126" y="6549"/>
                  </a:lnTo>
                  <a:lnTo>
                    <a:pt x="126" y="6549"/>
                  </a:lnTo>
                  <a:lnTo>
                    <a:pt x="378" y="6423"/>
                  </a:lnTo>
                  <a:lnTo>
                    <a:pt x="504" y="6297"/>
                  </a:lnTo>
                  <a:lnTo>
                    <a:pt x="1385" y="5793"/>
                  </a:lnTo>
                  <a:lnTo>
                    <a:pt x="478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0" name="Google Shape;6550;p56"/>
            <p:cNvSpPr/>
            <p:nvPr/>
          </p:nvSpPr>
          <p:spPr>
            <a:xfrm>
              <a:off x="5248425" y="2994555"/>
              <a:ext cx="164042" cy="232372"/>
            </a:xfrm>
            <a:custGeom>
              <a:avLst/>
              <a:gdLst/>
              <a:ahLst/>
              <a:cxnLst/>
              <a:rect l="l" t="t" r="r" b="b"/>
              <a:pathLst>
                <a:path w="4535" h="6424" extrusionOk="0">
                  <a:moveTo>
                    <a:pt x="4534" y="1"/>
                  </a:moveTo>
                  <a:lnTo>
                    <a:pt x="3527" y="505"/>
                  </a:lnTo>
                  <a:lnTo>
                    <a:pt x="1" y="6423"/>
                  </a:lnTo>
                  <a:lnTo>
                    <a:pt x="1134" y="5920"/>
                  </a:lnTo>
                  <a:lnTo>
                    <a:pt x="4534" y="1"/>
                  </a:ln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1" name="Google Shape;6551;p56"/>
            <p:cNvSpPr/>
            <p:nvPr/>
          </p:nvSpPr>
          <p:spPr>
            <a:xfrm>
              <a:off x="5221115" y="3026459"/>
              <a:ext cx="136696" cy="218699"/>
            </a:xfrm>
            <a:custGeom>
              <a:avLst/>
              <a:gdLst/>
              <a:ahLst/>
              <a:cxnLst/>
              <a:rect l="l" t="t" r="r" b="b"/>
              <a:pathLst>
                <a:path w="3779" h="6046" extrusionOk="0">
                  <a:moveTo>
                    <a:pt x="3778" y="0"/>
                  </a:moveTo>
                  <a:lnTo>
                    <a:pt x="0" y="2141"/>
                  </a:lnTo>
                  <a:lnTo>
                    <a:pt x="0" y="3652"/>
                  </a:lnTo>
                  <a:lnTo>
                    <a:pt x="0" y="4282"/>
                  </a:lnTo>
                  <a:lnTo>
                    <a:pt x="0" y="4912"/>
                  </a:lnTo>
                  <a:lnTo>
                    <a:pt x="0" y="5164"/>
                  </a:lnTo>
                  <a:lnTo>
                    <a:pt x="0" y="6045"/>
                  </a:lnTo>
                  <a:lnTo>
                    <a:pt x="252" y="5919"/>
                  </a:lnTo>
                  <a:lnTo>
                    <a:pt x="3778" y="0"/>
                  </a:lnTo>
                  <a:close/>
                </a:path>
              </a:pathLst>
            </a:custGeom>
            <a:solidFill>
              <a:srgbClr val="FDD8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2" name="Google Shape;6552;p56"/>
            <p:cNvSpPr/>
            <p:nvPr/>
          </p:nvSpPr>
          <p:spPr>
            <a:xfrm>
              <a:off x="5198326" y="2848816"/>
              <a:ext cx="423688" cy="255125"/>
            </a:xfrm>
            <a:custGeom>
              <a:avLst/>
              <a:gdLst/>
              <a:ahLst/>
              <a:cxnLst/>
              <a:rect l="l" t="t" r="r" b="b"/>
              <a:pathLst>
                <a:path w="11713" h="7053" extrusionOk="0">
                  <a:moveTo>
                    <a:pt x="11712" y="0"/>
                  </a:moveTo>
                  <a:lnTo>
                    <a:pt x="0" y="6675"/>
                  </a:lnTo>
                  <a:lnTo>
                    <a:pt x="630" y="7052"/>
                  </a:lnTo>
                  <a:lnTo>
                    <a:pt x="11082" y="1134"/>
                  </a:lnTo>
                  <a:lnTo>
                    <a:pt x="11712" y="0"/>
                  </a:lnTo>
                  <a:close/>
                </a:path>
              </a:pathLst>
            </a:custGeom>
            <a:solidFill>
              <a:srgbClr val="E5E5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3" name="Google Shape;6553;p56"/>
            <p:cNvSpPr/>
            <p:nvPr/>
          </p:nvSpPr>
          <p:spPr>
            <a:xfrm>
              <a:off x="5198326" y="3031017"/>
              <a:ext cx="423688" cy="255125"/>
            </a:xfrm>
            <a:custGeom>
              <a:avLst/>
              <a:gdLst/>
              <a:ahLst/>
              <a:cxnLst/>
              <a:rect l="l" t="t" r="r" b="b"/>
              <a:pathLst>
                <a:path w="11713" h="7053" extrusionOk="0">
                  <a:moveTo>
                    <a:pt x="11082" y="0"/>
                  </a:moveTo>
                  <a:lnTo>
                    <a:pt x="630" y="5919"/>
                  </a:lnTo>
                  <a:lnTo>
                    <a:pt x="0" y="7053"/>
                  </a:lnTo>
                  <a:lnTo>
                    <a:pt x="11712" y="378"/>
                  </a:lnTo>
                  <a:lnTo>
                    <a:pt x="11082" y="0"/>
                  </a:lnTo>
                  <a:close/>
                </a:path>
              </a:pathLst>
            </a:custGeom>
            <a:solidFill>
              <a:srgbClr val="E5E5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4" name="Google Shape;6554;p56"/>
            <p:cNvSpPr/>
            <p:nvPr/>
          </p:nvSpPr>
          <p:spPr>
            <a:xfrm>
              <a:off x="5221115" y="3026459"/>
              <a:ext cx="378111" cy="218699"/>
            </a:xfrm>
            <a:custGeom>
              <a:avLst/>
              <a:gdLst/>
              <a:ahLst/>
              <a:cxnLst/>
              <a:rect l="l" t="t" r="r" b="b"/>
              <a:pathLst>
                <a:path w="10453" h="6046" extrusionOk="0">
                  <a:moveTo>
                    <a:pt x="10326" y="0"/>
                  </a:moveTo>
                  <a:lnTo>
                    <a:pt x="0" y="5793"/>
                  </a:lnTo>
                  <a:lnTo>
                    <a:pt x="0" y="6045"/>
                  </a:lnTo>
                  <a:lnTo>
                    <a:pt x="10452" y="126"/>
                  </a:lnTo>
                  <a:lnTo>
                    <a:pt x="10326"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5" name="Google Shape;6555;p56"/>
            <p:cNvSpPr/>
            <p:nvPr/>
          </p:nvSpPr>
          <p:spPr>
            <a:xfrm>
              <a:off x="5594634" y="2889799"/>
              <a:ext cx="4594" cy="141254"/>
            </a:xfrm>
            <a:custGeom>
              <a:avLst/>
              <a:gdLst/>
              <a:ahLst/>
              <a:cxnLst/>
              <a:rect l="l" t="t" r="r" b="b"/>
              <a:pathLst>
                <a:path w="127" h="3905" extrusionOk="0">
                  <a:moveTo>
                    <a:pt x="126" y="1"/>
                  </a:moveTo>
                  <a:lnTo>
                    <a:pt x="0" y="126"/>
                  </a:lnTo>
                  <a:lnTo>
                    <a:pt x="0" y="3778"/>
                  </a:lnTo>
                  <a:lnTo>
                    <a:pt x="126" y="3904"/>
                  </a:lnTo>
                  <a:lnTo>
                    <a:pt x="126" y="1"/>
                  </a:lnTo>
                  <a:close/>
                </a:path>
              </a:pathLst>
            </a:custGeom>
            <a:solidFill>
              <a:srgbClr val="E5E5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6" name="Google Shape;6556;p56"/>
            <p:cNvSpPr/>
            <p:nvPr/>
          </p:nvSpPr>
          <p:spPr>
            <a:xfrm>
              <a:off x="5189211" y="3081116"/>
              <a:ext cx="9152" cy="205026"/>
            </a:xfrm>
            <a:custGeom>
              <a:avLst/>
              <a:gdLst/>
              <a:ahLst/>
              <a:cxnLst/>
              <a:rect l="l" t="t" r="r" b="b"/>
              <a:pathLst>
                <a:path w="253" h="5668" extrusionOk="0">
                  <a:moveTo>
                    <a:pt x="1" y="1"/>
                  </a:moveTo>
                  <a:lnTo>
                    <a:pt x="1" y="5542"/>
                  </a:lnTo>
                  <a:lnTo>
                    <a:pt x="252" y="5668"/>
                  </a:lnTo>
                  <a:lnTo>
                    <a:pt x="252" y="253"/>
                  </a:lnTo>
                  <a:lnTo>
                    <a:pt x="1" y="1"/>
                  </a:lnTo>
                  <a:close/>
                </a:path>
              </a:pathLst>
            </a:custGeom>
            <a:solidFill>
              <a:srgbClr val="E5E5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7" name="Google Shape;6557;p56"/>
            <p:cNvSpPr/>
            <p:nvPr/>
          </p:nvSpPr>
          <p:spPr>
            <a:xfrm>
              <a:off x="5189211" y="2839700"/>
              <a:ext cx="432804" cy="250567"/>
            </a:xfrm>
            <a:custGeom>
              <a:avLst/>
              <a:gdLst/>
              <a:ahLst/>
              <a:cxnLst/>
              <a:rect l="l" t="t" r="r" b="b"/>
              <a:pathLst>
                <a:path w="11965" h="6927" extrusionOk="0">
                  <a:moveTo>
                    <a:pt x="11712" y="0"/>
                  </a:moveTo>
                  <a:lnTo>
                    <a:pt x="1" y="6675"/>
                  </a:lnTo>
                  <a:lnTo>
                    <a:pt x="252" y="6927"/>
                  </a:lnTo>
                  <a:lnTo>
                    <a:pt x="11964" y="252"/>
                  </a:lnTo>
                  <a:lnTo>
                    <a:pt x="1171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8" name="Google Shape;6558;p56"/>
            <p:cNvSpPr/>
            <p:nvPr/>
          </p:nvSpPr>
          <p:spPr>
            <a:xfrm>
              <a:off x="3449086" y="1450349"/>
              <a:ext cx="1252726" cy="674219"/>
            </a:xfrm>
            <a:custGeom>
              <a:avLst/>
              <a:gdLst/>
              <a:ahLst/>
              <a:cxnLst/>
              <a:rect l="l" t="t" r="r" b="b"/>
              <a:pathLst>
                <a:path w="34632" h="18639" extrusionOk="0">
                  <a:moveTo>
                    <a:pt x="17883" y="0"/>
                  </a:moveTo>
                  <a:lnTo>
                    <a:pt x="1" y="9067"/>
                  </a:lnTo>
                  <a:lnTo>
                    <a:pt x="17883" y="18638"/>
                  </a:lnTo>
                  <a:lnTo>
                    <a:pt x="34632" y="9193"/>
                  </a:lnTo>
                  <a:lnTo>
                    <a:pt x="17883" y="0"/>
                  </a:lnTo>
                  <a:close/>
                </a:path>
              </a:pathLst>
            </a:custGeom>
            <a:solidFill>
              <a:srgbClr val="B7B7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9" name="Google Shape;6559;p56"/>
            <p:cNvSpPr/>
            <p:nvPr/>
          </p:nvSpPr>
          <p:spPr>
            <a:xfrm>
              <a:off x="5047992" y="2024299"/>
              <a:ext cx="191353" cy="410015"/>
            </a:xfrm>
            <a:custGeom>
              <a:avLst/>
              <a:gdLst/>
              <a:ahLst/>
              <a:cxnLst/>
              <a:rect l="l" t="t" r="r" b="b"/>
              <a:pathLst>
                <a:path w="5290" h="11335" extrusionOk="0">
                  <a:moveTo>
                    <a:pt x="5290" y="1"/>
                  </a:moveTo>
                  <a:lnTo>
                    <a:pt x="1" y="3149"/>
                  </a:lnTo>
                  <a:lnTo>
                    <a:pt x="1" y="11334"/>
                  </a:lnTo>
                  <a:lnTo>
                    <a:pt x="5290" y="8312"/>
                  </a:lnTo>
                  <a:lnTo>
                    <a:pt x="5290" y="1"/>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0" name="Google Shape;6560;p56"/>
            <p:cNvSpPr/>
            <p:nvPr/>
          </p:nvSpPr>
          <p:spPr>
            <a:xfrm>
              <a:off x="4765592" y="1974200"/>
              <a:ext cx="282435" cy="460114"/>
            </a:xfrm>
            <a:custGeom>
              <a:avLst/>
              <a:gdLst/>
              <a:ahLst/>
              <a:cxnLst/>
              <a:rect l="l" t="t" r="r" b="b"/>
              <a:pathLst>
                <a:path w="7808" h="12720" extrusionOk="0">
                  <a:moveTo>
                    <a:pt x="0" y="0"/>
                  </a:moveTo>
                  <a:lnTo>
                    <a:pt x="0" y="8312"/>
                  </a:lnTo>
                  <a:lnTo>
                    <a:pt x="7808" y="12719"/>
                  </a:lnTo>
                  <a:lnTo>
                    <a:pt x="7808" y="4534"/>
                  </a:lnTo>
                  <a:lnTo>
                    <a:pt x="0" y="0"/>
                  </a:lnTo>
                  <a:close/>
                </a:path>
              </a:pathLst>
            </a:custGeom>
            <a:solidFill>
              <a:srgbClr val="66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1" name="Google Shape;6561;p56"/>
            <p:cNvSpPr/>
            <p:nvPr/>
          </p:nvSpPr>
          <p:spPr>
            <a:xfrm>
              <a:off x="4765592" y="1864850"/>
              <a:ext cx="473751" cy="273356"/>
            </a:xfrm>
            <a:custGeom>
              <a:avLst/>
              <a:gdLst/>
              <a:ahLst/>
              <a:cxnLst/>
              <a:rect l="l" t="t" r="r" b="b"/>
              <a:pathLst>
                <a:path w="13097" h="7557" extrusionOk="0">
                  <a:moveTo>
                    <a:pt x="5289" y="1"/>
                  </a:moveTo>
                  <a:lnTo>
                    <a:pt x="0" y="3023"/>
                  </a:lnTo>
                  <a:lnTo>
                    <a:pt x="7808" y="7557"/>
                  </a:lnTo>
                  <a:lnTo>
                    <a:pt x="13097" y="4409"/>
                  </a:lnTo>
                  <a:lnTo>
                    <a:pt x="5289" y="1"/>
                  </a:lnTo>
                  <a:close/>
                </a:path>
              </a:pathLst>
            </a:custGeom>
            <a:solidFill>
              <a:srgbClr val="99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2" name="Google Shape;6562;p56"/>
            <p:cNvSpPr/>
            <p:nvPr/>
          </p:nvSpPr>
          <p:spPr>
            <a:xfrm>
              <a:off x="5180095" y="1746421"/>
              <a:ext cx="214141" cy="742549"/>
            </a:xfrm>
            <a:custGeom>
              <a:avLst/>
              <a:gdLst/>
              <a:ahLst/>
              <a:cxnLst/>
              <a:rect l="l" t="t" r="r" b="b"/>
              <a:pathLst>
                <a:path w="5920" h="20528" extrusionOk="0">
                  <a:moveTo>
                    <a:pt x="1" y="1"/>
                  </a:moveTo>
                  <a:lnTo>
                    <a:pt x="1" y="18765"/>
                  </a:lnTo>
                  <a:lnTo>
                    <a:pt x="1" y="19142"/>
                  </a:lnTo>
                  <a:lnTo>
                    <a:pt x="253" y="19520"/>
                  </a:lnTo>
                  <a:lnTo>
                    <a:pt x="504" y="19772"/>
                  </a:lnTo>
                  <a:lnTo>
                    <a:pt x="882" y="20024"/>
                  </a:lnTo>
                  <a:lnTo>
                    <a:pt x="1386" y="20276"/>
                  </a:lnTo>
                  <a:lnTo>
                    <a:pt x="1890" y="20402"/>
                  </a:lnTo>
                  <a:lnTo>
                    <a:pt x="3023" y="20528"/>
                  </a:lnTo>
                  <a:lnTo>
                    <a:pt x="4031" y="20402"/>
                  </a:lnTo>
                  <a:lnTo>
                    <a:pt x="4660" y="20276"/>
                  </a:lnTo>
                  <a:lnTo>
                    <a:pt x="5038" y="20024"/>
                  </a:lnTo>
                  <a:lnTo>
                    <a:pt x="5416" y="19772"/>
                  </a:lnTo>
                  <a:lnTo>
                    <a:pt x="5668" y="19520"/>
                  </a:lnTo>
                  <a:lnTo>
                    <a:pt x="5920" y="19142"/>
                  </a:lnTo>
                  <a:lnTo>
                    <a:pt x="5920" y="18890"/>
                  </a:lnTo>
                  <a:lnTo>
                    <a:pt x="5920" y="379"/>
                  </a:lnTo>
                  <a:lnTo>
                    <a:pt x="5794" y="630"/>
                  </a:lnTo>
                  <a:lnTo>
                    <a:pt x="5542" y="882"/>
                  </a:lnTo>
                  <a:lnTo>
                    <a:pt x="5164" y="1260"/>
                  </a:lnTo>
                  <a:lnTo>
                    <a:pt x="4660" y="1386"/>
                  </a:lnTo>
                  <a:lnTo>
                    <a:pt x="4156" y="1638"/>
                  </a:lnTo>
                  <a:lnTo>
                    <a:pt x="3023" y="1764"/>
                  </a:lnTo>
                  <a:lnTo>
                    <a:pt x="1890" y="1638"/>
                  </a:lnTo>
                  <a:lnTo>
                    <a:pt x="1386" y="1386"/>
                  </a:lnTo>
                  <a:lnTo>
                    <a:pt x="882" y="1260"/>
                  </a:lnTo>
                  <a:lnTo>
                    <a:pt x="504" y="882"/>
                  </a:lnTo>
                  <a:lnTo>
                    <a:pt x="253" y="630"/>
                  </a:lnTo>
                  <a:lnTo>
                    <a:pt x="127" y="253"/>
                  </a:lnTo>
                  <a:lnTo>
                    <a:pt x="1"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3" name="Google Shape;6563;p56"/>
            <p:cNvSpPr/>
            <p:nvPr/>
          </p:nvSpPr>
          <p:spPr>
            <a:xfrm>
              <a:off x="5180095" y="1682649"/>
              <a:ext cx="214141" cy="127580"/>
            </a:xfrm>
            <a:custGeom>
              <a:avLst/>
              <a:gdLst/>
              <a:ahLst/>
              <a:cxnLst/>
              <a:rect l="l" t="t" r="r" b="b"/>
              <a:pathLst>
                <a:path w="5920" h="3527" extrusionOk="0">
                  <a:moveTo>
                    <a:pt x="3023" y="1"/>
                  </a:moveTo>
                  <a:lnTo>
                    <a:pt x="1890" y="127"/>
                  </a:lnTo>
                  <a:lnTo>
                    <a:pt x="1386" y="253"/>
                  </a:lnTo>
                  <a:lnTo>
                    <a:pt x="882" y="504"/>
                  </a:lnTo>
                  <a:lnTo>
                    <a:pt x="504" y="756"/>
                  </a:lnTo>
                  <a:lnTo>
                    <a:pt x="253" y="1134"/>
                  </a:lnTo>
                  <a:lnTo>
                    <a:pt x="127" y="1386"/>
                  </a:lnTo>
                  <a:lnTo>
                    <a:pt x="1" y="1764"/>
                  </a:lnTo>
                  <a:lnTo>
                    <a:pt x="127" y="2016"/>
                  </a:lnTo>
                  <a:lnTo>
                    <a:pt x="253" y="2393"/>
                  </a:lnTo>
                  <a:lnTo>
                    <a:pt x="504" y="2645"/>
                  </a:lnTo>
                  <a:lnTo>
                    <a:pt x="882" y="3023"/>
                  </a:lnTo>
                  <a:lnTo>
                    <a:pt x="1386" y="3149"/>
                  </a:lnTo>
                  <a:lnTo>
                    <a:pt x="1890" y="3401"/>
                  </a:lnTo>
                  <a:lnTo>
                    <a:pt x="3023" y="3527"/>
                  </a:lnTo>
                  <a:lnTo>
                    <a:pt x="4156" y="3401"/>
                  </a:lnTo>
                  <a:lnTo>
                    <a:pt x="4660" y="3149"/>
                  </a:lnTo>
                  <a:lnTo>
                    <a:pt x="5164" y="3023"/>
                  </a:lnTo>
                  <a:lnTo>
                    <a:pt x="5542" y="2645"/>
                  </a:lnTo>
                  <a:lnTo>
                    <a:pt x="5794" y="2393"/>
                  </a:lnTo>
                  <a:lnTo>
                    <a:pt x="5920" y="2016"/>
                  </a:lnTo>
                  <a:lnTo>
                    <a:pt x="5920" y="1764"/>
                  </a:lnTo>
                  <a:lnTo>
                    <a:pt x="5920" y="1386"/>
                  </a:lnTo>
                  <a:lnTo>
                    <a:pt x="5794" y="1134"/>
                  </a:lnTo>
                  <a:lnTo>
                    <a:pt x="5542" y="756"/>
                  </a:lnTo>
                  <a:lnTo>
                    <a:pt x="5164" y="504"/>
                  </a:lnTo>
                  <a:lnTo>
                    <a:pt x="4660" y="253"/>
                  </a:lnTo>
                  <a:lnTo>
                    <a:pt x="4156" y="127"/>
                  </a:lnTo>
                  <a:lnTo>
                    <a:pt x="3023" y="1"/>
                  </a:lnTo>
                  <a:close/>
                </a:path>
              </a:pathLst>
            </a:custGeom>
            <a:solidFill>
              <a:srgbClr val="99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4" name="Google Shape;6564;p56"/>
            <p:cNvSpPr/>
            <p:nvPr/>
          </p:nvSpPr>
          <p:spPr>
            <a:xfrm>
              <a:off x="5198326" y="1700880"/>
              <a:ext cx="177679" cy="91155"/>
            </a:xfrm>
            <a:custGeom>
              <a:avLst/>
              <a:gdLst/>
              <a:ahLst/>
              <a:cxnLst/>
              <a:rect l="l" t="t" r="r" b="b"/>
              <a:pathLst>
                <a:path w="4912" h="2520" extrusionOk="0">
                  <a:moveTo>
                    <a:pt x="2519" y="0"/>
                  </a:moveTo>
                  <a:lnTo>
                    <a:pt x="1512" y="126"/>
                  </a:lnTo>
                  <a:lnTo>
                    <a:pt x="630" y="504"/>
                  </a:lnTo>
                  <a:lnTo>
                    <a:pt x="252" y="882"/>
                  </a:lnTo>
                  <a:lnTo>
                    <a:pt x="0" y="1260"/>
                  </a:lnTo>
                  <a:lnTo>
                    <a:pt x="252" y="1638"/>
                  </a:lnTo>
                  <a:lnTo>
                    <a:pt x="630" y="2015"/>
                  </a:lnTo>
                  <a:lnTo>
                    <a:pt x="1512" y="2393"/>
                  </a:lnTo>
                  <a:lnTo>
                    <a:pt x="2519" y="2519"/>
                  </a:lnTo>
                  <a:lnTo>
                    <a:pt x="3527" y="2393"/>
                  </a:lnTo>
                  <a:lnTo>
                    <a:pt x="4408" y="2015"/>
                  </a:lnTo>
                  <a:lnTo>
                    <a:pt x="4786" y="1638"/>
                  </a:lnTo>
                  <a:lnTo>
                    <a:pt x="4912" y="1260"/>
                  </a:lnTo>
                  <a:lnTo>
                    <a:pt x="4786" y="882"/>
                  </a:lnTo>
                  <a:lnTo>
                    <a:pt x="4408" y="504"/>
                  </a:lnTo>
                  <a:lnTo>
                    <a:pt x="3527" y="126"/>
                  </a:lnTo>
                  <a:lnTo>
                    <a:pt x="2519" y="0"/>
                  </a:lnTo>
                  <a:close/>
                </a:path>
              </a:pathLst>
            </a:custGeom>
            <a:solidFill>
              <a:srgbClr val="33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5" name="Google Shape;6565;p56"/>
            <p:cNvSpPr/>
            <p:nvPr/>
          </p:nvSpPr>
          <p:spPr>
            <a:xfrm>
              <a:off x="5161900" y="2270272"/>
              <a:ext cx="109349" cy="273356"/>
            </a:xfrm>
            <a:custGeom>
              <a:avLst/>
              <a:gdLst/>
              <a:ahLst/>
              <a:cxnLst/>
              <a:rect l="l" t="t" r="r" b="b"/>
              <a:pathLst>
                <a:path w="3023" h="7557" extrusionOk="0">
                  <a:moveTo>
                    <a:pt x="0" y="1"/>
                  </a:moveTo>
                  <a:lnTo>
                    <a:pt x="0" y="6675"/>
                  </a:lnTo>
                  <a:lnTo>
                    <a:pt x="126" y="6927"/>
                  </a:lnTo>
                  <a:lnTo>
                    <a:pt x="378" y="7305"/>
                  </a:lnTo>
                  <a:lnTo>
                    <a:pt x="882" y="7431"/>
                  </a:lnTo>
                  <a:lnTo>
                    <a:pt x="1511" y="7557"/>
                  </a:lnTo>
                  <a:lnTo>
                    <a:pt x="2015" y="7431"/>
                  </a:lnTo>
                  <a:lnTo>
                    <a:pt x="2519" y="7305"/>
                  </a:lnTo>
                  <a:lnTo>
                    <a:pt x="2896" y="6927"/>
                  </a:lnTo>
                  <a:lnTo>
                    <a:pt x="3022" y="6675"/>
                  </a:lnTo>
                  <a:lnTo>
                    <a:pt x="3022" y="1"/>
                  </a:lnTo>
                  <a:lnTo>
                    <a:pt x="2896" y="253"/>
                  </a:lnTo>
                  <a:lnTo>
                    <a:pt x="2645" y="631"/>
                  </a:lnTo>
                  <a:lnTo>
                    <a:pt x="2141" y="756"/>
                  </a:lnTo>
                  <a:lnTo>
                    <a:pt x="1511" y="882"/>
                  </a:lnTo>
                  <a:lnTo>
                    <a:pt x="1007" y="756"/>
                  </a:lnTo>
                  <a:lnTo>
                    <a:pt x="504" y="631"/>
                  </a:lnTo>
                  <a:lnTo>
                    <a:pt x="126" y="253"/>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6" name="Google Shape;6566;p56"/>
            <p:cNvSpPr/>
            <p:nvPr/>
          </p:nvSpPr>
          <p:spPr>
            <a:xfrm>
              <a:off x="5161900" y="2238404"/>
              <a:ext cx="109349" cy="63808"/>
            </a:xfrm>
            <a:custGeom>
              <a:avLst/>
              <a:gdLst/>
              <a:ahLst/>
              <a:cxnLst/>
              <a:rect l="l" t="t" r="r" b="b"/>
              <a:pathLst>
                <a:path w="3023" h="1764" extrusionOk="0">
                  <a:moveTo>
                    <a:pt x="1007" y="0"/>
                  </a:moveTo>
                  <a:lnTo>
                    <a:pt x="504" y="252"/>
                  </a:lnTo>
                  <a:lnTo>
                    <a:pt x="126" y="504"/>
                  </a:lnTo>
                  <a:lnTo>
                    <a:pt x="0" y="882"/>
                  </a:lnTo>
                  <a:lnTo>
                    <a:pt x="126" y="1134"/>
                  </a:lnTo>
                  <a:lnTo>
                    <a:pt x="504" y="1512"/>
                  </a:lnTo>
                  <a:lnTo>
                    <a:pt x="1007" y="1637"/>
                  </a:lnTo>
                  <a:lnTo>
                    <a:pt x="1511" y="1763"/>
                  </a:lnTo>
                  <a:lnTo>
                    <a:pt x="2141" y="1637"/>
                  </a:lnTo>
                  <a:lnTo>
                    <a:pt x="2645" y="1512"/>
                  </a:lnTo>
                  <a:lnTo>
                    <a:pt x="2896" y="1134"/>
                  </a:lnTo>
                  <a:lnTo>
                    <a:pt x="3022" y="882"/>
                  </a:lnTo>
                  <a:lnTo>
                    <a:pt x="2896" y="504"/>
                  </a:lnTo>
                  <a:lnTo>
                    <a:pt x="2645" y="252"/>
                  </a:lnTo>
                  <a:lnTo>
                    <a:pt x="2141" y="0"/>
                  </a:lnTo>
                  <a:close/>
                </a:path>
              </a:pathLst>
            </a:custGeom>
            <a:solidFill>
              <a:srgbClr val="99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7" name="Google Shape;6567;p56"/>
            <p:cNvSpPr/>
            <p:nvPr/>
          </p:nvSpPr>
          <p:spPr>
            <a:xfrm>
              <a:off x="5180095" y="2256635"/>
              <a:ext cx="72924" cy="27346"/>
            </a:xfrm>
            <a:custGeom>
              <a:avLst/>
              <a:gdLst/>
              <a:ahLst/>
              <a:cxnLst/>
              <a:rect l="l" t="t" r="r" b="b"/>
              <a:pathLst>
                <a:path w="2016" h="756" extrusionOk="0">
                  <a:moveTo>
                    <a:pt x="630" y="0"/>
                  </a:moveTo>
                  <a:lnTo>
                    <a:pt x="253" y="126"/>
                  </a:lnTo>
                  <a:lnTo>
                    <a:pt x="1" y="378"/>
                  </a:lnTo>
                  <a:lnTo>
                    <a:pt x="253" y="504"/>
                  </a:lnTo>
                  <a:lnTo>
                    <a:pt x="630" y="630"/>
                  </a:lnTo>
                  <a:lnTo>
                    <a:pt x="1008" y="756"/>
                  </a:lnTo>
                  <a:lnTo>
                    <a:pt x="1512" y="630"/>
                  </a:lnTo>
                  <a:lnTo>
                    <a:pt x="1890" y="504"/>
                  </a:lnTo>
                  <a:lnTo>
                    <a:pt x="2016" y="378"/>
                  </a:lnTo>
                  <a:lnTo>
                    <a:pt x="1890" y="126"/>
                  </a:lnTo>
                  <a:lnTo>
                    <a:pt x="1512" y="0"/>
                  </a:lnTo>
                  <a:close/>
                </a:path>
              </a:pathLst>
            </a:custGeom>
            <a:solidFill>
              <a:srgbClr val="33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8" name="Google Shape;6568;p56"/>
            <p:cNvSpPr/>
            <p:nvPr/>
          </p:nvSpPr>
          <p:spPr>
            <a:xfrm>
              <a:off x="5280330" y="2010626"/>
              <a:ext cx="72924" cy="514807"/>
            </a:xfrm>
            <a:custGeom>
              <a:avLst/>
              <a:gdLst/>
              <a:ahLst/>
              <a:cxnLst/>
              <a:rect l="l" t="t" r="r" b="b"/>
              <a:pathLst>
                <a:path w="2016" h="14232" extrusionOk="0">
                  <a:moveTo>
                    <a:pt x="0" y="1"/>
                  </a:moveTo>
                  <a:lnTo>
                    <a:pt x="0" y="13601"/>
                  </a:lnTo>
                  <a:lnTo>
                    <a:pt x="126" y="13853"/>
                  </a:lnTo>
                  <a:lnTo>
                    <a:pt x="378" y="14105"/>
                  </a:lnTo>
                  <a:lnTo>
                    <a:pt x="630" y="14231"/>
                  </a:lnTo>
                  <a:lnTo>
                    <a:pt x="1385" y="14231"/>
                  </a:lnTo>
                  <a:lnTo>
                    <a:pt x="1763" y="14105"/>
                  </a:lnTo>
                  <a:lnTo>
                    <a:pt x="2015" y="13853"/>
                  </a:lnTo>
                  <a:lnTo>
                    <a:pt x="2015" y="13601"/>
                  </a:lnTo>
                  <a:lnTo>
                    <a:pt x="2015" y="253"/>
                  </a:lnTo>
                  <a:lnTo>
                    <a:pt x="1763" y="504"/>
                  </a:lnTo>
                  <a:lnTo>
                    <a:pt x="1385" y="630"/>
                  </a:lnTo>
                  <a:lnTo>
                    <a:pt x="630" y="630"/>
                  </a:lnTo>
                  <a:lnTo>
                    <a:pt x="378" y="504"/>
                  </a:lnTo>
                  <a:lnTo>
                    <a:pt x="126" y="253"/>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9" name="Google Shape;6569;p56"/>
            <p:cNvSpPr/>
            <p:nvPr/>
          </p:nvSpPr>
          <p:spPr>
            <a:xfrm>
              <a:off x="5280330" y="1992431"/>
              <a:ext cx="72924" cy="41020"/>
            </a:xfrm>
            <a:custGeom>
              <a:avLst/>
              <a:gdLst/>
              <a:ahLst/>
              <a:cxnLst/>
              <a:rect l="l" t="t" r="r" b="b"/>
              <a:pathLst>
                <a:path w="2016" h="1134" extrusionOk="0">
                  <a:moveTo>
                    <a:pt x="630" y="0"/>
                  </a:moveTo>
                  <a:lnTo>
                    <a:pt x="378" y="126"/>
                  </a:lnTo>
                  <a:lnTo>
                    <a:pt x="126" y="378"/>
                  </a:lnTo>
                  <a:lnTo>
                    <a:pt x="0" y="504"/>
                  </a:lnTo>
                  <a:lnTo>
                    <a:pt x="126" y="756"/>
                  </a:lnTo>
                  <a:lnTo>
                    <a:pt x="378" y="1007"/>
                  </a:lnTo>
                  <a:lnTo>
                    <a:pt x="630" y="1133"/>
                  </a:lnTo>
                  <a:lnTo>
                    <a:pt x="1385" y="1133"/>
                  </a:lnTo>
                  <a:lnTo>
                    <a:pt x="1763" y="1007"/>
                  </a:lnTo>
                  <a:lnTo>
                    <a:pt x="2015" y="756"/>
                  </a:lnTo>
                  <a:lnTo>
                    <a:pt x="2015" y="504"/>
                  </a:lnTo>
                  <a:lnTo>
                    <a:pt x="2015" y="378"/>
                  </a:lnTo>
                  <a:lnTo>
                    <a:pt x="1763" y="126"/>
                  </a:lnTo>
                  <a:lnTo>
                    <a:pt x="1385" y="0"/>
                  </a:lnTo>
                  <a:close/>
                </a:path>
              </a:pathLst>
            </a:custGeom>
            <a:solidFill>
              <a:srgbClr val="99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0" name="Google Shape;6570;p56"/>
            <p:cNvSpPr/>
            <p:nvPr/>
          </p:nvSpPr>
          <p:spPr>
            <a:xfrm>
              <a:off x="5289445" y="2001510"/>
              <a:ext cx="54693" cy="22825"/>
            </a:xfrm>
            <a:custGeom>
              <a:avLst/>
              <a:gdLst/>
              <a:ahLst/>
              <a:cxnLst/>
              <a:rect l="l" t="t" r="r" b="b"/>
              <a:pathLst>
                <a:path w="1512" h="631" extrusionOk="0">
                  <a:moveTo>
                    <a:pt x="504" y="1"/>
                  </a:moveTo>
                  <a:lnTo>
                    <a:pt x="252" y="127"/>
                  </a:lnTo>
                  <a:lnTo>
                    <a:pt x="0" y="253"/>
                  </a:lnTo>
                  <a:lnTo>
                    <a:pt x="252" y="505"/>
                  </a:lnTo>
                  <a:lnTo>
                    <a:pt x="504" y="631"/>
                  </a:lnTo>
                  <a:lnTo>
                    <a:pt x="1133" y="631"/>
                  </a:lnTo>
                  <a:lnTo>
                    <a:pt x="1385" y="505"/>
                  </a:lnTo>
                  <a:lnTo>
                    <a:pt x="1511" y="253"/>
                  </a:lnTo>
                  <a:lnTo>
                    <a:pt x="1385" y="127"/>
                  </a:lnTo>
                  <a:lnTo>
                    <a:pt x="1133" y="1"/>
                  </a:lnTo>
                  <a:close/>
                </a:path>
              </a:pathLst>
            </a:custGeom>
            <a:solidFill>
              <a:srgbClr val="33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71" name="Google Shape;6571;p56"/>
          <p:cNvGrpSpPr/>
          <p:nvPr/>
        </p:nvGrpSpPr>
        <p:grpSpPr>
          <a:xfrm>
            <a:off x="815973" y="3557648"/>
            <a:ext cx="345265" cy="349848"/>
            <a:chOff x="3979435" y="1976585"/>
            <a:chExt cx="345265" cy="349848"/>
          </a:xfrm>
        </p:grpSpPr>
        <p:sp>
          <p:nvSpPr>
            <p:cNvPr id="6572" name="Google Shape;6572;p56"/>
            <p:cNvSpPr/>
            <p:nvPr/>
          </p:nvSpPr>
          <p:spPr>
            <a:xfrm>
              <a:off x="3979435" y="1976585"/>
              <a:ext cx="345265" cy="349848"/>
            </a:xfrm>
            <a:custGeom>
              <a:avLst/>
              <a:gdLst/>
              <a:ahLst/>
              <a:cxnLst/>
              <a:rect l="l" t="t" r="r" b="b"/>
              <a:pathLst>
                <a:path w="10848" h="10992" extrusionOk="0">
                  <a:moveTo>
                    <a:pt x="6632" y="322"/>
                  </a:moveTo>
                  <a:cubicBezTo>
                    <a:pt x="6859" y="322"/>
                    <a:pt x="7013" y="501"/>
                    <a:pt x="7013" y="715"/>
                  </a:cubicBezTo>
                  <a:cubicBezTo>
                    <a:pt x="7013" y="929"/>
                    <a:pt x="6835" y="1096"/>
                    <a:pt x="6632" y="1096"/>
                  </a:cubicBezTo>
                  <a:lnTo>
                    <a:pt x="4906" y="1096"/>
                  </a:lnTo>
                  <a:cubicBezTo>
                    <a:pt x="4680" y="1096"/>
                    <a:pt x="4513" y="918"/>
                    <a:pt x="4513" y="715"/>
                  </a:cubicBezTo>
                  <a:cubicBezTo>
                    <a:pt x="4513" y="489"/>
                    <a:pt x="4692" y="322"/>
                    <a:pt x="4906" y="322"/>
                  </a:cubicBezTo>
                  <a:close/>
                  <a:moveTo>
                    <a:pt x="5966" y="1429"/>
                  </a:moveTo>
                  <a:lnTo>
                    <a:pt x="5966" y="1965"/>
                  </a:lnTo>
                  <a:lnTo>
                    <a:pt x="5561" y="1965"/>
                  </a:lnTo>
                  <a:lnTo>
                    <a:pt x="5561" y="1429"/>
                  </a:lnTo>
                  <a:close/>
                  <a:moveTo>
                    <a:pt x="5775" y="2289"/>
                  </a:moveTo>
                  <a:cubicBezTo>
                    <a:pt x="6988" y="2289"/>
                    <a:pt x="8193" y="2825"/>
                    <a:pt x="9026" y="3835"/>
                  </a:cubicBezTo>
                  <a:cubicBezTo>
                    <a:pt x="10466" y="5620"/>
                    <a:pt x="10204" y="8276"/>
                    <a:pt x="8407" y="9728"/>
                  </a:cubicBezTo>
                  <a:cubicBezTo>
                    <a:pt x="7623" y="10362"/>
                    <a:pt x="6686" y="10670"/>
                    <a:pt x="5757" y="10670"/>
                  </a:cubicBezTo>
                  <a:cubicBezTo>
                    <a:pt x="4540" y="10670"/>
                    <a:pt x="3337" y="10141"/>
                    <a:pt x="2513" y="9121"/>
                  </a:cubicBezTo>
                  <a:cubicBezTo>
                    <a:pt x="429" y="6561"/>
                    <a:pt x="2001" y="2715"/>
                    <a:pt x="5251" y="2322"/>
                  </a:cubicBezTo>
                  <a:cubicBezTo>
                    <a:pt x="5425" y="2300"/>
                    <a:pt x="5601" y="2289"/>
                    <a:pt x="5775" y="2289"/>
                  </a:cubicBezTo>
                  <a:close/>
                  <a:moveTo>
                    <a:pt x="4906" y="1"/>
                  </a:moveTo>
                  <a:cubicBezTo>
                    <a:pt x="4501" y="1"/>
                    <a:pt x="4192" y="322"/>
                    <a:pt x="4192" y="715"/>
                  </a:cubicBezTo>
                  <a:cubicBezTo>
                    <a:pt x="4192" y="1108"/>
                    <a:pt x="4513" y="1429"/>
                    <a:pt x="4906" y="1429"/>
                  </a:cubicBezTo>
                  <a:lnTo>
                    <a:pt x="5239" y="1429"/>
                  </a:lnTo>
                  <a:lnTo>
                    <a:pt x="5239" y="1989"/>
                  </a:lnTo>
                  <a:cubicBezTo>
                    <a:pt x="1727" y="2394"/>
                    <a:pt x="1" y="6561"/>
                    <a:pt x="2263" y="9323"/>
                  </a:cubicBezTo>
                  <a:cubicBezTo>
                    <a:pt x="3160" y="10423"/>
                    <a:pt x="4463" y="10991"/>
                    <a:pt x="5774" y="10991"/>
                  </a:cubicBezTo>
                  <a:cubicBezTo>
                    <a:pt x="6777" y="10991"/>
                    <a:pt x="7785" y="10659"/>
                    <a:pt x="8621" y="9978"/>
                  </a:cubicBezTo>
                  <a:cubicBezTo>
                    <a:pt x="10550" y="8407"/>
                    <a:pt x="10847" y="5549"/>
                    <a:pt x="9264" y="3632"/>
                  </a:cubicBezTo>
                  <a:cubicBezTo>
                    <a:pt x="8490" y="2680"/>
                    <a:pt x="7406" y="2120"/>
                    <a:pt x="6287" y="1989"/>
                  </a:cubicBezTo>
                  <a:lnTo>
                    <a:pt x="6287" y="1429"/>
                  </a:lnTo>
                  <a:lnTo>
                    <a:pt x="6632" y="1429"/>
                  </a:lnTo>
                  <a:cubicBezTo>
                    <a:pt x="7037" y="1429"/>
                    <a:pt x="7347" y="1096"/>
                    <a:pt x="7347" y="715"/>
                  </a:cubicBezTo>
                  <a:cubicBezTo>
                    <a:pt x="7347" y="310"/>
                    <a:pt x="7013" y="1"/>
                    <a:pt x="663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3" name="Google Shape;6573;p56"/>
            <p:cNvSpPr/>
            <p:nvPr/>
          </p:nvSpPr>
          <p:spPr>
            <a:xfrm>
              <a:off x="4044236" y="2176685"/>
              <a:ext cx="144783" cy="123077"/>
            </a:xfrm>
            <a:custGeom>
              <a:avLst/>
              <a:gdLst/>
              <a:ahLst/>
              <a:cxnLst/>
              <a:rect l="l" t="t" r="r" b="b"/>
              <a:pathLst>
                <a:path w="4549" h="3867" extrusionOk="0">
                  <a:moveTo>
                    <a:pt x="203" y="0"/>
                  </a:moveTo>
                  <a:cubicBezTo>
                    <a:pt x="108" y="0"/>
                    <a:pt x="36" y="84"/>
                    <a:pt x="36" y="167"/>
                  </a:cubicBezTo>
                  <a:cubicBezTo>
                    <a:pt x="36" y="215"/>
                    <a:pt x="1" y="977"/>
                    <a:pt x="405" y="1822"/>
                  </a:cubicBezTo>
                  <a:cubicBezTo>
                    <a:pt x="667" y="2346"/>
                    <a:pt x="1048" y="2798"/>
                    <a:pt x="1525" y="3143"/>
                  </a:cubicBezTo>
                  <a:cubicBezTo>
                    <a:pt x="2186" y="3633"/>
                    <a:pt x="2944" y="3867"/>
                    <a:pt x="3694" y="3867"/>
                  </a:cubicBezTo>
                  <a:cubicBezTo>
                    <a:pt x="3929" y="3867"/>
                    <a:pt x="4164" y="3844"/>
                    <a:pt x="4394" y="3798"/>
                  </a:cubicBezTo>
                  <a:cubicBezTo>
                    <a:pt x="4489" y="3786"/>
                    <a:pt x="4549" y="3691"/>
                    <a:pt x="4537" y="3608"/>
                  </a:cubicBezTo>
                  <a:cubicBezTo>
                    <a:pt x="4526" y="3543"/>
                    <a:pt x="4446" y="3487"/>
                    <a:pt x="4368" y="3487"/>
                  </a:cubicBezTo>
                  <a:cubicBezTo>
                    <a:pt x="4361" y="3487"/>
                    <a:pt x="4354" y="3488"/>
                    <a:pt x="4346" y="3489"/>
                  </a:cubicBezTo>
                  <a:cubicBezTo>
                    <a:pt x="4139" y="3526"/>
                    <a:pt x="3932" y="3545"/>
                    <a:pt x="3725" y="3545"/>
                  </a:cubicBezTo>
                  <a:cubicBezTo>
                    <a:pt x="3018" y="3545"/>
                    <a:pt x="2326" y="3324"/>
                    <a:pt x="1727" y="2882"/>
                  </a:cubicBezTo>
                  <a:cubicBezTo>
                    <a:pt x="275" y="1810"/>
                    <a:pt x="370" y="167"/>
                    <a:pt x="370" y="167"/>
                  </a:cubicBezTo>
                  <a:cubicBezTo>
                    <a:pt x="370" y="84"/>
                    <a:pt x="298" y="0"/>
                    <a:pt x="20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4" name="Google Shape;6574;p56"/>
            <p:cNvSpPr/>
            <p:nvPr/>
          </p:nvSpPr>
          <p:spPr>
            <a:xfrm>
              <a:off x="4046910" y="2065957"/>
              <a:ext cx="204269" cy="100893"/>
            </a:xfrm>
            <a:custGeom>
              <a:avLst/>
              <a:gdLst/>
              <a:ahLst/>
              <a:cxnLst/>
              <a:rect l="l" t="t" r="r" b="b"/>
              <a:pathLst>
                <a:path w="6418" h="3170" extrusionOk="0">
                  <a:moveTo>
                    <a:pt x="3655" y="1"/>
                  </a:moveTo>
                  <a:cubicBezTo>
                    <a:pt x="1971" y="1"/>
                    <a:pt x="367" y="1170"/>
                    <a:pt x="12" y="3003"/>
                  </a:cubicBezTo>
                  <a:cubicBezTo>
                    <a:pt x="0" y="3086"/>
                    <a:pt x="71" y="3170"/>
                    <a:pt x="179" y="3170"/>
                  </a:cubicBezTo>
                  <a:cubicBezTo>
                    <a:pt x="250" y="3170"/>
                    <a:pt x="333" y="3110"/>
                    <a:pt x="345" y="3039"/>
                  </a:cubicBezTo>
                  <a:cubicBezTo>
                    <a:pt x="667" y="1358"/>
                    <a:pt x="2122" y="299"/>
                    <a:pt x="3652" y="299"/>
                  </a:cubicBezTo>
                  <a:cubicBezTo>
                    <a:pt x="4332" y="299"/>
                    <a:pt x="5027" y="509"/>
                    <a:pt x="5644" y="967"/>
                  </a:cubicBezTo>
                  <a:cubicBezTo>
                    <a:pt x="5822" y="1098"/>
                    <a:pt x="5965" y="1241"/>
                    <a:pt x="6120" y="1396"/>
                  </a:cubicBezTo>
                  <a:cubicBezTo>
                    <a:pt x="6155" y="1431"/>
                    <a:pt x="6208" y="1454"/>
                    <a:pt x="6257" y="1454"/>
                  </a:cubicBezTo>
                  <a:cubicBezTo>
                    <a:pt x="6290" y="1454"/>
                    <a:pt x="6322" y="1443"/>
                    <a:pt x="6346" y="1419"/>
                  </a:cubicBezTo>
                  <a:cubicBezTo>
                    <a:pt x="6406" y="1360"/>
                    <a:pt x="6417" y="1253"/>
                    <a:pt x="6358" y="1193"/>
                  </a:cubicBezTo>
                  <a:cubicBezTo>
                    <a:pt x="6191" y="1027"/>
                    <a:pt x="6025" y="860"/>
                    <a:pt x="5834" y="729"/>
                  </a:cubicBezTo>
                  <a:cubicBezTo>
                    <a:pt x="5159" y="229"/>
                    <a:pt x="4399" y="1"/>
                    <a:pt x="365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5" name="Google Shape;6575;p56"/>
            <p:cNvSpPr/>
            <p:nvPr/>
          </p:nvSpPr>
          <p:spPr>
            <a:xfrm>
              <a:off x="4195735" y="2118027"/>
              <a:ext cx="84247" cy="174224"/>
            </a:xfrm>
            <a:custGeom>
              <a:avLst/>
              <a:gdLst/>
              <a:ahLst/>
              <a:cxnLst/>
              <a:rect l="l" t="t" r="r" b="b"/>
              <a:pathLst>
                <a:path w="2647" h="5474" extrusionOk="0">
                  <a:moveTo>
                    <a:pt x="1952" y="0"/>
                  </a:moveTo>
                  <a:cubicBezTo>
                    <a:pt x="1920" y="0"/>
                    <a:pt x="1888" y="11"/>
                    <a:pt x="1861" y="33"/>
                  </a:cubicBezTo>
                  <a:cubicBezTo>
                    <a:pt x="1789" y="81"/>
                    <a:pt x="1753" y="176"/>
                    <a:pt x="1813" y="260"/>
                  </a:cubicBezTo>
                  <a:cubicBezTo>
                    <a:pt x="2158" y="795"/>
                    <a:pt x="2325" y="1403"/>
                    <a:pt x="2325" y="2046"/>
                  </a:cubicBezTo>
                  <a:cubicBezTo>
                    <a:pt x="2325" y="3451"/>
                    <a:pt x="1432" y="4689"/>
                    <a:pt x="182" y="5165"/>
                  </a:cubicBezTo>
                  <a:cubicBezTo>
                    <a:pt x="1" y="5229"/>
                    <a:pt x="67" y="5474"/>
                    <a:pt x="237" y="5474"/>
                  </a:cubicBezTo>
                  <a:cubicBezTo>
                    <a:pt x="257" y="5474"/>
                    <a:pt x="278" y="5470"/>
                    <a:pt x="301" y="5463"/>
                  </a:cubicBezTo>
                  <a:cubicBezTo>
                    <a:pt x="1682" y="4927"/>
                    <a:pt x="2646" y="3593"/>
                    <a:pt x="2646" y="2022"/>
                  </a:cubicBezTo>
                  <a:cubicBezTo>
                    <a:pt x="2646" y="1343"/>
                    <a:pt x="2456" y="653"/>
                    <a:pt x="2087" y="81"/>
                  </a:cubicBezTo>
                  <a:cubicBezTo>
                    <a:pt x="2057" y="29"/>
                    <a:pt x="2004" y="0"/>
                    <a:pt x="195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6" name="Google Shape;6576;p56"/>
            <p:cNvSpPr/>
            <p:nvPr/>
          </p:nvSpPr>
          <p:spPr>
            <a:xfrm>
              <a:off x="4109037" y="2161153"/>
              <a:ext cx="81510" cy="55348"/>
            </a:xfrm>
            <a:custGeom>
              <a:avLst/>
              <a:gdLst/>
              <a:ahLst/>
              <a:cxnLst/>
              <a:rect l="l" t="t" r="r" b="b"/>
              <a:pathLst>
                <a:path w="2561" h="1739" extrusionOk="0">
                  <a:moveTo>
                    <a:pt x="1691" y="333"/>
                  </a:moveTo>
                  <a:cubicBezTo>
                    <a:pt x="1965" y="333"/>
                    <a:pt x="2144" y="655"/>
                    <a:pt x="1965" y="881"/>
                  </a:cubicBezTo>
                  <a:cubicBezTo>
                    <a:pt x="1900" y="968"/>
                    <a:pt x="1790" y="1020"/>
                    <a:pt x="1682" y="1020"/>
                  </a:cubicBezTo>
                  <a:cubicBezTo>
                    <a:pt x="1613" y="1020"/>
                    <a:pt x="1545" y="999"/>
                    <a:pt x="1489" y="953"/>
                  </a:cubicBezTo>
                  <a:cubicBezTo>
                    <a:pt x="1215" y="762"/>
                    <a:pt x="1370" y="333"/>
                    <a:pt x="1691" y="333"/>
                  </a:cubicBezTo>
                  <a:close/>
                  <a:moveTo>
                    <a:pt x="1691" y="0"/>
                  </a:moveTo>
                  <a:cubicBezTo>
                    <a:pt x="1584" y="0"/>
                    <a:pt x="1334" y="36"/>
                    <a:pt x="1156" y="274"/>
                  </a:cubicBezTo>
                  <a:cubicBezTo>
                    <a:pt x="1025" y="453"/>
                    <a:pt x="989" y="655"/>
                    <a:pt x="1048" y="845"/>
                  </a:cubicBezTo>
                  <a:lnTo>
                    <a:pt x="132" y="1441"/>
                  </a:lnTo>
                  <a:cubicBezTo>
                    <a:pt x="1" y="1536"/>
                    <a:pt x="60" y="1738"/>
                    <a:pt x="215" y="1738"/>
                  </a:cubicBezTo>
                  <a:cubicBezTo>
                    <a:pt x="310" y="1738"/>
                    <a:pt x="263" y="1726"/>
                    <a:pt x="1215" y="1131"/>
                  </a:cubicBezTo>
                  <a:cubicBezTo>
                    <a:pt x="1347" y="1275"/>
                    <a:pt x="1521" y="1344"/>
                    <a:pt x="1693" y="1344"/>
                  </a:cubicBezTo>
                  <a:cubicBezTo>
                    <a:pt x="1893" y="1344"/>
                    <a:pt x="2093" y="1251"/>
                    <a:pt x="2227" y="1072"/>
                  </a:cubicBezTo>
                  <a:cubicBezTo>
                    <a:pt x="2560" y="631"/>
                    <a:pt x="2251" y="0"/>
                    <a:pt x="169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7" name="Google Shape;6577;p56"/>
            <p:cNvSpPr/>
            <p:nvPr/>
          </p:nvSpPr>
          <p:spPr>
            <a:xfrm>
              <a:off x="4157160" y="2083080"/>
              <a:ext cx="10662" cy="29218"/>
            </a:xfrm>
            <a:custGeom>
              <a:avLst/>
              <a:gdLst/>
              <a:ahLst/>
              <a:cxnLst/>
              <a:rect l="l" t="t" r="r" b="b"/>
              <a:pathLst>
                <a:path w="335" h="918" extrusionOk="0">
                  <a:moveTo>
                    <a:pt x="167" y="0"/>
                  </a:moveTo>
                  <a:cubicBezTo>
                    <a:pt x="72" y="0"/>
                    <a:pt x="1" y="72"/>
                    <a:pt x="1" y="167"/>
                  </a:cubicBezTo>
                  <a:lnTo>
                    <a:pt x="1" y="762"/>
                  </a:lnTo>
                  <a:cubicBezTo>
                    <a:pt x="1" y="846"/>
                    <a:pt x="72" y="917"/>
                    <a:pt x="167" y="917"/>
                  </a:cubicBezTo>
                  <a:cubicBezTo>
                    <a:pt x="275" y="917"/>
                    <a:pt x="334" y="846"/>
                    <a:pt x="334" y="762"/>
                  </a:cubicBezTo>
                  <a:lnTo>
                    <a:pt x="334" y="167"/>
                  </a:lnTo>
                  <a:cubicBezTo>
                    <a:pt x="334" y="72"/>
                    <a:pt x="263" y="0"/>
                    <a:pt x="16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8" name="Google Shape;6578;p56"/>
            <p:cNvSpPr/>
            <p:nvPr/>
          </p:nvSpPr>
          <p:spPr>
            <a:xfrm>
              <a:off x="4109419" y="2096034"/>
              <a:ext cx="21261" cy="26862"/>
            </a:xfrm>
            <a:custGeom>
              <a:avLst/>
              <a:gdLst/>
              <a:ahLst/>
              <a:cxnLst/>
              <a:rect l="l" t="t" r="r" b="b"/>
              <a:pathLst>
                <a:path w="668" h="844" extrusionOk="0">
                  <a:moveTo>
                    <a:pt x="183" y="0"/>
                  </a:moveTo>
                  <a:cubicBezTo>
                    <a:pt x="156" y="0"/>
                    <a:pt x="130" y="7"/>
                    <a:pt x="108" y="22"/>
                  </a:cubicBezTo>
                  <a:cubicBezTo>
                    <a:pt x="36" y="70"/>
                    <a:pt x="1" y="177"/>
                    <a:pt x="48" y="248"/>
                  </a:cubicBezTo>
                  <a:lnTo>
                    <a:pt x="346" y="772"/>
                  </a:lnTo>
                  <a:cubicBezTo>
                    <a:pt x="393" y="808"/>
                    <a:pt x="429" y="844"/>
                    <a:pt x="489" y="844"/>
                  </a:cubicBezTo>
                  <a:cubicBezTo>
                    <a:pt x="524" y="844"/>
                    <a:pt x="548" y="844"/>
                    <a:pt x="572" y="832"/>
                  </a:cubicBezTo>
                  <a:cubicBezTo>
                    <a:pt x="643" y="784"/>
                    <a:pt x="667" y="677"/>
                    <a:pt x="632" y="605"/>
                  </a:cubicBezTo>
                  <a:lnTo>
                    <a:pt x="334" y="82"/>
                  </a:lnTo>
                  <a:cubicBezTo>
                    <a:pt x="301" y="33"/>
                    <a:pt x="241" y="0"/>
                    <a:pt x="18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9" name="Google Shape;6579;p56"/>
            <p:cNvSpPr/>
            <p:nvPr/>
          </p:nvSpPr>
          <p:spPr>
            <a:xfrm>
              <a:off x="4074950" y="2130121"/>
              <a:ext cx="28454" cy="19669"/>
            </a:xfrm>
            <a:custGeom>
              <a:avLst/>
              <a:gdLst/>
              <a:ahLst/>
              <a:cxnLst/>
              <a:rect l="l" t="t" r="r" b="b"/>
              <a:pathLst>
                <a:path w="894" h="618" extrusionOk="0">
                  <a:moveTo>
                    <a:pt x="188" y="1"/>
                  </a:moveTo>
                  <a:cubicBezTo>
                    <a:pt x="130" y="1"/>
                    <a:pt x="72" y="33"/>
                    <a:pt x="48" y="82"/>
                  </a:cubicBezTo>
                  <a:cubicBezTo>
                    <a:pt x="0" y="154"/>
                    <a:pt x="24" y="261"/>
                    <a:pt x="107" y="308"/>
                  </a:cubicBezTo>
                  <a:lnTo>
                    <a:pt x="619" y="606"/>
                  </a:lnTo>
                  <a:cubicBezTo>
                    <a:pt x="655" y="618"/>
                    <a:pt x="679" y="618"/>
                    <a:pt x="703" y="618"/>
                  </a:cubicBezTo>
                  <a:cubicBezTo>
                    <a:pt x="762" y="618"/>
                    <a:pt x="798" y="594"/>
                    <a:pt x="834" y="546"/>
                  </a:cubicBezTo>
                  <a:cubicBezTo>
                    <a:pt x="893" y="475"/>
                    <a:pt x="881" y="368"/>
                    <a:pt x="786" y="320"/>
                  </a:cubicBezTo>
                  <a:lnTo>
                    <a:pt x="262" y="23"/>
                  </a:lnTo>
                  <a:cubicBezTo>
                    <a:pt x="240" y="8"/>
                    <a:pt x="214" y="1"/>
                    <a:pt x="18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0" name="Google Shape;6580;p56"/>
            <p:cNvSpPr/>
            <p:nvPr/>
          </p:nvSpPr>
          <p:spPr>
            <a:xfrm>
              <a:off x="4063555" y="2177067"/>
              <a:ext cx="29218" cy="10630"/>
            </a:xfrm>
            <a:custGeom>
              <a:avLst/>
              <a:gdLst/>
              <a:ahLst/>
              <a:cxnLst/>
              <a:rect l="l" t="t" r="r" b="b"/>
              <a:pathLst>
                <a:path w="918" h="334" extrusionOk="0">
                  <a:moveTo>
                    <a:pt x="168" y="0"/>
                  </a:moveTo>
                  <a:cubicBezTo>
                    <a:pt x="72" y="0"/>
                    <a:pt x="1" y="83"/>
                    <a:pt x="1" y="167"/>
                  </a:cubicBezTo>
                  <a:cubicBezTo>
                    <a:pt x="1" y="262"/>
                    <a:pt x="72" y="334"/>
                    <a:pt x="168" y="334"/>
                  </a:cubicBezTo>
                  <a:lnTo>
                    <a:pt x="763" y="334"/>
                  </a:lnTo>
                  <a:cubicBezTo>
                    <a:pt x="846" y="334"/>
                    <a:pt x="918" y="262"/>
                    <a:pt x="918" y="167"/>
                  </a:cubicBezTo>
                  <a:cubicBezTo>
                    <a:pt x="918" y="83"/>
                    <a:pt x="846" y="0"/>
                    <a:pt x="7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1" name="Google Shape;6581;p56"/>
            <p:cNvSpPr/>
            <p:nvPr/>
          </p:nvSpPr>
          <p:spPr>
            <a:xfrm>
              <a:off x="4073804" y="2215005"/>
              <a:ext cx="29600" cy="20051"/>
            </a:xfrm>
            <a:custGeom>
              <a:avLst/>
              <a:gdLst/>
              <a:ahLst/>
              <a:cxnLst/>
              <a:rect l="l" t="t" r="r" b="b"/>
              <a:pathLst>
                <a:path w="930" h="630" extrusionOk="0">
                  <a:moveTo>
                    <a:pt x="735" y="1"/>
                  </a:moveTo>
                  <a:cubicBezTo>
                    <a:pt x="709" y="1"/>
                    <a:pt x="681" y="8"/>
                    <a:pt x="655" y="23"/>
                  </a:cubicBezTo>
                  <a:lnTo>
                    <a:pt x="143" y="320"/>
                  </a:lnTo>
                  <a:cubicBezTo>
                    <a:pt x="0" y="404"/>
                    <a:pt x="60" y="630"/>
                    <a:pt x="227" y="630"/>
                  </a:cubicBezTo>
                  <a:cubicBezTo>
                    <a:pt x="298" y="630"/>
                    <a:pt x="298" y="606"/>
                    <a:pt x="822" y="308"/>
                  </a:cubicBezTo>
                  <a:cubicBezTo>
                    <a:pt x="893" y="261"/>
                    <a:pt x="929" y="154"/>
                    <a:pt x="881" y="82"/>
                  </a:cubicBezTo>
                  <a:cubicBezTo>
                    <a:pt x="849" y="33"/>
                    <a:pt x="794" y="1"/>
                    <a:pt x="73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2" name="Google Shape;6582;p56"/>
            <p:cNvSpPr/>
            <p:nvPr/>
          </p:nvSpPr>
          <p:spPr>
            <a:xfrm>
              <a:off x="4109419" y="2242472"/>
              <a:ext cx="21261" cy="26703"/>
            </a:xfrm>
            <a:custGeom>
              <a:avLst/>
              <a:gdLst/>
              <a:ahLst/>
              <a:cxnLst/>
              <a:rect l="l" t="t" r="r" b="b"/>
              <a:pathLst>
                <a:path w="668" h="839" extrusionOk="0">
                  <a:moveTo>
                    <a:pt x="496" y="0"/>
                  </a:moveTo>
                  <a:cubicBezTo>
                    <a:pt x="441" y="0"/>
                    <a:pt x="391" y="27"/>
                    <a:pt x="358" y="76"/>
                  </a:cubicBezTo>
                  <a:lnTo>
                    <a:pt x="60" y="600"/>
                  </a:lnTo>
                  <a:cubicBezTo>
                    <a:pt x="1" y="707"/>
                    <a:pt x="72" y="838"/>
                    <a:pt x="191" y="838"/>
                  </a:cubicBezTo>
                  <a:cubicBezTo>
                    <a:pt x="251" y="838"/>
                    <a:pt x="298" y="815"/>
                    <a:pt x="334" y="767"/>
                  </a:cubicBezTo>
                  <a:lnTo>
                    <a:pt x="632" y="243"/>
                  </a:lnTo>
                  <a:cubicBezTo>
                    <a:pt x="667" y="172"/>
                    <a:pt x="643" y="64"/>
                    <a:pt x="572" y="17"/>
                  </a:cubicBezTo>
                  <a:cubicBezTo>
                    <a:pt x="546" y="6"/>
                    <a:pt x="520" y="0"/>
                    <a:pt x="49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3" name="Google Shape;6583;p56"/>
            <p:cNvSpPr/>
            <p:nvPr/>
          </p:nvSpPr>
          <p:spPr>
            <a:xfrm>
              <a:off x="4157924" y="2252466"/>
              <a:ext cx="10248" cy="29600"/>
            </a:xfrm>
            <a:custGeom>
              <a:avLst/>
              <a:gdLst/>
              <a:ahLst/>
              <a:cxnLst/>
              <a:rect l="l" t="t" r="r" b="b"/>
              <a:pathLst>
                <a:path w="322" h="930" extrusionOk="0">
                  <a:moveTo>
                    <a:pt x="155" y="0"/>
                  </a:moveTo>
                  <a:cubicBezTo>
                    <a:pt x="72" y="0"/>
                    <a:pt x="1" y="84"/>
                    <a:pt x="1" y="167"/>
                  </a:cubicBezTo>
                  <a:lnTo>
                    <a:pt x="1" y="762"/>
                  </a:lnTo>
                  <a:cubicBezTo>
                    <a:pt x="1" y="858"/>
                    <a:pt x="72" y="929"/>
                    <a:pt x="155" y="929"/>
                  </a:cubicBezTo>
                  <a:cubicBezTo>
                    <a:pt x="251" y="929"/>
                    <a:pt x="322" y="858"/>
                    <a:pt x="322" y="762"/>
                  </a:cubicBezTo>
                  <a:lnTo>
                    <a:pt x="322" y="167"/>
                  </a:lnTo>
                  <a:cubicBezTo>
                    <a:pt x="322" y="84"/>
                    <a:pt x="251" y="0"/>
                    <a:pt x="15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4" name="Google Shape;6584;p56"/>
            <p:cNvSpPr/>
            <p:nvPr/>
          </p:nvSpPr>
          <p:spPr>
            <a:xfrm>
              <a:off x="4194685" y="2242472"/>
              <a:ext cx="21261" cy="27022"/>
            </a:xfrm>
            <a:custGeom>
              <a:avLst/>
              <a:gdLst/>
              <a:ahLst/>
              <a:cxnLst/>
              <a:rect l="l" t="t" r="r" b="b"/>
              <a:pathLst>
                <a:path w="668" h="849" extrusionOk="0">
                  <a:moveTo>
                    <a:pt x="181" y="0"/>
                  </a:moveTo>
                  <a:cubicBezTo>
                    <a:pt x="155" y="0"/>
                    <a:pt x="130" y="6"/>
                    <a:pt x="108" y="17"/>
                  </a:cubicBezTo>
                  <a:cubicBezTo>
                    <a:pt x="36" y="64"/>
                    <a:pt x="0" y="172"/>
                    <a:pt x="48" y="243"/>
                  </a:cubicBezTo>
                  <a:lnTo>
                    <a:pt x="346" y="767"/>
                  </a:lnTo>
                  <a:cubicBezTo>
                    <a:pt x="378" y="816"/>
                    <a:pt x="428" y="848"/>
                    <a:pt x="487" y="848"/>
                  </a:cubicBezTo>
                  <a:cubicBezTo>
                    <a:pt x="513" y="848"/>
                    <a:pt x="542" y="841"/>
                    <a:pt x="572" y="826"/>
                  </a:cubicBezTo>
                  <a:cubicBezTo>
                    <a:pt x="643" y="779"/>
                    <a:pt x="667" y="672"/>
                    <a:pt x="631" y="600"/>
                  </a:cubicBezTo>
                  <a:lnTo>
                    <a:pt x="334" y="76"/>
                  </a:lnTo>
                  <a:cubicBezTo>
                    <a:pt x="301" y="27"/>
                    <a:pt x="240" y="0"/>
                    <a:pt x="18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5" name="Google Shape;6585;p56"/>
            <p:cNvSpPr/>
            <p:nvPr/>
          </p:nvSpPr>
          <p:spPr>
            <a:xfrm>
              <a:off x="4222343" y="2215387"/>
              <a:ext cx="27690" cy="19669"/>
            </a:xfrm>
            <a:custGeom>
              <a:avLst/>
              <a:gdLst/>
              <a:ahLst/>
              <a:cxnLst/>
              <a:rect l="l" t="t" r="r" b="b"/>
              <a:pathLst>
                <a:path w="870" h="618" extrusionOk="0">
                  <a:moveTo>
                    <a:pt x="176" y="1"/>
                  </a:moveTo>
                  <a:cubicBezTo>
                    <a:pt x="118" y="1"/>
                    <a:pt x="57" y="33"/>
                    <a:pt x="24" y="82"/>
                  </a:cubicBezTo>
                  <a:cubicBezTo>
                    <a:pt x="1" y="142"/>
                    <a:pt x="13" y="249"/>
                    <a:pt x="96" y="296"/>
                  </a:cubicBezTo>
                  <a:cubicBezTo>
                    <a:pt x="632" y="594"/>
                    <a:pt x="620" y="618"/>
                    <a:pt x="691" y="618"/>
                  </a:cubicBezTo>
                  <a:cubicBezTo>
                    <a:pt x="751" y="618"/>
                    <a:pt x="798" y="594"/>
                    <a:pt x="834" y="546"/>
                  </a:cubicBezTo>
                  <a:cubicBezTo>
                    <a:pt x="870" y="475"/>
                    <a:pt x="846" y="368"/>
                    <a:pt x="775" y="320"/>
                  </a:cubicBezTo>
                  <a:lnTo>
                    <a:pt x="251" y="22"/>
                  </a:lnTo>
                  <a:cubicBezTo>
                    <a:pt x="228" y="8"/>
                    <a:pt x="202" y="1"/>
                    <a:pt x="17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6" name="Google Shape;6586;p56"/>
            <p:cNvSpPr/>
            <p:nvPr/>
          </p:nvSpPr>
          <p:spPr>
            <a:xfrm>
              <a:off x="4232941" y="2177067"/>
              <a:ext cx="29600" cy="10630"/>
            </a:xfrm>
            <a:custGeom>
              <a:avLst/>
              <a:gdLst/>
              <a:ahLst/>
              <a:cxnLst/>
              <a:rect l="l" t="t" r="r" b="b"/>
              <a:pathLst>
                <a:path w="930" h="334" extrusionOk="0">
                  <a:moveTo>
                    <a:pt x="168" y="0"/>
                  </a:moveTo>
                  <a:cubicBezTo>
                    <a:pt x="72" y="0"/>
                    <a:pt x="1" y="83"/>
                    <a:pt x="1" y="167"/>
                  </a:cubicBezTo>
                  <a:cubicBezTo>
                    <a:pt x="1" y="262"/>
                    <a:pt x="72" y="334"/>
                    <a:pt x="168" y="334"/>
                  </a:cubicBezTo>
                  <a:lnTo>
                    <a:pt x="763" y="334"/>
                  </a:lnTo>
                  <a:cubicBezTo>
                    <a:pt x="858" y="334"/>
                    <a:pt x="930" y="262"/>
                    <a:pt x="930" y="167"/>
                  </a:cubicBezTo>
                  <a:cubicBezTo>
                    <a:pt x="930" y="83"/>
                    <a:pt x="858" y="0"/>
                    <a:pt x="7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7" name="Google Shape;6587;p56"/>
            <p:cNvSpPr/>
            <p:nvPr/>
          </p:nvSpPr>
          <p:spPr>
            <a:xfrm>
              <a:off x="4221579" y="2130694"/>
              <a:ext cx="28454" cy="19478"/>
            </a:xfrm>
            <a:custGeom>
              <a:avLst/>
              <a:gdLst/>
              <a:ahLst/>
              <a:cxnLst/>
              <a:rect l="l" t="t" r="r" b="b"/>
              <a:pathLst>
                <a:path w="894" h="612" extrusionOk="0">
                  <a:moveTo>
                    <a:pt x="706" y="0"/>
                  </a:moveTo>
                  <a:cubicBezTo>
                    <a:pt x="679" y="0"/>
                    <a:pt x="654" y="5"/>
                    <a:pt x="632" y="16"/>
                  </a:cubicBezTo>
                  <a:lnTo>
                    <a:pt x="108" y="314"/>
                  </a:lnTo>
                  <a:cubicBezTo>
                    <a:pt x="37" y="362"/>
                    <a:pt x="1" y="469"/>
                    <a:pt x="48" y="540"/>
                  </a:cubicBezTo>
                  <a:cubicBezTo>
                    <a:pt x="96" y="588"/>
                    <a:pt x="144" y="612"/>
                    <a:pt x="203" y="612"/>
                  </a:cubicBezTo>
                  <a:cubicBezTo>
                    <a:pt x="227" y="612"/>
                    <a:pt x="263" y="612"/>
                    <a:pt x="275" y="600"/>
                  </a:cubicBezTo>
                  <a:lnTo>
                    <a:pt x="799" y="302"/>
                  </a:lnTo>
                  <a:cubicBezTo>
                    <a:pt x="870" y="255"/>
                    <a:pt x="894" y="159"/>
                    <a:pt x="858" y="76"/>
                  </a:cubicBezTo>
                  <a:cubicBezTo>
                    <a:pt x="825" y="27"/>
                    <a:pt x="764" y="0"/>
                    <a:pt x="70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8" name="Google Shape;6588;p56"/>
            <p:cNvSpPr/>
            <p:nvPr/>
          </p:nvSpPr>
          <p:spPr>
            <a:xfrm>
              <a:off x="4194685" y="2095652"/>
              <a:ext cx="20879" cy="26862"/>
            </a:xfrm>
            <a:custGeom>
              <a:avLst/>
              <a:gdLst/>
              <a:ahLst/>
              <a:cxnLst/>
              <a:rect l="l" t="t" r="r" b="b"/>
              <a:pathLst>
                <a:path w="656" h="844" extrusionOk="0">
                  <a:moveTo>
                    <a:pt x="479" y="0"/>
                  </a:moveTo>
                  <a:cubicBezTo>
                    <a:pt x="428" y="0"/>
                    <a:pt x="378" y="33"/>
                    <a:pt x="346" y="82"/>
                  </a:cubicBezTo>
                  <a:lnTo>
                    <a:pt x="48" y="606"/>
                  </a:lnTo>
                  <a:cubicBezTo>
                    <a:pt x="0" y="677"/>
                    <a:pt x="36" y="784"/>
                    <a:pt x="108" y="820"/>
                  </a:cubicBezTo>
                  <a:cubicBezTo>
                    <a:pt x="131" y="844"/>
                    <a:pt x="167" y="844"/>
                    <a:pt x="179" y="844"/>
                  </a:cubicBezTo>
                  <a:cubicBezTo>
                    <a:pt x="239" y="844"/>
                    <a:pt x="286" y="808"/>
                    <a:pt x="310" y="760"/>
                  </a:cubicBezTo>
                  <a:lnTo>
                    <a:pt x="608" y="248"/>
                  </a:lnTo>
                  <a:cubicBezTo>
                    <a:pt x="655" y="165"/>
                    <a:pt x="631" y="70"/>
                    <a:pt x="548" y="22"/>
                  </a:cubicBezTo>
                  <a:cubicBezTo>
                    <a:pt x="526" y="7"/>
                    <a:pt x="502" y="0"/>
                    <a:pt x="4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89" name="Google Shape;6589;p56"/>
          <p:cNvGrpSpPr/>
          <p:nvPr/>
        </p:nvGrpSpPr>
        <p:grpSpPr>
          <a:xfrm>
            <a:off x="805918" y="1764148"/>
            <a:ext cx="365348" cy="364966"/>
            <a:chOff x="2640993" y="3357835"/>
            <a:chExt cx="365348" cy="364966"/>
          </a:xfrm>
        </p:grpSpPr>
        <p:sp>
          <p:nvSpPr>
            <p:cNvPr id="6590" name="Google Shape;6590;p56"/>
            <p:cNvSpPr/>
            <p:nvPr/>
          </p:nvSpPr>
          <p:spPr>
            <a:xfrm>
              <a:off x="2640993" y="3455227"/>
              <a:ext cx="365348" cy="267574"/>
            </a:xfrm>
            <a:custGeom>
              <a:avLst/>
              <a:gdLst/>
              <a:ahLst/>
              <a:cxnLst/>
              <a:rect l="l" t="t" r="r" b="b"/>
              <a:pathLst>
                <a:path w="11479" h="8407" extrusionOk="0">
                  <a:moveTo>
                    <a:pt x="5168" y="2311"/>
                  </a:moveTo>
                  <a:lnTo>
                    <a:pt x="5335" y="4859"/>
                  </a:lnTo>
                  <a:lnTo>
                    <a:pt x="4620" y="4859"/>
                  </a:lnTo>
                  <a:lnTo>
                    <a:pt x="4763" y="2311"/>
                  </a:lnTo>
                  <a:close/>
                  <a:moveTo>
                    <a:pt x="6966" y="2311"/>
                  </a:moveTo>
                  <a:lnTo>
                    <a:pt x="7133" y="4859"/>
                  </a:lnTo>
                  <a:lnTo>
                    <a:pt x="6418" y="4859"/>
                  </a:lnTo>
                  <a:lnTo>
                    <a:pt x="6561" y="2311"/>
                  </a:lnTo>
                  <a:close/>
                  <a:moveTo>
                    <a:pt x="8764" y="2311"/>
                  </a:moveTo>
                  <a:lnTo>
                    <a:pt x="8931" y="4859"/>
                  </a:lnTo>
                  <a:lnTo>
                    <a:pt x="8216" y="4859"/>
                  </a:lnTo>
                  <a:lnTo>
                    <a:pt x="8371" y="2311"/>
                  </a:lnTo>
                  <a:close/>
                  <a:moveTo>
                    <a:pt x="2156" y="5894"/>
                  </a:moveTo>
                  <a:lnTo>
                    <a:pt x="2144" y="6287"/>
                  </a:lnTo>
                  <a:lnTo>
                    <a:pt x="1549" y="6287"/>
                  </a:lnTo>
                  <a:cubicBezTo>
                    <a:pt x="1453" y="6287"/>
                    <a:pt x="1382" y="6359"/>
                    <a:pt x="1382" y="6442"/>
                  </a:cubicBezTo>
                  <a:cubicBezTo>
                    <a:pt x="1382" y="6537"/>
                    <a:pt x="1453" y="6609"/>
                    <a:pt x="1549" y="6609"/>
                  </a:cubicBezTo>
                  <a:lnTo>
                    <a:pt x="2132" y="6609"/>
                  </a:lnTo>
                  <a:lnTo>
                    <a:pt x="2096" y="8073"/>
                  </a:lnTo>
                  <a:lnTo>
                    <a:pt x="822" y="8073"/>
                  </a:lnTo>
                  <a:lnTo>
                    <a:pt x="822" y="6609"/>
                  </a:lnTo>
                  <a:lnTo>
                    <a:pt x="834" y="6609"/>
                  </a:lnTo>
                  <a:cubicBezTo>
                    <a:pt x="918" y="6609"/>
                    <a:pt x="1001" y="6537"/>
                    <a:pt x="1001" y="6442"/>
                  </a:cubicBezTo>
                  <a:cubicBezTo>
                    <a:pt x="1001" y="6359"/>
                    <a:pt x="918" y="6287"/>
                    <a:pt x="834" y="6287"/>
                  </a:cubicBezTo>
                  <a:cubicBezTo>
                    <a:pt x="727" y="6287"/>
                    <a:pt x="644" y="6192"/>
                    <a:pt x="644" y="6085"/>
                  </a:cubicBezTo>
                  <a:cubicBezTo>
                    <a:pt x="644" y="5990"/>
                    <a:pt x="727" y="5894"/>
                    <a:pt x="834" y="5894"/>
                  </a:cubicBezTo>
                  <a:close/>
                  <a:moveTo>
                    <a:pt x="3382" y="334"/>
                  </a:moveTo>
                  <a:lnTo>
                    <a:pt x="3489" y="4859"/>
                  </a:lnTo>
                  <a:lnTo>
                    <a:pt x="3192" y="4859"/>
                  </a:lnTo>
                  <a:cubicBezTo>
                    <a:pt x="2894" y="4859"/>
                    <a:pt x="2668" y="5097"/>
                    <a:pt x="2668" y="5371"/>
                  </a:cubicBezTo>
                  <a:cubicBezTo>
                    <a:pt x="2668" y="5537"/>
                    <a:pt x="2739" y="5668"/>
                    <a:pt x="2846" y="5775"/>
                  </a:cubicBezTo>
                  <a:lnTo>
                    <a:pt x="2846" y="8085"/>
                  </a:lnTo>
                  <a:lnTo>
                    <a:pt x="2454" y="8085"/>
                  </a:lnTo>
                  <a:lnTo>
                    <a:pt x="2632" y="334"/>
                  </a:lnTo>
                  <a:close/>
                  <a:moveTo>
                    <a:pt x="10359" y="5180"/>
                  </a:moveTo>
                  <a:cubicBezTo>
                    <a:pt x="10466" y="5180"/>
                    <a:pt x="10550" y="5275"/>
                    <a:pt x="10550" y="5371"/>
                  </a:cubicBezTo>
                  <a:cubicBezTo>
                    <a:pt x="10550" y="5478"/>
                    <a:pt x="10466" y="5573"/>
                    <a:pt x="10359" y="5573"/>
                  </a:cubicBezTo>
                  <a:lnTo>
                    <a:pt x="10002" y="5573"/>
                  </a:lnTo>
                  <a:cubicBezTo>
                    <a:pt x="9919" y="5573"/>
                    <a:pt x="9835" y="5644"/>
                    <a:pt x="9835" y="5728"/>
                  </a:cubicBezTo>
                  <a:cubicBezTo>
                    <a:pt x="9835" y="5823"/>
                    <a:pt x="9919" y="5894"/>
                    <a:pt x="10002" y="5894"/>
                  </a:cubicBezTo>
                  <a:lnTo>
                    <a:pt x="10371" y="5894"/>
                  </a:lnTo>
                  <a:lnTo>
                    <a:pt x="10371" y="8085"/>
                  </a:lnTo>
                  <a:lnTo>
                    <a:pt x="3156" y="8085"/>
                  </a:lnTo>
                  <a:lnTo>
                    <a:pt x="3156" y="5894"/>
                  </a:lnTo>
                  <a:lnTo>
                    <a:pt x="9288" y="5894"/>
                  </a:lnTo>
                  <a:cubicBezTo>
                    <a:pt x="9383" y="5894"/>
                    <a:pt x="9454" y="5823"/>
                    <a:pt x="9454" y="5728"/>
                  </a:cubicBezTo>
                  <a:cubicBezTo>
                    <a:pt x="9454" y="5644"/>
                    <a:pt x="9383" y="5573"/>
                    <a:pt x="9288" y="5573"/>
                  </a:cubicBezTo>
                  <a:lnTo>
                    <a:pt x="3168" y="5573"/>
                  </a:lnTo>
                  <a:cubicBezTo>
                    <a:pt x="3073" y="5573"/>
                    <a:pt x="2977" y="5478"/>
                    <a:pt x="2977" y="5371"/>
                  </a:cubicBezTo>
                  <a:cubicBezTo>
                    <a:pt x="2977" y="5275"/>
                    <a:pt x="3073" y="5180"/>
                    <a:pt x="3168" y="5180"/>
                  </a:cubicBezTo>
                  <a:close/>
                  <a:moveTo>
                    <a:pt x="2489" y="1"/>
                  </a:moveTo>
                  <a:cubicBezTo>
                    <a:pt x="2394" y="1"/>
                    <a:pt x="2323" y="72"/>
                    <a:pt x="2323" y="168"/>
                  </a:cubicBezTo>
                  <a:lnTo>
                    <a:pt x="2203" y="5561"/>
                  </a:lnTo>
                  <a:lnTo>
                    <a:pt x="882" y="5561"/>
                  </a:lnTo>
                  <a:cubicBezTo>
                    <a:pt x="584" y="5561"/>
                    <a:pt x="358" y="5799"/>
                    <a:pt x="358" y="6085"/>
                  </a:cubicBezTo>
                  <a:cubicBezTo>
                    <a:pt x="358" y="6252"/>
                    <a:pt x="429" y="6383"/>
                    <a:pt x="537" y="6490"/>
                  </a:cubicBezTo>
                  <a:lnTo>
                    <a:pt x="537" y="8085"/>
                  </a:lnTo>
                  <a:lnTo>
                    <a:pt x="168" y="8085"/>
                  </a:lnTo>
                  <a:cubicBezTo>
                    <a:pt x="72" y="8085"/>
                    <a:pt x="1" y="8157"/>
                    <a:pt x="1" y="8252"/>
                  </a:cubicBezTo>
                  <a:cubicBezTo>
                    <a:pt x="1" y="8335"/>
                    <a:pt x="72" y="8407"/>
                    <a:pt x="168" y="8407"/>
                  </a:cubicBezTo>
                  <a:lnTo>
                    <a:pt x="11312" y="8407"/>
                  </a:lnTo>
                  <a:cubicBezTo>
                    <a:pt x="11395" y="8407"/>
                    <a:pt x="11478" y="8335"/>
                    <a:pt x="11478" y="8252"/>
                  </a:cubicBezTo>
                  <a:cubicBezTo>
                    <a:pt x="11431" y="8157"/>
                    <a:pt x="11359" y="8085"/>
                    <a:pt x="11264" y="8085"/>
                  </a:cubicBezTo>
                  <a:lnTo>
                    <a:pt x="10716" y="8085"/>
                  </a:lnTo>
                  <a:lnTo>
                    <a:pt x="10716" y="5775"/>
                  </a:lnTo>
                  <a:cubicBezTo>
                    <a:pt x="10824" y="5668"/>
                    <a:pt x="10895" y="5537"/>
                    <a:pt x="10895" y="5371"/>
                  </a:cubicBezTo>
                  <a:cubicBezTo>
                    <a:pt x="10895" y="5073"/>
                    <a:pt x="10657" y="4859"/>
                    <a:pt x="10371" y="4859"/>
                  </a:cubicBezTo>
                  <a:lnTo>
                    <a:pt x="9276" y="4859"/>
                  </a:lnTo>
                  <a:lnTo>
                    <a:pt x="9109" y="2132"/>
                  </a:lnTo>
                  <a:cubicBezTo>
                    <a:pt x="9109" y="2037"/>
                    <a:pt x="9038" y="1965"/>
                    <a:pt x="8942" y="1965"/>
                  </a:cubicBezTo>
                  <a:lnTo>
                    <a:pt x="8228" y="1965"/>
                  </a:lnTo>
                  <a:cubicBezTo>
                    <a:pt x="8145" y="1965"/>
                    <a:pt x="8073" y="2037"/>
                    <a:pt x="8073" y="2132"/>
                  </a:cubicBezTo>
                  <a:lnTo>
                    <a:pt x="7907" y="4859"/>
                  </a:lnTo>
                  <a:lnTo>
                    <a:pt x="7502" y="4859"/>
                  </a:lnTo>
                  <a:lnTo>
                    <a:pt x="7335" y="2132"/>
                  </a:lnTo>
                  <a:cubicBezTo>
                    <a:pt x="7335" y="2037"/>
                    <a:pt x="7264" y="1965"/>
                    <a:pt x="7168" y="1965"/>
                  </a:cubicBezTo>
                  <a:lnTo>
                    <a:pt x="6466" y="1965"/>
                  </a:lnTo>
                  <a:cubicBezTo>
                    <a:pt x="6371" y="1965"/>
                    <a:pt x="6299" y="2037"/>
                    <a:pt x="6299" y="2132"/>
                  </a:cubicBezTo>
                  <a:lnTo>
                    <a:pt x="6133" y="4859"/>
                  </a:lnTo>
                  <a:lnTo>
                    <a:pt x="5728" y="4859"/>
                  </a:lnTo>
                  <a:lnTo>
                    <a:pt x="5561" y="2132"/>
                  </a:lnTo>
                  <a:cubicBezTo>
                    <a:pt x="5561" y="2037"/>
                    <a:pt x="5490" y="1965"/>
                    <a:pt x="5406" y="1965"/>
                  </a:cubicBezTo>
                  <a:lnTo>
                    <a:pt x="4620" y="1965"/>
                  </a:lnTo>
                  <a:cubicBezTo>
                    <a:pt x="4525" y="1965"/>
                    <a:pt x="4454" y="2037"/>
                    <a:pt x="4454" y="2132"/>
                  </a:cubicBezTo>
                  <a:lnTo>
                    <a:pt x="4287" y="4859"/>
                  </a:lnTo>
                  <a:lnTo>
                    <a:pt x="3823" y="4859"/>
                  </a:lnTo>
                  <a:lnTo>
                    <a:pt x="3716" y="168"/>
                  </a:lnTo>
                  <a:cubicBezTo>
                    <a:pt x="3716" y="72"/>
                    <a:pt x="3644" y="1"/>
                    <a:pt x="356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1" name="Google Shape;6591;p56"/>
            <p:cNvSpPr/>
            <p:nvPr/>
          </p:nvSpPr>
          <p:spPr>
            <a:xfrm>
              <a:off x="2724763" y="3357835"/>
              <a:ext cx="280050" cy="136476"/>
            </a:xfrm>
            <a:custGeom>
              <a:avLst/>
              <a:gdLst/>
              <a:ahLst/>
              <a:cxnLst/>
              <a:rect l="l" t="t" r="r" b="b"/>
              <a:pathLst>
                <a:path w="8799" h="4288" extrusionOk="0">
                  <a:moveTo>
                    <a:pt x="6656" y="1"/>
                  </a:moveTo>
                  <a:cubicBezTo>
                    <a:pt x="6156" y="1"/>
                    <a:pt x="5656" y="180"/>
                    <a:pt x="5286" y="501"/>
                  </a:cubicBezTo>
                  <a:cubicBezTo>
                    <a:pt x="5001" y="299"/>
                    <a:pt x="4679" y="168"/>
                    <a:pt x="4322" y="168"/>
                  </a:cubicBezTo>
                  <a:cubicBezTo>
                    <a:pt x="3905" y="168"/>
                    <a:pt x="3501" y="334"/>
                    <a:pt x="3191" y="632"/>
                  </a:cubicBezTo>
                  <a:cubicBezTo>
                    <a:pt x="3036" y="561"/>
                    <a:pt x="2858" y="525"/>
                    <a:pt x="2691" y="525"/>
                  </a:cubicBezTo>
                  <a:cubicBezTo>
                    <a:pt x="2191" y="525"/>
                    <a:pt x="1750" y="822"/>
                    <a:pt x="1548" y="1275"/>
                  </a:cubicBezTo>
                  <a:cubicBezTo>
                    <a:pt x="1476" y="1263"/>
                    <a:pt x="1417" y="1239"/>
                    <a:pt x="1346" y="1239"/>
                  </a:cubicBezTo>
                  <a:cubicBezTo>
                    <a:pt x="1000" y="1239"/>
                    <a:pt x="703" y="1465"/>
                    <a:pt x="584" y="1775"/>
                  </a:cubicBezTo>
                  <a:lnTo>
                    <a:pt x="524" y="1775"/>
                  </a:lnTo>
                  <a:cubicBezTo>
                    <a:pt x="226" y="1775"/>
                    <a:pt x="0" y="2013"/>
                    <a:pt x="0" y="2299"/>
                  </a:cubicBezTo>
                  <a:cubicBezTo>
                    <a:pt x="0" y="2394"/>
                    <a:pt x="72" y="2466"/>
                    <a:pt x="167" y="2466"/>
                  </a:cubicBezTo>
                  <a:cubicBezTo>
                    <a:pt x="262" y="2466"/>
                    <a:pt x="333" y="2394"/>
                    <a:pt x="333" y="2299"/>
                  </a:cubicBezTo>
                  <a:cubicBezTo>
                    <a:pt x="333" y="2192"/>
                    <a:pt x="417" y="2108"/>
                    <a:pt x="524" y="2108"/>
                  </a:cubicBezTo>
                  <a:cubicBezTo>
                    <a:pt x="560" y="2108"/>
                    <a:pt x="584" y="2120"/>
                    <a:pt x="631" y="2144"/>
                  </a:cubicBezTo>
                  <a:cubicBezTo>
                    <a:pt x="649" y="2156"/>
                    <a:pt x="679" y="2162"/>
                    <a:pt x="710" y="2162"/>
                  </a:cubicBezTo>
                  <a:cubicBezTo>
                    <a:pt x="741" y="2162"/>
                    <a:pt x="774" y="2156"/>
                    <a:pt x="798" y="2144"/>
                  </a:cubicBezTo>
                  <a:cubicBezTo>
                    <a:pt x="834" y="2108"/>
                    <a:pt x="881" y="2061"/>
                    <a:pt x="881" y="2001"/>
                  </a:cubicBezTo>
                  <a:cubicBezTo>
                    <a:pt x="893" y="1763"/>
                    <a:pt x="1095" y="1573"/>
                    <a:pt x="1346" y="1573"/>
                  </a:cubicBezTo>
                  <a:cubicBezTo>
                    <a:pt x="1417" y="1573"/>
                    <a:pt x="1488" y="1584"/>
                    <a:pt x="1572" y="1632"/>
                  </a:cubicBezTo>
                  <a:cubicBezTo>
                    <a:pt x="1591" y="1652"/>
                    <a:pt x="1618" y="1661"/>
                    <a:pt x="1646" y="1661"/>
                  </a:cubicBezTo>
                  <a:cubicBezTo>
                    <a:pt x="1669" y="1661"/>
                    <a:pt x="1693" y="1655"/>
                    <a:pt x="1715" y="1644"/>
                  </a:cubicBezTo>
                  <a:cubicBezTo>
                    <a:pt x="1762" y="1632"/>
                    <a:pt x="1810" y="1584"/>
                    <a:pt x="1822" y="1525"/>
                  </a:cubicBezTo>
                  <a:cubicBezTo>
                    <a:pt x="1929" y="1132"/>
                    <a:pt x="2286" y="858"/>
                    <a:pt x="2703" y="858"/>
                  </a:cubicBezTo>
                  <a:cubicBezTo>
                    <a:pt x="2846" y="858"/>
                    <a:pt x="3012" y="906"/>
                    <a:pt x="3143" y="977"/>
                  </a:cubicBezTo>
                  <a:cubicBezTo>
                    <a:pt x="3173" y="997"/>
                    <a:pt x="3207" y="1007"/>
                    <a:pt x="3240" y="1007"/>
                  </a:cubicBezTo>
                  <a:cubicBezTo>
                    <a:pt x="3286" y="1007"/>
                    <a:pt x="3330" y="988"/>
                    <a:pt x="3358" y="953"/>
                  </a:cubicBezTo>
                  <a:cubicBezTo>
                    <a:pt x="3596" y="668"/>
                    <a:pt x="3953" y="501"/>
                    <a:pt x="4322" y="501"/>
                  </a:cubicBezTo>
                  <a:cubicBezTo>
                    <a:pt x="4632" y="501"/>
                    <a:pt x="4941" y="620"/>
                    <a:pt x="5167" y="834"/>
                  </a:cubicBezTo>
                  <a:cubicBezTo>
                    <a:pt x="5197" y="864"/>
                    <a:pt x="5239" y="879"/>
                    <a:pt x="5281" y="879"/>
                  </a:cubicBezTo>
                  <a:cubicBezTo>
                    <a:pt x="5322" y="879"/>
                    <a:pt x="5364" y="864"/>
                    <a:pt x="5394" y="834"/>
                  </a:cubicBezTo>
                  <a:cubicBezTo>
                    <a:pt x="5739" y="501"/>
                    <a:pt x="6179" y="322"/>
                    <a:pt x="6644" y="322"/>
                  </a:cubicBezTo>
                  <a:cubicBezTo>
                    <a:pt x="7644" y="322"/>
                    <a:pt x="8454" y="1144"/>
                    <a:pt x="8454" y="2144"/>
                  </a:cubicBezTo>
                  <a:cubicBezTo>
                    <a:pt x="8454" y="3132"/>
                    <a:pt x="7644" y="3954"/>
                    <a:pt x="6644" y="3954"/>
                  </a:cubicBezTo>
                  <a:cubicBezTo>
                    <a:pt x="5977" y="3954"/>
                    <a:pt x="5382" y="3597"/>
                    <a:pt x="5048" y="3013"/>
                  </a:cubicBezTo>
                  <a:cubicBezTo>
                    <a:pt x="5013" y="2960"/>
                    <a:pt x="4957" y="2933"/>
                    <a:pt x="4891" y="2933"/>
                  </a:cubicBezTo>
                  <a:cubicBezTo>
                    <a:pt x="4869" y="2933"/>
                    <a:pt x="4846" y="2936"/>
                    <a:pt x="4822" y="2942"/>
                  </a:cubicBezTo>
                  <a:cubicBezTo>
                    <a:pt x="4667" y="3013"/>
                    <a:pt x="4489" y="3061"/>
                    <a:pt x="4286" y="3061"/>
                  </a:cubicBezTo>
                  <a:cubicBezTo>
                    <a:pt x="3917" y="3061"/>
                    <a:pt x="3572" y="2894"/>
                    <a:pt x="3322" y="2620"/>
                  </a:cubicBezTo>
                  <a:cubicBezTo>
                    <a:pt x="3284" y="2583"/>
                    <a:pt x="3242" y="2559"/>
                    <a:pt x="3198" y="2559"/>
                  </a:cubicBezTo>
                  <a:cubicBezTo>
                    <a:pt x="3172" y="2559"/>
                    <a:pt x="3146" y="2567"/>
                    <a:pt x="3120" y="2585"/>
                  </a:cubicBezTo>
                  <a:cubicBezTo>
                    <a:pt x="2977" y="2656"/>
                    <a:pt x="2822" y="2704"/>
                    <a:pt x="2667" y="2704"/>
                  </a:cubicBezTo>
                  <a:cubicBezTo>
                    <a:pt x="2381" y="2704"/>
                    <a:pt x="2119" y="2573"/>
                    <a:pt x="1953" y="2346"/>
                  </a:cubicBezTo>
                  <a:cubicBezTo>
                    <a:pt x="1929" y="2299"/>
                    <a:pt x="1881" y="2287"/>
                    <a:pt x="1822" y="2287"/>
                  </a:cubicBezTo>
                  <a:cubicBezTo>
                    <a:pt x="1774" y="2287"/>
                    <a:pt x="1715" y="2323"/>
                    <a:pt x="1691" y="2346"/>
                  </a:cubicBezTo>
                  <a:cubicBezTo>
                    <a:pt x="1596" y="2466"/>
                    <a:pt x="1465" y="2525"/>
                    <a:pt x="1334" y="2525"/>
                  </a:cubicBezTo>
                  <a:cubicBezTo>
                    <a:pt x="1238" y="2525"/>
                    <a:pt x="1167" y="2596"/>
                    <a:pt x="1167" y="2692"/>
                  </a:cubicBezTo>
                  <a:cubicBezTo>
                    <a:pt x="1167" y="2775"/>
                    <a:pt x="1238" y="2858"/>
                    <a:pt x="1334" y="2858"/>
                  </a:cubicBezTo>
                  <a:cubicBezTo>
                    <a:pt x="1512" y="2858"/>
                    <a:pt x="1667" y="2799"/>
                    <a:pt x="1822" y="2692"/>
                  </a:cubicBezTo>
                  <a:cubicBezTo>
                    <a:pt x="2060" y="2918"/>
                    <a:pt x="2358" y="3037"/>
                    <a:pt x="2679" y="3037"/>
                  </a:cubicBezTo>
                  <a:cubicBezTo>
                    <a:pt x="2846" y="3037"/>
                    <a:pt x="3024" y="3001"/>
                    <a:pt x="3179" y="2930"/>
                  </a:cubicBezTo>
                  <a:cubicBezTo>
                    <a:pt x="3477" y="3228"/>
                    <a:pt x="3870" y="3394"/>
                    <a:pt x="4310" y="3394"/>
                  </a:cubicBezTo>
                  <a:cubicBezTo>
                    <a:pt x="4489" y="3394"/>
                    <a:pt x="4667" y="3358"/>
                    <a:pt x="4846" y="3299"/>
                  </a:cubicBezTo>
                  <a:cubicBezTo>
                    <a:pt x="5227" y="3906"/>
                    <a:pt x="5918" y="4287"/>
                    <a:pt x="6644" y="4287"/>
                  </a:cubicBezTo>
                  <a:cubicBezTo>
                    <a:pt x="7834" y="4287"/>
                    <a:pt x="8787" y="3311"/>
                    <a:pt x="8787" y="2144"/>
                  </a:cubicBezTo>
                  <a:cubicBezTo>
                    <a:pt x="8799" y="965"/>
                    <a:pt x="7834" y="1"/>
                    <a:pt x="665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2" name="Google Shape;6592;p56"/>
            <p:cNvSpPr/>
            <p:nvPr/>
          </p:nvSpPr>
          <p:spPr>
            <a:xfrm>
              <a:off x="2771359" y="3655327"/>
              <a:ext cx="10280" cy="21611"/>
            </a:xfrm>
            <a:custGeom>
              <a:avLst/>
              <a:gdLst/>
              <a:ahLst/>
              <a:cxnLst/>
              <a:rect l="l" t="t" r="r" b="b"/>
              <a:pathLst>
                <a:path w="323" h="679" extrusionOk="0">
                  <a:moveTo>
                    <a:pt x="167" y="0"/>
                  </a:moveTo>
                  <a:cubicBezTo>
                    <a:pt x="72" y="0"/>
                    <a:pt x="1" y="72"/>
                    <a:pt x="1" y="155"/>
                  </a:cubicBezTo>
                  <a:lnTo>
                    <a:pt x="1" y="512"/>
                  </a:lnTo>
                  <a:cubicBezTo>
                    <a:pt x="1" y="608"/>
                    <a:pt x="72" y="679"/>
                    <a:pt x="167" y="679"/>
                  </a:cubicBezTo>
                  <a:cubicBezTo>
                    <a:pt x="251" y="679"/>
                    <a:pt x="322" y="608"/>
                    <a:pt x="322" y="512"/>
                  </a:cubicBezTo>
                  <a:lnTo>
                    <a:pt x="322" y="179"/>
                  </a:lnTo>
                  <a:cubicBezTo>
                    <a:pt x="322" y="72"/>
                    <a:pt x="251" y="0"/>
                    <a:pt x="16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3" name="Google Shape;6593;p56"/>
            <p:cNvSpPr/>
            <p:nvPr/>
          </p:nvSpPr>
          <p:spPr>
            <a:xfrm>
              <a:off x="2794084" y="3655327"/>
              <a:ext cx="10280" cy="21611"/>
            </a:xfrm>
            <a:custGeom>
              <a:avLst/>
              <a:gdLst/>
              <a:ahLst/>
              <a:cxnLst/>
              <a:rect l="l" t="t" r="r" b="b"/>
              <a:pathLst>
                <a:path w="323" h="679" extrusionOk="0">
                  <a:moveTo>
                    <a:pt x="168" y="0"/>
                  </a:moveTo>
                  <a:cubicBezTo>
                    <a:pt x="72" y="0"/>
                    <a:pt x="1" y="72"/>
                    <a:pt x="1" y="155"/>
                  </a:cubicBezTo>
                  <a:lnTo>
                    <a:pt x="1" y="512"/>
                  </a:lnTo>
                  <a:cubicBezTo>
                    <a:pt x="1" y="608"/>
                    <a:pt x="72" y="679"/>
                    <a:pt x="168" y="679"/>
                  </a:cubicBezTo>
                  <a:cubicBezTo>
                    <a:pt x="251" y="679"/>
                    <a:pt x="322" y="608"/>
                    <a:pt x="322" y="512"/>
                  </a:cubicBezTo>
                  <a:lnTo>
                    <a:pt x="322" y="179"/>
                  </a:lnTo>
                  <a:cubicBezTo>
                    <a:pt x="322" y="72"/>
                    <a:pt x="251" y="0"/>
                    <a:pt x="16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4" name="Google Shape;6594;p56"/>
            <p:cNvSpPr/>
            <p:nvPr/>
          </p:nvSpPr>
          <p:spPr>
            <a:xfrm>
              <a:off x="2816840" y="3655327"/>
              <a:ext cx="11012" cy="21611"/>
            </a:xfrm>
            <a:custGeom>
              <a:avLst/>
              <a:gdLst/>
              <a:ahLst/>
              <a:cxnLst/>
              <a:rect l="l" t="t" r="r" b="b"/>
              <a:pathLst>
                <a:path w="346" h="679" extrusionOk="0">
                  <a:moveTo>
                    <a:pt x="167" y="0"/>
                  </a:moveTo>
                  <a:cubicBezTo>
                    <a:pt x="72" y="0"/>
                    <a:pt x="0" y="72"/>
                    <a:pt x="0" y="155"/>
                  </a:cubicBezTo>
                  <a:lnTo>
                    <a:pt x="0" y="512"/>
                  </a:lnTo>
                  <a:cubicBezTo>
                    <a:pt x="0" y="608"/>
                    <a:pt x="72" y="679"/>
                    <a:pt x="167" y="679"/>
                  </a:cubicBezTo>
                  <a:cubicBezTo>
                    <a:pt x="250" y="679"/>
                    <a:pt x="322" y="608"/>
                    <a:pt x="322" y="512"/>
                  </a:cubicBezTo>
                  <a:lnTo>
                    <a:pt x="322" y="179"/>
                  </a:lnTo>
                  <a:cubicBezTo>
                    <a:pt x="346" y="72"/>
                    <a:pt x="262" y="0"/>
                    <a:pt x="16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5" name="Google Shape;6595;p56"/>
            <p:cNvSpPr/>
            <p:nvPr/>
          </p:nvSpPr>
          <p:spPr>
            <a:xfrm>
              <a:off x="2839947" y="3655327"/>
              <a:ext cx="10630" cy="21611"/>
            </a:xfrm>
            <a:custGeom>
              <a:avLst/>
              <a:gdLst/>
              <a:ahLst/>
              <a:cxnLst/>
              <a:rect l="l" t="t" r="r" b="b"/>
              <a:pathLst>
                <a:path w="334" h="679" extrusionOk="0">
                  <a:moveTo>
                    <a:pt x="167" y="0"/>
                  </a:moveTo>
                  <a:cubicBezTo>
                    <a:pt x="72" y="0"/>
                    <a:pt x="1" y="72"/>
                    <a:pt x="1" y="155"/>
                  </a:cubicBezTo>
                  <a:lnTo>
                    <a:pt x="1" y="512"/>
                  </a:lnTo>
                  <a:cubicBezTo>
                    <a:pt x="1" y="608"/>
                    <a:pt x="72" y="679"/>
                    <a:pt x="167" y="679"/>
                  </a:cubicBezTo>
                  <a:cubicBezTo>
                    <a:pt x="251" y="679"/>
                    <a:pt x="334" y="608"/>
                    <a:pt x="334" y="512"/>
                  </a:cubicBezTo>
                  <a:lnTo>
                    <a:pt x="334" y="179"/>
                  </a:lnTo>
                  <a:cubicBezTo>
                    <a:pt x="334" y="72"/>
                    <a:pt x="251" y="0"/>
                    <a:pt x="16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6" name="Google Shape;6596;p56"/>
            <p:cNvSpPr/>
            <p:nvPr/>
          </p:nvSpPr>
          <p:spPr>
            <a:xfrm>
              <a:off x="2862672" y="3655327"/>
              <a:ext cx="10662" cy="21611"/>
            </a:xfrm>
            <a:custGeom>
              <a:avLst/>
              <a:gdLst/>
              <a:ahLst/>
              <a:cxnLst/>
              <a:rect l="l" t="t" r="r" b="b"/>
              <a:pathLst>
                <a:path w="335" h="679" extrusionOk="0">
                  <a:moveTo>
                    <a:pt x="168" y="0"/>
                  </a:moveTo>
                  <a:cubicBezTo>
                    <a:pt x="72" y="0"/>
                    <a:pt x="1" y="72"/>
                    <a:pt x="1" y="155"/>
                  </a:cubicBezTo>
                  <a:lnTo>
                    <a:pt x="1" y="512"/>
                  </a:lnTo>
                  <a:cubicBezTo>
                    <a:pt x="1" y="608"/>
                    <a:pt x="72" y="679"/>
                    <a:pt x="168" y="679"/>
                  </a:cubicBezTo>
                  <a:cubicBezTo>
                    <a:pt x="251" y="679"/>
                    <a:pt x="334" y="608"/>
                    <a:pt x="334" y="512"/>
                  </a:cubicBezTo>
                  <a:lnTo>
                    <a:pt x="334" y="179"/>
                  </a:lnTo>
                  <a:cubicBezTo>
                    <a:pt x="334" y="72"/>
                    <a:pt x="251" y="0"/>
                    <a:pt x="16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7" name="Google Shape;6597;p56"/>
            <p:cNvSpPr/>
            <p:nvPr/>
          </p:nvSpPr>
          <p:spPr>
            <a:xfrm>
              <a:off x="2885429" y="3655327"/>
              <a:ext cx="11012" cy="21611"/>
            </a:xfrm>
            <a:custGeom>
              <a:avLst/>
              <a:gdLst/>
              <a:ahLst/>
              <a:cxnLst/>
              <a:rect l="l" t="t" r="r" b="b"/>
              <a:pathLst>
                <a:path w="346" h="679" extrusionOk="0">
                  <a:moveTo>
                    <a:pt x="167" y="0"/>
                  </a:moveTo>
                  <a:cubicBezTo>
                    <a:pt x="72" y="0"/>
                    <a:pt x="0" y="72"/>
                    <a:pt x="0" y="155"/>
                  </a:cubicBezTo>
                  <a:lnTo>
                    <a:pt x="0" y="512"/>
                  </a:lnTo>
                  <a:cubicBezTo>
                    <a:pt x="0" y="608"/>
                    <a:pt x="72" y="679"/>
                    <a:pt x="167" y="679"/>
                  </a:cubicBezTo>
                  <a:cubicBezTo>
                    <a:pt x="250" y="679"/>
                    <a:pt x="334" y="608"/>
                    <a:pt x="334" y="512"/>
                  </a:cubicBezTo>
                  <a:lnTo>
                    <a:pt x="334" y="179"/>
                  </a:lnTo>
                  <a:cubicBezTo>
                    <a:pt x="346" y="72"/>
                    <a:pt x="274" y="0"/>
                    <a:pt x="16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8" name="Google Shape;6598;p56"/>
            <p:cNvSpPr/>
            <p:nvPr/>
          </p:nvSpPr>
          <p:spPr>
            <a:xfrm>
              <a:off x="2908535" y="3655327"/>
              <a:ext cx="10630" cy="21611"/>
            </a:xfrm>
            <a:custGeom>
              <a:avLst/>
              <a:gdLst/>
              <a:ahLst/>
              <a:cxnLst/>
              <a:rect l="l" t="t" r="r" b="b"/>
              <a:pathLst>
                <a:path w="334" h="679" extrusionOk="0">
                  <a:moveTo>
                    <a:pt x="167" y="0"/>
                  </a:moveTo>
                  <a:cubicBezTo>
                    <a:pt x="84" y="0"/>
                    <a:pt x="1" y="72"/>
                    <a:pt x="1" y="155"/>
                  </a:cubicBezTo>
                  <a:lnTo>
                    <a:pt x="1" y="512"/>
                  </a:lnTo>
                  <a:cubicBezTo>
                    <a:pt x="1" y="608"/>
                    <a:pt x="84" y="679"/>
                    <a:pt x="167" y="679"/>
                  </a:cubicBezTo>
                  <a:cubicBezTo>
                    <a:pt x="263" y="679"/>
                    <a:pt x="334" y="608"/>
                    <a:pt x="334" y="512"/>
                  </a:cubicBezTo>
                  <a:lnTo>
                    <a:pt x="334" y="179"/>
                  </a:lnTo>
                  <a:cubicBezTo>
                    <a:pt x="334" y="72"/>
                    <a:pt x="263" y="0"/>
                    <a:pt x="16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9" name="Google Shape;6599;p56"/>
            <p:cNvSpPr/>
            <p:nvPr/>
          </p:nvSpPr>
          <p:spPr>
            <a:xfrm>
              <a:off x="2931292" y="3655327"/>
              <a:ext cx="10630" cy="21611"/>
            </a:xfrm>
            <a:custGeom>
              <a:avLst/>
              <a:gdLst/>
              <a:ahLst/>
              <a:cxnLst/>
              <a:rect l="l" t="t" r="r" b="b"/>
              <a:pathLst>
                <a:path w="334" h="679" extrusionOk="0">
                  <a:moveTo>
                    <a:pt x="167" y="0"/>
                  </a:moveTo>
                  <a:cubicBezTo>
                    <a:pt x="71" y="0"/>
                    <a:pt x="0" y="72"/>
                    <a:pt x="0" y="155"/>
                  </a:cubicBezTo>
                  <a:lnTo>
                    <a:pt x="0" y="512"/>
                  </a:lnTo>
                  <a:cubicBezTo>
                    <a:pt x="0" y="608"/>
                    <a:pt x="71" y="679"/>
                    <a:pt x="167" y="679"/>
                  </a:cubicBezTo>
                  <a:cubicBezTo>
                    <a:pt x="262" y="679"/>
                    <a:pt x="333" y="608"/>
                    <a:pt x="333" y="512"/>
                  </a:cubicBezTo>
                  <a:lnTo>
                    <a:pt x="333" y="179"/>
                  </a:lnTo>
                  <a:cubicBezTo>
                    <a:pt x="333" y="72"/>
                    <a:pt x="262" y="0"/>
                    <a:pt x="16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00" name="Google Shape;6600;p56"/>
          <p:cNvGrpSpPr/>
          <p:nvPr/>
        </p:nvGrpSpPr>
        <p:grpSpPr>
          <a:xfrm>
            <a:off x="7975611" y="3597614"/>
            <a:ext cx="391854" cy="269922"/>
            <a:chOff x="3516850" y="3406526"/>
            <a:chExt cx="369674" cy="254644"/>
          </a:xfrm>
        </p:grpSpPr>
        <p:sp>
          <p:nvSpPr>
            <p:cNvPr id="6601" name="Google Shape;6601;p56"/>
            <p:cNvSpPr/>
            <p:nvPr/>
          </p:nvSpPr>
          <p:spPr>
            <a:xfrm>
              <a:off x="3570421" y="3564577"/>
              <a:ext cx="32" cy="32"/>
            </a:xfrm>
            <a:custGeom>
              <a:avLst/>
              <a:gdLst/>
              <a:ahLst/>
              <a:cxnLst/>
              <a:rect l="l" t="t" r="r" b="b"/>
              <a:pathLst>
                <a:path w="1" h="1" extrusionOk="0">
                  <a:moveTo>
                    <a:pt x="0" y="0"/>
                  </a:move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2" name="Google Shape;6602;p56"/>
            <p:cNvSpPr/>
            <p:nvPr/>
          </p:nvSpPr>
          <p:spPr>
            <a:xfrm>
              <a:off x="3516850" y="3406526"/>
              <a:ext cx="184473" cy="253503"/>
            </a:xfrm>
            <a:custGeom>
              <a:avLst/>
              <a:gdLst/>
              <a:ahLst/>
              <a:cxnLst/>
              <a:rect l="l" t="t" r="r" b="b"/>
              <a:pathLst>
                <a:path w="5823" h="8002" extrusionOk="0">
                  <a:moveTo>
                    <a:pt x="3060" y="382"/>
                  </a:moveTo>
                  <a:cubicBezTo>
                    <a:pt x="3275" y="382"/>
                    <a:pt x="3453" y="560"/>
                    <a:pt x="3453" y="774"/>
                  </a:cubicBezTo>
                  <a:lnTo>
                    <a:pt x="3453" y="882"/>
                  </a:lnTo>
                  <a:lnTo>
                    <a:pt x="3453" y="917"/>
                  </a:lnTo>
                  <a:cubicBezTo>
                    <a:pt x="3465" y="1084"/>
                    <a:pt x="3453" y="2489"/>
                    <a:pt x="3453" y="3346"/>
                  </a:cubicBezTo>
                  <a:cubicBezTo>
                    <a:pt x="3453" y="3441"/>
                    <a:pt x="3525" y="3513"/>
                    <a:pt x="3620" y="3525"/>
                  </a:cubicBezTo>
                  <a:cubicBezTo>
                    <a:pt x="3703" y="3525"/>
                    <a:pt x="3775" y="3453"/>
                    <a:pt x="3775" y="3358"/>
                  </a:cubicBezTo>
                  <a:cubicBezTo>
                    <a:pt x="3775" y="3358"/>
                    <a:pt x="3799" y="2751"/>
                    <a:pt x="3799" y="2156"/>
                  </a:cubicBezTo>
                  <a:lnTo>
                    <a:pt x="3799" y="953"/>
                  </a:lnTo>
                  <a:cubicBezTo>
                    <a:pt x="3870" y="882"/>
                    <a:pt x="3953" y="846"/>
                    <a:pt x="4061" y="846"/>
                  </a:cubicBezTo>
                  <a:cubicBezTo>
                    <a:pt x="4275" y="846"/>
                    <a:pt x="4453" y="1024"/>
                    <a:pt x="4453" y="1227"/>
                  </a:cubicBezTo>
                  <a:lnTo>
                    <a:pt x="4453" y="1608"/>
                  </a:lnTo>
                  <a:lnTo>
                    <a:pt x="4453" y="3358"/>
                  </a:lnTo>
                  <a:cubicBezTo>
                    <a:pt x="4453" y="3453"/>
                    <a:pt x="4525" y="3525"/>
                    <a:pt x="4608" y="3525"/>
                  </a:cubicBezTo>
                  <a:cubicBezTo>
                    <a:pt x="4703" y="3525"/>
                    <a:pt x="4775" y="3453"/>
                    <a:pt x="4775" y="3358"/>
                  </a:cubicBezTo>
                  <a:lnTo>
                    <a:pt x="4775" y="1691"/>
                  </a:lnTo>
                  <a:cubicBezTo>
                    <a:pt x="4823" y="1667"/>
                    <a:pt x="4870" y="1644"/>
                    <a:pt x="4906" y="1644"/>
                  </a:cubicBezTo>
                  <a:cubicBezTo>
                    <a:pt x="5061" y="1644"/>
                    <a:pt x="5180" y="1763"/>
                    <a:pt x="5180" y="1917"/>
                  </a:cubicBezTo>
                  <a:lnTo>
                    <a:pt x="5192" y="6930"/>
                  </a:lnTo>
                  <a:lnTo>
                    <a:pt x="3179" y="6930"/>
                  </a:lnTo>
                  <a:lnTo>
                    <a:pt x="3179" y="6358"/>
                  </a:lnTo>
                  <a:cubicBezTo>
                    <a:pt x="3179" y="6204"/>
                    <a:pt x="3168" y="6061"/>
                    <a:pt x="3156" y="5906"/>
                  </a:cubicBezTo>
                  <a:cubicBezTo>
                    <a:pt x="3145" y="5833"/>
                    <a:pt x="3070" y="5759"/>
                    <a:pt x="2995" y="5759"/>
                  </a:cubicBezTo>
                  <a:cubicBezTo>
                    <a:pt x="2985" y="5759"/>
                    <a:pt x="2975" y="5760"/>
                    <a:pt x="2965" y="5763"/>
                  </a:cubicBezTo>
                  <a:cubicBezTo>
                    <a:pt x="2870" y="5775"/>
                    <a:pt x="2798" y="5858"/>
                    <a:pt x="2810" y="5954"/>
                  </a:cubicBezTo>
                  <a:cubicBezTo>
                    <a:pt x="2822" y="6085"/>
                    <a:pt x="2846" y="6216"/>
                    <a:pt x="2846" y="6358"/>
                  </a:cubicBezTo>
                  <a:lnTo>
                    <a:pt x="2846" y="6918"/>
                  </a:lnTo>
                  <a:lnTo>
                    <a:pt x="1679" y="6918"/>
                  </a:lnTo>
                  <a:lnTo>
                    <a:pt x="1679" y="4989"/>
                  </a:lnTo>
                  <a:lnTo>
                    <a:pt x="1679" y="4965"/>
                  </a:lnTo>
                  <a:cubicBezTo>
                    <a:pt x="1679" y="4930"/>
                    <a:pt x="1667" y="4894"/>
                    <a:pt x="1632" y="4858"/>
                  </a:cubicBezTo>
                  <a:lnTo>
                    <a:pt x="501" y="3727"/>
                  </a:lnTo>
                  <a:cubicBezTo>
                    <a:pt x="370" y="3596"/>
                    <a:pt x="370" y="3370"/>
                    <a:pt x="501" y="3251"/>
                  </a:cubicBezTo>
                  <a:cubicBezTo>
                    <a:pt x="572" y="3185"/>
                    <a:pt x="661" y="3153"/>
                    <a:pt x="751" y="3153"/>
                  </a:cubicBezTo>
                  <a:cubicBezTo>
                    <a:pt x="840" y="3153"/>
                    <a:pt x="929" y="3185"/>
                    <a:pt x="1001" y="3251"/>
                  </a:cubicBezTo>
                  <a:lnTo>
                    <a:pt x="1417" y="3656"/>
                  </a:lnTo>
                  <a:lnTo>
                    <a:pt x="1965" y="4203"/>
                  </a:lnTo>
                  <a:cubicBezTo>
                    <a:pt x="2275" y="4525"/>
                    <a:pt x="2525" y="4906"/>
                    <a:pt x="2679" y="5323"/>
                  </a:cubicBezTo>
                  <a:cubicBezTo>
                    <a:pt x="2698" y="5399"/>
                    <a:pt x="2771" y="5437"/>
                    <a:pt x="2848" y="5437"/>
                  </a:cubicBezTo>
                  <a:cubicBezTo>
                    <a:pt x="2867" y="5437"/>
                    <a:pt x="2887" y="5435"/>
                    <a:pt x="2906" y="5430"/>
                  </a:cubicBezTo>
                  <a:cubicBezTo>
                    <a:pt x="2989" y="5394"/>
                    <a:pt x="3037" y="5299"/>
                    <a:pt x="3001" y="5204"/>
                  </a:cubicBezTo>
                  <a:cubicBezTo>
                    <a:pt x="2846" y="4751"/>
                    <a:pt x="2560" y="4311"/>
                    <a:pt x="2203" y="3977"/>
                  </a:cubicBezTo>
                  <a:lnTo>
                    <a:pt x="1691" y="3477"/>
                  </a:lnTo>
                  <a:lnTo>
                    <a:pt x="1691" y="1072"/>
                  </a:lnTo>
                  <a:cubicBezTo>
                    <a:pt x="1691" y="858"/>
                    <a:pt x="1870" y="679"/>
                    <a:pt x="2084" y="679"/>
                  </a:cubicBezTo>
                  <a:cubicBezTo>
                    <a:pt x="2191" y="679"/>
                    <a:pt x="2275" y="727"/>
                    <a:pt x="2346" y="798"/>
                  </a:cubicBezTo>
                  <a:lnTo>
                    <a:pt x="2346" y="3346"/>
                  </a:lnTo>
                  <a:cubicBezTo>
                    <a:pt x="2346" y="3441"/>
                    <a:pt x="2429" y="3513"/>
                    <a:pt x="2513" y="3513"/>
                  </a:cubicBezTo>
                  <a:cubicBezTo>
                    <a:pt x="2608" y="3513"/>
                    <a:pt x="2679" y="3441"/>
                    <a:pt x="2679" y="3346"/>
                  </a:cubicBezTo>
                  <a:lnTo>
                    <a:pt x="2679" y="739"/>
                  </a:lnTo>
                  <a:cubicBezTo>
                    <a:pt x="2691" y="536"/>
                    <a:pt x="2858" y="382"/>
                    <a:pt x="3060" y="382"/>
                  </a:cubicBezTo>
                  <a:close/>
                  <a:moveTo>
                    <a:pt x="3072" y="1"/>
                  </a:moveTo>
                  <a:cubicBezTo>
                    <a:pt x="2798" y="1"/>
                    <a:pt x="2560" y="167"/>
                    <a:pt x="2441" y="405"/>
                  </a:cubicBezTo>
                  <a:cubicBezTo>
                    <a:pt x="2334" y="346"/>
                    <a:pt x="2215" y="310"/>
                    <a:pt x="2084" y="310"/>
                  </a:cubicBezTo>
                  <a:cubicBezTo>
                    <a:pt x="1679" y="310"/>
                    <a:pt x="1358" y="643"/>
                    <a:pt x="1358" y="1036"/>
                  </a:cubicBezTo>
                  <a:lnTo>
                    <a:pt x="1358" y="3120"/>
                  </a:lnTo>
                  <a:lnTo>
                    <a:pt x="1239" y="3001"/>
                  </a:lnTo>
                  <a:cubicBezTo>
                    <a:pt x="1102" y="2870"/>
                    <a:pt x="926" y="2804"/>
                    <a:pt x="751" y="2804"/>
                  </a:cubicBezTo>
                  <a:cubicBezTo>
                    <a:pt x="575" y="2804"/>
                    <a:pt x="399" y="2870"/>
                    <a:pt x="262" y="3001"/>
                  </a:cubicBezTo>
                  <a:cubicBezTo>
                    <a:pt x="1" y="3275"/>
                    <a:pt x="1" y="3703"/>
                    <a:pt x="262" y="3977"/>
                  </a:cubicBezTo>
                  <a:lnTo>
                    <a:pt x="1358" y="5061"/>
                  </a:lnTo>
                  <a:lnTo>
                    <a:pt x="1358" y="6918"/>
                  </a:lnTo>
                  <a:lnTo>
                    <a:pt x="1251" y="6918"/>
                  </a:lnTo>
                  <a:cubicBezTo>
                    <a:pt x="1155" y="6918"/>
                    <a:pt x="1084" y="6990"/>
                    <a:pt x="1084" y="7085"/>
                  </a:cubicBezTo>
                  <a:lnTo>
                    <a:pt x="1084" y="7847"/>
                  </a:lnTo>
                  <a:cubicBezTo>
                    <a:pt x="1084" y="7930"/>
                    <a:pt x="1155" y="8002"/>
                    <a:pt x="1251" y="8002"/>
                  </a:cubicBezTo>
                  <a:lnTo>
                    <a:pt x="4061" y="8002"/>
                  </a:lnTo>
                  <a:cubicBezTo>
                    <a:pt x="4156" y="8002"/>
                    <a:pt x="4227" y="7930"/>
                    <a:pt x="4227" y="7847"/>
                  </a:cubicBezTo>
                  <a:cubicBezTo>
                    <a:pt x="4227" y="7752"/>
                    <a:pt x="4156" y="7680"/>
                    <a:pt x="4061" y="7680"/>
                  </a:cubicBezTo>
                  <a:lnTo>
                    <a:pt x="1417" y="7680"/>
                  </a:lnTo>
                  <a:lnTo>
                    <a:pt x="1417" y="7263"/>
                  </a:lnTo>
                  <a:lnTo>
                    <a:pt x="5465" y="7263"/>
                  </a:lnTo>
                  <a:lnTo>
                    <a:pt x="5465" y="7680"/>
                  </a:lnTo>
                  <a:lnTo>
                    <a:pt x="4715" y="7680"/>
                  </a:lnTo>
                  <a:cubicBezTo>
                    <a:pt x="4632" y="7680"/>
                    <a:pt x="4549" y="7752"/>
                    <a:pt x="4549" y="7847"/>
                  </a:cubicBezTo>
                  <a:cubicBezTo>
                    <a:pt x="4549" y="7930"/>
                    <a:pt x="4632" y="8002"/>
                    <a:pt x="4715" y="8002"/>
                  </a:cubicBezTo>
                  <a:lnTo>
                    <a:pt x="5644" y="8002"/>
                  </a:lnTo>
                  <a:cubicBezTo>
                    <a:pt x="5727" y="8002"/>
                    <a:pt x="5799" y="7930"/>
                    <a:pt x="5799" y="7847"/>
                  </a:cubicBezTo>
                  <a:lnTo>
                    <a:pt x="5799" y="7097"/>
                  </a:lnTo>
                  <a:cubicBezTo>
                    <a:pt x="5823" y="7013"/>
                    <a:pt x="5739" y="6930"/>
                    <a:pt x="5656" y="6930"/>
                  </a:cubicBezTo>
                  <a:lnTo>
                    <a:pt x="5549" y="6930"/>
                  </a:lnTo>
                  <a:lnTo>
                    <a:pt x="5549" y="1894"/>
                  </a:lnTo>
                  <a:cubicBezTo>
                    <a:pt x="5549" y="1548"/>
                    <a:pt x="5287" y="1275"/>
                    <a:pt x="4942" y="1275"/>
                  </a:cubicBezTo>
                  <a:cubicBezTo>
                    <a:pt x="4894" y="1275"/>
                    <a:pt x="4846" y="1275"/>
                    <a:pt x="4799" y="1298"/>
                  </a:cubicBezTo>
                  <a:lnTo>
                    <a:pt x="4799" y="1191"/>
                  </a:lnTo>
                  <a:cubicBezTo>
                    <a:pt x="4799" y="786"/>
                    <a:pt x="4477" y="465"/>
                    <a:pt x="4072" y="465"/>
                  </a:cubicBezTo>
                  <a:cubicBezTo>
                    <a:pt x="3965" y="465"/>
                    <a:pt x="3870" y="489"/>
                    <a:pt x="3775" y="524"/>
                  </a:cubicBezTo>
                  <a:cubicBezTo>
                    <a:pt x="3691" y="227"/>
                    <a:pt x="3406" y="1"/>
                    <a:pt x="307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3" name="Google Shape;6603;p56"/>
            <p:cNvSpPr/>
            <p:nvPr/>
          </p:nvSpPr>
          <p:spPr>
            <a:xfrm>
              <a:off x="3768073" y="3480087"/>
              <a:ext cx="11341" cy="37731"/>
            </a:xfrm>
            <a:custGeom>
              <a:avLst/>
              <a:gdLst/>
              <a:ahLst/>
              <a:cxnLst/>
              <a:rect l="l" t="t" r="r" b="b"/>
              <a:pathLst>
                <a:path w="358" h="1191" extrusionOk="0">
                  <a:moveTo>
                    <a:pt x="167" y="0"/>
                  </a:moveTo>
                  <a:cubicBezTo>
                    <a:pt x="72" y="0"/>
                    <a:pt x="0" y="84"/>
                    <a:pt x="0" y="179"/>
                  </a:cubicBezTo>
                  <a:cubicBezTo>
                    <a:pt x="12" y="405"/>
                    <a:pt x="12" y="667"/>
                    <a:pt x="12" y="1012"/>
                  </a:cubicBezTo>
                  <a:cubicBezTo>
                    <a:pt x="12" y="1096"/>
                    <a:pt x="95" y="1191"/>
                    <a:pt x="179" y="1191"/>
                  </a:cubicBezTo>
                  <a:cubicBezTo>
                    <a:pt x="274" y="1191"/>
                    <a:pt x="345" y="1119"/>
                    <a:pt x="345" y="1024"/>
                  </a:cubicBezTo>
                  <a:cubicBezTo>
                    <a:pt x="357" y="667"/>
                    <a:pt x="357" y="381"/>
                    <a:pt x="345" y="167"/>
                  </a:cubicBezTo>
                  <a:cubicBezTo>
                    <a:pt x="345" y="72"/>
                    <a:pt x="250" y="0"/>
                    <a:pt x="16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4" name="Google Shape;6604;p56"/>
            <p:cNvSpPr/>
            <p:nvPr/>
          </p:nvSpPr>
          <p:spPr>
            <a:xfrm>
              <a:off x="3705061" y="3407286"/>
              <a:ext cx="181463" cy="253884"/>
            </a:xfrm>
            <a:custGeom>
              <a:avLst/>
              <a:gdLst/>
              <a:ahLst/>
              <a:cxnLst/>
              <a:rect l="l" t="t" r="r" b="b"/>
              <a:pathLst>
                <a:path w="5728" h="8014" extrusionOk="0">
                  <a:moveTo>
                    <a:pt x="2692" y="358"/>
                  </a:moveTo>
                  <a:cubicBezTo>
                    <a:pt x="2894" y="358"/>
                    <a:pt x="3061" y="524"/>
                    <a:pt x="3073" y="715"/>
                  </a:cubicBezTo>
                  <a:lnTo>
                    <a:pt x="3073" y="3322"/>
                  </a:lnTo>
                  <a:cubicBezTo>
                    <a:pt x="3073" y="3406"/>
                    <a:pt x="3156" y="3489"/>
                    <a:pt x="3239" y="3489"/>
                  </a:cubicBezTo>
                  <a:cubicBezTo>
                    <a:pt x="3334" y="3489"/>
                    <a:pt x="3406" y="3406"/>
                    <a:pt x="3406" y="3322"/>
                  </a:cubicBezTo>
                  <a:lnTo>
                    <a:pt x="3406" y="774"/>
                  </a:lnTo>
                  <a:cubicBezTo>
                    <a:pt x="3477" y="703"/>
                    <a:pt x="3573" y="655"/>
                    <a:pt x="3668" y="655"/>
                  </a:cubicBezTo>
                  <a:cubicBezTo>
                    <a:pt x="3882" y="655"/>
                    <a:pt x="4061" y="834"/>
                    <a:pt x="4061" y="1048"/>
                  </a:cubicBezTo>
                  <a:lnTo>
                    <a:pt x="4061" y="3453"/>
                  </a:lnTo>
                  <a:lnTo>
                    <a:pt x="3549" y="3941"/>
                  </a:lnTo>
                  <a:cubicBezTo>
                    <a:pt x="2918" y="4572"/>
                    <a:pt x="2561" y="5430"/>
                    <a:pt x="2561" y="6323"/>
                  </a:cubicBezTo>
                  <a:lnTo>
                    <a:pt x="2561" y="6894"/>
                  </a:lnTo>
                  <a:lnTo>
                    <a:pt x="548" y="6894"/>
                  </a:lnTo>
                  <a:lnTo>
                    <a:pt x="596" y="1870"/>
                  </a:lnTo>
                  <a:cubicBezTo>
                    <a:pt x="596" y="1715"/>
                    <a:pt x="715" y="1596"/>
                    <a:pt x="858" y="1596"/>
                  </a:cubicBezTo>
                  <a:cubicBezTo>
                    <a:pt x="906" y="1596"/>
                    <a:pt x="953" y="1608"/>
                    <a:pt x="989" y="1643"/>
                  </a:cubicBezTo>
                  <a:lnTo>
                    <a:pt x="989" y="3310"/>
                  </a:lnTo>
                  <a:cubicBezTo>
                    <a:pt x="989" y="3394"/>
                    <a:pt x="1072" y="3477"/>
                    <a:pt x="1156" y="3477"/>
                  </a:cubicBezTo>
                  <a:cubicBezTo>
                    <a:pt x="1251" y="3477"/>
                    <a:pt x="1322" y="3394"/>
                    <a:pt x="1322" y="3310"/>
                  </a:cubicBezTo>
                  <a:lnTo>
                    <a:pt x="1322" y="1548"/>
                  </a:lnTo>
                  <a:lnTo>
                    <a:pt x="1322" y="1179"/>
                  </a:lnTo>
                  <a:cubicBezTo>
                    <a:pt x="1322" y="977"/>
                    <a:pt x="1501" y="798"/>
                    <a:pt x="1703" y="798"/>
                  </a:cubicBezTo>
                  <a:cubicBezTo>
                    <a:pt x="1810" y="798"/>
                    <a:pt x="1906" y="834"/>
                    <a:pt x="1977" y="917"/>
                  </a:cubicBezTo>
                  <a:lnTo>
                    <a:pt x="1977" y="1846"/>
                  </a:lnTo>
                  <a:cubicBezTo>
                    <a:pt x="1977" y="1941"/>
                    <a:pt x="2049" y="2013"/>
                    <a:pt x="2144" y="2013"/>
                  </a:cubicBezTo>
                  <a:cubicBezTo>
                    <a:pt x="2227" y="2013"/>
                    <a:pt x="2299" y="1941"/>
                    <a:pt x="2299" y="1846"/>
                  </a:cubicBezTo>
                  <a:lnTo>
                    <a:pt x="2299" y="858"/>
                  </a:lnTo>
                  <a:lnTo>
                    <a:pt x="2299" y="750"/>
                  </a:lnTo>
                  <a:cubicBezTo>
                    <a:pt x="2299" y="536"/>
                    <a:pt x="2477" y="358"/>
                    <a:pt x="2692" y="358"/>
                  </a:cubicBezTo>
                  <a:close/>
                  <a:moveTo>
                    <a:pt x="5037" y="3132"/>
                  </a:moveTo>
                  <a:cubicBezTo>
                    <a:pt x="5132" y="3132"/>
                    <a:pt x="5216" y="3156"/>
                    <a:pt x="5275" y="3239"/>
                  </a:cubicBezTo>
                  <a:cubicBezTo>
                    <a:pt x="5335" y="3286"/>
                    <a:pt x="5382" y="3382"/>
                    <a:pt x="5382" y="3477"/>
                  </a:cubicBezTo>
                  <a:cubicBezTo>
                    <a:pt x="5382" y="3560"/>
                    <a:pt x="5359" y="3656"/>
                    <a:pt x="5275" y="3715"/>
                  </a:cubicBezTo>
                  <a:lnTo>
                    <a:pt x="4144" y="4858"/>
                  </a:lnTo>
                  <a:cubicBezTo>
                    <a:pt x="4120" y="4882"/>
                    <a:pt x="4108" y="4930"/>
                    <a:pt x="4108" y="4977"/>
                  </a:cubicBezTo>
                  <a:lnTo>
                    <a:pt x="4108" y="6906"/>
                  </a:lnTo>
                  <a:lnTo>
                    <a:pt x="2942" y="6906"/>
                  </a:lnTo>
                  <a:lnTo>
                    <a:pt x="2942" y="6334"/>
                  </a:lnTo>
                  <a:cubicBezTo>
                    <a:pt x="2942" y="5525"/>
                    <a:pt x="3275" y="4751"/>
                    <a:pt x="3835" y="4191"/>
                  </a:cubicBezTo>
                  <a:lnTo>
                    <a:pt x="4382" y="3632"/>
                  </a:lnTo>
                  <a:lnTo>
                    <a:pt x="4799" y="3239"/>
                  </a:lnTo>
                  <a:cubicBezTo>
                    <a:pt x="4858" y="3179"/>
                    <a:pt x="4954" y="3132"/>
                    <a:pt x="5037" y="3132"/>
                  </a:cubicBezTo>
                  <a:close/>
                  <a:moveTo>
                    <a:pt x="4370" y="7251"/>
                  </a:moveTo>
                  <a:lnTo>
                    <a:pt x="4382" y="7668"/>
                  </a:lnTo>
                  <a:lnTo>
                    <a:pt x="322" y="7668"/>
                  </a:lnTo>
                  <a:lnTo>
                    <a:pt x="322" y="7251"/>
                  </a:lnTo>
                  <a:close/>
                  <a:moveTo>
                    <a:pt x="2739" y="0"/>
                  </a:moveTo>
                  <a:cubicBezTo>
                    <a:pt x="2406" y="0"/>
                    <a:pt x="2120" y="227"/>
                    <a:pt x="2037" y="524"/>
                  </a:cubicBezTo>
                  <a:cubicBezTo>
                    <a:pt x="1941" y="477"/>
                    <a:pt x="1846" y="465"/>
                    <a:pt x="1739" y="465"/>
                  </a:cubicBezTo>
                  <a:cubicBezTo>
                    <a:pt x="1334" y="465"/>
                    <a:pt x="1013" y="798"/>
                    <a:pt x="1013" y="1191"/>
                  </a:cubicBezTo>
                  <a:lnTo>
                    <a:pt x="1013" y="1298"/>
                  </a:lnTo>
                  <a:cubicBezTo>
                    <a:pt x="965" y="1286"/>
                    <a:pt x="918" y="1286"/>
                    <a:pt x="870" y="1286"/>
                  </a:cubicBezTo>
                  <a:cubicBezTo>
                    <a:pt x="537" y="1286"/>
                    <a:pt x="263" y="1548"/>
                    <a:pt x="263" y="1893"/>
                  </a:cubicBezTo>
                  <a:lnTo>
                    <a:pt x="263" y="6918"/>
                  </a:lnTo>
                  <a:lnTo>
                    <a:pt x="156" y="6918"/>
                  </a:lnTo>
                  <a:cubicBezTo>
                    <a:pt x="72" y="6918"/>
                    <a:pt x="1" y="7001"/>
                    <a:pt x="1" y="7085"/>
                  </a:cubicBezTo>
                  <a:lnTo>
                    <a:pt x="1" y="7847"/>
                  </a:lnTo>
                  <a:cubicBezTo>
                    <a:pt x="1" y="7942"/>
                    <a:pt x="72" y="8013"/>
                    <a:pt x="156" y="8013"/>
                  </a:cubicBezTo>
                  <a:lnTo>
                    <a:pt x="4561" y="8013"/>
                  </a:lnTo>
                  <a:cubicBezTo>
                    <a:pt x="4656" y="8013"/>
                    <a:pt x="4728" y="7942"/>
                    <a:pt x="4728" y="7847"/>
                  </a:cubicBezTo>
                  <a:lnTo>
                    <a:pt x="4728" y="7073"/>
                  </a:lnTo>
                  <a:cubicBezTo>
                    <a:pt x="4728" y="6989"/>
                    <a:pt x="4656" y="6906"/>
                    <a:pt x="4561" y="6906"/>
                  </a:cubicBezTo>
                  <a:lnTo>
                    <a:pt x="4466" y="6906"/>
                  </a:lnTo>
                  <a:lnTo>
                    <a:pt x="4466" y="5049"/>
                  </a:lnTo>
                  <a:lnTo>
                    <a:pt x="5537" y="3965"/>
                  </a:lnTo>
                  <a:cubicBezTo>
                    <a:pt x="5668" y="3834"/>
                    <a:pt x="5728" y="3667"/>
                    <a:pt x="5728" y="3489"/>
                  </a:cubicBezTo>
                  <a:cubicBezTo>
                    <a:pt x="5728" y="3310"/>
                    <a:pt x="5656" y="3132"/>
                    <a:pt x="5537" y="3013"/>
                  </a:cubicBezTo>
                  <a:cubicBezTo>
                    <a:pt x="5394" y="2882"/>
                    <a:pt x="5239" y="2822"/>
                    <a:pt x="5061" y="2822"/>
                  </a:cubicBezTo>
                  <a:cubicBezTo>
                    <a:pt x="4870" y="2822"/>
                    <a:pt x="4704" y="2894"/>
                    <a:pt x="4573" y="3013"/>
                  </a:cubicBezTo>
                  <a:lnTo>
                    <a:pt x="4466" y="3132"/>
                  </a:lnTo>
                  <a:lnTo>
                    <a:pt x="4466" y="1048"/>
                  </a:lnTo>
                  <a:cubicBezTo>
                    <a:pt x="4466" y="643"/>
                    <a:pt x="4132" y="310"/>
                    <a:pt x="3727" y="310"/>
                  </a:cubicBezTo>
                  <a:cubicBezTo>
                    <a:pt x="3608" y="310"/>
                    <a:pt x="3489" y="346"/>
                    <a:pt x="3370" y="405"/>
                  </a:cubicBezTo>
                  <a:cubicBezTo>
                    <a:pt x="3251" y="167"/>
                    <a:pt x="3001" y="0"/>
                    <a:pt x="273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699"/>
        <p:cNvGrpSpPr/>
        <p:nvPr/>
      </p:nvGrpSpPr>
      <p:grpSpPr>
        <a:xfrm>
          <a:off x="0" y="0"/>
          <a:ext cx="0" cy="0"/>
          <a:chOff x="0" y="0"/>
          <a:chExt cx="0" cy="0"/>
        </a:xfrm>
      </p:grpSpPr>
      <p:sp>
        <p:nvSpPr>
          <p:cNvPr id="6700" name="Google Shape;6700;p58"/>
          <p:cNvSpPr txBox="1">
            <a:spLocks noGrp="1"/>
          </p:cNvSpPr>
          <p:nvPr>
            <p:ph type="title"/>
          </p:nvPr>
        </p:nvSpPr>
        <p:spPr>
          <a:xfrm>
            <a:off x="457187" y="358131"/>
            <a:ext cx="8229600" cy="48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solidFill>
                  <a:schemeClr val="dk1"/>
                </a:solidFill>
              </a:rPr>
              <a:t>Determining the Holding Cost</a:t>
            </a:r>
          </a:p>
        </p:txBody>
      </p:sp>
      <p:sp>
        <p:nvSpPr>
          <p:cNvPr id="6703" name="Google Shape;6703;p58"/>
          <p:cNvSpPr txBox="1"/>
          <p:nvPr/>
        </p:nvSpPr>
        <p:spPr>
          <a:xfrm>
            <a:off x="5807575" y="1363821"/>
            <a:ext cx="2696100" cy="371400"/>
          </a:xfrm>
          <a:prstGeom prst="rect">
            <a:avLst/>
          </a:prstGeom>
          <a:noFill/>
          <a:ln>
            <a:noFill/>
          </a:ln>
        </p:spPr>
        <p:txBody>
          <a:bodyPr spcFirstLastPara="1" wrap="square" lIns="91425" tIns="91425" rIns="91425" bIns="91425" anchor="ctr" anchorCtr="0">
            <a:noAutofit/>
          </a:bodyPr>
          <a:lstStyle/>
          <a:p>
            <a:pPr marL="0" lvl="0" indent="0" algn="l" rtl="1">
              <a:spcBef>
                <a:spcPts val="0"/>
              </a:spcBef>
              <a:spcAft>
                <a:spcPts val="0"/>
              </a:spcAft>
              <a:buNone/>
            </a:pPr>
            <a:r>
              <a:rPr lang="en-US" sz="1200" b="1" dirty="0">
                <a:solidFill>
                  <a:srgbClr val="000000"/>
                </a:solidFill>
                <a:latin typeface="Roboto"/>
                <a:ea typeface="Roboto"/>
                <a:cs typeface="Roboto"/>
                <a:sym typeface="Roboto"/>
              </a:rPr>
              <a:t>Holding cost for items stored in the rack system.</a:t>
            </a:r>
          </a:p>
        </p:txBody>
      </p:sp>
      <p:sp>
        <p:nvSpPr>
          <p:cNvPr id="6706" name="Google Shape;6706;p58"/>
          <p:cNvSpPr txBox="1"/>
          <p:nvPr/>
        </p:nvSpPr>
        <p:spPr>
          <a:xfrm>
            <a:off x="5807575" y="2291977"/>
            <a:ext cx="2696100" cy="371400"/>
          </a:xfrm>
          <a:prstGeom prst="rect">
            <a:avLst/>
          </a:prstGeom>
          <a:noFill/>
          <a:ln>
            <a:noFill/>
          </a:ln>
        </p:spPr>
        <p:txBody>
          <a:bodyPr spcFirstLastPara="1" wrap="square" lIns="91425" tIns="91425" rIns="91425" bIns="91425" anchor="ctr" anchorCtr="0">
            <a:noAutofit/>
          </a:bodyPr>
          <a:lstStyle/>
          <a:p>
            <a:pPr marL="0" lvl="0" indent="0" algn="l" rtl="1">
              <a:spcBef>
                <a:spcPts val="0"/>
              </a:spcBef>
              <a:spcAft>
                <a:spcPts val="0"/>
              </a:spcAft>
              <a:buNone/>
            </a:pPr>
            <a:r>
              <a:rPr lang="en-US" sz="1200" b="1" dirty="0">
                <a:solidFill>
                  <a:srgbClr val="000000"/>
                </a:solidFill>
                <a:latin typeface="Roboto"/>
                <a:ea typeface="Roboto"/>
                <a:cs typeface="Roboto"/>
                <a:sym typeface="Roboto"/>
              </a:rPr>
              <a:t>Holding cost for items stored in the silos.</a:t>
            </a:r>
          </a:p>
        </p:txBody>
      </p:sp>
      <p:sp>
        <p:nvSpPr>
          <p:cNvPr id="6709" name="Google Shape;6709;p58"/>
          <p:cNvSpPr txBox="1"/>
          <p:nvPr/>
        </p:nvSpPr>
        <p:spPr>
          <a:xfrm>
            <a:off x="5807575" y="3185541"/>
            <a:ext cx="2696100" cy="436800"/>
          </a:xfrm>
          <a:prstGeom prst="rect">
            <a:avLst/>
          </a:prstGeom>
          <a:noFill/>
          <a:ln>
            <a:noFill/>
          </a:ln>
        </p:spPr>
        <p:txBody>
          <a:bodyPr spcFirstLastPara="1" wrap="square" lIns="91425" tIns="91425" rIns="91425" bIns="91425" anchor="ctr" anchorCtr="0">
            <a:noAutofit/>
          </a:bodyPr>
          <a:lstStyle/>
          <a:p>
            <a:pPr marL="0" lvl="0" indent="0" algn="l" rtl="1">
              <a:spcBef>
                <a:spcPts val="0"/>
              </a:spcBef>
              <a:spcAft>
                <a:spcPts val="0"/>
              </a:spcAft>
              <a:buNone/>
            </a:pPr>
            <a:r>
              <a:rPr lang="en-US" sz="1200" b="1" dirty="0">
                <a:latin typeface="Roboto"/>
                <a:ea typeface="Roboto"/>
                <a:cs typeface="Roboto"/>
                <a:sym typeface="Roboto"/>
              </a:rPr>
              <a:t>O</a:t>
            </a:r>
            <a:r>
              <a:rPr lang="en-US" sz="1200" b="1" dirty="0">
                <a:solidFill>
                  <a:srgbClr val="000000"/>
                </a:solidFill>
                <a:latin typeface="Roboto"/>
                <a:ea typeface="Roboto"/>
                <a:cs typeface="Roboto"/>
                <a:sym typeface="Roboto"/>
              </a:rPr>
              <a:t>peration cost for storing in silos.</a:t>
            </a:r>
          </a:p>
        </p:txBody>
      </p:sp>
      <p:sp>
        <p:nvSpPr>
          <p:cNvPr id="6712" name="Google Shape;6712;p58"/>
          <p:cNvSpPr txBox="1"/>
          <p:nvPr/>
        </p:nvSpPr>
        <p:spPr>
          <a:xfrm>
            <a:off x="5807575" y="4181183"/>
            <a:ext cx="2696100" cy="436800"/>
          </a:xfrm>
          <a:prstGeom prst="rect">
            <a:avLst/>
          </a:prstGeom>
          <a:noFill/>
          <a:ln>
            <a:noFill/>
          </a:ln>
        </p:spPr>
        <p:txBody>
          <a:bodyPr spcFirstLastPara="1" wrap="square" lIns="91425" tIns="91425" rIns="91425" bIns="91425" anchor="ctr" anchorCtr="0">
            <a:noAutofit/>
          </a:bodyPr>
          <a:lstStyle/>
          <a:p>
            <a:pPr marL="0" lvl="0" indent="0" algn="l" rtl="1">
              <a:spcBef>
                <a:spcPts val="0"/>
              </a:spcBef>
              <a:spcAft>
                <a:spcPts val="0"/>
              </a:spcAft>
              <a:buNone/>
            </a:pPr>
            <a:r>
              <a:rPr lang="en-US" sz="1200" b="1" dirty="0">
                <a:solidFill>
                  <a:srgbClr val="000000"/>
                </a:solidFill>
                <a:latin typeface="Roboto"/>
                <a:ea typeface="Roboto"/>
                <a:cs typeface="Roboto"/>
                <a:sym typeface="Roboto"/>
              </a:rPr>
              <a:t>The warehouse labor salaries. </a:t>
            </a:r>
            <a:endParaRPr sz="1200" b="1" dirty="0">
              <a:solidFill>
                <a:srgbClr val="000000"/>
              </a:solidFill>
              <a:latin typeface="Roboto"/>
              <a:ea typeface="Roboto"/>
              <a:cs typeface="Roboto"/>
              <a:sym typeface="Roboto"/>
            </a:endParaRPr>
          </a:p>
        </p:txBody>
      </p:sp>
      <p:sp>
        <p:nvSpPr>
          <p:cNvPr id="6713" name="Google Shape;6713;p58"/>
          <p:cNvSpPr/>
          <p:nvPr/>
        </p:nvSpPr>
        <p:spPr>
          <a:xfrm>
            <a:off x="5107675" y="1233425"/>
            <a:ext cx="699900" cy="6999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4" name="Google Shape;6714;p58"/>
          <p:cNvSpPr/>
          <p:nvPr/>
        </p:nvSpPr>
        <p:spPr>
          <a:xfrm>
            <a:off x="5107675" y="2168088"/>
            <a:ext cx="699900" cy="6999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5" name="Google Shape;6715;p58"/>
          <p:cNvSpPr/>
          <p:nvPr/>
        </p:nvSpPr>
        <p:spPr>
          <a:xfrm>
            <a:off x="5107675" y="3102750"/>
            <a:ext cx="699900" cy="699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6" name="Google Shape;6716;p58"/>
          <p:cNvSpPr/>
          <p:nvPr/>
        </p:nvSpPr>
        <p:spPr>
          <a:xfrm>
            <a:off x="5107675" y="4037413"/>
            <a:ext cx="699900" cy="6999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17" name="Google Shape;6717;p58"/>
          <p:cNvGrpSpPr/>
          <p:nvPr/>
        </p:nvGrpSpPr>
        <p:grpSpPr>
          <a:xfrm>
            <a:off x="5287972" y="1414066"/>
            <a:ext cx="339306" cy="339253"/>
            <a:chOff x="2685825" y="840375"/>
            <a:chExt cx="481900" cy="481825"/>
          </a:xfrm>
        </p:grpSpPr>
        <p:sp>
          <p:nvSpPr>
            <p:cNvPr id="6718" name="Google Shape;6718;p58"/>
            <p:cNvSpPr/>
            <p:nvPr/>
          </p:nvSpPr>
          <p:spPr>
            <a:xfrm>
              <a:off x="2685825" y="840375"/>
              <a:ext cx="481900" cy="481825"/>
            </a:xfrm>
            <a:custGeom>
              <a:avLst/>
              <a:gdLst/>
              <a:ahLst/>
              <a:cxnLst/>
              <a:rect l="l" t="t" r="r" b="b"/>
              <a:pathLst>
                <a:path w="19276" h="19273" extrusionOk="0">
                  <a:moveTo>
                    <a:pt x="9600" y="4592"/>
                  </a:moveTo>
                  <a:cubicBezTo>
                    <a:pt x="12403" y="4592"/>
                    <a:pt x="14683" y="6872"/>
                    <a:pt x="14683" y="9675"/>
                  </a:cubicBezTo>
                  <a:cubicBezTo>
                    <a:pt x="14683" y="12476"/>
                    <a:pt x="12403" y="14755"/>
                    <a:pt x="9600" y="14755"/>
                  </a:cubicBezTo>
                  <a:cubicBezTo>
                    <a:pt x="6799" y="14755"/>
                    <a:pt x="4520" y="12476"/>
                    <a:pt x="4520" y="9675"/>
                  </a:cubicBezTo>
                  <a:cubicBezTo>
                    <a:pt x="4520" y="6872"/>
                    <a:pt x="6799" y="4592"/>
                    <a:pt x="9600" y="4592"/>
                  </a:cubicBezTo>
                  <a:close/>
                  <a:moveTo>
                    <a:pt x="8471" y="0"/>
                  </a:moveTo>
                  <a:cubicBezTo>
                    <a:pt x="8212" y="0"/>
                    <a:pt x="7986" y="175"/>
                    <a:pt x="7923" y="428"/>
                  </a:cubicBezTo>
                  <a:lnTo>
                    <a:pt x="7691" y="1427"/>
                  </a:lnTo>
                  <a:cubicBezTo>
                    <a:pt x="6778" y="1635"/>
                    <a:pt x="5908" y="1993"/>
                    <a:pt x="5116" y="2490"/>
                  </a:cubicBezTo>
                  <a:lnTo>
                    <a:pt x="4300" y="2002"/>
                  </a:lnTo>
                  <a:cubicBezTo>
                    <a:pt x="4210" y="1949"/>
                    <a:pt x="4110" y="1922"/>
                    <a:pt x="4010" y="1922"/>
                  </a:cubicBezTo>
                  <a:cubicBezTo>
                    <a:pt x="3864" y="1922"/>
                    <a:pt x="3719" y="1978"/>
                    <a:pt x="3611" y="2087"/>
                  </a:cubicBezTo>
                  <a:lnTo>
                    <a:pt x="2015" y="3683"/>
                  </a:lnTo>
                  <a:cubicBezTo>
                    <a:pt x="1831" y="3866"/>
                    <a:pt x="1798" y="4153"/>
                    <a:pt x="1930" y="4372"/>
                  </a:cubicBezTo>
                  <a:lnTo>
                    <a:pt x="2418" y="5188"/>
                  </a:lnTo>
                  <a:cubicBezTo>
                    <a:pt x="1921" y="5980"/>
                    <a:pt x="1563" y="6851"/>
                    <a:pt x="1355" y="7766"/>
                  </a:cubicBezTo>
                  <a:lnTo>
                    <a:pt x="431" y="7995"/>
                  </a:lnTo>
                  <a:cubicBezTo>
                    <a:pt x="178" y="8058"/>
                    <a:pt x="0" y="8284"/>
                    <a:pt x="3" y="8546"/>
                  </a:cubicBezTo>
                  <a:lnTo>
                    <a:pt x="3" y="10804"/>
                  </a:lnTo>
                  <a:cubicBezTo>
                    <a:pt x="0" y="11060"/>
                    <a:pt x="178" y="11286"/>
                    <a:pt x="428" y="11349"/>
                  </a:cubicBezTo>
                  <a:lnTo>
                    <a:pt x="1352" y="11581"/>
                  </a:lnTo>
                  <a:cubicBezTo>
                    <a:pt x="1560" y="12494"/>
                    <a:pt x="1921" y="13364"/>
                    <a:pt x="2418" y="14159"/>
                  </a:cubicBezTo>
                  <a:lnTo>
                    <a:pt x="1927" y="14972"/>
                  </a:lnTo>
                  <a:cubicBezTo>
                    <a:pt x="1795" y="15195"/>
                    <a:pt x="1831" y="15478"/>
                    <a:pt x="2012" y="15662"/>
                  </a:cubicBezTo>
                  <a:lnTo>
                    <a:pt x="3611" y="17261"/>
                  </a:lnTo>
                  <a:cubicBezTo>
                    <a:pt x="3720" y="17368"/>
                    <a:pt x="3864" y="17424"/>
                    <a:pt x="4011" y="17424"/>
                  </a:cubicBezTo>
                  <a:cubicBezTo>
                    <a:pt x="4110" y="17424"/>
                    <a:pt x="4210" y="17398"/>
                    <a:pt x="4300" y="17345"/>
                  </a:cubicBezTo>
                  <a:lnTo>
                    <a:pt x="5113" y="16854"/>
                  </a:lnTo>
                  <a:cubicBezTo>
                    <a:pt x="5908" y="17351"/>
                    <a:pt x="6778" y="17712"/>
                    <a:pt x="7691" y="17920"/>
                  </a:cubicBezTo>
                  <a:lnTo>
                    <a:pt x="7923" y="18844"/>
                  </a:lnTo>
                  <a:cubicBezTo>
                    <a:pt x="7983" y="19094"/>
                    <a:pt x="8212" y="19272"/>
                    <a:pt x="8471" y="19272"/>
                  </a:cubicBezTo>
                  <a:lnTo>
                    <a:pt x="10729" y="19272"/>
                  </a:lnTo>
                  <a:cubicBezTo>
                    <a:pt x="10988" y="19272"/>
                    <a:pt x="11214" y="19097"/>
                    <a:pt x="11277" y="18844"/>
                  </a:cubicBezTo>
                  <a:lnTo>
                    <a:pt x="11509" y="17920"/>
                  </a:lnTo>
                  <a:cubicBezTo>
                    <a:pt x="12421" y="17712"/>
                    <a:pt x="13292" y="17354"/>
                    <a:pt x="14084" y="16857"/>
                  </a:cubicBezTo>
                  <a:lnTo>
                    <a:pt x="14900" y="17345"/>
                  </a:lnTo>
                  <a:cubicBezTo>
                    <a:pt x="14989" y="17399"/>
                    <a:pt x="15090" y="17425"/>
                    <a:pt x="15190" y="17425"/>
                  </a:cubicBezTo>
                  <a:cubicBezTo>
                    <a:pt x="15336" y="17425"/>
                    <a:pt x="15480" y="17369"/>
                    <a:pt x="15589" y="17261"/>
                  </a:cubicBezTo>
                  <a:lnTo>
                    <a:pt x="17185" y="15665"/>
                  </a:lnTo>
                  <a:cubicBezTo>
                    <a:pt x="17369" y="15481"/>
                    <a:pt x="17402" y="15195"/>
                    <a:pt x="17270" y="14975"/>
                  </a:cubicBezTo>
                  <a:lnTo>
                    <a:pt x="16782" y="14159"/>
                  </a:lnTo>
                  <a:cubicBezTo>
                    <a:pt x="17279" y="13367"/>
                    <a:pt x="17637" y="12497"/>
                    <a:pt x="17845" y="11584"/>
                  </a:cubicBezTo>
                  <a:lnTo>
                    <a:pt x="18844" y="11352"/>
                  </a:lnTo>
                  <a:cubicBezTo>
                    <a:pt x="19097" y="11289"/>
                    <a:pt x="19275" y="11063"/>
                    <a:pt x="19275" y="10804"/>
                  </a:cubicBezTo>
                  <a:lnTo>
                    <a:pt x="19275" y="8546"/>
                  </a:lnTo>
                  <a:cubicBezTo>
                    <a:pt x="19275" y="8287"/>
                    <a:pt x="19097" y="8061"/>
                    <a:pt x="18847" y="7998"/>
                  </a:cubicBezTo>
                  <a:lnTo>
                    <a:pt x="17848" y="7766"/>
                  </a:lnTo>
                  <a:cubicBezTo>
                    <a:pt x="17640" y="6854"/>
                    <a:pt x="17279" y="5983"/>
                    <a:pt x="16782" y="5188"/>
                  </a:cubicBezTo>
                  <a:lnTo>
                    <a:pt x="17273" y="4375"/>
                  </a:lnTo>
                  <a:cubicBezTo>
                    <a:pt x="17405" y="4153"/>
                    <a:pt x="17369" y="3869"/>
                    <a:pt x="17188" y="3686"/>
                  </a:cubicBezTo>
                  <a:lnTo>
                    <a:pt x="15589" y="2090"/>
                  </a:lnTo>
                  <a:cubicBezTo>
                    <a:pt x="15480" y="1980"/>
                    <a:pt x="15335" y="1923"/>
                    <a:pt x="15188" y="1923"/>
                  </a:cubicBezTo>
                  <a:cubicBezTo>
                    <a:pt x="15089" y="1923"/>
                    <a:pt x="14989" y="1949"/>
                    <a:pt x="14900" y="2002"/>
                  </a:cubicBezTo>
                  <a:lnTo>
                    <a:pt x="14087" y="2493"/>
                  </a:lnTo>
                  <a:cubicBezTo>
                    <a:pt x="13292" y="1996"/>
                    <a:pt x="12421" y="1635"/>
                    <a:pt x="11509" y="1427"/>
                  </a:cubicBezTo>
                  <a:lnTo>
                    <a:pt x="11277" y="428"/>
                  </a:lnTo>
                  <a:cubicBezTo>
                    <a:pt x="11217" y="178"/>
                    <a:pt x="10988" y="0"/>
                    <a:pt x="1072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719" name="Google Shape;6719;p58"/>
            <p:cNvSpPr/>
            <p:nvPr/>
          </p:nvSpPr>
          <p:spPr>
            <a:xfrm>
              <a:off x="2819200" y="983400"/>
              <a:ext cx="205475" cy="197625"/>
            </a:xfrm>
            <a:custGeom>
              <a:avLst/>
              <a:gdLst/>
              <a:ahLst/>
              <a:cxnLst/>
              <a:rect l="l" t="t" r="r" b="b"/>
              <a:pathLst>
                <a:path w="8219" h="7905" extrusionOk="0">
                  <a:moveTo>
                    <a:pt x="4265" y="1129"/>
                  </a:moveTo>
                  <a:cubicBezTo>
                    <a:pt x="4629" y="1129"/>
                    <a:pt x="4996" y="1199"/>
                    <a:pt x="5346" y="1343"/>
                  </a:cubicBezTo>
                  <a:cubicBezTo>
                    <a:pt x="6400" y="1780"/>
                    <a:pt x="7089" y="2810"/>
                    <a:pt x="7089" y="3954"/>
                  </a:cubicBezTo>
                  <a:cubicBezTo>
                    <a:pt x="7086" y="5511"/>
                    <a:pt x="5825" y="6773"/>
                    <a:pt x="4265" y="6776"/>
                  </a:cubicBezTo>
                  <a:cubicBezTo>
                    <a:pt x="3124" y="6776"/>
                    <a:pt x="2094" y="6089"/>
                    <a:pt x="1657" y="5032"/>
                  </a:cubicBezTo>
                  <a:cubicBezTo>
                    <a:pt x="1221" y="3978"/>
                    <a:pt x="1461" y="2765"/>
                    <a:pt x="2268" y="1958"/>
                  </a:cubicBezTo>
                  <a:cubicBezTo>
                    <a:pt x="2808" y="1416"/>
                    <a:pt x="3530" y="1129"/>
                    <a:pt x="4265" y="1129"/>
                  </a:cubicBezTo>
                  <a:close/>
                  <a:moveTo>
                    <a:pt x="4265" y="0"/>
                  </a:moveTo>
                  <a:cubicBezTo>
                    <a:pt x="2666" y="0"/>
                    <a:pt x="1227" y="964"/>
                    <a:pt x="612" y="2440"/>
                  </a:cubicBezTo>
                  <a:cubicBezTo>
                    <a:pt x="1" y="3918"/>
                    <a:pt x="341" y="5616"/>
                    <a:pt x="1470" y="6749"/>
                  </a:cubicBezTo>
                  <a:cubicBezTo>
                    <a:pt x="2226" y="7504"/>
                    <a:pt x="3237" y="7905"/>
                    <a:pt x="4265" y="7905"/>
                  </a:cubicBezTo>
                  <a:cubicBezTo>
                    <a:pt x="4774" y="7905"/>
                    <a:pt x="5288" y="7806"/>
                    <a:pt x="5777" y="7604"/>
                  </a:cubicBezTo>
                  <a:cubicBezTo>
                    <a:pt x="7255" y="6993"/>
                    <a:pt x="8219" y="5550"/>
                    <a:pt x="8219" y="3954"/>
                  </a:cubicBezTo>
                  <a:cubicBezTo>
                    <a:pt x="8216" y="1771"/>
                    <a:pt x="6448" y="3"/>
                    <a:pt x="42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6720" name="Google Shape;6720;p58"/>
          <p:cNvGrpSpPr/>
          <p:nvPr/>
        </p:nvGrpSpPr>
        <p:grpSpPr>
          <a:xfrm>
            <a:off x="5287338" y="3283070"/>
            <a:ext cx="340573" cy="339271"/>
            <a:chOff x="2085450" y="842250"/>
            <a:chExt cx="483700" cy="481850"/>
          </a:xfrm>
        </p:grpSpPr>
        <p:sp>
          <p:nvSpPr>
            <p:cNvPr id="6721" name="Google Shape;6721;p58"/>
            <p:cNvSpPr/>
            <p:nvPr/>
          </p:nvSpPr>
          <p:spPr>
            <a:xfrm>
              <a:off x="2085525" y="926925"/>
              <a:ext cx="483625" cy="397175"/>
            </a:xfrm>
            <a:custGeom>
              <a:avLst/>
              <a:gdLst/>
              <a:ahLst/>
              <a:cxnLst/>
              <a:rect l="l" t="t" r="r" b="b"/>
              <a:pathLst>
                <a:path w="19345" h="15887" extrusionOk="0">
                  <a:moveTo>
                    <a:pt x="1693" y="1"/>
                  </a:moveTo>
                  <a:cubicBezTo>
                    <a:pt x="756" y="1"/>
                    <a:pt x="0" y="760"/>
                    <a:pt x="0" y="1696"/>
                  </a:cubicBezTo>
                  <a:cubicBezTo>
                    <a:pt x="0" y="2630"/>
                    <a:pt x="756" y="3389"/>
                    <a:pt x="1693" y="3389"/>
                  </a:cubicBezTo>
                  <a:lnTo>
                    <a:pt x="3990" y="3389"/>
                  </a:lnTo>
                  <a:cubicBezTo>
                    <a:pt x="4924" y="3389"/>
                    <a:pt x="5683" y="4147"/>
                    <a:pt x="5683" y="5084"/>
                  </a:cubicBezTo>
                  <a:lnTo>
                    <a:pt x="5683" y="8547"/>
                  </a:lnTo>
                  <a:cubicBezTo>
                    <a:pt x="5683" y="11347"/>
                    <a:pt x="7962" y="13627"/>
                    <a:pt x="10766" y="13627"/>
                  </a:cubicBezTo>
                  <a:lnTo>
                    <a:pt x="13626" y="13627"/>
                  </a:lnTo>
                  <a:lnTo>
                    <a:pt x="13626" y="15322"/>
                  </a:lnTo>
                  <a:cubicBezTo>
                    <a:pt x="13626" y="15656"/>
                    <a:pt x="13901" y="15887"/>
                    <a:pt x="14194" y="15887"/>
                  </a:cubicBezTo>
                  <a:cubicBezTo>
                    <a:pt x="14308" y="15887"/>
                    <a:pt x="14425" y="15852"/>
                    <a:pt x="14530" y="15774"/>
                  </a:cubicBezTo>
                  <a:lnTo>
                    <a:pt x="19046" y="12386"/>
                  </a:lnTo>
                  <a:cubicBezTo>
                    <a:pt x="19345" y="12160"/>
                    <a:pt x="19345" y="11706"/>
                    <a:pt x="19046" y="11483"/>
                  </a:cubicBezTo>
                  <a:lnTo>
                    <a:pt x="14530" y="8095"/>
                  </a:lnTo>
                  <a:cubicBezTo>
                    <a:pt x="14424" y="8016"/>
                    <a:pt x="14307" y="7981"/>
                    <a:pt x="14192" y="7981"/>
                  </a:cubicBezTo>
                  <a:cubicBezTo>
                    <a:pt x="13899" y="7981"/>
                    <a:pt x="13626" y="8212"/>
                    <a:pt x="13626" y="8547"/>
                  </a:cubicBezTo>
                  <a:lnTo>
                    <a:pt x="13626" y="10239"/>
                  </a:lnTo>
                  <a:lnTo>
                    <a:pt x="10766" y="10239"/>
                  </a:lnTo>
                  <a:cubicBezTo>
                    <a:pt x="9829" y="10239"/>
                    <a:pt x="9070" y="9480"/>
                    <a:pt x="9070" y="8547"/>
                  </a:cubicBezTo>
                  <a:lnTo>
                    <a:pt x="9070" y="5084"/>
                  </a:lnTo>
                  <a:cubicBezTo>
                    <a:pt x="9070" y="2280"/>
                    <a:pt x="6791" y="1"/>
                    <a:pt x="399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722" name="Google Shape;6722;p58"/>
            <p:cNvSpPr/>
            <p:nvPr/>
          </p:nvSpPr>
          <p:spPr>
            <a:xfrm>
              <a:off x="2085450" y="1151875"/>
              <a:ext cx="143650" cy="87575"/>
            </a:xfrm>
            <a:custGeom>
              <a:avLst/>
              <a:gdLst/>
              <a:ahLst/>
              <a:cxnLst/>
              <a:rect l="l" t="t" r="r" b="b"/>
              <a:pathLst>
                <a:path w="5746" h="3503" extrusionOk="0">
                  <a:moveTo>
                    <a:pt x="4577" y="1"/>
                  </a:moveTo>
                  <a:cubicBezTo>
                    <a:pt x="4391" y="73"/>
                    <a:pt x="4192" y="112"/>
                    <a:pt x="3990" y="115"/>
                  </a:cubicBezTo>
                  <a:lnTo>
                    <a:pt x="1693" y="115"/>
                  </a:lnTo>
                  <a:cubicBezTo>
                    <a:pt x="759" y="115"/>
                    <a:pt x="0" y="871"/>
                    <a:pt x="0" y="1807"/>
                  </a:cubicBezTo>
                  <a:cubicBezTo>
                    <a:pt x="0" y="2744"/>
                    <a:pt x="759" y="3503"/>
                    <a:pt x="1693" y="3503"/>
                  </a:cubicBezTo>
                  <a:lnTo>
                    <a:pt x="1696" y="3500"/>
                  </a:lnTo>
                  <a:lnTo>
                    <a:pt x="3993" y="3500"/>
                  </a:lnTo>
                  <a:cubicBezTo>
                    <a:pt x="4589" y="3500"/>
                    <a:pt x="5183" y="3391"/>
                    <a:pt x="5746" y="3186"/>
                  </a:cubicBezTo>
                  <a:cubicBezTo>
                    <a:pt x="5065" y="2253"/>
                    <a:pt x="4662" y="1151"/>
                    <a:pt x="457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723" name="Google Shape;6723;p58"/>
            <p:cNvSpPr/>
            <p:nvPr/>
          </p:nvSpPr>
          <p:spPr>
            <a:xfrm>
              <a:off x="2274775" y="842250"/>
              <a:ext cx="294375" cy="197650"/>
            </a:xfrm>
            <a:custGeom>
              <a:avLst/>
              <a:gdLst/>
              <a:ahLst/>
              <a:cxnLst/>
              <a:rect l="l" t="t" r="r" b="b"/>
              <a:pathLst>
                <a:path w="11775" h="7906" extrusionOk="0">
                  <a:moveTo>
                    <a:pt x="6622" y="0"/>
                  </a:moveTo>
                  <a:cubicBezTo>
                    <a:pt x="6329" y="0"/>
                    <a:pt x="6056" y="231"/>
                    <a:pt x="6056" y="566"/>
                  </a:cubicBezTo>
                  <a:lnTo>
                    <a:pt x="6056" y="2259"/>
                  </a:lnTo>
                  <a:lnTo>
                    <a:pt x="3196" y="2259"/>
                  </a:lnTo>
                  <a:cubicBezTo>
                    <a:pt x="2030" y="2265"/>
                    <a:pt x="904" y="2668"/>
                    <a:pt x="1" y="3406"/>
                  </a:cubicBezTo>
                  <a:cubicBezTo>
                    <a:pt x="940" y="4068"/>
                    <a:pt x="1675" y="4978"/>
                    <a:pt x="2130" y="6032"/>
                  </a:cubicBezTo>
                  <a:cubicBezTo>
                    <a:pt x="2431" y="5785"/>
                    <a:pt x="2804" y="5649"/>
                    <a:pt x="3196" y="5646"/>
                  </a:cubicBezTo>
                  <a:lnTo>
                    <a:pt x="6056" y="5646"/>
                  </a:lnTo>
                  <a:lnTo>
                    <a:pt x="6056" y="7342"/>
                  </a:lnTo>
                  <a:cubicBezTo>
                    <a:pt x="6056" y="7679"/>
                    <a:pt x="6334" y="7906"/>
                    <a:pt x="6625" y="7906"/>
                  </a:cubicBezTo>
                  <a:cubicBezTo>
                    <a:pt x="6740" y="7906"/>
                    <a:pt x="6857" y="7871"/>
                    <a:pt x="6960" y="7793"/>
                  </a:cubicBezTo>
                  <a:lnTo>
                    <a:pt x="11476" y="4406"/>
                  </a:lnTo>
                  <a:cubicBezTo>
                    <a:pt x="11775" y="4180"/>
                    <a:pt x="11775" y="3725"/>
                    <a:pt x="11476" y="3502"/>
                  </a:cubicBezTo>
                  <a:lnTo>
                    <a:pt x="6960" y="115"/>
                  </a:lnTo>
                  <a:cubicBezTo>
                    <a:pt x="6854" y="36"/>
                    <a:pt x="6737" y="0"/>
                    <a:pt x="66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6724" name="Google Shape;6724;p58"/>
          <p:cNvGrpSpPr/>
          <p:nvPr/>
        </p:nvGrpSpPr>
        <p:grpSpPr>
          <a:xfrm>
            <a:off x="5287999" y="2348407"/>
            <a:ext cx="339253" cy="339253"/>
            <a:chOff x="3271200" y="1435075"/>
            <a:chExt cx="481825" cy="481825"/>
          </a:xfrm>
        </p:grpSpPr>
        <p:sp>
          <p:nvSpPr>
            <p:cNvPr id="6725" name="Google Shape;6725;p58"/>
            <p:cNvSpPr/>
            <p:nvPr/>
          </p:nvSpPr>
          <p:spPr>
            <a:xfrm>
              <a:off x="3271200" y="1435075"/>
              <a:ext cx="481825" cy="481825"/>
            </a:xfrm>
            <a:custGeom>
              <a:avLst/>
              <a:gdLst/>
              <a:ahLst/>
              <a:cxnLst/>
              <a:rect l="l" t="t" r="r" b="b"/>
              <a:pathLst>
                <a:path w="19273" h="19273" extrusionOk="0">
                  <a:moveTo>
                    <a:pt x="9597" y="2259"/>
                  </a:moveTo>
                  <a:cubicBezTo>
                    <a:pt x="13635" y="2259"/>
                    <a:pt x="17014" y="5545"/>
                    <a:pt x="17014" y="9601"/>
                  </a:cubicBezTo>
                  <a:cubicBezTo>
                    <a:pt x="17014" y="13636"/>
                    <a:pt x="13654" y="17014"/>
                    <a:pt x="9597" y="17014"/>
                  </a:cubicBezTo>
                  <a:cubicBezTo>
                    <a:pt x="5562" y="17014"/>
                    <a:pt x="2259" y="13654"/>
                    <a:pt x="2259" y="9601"/>
                  </a:cubicBezTo>
                  <a:cubicBezTo>
                    <a:pt x="2259" y="5563"/>
                    <a:pt x="5541" y="2259"/>
                    <a:pt x="9597" y="2259"/>
                  </a:cubicBezTo>
                  <a:close/>
                  <a:moveTo>
                    <a:pt x="9597" y="1"/>
                  </a:moveTo>
                  <a:cubicBezTo>
                    <a:pt x="4304" y="1"/>
                    <a:pt x="0" y="4307"/>
                    <a:pt x="0" y="9601"/>
                  </a:cubicBezTo>
                  <a:cubicBezTo>
                    <a:pt x="0" y="14892"/>
                    <a:pt x="4304" y="19273"/>
                    <a:pt x="9597" y="19273"/>
                  </a:cubicBezTo>
                  <a:cubicBezTo>
                    <a:pt x="14891" y="19273"/>
                    <a:pt x="19272" y="14892"/>
                    <a:pt x="19272" y="9601"/>
                  </a:cubicBezTo>
                  <a:cubicBezTo>
                    <a:pt x="19272" y="4307"/>
                    <a:pt x="14891" y="1"/>
                    <a:pt x="95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726" name="Google Shape;6726;p58"/>
            <p:cNvSpPr/>
            <p:nvPr/>
          </p:nvSpPr>
          <p:spPr>
            <a:xfrm>
              <a:off x="3356575" y="1520525"/>
              <a:ext cx="311000" cy="311025"/>
            </a:xfrm>
            <a:custGeom>
              <a:avLst/>
              <a:gdLst/>
              <a:ahLst/>
              <a:cxnLst/>
              <a:rect l="l" t="t" r="r" b="b"/>
              <a:pathLst>
                <a:path w="12440" h="12441" extrusionOk="0">
                  <a:moveTo>
                    <a:pt x="8516" y="3359"/>
                  </a:moveTo>
                  <a:cubicBezTo>
                    <a:pt x="8661" y="3359"/>
                    <a:pt x="8805" y="3414"/>
                    <a:pt x="8917" y="3524"/>
                  </a:cubicBezTo>
                  <a:cubicBezTo>
                    <a:pt x="9136" y="3744"/>
                    <a:pt x="9136" y="4102"/>
                    <a:pt x="8917" y="4322"/>
                  </a:cubicBezTo>
                  <a:lnTo>
                    <a:pt x="7056" y="6183"/>
                  </a:lnTo>
                  <a:lnTo>
                    <a:pt x="8917" y="8041"/>
                  </a:lnTo>
                  <a:cubicBezTo>
                    <a:pt x="9326" y="8453"/>
                    <a:pt x="8939" y="9009"/>
                    <a:pt x="8502" y="9009"/>
                  </a:cubicBezTo>
                  <a:cubicBezTo>
                    <a:pt x="8371" y="9009"/>
                    <a:pt x="8235" y="8959"/>
                    <a:pt x="8116" y="8839"/>
                  </a:cubicBezTo>
                  <a:lnTo>
                    <a:pt x="5857" y="6580"/>
                  </a:lnTo>
                  <a:cubicBezTo>
                    <a:pt x="5637" y="6360"/>
                    <a:pt x="5637" y="6002"/>
                    <a:pt x="5857" y="5782"/>
                  </a:cubicBezTo>
                  <a:lnTo>
                    <a:pt x="8116" y="3524"/>
                  </a:lnTo>
                  <a:cubicBezTo>
                    <a:pt x="8227" y="3414"/>
                    <a:pt x="8372" y="3359"/>
                    <a:pt x="8516" y="3359"/>
                  </a:cubicBezTo>
                  <a:close/>
                  <a:moveTo>
                    <a:pt x="5619" y="1"/>
                  </a:moveTo>
                  <a:cubicBezTo>
                    <a:pt x="4367" y="112"/>
                    <a:pt x="3177" y="606"/>
                    <a:pt x="2214" y="1413"/>
                  </a:cubicBezTo>
                  <a:lnTo>
                    <a:pt x="2590" y="1789"/>
                  </a:lnTo>
                  <a:cubicBezTo>
                    <a:pt x="3002" y="2199"/>
                    <a:pt x="2615" y="2757"/>
                    <a:pt x="2178" y="2757"/>
                  </a:cubicBezTo>
                  <a:cubicBezTo>
                    <a:pt x="2047" y="2757"/>
                    <a:pt x="1912" y="2707"/>
                    <a:pt x="1792" y="2587"/>
                  </a:cubicBezTo>
                  <a:lnTo>
                    <a:pt x="1416" y="2211"/>
                  </a:lnTo>
                  <a:cubicBezTo>
                    <a:pt x="609" y="3175"/>
                    <a:pt x="118" y="4364"/>
                    <a:pt x="3" y="5617"/>
                  </a:cubicBezTo>
                  <a:lnTo>
                    <a:pt x="536" y="5617"/>
                  </a:lnTo>
                  <a:cubicBezTo>
                    <a:pt x="1280" y="5617"/>
                    <a:pt x="1283" y="6746"/>
                    <a:pt x="536" y="6746"/>
                  </a:cubicBezTo>
                  <a:lnTo>
                    <a:pt x="0" y="6746"/>
                  </a:lnTo>
                  <a:cubicBezTo>
                    <a:pt x="118" y="8035"/>
                    <a:pt x="627" y="9287"/>
                    <a:pt x="1413" y="10227"/>
                  </a:cubicBezTo>
                  <a:lnTo>
                    <a:pt x="1789" y="9850"/>
                  </a:lnTo>
                  <a:cubicBezTo>
                    <a:pt x="1910" y="9730"/>
                    <a:pt x="2045" y="9679"/>
                    <a:pt x="2176" y="9679"/>
                  </a:cubicBezTo>
                  <a:cubicBezTo>
                    <a:pt x="2613" y="9679"/>
                    <a:pt x="2995" y="10244"/>
                    <a:pt x="2587" y="10651"/>
                  </a:cubicBezTo>
                  <a:lnTo>
                    <a:pt x="2211" y="11028"/>
                  </a:lnTo>
                  <a:cubicBezTo>
                    <a:pt x="3174" y="11832"/>
                    <a:pt x="4364" y="12326"/>
                    <a:pt x="5616" y="12440"/>
                  </a:cubicBezTo>
                  <a:lnTo>
                    <a:pt x="5616" y="11904"/>
                  </a:lnTo>
                  <a:cubicBezTo>
                    <a:pt x="5616" y="11530"/>
                    <a:pt x="5899" y="11343"/>
                    <a:pt x="6182" y="11343"/>
                  </a:cubicBezTo>
                  <a:cubicBezTo>
                    <a:pt x="6464" y="11343"/>
                    <a:pt x="6745" y="11530"/>
                    <a:pt x="6745" y="11904"/>
                  </a:cubicBezTo>
                  <a:lnTo>
                    <a:pt x="6745" y="12440"/>
                  </a:lnTo>
                  <a:cubicBezTo>
                    <a:pt x="8034" y="12323"/>
                    <a:pt x="9287" y="11811"/>
                    <a:pt x="10226" y="11028"/>
                  </a:cubicBezTo>
                  <a:lnTo>
                    <a:pt x="9850" y="10651"/>
                  </a:lnTo>
                  <a:cubicBezTo>
                    <a:pt x="9445" y="10246"/>
                    <a:pt x="9822" y="9678"/>
                    <a:pt x="10259" y="9678"/>
                  </a:cubicBezTo>
                  <a:cubicBezTo>
                    <a:pt x="10390" y="9678"/>
                    <a:pt x="10526" y="9729"/>
                    <a:pt x="10648" y="9850"/>
                  </a:cubicBezTo>
                  <a:lnTo>
                    <a:pt x="11024" y="10227"/>
                  </a:lnTo>
                  <a:cubicBezTo>
                    <a:pt x="11810" y="9287"/>
                    <a:pt x="12319" y="8035"/>
                    <a:pt x="12437" y="6746"/>
                  </a:cubicBezTo>
                  <a:lnTo>
                    <a:pt x="11904" y="6746"/>
                  </a:lnTo>
                  <a:cubicBezTo>
                    <a:pt x="11160" y="6746"/>
                    <a:pt x="11157" y="5617"/>
                    <a:pt x="11904" y="5617"/>
                  </a:cubicBezTo>
                  <a:lnTo>
                    <a:pt x="12440" y="5617"/>
                  </a:lnTo>
                  <a:cubicBezTo>
                    <a:pt x="12325" y="4364"/>
                    <a:pt x="11834" y="3175"/>
                    <a:pt x="11027" y="2211"/>
                  </a:cubicBezTo>
                  <a:lnTo>
                    <a:pt x="10651" y="2587"/>
                  </a:lnTo>
                  <a:cubicBezTo>
                    <a:pt x="10529" y="2709"/>
                    <a:pt x="10392" y="2760"/>
                    <a:pt x="10261" y="2760"/>
                  </a:cubicBezTo>
                  <a:cubicBezTo>
                    <a:pt x="9823" y="2760"/>
                    <a:pt x="9443" y="2197"/>
                    <a:pt x="9853" y="1789"/>
                  </a:cubicBezTo>
                  <a:lnTo>
                    <a:pt x="10232" y="1413"/>
                  </a:lnTo>
                  <a:cubicBezTo>
                    <a:pt x="9290" y="627"/>
                    <a:pt x="8037" y="115"/>
                    <a:pt x="6748" y="1"/>
                  </a:cubicBezTo>
                  <a:lnTo>
                    <a:pt x="6748" y="537"/>
                  </a:lnTo>
                  <a:cubicBezTo>
                    <a:pt x="6748" y="909"/>
                    <a:pt x="6466" y="1096"/>
                    <a:pt x="6183" y="1096"/>
                  </a:cubicBezTo>
                  <a:cubicBezTo>
                    <a:pt x="5901" y="1096"/>
                    <a:pt x="5619" y="910"/>
                    <a:pt x="5619" y="537"/>
                  </a:cubicBezTo>
                  <a:lnTo>
                    <a:pt x="561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6727" name="Google Shape;6727;p58"/>
          <p:cNvGrpSpPr/>
          <p:nvPr/>
        </p:nvGrpSpPr>
        <p:grpSpPr>
          <a:xfrm>
            <a:off x="5280328" y="4210088"/>
            <a:ext cx="354586" cy="354586"/>
            <a:chOff x="-30735200" y="3192625"/>
            <a:chExt cx="292225" cy="292225"/>
          </a:xfrm>
        </p:grpSpPr>
        <p:sp>
          <p:nvSpPr>
            <p:cNvPr id="6728" name="Google Shape;6728;p58"/>
            <p:cNvSpPr/>
            <p:nvPr/>
          </p:nvSpPr>
          <p:spPr>
            <a:xfrm>
              <a:off x="-30665100" y="3192625"/>
              <a:ext cx="175650" cy="223700"/>
            </a:xfrm>
            <a:custGeom>
              <a:avLst/>
              <a:gdLst/>
              <a:ahLst/>
              <a:cxnLst/>
              <a:rect l="l" t="t" r="r" b="b"/>
              <a:pathLst>
                <a:path w="7026" h="8948" extrusionOk="0">
                  <a:moveTo>
                    <a:pt x="2363" y="0"/>
                  </a:moveTo>
                  <a:cubicBezTo>
                    <a:pt x="2143" y="0"/>
                    <a:pt x="1985" y="158"/>
                    <a:pt x="1985" y="378"/>
                  </a:cubicBezTo>
                  <a:cubicBezTo>
                    <a:pt x="1985" y="567"/>
                    <a:pt x="2143" y="725"/>
                    <a:pt x="2363" y="725"/>
                  </a:cubicBezTo>
                  <a:lnTo>
                    <a:pt x="2710" y="725"/>
                  </a:lnTo>
                  <a:lnTo>
                    <a:pt x="2710" y="1576"/>
                  </a:lnTo>
                  <a:cubicBezTo>
                    <a:pt x="1135" y="2017"/>
                    <a:pt x="0" y="3466"/>
                    <a:pt x="0" y="5199"/>
                  </a:cubicBezTo>
                  <a:cubicBezTo>
                    <a:pt x="0" y="7278"/>
                    <a:pt x="1670" y="8948"/>
                    <a:pt x="3718" y="8948"/>
                  </a:cubicBezTo>
                  <a:cubicBezTo>
                    <a:pt x="3970" y="8948"/>
                    <a:pt x="4159" y="8916"/>
                    <a:pt x="4348" y="8853"/>
                  </a:cubicBezTo>
                  <a:cubicBezTo>
                    <a:pt x="4159" y="8664"/>
                    <a:pt x="4033" y="8381"/>
                    <a:pt x="4033" y="8066"/>
                  </a:cubicBezTo>
                  <a:cubicBezTo>
                    <a:pt x="4033" y="7877"/>
                    <a:pt x="4096" y="7687"/>
                    <a:pt x="4191" y="7530"/>
                  </a:cubicBezTo>
                  <a:lnTo>
                    <a:pt x="4191" y="7530"/>
                  </a:lnTo>
                  <a:cubicBezTo>
                    <a:pt x="4033" y="7561"/>
                    <a:pt x="3876" y="7561"/>
                    <a:pt x="3686" y="7561"/>
                  </a:cubicBezTo>
                  <a:cubicBezTo>
                    <a:pt x="2363" y="7561"/>
                    <a:pt x="1292" y="6522"/>
                    <a:pt x="1292" y="5167"/>
                  </a:cubicBezTo>
                  <a:cubicBezTo>
                    <a:pt x="1292" y="3844"/>
                    <a:pt x="2363" y="2773"/>
                    <a:pt x="3686" y="2773"/>
                  </a:cubicBezTo>
                  <a:cubicBezTo>
                    <a:pt x="4348" y="2773"/>
                    <a:pt x="4978" y="3088"/>
                    <a:pt x="5451" y="3560"/>
                  </a:cubicBezTo>
                  <a:cubicBezTo>
                    <a:pt x="5608" y="3466"/>
                    <a:pt x="5766" y="3466"/>
                    <a:pt x="5923" y="3466"/>
                  </a:cubicBezTo>
                  <a:lnTo>
                    <a:pt x="7026" y="3466"/>
                  </a:lnTo>
                  <a:cubicBezTo>
                    <a:pt x="6553" y="2584"/>
                    <a:pt x="5734" y="1859"/>
                    <a:pt x="4726" y="1576"/>
                  </a:cubicBezTo>
                  <a:lnTo>
                    <a:pt x="4726" y="725"/>
                  </a:lnTo>
                  <a:lnTo>
                    <a:pt x="5073" y="725"/>
                  </a:lnTo>
                  <a:cubicBezTo>
                    <a:pt x="5262" y="725"/>
                    <a:pt x="5419" y="567"/>
                    <a:pt x="5419" y="378"/>
                  </a:cubicBezTo>
                  <a:cubicBezTo>
                    <a:pt x="5419" y="158"/>
                    <a:pt x="5262" y="0"/>
                    <a:pt x="507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9" name="Google Shape;6729;p58"/>
            <p:cNvSpPr/>
            <p:nvPr/>
          </p:nvSpPr>
          <p:spPr>
            <a:xfrm>
              <a:off x="-30615475" y="3278475"/>
              <a:ext cx="52775" cy="52000"/>
            </a:xfrm>
            <a:custGeom>
              <a:avLst/>
              <a:gdLst/>
              <a:ahLst/>
              <a:cxnLst/>
              <a:rect l="l" t="t" r="r" b="b"/>
              <a:pathLst>
                <a:path w="2111" h="2080" extrusionOk="0">
                  <a:moveTo>
                    <a:pt x="1733" y="0"/>
                  </a:moveTo>
                  <a:cubicBezTo>
                    <a:pt x="1544" y="32"/>
                    <a:pt x="1386" y="158"/>
                    <a:pt x="1386" y="347"/>
                  </a:cubicBezTo>
                  <a:lnTo>
                    <a:pt x="1386" y="1387"/>
                  </a:lnTo>
                  <a:lnTo>
                    <a:pt x="378" y="1387"/>
                  </a:lnTo>
                  <a:cubicBezTo>
                    <a:pt x="158" y="1387"/>
                    <a:pt x="0" y="1544"/>
                    <a:pt x="0" y="1733"/>
                  </a:cubicBezTo>
                  <a:cubicBezTo>
                    <a:pt x="0" y="1922"/>
                    <a:pt x="158" y="2080"/>
                    <a:pt x="378" y="2080"/>
                  </a:cubicBezTo>
                  <a:lnTo>
                    <a:pt x="1733" y="2080"/>
                  </a:lnTo>
                  <a:cubicBezTo>
                    <a:pt x="1954" y="2080"/>
                    <a:pt x="2111" y="1922"/>
                    <a:pt x="2111" y="1733"/>
                  </a:cubicBezTo>
                  <a:lnTo>
                    <a:pt x="2111" y="347"/>
                  </a:lnTo>
                  <a:cubicBezTo>
                    <a:pt x="2111" y="158"/>
                    <a:pt x="1954" y="0"/>
                    <a:pt x="17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0" name="Google Shape;6730;p58"/>
            <p:cNvSpPr/>
            <p:nvPr/>
          </p:nvSpPr>
          <p:spPr>
            <a:xfrm>
              <a:off x="-30528850" y="3296575"/>
              <a:ext cx="85875" cy="25250"/>
            </a:xfrm>
            <a:custGeom>
              <a:avLst/>
              <a:gdLst/>
              <a:ahLst/>
              <a:cxnLst/>
              <a:rect l="l" t="t" r="r" b="b"/>
              <a:pathLst>
                <a:path w="3435" h="1010" extrusionOk="0">
                  <a:moveTo>
                    <a:pt x="536" y="1"/>
                  </a:moveTo>
                  <a:cubicBezTo>
                    <a:pt x="253" y="1"/>
                    <a:pt x="1" y="221"/>
                    <a:pt x="1" y="505"/>
                  </a:cubicBezTo>
                  <a:cubicBezTo>
                    <a:pt x="1" y="789"/>
                    <a:pt x="253" y="1009"/>
                    <a:pt x="536" y="1009"/>
                  </a:cubicBezTo>
                  <a:lnTo>
                    <a:pt x="2931" y="1009"/>
                  </a:lnTo>
                  <a:cubicBezTo>
                    <a:pt x="3214" y="1009"/>
                    <a:pt x="3435" y="789"/>
                    <a:pt x="3435" y="505"/>
                  </a:cubicBezTo>
                  <a:cubicBezTo>
                    <a:pt x="3435" y="221"/>
                    <a:pt x="3214" y="1"/>
                    <a:pt x="293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1" name="Google Shape;6731;p58"/>
            <p:cNvSpPr/>
            <p:nvPr/>
          </p:nvSpPr>
          <p:spPr>
            <a:xfrm>
              <a:off x="-30546175" y="3338325"/>
              <a:ext cx="85875" cy="26025"/>
            </a:xfrm>
            <a:custGeom>
              <a:avLst/>
              <a:gdLst/>
              <a:ahLst/>
              <a:cxnLst/>
              <a:rect l="l" t="t" r="r" b="b"/>
              <a:pathLst>
                <a:path w="3435" h="1041" extrusionOk="0">
                  <a:moveTo>
                    <a:pt x="505" y="1"/>
                  </a:moveTo>
                  <a:cubicBezTo>
                    <a:pt x="221" y="1"/>
                    <a:pt x="1" y="253"/>
                    <a:pt x="1" y="536"/>
                  </a:cubicBezTo>
                  <a:cubicBezTo>
                    <a:pt x="1" y="788"/>
                    <a:pt x="221" y="1040"/>
                    <a:pt x="505" y="1040"/>
                  </a:cubicBezTo>
                  <a:lnTo>
                    <a:pt x="2899" y="1040"/>
                  </a:lnTo>
                  <a:cubicBezTo>
                    <a:pt x="3183" y="1040"/>
                    <a:pt x="3435" y="851"/>
                    <a:pt x="3435" y="536"/>
                  </a:cubicBezTo>
                  <a:cubicBezTo>
                    <a:pt x="3435" y="253"/>
                    <a:pt x="3183" y="1"/>
                    <a:pt x="289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2" name="Google Shape;6732;p58"/>
            <p:cNvSpPr/>
            <p:nvPr/>
          </p:nvSpPr>
          <p:spPr>
            <a:xfrm>
              <a:off x="-30546175" y="3381650"/>
              <a:ext cx="67750" cy="26025"/>
            </a:xfrm>
            <a:custGeom>
              <a:avLst/>
              <a:gdLst/>
              <a:ahLst/>
              <a:cxnLst/>
              <a:rect l="l" t="t" r="r" b="b"/>
              <a:pathLst>
                <a:path w="2710" h="1041" extrusionOk="0">
                  <a:moveTo>
                    <a:pt x="505" y="0"/>
                  </a:moveTo>
                  <a:cubicBezTo>
                    <a:pt x="221" y="0"/>
                    <a:pt x="1" y="252"/>
                    <a:pt x="1" y="536"/>
                  </a:cubicBezTo>
                  <a:cubicBezTo>
                    <a:pt x="1" y="788"/>
                    <a:pt x="221" y="1040"/>
                    <a:pt x="505" y="1040"/>
                  </a:cubicBezTo>
                  <a:lnTo>
                    <a:pt x="2206" y="1040"/>
                  </a:lnTo>
                  <a:cubicBezTo>
                    <a:pt x="2490" y="1040"/>
                    <a:pt x="2710" y="788"/>
                    <a:pt x="2710" y="536"/>
                  </a:cubicBezTo>
                  <a:cubicBezTo>
                    <a:pt x="2710" y="252"/>
                    <a:pt x="2490" y="0"/>
                    <a:pt x="22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3" name="Google Shape;6733;p58"/>
            <p:cNvSpPr/>
            <p:nvPr/>
          </p:nvSpPr>
          <p:spPr>
            <a:xfrm>
              <a:off x="-30546175" y="3424175"/>
              <a:ext cx="51225" cy="26025"/>
            </a:xfrm>
            <a:custGeom>
              <a:avLst/>
              <a:gdLst/>
              <a:ahLst/>
              <a:cxnLst/>
              <a:rect l="l" t="t" r="r" b="b"/>
              <a:pathLst>
                <a:path w="2049" h="1041" extrusionOk="0">
                  <a:moveTo>
                    <a:pt x="505" y="1"/>
                  </a:moveTo>
                  <a:cubicBezTo>
                    <a:pt x="221" y="1"/>
                    <a:pt x="1" y="253"/>
                    <a:pt x="1" y="505"/>
                  </a:cubicBezTo>
                  <a:cubicBezTo>
                    <a:pt x="1" y="788"/>
                    <a:pt x="221" y="1040"/>
                    <a:pt x="505" y="1040"/>
                  </a:cubicBezTo>
                  <a:lnTo>
                    <a:pt x="1544" y="1040"/>
                  </a:lnTo>
                  <a:cubicBezTo>
                    <a:pt x="1796" y="1040"/>
                    <a:pt x="2048" y="788"/>
                    <a:pt x="2048" y="505"/>
                  </a:cubicBezTo>
                  <a:cubicBezTo>
                    <a:pt x="2048" y="253"/>
                    <a:pt x="1796" y="1"/>
                    <a:pt x="154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4" name="Google Shape;6734;p58"/>
            <p:cNvSpPr/>
            <p:nvPr/>
          </p:nvSpPr>
          <p:spPr>
            <a:xfrm>
              <a:off x="-30735200" y="3209325"/>
              <a:ext cx="174075" cy="275525"/>
            </a:xfrm>
            <a:custGeom>
              <a:avLst/>
              <a:gdLst/>
              <a:ahLst/>
              <a:cxnLst/>
              <a:rect l="l" t="t" r="r" b="b"/>
              <a:pathLst>
                <a:path w="6963" h="11021" extrusionOk="0">
                  <a:moveTo>
                    <a:pt x="3803" y="0"/>
                  </a:moveTo>
                  <a:cubicBezTo>
                    <a:pt x="3716" y="0"/>
                    <a:pt x="3637" y="52"/>
                    <a:pt x="3592" y="120"/>
                  </a:cubicBezTo>
                  <a:lnTo>
                    <a:pt x="1702" y="2231"/>
                  </a:lnTo>
                  <a:cubicBezTo>
                    <a:pt x="1544" y="2420"/>
                    <a:pt x="1418" y="2640"/>
                    <a:pt x="1418" y="2892"/>
                  </a:cubicBezTo>
                  <a:lnTo>
                    <a:pt x="1418" y="5917"/>
                  </a:lnTo>
                  <a:cubicBezTo>
                    <a:pt x="1418" y="6200"/>
                    <a:pt x="1292" y="6421"/>
                    <a:pt x="1103" y="6641"/>
                  </a:cubicBezTo>
                  <a:lnTo>
                    <a:pt x="126" y="7618"/>
                  </a:lnTo>
                  <a:cubicBezTo>
                    <a:pt x="0" y="7744"/>
                    <a:pt x="0" y="7965"/>
                    <a:pt x="126" y="8091"/>
                  </a:cubicBezTo>
                  <a:lnTo>
                    <a:pt x="2867" y="10926"/>
                  </a:lnTo>
                  <a:cubicBezTo>
                    <a:pt x="2930" y="10989"/>
                    <a:pt x="3017" y="11021"/>
                    <a:pt x="3104" y="11021"/>
                  </a:cubicBezTo>
                  <a:cubicBezTo>
                    <a:pt x="3190" y="11021"/>
                    <a:pt x="3277" y="10989"/>
                    <a:pt x="3340" y="10926"/>
                  </a:cubicBezTo>
                  <a:lnTo>
                    <a:pt x="4317" y="9949"/>
                  </a:lnTo>
                  <a:cubicBezTo>
                    <a:pt x="4537" y="9729"/>
                    <a:pt x="4758" y="9634"/>
                    <a:pt x="5041" y="9634"/>
                  </a:cubicBezTo>
                  <a:lnTo>
                    <a:pt x="6963" y="9634"/>
                  </a:lnTo>
                  <a:cubicBezTo>
                    <a:pt x="6900" y="9477"/>
                    <a:pt x="6837" y="9288"/>
                    <a:pt x="6837" y="9099"/>
                  </a:cubicBezTo>
                  <a:cubicBezTo>
                    <a:pt x="6837" y="9036"/>
                    <a:pt x="6837" y="8973"/>
                    <a:pt x="6900" y="8910"/>
                  </a:cubicBezTo>
                  <a:cubicBezTo>
                    <a:pt x="6774" y="8910"/>
                    <a:pt x="6648" y="8941"/>
                    <a:pt x="6522" y="8941"/>
                  </a:cubicBezTo>
                  <a:cubicBezTo>
                    <a:pt x="4096" y="8941"/>
                    <a:pt x="2080" y="6925"/>
                    <a:pt x="2080" y="4499"/>
                  </a:cubicBezTo>
                  <a:cubicBezTo>
                    <a:pt x="2080" y="2892"/>
                    <a:pt x="2962" y="1475"/>
                    <a:pt x="4254" y="687"/>
                  </a:cubicBezTo>
                  <a:cubicBezTo>
                    <a:pt x="4254" y="592"/>
                    <a:pt x="4222" y="529"/>
                    <a:pt x="4222" y="498"/>
                  </a:cubicBezTo>
                  <a:lnTo>
                    <a:pt x="4128" y="246"/>
                  </a:lnTo>
                  <a:cubicBezTo>
                    <a:pt x="4096" y="120"/>
                    <a:pt x="4002" y="57"/>
                    <a:pt x="3907" y="25"/>
                  </a:cubicBezTo>
                  <a:cubicBezTo>
                    <a:pt x="3872" y="8"/>
                    <a:pt x="3837" y="0"/>
                    <a:pt x="380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35" name="Google Shape;6735;p58"/>
          <p:cNvGrpSpPr/>
          <p:nvPr/>
        </p:nvGrpSpPr>
        <p:grpSpPr>
          <a:xfrm>
            <a:off x="463187" y="942536"/>
            <a:ext cx="4221909" cy="3988190"/>
            <a:chOff x="-1112100" y="2097650"/>
            <a:chExt cx="2232425" cy="2493325"/>
          </a:xfrm>
        </p:grpSpPr>
        <p:sp>
          <p:nvSpPr>
            <p:cNvPr id="6736" name="Google Shape;6736;p58"/>
            <p:cNvSpPr/>
            <p:nvPr/>
          </p:nvSpPr>
          <p:spPr>
            <a:xfrm>
              <a:off x="-1112100" y="2947575"/>
              <a:ext cx="2232425" cy="1643400"/>
            </a:xfrm>
            <a:custGeom>
              <a:avLst/>
              <a:gdLst/>
              <a:ahLst/>
              <a:cxnLst/>
              <a:rect l="l" t="t" r="r" b="b"/>
              <a:pathLst>
                <a:path w="89297" h="65736" extrusionOk="0">
                  <a:moveTo>
                    <a:pt x="33890" y="1"/>
                  </a:moveTo>
                  <a:lnTo>
                    <a:pt x="33137" y="108"/>
                  </a:lnTo>
                  <a:lnTo>
                    <a:pt x="32384" y="431"/>
                  </a:lnTo>
                  <a:lnTo>
                    <a:pt x="1614" y="18506"/>
                  </a:lnTo>
                  <a:lnTo>
                    <a:pt x="968" y="19043"/>
                  </a:lnTo>
                  <a:lnTo>
                    <a:pt x="430" y="19689"/>
                  </a:lnTo>
                  <a:lnTo>
                    <a:pt x="215" y="20335"/>
                  </a:lnTo>
                  <a:lnTo>
                    <a:pt x="108" y="21088"/>
                  </a:lnTo>
                  <a:lnTo>
                    <a:pt x="215" y="21841"/>
                  </a:lnTo>
                  <a:lnTo>
                    <a:pt x="430" y="22594"/>
                  </a:lnTo>
                  <a:lnTo>
                    <a:pt x="968" y="23132"/>
                  </a:lnTo>
                  <a:lnTo>
                    <a:pt x="1614" y="23670"/>
                  </a:lnTo>
                  <a:lnTo>
                    <a:pt x="10974" y="29264"/>
                  </a:lnTo>
                  <a:lnTo>
                    <a:pt x="11619" y="29695"/>
                  </a:lnTo>
                  <a:lnTo>
                    <a:pt x="12157" y="30340"/>
                  </a:lnTo>
                  <a:lnTo>
                    <a:pt x="12372" y="31093"/>
                  </a:lnTo>
                  <a:lnTo>
                    <a:pt x="12480" y="31846"/>
                  </a:lnTo>
                  <a:lnTo>
                    <a:pt x="12372" y="32599"/>
                  </a:lnTo>
                  <a:lnTo>
                    <a:pt x="12157" y="33245"/>
                  </a:lnTo>
                  <a:lnTo>
                    <a:pt x="11619" y="33890"/>
                  </a:lnTo>
                  <a:lnTo>
                    <a:pt x="10974" y="34428"/>
                  </a:lnTo>
                  <a:lnTo>
                    <a:pt x="1506" y="40023"/>
                  </a:lnTo>
                  <a:lnTo>
                    <a:pt x="861" y="40561"/>
                  </a:lnTo>
                  <a:lnTo>
                    <a:pt x="323" y="41099"/>
                  </a:lnTo>
                  <a:lnTo>
                    <a:pt x="108" y="41852"/>
                  </a:lnTo>
                  <a:lnTo>
                    <a:pt x="0" y="42605"/>
                  </a:lnTo>
                  <a:lnTo>
                    <a:pt x="108" y="43358"/>
                  </a:lnTo>
                  <a:lnTo>
                    <a:pt x="323" y="44111"/>
                  </a:lnTo>
                  <a:lnTo>
                    <a:pt x="861" y="44649"/>
                  </a:lnTo>
                  <a:lnTo>
                    <a:pt x="1506" y="45187"/>
                  </a:lnTo>
                  <a:lnTo>
                    <a:pt x="35826" y="65306"/>
                  </a:lnTo>
                  <a:lnTo>
                    <a:pt x="36579" y="65628"/>
                  </a:lnTo>
                  <a:lnTo>
                    <a:pt x="37333" y="65736"/>
                  </a:lnTo>
                  <a:lnTo>
                    <a:pt x="38193" y="65628"/>
                  </a:lnTo>
                  <a:lnTo>
                    <a:pt x="38839" y="65306"/>
                  </a:lnTo>
                  <a:lnTo>
                    <a:pt x="87898" y="36580"/>
                  </a:lnTo>
                  <a:lnTo>
                    <a:pt x="88544" y="36042"/>
                  </a:lnTo>
                  <a:lnTo>
                    <a:pt x="88974" y="35504"/>
                  </a:lnTo>
                  <a:lnTo>
                    <a:pt x="89189" y="34751"/>
                  </a:lnTo>
                  <a:lnTo>
                    <a:pt x="89297" y="33998"/>
                  </a:lnTo>
                  <a:lnTo>
                    <a:pt x="89189" y="33245"/>
                  </a:lnTo>
                  <a:lnTo>
                    <a:pt x="88974" y="32599"/>
                  </a:lnTo>
                  <a:lnTo>
                    <a:pt x="88544" y="31954"/>
                  </a:lnTo>
                  <a:lnTo>
                    <a:pt x="87898" y="31416"/>
                  </a:lnTo>
                  <a:lnTo>
                    <a:pt x="35396" y="431"/>
                  </a:lnTo>
                  <a:lnTo>
                    <a:pt x="34643" y="108"/>
                  </a:lnTo>
                  <a:lnTo>
                    <a:pt x="33890" y="1"/>
                  </a:lnTo>
                  <a:close/>
                </a:path>
              </a:pathLst>
            </a:custGeom>
            <a:solidFill>
              <a:srgbClr val="D8D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7" name="Google Shape;6737;p58"/>
            <p:cNvSpPr/>
            <p:nvPr/>
          </p:nvSpPr>
          <p:spPr>
            <a:xfrm>
              <a:off x="-1112100" y="2947575"/>
              <a:ext cx="2232425" cy="1643400"/>
            </a:xfrm>
            <a:custGeom>
              <a:avLst/>
              <a:gdLst/>
              <a:ahLst/>
              <a:cxnLst/>
              <a:rect l="l" t="t" r="r" b="b"/>
              <a:pathLst>
                <a:path w="89297" h="65736" fill="none" extrusionOk="0">
                  <a:moveTo>
                    <a:pt x="33890" y="1"/>
                  </a:moveTo>
                  <a:lnTo>
                    <a:pt x="33890" y="1"/>
                  </a:lnTo>
                  <a:lnTo>
                    <a:pt x="33137" y="108"/>
                  </a:lnTo>
                  <a:lnTo>
                    <a:pt x="32384" y="431"/>
                  </a:lnTo>
                  <a:lnTo>
                    <a:pt x="1614" y="18506"/>
                  </a:lnTo>
                  <a:lnTo>
                    <a:pt x="1614" y="18506"/>
                  </a:lnTo>
                  <a:lnTo>
                    <a:pt x="968" y="19043"/>
                  </a:lnTo>
                  <a:lnTo>
                    <a:pt x="430" y="19689"/>
                  </a:lnTo>
                  <a:lnTo>
                    <a:pt x="215" y="20335"/>
                  </a:lnTo>
                  <a:lnTo>
                    <a:pt x="108" y="21088"/>
                  </a:lnTo>
                  <a:lnTo>
                    <a:pt x="215" y="21841"/>
                  </a:lnTo>
                  <a:lnTo>
                    <a:pt x="430" y="22594"/>
                  </a:lnTo>
                  <a:lnTo>
                    <a:pt x="968" y="23132"/>
                  </a:lnTo>
                  <a:lnTo>
                    <a:pt x="1614" y="23670"/>
                  </a:lnTo>
                  <a:lnTo>
                    <a:pt x="10974" y="29264"/>
                  </a:lnTo>
                  <a:lnTo>
                    <a:pt x="10974" y="29264"/>
                  </a:lnTo>
                  <a:lnTo>
                    <a:pt x="11619" y="29695"/>
                  </a:lnTo>
                  <a:lnTo>
                    <a:pt x="12157" y="30340"/>
                  </a:lnTo>
                  <a:lnTo>
                    <a:pt x="12372" y="31093"/>
                  </a:lnTo>
                  <a:lnTo>
                    <a:pt x="12480" y="31846"/>
                  </a:lnTo>
                  <a:lnTo>
                    <a:pt x="12372" y="32599"/>
                  </a:lnTo>
                  <a:lnTo>
                    <a:pt x="12157" y="33245"/>
                  </a:lnTo>
                  <a:lnTo>
                    <a:pt x="11619" y="33890"/>
                  </a:lnTo>
                  <a:lnTo>
                    <a:pt x="10974" y="34428"/>
                  </a:lnTo>
                  <a:lnTo>
                    <a:pt x="1506" y="40023"/>
                  </a:lnTo>
                  <a:lnTo>
                    <a:pt x="1506" y="40023"/>
                  </a:lnTo>
                  <a:lnTo>
                    <a:pt x="861" y="40561"/>
                  </a:lnTo>
                  <a:lnTo>
                    <a:pt x="323" y="41099"/>
                  </a:lnTo>
                  <a:lnTo>
                    <a:pt x="108" y="41852"/>
                  </a:lnTo>
                  <a:lnTo>
                    <a:pt x="0" y="42605"/>
                  </a:lnTo>
                  <a:lnTo>
                    <a:pt x="108" y="43358"/>
                  </a:lnTo>
                  <a:lnTo>
                    <a:pt x="323" y="44111"/>
                  </a:lnTo>
                  <a:lnTo>
                    <a:pt x="861" y="44649"/>
                  </a:lnTo>
                  <a:lnTo>
                    <a:pt x="1506" y="45187"/>
                  </a:lnTo>
                  <a:lnTo>
                    <a:pt x="35826" y="65306"/>
                  </a:lnTo>
                  <a:lnTo>
                    <a:pt x="35826" y="65306"/>
                  </a:lnTo>
                  <a:lnTo>
                    <a:pt x="36579" y="65628"/>
                  </a:lnTo>
                  <a:lnTo>
                    <a:pt x="37333" y="65736"/>
                  </a:lnTo>
                  <a:lnTo>
                    <a:pt x="37333" y="65736"/>
                  </a:lnTo>
                  <a:lnTo>
                    <a:pt x="38193" y="65628"/>
                  </a:lnTo>
                  <a:lnTo>
                    <a:pt x="38839" y="65306"/>
                  </a:lnTo>
                  <a:lnTo>
                    <a:pt x="87898" y="36580"/>
                  </a:lnTo>
                  <a:lnTo>
                    <a:pt x="87898" y="36580"/>
                  </a:lnTo>
                  <a:lnTo>
                    <a:pt x="88544" y="36042"/>
                  </a:lnTo>
                  <a:lnTo>
                    <a:pt x="88974" y="35504"/>
                  </a:lnTo>
                  <a:lnTo>
                    <a:pt x="89189" y="34751"/>
                  </a:lnTo>
                  <a:lnTo>
                    <a:pt x="89297" y="33998"/>
                  </a:lnTo>
                  <a:lnTo>
                    <a:pt x="89189" y="33245"/>
                  </a:lnTo>
                  <a:lnTo>
                    <a:pt x="88974" y="32599"/>
                  </a:lnTo>
                  <a:lnTo>
                    <a:pt x="88544" y="31954"/>
                  </a:lnTo>
                  <a:lnTo>
                    <a:pt x="87898" y="31416"/>
                  </a:lnTo>
                  <a:lnTo>
                    <a:pt x="35396" y="431"/>
                  </a:lnTo>
                  <a:lnTo>
                    <a:pt x="35396" y="431"/>
                  </a:lnTo>
                  <a:lnTo>
                    <a:pt x="34643" y="108"/>
                  </a:lnTo>
                  <a:lnTo>
                    <a:pt x="3389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8" name="Google Shape;6738;p58"/>
            <p:cNvSpPr/>
            <p:nvPr/>
          </p:nvSpPr>
          <p:spPr>
            <a:xfrm>
              <a:off x="-875425" y="2998675"/>
              <a:ext cx="820375" cy="971000"/>
            </a:xfrm>
            <a:custGeom>
              <a:avLst/>
              <a:gdLst/>
              <a:ahLst/>
              <a:cxnLst/>
              <a:rect l="l" t="t" r="r" b="b"/>
              <a:pathLst>
                <a:path w="32815" h="38840" extrusionOk="0">
                  <a:moveTo>
                    <a:pt x="1" y="1"/>
                  </a:moveTo>
                  <a:lnTo>
                    <a:pt x="1" y="19474"/>
                  </a:lnTo>
                  <a:lnTo>
                    <a:pt x="32815" y="38840"/>
                  </a:lnTo>
                  <a:lnTo>
                    <a:pt x="32815" y="18936"/>
                  </a:lnTo>
                  <a:lnTo>
                    <a:pt x="1"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9" name="Google Shape;6739;p58"/>
            <p:cNvSpPr/>
            <p:nvPr/>
          </p:nvSpPr>
          <p:spPr>
            <a:xfrm>
              <a:off x="-880800" y="2996000"/>
              <a:ext cx="831125" cy="976375"/>
            </a:xfrm>
            <a:custGeom>
              <a:avLst/>
              <a:gdLst/>
              <a:ahLst/>
              <a:cxnLst/>
              <a:rect l="l" t="t" r="r" b="b"/>
              <a:pathLst>
                <a:path w="33245" h="39055" extrusionOk="0">
                  <a:moveTo>
                    <a:pt x="431" y="508"/>
                  </a:moveTo>
                  <a:lnTo>
                    <a:pt x="32922" y="19151"/>
                  </a:lnTo>
                  <a:lnTo>
                    <a:pt x="32814" y="38624"/>
                  </a:lnTo>
                  <a:lnTo>
                    <a:pt x="431" y="19473"/>
                  </a:lnTo>
                  <a:lnTo>
                    <a:pt x="431" y="508"/>
                  </a:lnTo>
                  <a:close/>
                  <a:moveTo>
                    <a:pt x="108" y="0"/>
                  </a:moveTo>
                  <a:lnTo>
                    <a:pt x="0" y="108"/>
                  </a:lnTo>
                  <a:lnTo>
                    <a:pt x="0" y="19581"/>
                  </a:lnTo>
                  <a:lnTo>
                    <a:pt x="108" y="19689"/>
                  </a:lnTo>
                  <a:lnTo>
                    <a:pt x="32922" y="39054"/>
                  </a:lnTo>
                  <a:lnTo>
                    <a:pt x="33030" y="39054"/>
                  </a:lnTo>
                  <a:lnTo>
                    <a:pt x="33137" y="38947"/>
                  </a:lnTo>
                  <a:lnTo>
                    <a:pt x="33245" y="19043"/>
                  </a:lnTo>
                  <a:lnTo>
                    <a:pt x="33137" y="18935"/>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0" name="Google Shape;6740;p58"/>
            <p:cNvSpPr/>
            <p:nvPr/>
          </p:nvSpPr>
          <p:spPr>
            <a:xfrm>
              <a:off x="-55075" y="3111650"/>
              <a:ext cx="610575" cy="858025"/>
            </a:xfrm>
            <a:custGeom>
              <a:avLst/>
              <a:gdLst/>
              <a:ahLst/>
              <a:cxnLst/>
              <a:rect l="l" t="t" r="r" b="b"/>
              <a:pathLst>
                <a:path w="24423" h="34321" extrusionOk="0">
                  <a:moveTo>
                    <a:pt x="24423" y="0"/>
                  </a:moveTo>
                  <a:lnTo>
                    <a:pt x="108" y="14417"/>
                  </a:lnTo>
                  <a:lnTo>
                    <a:pt x="1" y="34321"/>
                  </a:lnTo>
                  <a:lnTo>
                    <a:pt x="24423" y="19904"/>
                  </a:lnTo>
                  <a:lnTo>
                    <a:pt x="24423"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1" name="Google Shape;6741;p58"/>
            <p:cNvSpPr/>
            <p:nvPr/>
          </p:nvSpPr>
          <p:spPr>
            <a:xfrm>
              <a:off x="-60450" y="3108950"/>
              <a:ext cx="621325" cy="863425"/>
            </a:xfrm>
            <a:custGeom>
              <a:avLst/>
              <a:gdLst/>
              <a:ahLst/>
              <a:cxnLst/>
              <a:rect l="l" t="t" r="r" b="b"/>
              <a:pathLst>
                <a:path w="24853" h="34537" extrusionOk="0">
                  <a:moveTo>
                    <a:pt x="24530" y="431"/>
                  </a:moveTo>
                  <a:lnTo>
                    <a:pt x="24530" y="19904"/>
                  </a:lnTo>
                  <a:lnTo>
                    <a:pt x="431" y="34106"/>
                  </a:lnTo>
                  <a:lnTo>
                    <a:pt x="431" y="14633"/>
                  </a:lnTo>
                  <a:lnTo>
                    <a:pt x="24530" y="431"/>
                  </a:lnTo>
                  <a:close/>
                  <a:moveTo>
                    <a:pt x="24638" y="1"/>
                  </a:moveTo>
                  <a:lnTo>
                    <a:pt x="216" y="14417"/>
                  </a:lnTo>
                  <a:lnTo>
                    <a:pt x="108" y="14525"/>
                  </a:lnTo>
                  <a:lnTo>
                    <a:pt x="0" y="34429"/>
                  </a:lnTo>
                  <a:lnTo>
                    <a:pt x="108" y="34536"/>
                  </a:lnTo>
                  <a:lnTo>
                    <a:pt x="323" y="34536"/>
                  </a:lnTo>
                  <a:lnTo>
                    <a:pt x="24745" y="20120"/>
                  </a:lnTo>
                  <a:lnTo>
                    <a:pt x="24853" y="20012"/>
                  </a:lnTo>
                  <a:lnTo>
                    <a:pt x="24853" y="108"/>
                  </a:lnTo>
                  <a:lnTo>
                    <a:pt x="2474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2" name="Google Shape;6742;p58"/>
            <p:cNvSpPr/>
            <p:nvPr/>
          </p:nvSpPr>
          <p:spPr>
            <a:xfrm>
              <a:off x="-875425" y="2638275"/>
              <a:ext cx="1430925" cy="833825"/>
            </a:xfrm>
            <a:custGeom>
              <a:avLst/>
              <a:gdLst/>
              <a:ahLst/>
              <a:cxnLst/>
              <a:rect l="l" t="t" r="r" b="b"/>
              <a:pathLst>
                <a:path w="57237" h="33353" extrusionOk="0">
                  <a:moveTo>
                    <a:pt x="24315" y="0"/>
                  </a:moveTo>
                  <a:lnTo>
                    <a:pt x="1" y="14417"/>
                  </a:lnTo>
                  <a:lnTo>
                    <a:pt x="32922" y="33352"/>
                  </a:lnTo>
                  <a:lnTo>
                    <a:pt x="57237" y="18935"/>
                  </a:lnTo>
                  <a:lnTo>
                    <a:pt x="2431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3" name="Google Shape;6743;p58"/>
            <p:cNvSpPr/>
            <p:nvPr/>
          </p:nvSpPr>
          <p:spPr>
            <a:xfrm>
              <a:off x="-878100" y="2635575"/>
              <a:ext cx="1438975" cy="839200"/>
            </a:xfrm>
            <a:custGeom>
              <a:avLst/>
              <a:gdLst/>
              <a:ahLst/>
              <a:cxnLst/>
              <a:rect l="l" t="t" r="r" b="b"/>
              <a:pathLst>
                <a:path w="57559" h="33568" extrusionOk="0">
                  <a:moveTo>
                    <a:pt x="24422" y="323"/>
                  </a:moveTo>
                  <a:lnTo>
                    <a:pt x="57051" y="19045"/>
                  </a:lnTo>
                  <a:lnTo>
                    <a:pt x="57051" y="19045"/>
                  </a:lnTo>
                  <a:lnTo>
                    <a:pt x="33029" y="33245"/>
                  </a:lnTo>
                  <a:lnTo>
                    <a:pt x="538" y="14525"/>
                  </a:lnTo>
                  <a:lnTo>
                    <a:pt x="24422" y="323"/>
                  </a:lnTo>
                  <a:close/>
                  <a:moveTo>
                    <a:pt x="24315" y="1"/>
                  </a:moveTo>
                  <a:lnTo>
                    <a:pt x="108" y="14417"/>
                  </a:lnTo>
                  <a:lnTo>
                    <a:pt x="0" y="14525"/>
                  </a:lnTo>
                  <a:lnTo>
                    <a:pt x="108" y="14740"/>
                  </a:lnTo>
                  <a:lnTo>
                    <a:pt x="32922" y="33568"/>
                  </a:lnTo>
                  <a:lnTo>
                    <a:pt x="33137" y="33568"/>
                  </a:lnTo>
                  <a:lnTo>
                    <a:pt x="57451" y="19151"/>
                  </a:lnTo>
                  <a:lnTo>
                    <a:pt x="57559" y="19043"/>
                  </a:lnTo>
                  <a:lnTo>
                    <a:pt x="57451" y="18936"/>
                  </a:lnTo>
                  <a:lnTo>
                    <a:pt x="24422"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4" name="Google Shape;6744;p58"/>
            <p:cNvSpPr/>
            <p:nvPr/>
          </p:nvSpPr>
          <p:spPr>
            <a:xfrm>
              <a:off x="-622600" y="3308000"/>
              <a:ext cx="215200" cy="379250"/>
            </a:xfrm>
            <a:custGeom>
              <a:avLst/>
              <a:gdLst/>
              <a:ahLst/>
              <a:cxnLst/>
              <a:rect l="l" t="t" r="r" b="b"/>
              <a:pathLst>
                <a:path w="8608" h="15170" extrusionOk="0">
                  <a:moveTo>
                    <a:pt x="108" y="0"/>
                  </a:moveTo>
                  <a:lnTo>
                    <a:pt x="1" y="10221"/>
                  </a:lnTo>
                  <a:lnTo>
                    <a:pt x="8608" y="15170"/>
                  </a:lnTo>
                  <a:lnTo>
                    <a:pt x="8608" y="5057"/>
                  </a:lnTo>
                  <a:lnTo>
                    <a:pt x="108"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5" name="Google Shape;6745;p58"/>
            <p:cNvSpPr/>
            <p:nvPr/>
          </p:nvSpPr>
          <p:spPr>
            <a:xfrm>
              <a:off x="-627975" y="3302625"/>
              <a:ext cx="223275" cy="390025"/>
            </a:xfrm>
            <a:custGeom>
              <a:avLst/>
              <a:gdLst/>
              <a:ahLst/>
              <a:cxnLst/>
              <a:rect l="l" t="t" r="r" b="b"/>
              <a:pathLst>
                <a:path w="8931" h="15601" extrusionOk="0">
                  <a:moveTo>
                    <a:pt x="428" y="451"/>
                  </a:moveTo>
                  <a:lnTo>
                    <a:pt x="8608" y="5379"/>
                  </a:lnTo>
                  <a:lnTo>
                    <a:pt x="8608" y="15170"/>
                  </a:lnTo>
                  <a:lnTo>
                    <a:pt x="323" y="10328"/>
                  </a:lnTo>
                  <a:lnTo>
                    <a:pt x="428" y="451"/>
                  </a:lnTo>
                  <a:close/>
                  <a:moveTo>
                    <a:pt x="216" y="0"/>
                  </a:moveTo>
                  <a:lnTo>
                    <a:pt x="108" y="215"/>
                  </a:lnTo>
                  <a:lnTo>
                    <a:pt x="1" y="10436"/>
                  </a:lnTo>
                  <a:lnTo>
                    <a:pt x="108" y="10544"/>
                  </a:lnTo>
                  <a:lnTo>
                    <a:pt x="8715" y="15600"/>
                  </a:lnTo>
                  <a:lnTo>
                    <a:pt x="8930" y="15600"/>
                  </a:lnTo>
                  <a:lnTo>
                    <a:pt x="8930" y="15385"/>
                  </a:lnTo>
                  <a:lnTo>
                    <a:pt x="8930" y="5272"/>
                  </a:lnTo>
                  <a:lnTo>
                    <a:pt x="8930" y="5057"/>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6" name="Google Shape;6746;p58"/>
            <p:cNvSpPr/>
            <p:nvPr/>
          </p:nvSpPr>
          <p:spPr>
            <a:xfrm>
              <a:off x="-619900" y="3267650"/>
              <a:ext cx="285125" cy="166775"/>
            </a:xfrm>
            <a:custGeom>
              <a:avLst/>
              <a:gdLst/>
              <a:ahLst/>
              <a:cxnLst/>
              <a:rect l="l" t="t" r="r" b="b"/>
              <a:pathLst>
                <a:path w="11405" h="6671" extrusionOk="0">
                  <a:moveTo>
                    <a:pt x="2690" y="0"/>
                  </a:moveTo>
                  <a:lnTo>
                    <a:pt x="0" y="1614"/>
                  </a:lnTo>
                  <a:lnTo>
                    <a:pt x="8500" y="6671"/>
                  </a:lnTo>
                  <a:lnTo>
                    <a:pt x="11405" y="5057"/>
                  </a:lnTo>
                  <a:lnTo>
                    <a:pt x="269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7" name="Google Shape;6747;p58"/>
            <p:cNvSpPr/>
            <p:nvPr/>
          </p:nvSpPr>
          <p:spPr>
            <a:xfrm>
              <a:off x="-625275" y="3262275"/>
              <a:ext cx="293200" cy="174850"/>
            </a:xfrm>
            <a:custGeom>
              <a:avLst/>
              <a:gdLst/>
              <a:ahLst/>
              <a:cxnLst/>
              <a:rect l="l" t="t" r="r" b="b"/>
              <a:pathLst>
                <a:path w="11728" h="6994" extrusionOk="0">
                  <a:moveTo>
                    <a:pt x="2905" y="323"/>
                  </a:moveTo>
                  <a:lnTo>
                    <a:pt x="11297" y="5164"/>
                  </a:lnTo>
                  <a:lnTo>
                    <a:pt x="8717" y="6609"/>
                  </a:lnTo>
                  <a:lnTo>
                    <a:pt x="538" y="1829"/>
                  </a:lnTo>
                  <a:lnTo>
                    <a:pt x="2905" y="323"/>
                  </a:lnTo>
                  <a:close/>
                  <a:moveTo>
                    <a:pt x="2797" y="0"/>
                  </a:moveTo>
                  <a:lnTo>
                    <a:pt x="108" y="1614"/>
                  </a:lnTo>
                  <a:lnTo>
                    <a:pt x="0" y="1829"/>
                  </a:lnTo>
                  <a:lnTo>
                    <a:pt x="108" y="1937"/>
                  </a:lnTo>
                  <a:lnTo>
                    <a:pt x="8607" y="6993"/>
                  </a:lnTo>
                  <a:lnTo>
                    <a:pt x="8822" y="6993"/>
                  </a:lnTo>
                  <a:lnTo>
                    <a:pt x="11620" y="5380"/>
                  </a:lnTo>
                  <a:lnTo>
                    <a:pt x="11727" y="5272"/>
                  </a:lnTo>
                  <a:lnTo>
                    <a:pt x="11620" y="5057"/>
                  </a:lnTo>
                  <a:lnTo>
                    <a:pt x="290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8" name="Google Shape;6748;p58"/>
            <p:cNvSpPr/>
            <p:nvPr/>
          </p:nvSpPr>
          <p:spPr>
            <a:xfrm>
              <a:off x="-407425" y="3394075"/>
              <a:ext cx="72650" cy="293175"/>
            </a:xfrm>
            <a:custGeom>
              <a:avLst/>
              <a:gdLst/>
              <a:ahLst/>
              <a:cxnLst/>
              <a:rect l="l" t="t" r="r" b="b"/>
              <a:pathLst>
                <a:path w="2906" h="11727" extrusionOk="0">
                  <a:moveTo>
                    <a:pt x="2906" y="0"/>
                  </a:moveTo>
                  <a:lnTo>
                    <a:pt x="1" y="1614"/>
                  </a:lnTo>
                  <a:lnTo>
                    <a:pt x="1" y="11727"/>
                  </a:lnTo>
                  <a:lnTo>
                    <a:pt x="2906" y="10006"/>
                  </a:lnTo>
                  <a:lnTo>
                    <a:pt x="2906"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9" name="Google Shape;6749;p58"/>
            <p:cNvSpPr/>
            <p:nvPr/>
          </p:nvSpPr>
          <p:spPr>
            <a:xfrm>
              <a:off x="-412800" y="3388675"/>
              <a:ext cx="80725" cy="303975"/>
            </a:xfrm>
            <a:custGeom>
              <a:avLst/>
              <a:gdLst/>
              <a:ahLst/>
              <a:cxnLst/>
              <a:rect l="l" t="t" r="r" b="b"/>
              <a:pathLst>
                <a:path w="3229" h="12159" extrusionOk="0">
                  <a:moveTo>
                    <a:pt x="2905" y="448"/>
                  </a:moveTo>
                  <a:lnTo>
                    <a:pt x="2905" y="10222"/>
                  </a:lnTo>
                  <a:lnTo>
                    <a:pt x="323" y="11728"/>
                  </a:lnTo>
                  <a:lnTo>
                    <a:pt x="323" y="1937"/>
                  </a:lnTo>
                  <a:lnTo>
                    <a:pt x="2905" y="448"/>
                  </a:lnTo>
                  <a:close/>
                  <a:moveTo>
                    <a:pt x="3013" y="1"/>
                  </a:moveTo>
                  <a:lnTo>
                    <a:pt x="108" y="1615"/>
                  </a:lnTo>
                  <a:lnTo>
                    <a:pt x="1" y="1830"/>
                  </a:lnTo>
                  <a:lnTo>
                    <a:pt x="1" y="11943"/>
                  </a:lnTo>
                  <a:lnTo>
                    <a:pt x="108" y="12158"/>
                  </a:lnTo>
                  <a:lnTo>
                    <a:pt x="323" y="12158"/>
                  </a:lnTo>
                  <a:lnTo>
                    <a:pt x="3121" y="10437"/>
                  </a:lnTo>
                  <a:lnTo>
                    <a:pt x="3228" y="10222"/>
                  </a:lnTo>
                  <a:lnTo>
                    <a:pt x="3228" y="216"/>
                  </a:lnTo>
                  <a:lnTo>
                    <a:pt x="312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0" name="Google Shape;6750;p58"/>
            <p:cNvSpPr/>
            <p:nvPr/>
          </p:nvSpPr>
          <p:spPr>
            <a:xfrm>
              <a:off x="-765150" y="3092825"/>
              <a:ext cx="72650" cy="215200"/>
            </a:xfrm>
            <a:custGeom>
              <a:avLst/>
              <a:gdLst/>
              <a:ahLst/>
              <a:cxnLst/>
              <a:rect l="l" t="t" r="r" b="b"/>
              <a:pathLst>
                <a:path w="2906" h="8608" extrusionOk="0">
                  <a:moveTo>
                    <a:pt x="1" y="0"/>
                  </a:moveTo>
                  <a:lnTo>
                    <a:pt x="1" y="6886"/>
                  </a:lnTo>
                  <a:lnTo>
                    <a:pt x="2906" y="8607"/>
                  </a:lnTo>
                  <a:lnTo>
                    <a:pt x="2906" y="1722"/>
                  </a:lnTo>
                  <a:lnTo>
                    <a:pt x="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1" name="Google Shape;6751;p58"/>
            <p:cNvSpPr/>
            <p:nvPr/>
          </p:nvSpPr>
          <p:spPr>
            <a:xfrm>
              <a:off x="-765150" y="3329500"/>
              <a:ext cx="72650" cy="215200"/>
            </a:xfrm>
            <a:custGeom>
              <a:avLst/>
              <a:gdLst/>
              <a:ahLst/>
              <a:cxnLst/>
              <a:rect l="l" t="t" r="r" b="b"/>
              <a:pathLst>
                <a:path w="2906" h="8608" extrusionOk="0">
                  <a:moveTo>
                    <a:pt x="1" y="1"/>
                  </a:moveTo>
                  <a:lnTo>
                    <a:pt x="1" y="6886"/>
                  </a:lnTo>
                  <a:lnTo>
                    <a:pt x="2906" y="8608"/>
                  </a:lnTo>
                  <a:lnTo>
                    <a:pt x="2906" y="1722"/>
                  </a:lnTo>
                  <a:lnTo>
                    <a:pt x="1"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2" name="Google Shape;6752;p58"/>
            <p:cNvSpPr/>
            <p:nvPr/>
          </p:nvSpPr>
          <p:spPr>
            <a:xfrm>
              <a:off x="-275625" y="2837300"/>
              <a:ext cx="271675" cy="158725"/>
            </a:xfrm>
            <a:custGeom>
              <a:avLst/>
              <a:gdLst/>
              <a:ahLst/>
              <a:cxnLst/>
              <a:rect l="l" t="t" r="r" b="b"/>
              <a:pathLst>
                <a:path w="10867" h="6349" extrusionOk="0">
                  <a:moveTo>
                    <a:pt x="5380" y="1"/>
                  </a:moveTo>
                  <a:lnTo>
                    <a:pt x="0" y="3228"/>
                  </a:lnTo>
                  <a:lnTo>
                    <a:pt x="5380" y="6348"/>
                  </a:lnTo>
                  <a:lnTo>
                    <a:pt x="10867" y="3121"/>
                  </a:lnTo>
                  <a:lnTo>
                    <a:pt x="538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3" name="Google Shape;6753;p58"/>
            <p:cNvSpPr/>
            <p:nvPr/>
          </p:nvSpPr>
          <p:spPr>
            <a:xfrm>
              <a:off x="-281000" y="2831925"/>
              <a:ext cx="279750" cy="169475"/>
            </a:xfrm>
            <a:custGeom>
              <a:avLst/>
              <a:gdLst/>
              <a:ahLst/>
              <a:cxnLst/>
              <a:rect l="l" t="t" r="r" b="b"/>
              <a:pathLst>
                <a:path w="11190" h="6779" extrusionOk="0">
                  <a:moveTo>
                    <a:pt x="5595" y="431"/>
                  </a:moveTo>
                  <a:lnTo>
                    <a:pt x="10759" y="3336"/>
                  </a:lnTo>
                  <a:lnTo>
                    <a:pt x="5595" y="6456"/>
                  </a:lnTo>
                  <a:lnTo>
                    <a:pt x="489" y="3392"/>
                  </a:lnTo>
                  <a:lnTo>
                    <a:pt x="489" y="3392"/>
                  </a:lnTo>
                  <a:lnTo>
                    <a:pt x="5595" y="431"/>
                  </a:lnTo>
                  <a:close/>
                  <a:moveTo>
                    <a:pt x="5595" y="0"/>
                  </a:moveTo>
                  <a:lnTo>
                    <a:pt x="108" y="3228"/>
                  </a:lnTo>
                  <a:lnTo>
                    <a:pt x="0" y="3443"/>
                  </a:lnTo>
                  <a:lnTo>
                    <a:pt x="108" y="3551"/>
                  </a:lnTo>
                  <a:lnTo>
                    <a:pt x="5595" y="6778"/>
                  </a:lnTo>
                  <a:lnTo>
                    <a:pt x="5702" y="6778"/>
                  </a:lnTo>
                  <a:lnTo>
                    <a:pt x="11189" y="3551"/>
                  </a:lnTo>
                  <a:lnTo>
                    <a:pt x="11189" y="3336"/>
                  </a:lnTo>
                  <a:lnTo>
                    <a:pt x="11082" y="3228"/>
                  </a:lnTo>
                  <a:lnTo>
                    <a:pt x="570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4" name="Google Shape;6754;p58"/>
            <p:cNvSpPr/>
            <p:nvPr/>
          </p:nvSpPr>
          <p:spPr>
            <a:xfrm>
              <a:off x="-141150" y="2915300"/>
              <a:ext cx="166800" cy="161400"/>
            </a:xfrm>
            <a:custGeom>
              <a:avLst/>
              <a:gdLst/>
              <a:ahLst/>
              <a:cxnLst/>
              <a:rect l="l" t="t" r="r" b="b"/>
              <a:pathLst>
                <a:path w="6672" h="6456" extrusionOk="0">
                  <a:moveTo>
                    <a:pt x="5488" y="1"/>
                  </a:moveTo>
                  <a:lnTo>
                    <a:pt x="1" y="3228"/>
                  </a:lnTo>
                  <a:lnTo>
                    <a:pt x="1" y="6456"/>
                  </a:lnTo>
                  <a:lnTo>
                    <a:pt x="6671" y="2475"/>
                  </a:lnTo>
                  <a:lnTo>
                    <a:pt x="5488"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5" name="Google Shape;6755;p58"/>
            <p:cNvSpPr/>
            <p:nvPr/>
          </p:nvSpPr>
          <p:spPr>
            <a:xfrm>
              <a:off x="-146525" y="2912625"/>
              <a:ext cx="177550" cy="166775"/>
            </a:xfrm>
            <a:custGeom>
              <a:avLst/>
              <a:gdLst/>
              <a:ahLst/>
              <a:cxnLst/>
              <a:rect l="l" t="t" r="r" b="b"/>
              <a:pathLst>
                <a:path w="7102" h="6671" extrusionOk="0">
                  <a:moveTo>
                    <a:pt x="5606" y="441"/>
                  </a:moveTo>
                  <a:lnTo>
                    <a:pt x="6671" y="2475"/>
                  </a:lnTo>
                  <a:lnTo>
                    <a:pt x="431" y="6240"/>
                  </a:lnTo>
                  <a:lnTo>
                    <a:pt x="431" y="3443"/>
                  </a:lnTo>
                  <a:lnTo>
                    <a:pt x="5606" y="441"/>
                  </a:lnTo>
                  <a:close/>
                  <a:moveTo>
                    <a:pt x="5595" y="0"/>
                  </a:moveTo>
                  <a:lnTo>
                    <a:pt x="216" y="3228"/>
                  </a:lnTo>
                  <a:lnTo>
                    <a:pt x="108" y="3335"/>
                  </a:lnTo>
                  <a:lnTo>
                    <a:pt x="1" y="6563"/>
                  </a:lnTo>
                  <a:lnTo>
                    <a:pt x="108" y="6670"/>
                  </a:lnTo>
                  <a:lnTo>
                    <a:pt x="323" y="6670"/>
                  </a:lnTo>
                  <a:lnTo>
                    <a:pt x="6994" y="2690"/>
                  </a:lnTo>
                  <a:lnTo>
                    <a:pt x="7101" y="2582"/>
                  </a:lnTo>
                  <a:lnTo>
                    <a:pt x="7101" y="2475"/>
                  </a:lnTo>
                  <a:lnTo>
                    <a:pt x="5810" y="108"/>
                  </a:lnTo>
                  <a:lnTo>
                    <a:pt x="570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6" name="Google Shape;6756;p58"/>
            <p:cNvSpPr/>
            <p:nvPr/>
          </p:nvSpPr>
          <p:spPr>
            <a:xfrm>
              <a:off x="-310600" y="2918000"/>
              <a:ext cx="169475" cy="158700"/>
            </a:xfrm>
            <a:custGeom>
              <a:avLst/>
              <a:gdLst/>
              <a:ahLst/>
              <a:cxnLst/>
              <a:rect l="l" t="t" r="r" b="b"/>
              <a:pathLst>
                <a:path w="6779" h="6348" extrusionOk="0">
                  <a:moveTo>
                    <a:pt x="1399" y="0"/>
                  </a:moveTo>
                  <a:lnTo>
                    <a:pt x="1" y="2367"/>
                  </a:lnTo>
                  <a:lnTo>
                    <a:pt x="6779" y="6348"/>
                  </a:lnTo>
                  <a:lnTo>
                    <a:pt x="6779" y="3120"/>
                  </a:lnTo>
                  <a:lnTo>
                    <a:pt x="1399"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7" name="Google Shape;6757;p58"/>
            <p:cNvSpPr/>
            <p:nvPr/>
          </p:nvSpPr>
          <p:spPr>
            <a:xfrm>
              <a:off x="-313275" y="2912625"/>
              <a:ext cx="177525" cy="166775"/>
            </a:xfrm>
            <a:custGeom>
              <a:avLst/>
              <a:gdLst/>
              <a:ahLst/>
              <a:cxnLst/>
              <a:rect l="l" t="t" r="r" b="b"/>
              <a:pathLst>
                <a:path w="7101" h="6671" extrusionOk="0">
                  <a:moveTo>
                    <a:pt x="1506" y="430"/>
                  </a:moveTo>
                  <a:lnTo>
                    <a:pt x="6778" y="3443"/>
                  </a:lnTo>
                  <a:lnTo>
                    <a:pt x="6684" y="6173"/>
                  </a:lnTo>
                  <a:lnTo>
                    <a:pt x="6684" y="6173"/>
                  </a:lnTo>
                  <a:lnTo>
                    <a:pt x="323" y="2582"/>
                  </a:lnTo>
                  <a:lnTo>
                    <a:pt x="1506" y="430"/>
                  </a:lnTo>
                  <a:close/>
                  <a:moveTo>
                    <a:pt x="1399" y="0"/>
                  </a:moveTo>
                  <a:lnTo>
                    <a:pt x="1291" y="108"/>
                  </a:lnTo>
                  <a:lnTo>
                    <a:pt x="0" y="2475"/>
                  </a:lnTo>
                  <a:lnTo>
                    <a:pt x="0" y="2690"/>
                  </a:lnTo>
                  <a:lnTo>
                    <a:pt x="0" y="2797"/>
                  </a:lnTo>
                  <a:lnTo>
                    <a:pt x="6778" y="6670"/>
                  </a:lnTo>
                  <a:lnTo>
                    <a:pt x="6993" y="6670"/>
                  </a:lnTo>
                  <a:lnTo>
                    <a:pt x="7101" y="6563"/>
                  </a:lnTo>
                  <a:lnTo>
                    <a:pt x="7101" y="3335"/>
                  </a:lnTo>
                  <a:lnTo>
                    <a:pt x="6993" y="3228"/>
                  </a:lnTo>
                  <a:lnTo>
                    <a:pt x="150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8" name="Google Shape;6758;p58"/>
            <p:cNvSpPr/>
            <p:nvPr/>
          </p:nvSpPr>
          <p:spPr>
            <a:xfrm>
              <a:off x="-221825" y="2597925"/>
              <a:ext cx="156025" cy="357750"/>
            </a:xfrm>
            <a:custGeom>
              <a:avLst/>
              <a:gdLst/>
              <a:ahLst/>
              <a:cxnLst/>
              <a:rect l="l" t="t" r="r" b="b"/>
              <a:pathLst>
                <a:path w="6241" h="14310" extrusionOk="0">
                  <a:moveTo>
                    <a:pt x="108" y="0"/>
                  </a:moveTo>
                  <a:lnTo>
                    <a:pt x="0" y="12480"/>
                  </a:lnTo>
                  <a:lnTo>
                    <a:pt x="108" y="12911"/>
                  </a:lnTo>
                  <a:lnTo>
                    <a:pt x="323" y="13234"/>
                  </a:lnTo>
                  <a:lnTo>
                    <a:pt x="538" y="13556"/>
                  </a:lnTo>
                  <a:lnTo>
                    <a:pt x="968" y="13771"/>
                  </a:lnTo>
                  <a:lnTo>
                    <a:pt x="1399" y="14094"/>
                  </a:lnTo>
                  <a:lnTo>
                    <a:pt x="1937" y="14202"/>
                  </a:lnTo>
                  <a:lnTo>
                    <a:pt x="2475" y="14309"/>
                  </a:lnTo>
                  <a:lnTo>
                    <a:pt x="3766" y="14309"/>
                  </a:lnTo>
                  <a:lnTo>
                    <a:pt x="4304" y="14202"/>
                  </a:lnTo>
                  <a:lnTo>
                    <a:pt x="4842" y="14094"/>
                  </a:lnTo>
                  <a:lnTo>
                    <a:pt x="5272" y="13771"/>
                  </a:lnTo>
                  <a:lnTo>
                    <a:pt x="5702" y="13556"/>
                  </a:lnTo>
                  <a:lnTo>
                    <a:pt x="5917" y="13234"/>
                  </a:lnTo>
                  <a:lnTo>
                    <a:pt x="6133" y="12911"/>
                  </a:lnTo>
                  <a:lnTo>
                    <a:pt x="6240" y="12480"/>
                  </a:lnTo>
                  <a:lnTo>
                    <a:pt x="6240" y="1937"/>
                  </a:lnTo>
                  <a:lnTo>
                    <a:pt x="6240"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9" name="Google Shape;6759;p58"/>
            <p:cNvSpPr/>
            <p:nvPr/>
          </p:nvSpPr>
          <p:spPr>
            <a:xfrm>
              <a:off x="-221825" y="2597925"/>
              <a:ext cx="156025" cy="357750"/>
            </a:xfrm>
            <a:custGeom>
              <a:avLst/>
              <a:gdLst/>
              <a:ahLst/>
              <a:cxnLst/>
              <a:rect l="l" t="t" r="r" b="b"/>
              <a:pathLst>
                <a:path w="6241" h="14310" fill="none" extrusionOk="0">
                  <a:moveTo>
                    <a:pt x="108" y="0"/>
                  </a:moveTo>
                  <a:lnTo>
                    <a:pt x="0" y="12480"/>
                  </a:lnTo>
                  <a:lnTo>
                    <a:pt x="0" y="12480"/>
                  </a:lnTo>
                  <a:lnTo>
                    <a:pt x="108" y="12911"/>
                  </a:lnTo>
                  <a:lnTo>
                    <a:pt x="323" y="13234"/>
                  </a:lnTo>
                  <a:lnTo>
                    <a:pt x="538" y="13556"/>
                  </a:lnTo>
                  <a:lnTo>
                    <a:pt x="968" y="13771"/>
                  </a:lnTo>
                  <a:lnTo>
                    <a:pt x="1399" y="14094"/>
                  </a:lnTo>
                  <a:lnTo>
                    <a:pt x="1937" y="14202"/>
                  </a:lnTo>
                  <a:lnTo>
                    <a:pt x="2475" y="14309"/>
                  </a:lnTo>
                  <a:lnTo>
                    <a:pt x="3120" y="14309"/>
                  </a:lnTo>
                  <a:lnTo>
                    <a:pt x="3120" y="14309"/>
                  </a:lnTo>
                  <a:lnTo>
                    <a:pt x="3766" y="14309"/>
                  </a:lnTo>
                  <a:lnTo>
                    <a:pt x="4304" y="14202"/>
                  </a:lnTo>
                  <a:lnTo>
                    <a:pt x="4842" y="14094"/>
                  </a:lnTo>
                  <a:lnTo>
                    <a:pt x="5272" y="13771"/>
                  </a:lnTo>
                  <a:lnTo>
                    <a:pt x="5702" y="13556"/>
                  </a:lnTo>
                  <a:lnTo>
                    <a:pt x="5917" y="13234"/>
                  </a:lnTo>
                  <a:lnTo>
                    <a:pt x="6133" y="12911"/>
                  </a:lnTo>
                  <a:lnTo>
                    <a:pt x="6240" y="12480"/>
                  </a:lnTo>
                  <a:lnTo>
                    <a:pt x="6240" y="1937"/>
                  </a:lnTo>
                  <a:lnTo>
                    <a:pt x="624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0" name="Google Shape;6760;p58"/>
            <p:cNvSpPr/>
            <p:nvPr/>
          </p:nvSpPr>
          <p:spPr>
            <a:xfrm>
              <a:off x="-224525" y="2595225"/>
              <a:ext cx="161400" cy="365825"/>
            </a:xfrm>
            <a:custGeom>
              <a:avLst/>
              <a:gdLst/>
              <a:ahLst/>
              <a:cxnLst/>
              <a:rect l="l" t="t" r="r" b="b"/>
              <a:pathLst>
                <a:path w="6456" h="14633" extrusionOk="0">
                  <a:moveTo>
                    <a:pt x="1" y="1"/>
                  </a:moveTo>
                  <a:lnTo>
                    <a:pt x="1" y="108"/>
                  </a:lnTo>
                  <a:lnTo>
                    <a:pt x="1" y="12588"/>
                  </a:lnTo>
                  <a:lnTo>
                    <a:pt x="1" y="13019"/>
                  </a:lnTo>
                  <a:lnTo>
                    <a:pt x="216" y="13449"/>
                  </a:lnTo>
                  <a:lnTo>
                    <a:pt x="754" y="13987"/>
                  </a:lnTo>
                  <a:lnTo>
                    <a:pt x="1399" y="14310"/>
                  </a:lnTo>
                  <a:lnTo>
                    <a:pt x="2260" y="14525"/>
                  </a:lnTo>
                  <a:lnTo>
                    <a:pt x="3228" y="14633"/>
                  </a:lnTo>
                  <a:lnTo>
                    <a:pt x="3874" y="14633"/>
                  </a:lnTo>
                  <a:lnTo>
                    <a:pt x="4519" y="14525"/>
                  </a:lnTo>
                  <a:lnTo>
                    <a:pt x="5057" y="14310"/>
                  </a:lnTo>
                  <a:lnTo>
                    <a:pt x="5487" y="14095"/>
                  </a:lnTo>
                  <a:lnTo>
                    <a:pt x="5918" y="13772"/>
                  </a:lnTo>
                  <a:lnTo>
                    <a:pt x="6241" y="13449"/>
                  </a:lnTo>
                  <a:lnTo>
                    <a:pt x="6348" y="13019"/>
                  </a:lnTo>
                  <a:lnTo>
                    <a:pt x="6456" y="12588"/>
                  </a:lnTo>
                  <a:lnTo>
                    <a:pt x="6456" y="2045"/>
                  </a:lnTo>
                  <a:lnTo>
                    <a:pt x="6456" y="108"/>
                  </a:lnTo>
                  <a:lnTo>
                    <a:pt x="6456" y="1"/>
                  </a:lnTo>
                  <a:lnTo>
                    <a:pt x="6241" y="1"/>
                  </a:lnTo>
                  <a:lnTo>
                    <a:pt x="6133" y="108"/>
                  </a:lnTo>
                  <a:lnTo>
                    <a:pt x="6133" y="2045"/>
                  </a:lnTo>
                  <a:lnTo>
                    <a:pt x="6133" y="12588"/>
                  </a:lnTo>
                  <a:lnTo>
                    <a:pt x="6133" y="12911"/>
                  </a:lnTo>
                  <a:lnTo>
                    <a:pt x="5918" y="13234"/>
                  </a:lnTo>
                  <a:lnTo>
                    <a:pt x="5703" y="13557"/>
                  </a:lnTo>
                  <a:lnTo>
                    <a:pt x="5380" y="13772"/>
                  </a:lnTo>
                  <a:lnTo>
                    <a:pt x="4950" y="13987"/>
                  </a:lnTo>
                  <a:lnTo>
                    <a:pt x="4412" y="14202"/>
                  </a:lnTo>
                  <a:lnTo>
                    <a:pt x="3874" y="14310"/>
                  </a:lnTo>
                  <a:lnTo>
                    <a:pt x="2690" y="14310"/>
                  </a:lnTo>
                  <a:lnTo>
                    <a:pt x="2045" y="14202"/>
                  </a:lnTo>
                  <a:lnTo>
                    <a:pt x="1614" y="13987"/>
                  </a:lnTo>
                  <a:lnTo>
                    <a:pt x="1184" y="13772"/>
                  </a:lnTo>
                  <a:lnTo>
                    <a:pt x="754" y="13557"/>
                  </a:lnTo>
                  <a:lnTo>
                    <a:pt x="539" y="13234"/>
                  </a:lnTo>
                  <a:lnTo>
                    <a:pt x="323" y="12911"/>
                  </a:lnTo>
                  <a:lnTo>
                    <a:pt x="323" y="12588"/>
                  </a:lnTo>
                  <a:lnTo>
                    <a:pt x="323" y="108"/>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1" name="Google Shape;6761;p58"/>
            <p:cNvSpPr/>
            <p:nvPr/>
          </p:nvSpPr>
          <p:spPr>
            <a:xfrm>
              <a:off x="-224525" y="2544125"/>
              <a:ext cx="164100" cy="99550"/>
            </a:xfrm>
            <a:custGeom>
              <a:avLst/>
              <a:gdLst/>
              <a:ahLst/>
              <a:cxnLst/>
              <a:rect l="l" t="t" r="r" b="b"/>
              <a:pathLst>
                <a:path w="6564" h="3982" extrusionOk="0">
                  <a:moveTo>
                    <a:pt x="3228" y="323"/>
                  </a:moveTo>
                  <a:lnTo>
                    <a:pt x="3874" y="431"/>
                  </a:lnTo>
                  <a:lnTo>
                    <a:pt x="4412" y="539"/>
                  </a:lnTo>
                  <a:lnTo>
                    <a:pt x="4950" y="646"/>
                  </a:lnTo>
                  <a:lnTo>
                    <a:pt x="5380" y="861"/>
                  </a:lnTo>
                  <a:lnTo>
                    <a:pt x="5703" y="1077"/>
                  </a:lnTo>
                  <a:lnTo>
                    <a:pt x="5918" y="1399"/>
                  </a:lnTo>
                  <a:lnTo>
                    <a:pt x="6133" y="1722"/>
                  </a:lnTo>
                  <a:lnTo>
                    <a:pt x="6133" y="2045"/>
                  </a:lnTo>
                  <a:lnTo>
                    <a:pt x="6133" y="2368"/>
                  </a:lnTo>
                  <a:lnTo>
                    <a:pt x="5918" y="2690"/>
                  </a:lnTo>
                  <a:lnTo>
                    <a:pt x="5595" y="3013"/>
                  </a:lnTo>
                  <a:lnTo>
                    <a:pt x="4950" y="3336"/>
                  </a:lnTo>
                  <a:lnTo>
                    <a:pt x="4089" y="3659"/>
                  </a:lnTo>
                  <a:lnTo>
                    <a:pt x="2690" y="3659"/>
                  </a:lnTo>
                  <a:lnTo>
                    <a:pt x="2045" y="3551"/>
                  </a:lnTo>
                  <a:lnTo>
                    <a:pt x="1614" y="3336"/>
                  </a:lnTo>
                  <a:lnTo>
                    <a:pt x="1184" y="3228"/>
                  </a:lnTo>
                  <a:lnTo>
                    <a:pt x="754" y="2906"/>
                  </a:lnTo>
                  <a:lnTo>
                    <a:pt x="539" y="2690"/>
                  </a:lnTo>
                  <a:lnTo>
                    <a:pt x="323" y="2368"/>
                  </a:lnTo>
                  <a:lnTo>
                    <a:pt x="323" y="2045"/>
                  </a:lnTo>
                  <a:lnTo>
                    <a:pt x="323" y="1722"/>
                  </a:lnTo>
                  <a:lnTo>
                    <a:pt x="539" y="1399"/>
                  </a:lnTo>
                  <a:lnTo>
                    <a:pt x="969" y="969"/>
                  </a:lnTo>
                  <a:lnTo>
                    <a:pt x="1614" y="646"/>
                  </a:lnTo>
                  <a:lnTo>
                    <a:pt x="2367" y="431"/>
                  </a:lnTo>
                  <a:lnTo>
                    <a:pt x="3228" y="323"/>
                  </a:lnTo>
                  <a:close/>
                  <a:moveTo>
                    <a:pt x="3228" y="1"/>
                  </a:moveTo>
                  <a:lnTo>
                    <a:pt x="2583" y="108"/>
                  </a:lnTo>
                  <a:lnTo>
                    <a:pt x="2045" y="216"/>
                  </a:lnTo>
                  <a:lnTo>
                    <a:pt x="1399" y="323"/>
                  </a:lnTo>
                  <a:lnTo>
                    <a:pt x="969" y="539"/>
                  </a:lnTo>
                  <a:lnTo>
                    <a:pt x="539" y="861"/>
                  </a:lnTo>
                  <a:lnTo>
                    <a:pt x="216" y="1184"/>
                  </a:lnTo>
                  <a:lnTo>
                    <a:pt x="1" y="1614"/>
                  </a:lnTo>
                  <a:lnTo>
                    <a:pt x="1" y="2045"/>
                  </a:lnTo>
                  <a:lnTo>
                    <a:pt x="1" y="2475"/>
                  </a:lnTo>
                  <a:lnTo>
                    <a:pt x="216" y="2798"/>
                  </a:lnTo>
                  <a:lnTo>
                    <a:pt x="754" y="3336"/>
                  </a:lnTo>
                  <a:lnTo>
                    <a:pt x="1399" y="3659"/>
                  </a:lnTo>
                  <a:lnTo>
                    <a:pt x="2260" y="3981"/>
                  </a:lnTo>
                  <a:lnTo>
                    <a:pt x="3874" y="3981"/>
                  </a:lnTo>
                  <a:lnTo>
                    <a:pt x="4519" y="3874"/>
                  </a:lnTo>
                  <a:lnTo>
                    <a:pt x="5057" y="3659"/>
                  </a:lnTo>
                  <a:lnTo>
                    <a:pt x="5487" y="3443"/>
                  </a:lnTo>
                  <a:lnTo>
                    <a:pt x="5918" y="3121"/>
                  </a:lnTo>
                  <a:lnTo>
                    <a:pt x="6241" y="2798"/>
                  </a:lnTo>
                  <a:lnTo>
                    <a:pt x="6456" y="2475"/>
                  </a:lnTo>
                  <a:lnTo>
                    <a:pt x="6563" y="2045"/>
                  </a:lnTo>
                  <a:lnTo>
                    <a:pt x="6456" y="1614"/>
                  </a:lnTo>
                  <a:lnTo>
                    <a:pt x="6241" y="1184"/>
                  </a:lnTo>
                  <a:lnTo>
                    <a:pt x="5703" y="754"/>
                  </a:lnTo>
                  <a:lnTo>
                    <a:pt x="5057" y="323"/>
                  </a:lnTo>
                  <a:lnTo>
                    <a:pt x="4196" y="108"/>
                  </a:lnTo>
                  <a:lnTo>
                    <a:pt x="322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2" name="Google Shape;6762;p58"/>
            <p:cNvSpPr/>
            <p:nvPr/>
          </p:nvSpPr>
          <p:spPr>
            <a:xfrm>
              <a:off x="-246050" y="2533375"/>
              <a:ext cx="207150" cy="123750"/>
            </a:xfrm>
            <a:custGeom>
              <a:avLst/>
              <a:gdLst/>
              <a:ahLst/>
              <a:cxnLst/>
              <a:rect l="l" t="t" r="r" b="b"/>
              <a:pathLst>
                <a:path w="8286" h="4950" extrusionOk="0">
                  <a:moveTo>
                    <a:pt x="3228" y="0"/>
                  </a:moveTo>
                  <a:lnTo>
                    <a:pt x="2475" y="216"/>
                  </a:lnTo>
                  <a:lnTo>
                    <a:pt x="1830" y="431"/>
                  </a:lnTo>
                  <a:lnTo>
                    <a:pt x="1184" y="753"/>
                  </a:lnTo>
                  <a:lnTo>
                    <a:pt x="646" y="1076"/>
                  </a:lnTo>
                  <a:lnTo>
                    <a:pt x="324" y="1507"/>
                  </a:lnTo>
                  <a:lnTo>
                    <a:pt x="1" y="1937"/>
                  </a:lnTo>
                  <a:lnTo>
                    <a:pt x="1" y="2475"/>
                  </a:lnTo>
                  <a:lnTo>
                    <a:pt x="1" y="2905"/>
                  </a:lnTo>
                  <a:lnTo>
                    <a:pt x="324" y="3443"/>
                  </a:lnTo>
                  <a:lnTo>
                    <a:pt x="646" y="3873"/>
                  </a:lnTo>
                  <a:lnTo>
                    <a:pt x="1184" y="4196"/>
                  </a:lnTo>
                  <a:lnTo>
                    <a:pt x="1830" y="4519"/>
                  </a:lnTo>
                  <a:lnTo>
                    <a:pt x="2475" y="4734"/>
                  </a:lnTo>
                  <a:lnTo>
                    <a:pt x="3228" y="4842"/>
                  </a:lnTo>
                  <a:lnTo>
                    <a:pt x="4089" y="4949"/>
                  </a:lnTo>
                  <a:lnTo>
                    <a:pt x="4950" y="4842"/>
                  </a:lnTo>
                  <a:lnTo>
                    <a:pt x="5703" y="4734"/>
                  </a:lnTo>
                  <a:lnTo>
                    <a:pt x="6456" y="4519"/>
                  </a:lnTo>
                  <a:lnTo>
                    <a:pt x="7102" y="4196"/>
                  </a:lnTo>
                  <a:lnTo>
                    <a:pt x="7532" y="3873"/>
                  </a:lnTo>
                  <a:lnTo>
                    <a:pt x="7962" y="3443"/>
                  </a:lnTo>
                  <a:lnTo>
                    <a:pt x="8177" y="2905"/>
                  </a:lnTo>
                  <a:lnTo>
                    <a:pt x="8285" y="2475"/>
                  </a:lnTo>
                  <a:lnTo>
                    <a:pt x="8177" y="1937"/>
                  </a:lnTo>
                  <a:lnTo>
                    <a:pt x="7962" y="1507"/>
                  </a:lnTo>
                  <a:lnTo>
                    <a:pt x="7532" y="1076"/>
                  </a:lnTo>
                  <a:lnTo>
                    <a:pt x="7102" y="753"/>
                  </a:lnTo>
                  <a:lnTo>
                    <a:pt x="6456" y="431"/>
                  </a:lnTo>
                  <a:lnTo>
                    <a:pt x="5703" y="216"/>
                  </a:lnTo>
                  <a:lnTo>
                    <a:pt x="495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3" name="Google Shape;6763;p58"/>
            <p:cNvSpPr/>
            <p:nvPr/>
          </p:nvSpPr>
          <p:spPr>
            <a:xfrm>
              <a:off x="-221825" y="2374675"/>
              <a:ext cx="156025" cy="258250"/>
            </a:xfrm>
            <a:custGeom>
              <a:avLst/>
              <a:gdLst/>
              <a:ahLst/>
              <a:cxnLst/>
              <a:rect l="l" t="t" r="r" b="b"/>
              <a:pathLst>
                <a:path w="6241" h="10330" extrusionOk="0">
                  <a:moveTo>
                    <a:pt x="108" y="1"/>
                  </a:moveTo>
                  <a:lnTo>
                    <a:pt x="0" y="8500"/>
                  </a:lnTo>
                  <a:lnTo>
                    <a:pt x="108" y="8823"/>
                  </a:lnTo>
                  <a:lnTo>
                    <a:pt x="323" y="9253"/>
                  </a:lnTo>
                  <a:lnTo>
                    <a:pt x="538" y="9468"/>
                  </a:lnTo>
                  <a:lnTo>
                    <a:pt x="968" y="9791"/>
                  </a:lnTo>
                  <a:lnTo>
                    <a:pt x="1399" y="10006"/>
                  </a:lnTo>
                  <a:lnTo>
                    <a:pt x="1937" y="10221"/>
                  </a:lnTo>
                  <a:lnTo>
                    <a:pt x="2475" y="10329"/>
                  </a:lnTo>
                  <a:lnTo>
                    <a:pt x="3766" y="10329"/>
                  </a:lnTo>
                  <a:lnTo>
                    <a:pt x="4304" y="10221"/>
                  </a:lnTo>
                  <a:lnTo>
                    <a:pt x="4842" y="10006"/>
                  </a:lnTo>
                  <a:lnTo>
                    <a:pt x="5272" y="9791"/>
                  </a:lnTo>
                  <a:lnTo>
                    <a:pt x="5702" y="9468"/>
                  </a:lnTo>
                  <a:lnTo>
                    <a:pt x="5917" y="9253"/>
                  </a:lnTo>
                  <a:lnTo>
                    <a:pt x="6133" y="8823"/>
                  </a:lnTo>
                  <a:lnTo>
                    <a:pt x="6240" y="8500"/>
                  </a:lnTo>
                  <a:lnTo>
                    <a:pt x="6240" y="1830"/>
                  </a:lnTo>
                  <a:lnTo>
                    <a:pt x="6240"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4" name="Google Shape;6764;p58"/>
            <p:cNvSpPr/>
            <p:nvPr/>
          </p:nvSpPr>
          <p:spPr>
            <a:xfrm>
              <a:off x="-221825" y="2374675"/>
              <a:ext cx="156025" cy="258250"/>
            </a:xfrm>
            <a:custGeom>
              <a:avLst/>
              <a:gdLst/>
              <a:ahLst/>
              <a:cxnLst/>
              <a:rect l="l" t="t" r="r" b="b"/>
              <a:pathLst>
                <a:path w="6241" h="10330" fill="none" extrusionOk="0">
                  <a:moveTo>
                    <a:pt x="108" y="1"/>
                  </a:moveTo>
                  <a:lnTo>
                    <a:pt x="0" y="8500"/>
                  </a:lnTo>
                  <a:lnTo>
                    <a:pt x="0" y="8500"/>
                  </a:lnTo>
                  <a:lnTo>
                    <a:pt x="108" y="8823"/>
                  </a:lnTo>
                  <a:lnTo>
                    <a:pt x="323" y="9253"/>
                  </a:lnTo>
                  <a:lnTo>
                    <a:pt x="538" y="9468"/>
                  </a:lnTo>
                  <a:lnTo>
                    <a:pt x="968" y="9791"/>
                  </a:lnTo>
                  <a:lnTo>
                    <a:pt x="1399" y="10006"/>
                  </a:lnTo>
                  <a:lnTo>
                    <a:pt x="1937" y="10221"/>
                  </a:lnTo>
                  <a:lnTo>
                    <a:pt x="2475" y="10329"/>
                  </a:lnTo>
                  <a:lnTo>
                    <a:pt x="3120" y="10329"/>
                  </a:lnTo>
                  <a:lnTo>
                    <a:pt x="3120" y="10329"/>
                  </a:lnTo>
                  <a:lnTo>
                    <a:pt x="3766" y="10329"/>
                  </a:lnTo>
                  <a:lnTo>
                    <a:pt x="4304" y="10221"/>
                  </a:lnTo>
                  <a:lnTo>
                    <a:pt x="4842" y="10006"/>
                  </a:lnTo>
                  <a:lnTo>
                    <a:pt x="5272" y="9791"/>
                  </a:lnTo>
                  <a:lnTo>
                    <a:pt x="5702" y="9468"/>
                  </a:lnTo>
                  <a:lnTo>
                    <a:pt x="5917" y="9253"/>
                  </a:lnTo>
                  <a:lnTo>
                    <a:pt x="6133" y="8823"/>
                  </a:lnTo>
                  <a:lnTo>
                    <a:pt x="6240" y="8500"/>
                  </a:lnTo>
                  <a:lnTo>
                    <a:pt x="6240" y="1830"/>
                  </a:lnTo>
                  <a:lnTo>
                    <a:pt x="624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5" name="Google Shape;6765;p58"/>
            <p:cNvSpPr/>
            <p:nvPr/>
          </p:nvSpPr>
          <p:spPr>
            <a:xfrm>
              <a:off x="-224525" y="2369300"/>
              <a:ext cx="161400" cy="266300"/>
            </a:xfrm>
            <a:custGeom>
              <a:avLst/>
              <a:gdLst/>
              <a:ahLst/>
              <a:cxnLst/>
              <a:rect l="l" t="t" r="r" b="b"/>
              <a:pathLst>
                <a:path w="6456" h="10652" extrusionOk="0">
                  <a:moveTo>
                    <a:pt x="216" y="1"/>
                  </a:moveTo>
                  <a:lnTo>
                    <a:pt x="1" y="108"/>
                  </a:lnTo>
                  <a:lnTo>
                    <a:pt x="1" y="216"/>
                  </a:lnTo>
                  <a:lnTo>
                    <a:pt x="1" y="8715"/>
                  </a:lnTo>
                  <a:lnTo>
                    <a:pt x="1" y="9145"/>
                  </a:lnTo>
                  <a:lnTo>
                    <a:pt x="216" y="9468"/>
                  </a:lnTo>
                  <a:lnTo>
                    <a:pt x="754" y="10006"/>
                  </a:lnTo>
                  <a:lnTo>
                    <a:pt x="1399" y="10329"/>
                  </a:lnTo>
                  <a:lnTo>
                    <a:pt x="2260" y="10652"/>
                  </a:lnTo>
                  <a:lnTo>
                    <a:pt x="3874" y="10652"/>
                  </a:lnTo>
                  <a:lnTo>
                    <a:pt x="4519" y="10544"/>
                  </a:lnTo>
                  <a:lnTo>
                    <a:pt x="5057" y="10329"/>
                  </a:lnTo>
                  <a:lnTo>
                    <a:pt x="5487" y="10114"/>
                  </a:lnTo>
                  <a:lnTo>
                    <a:pt x="5918" y="9899"/>
                  </a:lnTo>
                  <a:lnTo>
                    <a:pt x="6241" y="9468"/>
                  </a:lnTo>
                  <a:lnTo>
                    <a:pt x="6348" y="9145"/>
                  </a:lnTo>
                  <a:lnTo>
                    <a:pt x="6456" y="8715"/>
                  </a:lnTo>
                  <a:lnTo>
                    <a:pt x="6456" y="2045"/>
                  </a:lnTo>
                  <a:lnTo>
                    <a:pt x="6456" y="216"/>
                  </a:lnTo>
                  <a:lnTo>
                    <a:pt x="6456" y="108"/>
                  </a:lnTo>
                  <a:lnTo>
                    <a:pt x="6348" y="1"/>
                  </a:lnTo>
                  <a:lnTo>
                    <a:pt x="6241" y="108"/>
                  </a:lnTo>
                  <a:lnTo>
                    <a:pt x="6133" y="216"/>
                  </a:lnTo>
                  <a:lnTo>
                    <a:pt x="6133" y="2045"/>
                  </a:lnTo>
                  <a:lnTo>
                    <a:pt x="6133" y="8715"/>
                  </a:lnTo>
                  <a:lnTo>
                    <a:pt x="6133" y="9038"/>
                  </a:lnTo>
                  <a:lnTo>
                    <a:pt x="5918" y="9361"/>
                  </a:lnTo>
                  <a:lnTo>
                    <a:pt x="5703" y="9576"/>
                  </a:lnTo>
                  <a:lnTo>
                    <a:pt x="5380" y="9899"/>
                  </a:lnTo>
                  <a:lnTo>
                    <a:pt x="4950" y="10114"/>
                  </a:lnTo>
                  <a:lnTo>
                    <a:pt x="4412" y="10221"/>
                  </a:lnTo>
                  <a:lnTo>
                    <a:pt x="3874" y="10329"/>
                  </a:lnTo>
                  <a:lnTo>
                    <a:pt x="2690" y="10329"/>
                  </a:lnTo>
                  <a:lnTo>
                    <a:pt x="2045" y="10221"/>
                  </a:lnTo>
                  <a:lnTo>
                    <a:pt x="1614" y="10114"/>
                  </a:lnTo>
                  <a:lnTo>
                    <a:pt x="1184" y="9899"/>
                  </a:lnTo>
                  <a:lnTo>
                    <a:pt x="754" y="9576"/>
                  </a:lnTo>
                  <a:lnTo>
                    <a:pt x="539" y="9361"/>
                  </a:lnTo>
                  <a:lnTo>
                    <a:pt x="323" y="9038"/>
                  </a:lnTo>
                  <a:lnTo>
                    <a:pt x="323" y="8715"/>
                  </a:lnTo>
                  <a:lnTo>
                    <a:pt x="323" y="216"/>
                  </a:lnTo>
                  <a:lnTo>
                    <a:pt x="323" y="108"/>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6" name="Google Shape;6766;p58"/>
            <p:cNvSpPr/>
            <p:nvPr/>
          </p:nvSpPr>
          <p:spPr>
            <a:xfrm>
              <a:off x="-224525" y="2320875"/>
              <a:ext cx="164100" cy="99550"/>
            </a:xfrm>
            <a:custGeom>
              <a:avLst/>
              <a:gdLst/>
              <a:ahLst/>
              <a:cxnLst/>
              <a:rect l="l" t="t" r="r" b="b"/>
              <a:pathLst>
                <a:path w="6564" h="3982" extrusionOk="0">
                  <a:moveTo>
                    <a:pt x="3874" y="324"/>
                  </a:moveTo>
                  <a:lnTo>
                    <a:pt x="4412" y="431"/>
                  </a:lnTo>
                  <a:lnTo>
                    <a:pt x="4950" y="647"/>
                  </a:lnTo>
                  <a:lnTo>
                    <a:pt x="5380" y="862"/>
                  </a:lnTo>
                  <a:lnTo>
                    <a:pt x="5703" y="1077"/>
                  </a:lnTo>
                  <a:lnTo>
                    <a:pt x="5918" y="1400"/>
                  </a:lnTo>
                  <a:lnTo>
                    <a:pt x="6133" y="1615"/>
                  </a:lnTo>
                  <a:lnTo>
                    <a:pt x="6133" y="1938"/>
                  </a:lnTo>
                  <a:lnTo>
                    <a:pt x="6133" y="2260"/>
                  </a:lnTo>
                  <a:lnTo>
                    <a:pt x="5918" y="2583"/>
                  </a:lnTo>
                  <a:lnTo>
                    <a:pt x="5595" y="3013"/>
                  </a:lnTo>
                  <a:lnTo>
                    <a:pt x="4950" y="3336"/>
                  </a:lnTo>
                  <a:lnTo>
                    <a:pt x="4089" y="3551"/>
                  </a:lnTo>
                  <a:lnTo>
                    <a:pt x="3228" y="3659"/>
                  </a:lnTo>
                  <a:lnTo>
                    <a:pt x="2690" y="3551"/>
                  </a:lnTo>
                  <a:lnTo>
                    <a:pt x="2045" y="3551"/>
                  </a:lnTo>
                  <a:lnTo>
                    <a:pt x="1614" y="3336"/>
                  </a:lnTo>
                  <a:lnTo>
                    <a:pt x="1184" y="3121"/>
                  </a:lnTo>
                  <a:lnTo>
                    <a:pt x="754" y="2906"/>
                  </a:lnTo>
                  <a:lnTo>
                    <a:pt x="539" y="2583"/>
                  </a:lnTo>
                  <a:lnTo>
                    <a:pt x="323" y="2260"/>
                  </a:lnTo>
                  <a:lnTo>
                    <a:pt x="323" y="1938"/>
                  </a:lnTo>
                  <a:lnTo>
                    <a:pt x="323" y="1615"/>
                  </a:lnTo>
                  <a:lnTo>
                    <a:pt x="539" y="1400"/>
                  </a:lnTo>
                  <a:lnTo>
                    <a:pt x="969" y="969"/>
                  </a:lnTo>
                  <a:lnTo>
                    <a:pt x="1614" y="647"/>
                  </a:lnTo>
                  <a:lnTo>
                    <a:pt x="2367" y="431"/>
                  </a:lnTo>
                  <a:lnTo>
                    <a:pt x="3228" y="324"/>
                  </a:lnTo>
                  <a:close/>
                  <a:moveTo>
                    <a:pt x="2583" y="1"/>
                  </a:moveTo>
                  <a:lnTo>
                    <a:pt x="2045" y="109"/>
                  </a:lnTo>
                  <a:lnTo>
                    <a:pt x="1399" y="324"/>
                  </a:lnTo>
                  <a:lnTo>
                    <a:pt x="969" y="539"/>
                  </a:lnTo>
                  <a:lnTo>
                    <a:pt x="539" y="862"/>
                  </a:lnTo>
                  <a:lnTo>
                    <a:pt x="216" y="1184"/>
                  </a:lnTo>
                  <a:lnTo>
                    <a:pt x="1" y="1507"/>
                  </a:lnTo>
                  <a:lnTo>
                    <a:pt x="1" y="1938"/>
                  </a:lnTo>
                  <a:lnTo>
                    <a:pt x="1" y="2368"/>
                  </a:lnTo>
                  <a:lnTo>
                    <a:pt x="216" y="2798"/>
                  </a:lnTo>
                  <a:lnTo>
                    <a:pt x="754" y="3229"/>
                  </a:lnTo>
                  <a:lnTo>
                    <a:pt x="1399" y="3659"/>
                  </a:lnTo>
                  <a:lnTo>
                    <a:pt x="2260" y="3874"/>
                  </a:lnTo>
                  <a:lnTo>
                    <a:pt x="3228" y="3982"/>
                  </a:lnTo>
                  <a:lnTo>
                    <a:pt x="3874" y="3982"/>
                  </a:lnTo>
                  <a:lnTo>
                    <a:pt x="4519" y="3874"/>
                  </a:lnTo>
                  <a:lnTo>
                    <a:pt x="5057" y="3659"/>
                  </a:lnTo>
                  <a:lnTo>
                    <a:pt x="5487" y="3444"/>
                  </a:lnTo>
                  <a:lnTo>
                    <a:pt x="5918" y="3121"/>
                  </a:lnTo>
                  <a:lnTo>
                    <a:pt x="6241" y="2798"/>
                  </a:lnTo>
                  <a:lnTo>
                    <a:pt x="6456" y="2368"/>
                  </a:lnTo>
                  <a:lnTo>
                    <a:pt x="6563" y="1938"/>
                  </a:lnTo>
                  <a:lnTo>
                    <a:pt x="6456" y="1507"/>
                  </a:lnTo>
                  <a:lnTo>
                    <a:pt x="6241" y="1184"/>
                  </a:lnTo>
                  <a:lnTo>
                    <a:pt x="5703" y="647"/>
                  </a:lnTo>
                  <a:lnTo>
                    <a:pt x="5057" y="324"/>
                  </a:lnTo>
                  <a:lnTo>
                    <a:pt x="4196" y="109"/>
                  </a:lnTo>
                  <a:lnTo>
                    <a:pt x="322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7" name="Google Shape;6767;p58"/>
            <p:cNvSpPr/>
            <p:nvPr/>
          </p:nvSpPr>
          <p:spPr>
            <a:xfrm>
              <a:off x="-246050" y="2310125"/>
              <a:ext cx="207150" cy="121075"/>
            </a:xfrm>
            <a:custGeom>
              <a:avLst/>
              <a:gdLst/>
              <a:ahLst/>
              <a:cxnLst/>
              <a:rect l="l" t="t" r="r" b="b"/>
              <a:pathLst>
                <a:path w="8286" h="4843" extrusionOk="0">
                  <a:moveTo>
                    <a:pt x="3228" y="1"/>
                  </a:moveTo>
                  <a:lnTo>
                    <a:pt x="2475" y="108"/>
                  </a:lnTo>
                  <a:lnTo>
                    <a:pt x="1830" y="323"/>
                  </a:lnTo>
                  <a:lnTo>
                    <a:pt x="1184" y="646"/>
                  </a:lnTo>
                  <a:lnTo>
                    <a:pt x="646" y="1077"/>
                  </a:lnTo>
                  <a:lnTo>
                    <a:pt x="324" y="1399"/>
                  </a:lnTo>
                  <a:lnTo>
                    <a:pt x="1" y="1937"/>
                  </a:lnTo>
                  <a:lnTo>
                    <a:pt x="1" y="2368"/>
                  </a:lnTo>
                  <a:lnTo>
                    <a:pt x="1" y="2905"/>
                  </a:lnTo>
                  <a:lnTo>
                    <a:pt x="324" y="3336"/>
                  </a:lnTo>
                  <a:lnTo>
                    <a:pt x="646" y="3766"/>
                  </a:lnTo>
                  <a:lnTo>
                    <a:pt x="1184" y="4089"/>
                  </a:lnTo>
                  <a:lnTo>
                    <a:pt x="1830" y="4412"/>
                  </a:lnTo>
                  <a:lnTo>
                    <a:pt x="2475" y="4627"/>
                  </a:lnTo>
                  <a:lnTo>
                    <a:pt x="3228" y="4842"/>
                  </a:lnTo>
                  <a:lnTo>
                    <a:pt x="4950" y="4842"/>
                  </a:lnTo>
                  <a:lnTo>
                    <a:pt x="5703" y="4627"/>
                  </a:lnTo>
                  <a:lnTo>
                    <a:pt x="6456" y="4412"/>
                  </a:lnTo>
                  <a:lnTo>
                    <a:pt x="7102" y="4089"/>
                  </a:lnTo>
                  <a:lnTo>
                    <a:pt x="7532" y="3766"/>
                  </a:lnTo>
                  <a:lnTo>
                    <a:pt x="7962" y="3336"/>
                  </a:lnTo>
                  <a:lnTo>
                    <a:pt x="8177" y="2905"/>
                  </a:lnTo>
                  <a:lnTo>
                    <a:pt x="8285" y="2368"/>
                  </a:lnTo>
                  <a:lnTo>
                    <a:pt x="8177" y="1937"/>
                  </a:lnTo>
                  <a:lnTo>
                    <a:pt x="7962" y="1507"/>
                  </a:lnTo>
                  <a:lnTo>
                    <a:pt x="7532" y="1077"/>
                  </a:lnTo>
                  <a:lnTo>
                    <a:pt x="7102" y="646"/>
                  </a:lnTo>
                  <a:lnTo>
                    <a:pt x="6456" y="323"/>
                  </a:lnTo>
                  <a:lnTo>
                    <a:pt x="5703" y="108"/>
                  </a:lnTo>
                  <a:lnTo>
                    <a:pt x="4950"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8" name="Google Shape;6768;p58"/>
            <p:cNvSpPr/>
            <p:nvPr/>
          </p:nvSpPr>
          <p:spPr>
            <a:xfrm>
              <a:off x="-221825" y="2151450"/>
              <a:ext cx="156025" cy="260900"/>
            </a:xfrm>
            <a:custGeom>
              <a:avLst/>
              <a:gdLst/>
              <a:ahLst/>
              <a:cxnLst/>
              <a:rect l="l" t="t" r="r" b="b"/>
              <a:pathLst>
                <a:path w="6241" h="10436" extrusionOk="0">
                  <a:moveTo>
                    <a:pt x="108" y="0"/>
                  </a:moveTo>
                  <a:lnTo>
                    <a:pt x="0" y="8499"/>
                  </a:lnTo>
                  <a:lnTo>
                    <a:pt x="108" y="8930"/>
                  </a:lnTo>
                  <a:lnTo>
                    <a:pt x="323" y="9252"/>
                  </a:lnTo>
                  <a:lnTo>
                    <a:pt x="538" y="9575"/>
                  </a:lnTo>
                  <a:lnTo>
                    <a:pt x="968" y="9898"/>
                  </a:lnTo>
                  <a:lnTo>
                    <a:pt x="1399" y="10113"/>
                  </a:lnTo>
                  <a:lnTo>
                    <a:pt x="1937" y="10221"/>
                  </a:lnTo>
                  <a:lnTo>
                    <a:pt x="2475" y="10328"/>
                  </a:lnTo>
                  <a:lnTo>
                    <a:pt x="3120" y="10436"/>
                  </a:lnTo>
                  <a:lnTo>
                    <a:pt x="3766" y="10328"/>
                  </a:lnTo>
                  <a:lnTo>
                    <a:pt x="4304" y="10221"/>
                  </a:lnTo>
                  <a:lnTo>
                    <a:pt x="4842" y="10113"/>
                  </a:lnTo>
                  <a:lnTo>
                    <a:pt x="5272" y="9898"/>
                  </a:lnTo>
                  <a:lnTo>
                    <a:pt x="5702" y="9575"/>
                  </a:lnTo>
                  <a:lnTo>
                    <a:pt x="5917" y="9252"/>
                  </a:lnTo>
                  <a:lnTo>
                    <a:pt x="6133" y="8930"/>
                  </a:lnTo>
                  <a:lnTo>
                    <a:pt x="6240" y="8499"/>
                  </a:lnTo>
                  <a:lnTo>
                    <a:pt x="6240" y="1937"/>
                  </a:lnTo>
                  <a:lnTo>
                    <a:pt x="6240"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9" name="Google Shape;6769;p58"/>
            <p:cNvSpPr/>
            <p:nvPr/>
          </p:nvSpPr>
          <p:spPr>
            <a:xfrm>
              <a:off x="-221825" y="2151450"/>
              <a:ext cx="156025" cy="260900"/>
            </a:xfrm>
            <a:custGeom>
              <a:avLst/>
              <a:gdLst/>
              <a:ahLst/>
              <a:cxnLst/>
              <a:rect l="l" t="t" r="r" b="b"/>
              <a:pathLst>
                <a:path w="6241" h="10436" fill="none" extrusionOk="0">
                  <a:moveTo>
                    <a:pt x="108" y="0"/>
                  </a:moveTo>
                  <a:lnTo>
                    <a:pt x="0" y="8499"/>
                  </a:lnTo>
                  <a:lnTo>
                    <a:pt x="0" y="8499"/>
                  </a:lnTo>
                  <a:lnTo>
                    <a:pt x="108" y="8930"/>
                  </a:lnTo>
                  <a:lnTo>
                    <a:pt x="323" y="9252"/>
                  </a:lnTo>
                  <a:lnTo>
                    <a:pt x="538" y="9575"/>
                  </a:lnTo>
                  <a:lnTo>
                    <a:pt x="968" y="9898"/>
                  </a:lnTo>
                  <a:lnTo>
                    <a:pt x="1399" y="10113"/>
                  </a:lnTo>
                  <a:lnTo>
                    <a:pt x="1937" y="10221"/>
                  </a:lnTo>
                  <a:lnTo>
                    <a:pt x="2475" y="10328"/>
                  </a:lnTo>
                  <a:lnTo>
                    <a:pt x="3120" y="10436"/>
                  </a:lnTo>
                  <a:lnTo>
                    <a:pt x="3120" y="10436"/>
                  </a:lnTo>
                  <a:lnTo>
                    <a:pt x="3766" y="10328"/>
                  </a:lnTo>
                  <a:lnTo>
                    <a:pt x="4304" y="10221"/>
                  </a:lnTo>
                  <a:lnTo>
                    <a:pt x="4842" y="10113"/>
                  </a:lnTo>
                  <a:lnTo>
                    <a:pt x="5272" y="9898"/>
                  </a:lnTo>
                  <a:lnTo>
                    <a:pt x="5702" y="9575"/>
                  </a:lnTo>
                  <a:lnTo>
                    <a:pt x="5917" y="9252"/>
                  </a:lnTo>
                  <a:lnTo>
                    <a:pt x="6133" y="8930"/>
                  </a:lnTo>
                  <a:lnTo>
                    <a:pt x="6240" y="8499"/>
                  </a:lnTo>
                  <a:lnTo>
                    <a:pt x="6240" y="1937"/>
                  </a:lnTo>
                  <a:lnTo>
                    <a:pt x="624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0" name="Google Shape;6770;p58"/>
            <p:cNvSpPr/>
            <p:nvPr/>
          </p:nvSpPr>
          <p:spPr>
            <a:xfrm>
              <a:off x="-224525" y="2148750"/>
              <a:ext cx="161400" cy="266300"/>
            </a:xfrm>
            <a:custGeom>
              <a:avLst/>
              <a:gdLst/>
              <a:ahLst/>
              <a:cxnLst/>
              <a:rect l="l" t="t" r="r" b="b"/>
              <a:pathLst>
                <a:path w="6456" h="10652" extrusionOk="0">
                  <a:moveTo>
                    <a:pt x="1" y="0"/>
                  </a:moveTo>
                  <a:lnTo>
                    <a:pt x="1" y="108"/>
                  </a:lnTo>
                  <a:lnTo>
                    <a:pt x="1" y="8607"/>
                  </a:lnTo>
                  <a:lnTo>
                    <a:pt x="1" y="9038"/>
                  </a:lnTo>
                  <a:lnTo>
                    <a:pt x="216" y="9468"/>
                  </a:lnTo>
                  <a:lnTo>
                    <a:pt x="754" y="10006"/>
                  </a:lnTo>
                  <a:lnTo>
                    <a:pt x="1399" y="10329"/>
                  </a:lnTo>
                  <a:lnTo>
                    <a:pt x="2260" y="10544"/>
                  </a:lnTo>
                  <a:lnTo>
                    <a:pt x="3228" y="10652"/>
                  </a:lnTo>
                  <a:lnTo>
                    <a:pt x="3874" y="10652"/>
                  </a:lnTo>
                  <a:lnTo>
                    <a:pt x="4519" y="10544"/>
                  </a:lnTo>
                  <a:lnTo>
                    <a:pt x="5057" y="10329"/>
                  </a:lnTo>
                  <a:lnTo>
                    <a:pt x="5487" y="10114"/>
                  </a:lnTo>
                  <a:lnTo>
                    <a:pt x="5918" y="9791"/>
                  </a:lnTo>
                  <a:lnTo>
                    <a:pt x="6241" y="9468"/>
                  </a:lnTo>
                  <a:lnTo>
                    <a:pt x="6348" y="9038"/>
                  </a:lnTo>
                  <a:lnTo>
                    <a:pt x="6456" y="8607"/>
                  </a:lnTo>
                  <a:lnTo>
                    <a:pt x="6456" y="2045"/>
                  </a:lnTo>
                  <a:lnTo>
                    <a:pt x="6456" y="108"/>
                  </a:lnTo>
                  <a:lnTo>
                    <a:pt x="6456" y="0"/>
                  </a:lnTo>
                  <a:lnTo>
                    <a:pt x="6241" y="0"/>
                  </a:lnTo>
                  <a:lnTo>
                    <a:pt x="6133" y="108"/>
                  </a:lnTo>
                  <a:lnTo>
                    <a:pt x="6133" y="2045"/>
                  </a:lnTo>
                  <a:lnTo>
                    <a:pt x="6133" y="8607"/>
                  </a:lnTo>
                  <a:lnTo>
                    <a:pt x="6133" y="8930"/>
                  </a:lnTo>
                  <a:lnTo>
                    <a:pt x="5918" y="9253"/>
                  </a:lnTo>
                  <a:lnTo>
                    <a:pt x="5703" y="9576"/>
                  </a:lnTo>
                  <a:lnTo>
                    <a:pt x="5380" y="9791"/>
                  </a:lnTo>
                  <a:lnTo>
                    <a:pt x="4950" y="10006"/>
                  </a:lnTo>
                  <a:lnTo>
                    <a:pt x="4412" y="10221"/>
                  </a:lnTo>
                  <a:lnTo>
                    <a:pt x="3874" y="10329"/>
                  </a:lnTo>
                  <a:lnTo>
                    <a:pt x="2690" y="10329"/>
                  </a:lnTo>
                  <a:lnTo>
                    <a:pt x="2045" y="10221"/>
                  </a:lnTo>
                  <a:lnTo>
                    <a:pt x="1614" y="10006"/>
                  </a:lnTo>
                  <a:lnTo>
                    <a:pt x="1184" y="9791"/>
                  </a:lnTo>
                  <a:lnTo>
                    <a:pt x="754" y="9576"/>
                  </a:lnTo>
                  <a:lnTo>
                    <a:pt x="539" y="9253"/>
                  </a:lnTo>
                  <a:lnTo>
                    <a:pt x="323" y="8930"/>
                  </a:lnTo>
                  <a:lnTo>
                    <a:pt x="323" y="8607"/>
                  </a:lnTo>
                  <a:lnTo>
                    <a:pt x="323" y="108"/>
                  </a:lnTo>
                  <a:lnTo>
                    <a:pt x="32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1" name="Google Shape;6771;p58"/>
            <p:cNvSpPr/>
            <p:nvPr/>
          </p:nvSpPr>
          <p:spPr>
            <a:xfrm>
              <a:off x="-224525" y="2097650"/>
              <a:ext cx="164100" cy="102225"/>
            </a:xfrm>
            <a:custGeom>
              <a:avLst/>
              <a:gdLst/>
              <a:ahLst/>
              <a:cxnLst/>
              <a:rect l="l" t="t" r="r" b="b"/>
              <a:pathLst>
                <a:path w="6564" h="4089" extrusionOk="0">
                  <a:moveTo>
                    <a:pt x="3874" y="431"/>
                  </a:moveTo>
                  <a:lnTo>
                    <a:pt x="4412" y="538"/>
                  </a:lnTo>
                  <a:lnTo>
                    <a:pt x="4950" y="646"/>
                  </a:lnTo>
                  <a:lnTo>
                    <a:pt x="5380" y="861"/>
                  </a:lnTo>
                  <a:lnTo>
                    <a:pt x="5703" y="1184"/>
                  </a:lnTo>
                  <a:lnTo>
                    <a:pt x="5918" y="1399"/>
                  </a:lnTo>
                  <a:lnTo>
                    <a:pt x="6133" y="1722"/>
                  </a:lnTo>
                  <a:lnTo>
                    <a:pt x="6133" y="2044"/>
                  </a:lnTo>
                  <a:lnTo>
                    <a:pt x="6133" y="2367"/>
                  </a:lnTo>
                  <a:lnTo>
                    <a:pt x="5918" y="2690"/>
                  </a:lnTo>
                  <a:lnTo>
                    <a:pt x="5595" y="3120"/>
                  </a:lnTo>
                  <a:lnTo>
                    <a:pt x="4950" y="3443"/>
                  </a:lnTo>
                  <a:lnTo>
                    <a:pt x="4089" y="3658"/>
                  </a:lnTo>
                  <a:lnTo>
                    <a:pt x="2690" y="3658"/>
                  </a:lnTo>
                  <a:lnTo>
                    <a:pt x="2045" y="3551"/>
                  </a:lnTo>
                  <a:lnTo>
                    <a:pt x="1614" y="3443"/>
                  </a:lnTo>
                  <a:lnTo>
                    <a:pt x="1184" y="3228"/>
                  </a:lnTo>
                  <a:lnTo>
                    <a:pt x="754" y="2905"/>
                  </a:lnTo>
                  <a:lnTo>
                    <a:pt x="539" y="2690"/>
                  </a:lnTo>
                  <a:lnTo>
                    <a:pt x="323" y="2367"/>
                  </a:lnTo>
                  <a:lnTo>
                    <a:pt x="323" y="2044"/>
                  </a:lnTo>
                  <a:lnTo>
                    <a:pt x="323" y="1722"/>
                  </a:lnTo>
                  <a:lnTo>
                    <a:pt x="539" y="1399"/>
                  </a:lnTo>
                  <a:lnTo>
                    <a:pt x="969" y="969"/>
                  </a:lnTo>
                  <a:lnTo>
                    <a:pt x="1614" y="646"/>
                  </a:lnTo>
                  <a:lnTo>
                    <a:pt x="2367" y="431"/>
                  </a:lnTo>
                  <a:close/>
                  <a:moveTo>
                    <a:pt x="3228" y="0"/>
                  </a:moveTo>
                  <a:lnTo>
                    <a:pt x="2583" y="108"/>
                  </a:lnTo>
                  <a:lnTo>
                    <a:pt x="2045" y="215"/>
                  </a:lnTo>
                  <a:lnTo>
                    <a:pt x="1399" y="323"/>
                  </a:lnTo>
                  <a:lnTo>
                    <a:pt x="969" y="646"/>
                  </a:lnTo>
                  <a:lnTo>
                    <a:pt x="539" y="861"/>
                  </a:lnTo>
                  <a:lnTo>
                    <a:pt x="216" y="1184"/>
                  </a:lnTo>
                  <a:lnTo>
                    <a:pt x="1" y="1614"/>
                  </a:lnTo>
                  <a:lnTo>
                    <a:pt x="1" y="2044"/>
                  </a:lnTo>
                  <a:lnTo>
                    <a:pt x="1" y="2475"/>
                  </a:lnTo>
                  <a:lnTo>
                    <a:pt x="216" y="2798"/>
                  </a:lnTo>
                  <a:lnTo>
                    <a:pt x="754" y="3335"/>
                  </a:lnTo>
                  <a:lnTo>
                    <a:pt x="1399" y="3658"/>
                  </a:lnTo>
                  <a:lnTo>
                    <a:pt x="2260" y="3981"/>
                  </a:lnTo>
                  <a:lnTo>
                    <a:pt x="3228" y="4089"/>
                  </a:lnTo>
                  <a:lnTo>
                    <a:pt x="3874" y="3981"/>
                  </a:lnTo>
                  <a:lnTo>
                    <a:pt x="4519" y="3873"/>
                  </a:lnTo>
                  <a:lnTo>
                    <a:pt x="5057" y="3658"/>
                  </a:lnTo>
                  <a:lnTo>
                    <a:pt x="5487" y="3443"/>
                  </a:lnTo>
                  <a:lnTo>
                    <a:pt x="5918" y="3228"/>
                  </a:lnTo>
                  <a:lnTo>
                    <a:pt x="6241" y="2798"/>
                  </a:lnTo>
                  <a:lnTo>
                    <a:pt x="6456" y="2475"/>
                  </a:lnTo>
                  <a:lnTo>
                    <a:pt x="6563" y="2044"/>
                  </a:lnTo>
                  <a:lnTo>
                    <a:pt x="6456" y="1614"/>
                  </a:lnTo>
                  <a:lnTo>
                    <a:pt x="6241" y="1184"/>
                  </a:lnTo>
                  <a:lnTo>
                    <a:pt x="5703" y="753"/>
                  </a:lnTo>
                  <a:lnTo>
                    <a:pt x="5057" y="323"/>
                  </a:lnTo>
                  <a:lnTo>
                    <a:pt x="4196" y="108"/>
                  </a:lnTo>
                  <a:lnTo>
                    <a:pt x="3228"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2" name="Google Shape;6772;p58"/>
            <p:cNvSpPr/>
            <p:nvPr/>
          </p:nvSpPr>
          <p:spPr>
            <a:xfrm>
              <a:off x="-221825" y="2103025"/>
              <a:ext cx="156025" cy="91475"/>
            </a:xfrm>
            <a:custGeom>
              <a:avLst/>
              <a:gdLst/>
              <a:ahLst/>
              <a:cxnLst/>
              <a:rect l="l" t="t" r="r" b="b"/>
              <a:pathLst>
                <a:path w="6241" h="3659" extrusionOk="0">
                  <a:moveTo>
                    <a:pt x="2475" y="0"/>
                  </a:moveTo>
                  <a:lnTo>
                    <a:pt x="1937" y="108"/>
                  </a:lnTo>
                  <a:lnTo>
                    <a:pt x="1399" y="323"/>
                  </a:lnTo>
                  <a:lnTo>
                    <a:pt x="968" y="538"/>
                  </a:lnTo>
                  <a:lnTo>
                    <a:pt x="538" y="754"/>
                  </a:lnTo>
                  <a:lnTo>
                    <a:pt x="323" y="1076"/>
                  </a:lnTo>
                  <a:lnTo>
                    <a:pt x="108" y="1507"/>
                  </a:lnTo>
                  <a:lnTo>
                    <a:pt x="0" y="1829"/>
                  </a:lnTo>
                  <a:lnTo>
                    <a:pt x="108" y="2152"/>
                  </a:lnTo>
                  <a:lnTo>
                    <a:pt x="323" y="2583"/>
                  </a:lnTo>
                  <a:lnTo>
                    <a:pt x="538" y="2798"/>
                  </a:lnTo>
                  <a:lnTo>
                    <a:pt x="968" y="3120"/>
                  </a:lnTo>
                  <a:lnTo>
                    <a:pt x="1399" y="3336"/>
                  </a:lnTo>
                  <a:lnTo>
                    <a:pt x="1937" y="3551"/>
                  </a:lnTo>
                  <a:lnTo>
                    <a:pt x="2475" y="3658"/>
                  </a:lnTo>
                  <a:lnTo>
                    <a:pt x="3766" y="3658"/>
                  </a:lnTo>
                  <a:lnTo>
                    <a:pt x="4304" y="3551"/>
                  </a:lnTo>
                  <a:lnTo>
                    <a:pt x="4842" y="3336"/>
                  </a:lnTo>
                  <a:lnTo>
                    <a:pt x="5379" y="3120"/>
                  </a:lnTo>
                  <a:lnTo>
                    <a:pt x="5702" y="2798"/>
                  </a:lnTo>
                  <a:lnTo>
                    <a:pt x="6025" y="2583"/>
                  </a:lnTo>
                  <a:lnTo>
                    <a:pt x="6133" y="2152"/>
                  </a:lnTo>
                  <a:lnTo>
                    <a:pt x="6240" y="1829"/>
                  </a:lnTo>
                  <a:lnTo>
                    <a:pt x="6133" y="1507"/>
                  </a:lnTo>
                  <a:lnTo>
                    <a:pt x="6025" y="1076"/>
                  </a:lnTo>
                  <a:lnTo>
                    <a:pt x="5702" y="754"/>
                  </a:lnTo>
                  <a:lnTo>
                    <a:pt x="5379" y="538"/>
                  </a:lnTo>
                  <a:lnTo>
                    <a:pt x="4842" y="323"/>
                  </a:lnTo>
                  <a:lnTo>
                    <a:pt x="4304" y="108"/>
                  </a:lnTo>
                  <a:lnTo>
                    <a:pt x="376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3" name="Google Shape;6773;p58"/>
            <p:cNvSpPr/>
            <p:nvPr/>
          </p:nvSpPr>
          <p:spPr>
            <a:xfrm>
              <a:off x="-194925" y="2119175"/>
              <a:ext cx="102225" cy="53800"/>
            </a:xfrm>
            <a:custGeom>
              <a:avLst/>
              <a:gdLst/>
              <a:ahLst/>
              <a:cxnLst/>
              <a:rect l="l" t="t" r="r" b="b"/>
              <a:pathLst>
                <a:path w="4089" h="2152" extrusionOk="0">
                  <a:moveTo>
                    <a:pt x="2044" y="0"/>
                  </a:moveTo>
                  <a:lnTo>
                    <a:pt x="1291" y="108"/>
                  </a:lnTo>
                  <a:lnTo>
                    <a:pt x="646" y="323"/>
                  </a:lnTo>
                  <a:lnTo>
                    <a:pt x="215" y="646"/>
                  </a:lnTo>
                  <a:lnTo>
                    <a:pt x="108" y="861"/>
                  </a:lnTo>
                  <a:lnTo>
                    <a:pt x="0" y="1076"/>
                  </a:lnTo>
                  <a:lnTo>
                    <a:pt x="108" y="1291"/>
                  </a:lnTo>
                  <a:lnTo>
                    <a:pt x="215" y="1506"/>
                  </a:lnTo>
                  <a:lnTo>
                    <a:pt x="646" y="1829"/>
                  </a:lnTo>
                  <a:lnTo>
                    <a:pt x="1291" y="2044"/>
                  </a:lnTo>
                  <a:lnTo>
                    <a:pt x="2044" y="2152"/>
                  </a:lnTo>
                  <a:lnTo>
                    <a:pt x="2797" y="2044"/>
                  </a:lnTo>
                  <a:lnTo>
                    <a:pt x="3443" y="1829"/>
                  </a:lnTo>
                  <a:lnTo>
                    <a:pt x="3873" y="1506"/>
                  </a:lnTo>
                  <a:lnTo>
                    <a:pt x="4088" y="1291"/>
                  </a:lnTo>
                  <a:lnTo>
                    <a:pt x="4088" y="1076"/>
                  </a:lnTo>
                  <a:lnTo>
                    <a:pt x="4088" y="861"/>
                  </a:lnTo>
                  <a:lnTo>
                    <a:pt x="3873" y="646"/>
                  </a:lnTo>
                  <a:lnTo>
                    <a:pt x="3443" y="323"/>
                  </a:lnTo>
                  <a:lnTo>
                    <a:pt x="2797" y="108"/>
                  </a:lnTo>
                  <a:lnTo>
                    <a:pt x="204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4" name="Google Shape;6774;p58"/>
            <p:cNvSpPr/>
            <p:nvPr/>
          </p:nvSpPr>
          <p:spPr>
            <a:xfrm>
              <a:off x="-477350" y="2958325"/>
              <a:ext cx="271675" cy="158725"/>
            </a:xfrm>
            <a:custGeom>
              <a:avLst/>
              <a:gdLst/>
              <a:ahLst/>
              <a:cxnLst/>
              <a:rect l="l" t="t" r="r" b="b"/>
              <a:pathLst>
                <a:path w="10867" h="6349" extrusionOk="0">
                  <a:moveTo>
                    <a:pt x="5487" y="1"/>
                  </a:moveTo>
                  <a:lnTo>
                    <a:pt x="0" y="3229"/>
                  </a:lnTo>
                  <a:lnTo>
                    <a:pt x="5487" y="6349"/>
                  </a:lnTo>
                  <a:lnTo>
                    <a:pt x="10867" y="3229"/>
                  </a:lnTo>
                  <a:lnTo>
                    <a:pt x="548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5" name="Google Shape;6775;p58"/>
            <p:cNvSpPr/>
            <p:nvPr/>
          </p:nvSpPr>
          <p:spPr>
            <a:xfrm>
              <a:off x="-480050" y="2955650"/>
              <a:ext cx="279750" cy="166775"/>
            </a:xfrm>
            <a:custGeom>
              <a:avLst/>
              <a:gdLst/>
              <a:ahLst/>
              <a:cxnLst/>
              <a:rect l="l" t="t" r="r" b="b"/>
              <a:pathLst>
                <a:path w="11190" h="6671" extrusionOk="0">
                  <a:moveTo>
                    <a:pt x="5595" y="323"/>
                  </a:moveTo>
                  <a:lnTo>
                    <a:pt x="10652" y="3336"/>
                  </a:lnTo>
                  <a:lnTo>
                    <a:pt x="5595" y="6348"/>
                  </a:lnTo>
                  <a:lnTo>
                    <a:pt x="402" y="3336"/>
                  </a:lnTo>
                  <a:lnTo>
                    <a:pt x="402" y="3336"/>
                  </a:lnTo>
                  <a:lnTo>
                    <a:pt x="5595" y="323"/>
                  </a:lnTo>
                  <a:close/>
                  <a:moveTo>
                    <a:pt x="5488" y="0"/>
                  </a:moveTo>
                  <a:lnTo>
                    <a:pt x="108" y="3228"/>
                  </a:lnTo>
                  <a:lnTo>
                    <a:pt x="1" y="3336"/>
                  </a:lnTo>
                  <a:lnTo>
                    <a:pt x="108" y="3443"/>
                  </a:lnTo>
                  <a:lnTo>
                    <a:pt x="5488" y="6671"/>
                  </a:lnTo>
                  <a:lnTo>
                    <a:pt x="5703" y="6671"/>
                  </a:lnTo>
                  <a:lnTo>
                    <a:pt x="11082" y="3443"/>
                  </a:lnTo>
                  <a:lnTo>
                    <a:pt x="11190" y="3336"/>
                  </a:lnTo>
                  <a:lnTo>
                    <a:pt x="11082" y="3120"/>
                  </a:lnTo>
                  <a:lnTo>
                    <a:pt x="570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6" name="Google Shape;6776;p58"/>
            <p:cNvSpPr/>
            <p:nvPr/>
          </p:nvSpPr>
          <p:spPr>
            <a:xfrm>
              <a:off x="-340175" y="3039025"/>
              <a:ext cx="166775" cy="158725"/>
            </a:xfrm>
            <a:custGeom>
              <a:avLst/>
              <a:gdLst/>
              <a:ahLst/>
              <a:cxnLst/>
              <a:rect l="l" t="t" r="r" b="b"/>
              <a:pathLst>
                <a:path w="6671" h="6349" extrusionOk="0">
                  <a:moveTo>
                    <a:pt x="5380" y="1"/>
                  </a:moveTo>
                  <a:lnTo>
                    <a:pt x="0" y="3121"/>
                  </a:lnTo>
                  <a:lnTo>
                    <a:pt x="0" y="6348"/>
                  </a:lnTo>
                  <a:lnTo>
                    <a:pt x="6671" y="2367"/>
                  </a:lnTo>
                  <a:lnTo>
                    <a:pt x="5380"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7" name="Google Shape;6777;p58"/>
            <p:cNvSpPr/>
            <p:nvPr/>
          </p:nvSpPr>
          <p:spPr>
            <a:xfrm>
              <a:off x="-345550" y="3033650"/>
              <a:ext cx="174850" cy="166775"/>
            </a:xfrm>
            <a:custGeom>
              <a:avLst/>
              <a:gdLst/>
              <a:ahLst/>
              <a:cxnLst/>
              <a:rect l="l" t="t" r="r" b="b"/>
              <a:pathLst>
                <a:path w="6994" h="6671" extrusionOk="0">
                  <a:moveTo>
                    <a:pt x="5581" y="395"/>
                  </a:moveTo>
                  <a:lnTo>
                    <a:pt x="6671" y="2475"/>
                  </a:lnTo>
                  <a:lnTo>
                    <a:pt x="323" y="6240"/>
                  </a:lnTo>
                  <a:lnTo>
                    <a:pt x="323" y="6240"/>
                  </a:lnTo>
                  <a:lnTo>
                    <a:pt x="431" y="3443"/>
                  </a:lnTo>
                  <a:lnTo>
                    <a:pt x="5581" y="395"/>
                  </a:lnTo>
                  <a:close/>
                  <a:moveTo>
                    <a:pt x="5595" y="0"/>
                  </a:moveTo>
                  <a:lnTo>
                    <a:pt x="108" y="3228"/>
                  </a:lnTo>
                  <a:lnTo>
                    <a:pt x="108" y="3336"/>
                  </a:lnTo>
                  <a:lnTo>
                    <a:pt x="0" y="6563"/>
                  </a:lnTo>
                  <a:lnTo>
                    <a:pt x="108" y="6671"/>
                  </a:lnTo>
                  <a:lnTo>
                    <a:pt x="215" y="6671"/>
                  </a:lnTo>
                  <a:lnTo>
                    <a:pt x="6993" y="2690"/>
                  </a:lnTo>
                  <a:lnTo>
                    <a:pt x="6993" y="2582"/>
                  </a:lnTo>
                  <a:lnTo>
                    <a:pt x="6993" y="2475"/>
                  </a:lnTo>
                  <a:lnTo>
                    <a:pt x="5810" y="108"/>
                  </a:lnTo>
                  <a:lnTo>
                    <a:pt x="5702"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8" name="Google Shape;6778;p58"/>
            <p:cNvSpPr/>
            <p:nvPr/>
          </p:nvSpPr>
          <p:spPr>
            <a:xfrm>
              <a:off x="-509625" y="3039025"/>
              <a:ext cx="169475" cy="158725"/>
            </a:xfrm>
            <a:custGeom>
              <a:avLst/>
              <a:gdLst/>
              <a:ahLst/>
              <a:cxnLst/>
              <a:rect l="l" t="t" r="r" b="b"/>
              <a:pathLst>
                <a:path w="6779" h="6349" extrusionOk="0">
                  <a:moveTo>
                    <a:pt x="1291" y="1"/>
                  </a:moveTo>
                  <a:lnTo>
                    <a:pt x="0" y="2367"/>
                  </a:lnTo>
                  <a:lnTo>
                    <a:pt x="6778" y="6348"/>
                  </a:lnTo>
                  <a:lnTo>
                    <a:pt x="6778" y="3121"/>
                  </a:lnTo>
                  <a:lnTo>
                    <a:pt x="1291"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9" name="Google Shape;6779;p58"/>
            <p:cNvSpPr/>
            <p:nvPr/>
          </p:nvSpPr>
          <p:spPr>
            <a:xfrm>
              <a:off x="-515000" y="3033650"/>
              <a:ext cx="180225" cy="166775"/>
            </a:xfrm>
            <a:custGeom>
              <a:avLst/>
              <a:gdLst/>
              <a:ahLst/>
              <a:cxnLst/>
              <a:rect l="l" t="t" r="r" b="b"/>
              <a:pathLst>
                <a:path w="7209" h="6671" extrusionOk="0">
                  <a:moveTo>
                    <a:pt x="1614" y="431"/>
                  </a:moveTo>
                  <a:lnTo>
                    <a:pt x="6886" y="3443"/>
                  </a:lnTo>
                  <a:lnTo>
                    <a:pt x="6786" y="6333"/>
                  </a:lnTo>
                  <a:lnTo>
                    <a:pt x="6786" y="6333"/>
                  </a:lnTo>
                  <a:lnTo>
                    <a:pt x="431" y="2582"/>
                  </a:lnTo>
                  <a:lnTo>
                    <a:pt x="1614" y="431"/>
                  </a:lnTo>
                  <a:close/>
                  <a:moveTo>
                    <a:pt x="1506" y="0"/>
                  </a:moveTo>
                  <a:lnTo>
                    <a:pt x="1399" y="108"/>
                  </a:lnTo>
                  <a:lnTo>
                    <a:pt x="0" y="2582"/>
                  </a:lnTo>
                  <a:lnTo>
                    <a:pt x="0" y="2690"/>
                  </a:lnTo>
                  <a:lnTo>
                    <a:pt x="108" y="2798"/>
                  </a:lnTo>
                  <a:lnTo>
                    <a:pt x="6886" y="6671"/>
                  </a:lnTo>
                  <a:lnTo>
                    <a:pt x="6993" y="6671"/>
                  </a:lnTo>
                  <a:lnTo>
                    <a:pt x="7101" y="6563"/>
                  </a:lnTo>
                  <a:lnTo>
                    <a:pt x="7209" y="3336"/>
                  </a:lnTo>
                  <a:lnTo>
                    <a:pt x="7101" y="3228"/>
                  </a:lnTo>
                  <a:lnTo>
                    <a:pt x="1614" y="108"/>
                  </a:lnTo>
                  <a:lnTo>
                    <a:pt x="150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0" name="Google Shape;6780;p58"/>
            <p:cNvSpPr/>
            <p:nvPr/>
          </p:nvSpPr>
          <p:spPr>
            <a:xfrm>
              <a:off x="-420875" y="2718950"/>
              <a:ext cx="153350" cy="360450"/>
            </a:xfrm>
            <a:custGeom>
              <a:avLst/>
              <a:gdLst/>
              <a:ahLst/>
              <a:cxnLst/>
              <a:rect l="l" t="t" r="r" b="b"/>
              <a:pathLst>
                <a:path w="6134" h="14418" extrusionOk="0">
                  <a:moveTo>
                    <a:pt x="1" y="1"/>
                  </a:moveTo>
                  <a:lnTo>
                    <a:pt x="1" y="12588"/>
                  </a:lnTo>
                  <a:lnTo>
                    <a:pt x="108" y="12911"/>
                  </a:lnTo>
                  <a:lnTo>
                    <a:pt x="216" y="13234"/>
                  </a:lnTo>
                  <a:lnTo>
                    <a:pt x="539" y="13557"/>
                  </a:lnTo>
                  <a:lnTo>
                    <a:pt x="861" y="13879"/>
                  </a:lnTo>
                  <a:lnTo>
                    <a:pt x="1399" y="14095"/>
                  </a:lnTo>
                  <a:lnTo>
                    <a:pt x="1937" y="14202"/>
                  </a:lnTo>
                  <a:lnTo>
                    <a:pt x="2475" y="14310"/>
                  </a:lnTo>
                  <a:lnTo>
                    <a:pt x="3121" y="14417"/>
                  </a:lnTo>
                  <a:lnTo>
                    <a:pt x="3766" y="14310"/>
                  </a:lnTo>
                  <a:lnTo>
                    <a:pt x="4304" y="14202"/>
                  </a:lnTo>
                  <a:lnTo>
                    <a:pt x="4842" y="14095"/>
                  </a:lnTo>
                  <a:lnTo>
                    <a:pt x="5273" y="13879"/>
                  </a:lnTo>
                  <a:lnTo>
                    <a:pt x="5703" y="13557"/>
                  </a:lnTo>
                  <a:lnTo>
                    <a:pt x="5918" y="13234"/>
                  </a:lnTo>
                  <a:lnTo>
                    <a:pt x="6133" y="12911"/>
                  </a:lnTo>
                  <a:lnTo>
                    <a:pt x="6133" y="12588"/>
                  </a:lnTo>
                  <a:lnTo>
                    <a:pt x="6133" y="1937"/>
                  </a:lnTo>
                  <a:lnTo>
                    <a:pt x="6133"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1" name="Google Shape;6781;p58"/>
            <p:cNvSpPr/>
            <p:nvPr/>
          </p:nvSpPr>
          <p:spPr>
            <a:xfrm>
              <a:off x="-420875" y="2718950"/>
              <a:ext cx="153350" cy="360450"/>
            </a:xfrm>
            <a:custGeom>
              <a:avLst/>
              <a:gdLst/>
              <a:ahLst/>
              <a:cxnLst/>
              <a:rect l="l" t="t" r="r" b="b"/>
              <a:pathLst>
                <a:path w="6134" h="14418" fill="none" extrusionOk="0">
                  <a:moveTo>
                    <a:pt x="1" y="1"/>
                  </a:moveTo>
                  <a:lnTo>
                    <a:pt x="1" y="12588"/>
                  </a:lnTo>
                  <a:lnTo>
                    <a:pt x="1" y="12588"/>
                  </a:lnTo>
                  <a:lnTo>
                    <a:pt x="108" y="12911"/>
                  </a:lnTo>
                  <a:lnTo>
                    <a:pt x="216" y="13234"/>
                  </a:lnTo>
                  <a:lnTo>
                    <a:pt x="539" y="13557"/>
                  </a:lnTo>
                  <a:lnTo>
                    <a:pt x="861" y="13879"/>
                  </a:lnTo>
                  <a:lnTo>
                    <a:pt x="1399" y="14095"/>
                  </a:lnTo>
                  <a:lnTo>
                    <a:pt x="1937" y="14202"/>
                  </a:lnTo>
                  <a:lnTo>
                    <a:pt x="2475" y="14310"/>
                  </a:lnTo>
                  <a:lnTo>
                    <a:pt x="3121" y="14417"/>
                  </a:lnTo>
                  <a:lnTo>
                    <a:pt x="3121" y="14417"/>
                  </a:lnTo>
                  <a:lnTo>
                    <a:pt x="3766" y="14310"/>
                  </a:lnTo>
                  <a:lnTo>
                    <a:pt x="4304" y="14202"/>
                  </a:lnTo>
                  <a:lnTo>
                    <a:pt x="4842" y="14095"/>
                  </a:lnTo>
                  <a:lnTo>
                    <a:pt x="5273" y="13879"/>
                  </a:lnTo>
                  <a:lnTo>
                    <a:pt x="5703" y="13557"/>
                  </a:lnTo>
                  <a:lnTo>
                    <a:pt x="5918" y="13234"/>
                  </a:lnTo>
                  <a:lnTo>
                    <a:pt x="6133" y="12911"/>
                  </a:lnTo>
                  <a:lnTo>
                    <a:pt x="6133" y="12588"/>
                  </a:lnTo>
                  <a:lnTo>
                    <a:pt x="6133" y="1937"/>
                  </a:lnTo>
                  <a:lnTo>
                    <a:pt x="613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2" name="Google Shape;6782;p58"/>
            <p:cNvSpPr/>
            <p:nvPr/>
          </p:nvSpPr>
          <p:spPr>
            <a:xfrm>
              <a:off x="-423550" y="2716275"/>
              <a:ext cx="161400" cy="365800"/>
            </a:xfrm>
            <a:custGeom>
              <a:avLst/>
              <a:gdLst/>
              <a:ahLst/>
              <a:cxnLst/>
              <a:rect l="l" t="t" r="r" b="b"/>
              <a:pathLst>
                <a:path w="6456" h="14632" extrusionOk="0">
                  <a:moveTo>
                    <a:pt x="0" y="0"/>
                  </a:moveTo>
                  <a:lnTo>
                    <a:pt x="0" y="108"/>
                  </a:lnTo>
                  <a:lnTo>
                    <a:pt x="0" y="12588"/>
                  </a:lnTo>
                  <a:lnTo>
                    <a:pt x="0" y="13018"/>
                  </a:lnTo>
                  <a:lnTo>
                    <a:pt x="215" y="13449"/>
                  </a:lnTo>
                  <a:lnTo>
                    <a:pt x="753" y="13986"/>
                  </a:lnTo>
                  <a:lnTo>
                    <a:pt x="1399" y="14309"/>
                  </a:lnTo>
                  <a:lnTo>
                    <a:pt x="2259" y="14524"/>
                  </a:lnTo>
                  <a:lnTo>
                    <a:pt x="3228" y="14632"/>
                  </a:lnTo>
                  <a:lnTo>
                    <a:pt x="3873" y="14632"/>
                  </a:lnTo>
                  <a:lnTo>
                    <a:pt x="4411" y="14524"/>
                  </a:lnTo>
                  <a:lnTo>
                    <a:pt x="4949" y="14309"/>
                  </a:lnTo>
                  <a:lnTo>
                    <a:pt x="5487" y="14094"/>
                  </a:lnTo>
                  <a:lnTo>
                    <a:pt x="5917" y="13771"/>
                  </a:lnTo>
                  <a:lnTo>
                    <a:pt x="6133" y="13449"/>
                  </a:lnTo>
                  <a:lnTo>
                    <a:pt x="6348" y="13018"/>
                  </a:lnTo>
                  <a:lnTo>
                    <a:pt x="6455" y="12695"/>
                  </a:lnTo>
                  <a:lnTo>
                    <a:pt x="6455" y="2044"/>
                  </a:lnTo>
                  <a:lnTo>
                    <a:pt x="6455" y="108"/>
                  </a:lnTo>
                  <a:lnTo>
                    <a:pt x="6455" y="0"/>
                  </a:lnTo>
                  <a:lnTo>
                    <a:pt x="6133" y="0"/>
                  </a:lnTo>
                  <a:lnTo>
                    <a:pt x="6133" y="108"/>
                  </a:lnTo>
                  <a:lnTo>
                    <a:pt x="6133" y="2044"/>
                  </a:lnTo>
                  <a:lnTo>
                    <a:pt x="6133" y="12588"/>
                  </a:lnTo>
                  <a:lnTo>
                    <a:pt x="6025" y="12911"/>
                  </a:lnTo>
                  <a:lnTo>
                    <a:pt x="5917" y="13233"/>
                  </a:lnTo>
                  <a:lnTo>
                    <a:pt x="5595" y="13556"/>
                  </a:lnTo>
                  <a:lnTo>
                    <a:pt x="5272" y="13771"/>
                  </a:lnTo>
                  <a:lnTo>
                    <a:pt x="4842" y="13986"/>
                  </a:lnTo>
                  <a:lnTo>
                    <a:pt x="4411" y="14202"/>
                  </a:lnTo>
                  <a:lnTo>
                    <a:pt x="3766" y="14309"/>
                  </a:lnTo>
                  <a:lnTo>
                    <a:pt x="2582" y="14309"/>
                  </a:lnTo>
                  <a:lnTo>
                    <a:pt x="2044" y="14202"/>
                  </a:lnTo>
                  <a:lnTo>
                    <a:pt x="1506" y="13986"/>
                  </a:lnTo>
                  <a:lnTo>
                    <a:pt x="1076" y="13771"/>
                  </a:lnTo>
                  <a:lnTo>
                    <a:pt x="753" y="13556"/>
                  </a:lnTo>
                  <a:lnTo>
                    <a:pt x="538" y="13233"/>
                  </a:lnTo>
                  <a:lnTo>
                    <a:pt x="323" y="12911"/>
                  </a:lnTo>
                  <a:lnTo>
                    <a:pt x="323" y="12695"/>
                  </a:lnTo>
                  <a:lnTo>
                    <a:pt x="323" y="108"/>
                  </a:lnTo>
                  <a:lnTo>
                    <a:pt x="21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3" name="Google Shape;6783;p58"/>
            <p:cNvSpPr/>
            <p:nvPr/>
          </p:nvSpPr>
          <p:spPr>
            <a:xfrm>
              <a:off x="-423550" y="2665175"/>
              <a:ext cx="161400" cy="99525"/>
            </a:xfrm>
            <a:custGeom>
              <a:avLst/>
              <a:gdLst/>
              <a:ahLst/>
              <a:cxnLst/>
              <a:rect l="l" t="t" r="r" b="b"/>
              <a:pathLst>
                <a:path w="6456" h="3981" extrusionOk="0">
                  <a:moveTo>
                    <a:pt x="3228" y="323"/>
                  </a:moveTo>
                  <a:lnTo>
                    <a:pt x="3873" y="430"/>
                  </a:lnTo>
                  <a:lnTo>
                    <a:pt x="4411" y="538"/>
                  </a:lnTo>
                  <a:lnTo>
                    <a:pt x="4842" y="646"/>
                  </a:lnTo>
                  <a:lnTo>
                    <a:pt x="5272" y="861"/>
                  </a:lnTo>
                  <a:lnTo>
                    <a:pt x="5702" y="1184"/>
                  </a:lnTo>
                  <a:lnTo>
                    <a:pt x="5917" y="1399"/>
                  </a:lnTo>
                  <a:lnTo>
                    <a:pt x="6133" y="1721"/>
                  </a:lnTo>
                  <a:lnTo>
                    <a:pt x="6133" y="2044"/>
                  </a:lnTo>
                  <a:lnTo>
                    <a:pt x="6133" y="2367"/>
                  </a:lnTo>
                  <a:lnTo>
                    <a:pt x="5917" y="2690"/>
                  </a:lnTo>
                  <a:lnTo>
                    <a:pt x="5487" y="3012"/>
                  </a:lnTo>
                  <a:lnTo>
                    <a:pt x="4842" y="3443"/>
                  </a:lnTo>
                  <a:lnTo>
                    <a:pt x="4088" y="3658"/>
                  </a:lnTo>
                  <a:lnTo>
                    <a:pt x="2582" y="3658"/>
                  </a:lnTo>
                  <a:lnTo>
                    <a:pt x="2044" y="3550"/>
                  </a:lnTo>
                  <a:lnTo>
                    <a:pt x="1506" y="3443"/>
                  </a:lnTo>
                  <a:lnTo>
                    <a:pt x="1076" y="3228"/>
                  </a:lnTo>
                  <a:lnTo>
                    <a:pt x="753" y="2905"/>
                  </a:lnTo>
                  <a:lnTo>
                    <a:pt x="538" y="2690"/>
                  </a:lnTo>
                  <a:lnTo>
                    <a:pt x="323" y="2367"/>
                  </a:lnTo>
                  <a:lnTo>
                    <a:pt x="323" y="2044"/>
                  </a:lnTo>
                  <a:lnTo>
                    <a:pt x="323" y="1721"/>
                  </a:lnTo>
                  <a:lnTo>
                    <a:pt x="538" y="1399"/>
                  </a:lnTo>
                  <a:lnTo>
                    <a:pt x="968" y="968"/>
                  </a:lnTo>
                  <a:lnTo>
                    <a:pt x="1506" y="646"/>
                  </a:lnTo>
                  <a:lnTo>
                    <a:pt x="2367" y="430"/>
                  </a:lnTo>
                  <a:lnTo>
                    <a:pt x="3228" y="323"/>
                  </a:lnTo>
                  <a:close/>
                  <a:moveTo>
                    <a:pt x="3228" y="0"/>
                  </a:moveTo>
                  <a:lnTo>
                    <a:pt x="2582" y="108"/>
                  </a:lnTo>
                  <a:lnTo>
                    <a:pt x="1937" y="215"/>
                  </a:lnTo>
                  <a:lnTo>
                    <a:pt x="1399" y="323"/>
                  </a:lnTo>
                  <a:lnTo>
                    <a:pt x="968" y="646"/>
                  </a:lnTo>
                  <a:lnTo>
                    <a:pt x="538" y="861"/>
                  </a:lnTo>
                  <a:lnTo>
                    <a:pt x="215" y="1184"/>
                  </a:lnTo>
                  <a:lnTo>
                    <a:pt x="0" y="1614"/>
                  </a:lnTo>
                  <a:lnTo>
                    <a:pt x="0" y="2044"/>
                  </a:lnTo>
                  <a:lnTo>
                    <a:pt x="0" y="2475"/>
                  </a:lnTo>
                  <a:lnTo>
                    <a:pt x="215" y="2797"/>
                  </a:lnTo>
                  <a:lnTo>
                    <a:pt x="753" y="3335"/>
                  </a:lnTo>
                  <a:lnTo>
                    <a:pt x="1399" y="3658"/>
                  </a:lnTo>
                  <a:lnTo>
                    <a:pt x="2259" y="3981"/>
                  </a:lnTo>
                  <a:lnTo>
                    <a:pt x="3873" y="3981"/>
                  </a:lnTo>
                  <a:lnTo>
                    <a:pt x="4411" y="3873"/>
                  </a:lnTo>
                  <a:lnTo>
                    <a:pt x="5057" y="3658"/>
                  </a:lnTo>
                  <a:lnTo>
                    <a:pt x="5487" y="3443"/>
                  </a:lnTo>
                  <a:lnTo>
                    <a:pt x="5917" y="3228"/>
                  </a:lnTo>
                  <a:lnTo>
                    <a:pt x="6240" y="2797"/>
                  </a:lnTo>
                  <a:lnTo>
                    <a:pt x="6455" y="2475"/>
                  </a:lnTo>
                  <a:lnTo>
                    <a:pt x="6455" y="2044"/>
                  </a:lnTo>
                  <a:lnTo>
                    <a:pt x="6455" y="1614"/>
                  </a:lnTo>
                  <a:lnTo>
                    <a:pt x="6240" y="1184"/>
                  </a:lnTo>
                  <a:lnTo>
                    <a:pt x="5702" y="753"/>
                  </a:lnTo>
                  <a:lnTo>
                    <a:pt x="5057" y="323"/>
                  </a:lnTo>
                  <a:lnTo>
                    <a:pt x="4196" y="108"/>
                  </a:lnTo>
                  <a:lnTo>
                    <a:pt x="3228"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4" name="Google Shape;6784;p58"/>
            <p:cNvSpPr/>
            <p:nvPr/>
          </p:nvSpPr>
          <p:spPr>
            <a:xfrm>
              <a:off x="-447775" y="2654400"/>
              <a:ext cx="209825" cy="123750"/>
            </a:xfrm>
            <a:custGeom>
              <a:avLst/>
              <a:gdLst/>
              <a:ahLst/>
              <a:cxnLst/>
              <a:rect l="l" t="t" r="r" b="b"/>
              <a:pathLst>
                <a:path w="8393" h="4950" extrusionOk="0">
                  <a:moveTo>
                    <a:pt x="4197" y="1"/>
                  </a:moveTo>
                  <a:lnTo>
                    <a:pt x="3336" y="108"/>
                  </a:lnTo>
                  <a:lnTo>
                    <a:pt x="2583" y="216"/>
                  </a:lnTo>
                  <a:lnTo>
                    <a:pt x="1830" y="431"/>
                  </a:lnTo>
                  <a:lnTo>
                    <a:pt x="1292" y="754"/>
                  </a:lnTo>
                  <a:lnTo>
                    <a:pt x="754" y="1077"/>
                  </a:lnTo>
                  <a:lnTo>
                    <a:pt x="324" y="1507"/>
                  </a:lnTo>
                  <a:lnTo>
                    <a:pt x="108" y="1937"/>
                  </a:lnTo>
                  <a:lnTo>
                    <a:pt x="1" y="2475"/>
                  </a:lnTo>
                  <a:lnTo>
                    <a:pt x="108" y="2906"/>
                  </a:lnTo>
                  <a:lnTo>
                    <a:pt x="324" y="3443"/>
                  </a:lnTo>
                  <a:lnTo>
                    <a:pt x="754" y="3874"/>
                  </a:lnTo>
                  <a:lnTo>
                    <a:pt x="1292" y="4197"/>
                  </a:lnTo>
                  <a:lnTo>
                    <a:pt x="1830" y="4519"/>
                  </a:lnTo>
                  <a:lnTo>
                    <a:pt x="2583" y="4735"/>
                  </a:lnTo>
                  <a:lnTo>
                    <a:pt x="3336" y="4842"/>
                  </a:lnTo>
                  <a:lnTo>
                    <a:pt x="4197" y="4950"/>
                  </a:lnTo>
                  <a:lnTo>
                    <a:pt x="5057" y="4842"/>
                  </a:lnTo>
                  <a:lnTo>
                    <a:pt x="5811" y="4735"/>
                  </a:lnTo>
                  <a:lnTo>
                    <a:pt x="6456" y="4519"/>
                  </a:lnTo>
                  <a:lnTo>
                    <a:pt x="7102" y="4197"/>
                  </a:lnTo>
                  <a:lnTo>
                    <a:pt x="7640" y="3874"/>
                  </a:lnTo>
                  <a:lnTo>
                    <a:pt x="7962" y="3443"/>
                  </a:lnTo>
                  <a:lnTo>
                    <a:pt x="8285" y="2906"/>
                  </a:lnTo>
                  <a:lnTo>
                    <a:pt x="8393" y="2475"/>
                  </a:lnTo>
                  <a:lnTo>
                    <a:pt x="8285" y="1937"/>
                  </a:lnTo>
                  <a:lnTo>
                    <a:pt x="7962" y="1507"/>
                  </a:lnTo>
                  <a:lnTo>
                    <a:pt x="7640" y="1077"/>
                  </a:lnTo>
                  <a:lnTo>
                    <a:pt x="7102" y="754"/>
                  </a:lnTo>
                  <a:lnTo>
                    <a:pt x="6456" y="431"/>
                  </a:lnTo>
                  <a:lnTo>
                    <a:pt x="5811" y="216"/>
                  </a:lnTo>
                  <a:lnTo>
                    <a:pt x="5057" y="108"/>
                  </a:lnTo>
                  <a:lnTo>
                    <a:pt x="4197"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5" name="Google Shape;6785;p58"/>
            <p:cNvSpPr/>
            <p:nvPr/>
          </p:nvSpPr>
          <p:spPr>
            <a:xfrm>
              <a:off x="-420875" y="2495725"/>
              <a:ext cx="153350" cy="258225"/>
            </a:xfrm>
            <a:custGeom>
              <a:avLst/>
              <a:gdLst/>
              <a:ahLst/>
              <a:cxnLst/>
              <a:rect l="l" t="t" r="r" b="b"/>
              <a:pathLst>
                <a:path w="6134" h="10329" extrusionOk="0">
                  <a:moveTo>
                    <a:pt x="1" y="0"/>
                  </a:moveTo>
                  <a:lnTo>
                    <a:pt x="1" y="8499"/>
                  </a:lnTo>
                  <a:lnTo>
                    <a:pt x="108" y="8822"/>
                  </a:lnTo>
                  <a:lnTo>
                    <a:pt x="216" y="9253"/>
                  </a:lnTo>
                  <a:lnTo>
                    <a:pt x="539" y="9468"/>
                  </a:lnTo>
                  <a:lnTo>
                    <a:pt x="861" y="9790"/>
                  </a:lnTo>
                  <a:lnTo>
                    <a:pt x="1399" y="10006"/>
                  </a:lnTo>
                  <a:lnTo>
                    <a:pt x="1937" y="10221"/>
                  </a:lnTo>
                  <a:lnTo>
                    <a:pt x="2475" y="10328"/>
                  </a:lnTo>
                  <a:lnTo>
                    <a:pt x="3766" y="10328"/>
                  </a:lnTo>
                  <a:lnTo>
                    <a:pt x="4304" y="10221"/>
                  </a:lnTo>
                  <a:lnTo>
                    <a:pt x="4842" y="10006"/>
                  </a:lnTo>
                  <a:lnTo>
                    <a:pt x="5273" y="9790"/>
                  </a:lnTo>
                  <a:lnTo>
                    <a:pt x="5703" y="9468"/>
                  </a:lnTo>
                  <a:lnTo>
                    <a:pt x="5918" y="9253"/>
                  </a:lnTo>
                  <a:lnTo>
                    <a:pt x="6133" y="8822"/>
                  </a:lnTo>
                  <a:lnTo>
                    <a:pt x="6133" y="8499"/>
                  </a:lnTo>
                  <a:lnTo>
                    <a:pt x="6133" y="1937"/>
                  </a:lnTo>
                  <a:lnTo>
                    <a:pt x="6133"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6" name="Google Shape;6786;p58"/>
            <p:cNvSpPr/>
            <p:nvPr/>
          </p:nvSpPr>
          <p:spPr>
            <a:xfrm>
              <a:off x="-420875" y="2495725"/>
              <a:ext cx="153350" cy="258225"/>
            </a:xfrm>
            <a:custGeom>
              <a:avLst/>
              <a:gdLst/>
              <a:ahLst/>
              <a:cxnLst/>
              <a:rect l="l" t="t" r="r" b="b"/>
              <a:pathLst>
                <a:path w="6134" h="10329" fill="none" extrusionOk="0">
                  <a:moveTo>
                    <a:pt x="1" y="0"/>
                  </a:moveTo>
                  <a:lnTo>
                    <a:pt x="1" y="8499"/>
                  </a:lnTo>
                  <a:lnTo>
                    <a:pt x="1" y="8499"/>
                  </a:lnTo>
                  <a:lnTo>
                    <a:pt x="108" y="8822"/>
                  </a:lnTo>
                  <a:lnTo>
                    <a:pt x="216" y="9253"/>
                  </a:lnTo>
                  <a:lnTo>
                    <a:pt x="539" y="9468"/>
                  </a:lnTo>
                  <a:lnTo>
                    <a:pt x="861" y="9790"/>
                  </a:lnTo>
                  <a:lnTo>
                    <a:pt x="1399" y="10006"/>
                  </a:lnTo>
                  <a:lnTo>
                    <a:pt x="1937" y="10221"/>
                  </a:lnTo>
                  <a:lnTo>
                    <a:pt x="2475" y="10328"/>
                  </a:lnTo>
                  <a:lnTo>
                    <a:pt x="3121" y="10328"/>
                  </a:lnTo>
                  <a:lnTo>
                    <a:pt x="3121" y="10328"/>
                  </a:lnTo>
                  <a:lnTo>
                    <a:pt x="3766" y="10328"/>
                  </a:lnTo>
                  <a:lnTo>
                    <a:pt x="4304" y="10221"/>
                  </a:lnTo>
                  <a:lnTo>
                    <a:pt x="4842" y="10006"/>
                  </a:lnTo>
                  <a:lnTo>
                    <a:pt x="5273" y="9790"/>
                  </a:lnTo>
                  <a:lnTo>
                    <a:pt x="5703" y="9468"/>
                  </a:lnTo>
                  <a:lnTo>
                    <a:pt x="5918" y="9253"/>
                  </a:lnTo>
                  <a:lnTo>
                    <a:pt x="6133" y="8822"/>
                  </a:lnTo>
                  <a:lnTo>
                    <a:pt x="6133" y="8499"/>
                  </a:lnTo>
                  <a:lnTo>
                    <a:pt x="6133" y="1937"/>
                  </a:lnTo>
                  <a:lnTo>
                    <a:pt x="613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7" name="Google Shape;6787;p58"/>
            <p:cNvSpPr/>
            <p:nvPr/>
          </p:nvSpPr>
          <p:spPr>
            <a:xfrm>
              <a:off x="-423550" y="2490325"/>
              <a:ext cx="161400" cy="269000"/>
            </a:xfrm>
            <a:custGeom>
              <a:avLst/>
              <a:gdLst/>
              <a:ahLst/>
              <a:cxnLst/>
              <a:rect l="l" t="t" r="r" b="b"/>
              <a:pathLst>
                <a:path w="6456" h="10760" extrusionOk="0">
                  <a:moveTo>
                    <a:pt x="108" y="1"/>
                  </a:moveTo>
                  <a:lnTo>
                    <a:pt x="0" y="109"/>
                  </a:lnTo>
                  <a:lnTo>
                    <a:pt x="0" y="216"/>
                  </a:lnTo>
                  <a:lnTo>
                    <a:pt x="0" y="8715"/>
                  </a:lnTo>
                  <a:lnTo>
                    <a:pt x="0" y="9146"/>
                  </a:lnTo>
                  <a:lnTo>
                    <a:pt x="215" y="9469"/>
                  </a:lnTo>
                  <a:lnTo>
                    <a:pt x="753" y="10006"/>
                  </a:lnTo>
                  <a:lnTo>
                    <a:pt x="1399" y="10437"/>
                  </a:lnTo>
                  <a:lnTo>
                    <a:pt x="2259" y="10652"/>
                  </a:lnTo>
                  <a:lnTo>
                    <a:pt x="3228" y="10760"/>
                  </a:lnTo>
                  <a:lnTo>
                    <a:pt x="3873" y="10652"/>
                  </a:lnTo>
                  <a:lnTo>
                    <a:pt x="4411" y="10544"/>
                  </a:lnTo>
                  <a:lnTo>
                    <a:pt x="4949" y="10437"/>
                  </a:lnTo>
                  <a:lnTo>
                    <a:pt x="5487" y="10114"/>
                  </a:lnTo>
                  <a:lnTo>
                    <a:pt x="5917" y="9899"/>
                  </a:lnTo>
                  <a:lnTo>
                    <a:pt x="6133" y="9469"/>
                  </a:lnTo>
                  <a:lnTo>
                    <a:pt x="6348" y="9146"/>
                  </a:lnTo>
                  <a:lnTo>
                    <a:pt x="6455" y="8715"/>
                  </a:lnTo>
                  <a:lnTo>
                    <a:pt x="6455" y="2153"/>
                  </a:lnTo>
                  <a:lnTo>
                    <a:pt x="6455" y="216"/>
                  </a:lnTo>
                  <a:lnTo>
                    <a:pt x="6455" y="109"/>
                  </a:lnTo>
                  <a:lnTo>
                    <a:pt x="6240" y="1"/>
                  </a:lnTo>
                  <a:lnTo>
                    <a:pt x="6133" y="109"/>
                  </a:lnTo>
                  <a:lnTo>
                    <a:pt x="6133" y="216"/>
                  </a:lnTo>
                  <a:lnTo>
                    <a:pt x="6133" y="2153"/>
                  </a:lnTo>
                  <a:lnTo>
                    <a:pt x="6133" y="8715"/>
                  </a:lnTo>
                  <a:lnTo>
                    <a:pt x="6025" y="9038"/>
                  </a:lnTo>
                  <a:lnTo>
                    <a:pt x="5917" y="9361"/>
                  </a:lnTo>
                  <a:lnTo>
                    <a:pt x="5595" y="9576"/>
                  </a:lnTo>
                  <a:lnTo>
                    <a:pt x="5272" y="9899"/>
                  </a:lnTo>
                  <a:lnTo>
                    <a:pt x="4842" y="10114"/>
                  </a:lnTo>
                  <a:lnTo>
                    <a:pt x="4411" y="10222"/>
                  </a:lnTo>
                  <a:lnTo>
                    <a:pt x="3766" y="10329"/>
                  </a:lnTo>
                  <a:lnTo>
                    <a:pt x="2582" y="10329"/>
                  </a:lnTo>
                  <a:lnTo>
                    <a:pt x="2044" y="10222"/>
                  </a:lnTo>
                  <a:lnTo>
                    <a:pt x="1506" y="10114"/>
                  </a:lnTo>
                  <a:lnTo>
                    <a:pt x="1076" y="9899"/>
                  </a:lnTo>
                  <a:lnTo>
                    <a:pt x="753" y="9576"/>
                  </a:lnTo>
                  <a:lnTo>
                    <a:pt x="538" y="9361"/>
                  </a:lnTo>
                  <a:lnTo>
                    <a:pt x="323" y="9038"/>
                  </a:lnTo>
                  <a:lnTo>
                    <a:pt x="323" y="8715"/>
                  </a:lnTo>
                  <a:lnTo>
                    <a:pt x="323" y="216"/>
                  </a:lnTo>
                  <a:lnTo>
                    <a:pt x="215" y="109"/>
                  </a:lnTo>
                  <a:lnTo>
                    <a:pt x="10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8" name="Google Shape;6788;p58"/>
            <p:cNvSpPr/>
            <p:nvPr/>
          </p:nvSpPr>
          <p:spPr>
            <a:xfrm>
              <a:off x="-423550" y="2441925"/>
              <a:ext cx="161400" cy="99550"/>
            </a:xfrm>
            <a:custGeom>
              <a:avLst/>
              <a:gdLst/>
              <a:ahLst/>
              <a:cxnLst/>
              <a:rect l="l" t="t" r="r" b="b"/>
              <a:pathLst>
                <a:path w="6456" h="3982" extrusionOk="0">
                  <a:moveTo>
                    <a:pt x="3873" y="323"/>
                  </a:moveTo>
                  <a:lnTo>
                    <a:pt x="4411" y="431"/>
                  </a:lnTo>
                  <a:lnTo>
                    <a:pt x="4842" y="646"/>
                  </a:lnTo>
                  <a:lnTo>
                    <a:pt x="5272" y="861"/>
                  </a:lnTo>
                  <a:lnTo>
                    <a:pt x="5702" y="1076"/>
                  </a:lnTo>
                  <a:lnTo>
                    <a:pt x="5917" y="1399"/>
                  </a:lnTo>
                  <a:lnTo>
                    <a:pt x="6133" y="1722"/>
                  </a:lnTo>
                  <a:lnTo>
                    <a:pt x="6133" y="1937"/>
                  </a:lnTo>
                  <a:lnTo>
                    <a:pt x="6133" y="2260"/>
                  </a:lnTo>
                  <a:lnTo>
                    <a:pt x="5917" y="2582"/>
                  </a:lnTo>
                  <a:lnTo>
                    <a:pt x="5487" y="3013"/>
                  </a:lnTo>
                  <a:lnTo>
                    <a:pt x="4842" y="3336"/>
                  </a:lnTo>
                  <a:lnTo>
                    <a:pt x="4088" y="3551"/>
                  </a:lnTo>
                  <a:lnTo>
                    <a:pt x="3228" y="3658"/>
                  </a:lnTo>
                  <a:lnTo>
                    <a:pt x="2582" y="3658"/>
                  </a:lnTo>
                  <a:lnTo>
                    <a:pt x="2044" y="3551"/>
                  </a:lnTo>
                  <a:lnTo>
                    <a:pt x="1506" y="3336"/>
                  </a:lnTo>
                  <a:lnTo>
                    <a:pt x="1076" y="3120"/>
                  </a:lnTo>
                  <a:lnTo>
                    <a:pt x="753" y="2905"/>
                  </a:lnTo>
                  <a:lnTo>
                    <a:pt x="538" y="2582"/>
                  </a:lnTo>
                  <a:lnTo>
                    <a:pt x="323" y="2260"/>
                  </a:lnTo>
                  <a:lnTo>
                    <a:pt x="323" y="1937"/>
                  </a:lnTo>
                  <a:lnTo>
                    <a:pt x="323" y="1722"/>
                  </a:lnTo>
                  <a:lnTo>
                    <a:pt x="538" y="1399"/>
                  </a:lnTo>
                  <a:lnTo>
                    <a:pt x="968" y="969"/>
                  </a:lnTo>
                  <a:lnTo>
                    <a:pt x="1506" y="646"/>
                  </a:lnTo>
                  <a:lnTo>
                    <a:pt x="2367" y="431"/>
                  </a:lnTo>
                  <a:lnTo>
                    <a:pt x="3228" y="323"/>
                  </a:lnTo>
                  <a:close/>
                  <a:moveTo>
                    <a:pt x="2582" y="0"/>
                  </a:moveTo>
                  <a:lnTo>
                    <a:pt x="1937" y="108"/>
                  </a:lnTo>
                  <a:lnTo>
                    <a:pt x="1399" y="323"/>
                  </a:lnTo>
                  <a:lnTo>
                    <a:pt x="968" y="538"/>
                  </a:lnTo>
                  <a:lnTo>
                    <a:pt x="538" y="861"/>
                  </a:lnTo>
                  <a:lnTo>
                    <a:pt x="215" y="1184"/>
                  </a:lnTo>
                  <a:lnTo>
                    <a:pt x="0" y="1614"/>
                  </a:lnTo>
                  <a:lnTo>
                    <a:pt x="0" y="1937"/>
                  </a:lnTo>
                  <a:lnTo>
                    <a:pt x="0" y="2367"/>
                  </a:lnTo>
                  <a:lnTo>
                    <a:pt x="215" y="2798"/>
                  </a:lnTo>
                  <a:lnTo>
                    <a:pt x="753" y="3336"/>
                  </a:lnTo>
                  <a:lnTo>
                    <a:pt x="1399" y="3658"/>
                  </a:lnTo>
                  <a:lnTo>
                    <a:pt x="2259" y="3874"/>
                  </a:lnTo>
                  <a:lnTo>
                    <a:pt x="3228" y="3981"/>
                  </a:lnTo>
                  <a:lnTo>
                    <a:pt x="3873" y="3981"/>
                  </a:lnTo>
                  <a:lnTo>
                    <a:pt x="4411" y="3874"/>
                  </a:lnTo>
                  <a:lnTo>
                    <a:pt x="5057" y="3658"/>
                  </a:lnTo>
                  <a:lnTo>
                    <a:pt x="5487" y="3443"/>
                  </a:lnTo>
                  <a:lnTo>
                    <a:pt x="5917" y="3120"/>
                  </a:lnTo>
                  <a:lnTo>
                    <a:pt x="6240" y="2798"/>
                  </a:lnTo>
                  <a:lnTo>
                    <a:pt x="6455" y="2367"/>
                  </a:lnTo>
                  <a:lnTo>
                    <a:pt x="6455" y="1937"/>
                  </a:lnTo>
                  <a:lnTo>
                    <a:pt x="6455" y="1614"/>
                  </a:lnTo>
                  <a:lnTo>
                    <a:pt x="6240" y="1184"/>
                  </a:lnTo>
                  <a:lnTo>
                    <a:pt x="5702" y="646"/>
                  </a:lnTo>
                  <a:lnTo>
                    <a:pt x="5057" y="323"/>
                  </a:lnTo>
                  <a:lnTo>
                    <a:pt x="4196" y="108"/>
                  </a:lnTo>
                  <a:lnTo>
                    <a:pt x="3228"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9" name="Google Shape;6789;p58"/>
            <p:cNvSpPr/>
            <p:nvPr/>
          </p:nvSpPr>
          <p:spPr>
            <a:xfrm>
              <a:off x="-447775" y="2431175"/>
              <a:ext cx="209825" cy="121050"/>
            </a:xfrm>
            <a:custGeom>
              <a:avLst/>
              <a:gdLst/>
              <a:ahLst/>
              <a:cxnLst/>
              <a:rect l="l" t="t" r="r" b="b"/>
              <a:pathLst>
                <a:path w="8393" h="4842" extrusionOk="0">
                  <a:moveTo>
                    <a:pt x="3336" y="0"/>
                  </a:moveTo>
                  <a:lnTo>
                    <a:pt x="2583" y="108"/>
                  </a:lnTo>
                  <a:lnTo>
                    <a:pt x="1830" y="430"/>
                  </a:lnTo>
                  <a:lnTo>
                    <a:pt x="1292" y="646"/>
                  </a:lnTo>
                  <a:lnTo>
                    <a:pt x="754" y="1076"/>
                  </a:lnTo>
                  <a:lnTo>
                    <a:pt x="324" y="1506"/>
                  </a:lnTo>
                  <a:lnTo>
                    <a:pt x="108" y="1937"/>
                  </a:lnTo>
                  <a:lnTo>
                    <a:pt x="1" y="2367"/>
                  </a:lnTo>
                  <a:lnTo>
                    <a:pt x="108" y="2905"/>
                  </a:lnTo>
                  <a:lnTo>
                    <a:pt x="324" y="3335"/>
                  </a:lnTo>
                  <a:lnTo>
                    <a:pt x="754" y="3766"/>
                  </a:lnTo>
                  <a:lnTo>
                    <a:pt x="1292" y="4196"/>
                  </a:lnTo>
                  <a:lnTo>
                    <a:pt x="1830" y="4411"/>
                  </a:lnTo>
                  <a:lnTo>
                    <a:pt x="2583" y="4626"/>
                  </a:lnTo>
                  <a:lnTo>
                    <a:pt x="3336" y="4841"/>
                  </a:lnTo>
                  <a:lnTo>
                    <a:pt x="5057" y="4841"/>
                  </a:lnTo>
                  <a:lnTo>
                    <a:pt x="5811" y="4626"/>
                  </a:lnTo>
                  <a:lnTo>
                    <a:pt x="6456" y="4411"/>
                  </a:lnTo>
                  <a:lnTo>
                    <a:pt x="7102" y="4196"/>
                  </a:lnTo>
                  <a:lnTo>
                    <a:pt x="7640" y="3766"/>
                  </a:lnTo>
                  <a:lnTo>
                    <a:pt x="7962" y="3335"/>
                  </a:lnTo>
                  <a:lnTo>
                    <a:pt x="8285" y="2905"/>
                  </a:lnTo>
                  <a:lnTo>
                    <a:pt x="8393" y="2367"/>
                  </a:lnTo>
                  <a:lnTo>
                    <a:pt x="8285" y="1937"/>
                  </a:lnTo>
                  <a:lnTo>
                    <a:pt x="7962" y="1506"/>
                  </a:lnTo>
                  <a:lnTo>
                    <a:pt x="7640" y="1076"/>
                  </a:lnTo>
                  <a:lnTo>
                    <a:pt x="7102" y="646"/>
                  </a:lnTo>
                  <a:lnTo>
                    <a:pt x="6456" y="430"/>
                  </a:lnTo>
                  <a:lnTo>
                    <a:pt x="5811" y="108"/>
                  </a:lnTo>
                  <a:lnTo>
                    <a:pt x="5057"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0" name="Google Shape;6790;p58"/>
            <p:cNvSpPr/>
            <p:nvPr/>
          </p:nvSpPr>
          <p:spPr>
            <a:xfrm>
              <a:off x="-420875" y="2272475"/>
              <a:ext cx="153350" cy="260925"/>
            </a:xfrm>
            <a:custGeom>
              <a:avLst/>
              <a:gdLst/>
              <a:ahLst/>
              <a:cxnLst/>
              <a:rect l="l" t="t" r="r" b="b"/>
              <a:pathLst>
                <a:path w="6134" h="10437" extrusionOk="0">
                  <a:moveTo>
                    <a:pt x="1" y="0"/>
                  </a:moveTo>
                  <a:lnTo>
                    <a:pt x="1" y="8607"/>
                  </a:lnTo>
                  <a:lnTo>
                    <a:pt x="108" y="8930"/>
                  </a:lnTo>
                  <a:lnTo>
                    <a:pt x="216" y="9253"/>
                  </a:lnTo>
                  <a:lnTo>
                    <a:pt x="539" y="9576"/>
                  </a:lnTo>
                  <a:lnTo>
                    <a:pt x="861" y="9898"/>
                  </a:lnTo>
                  <a:lnTo>
                    <a:pt x="1399" y="10114"/>
                  </a:lnTo>
                  <a:lnTo>
                    <a:pt x="1937" y="10221"/>
                  </a:lnTo>
                  <a:lnTo>
                    <a:pt x="2475" y="10329"/>
                  </a:lnTo>
                  <a:lnTo>
                    <a:pt x="3121" y="10436"/>
                  </a:lnTo>
                  <a:lnTo>
                    <a:pt x="3766" y="10329"/>
                  </a:lnTo>
                  <a:lnTo>
                    <a:pt x="4304" y="10221"/>
                  </a:lnTo>
                  <a:lnTo>
                    <a:pt x="4842" y="10114"/>
                  </a:lnTo>
                  <a:lnTo>
                    <a:pt x="5273" y="9898"/>
                  </a:lnTo>
                  <a:lnTo>
                    <a:pt x="5703" y="9576"/>
                  </a:lnTo>
                  <a:lnTo>
                    <a:pt x="5918" y="9253"/>
                  </a:lnTo>
                  <a:lnTo>
                    <a:pt x="6133" y="8930"/>
                  </a:lnTo>
                  <a:lnTo>
                    <a:pt x="6133" y="8607"/>
                  </a:lnTo>
                  <a:lnTo>
                    <a:pt x="6133" y="1937"/>
                  </a:lnTo>
                  <a:lnTo>
                    <a:pt x="6133"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1" name="Google Shape;6791;p58"/>
            <p:cNvSpPr/>
            <p:nvPr/>
          </p:nvSpPr>
          <p:spPr>
            <a:xfrm>
              <a:off x="-420875" y="2272475"/>
              <a:ext cx="153350" cy="260925"/>
            </a:xfrm>
            <a:custGeom>
              <a:avLst/>
              <a:gdLst/>
              <a:ahLst/>
              <a:cxnLst/>
              <a:rect l="l" t="t" r="r" b="b"/>
              <a:pathLst>
                <a:path w="6134" h="10437" fill="none" extrusionOk="0">
                  <a:moveTo>
                    <a:pt x="1" y="0"/>
                  </a:moveTo>
                  <a:lnTo>
                    <a:pt x="1" y="8607"/>
                  </a:lnTo>
                  <a:lnTo>
                    <a:pt x="1" y="8607"/>
                  </a:lnTo>
                  <a:lnTo>
                    <a:pt x="108" y="8930"/>
                  </a:lnTo>
                  <a:lnTo>
                    <a:pt x="216" y="9253"/>
                  </a:lnTo>
                  <a:lnTo>
                    <a:pt x="539" y="9576"/>
                  </a:lnTo>
                  <a:lnTo>
                    <a:pt x="861" y="9898"/>
                  </a:lnTo>
                  <a:lnTo>
                    <a:pt x="1399" y="10114"/>
                  </a:lnTo>
                  <a:lnTo>
                    <a:pt x="1937" y="10221"/>
                  </a:lnTo>
                  <a:lnTo>
                    <a:pt x="2475" y="10329"/>
                  </a:lnTo>
                  <a:lnTo>
                    <a:pt x="3121" y="10436"/>
                  </a:lnTo>
                  <a:lnTo>
                    <a:pt x="3121" y="10436"/>
                  </a:lnTo>
                  <a:lnTo>
                    <a:pt x="3766" y="10329"/>
                  </a:lnTo>
                  <a:lnTo>
                    <a:pt x="4304" y="10221"/>
                  </a:lnTo>
                  <a:lnTo>
                    <a:pt x="4842" y="10114"/>
                  </a:lnTo>
                  <a:lnTo>
                    <a:pt x="5273" y="9898"/>
                  </a:lnTo>
                  <a:lnTo>
                    <a:pt x="5703" y="9576"/>
                  </a:lnTo>
                  <a:lnTo>
                    <a:pt x="5918" y="9253"/>
                  </a:lnTo>
                  <a:lnTo>
                    <a:pt x="6133" y="8930"/>
                  </a:lnTo>
                  <a:lnTo>
                    <a:pt x="6133" y="8607"/>
                  </a:lnTo>
                  <a:lnTo>
                    <a:pt x="6133" y="1937"/>
                  </a:lnTo>
                  <a:lnTo>
                    <a:pt x="613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2" name="Google Shape;6792;p58"/>
            <p:cNvSpPr/>
            <p:nvPr/>
          </p:nvSpPr>
          <p:spPr>
            <a:xfrm>
              <a:off x="-423550" y="2269775"/>
              <a:ext cx="161400" cy="266300"/>
            </a:xfrm>
            <a:custGeom>
              <a:avLst/>
              <a:gdLst/>
              <a:ahLst/>
              <a:cxnLst/>
              <a:rect l="l" t="t" r="r" b="b"/>
              <a:pathLst>
                <a:path w="6456" h="10652" extrusionOk="0">
                  <a:moveTo>
                    <a:pt x="0" y="1"/>
                  </a:moveTo>
                  <a:lnTo>
                    <a:pt x="0" y="108"/>
                  </a:lnTo>
                  <a:lnTo>
                    <a:pt x="0" y="8715"/>
                  </a:lnTo>
                  <a:lnTo>
                    <a:pt x="0" y="9038"/>
                  </a:lnTo>
                  <a:lnTo>
                    <a:pt x="215" y="9468"/>
                  </a:lnTo>
                  <a:lnTo>
                    <a:pt x="753" y="10006"/>
                  </a:lnTo>
                  <a:lnTo>
                    <a:pt x="1399" y="10329"/>
                  </a:lnTo>
                  <a:lnTo>
                    <a:pt x="2259" y="10544"/>
                  </a:lnTo>
                  <a:lnTo>
                    <a:pt x="3228" y="10652"/>
                  </a:lnTo>
                  <a:lnTo>
                    <a:pt x="3873" y="10652"/>
                  </a:lnTo>
                  <a:lnTo>
                    <a:pt x="4411" y="10544"/>
                  </a:lnTo>
                  <a:lnTo>
                    <a:pt x="4949" y="10329"/>
                  </a:lnTo>
                  <a:lnTo>
                    <a:pt x="5487" y="10114"/>
                  </a:lnTo>
                  <a:lnTo>
                    <a:pt x="5917" y="9791"/>
                  </a:lnTo>
                  <a:lnTo>
                    <a:pt x="6133" y="9468"/>
                  </a:lnTo>
                  <a:lnTo>
                    <a:pt x="6348" y="9038"/>
                  </a:lnTo>
                  <a:lnTo>
                    <a:pt x="6455" y="8715"/>
                  </a:lnTo>
                  <a:lnTo>
                    <a:pt x="6455" y="2045"/>
                  </a:lnTo>
                  <a:lnTo>
                    <a:pt x="6455" y="108"/>
                  </a:lnTo>
                  <a:lnTo>
                    <a:pt x="6455" y="1"/>
                  </a:lnTo>
                  <a:lnTo>
                    <a:pt x="6133" y="1"/>
                  </a:lnTo>
                  <a:lnTo>
                    <a:pt x="6133" y="108"/>
                  </a:lnTo>
                  <a:lnTo>
                    <a:pt x="6133" y="2045"/>
                  </a:lnTo>
                  <a:lnTo>
                    <a:pt x="6133" y="8715"/>
                  </a:lnTo>
                  <a:lnTo>
                    <a:pt x="6025" y="8931"/>
                  </a:lnTo>
                  <a:lnTo>
                    <a:pt x="5917" y="9253"/>
                  </a:lnTo>
                  <a:lnTo>
                    <a:pt x="5595" y="9576"/>
                  </a:lnTo>
                  <a:lnTo>
                    <a:pt x="5272" y="9791"/>
                  </a:lnTo>
                  <a:lnTo>
                    <a:pt x="4842" y="10006"/>
                  </a:lnTo>
                  <a:lnTo>
                    <a:pt x="4411" y="10222"/>
                  </a:lnTo>
                  <a:lnTo>
                    <a:pt x="3766" y="10329"/>
                  </a:lnTo>
                  <a:lnTo>
                    <a:pt x="2582" y="10329"/>
                  </a:lnTo>
                  <a:lnTo>
                    <a:pt x="2044" y="10222"/>
                  </a:lnTo>
                  <a:lnTo>
                    <a:pt x="1506" y="10006"/>
                  </a:lnTo>
                  <a:lnTo>
                    <a:pt x="1076" y="9791"/>
                  </a:lnTo>
                  <a:lnTo>
                    <a:pt x="753" y="9576"/>
                  </a:lnTo>
                  <a:lnTo>
                    <a:pt x="538" y="9253"/>
                  </a:lnTo>
                  <a:lnTo>
                    <a:pt x="323" y="8931"/>
                  </a:lnTo>
                  <a:lnTo>
                    <a:pt x="323" y="8715"/>
                  </a:lnTo>
                  <a:lnTo>
                    <a:pt x="323" y="108"/>
                  </a:lnTo>
                  <a:lnTo>
                    <a:pt x="21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3" name="Google Shape;6793;p58"/>
            <p:cNvSpPr/>
            <p:nvPr/>
          </p:nvSpPr>
          <p:spPr>
            <a:xfrm>
              <a:off x="-423550" y="2218675"/>
              <a:ext cx="161400" cy="102225"/>
            </a:xfrm>
            <a:custGeom>
              <a:avLst/>
              <a:gdLst/>
              <a:ahLst/>
              <a:cxnLst/>
              <a:rect l="l" t="t" r="r" b="b"/>
              <a:pathLst>
                <a:path w="6456" h="4089" extrusionOk="0">
                  <a:moveTo>
                    <a:pt x="3873" y="431"/>
                  </a:moveTo>
                  <a:lnTo>
                    <a:pt x="4411" y="539"/>
                  </a:lnTo>
                  <a:lnTo>
                    <a:pt x="4842" y="646"/>
                  </a:lnTo>
                  <a:lnTo>
                    <a:pt x="5272" y="861"/>
                  </a:lnTo>
                  <a:lnTo>
                    <a:pt x="5702" y="1184"/>
                  </a:lnTo>
                  <a:lnTo>
                    <a:pt x="5917" y="1399"/>
                  </a:lnTo>
                  <a:lnTo>
                    <a:pt x="6133" y="1722"/>
                  </a:lnTo>
                  <a:lnTo>
                    <a:pt x="6133" y="2045"/>
                  </a:lnTo>
                  <a:lnTo>
                    <a:pt x="6133" y="2368"/>
                  </a:lnTo>
                  <a:lnTo>
                    <a:pt x="5917" y="2690"/>
                  </a:lnTo>
                  <a:lnTo>
                    <a:pt x="5487" y="3121"/>
                  </a:lnTo>
                  <a:lnTo>
                    <a:pt x="4842" y="3443"/>
                  </a:lnTo>
                  <a:lnTo>
                    <a:pt x="4088" y="3659"/>
                  </a:lnTo>
                  <a:lnTo>
                    <a:pt x="2582" y="3659"/>
                  </a:lnTo>
                  <a:lnTo>
                    <a:pt x="2044" y="3551"/>
                  </a:lnTo>
                  <a:lnTo>
                    <a:pt x="1506" y="3443"/>
                  </a:lnTo>
                  <a:lnTo>
                    <a:pt x="1076" y="3228"/>
                  </a:lnTo>
                  <a:lnTo>
                    <a:pt x="753" y="2906"/>
                  </a:lnTo>
                  <a:lnTo>
                    <a:pt x="538" y="2690"/>
                  </a:lnTo>
                  <a:lnTo>
                    <a:pt x="323" y="2368"/>
                  </a:lnTo>
                  <a:lnTo>
                    <a:pt x="323" y="2045"/>
                  </a:lnTo>
                  <a:lnTo>
                    <a:pt x="323" y="1722"/>
                  </a:lnTo>
                  <a:lnTo>
                    <a:pt x="538" y="1399"/>
                  </a:lnTo>
                  <a:lnTo>
                    <a:pt x="968" y="969"/>
                  </a:lnTo>
                  <a:lnTo>
                    <a:pt x="1506" y="646"/>
                  </a:lnTo>
                  <a:lnTo>
                    <a:pt x="2367" y="431"/>
                  </a:lnTo>
                  <a:close/>
                  <a:moveTo>
                    <a:pt x="3228" y="1"/>
                  </a:moveTo>
                  <a:lnTo>
                    <a:pt x="2582" y="108"/>
                  </a:lnTo>
                  <a:lnTo>
                    <a:pt x="1937" y="216"/>
                  </a:lnTo>
                  <a:lnTo>
                    <a:pt x="1399" y="323"/>
                  </a:lnTo>
                  <a:lnTo>
                    <a:pt x="968" y="646"/>
                  </a:lnTo>
                  <a:lnTo>
                    <a:pt x="538" y="861"/>
                  </a:lnTo>
                  <a:lnTo>
                    <a:pt x="215" y="1292"/>
                  </a:lnTo>
                  <a:lnTo>
                    <a:pt x="0" y="1615"/>
                  </a:lnTo>
                  <a:lnTo>
                    <a:pt x="0" y="2045"/>
                  </a:lnTo>
                  <a:lnTo>
                    <a:pt x="0" y="2475"/>
                  </a:lnTo>
                  <a:lnTo>
                    <a:pt x="215" y="2906"/>
                  </a:lnTo>
                  <a:lnTo>
                    <a:pt x="753" y="3336"/>
                  </a:lnTo>
                  <a:lnTo>
                    <a:pt x="1399" y="3766"/>
                  </a:lnTo>
                  <a:lnTo>
                    <a:pt x="2259" y="3981"/>
                  </a:lnTo>
                  <a:lnTo>
                    <a:pt x="3228" y="4089"/>
                  </a:lnTo>
                  <a:lnTo>
                    <a:pt x="3873" y="3981"/>
                  </a:lnTo>
                  <a:lnTo>
                    <a:pt x="4411" y="3874"/>
                  </a:lnTo>
                  <a:lnTo>
                    <a:pt x="5057" y="3766"/>
                  </a:lnTo>
                  <a:lnTo>
                    <a:pt x="5487" y="3443"/>
                  </a:lnTo>
                  <a:lnTo>
                    <a:pt x="5917" y="3228"/>
                  </a:lnTo>
                  <a:lnTo>
                    <a:pt x="6240" y="2906"/>
                  </a:lnTo>
                  <a:lnTo>
                    <a:pt x="6455" y="2475"/>
                  </a:lnTo>
                  <a:lnTo>
                    <a:pt x="6455" y="2045"/>
                  </a:lnTo>
                  <a:lnTo>
                    <a:pt x="6455" y="1615"/>
                  </a:lnTo>
                  <a:lnTo>
                    <a:pt x="6240" y="1292"/>
                  </a:lnTo>
                  <a:lnTo>
                    <a:pt x="5702" y="754"/>
                  </a:lnTo>
                  <a:lnTo>
                    <a:pt x="5057" y="323"/>
                  </a:lnTo>
                  <a:lnTo>
                    <a:pt x="4196" y="108"/>
                  </a:lnTo>
                  <a:lnTo>
                    <a:pt x="322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4" name="Google Shape;6794;p58"/>
            <p:cNvSpPr/>
            <p:nvPr/>
          </p:nvSpPr>
          <p:spPr>
            <a:xfrm>
              <a:off x="-420875" y="2224050"/>
              <a:ext cx="156025" cy="91475"/>
            </a:xfrm>
            <a:custGeom>
              <a:avLst/>
              <a:gdLst/>
              <a:ahLst/>
              <a:cxnLst/>
              <a:rect l="l" t="t" r="r" b="b"/>
              <a:pathLst>
                <a:path w="6241" h="3659" extrusionOk="0">
                  <a:moveTo>
                    <a:pt x="2475" y="1"/>
                  </a:moveTo>
                  <a:lnTo>
                    <a:pt x="1937" y="108"/>
                  </a:lnTo>
                  <a:lnTo>
                    <a:pt x="1399" y="324"/>
                  </a:lnTo>
                  <a:lnTo>
                    <a:pt x="861" y="539"/>
                  </a:lnTo>
                  <a:lnTo>
                    <a:pt x="539" y="862"/>
                  </a:lnTo>
                  <a:lnTo>
                    <a:pt x="216" y="1077"/>
                  </a:lnTo>
                  <a:lnTo>
                    <a:pt x="108" y="1507"/>
                  </a:lnTo>
                  <a:lnTo>
                    <a:pt x="1" y="1830"/>
                  </a:lnTo>
                  <a:lnTo>
                    <a:pt x="108" y="2153"/>
                  </a:lnTo>
                  <a:lnTo>
                    <a:pt x="216" y="2583"/>
                  </a:lnTo>
                  <a:lnTo>
                    <a:pt x="539" y="2906"/>
                  </a:lnTo>
                  <a:lnTo>
                    <a:pt x="861" y="3121"/>
                  </a:lnTo>
                  <a:lnTo>
                    <a:pt x="1399" y="3336"/>
                  </a:lnTo>
                  <a:lnTo>
                    <a:pt x="1937" y="3551"/>
                  </a:lnTo>
                  <a:lnTo>
                    <a:pt x="2475" y="3659"/>
                  </a:lnTo>
                  <a:lnTo>
                    <a:pt x="3766" y="3659"/>
                  </a:lnTo>
                  <a:lnTo>
                    <a:pt x="4304" y="3551"/>
                  </a:lnTo>
                  <a:lnTo>
                    <a:pt x="4842" y="3336"/>
                  </a:lnTo>
                  <a:lnTo>
                    <a:pt x="5273" y="3121"/>
                  </a:lnTo>
                  <a:lnTo>
                    <a:pt x="5703" y="2906"/>
                  </a:lnTo>
                  <a:lnTo>
                    <a:pt x="5918" y="2583"/>
                  </a:lnTo>
                  <a:lnTo>
                    <a:pt x="6133" y="2153"/>
                  </a:lnTo>
                  <a:lnTo>
                    <a:pt x="6241" y="1830"/>
                  </a:lnTo>
                  <a:lnTo>
                    <a:pt x="6133" y="1507"/>
                  </a:lnTo>
                  <a:lnTo>
                    <a:pt x="5918" y="1077"/>
                  </a:lnTo>
                  <a:lnTo>
                    <a:pt x="5703" y="862"/>
                  </a:lnTo>
                  <a:lnTo>
                    <a:pt x="5273" y="539"/>
                  </a:lnTo>
                  <a:lnTo>
                    <a:pt x="4842" y="324"/>
                  </a:lnTo>
                  <a:lnTo>
                    <a:pt x="4304" y="108"/>
                  </a:lnTo>
                  <a:lnTo>
                    <a:pt x="376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5" name="Google Shape;6795;p58"/>
            <p:cNvSpPr/>
            <p:nvPr/>
          </p:nvSpPr>
          <p:spPr>
            <a:xfrm>
              <a:off x="-393975" y="2240200"/>
              <a:ext cx="102225" cy="53825"/>
            </a:xfrm>
            <a:custGeom>
              <a:avLst/>
              <a:gdLst/>
              <a:ahLst/>
              <a:cxnLst/>
              <a:rect l="l" t="t" r="r" b="b"/>
              <a:pathLst>
                <a:path w="4089" h="2153" extrusionOk="0">
                  <a:moveTo>
                    <a:pt x="2045" y="0"/>
                  </a:moveTo>
                  <a:lnTo>
                    <a:pt x="1292" y="108"/>
                  </a:lnTo>
                  <a:lnTo>
                    <a:pt x="646" y="323"/>
                  </a:lnTo>
                  <a:lnTo>
                    <a:pt x="216" y="646"/>
                  </a:lnTo>
                  <a:lnTo>
                    <a:pt x="108" y="861"/>
                  </a:lnTo>
                  <a:lnTo>
                    <a:pt x="1" y="1076"/>
                  </a:lnTo>
                  <a:lnTo>
                    <a:pt x="108" y="1291"/>
                  </a:lnTo>
                  <a:lnTo>
                    <a:pt x="216" y="1507"/>
                  </a:lnTo>
                  <a:lnTo>
                    <a:pt x="646" y="1829"/>
                  </a:lnTo>
                  <a:lnTo>
                    <a:pt x="1292" y="2045"/>
                  </a:lnTo>
                  <a:lnTo>
                    <a:pt x="2045" y="2152"/>
                  </a:lnTo>
                  <a:lnTo>
                    <a:pt x="2798" y="2045"/>
                  </a:lnTo>
                  <a:lnTo>
                    <a:pt x="3443" y="1829"/>
                  </a:lnTo>
                  <a:lnTo>
                    <a:pt x="3874" y="1507"/>
                  </a:lnTo>
                  <a:lnTo>
                    <a:pt x="3981" y="1291"/>
                  </a:lnTo>
                  <a:lnTo>
                    <a:pt x="4089" y="1076"/>
                  </a:lnTo>
                  <a:lnTo>
                    <a:pt x="3981" y="861"/>
                  </a:lnTo>
                  <a:lnTo>
                    <a:pt x="3874" y="646"/>
                  </a:lnTo>
                  <a:lnTo>
                    <a:pt x="3443" y="323"/>
                  </a:lnTo>
                  <a:lnTo>
                    <a:pt x="2798" y="108"/>
                  </a:lnTo>
                  <a:lnTo>
                    <a:pt x="204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6" name="Google Shape;6796;p58"/>
            <p:cNvSpPr/>
            <p:nvPr/>
          </p:nvSpPr>
          <p:spPr>
            <a:xfrm>
              <a:off x="-55075" y="2762000"/>
              <a:ext cx="379275" cy="1422850"/>
            </a:xfrm>
            <a:custGeom>
              <a:avLst/>
              <a:gdLst/>
              <a:ahLst/>
              <a:cxnLst/>
              <a:rect l="l" t="t" r="r" b="b"/>
              <a:pathLst>
                <a:path w="15171" h="56914" extrusionOk="0">
                  <a:moveTo>
                    <a:pt x="1" y="0"/>
                  </a:moveTo>
                  <a:lnTo>
                    <a:pt x="1" y="48091"/>
                  </a:lnTo>
                  <a:lnTo>
                    <a:pt x="15170" y="56913"/>
                  </a:lnTo>
                  <a:lnTo>
                    <a:pt x="15170" y="8930"/>
                  </a:lnTo>
                  <a:lnTo>
                    <a:pt x="1" y="0"/>
                  </a:lnTo>
                  <a:close/>
                </a:path>
              </a:pathLst>
            </a:custGeom>
            <a:solidFill>
              <a:srgbClr val="FDC4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7" name="Google Shape;6797;p58"/>
            <p:cNvSpPr/>
            <p:nvPr/>
          </p:nvSpPr>
          <p:spPr>
            <a:xfrm>
              <a:off x="-57775" y="2759300"/>
              <a:ext cx="387350" cy="1428250"/>
            </a:xfrm>
            <a:custGeom>
              <a:avLst/>
              <a:gdLst/>
              <a:ahLst/>
              <a:cxnLst/>
              <a:rect l="l" t="t" r="r" b="b"/>
              <a:pathLst>
                <a:path w="15494" h="57130" extrusionOk="0">
                  <a:moveTo>
                    <a:pt x="324" y="449"/>
                  </a:moveTo>
                  <a:lnTo>
                    <a:pt x="15171" y="9145"/>
                  </a:lnTo>
                  <a:lnTo>
                    <a:pt x="15063" y="56699"/>
                  </a:lnTo>
                  <a:lnTo>
                    <a:pt x="324" y="48092"/>
                  </a:lnTo>
                  <a:lnTo>
                    <a:pt x="324" y="449"/>
                  </a:lnTo>
                  <a:close/>
                  <a:moveTo>
                    <a:pt x="109" y="1"/>
                  </a:moveTo>
                  <a:lnTo>
                    <a:pt x="1" y="108"/>
                  </a:lnTo>
                  <a:lnTo>
                    <a:pt x="1" y="48199"/>
                  </a:lnTo>
                  <a:lnTo>
                    <a:pt x="109" y="48307"/>
                  </a:lnTo>
                  <a:lnTo>
                    <a:pt x="15171" y="57129"/>
                  </a:lnTo>
                  <a:lnTo>
                    <a:pt x="15278" y="57129"/>
                  </a:lnTo>
                  <a:lnTo>
                    <a:pt x="15386" y="57021"/>
                  </a:lnTo>
                  <a:lnTo>
                    <a:pt x="15493" y="9038"/>
                  </a:lnTo>
                  <a:lnTo>
                    <a:pt x="15386" y="8930"/>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8" name="Google Shape;6798;p58"/>
            <p:cNvSpPr/>
            <p:nvPr/>
          </p:nvSpPr>
          <p:spPr>
            <a:xfrm>
              <a:off x="324175" y="2624825"/>
              <a:ext cx="610575" cy="1560025"/>
            </a:xfrm>
            <a:custGeom>
              <a:avLst/>
              <a:gdLst/>
              <a:ahLst/>
              <a:cxnLst/>
              <a:rect l="l" t="t" r="r" b="b"/>
              <a:pathLst>
                <a:path w="24423" h="62401" extrusionOk="0">
                  <a:moveTo>
                    <a:pt x="24422" y="0"/>
                  </a:moveTo>
                  <a:lnTo>
                    <a:pt x="108" y="14417"/>
                  </a:lnTo>
                  <a:lnTo>
                    <a:pt x="0" y="62400"/>
                  </a:lnTo>
                  <a:lnTo>
                    <a:pt x="24422" y="48199"/>
                  </a:lnTo>
                  <a:lnTo>
                    <a:pt x="24422"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99" name="Google Shape;6799;p58"/>
            <p:cNvSpPr/>
            <p:nvPr/>
          </p:nvSpPr>
          <p:spPr>
            <a:xfrm>
              <a:off x="321475" y="2622125"/>
              <a:ext cx="618650" cy="1565425"/>
            </a:xfrm>
            <a:custGeom>
              <a:avLst/>
              <a:gdLst/>
              <a:ahLst/>
              <a:cxnLst/>
              <a:rect l="l" t="t" r="r" b="b"/>
              <a:pathLst>
                <a:path w="24746" h="62617" extrusionOk="0">
                  <a:moveTo>
                    <a:pt x="24423" y="431"/>
                  </a:moveTo>
                  <a:lnTo>
                    <a:pt x="24423" y="48199"/>
                  </a:lnTo>
                  <a:lnTo>
                    <a:pt x="323" y="62186"/>
                  </a:lnTo>
                  <a:lnTo>
                    <a:pt x="323" y="14740"/>
                  </a:lnTo>
                  <a:lnTo>
                    <a:pt x="24423" y="431"/>
                  </a:lnTo>
                  <a:close/>
                  <a:moveTo>
                    <a:pt x="24530" y="1"/>
                  </a:moveTo>
                  <a:lnTo>
                    <a:pt x="108" y="14417"/>
                  </a:lnTo>
                  <a:lnTo>
                    <a:pt x="1" y="14525"/>
                  </a:lnTo>
                  <a:lnTo>
                    <a:pt x="1" y="62508"/>
                  </a:lnTo>
                  <a:lnTo>
                    <a:pt x="1" y="62616"/>
                  </a:lnTo>
                  <a:lnTo>
                    <a:pt x="216" y="62616"/>
                  </a:lnTo>
                  <a:lnTo>
                    <a:pt x="24638" y="48415"/>
                  </a:lnTo>
                  <a:lnTo>
                    <a:pt x="24746" y="48307"/>
                  </a:lnTo>
                  <a:lnTo>
                    <a:pt x="24746" y="108"/>
                  </a:lnTo>
                  <a:lnTo>
                    <a:pt x="2463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0" name="Google Shape;6800;p58"/>
            <p:cNvSpPr/>
            <p:nvPr/>
          </p:nvSpPr>
          <p:spPr>
            <a:xfrm>
              <a:off x="-52375" y="2404275"/>
              <a:ext cx="987125" cy="580975"/>
            </a:xfrm>
            <a:custGeom>
              <a:avLst/>
              <a:gdLst/>
              <a:ahLst/>
              <a:cxnLst/>
              <a:rect l="l" t="t" r="r" b="b"/>
              <a:pathLst>
                <a:path w="39485" h="23239" extrusionOk="0">
                  <a:moveTo>
                    <a:pt x="24207" y="0"/>
                  </a:moveTo>
                  <a:lnTo>
                    <a:pt x="0" y="14309"/>
                  </a:lnTo>
                  <a:lnTo>
                    <a:pt x="15170" y="23239"/>
                  </a:lnTo>
                  <a:lnTo>
                    <a:pt x="39484" y="8822"/>
                  </a:lnTo>
                  <a:lnTo>
                    <a:pt x="2420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1" name="Google Shape;6801;p58"/>
            <p:cNvSpPr/>
            <p:nvPr/>
          </p:nvSpPr>
          <p:spPr>
            <a:xfrm>
              <a:off x="-57775" y="2398900"/>
              <a:ext cx="997900" cy="591750"/>
            </a:xfrm>
            <a:custGeom>
              <a:avLst/>
              <a:gdLst/>
              <a:ahLst/>
              <a:cxnLst/>
              <a:rect l="l" t="t" r="r" b="b"/>
              <a:pathLst>
                <a:path w="39916" h="23670" extrusionOk="0">
                  <a:moveTo>
                    <a:pt x="24423" y="323"/>
                  </a:moveTo>
                  <a:lnTo>
                    <a:pt x="39425" y="9092"/>
                  </a:lnTo>
                  <a:lnTo>
                    <a:pt x="15386" y="23239"/>
                  </a:lnTo>
                  <a:lnTo>
                    <a:pt x="539" y="14524"/>
                  </a:lnTo>
                  <a:lnTo>
                    <a:pt x="24423" y="323"/>
                  </a:lnTo>
                  <a:close/>
                  <a:moveTo>
                    <a:pt x="24316" y="0"/>
                  </a:moveTo>
                  <a:lnTo>
                    <a:pt x="109" y="14417"/>
                  </a:lnTo>
                  <a:lnTo>
                    <a:pt x="1" y="14524"/>
                  </a:lnTo>
                  <a:lnTo>
                    <a:pt x="109" y="14739"/>
                  </a:lnTo>
                  <a:lnTo>
                    <a:pt x="15278" y="23669"/>
                  </a:lnTo>
                  <a:lnTo>
                    <a:pt x="15493" y="23669"/>
                  </a:lnTo>
                  <a:lnTo>
                    <a:pt x="39808" y="9252"/>
                  </a:lnTo>
                  <a:lnTo>
                    <a:pt x="39916" y="9037"/>
                  </a:lnTo>
                  <a:lnTo>
                    <a:pt x="39808" y="8930"/>
                  </a:lnTo>
                  <a:lnTo>
                    <a:pt x="24531"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2" name="Google Shape;6802;p58"/>
            <p:cNvSpPr/>
            <p:nvPr/>
          </p:nvSpPr>
          <p:spPr>
            <a:xfrm>
              <a:off x="418300" y="2936825"/>
              <a:ext cx="78025" cy="177550"/>
            </a:xfrm>
            <a:custGeom>
              <a:avLst/>
              <a:gdLst/>
              <a:ahLst/>
              <a:cxnLst/>
              <a:rect l="l" t="t" r="r" b="b"/>
              <a:pathLst>
                <a:path w="3121" h="7102" extrusionOk="0">
                  <a:moveTo>
                    <a:pt x="3013" y="0"/>
                  </a:moveTo>
                  <a:lnTo>
                    <a:pt x="1" y="1829"/>
                  </a:lnTo>
                  <a:lnTo>
                    <a:pt x="1" y="7101"/>
                  </a:lnTo>
                  <a:lnTo>
                    <a:pt x="3121" y="5380"/>
                  </a:lnTo>
                  <a:lnTo>
                    <a:pt x="301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3" name="Google Shape;6803;p58"/>
            <p:cNvSpPr/>
            <p:nvPr/>
          </p:nvSpPr>
          <p:spPr>
            <a:xfrm>
              <a:off x="542025" y="2864200"/>
              <a:ext cx="78025" cy="177550"/>
            </a:xfrm>
            <a:custGeom>
              <a:avLst/>
              <a:gdLst/>
              <a:ahLst/>
              <a:cxnLst/>
              <a:rect l="l" t="t" r="r" b="b"/>
              <a:pathLst>
                <a:path w="3121" h="7102" extrusionOk="0">
                  <a:moveTo>
                    <a:pt x="3121" y="0"/>
                  </a:moveTo>
                  <a:lnTo>
                    <a:pt x="1" y="1829"/>
                  </a:lnTo>
                  <a:lnTo>
                    <a:pt x="108" y="7101"/>
                  </a:lnTo>
                  <a:lnTo>
                    <a:pt x="3121" y="5380"/>
                  </a:lnTo>
                  <a:lnTo>
                    <a:pt x="312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4" name="Google Shape;6804;p58"/>
            <p:cNvSpPr/>
            <p:nvPr/>
          </p:nvSpPr>
          <p:spPr>
            <a:xfrm>
              <a:off x="668450" y="2791575"/>
              <a:ext cx="75325" cy="177550"/>
            </a:xfrm>
            <a:custGeom>
              <a:avLst/>
              <a:gdLst/>
              <a:ahLst/>
              <a:cxnLst/>
              <a:rect l="l" t="t" r="r" b="b"/>
              <a:pathLst>
                <a:path w="3013" h="7102" extrusionOk="0">
                  <a:moveTo>
                    <a:pt x="3013" y="1"/>
                  </a:moveTo>
                  <a:lnTo>
                    <a:pt x="0" y="1830"/>
                  </a:lnTo>
                  <a:lnTo>
                    <a:pt x="0" y="7101"/>
                  </a:lnTo>
                  <a:lnTo>
                    <a:pt x="3013" y="5380"/>
                  </a:lnTo>
                  <a:lnTo>
                    <a:pt x="301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5" name="Google Shape;6805;p58"/>
            <p:cNvSpPr/>
            <p:nvPr/>
          </p:nvSpPr>
          <p:spPr>
            <a:xfrm>
              <a:off x="792175" y="2718950"/>
              <a:ext cx="78025" cy="177550"/>
            </a:xfrm>
            <a:custGeom>
              <a:avLst/>
              <a:gdLst/>
              <a:ahLst/>
              <a:cxnLst/>
              <a:rect l="l" t="t" r="r" b="b"/>
              <a:pathLst>
                <a:path w="3121" h="7102" extrusionOk="0">
                  <a:moveTo>
                    <a:pt x="3120" y="1"/>
                  </a:moveTo>
                  <a:lnTo>
                    <a:pt x="0" y="1722"/>
                  </a:lnTo>
                  <a:lnTo>
                    <a:pt x="0" y="7102"/>
                  </a:lnTo>
                  <a:lnTo>
                    <a:pt x="3120" y="5273"/>
                  </a:lnTo>
                  <a:lnTo>
                    <a:pt x="312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6" name="Google Shape;6806;p58"/>
            <p:cNvSpPr/>
            <p:nvPr/>
          </p:nvSpPr>
          <p:spPr>
            <a:xfrm>
              <a:off x="418300" y="3130475"/>
              <a:ext cx="78025" cy="177550"/>
            </a:xfrm>
            <a:custGeom>
              <a:avLst/>
              <a:gdLst/>
              <a:ahLst/>
              <a:cxnLst/>
              <a:rect l="l" t="t" r="r" b="b"/>
              <a:pathLst>
                <a:path w="3121" h="7102" extrusionOk="0">
                  <a:moveTo>
                    <a:pt x="3013" y="1"/>
                  </a:moveTo>
                  <a:lnTo>
                    <a:pt x="1" y="1830"/>
                  </a:lnTo>
                  <a:lnTo>
                    <a:pt x="1" y="7101"/>
                  </a:lnTo>
                  <a:lnTo>
                    <a:pt x="3121" y="5380"/>
                  </a:lnTo>
                  <a:lnTo>
                    <a:pt x="301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7" name="Google Shape;6807;p58"/>
            <p:cNvSpPr/>
            <p:nvPr/>
          </p:nvSpPr>
          <p:spPr>
            <a:xfrm>
              <a:off x="542025" y="3057850"/>
              <a:ext cx="78025" cy="177550"/>
            </a:xfrm>
            <a:custGeom>
              <a:avLst/>
              <a:gdLst/>
              <a:ahLst/>
              <a:cxnLst/>
              <a:rect l="l" t="t" r="r" b="b"/>
              <a:pathLst>
                <a:path w="3121" h="7102" extrusionOk="0">
                  <a:moveTo>
                    <a:pt x="3121" y="1"/>
                  </a:moveTo>
                  <a:lnTo>
                    <a:pt x="1" y="1830"/>
                  </a:lnTo>
                  <a:lnTo>
                    <a:pt x="108" y="7101"/>
                  </a:lnTo>
                  <a:lnTo>
                    <a:pt x="3121" y="5380"/>
                  </a:lnTo>
                  <a:lnTo>
                    <a:pt x="312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8" name="Google Shape;6808;p58"/>
            <p:cNvSpPr/>
            <p:nvPr/>
          </p:nvSpPr>
          <p:spPr>
            <a:xfrm>
              <a:off x="668450" y="2985225"/>
              <a:ext cx="75325" cy="177550"/>
            </a:xfrm>
            <a:custGeom>
              <a:avLst/>
              <a:gdLst/>
              <a:ahLst/>
              <a:cxnLst/>
              <a:rect l="l" t="t" r="r" b="b"/>
              <a:pathLst>
                <a:path w="3013" h="7102" extrusionOk="0">
                  <a:moveTo>
                    <a:pt x="3013" y="1"/>
                  </a:moveTo>
                  <a:lnTo>
                    <a:pt x="0" y="1830"/>
                  </a:lnTo>
                  <a:lnTo>
                    <a:pt x="0" y="7102"/>
                  </a:lnTo>
                  <a:lnTo>
                    <a:pt x="3013" y="5273"/>
                  </a:lnTo>
                  <a:lnTo>
                    <a:pt x="301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9" name="Google Shape;6809;p58"/>
            <p:cNvSpPr/>
            <p:nvPr/>
          </p:nvSpPr>
          <p:spPr>
            <a:xfrm>
              <a:off x="792175" y="2912625"/>
              <a:ext cx="78025" cy="174850"/>
            </a:xfrm>
            <a:custGeom>
              <a:avLst/>
              <a:gdLst/>
              <a:ahLst/>
              <a:cxnLst/>
              <a:rect l="l" t="t" r="r" b="b"/>
              <a:pathLst>
                <a:path w="3121" h="6994" extrusionOk="0">
                  <a:moveTo>
                    <a:pt x="3120" y="0"/>
                  </a:moveTo>
                  <a:lnTo>
                    <a:pt x="0" y="1721"/>
                  </a:lnTo>
                  <a:lnTo>
                    <a:pt x="0" y="6993"/>
                  </a:lnTo>
                  <a:lnTo>
                    <a:pt x="3120" y="5272"/>
                  </a:lnTo>
                  <a:lnTo>
                    <a:pt x="312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0" name="Google Shape;6810;p58"/>
            <p:cNvSpPr/>
            <p:nvPr/>
          </p:nvSpPr>
          <p:spPr>
            <a:xfrm>
              <a:off x="418300" y="3324125"/>
              <a:ext cx="78025" cy="177550"/>
            </a:xfrm>
            <a:custGeom>
              <a:avLst/>
              <a:gdLst/>
              <a:ahLst/>
              <a:cxnLst/>
              <a:rect l="l" t="t" r="r" b="b"/>
              <a:pathLst>
                <a:path w="3121" h="7102" extrusionOk="0">
                  <a:moveTo>
                    <a:pt x="3013" y="1"/>
                  </a:moveTo>
                  <a:lnTo>
                    <a:pt x="1" y="1830"/>
                  </a:lnTo>
                  <a:lnTo>
                    <a:pt x="1" y="7101"/>
                  </a:lnTo>
                  <a:lnTo>
                    <a:pt x="3121" y="5380"/>
                  </a:lnTo>
                  <a:lnTo>
                    <a:pt x="301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1" name="Google Shape;6811;p58"/>
            <p:cNvSpPr/>
            <p:nvPr/>
          </p:nvSpPr>
          <p:spPr>
            <a:xfrm>
              <a:off x="542025" y="3251500"/>
              <a:ext cx="78025" cy="177550"/>
            </a:xfrm>
            <a:custGeom>
              <a:avLst/>
              <a:gdLst/>
              <a:ahLst/>
              <a:cxnLst/>
              <a:rect l="l" t="t" r="r" b="b"/>
              <a:pathLst>
                <a:path w="3121" h="7102" extrusionOk="0">
                  <a:moveTo>
                    <a:pt x="3121" y="1"/>
                  </a:moveTo>
                  <a:lnTo>
                    <a:pt x="1" y="1830"/>
                  </a:lnTo>
                  <a:lnTo>
                    <a:pt x="108" y="7102"/>
                  </a:lnTo>
                  <a:lnTo>
                    <a:pt x="3121" y="5273"/>
                  </a:lnTo>
                  <a:lnTo>
                    <a:pt x="312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2" name="Google Shape;6812;p58"/>
            <p:cNvSpPr/>
            <p:nvPr/>
          </p:nvSpPr>
          <p:spPr>
            <a:xfrm>
              <a:off x="668450" y="3178900"/>
              <a:ext cx="75325" cy="177525"/>
            </a:xfrm>
            <a:custGeom>
              <a:avLst/>
              <a:gdLst/>
              <a:ahLst/>
              <a:cxnLst/>
              <a:rect l="l" t="t" r="r" b="b"/>
              <a:pathLst>
                <a:path w="3013" h="7101" extrusionOk="0">
                  <a:moveTo>
                    <a:pt x="3013" y="0"/>
                  </a:moveTo>
                  <a:lnTo>
                    <a:pt x="0" y="1721"/>
                  </a:lnTo>
                  <a:lnTo>
                    <a:pt x="0" y="7101"/>
                  </a:lnTo>
                  <a:lnTo>
                    <a:pt x="3013" y="5272"/>
                  </a:lnTo>
                  <a:lnTo>
                    <a:pt x="301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3" name="Google Shape;6813;p58"/>
            <p:cNvSpPr/>
            <p:nvPr/>
          </p:nvSpPr>
          <p:spPr>
            <a:xfrm>
              <a:off x="792175" y="3103575"/>
              <a:ext cx="78025" cy="177550"/>
            </a:xfrm>
            <a:custGeom>
              <a:avLst/>
              <a:gdLst/>
              <a:ahLst/>
              <a:cxnLst/>
              <a:rect l="l" t="t" r="r" b="b"/>
              <a:pathLst>
                <a:path w="3121" h="7102" extrusionOk="0">
                  <a:moveTo>
                    <a:pt x="3120" y="1"/>
                  </a:moveTo>
                  <a:lnTo>
                    <a:pt x="0" y="1830"/>
                  </a:lnTo>
                  <a:lnTo>
                    <a:pt x="0" y="7101"/>
                  </a:lnTo>
                  <a:lnTo>
                    <a:pt x="3120" y="5380"/>
                  </a:lnTo>
                  <a:lnTo>
                    <a:pt x="312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4" name="Google Shape;6814;p58"/>
            <p:cNvSpPr/>
            <p:nvPr/>
          </p:nvSpPr>
          <p:spPr>
            <a:xfrm>
              <a:off x="418300" y="3517775"/>
              <a:ext cx="78025" cy="177550"/>
            </a:xfrm>
            <a:custGeom>
              <a:avLst/>
              <a:gdLst/>
              <a:ahLst/>
              <a:cxnLst/>
              <a:rect l="l" t="t" r="r" b="b"/>
              <a:pathLst>
                <a:path w="3121" h="7102" extrusionOk="0">
                  <a:moveTo>
                    <a:pt x="3013" y="1"/>
                  </a:moveTo>
                  <a:lnTo>
                    <a:pt x="1" y="1830"/>
                  </a:lnTo>
                  <a:lnTo>
                    <a:pt x="1" y="7102"/>
                  </a:lnTo>
                  <a:lnTo>
                    <a:pt x="3121" y="5273"/>
                  </a:lnTo>
                  <a:lnTo>
                    <a:pt x="301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5" name="Google Shape;6815;p58"/>
            <p:cNvSpPr/>
            <p:nvPr/>
          </p:nvSpPr>
          <p:spPr>
            <a:xfrm>
              <a:off x="542025" y="3445175"/>
              <a:ext cx="78025" cy="177525"/>
            </a:xfrm>
            <a:custGeom>
              <a:avLst/>
              <a:gdLst/>
              <a:ahLst/>
              <a:cxnLst/>
              <a:rect l="l" t="t" r="r" b="b"/>
              <a:pathLst>
                <a:path w="3121" h="7101" extrusionOk="0">
                  <a:moveTo>
                    <a:pt x="3121" y="0"/>
                  </a:moveTo>
                  <a:lnTo>
                    <a:pt x="1" y="1722"/>
                  </a:lnTo>
                  <a:lnTo>
                    <a:pt x="108" y="7101"/>
                  </a:lnTo>
                  <a:lnTo>
                    <a:pt x="3121" y="5272"/>
                  </a:lnTo>
                  <a:lnTo>
                    <a:pt x="312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6" name="Google Shape;6816;p58"/>
            <p:cNvSpPr/>
            <p:nvPr/>
          </p:nvSpPr>
          <p:spPr>
            <a:xfrm>
              <a:off x="668450" y="3372550"/>
              <a:ext cx="75325" cy="174850"/>
            </a:xfrm>
            <a:custGeom>
              <a:avLst/>
              <a:gdLst/>
              <a:ahLst/>
              <a:cxnLst/>
              <a:rect l="l" t="t" r="r" b="b"/>
              <a:pathLst>
                <a:path w="3013" h="6994" extrusionOk="0">
                  <a:moveTo>
                    <a:pt x="3013" y="0"/>
                  </a:moveTo>
                  <a:lnTo>
                    <a:pt x="0" y="1722"/>
                  </a:lnTo>
                  <a:lnTo>
                    <a:pt x="0" y="6993"/>
                  </a:lnTo>
                  <a:lnTo>
                    <a:pt x="3013" y="5272"/>
                  </a:lnTo>
                  <a:lnTo>
                    <a:pt x="301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7" name="Google Shape;6817;p58"/>
            <p:cNvSpPr/>
            <p:nvPr/>
          </p:nvSpPr>
          <p:spPr>
            <a:xfrm>
              <a:off x="792175" y="3297225"/>
              <a:ext cx="78025" cy="177550"/>
            </a:xfrm>
            <a:custGeom>
              <a:avLst/>
              <a:gdLst/>
              <a:ahLst/>
              <a:cxnLst/>
              <a:rect l="l" t="t" r="r" b="b"/>
              <a:pathLst>
                <a:path w="3121" h="7102" extrusionOk="0">
                  <a:moveTo>
                    <a:pt x="3120" y="1"/>
                  </a:moveTo>
                  <a:lnTo>
                    <a:pt x="0" y="1830"/>
                  </a:lnTo>
                  <a:lnTo>
                    <a:pt x="0" y="7102"/>
                  </a:lnTo>
                  <a:lnTo>
                    <a:pt x="3120" y="5380"/>
                  </a:lnTo>
                  <a:lnTo>
                    <a:pt x="312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8" name="Google Shape;6818;p58"/>
            <p:cNvSpPr/>
            <p:nvPr/>
          </p:nvSpPr>
          <p:spPr>
            <a:xfrm>
              <a:off x="418300" y="3708750"/>
              <a:ext cx="78025" cy="174850"/>
            </a:xfrm>
            <a:custGeom>
              <a:avLst/>
              <a:gdLst/>
              <a:ahLst/>
              <a:cxnLst/>
              <a:rect l="l" t="t" r="r" b="b"/>
              <a:pathLst>
                <a:path w="3121" h="6994" extrusionOk="0">
                  <a:moveTo>
                    <a:pt x="3013" y="1"/>
                  </a:moveTo>
                  <a:lnTo>
                    <a:pt x="1" y="1722"/>
                  </a:lnTo>
                  <a:lnTo>
                    <a:pt x="1" y="6994"/>
                  </a:lnTo>
                  <a:lnTo>
                    <a:pt x="3121" y="5272"/>
                  </a:lnTo>
                  <a:lnTo>
                    <a:pt x="301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9" name="Google Shape;6819;p58"/>
            <p:cNvSpPr/>
            <p:nvPr/>
          </p:nvSpPr>
          <p:spPr>
            <a:xfrm>
              <a:off x="542025" y="3633450"/>
              <a:ext cx="78025" cy="177525"/>
            </a:xfrm>
            <a:custGeom>
              <a:avLst/>
              <a:gdLst/>
              <a:ahLst/>
              <a:cxnLst/>
              <a:rect l="l" t="t" r="r" b="b"/>
              <a:pathLst>
                <a:path w="3121" h="7101" extrusionOk="0">
                  <a:moveTo>
                    <a:pt x="3121" y="0"/>
                  </a:moveTo>
                  <a:lnTo>
                    <a:pt x="1" y="1829"/>
                  </a:lnTo>
                  <a:lnTo>
                    <a:pt x="108" y="7101"/>
                  </a:lnTo>
                  <a:lnTo>
                    <a:pt x="3121" y="5380"/>
                  </a:lnTo>
                  <a:lnTo>
                    <a:pt x="312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0" name="Google Shape;6820;p58"/>
            <p:cNvSpPr/>
            <p:nvPr/>
          </p:nvSpPr>
          <p:spPr>
            <a:xfrm>
              <a:off x="668450" y="3560825"/>
              <a:ext cx="75325" cy="177550"/>
            </a:xfrm>
            <a:custGeom>
              <a:avLst/>
              <a:gdLst/>
              <a:ahLst/>
              <a:cxnLst/>
              <a:rect l="l" t="t" r="r" b="b"/>
              <a:pathLst>
                <a:path w="3013" h="7102" extrusionOk="0">
                  <a:moveTo>
                    <a:pt x="3013" y="0"/>
                  </a:moveTo>
                  <a:lnTo>
                    <a:pt x="0" y="1829"/>
                  </a:lnTo>
                  <a:lnTo>
                    <a:pt x="0" y="7101"/>
                  </a:lnTo>
                  <a:lnTo>
                    <a:pt x="3013" y="5380"/>
                  </a:lnTo>
                  <a:lnTo>
                    <a:pt x="301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1" name="Google Shape;6821;p58"/>
            <p:cNvSpPr/>
            <p:nvPr/>
          </p:nvSpPr>
          <p:spPr>
            <a:xfrm>
              <a:off x="792175" y="3488200"/>
              <a:ext cx="78025" cy="177550"/>
            </a:xfrm>
            <a:custGeom>
              <a:avLst/>
              <a:gdLst/>
              <a:ahLst/>
              <a:cxnLst/>
              <a:rect l="l" t="t" r="r" b="b"/>
              <a:pathLst>
                <a:path w="3121" h="7102" extrusionOk="0">
                  <a:moveTo>
                    <a:pt x="3120" y="1"/>
                  </a:moveTo>
                  <a:lnTo>
                    <a:pt x="0" y="1722"/>
                  </a:lnTo>
                  <a:lnTo>
                    <a:pt x="0" y="7101"/>
                  </a:lnTo>
                  <a:lnTo>
                    <a:pt x="3120" y="5272"/>
                  </a:lnTo>
                  <a:lnTo>
                    <a:pt x="312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2" name="Google Shape;6822;p58"/>
            <p:cNvSpPr/>
            <p:nvPr/>
          </p:nvSpPr>
          <p:spPr>
            <a:xfrm>
              <a:off x="568925" y="3854000"/>
              <a:ext cx="164100" cy="188300"/>
            </a:xfrm>
            <a:custGeom>
              <a:avLst/>
              <a:gdLst/>
              <a:ahLst/>
              <a:cxnLst/>
              <a:rect l="l" t="t" r="r" b="b"/>
              <a:pathLst>
                <a:path w="6564" h="7532" extrusionOk="0">
                  <a:moveTo>
                    <a:pt x="6563" y="0"/>
                  </a:moveTo>
                  <a:lnTo>
                    <a:pt x="1" y="3766"/>
                  </a:lnTo>
                  <a:lnTo>
                    <a:pt x="1" y="7531"/>
                  </a:lnTo>
                  <a:lnTo>
                    <a:pt x="6563" y="3551"/>
                  </a:lnTo>
                  <a:lnTo>
                    <a:pt x="6563"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3" name="Google Shape;6823;p58"/>
            <p:cNvSpPr/>
            <p:nvPr/>
          </p:nvSpPr>
          <p:spPr>
            <a:xfrm>
              <a:off x="563550" y="3851300"/>
              <a:ext cx="174850" cy="193675"/>
            </a:xfrm>
            <a:custGeom>
              <a:avLst/>
              <a:gdLst/>
              <a:ahLst/>
              <a:cxnLst/>
              <a:rect l="l" t="t" r="r" b="b"/>
              <a:pathLst>
                <a:path w="6994" h="7747" extrusionOk="0">
                  <a:moveTo>
                    <a:pt x="6663" y="344"/>
                  </a:moveTo>
                  <a:lnTo>
                    <a:pt x="6563" y="3551"/>
                  </a:lnTo>
                  <a:lnTo>
                    <a:pt x="323" y="7317"/>
                  </a:lnTo>
                  <a:lnTo>
                    <a:pt x="323" y="3981"/>
                  </a:lnTo>
                  <a:lnTo>
                    <a:pt x="6663" y="344"/>
                  </a:lnTo>
                  <a:close/>
                  <a:moveTo>
                    <a:pt x="6671" y="1"/>
                  </a:moveTo>
                  <a:lnTo>
                    <a:pt x="108" y="3766"/>
                  </a:lnTo>
                  <a:lnTo>
                    <a:pt x="0" y="3874"/>
                  </a:lnTo>
                  <a:lnTo>
                    <a:pt x="0" y="7639"/>
                  </a:lnTo>
                  <a:lnTo>
                    <a:pt x="108" y="7747"/>
                  </a:lnTo>
                  <a:lnTo>
                    <a:pt x="216" y="7747"/>
                  </a:lnTo>
                  <a:lnTo>
                    <a:pt x="6886" y="3874"/>
                  </a:lnTo>
                  <a:lnTo>
                    <a:pt x="6886" y="3659"/>
                  </a:lnTo>
                  <a:lnTo>
                    <a:pt x="6994" y="108"/>
                  </a:lnTo>
                  <a:lnTo>
                    <a:pt x="688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4" name="Google Shape;6824;p58"/>
            <p:cNvSpPr/>
            <p:nvPr/>
          </p:nvSpPr>
          <p:spPr>
            <a:xfrm>
              <a:off x="318800" y="3633450"/>
              <a:ext cx="621325" cy="363125"/>
            </a:xfrm>
            <a:custGeom>
              <a:avLst/>
              <a:gdLst/>
              <a:ahLst/>
              <a:cxnLst/>
              <a:rect l="l" t="t" r="r" b="b"/>
              <a:pathLst>
                <a:path w="24853" h="14525" extrusionOk="0">
                  <a:moveTo>
                    <a:pt x="24530" y="0"/>
                  </a:moveTo>
                  <a:lnTo>
                    <a:pt x="108" y="14309"/>
                  </a:lnTo>
                  <a:lnTo>
                    <a:pt x="0" y="14417"/>
                  </a:lnTo>
                  <a:lnTo>
                    <a:pt x="0" y="14524"/>
                  </a:lnTo>
                  <a:lnTo>
                    <a:pt x="323" y="14524"/>
                  </a:lnTo>
                  <a:lnTo>
                    <a:pt x="24745" y="323"/>
                  </a:lnTo>
                  <a:lnTo>
                    <a:pt x="24853" y="215"/>
                  </a:lnTo>
                  <a:lnTo>
                    <a:pt x="2474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5" name="Google Shape;6825;p58"/>
            <p:cNvSpPr/>
            <p:nvPr/>
          </p:nvSpPr>
          <p:spPr>
            <a:xfrm>
              <a:off x="318800" y="3633450"/>
              <a:ext cx="621325" cy="363125"/>
            </a:xfrm>
            <a:custGeom>
              <a:avLst/>
              <a:gdLst/>
              <a:ahLst/>
              <a:cxnLst/>
              <a:rect l="l" t="t" r="r" b="b"/>
              <a:pathLst>
                <a:path w="24853" h="14525" fill="none" extrusionOk="0">
                  <a:moveTo>
                    <a:pt x="323" y="14524"/>
                  </a:moveTo>
                  <a:lnTo>
                    <a:pt x="24745" y="323"/>
                  </a:lnTo>
                  <a:lnTo>
                    <a:pt x="24745" y="323"/>
                  </a:lnTo>
                  <a:lnTo>
                    <a:pt x="24853" y="215"/>
                  </a:lnTo>
                  <a:lnTo>
                    <a:pt x="24745" y="0"/>
                  </a:lnTo>
                  <a:lnTo>
                    <a:pt x="24745" y="0"/>
                  </a:lnTo>
                  <a:lnTo>
                    <a:pt x="24745" y="0"/>
                  </a:lnTo>
                  <a:lnTo>
                    <a:pt x="24530" y="0"/>
                  </a:lnTo>
                  <a:lnTo>
                    <a:pt x="108" y="14309"/>
                  </a:lnTo>
                  <a:lnTo>
                    <a:pt x="108" y="14309"/>
                  </a:lnTo>
                  <a:lnTo>
                    <a:pt x="0" y="14417"/>
                  </a:lnTo>
                  <a:lnTo>
                    <a:pt x="0" y="14524"/>
                  </a:lnTo>
                  <a:lnTo>
                    <a:pt x="0" y="14524"/>
                  </a:lnTo>
                  <a:lnTo>
                    <a:pt x="108" y="14524"/>
                  </a:lnTo>
                  <a:lnTo>
                    <a:pt x="323" y="1452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6" name="Google Shape;6826;p58"/>
            <p:cNvSpPr/>
            <p:nvPr/>
          </p:nvSpPr>
          <p:spPr>
            <a:xfrm>
              <a:off x="-38925" y="2979850"/>
              <a:ext cx="268975" cy="239400"/>
            </a:xfrm>
            <a:custGeom>
              <a:avLst/>
              <a:gdLst/>
              <a:ahLst/>
              <a:cxnLst/>
              <a:rect l="l" t="t" r="r" b="b"/>
              <a:pathLst>
                <a:path w="10759" h="9576" extrusionOk="0">
                  <a:moveTo>
                    <a:pt x="0" y="1"/>
                  </a:moveTo>
                  <a:lnTo>
                    <a:pt x="108" y="3336"/>
                  </a:lnTo>
                  <a:lnTo>
                    <a:pt x="10759" y="9576"/>
                  </a:lnTo>
                  <a:lnTo>
                    <a:pt x="10759" y="6348"/>
                  </a:lnTo>
                  <a:lnTo>
                    <a:pt x="0"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7" name="Google Shape;6827;p58"/>
            <p:cNvSpPr/>
            <p:nvPr/>
          </p:nvSpPr>
          <p:spPr>
            <a:xfrm>
              <a:off x="-41625" y="2974475"/>
              <a:ext cx="277050" cy="250175"/>
            </a:xfrm>
            <a:custGeom>
              <a:avLst/>
              <a:gdLst/>
              <a:ahLst/>
              <a:cxnLst/>
              <a:rect l="l" t="t" r="r" b="b"/>
              <a:pathLst>
                <a:path w="11082" h="10007" extrusionOk="0">
                  <a:moveTo>
                    <a:pt x="323" y="431"/>
                  </a:moveTo>
                  <a:lnTo>
                    <a:pt x="10652" y="6713"/>
                  </a:lnTo>
                  <a:lnTo>
                    <a:pt x="10652" y="6713"/>
                  </a:lnTo>
                  <a:lnTo>
                    <a:pt x="10652" y="9576"/>
                  </a:lnTo>
                  <a:lnTo>
                    <a:pt x="431" y="3443"/>
                  </a:lnTo>
                  <a:lnTo>
                    <a:pt x="323" y="431"/>
                  </a:lnTo>
                  <a:close/>
                  <a:moveTo>
                    <a:pt x="108" y="1"/>
                  </a:moveTo>
                  <a:lnTo>
                    <a:pt x="0" y="216"/>
                  </a:lnTo>
                  <a:lnTo>
                    <a:pt x="108" y="3551"/>
                  </a:lnTo>
                  <a:lnTo>
                    <a:pt x="108" y="3658"/>
                  </a:lnTo>
                  <a:lnTo>
                    <a:pt x="10759" y="10006"/>
                  </a:lnTo>
                  <a:lnTo>
                    <a:pt x="10974" y="10006"/>
                  </a:lnTo>
                  <a:lnTo>
                    <a:pt x="11082" y="9791"/>
                  </a:lnTo>
                  <a:lnTo>
                    <a:pt x="11082" y="6563"/>
                  </a:lnTo>
                  <a:lnTo>
                    <a:pt x="10974" y="6456"/>
                  </a:lnTo>
                  <a:lnTo>
                    <a:pt x="216"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8" name="Google Shape;6828;p58"/>
            <p:cNvSpPr/>
            <p:nvPr/>
          </p:nvSpPr>
          <p:spPr>
            <a:xfrm>
              <a:off x="-38925" y="2942200"/>
              <a:ext cx="336225" cy="196375"/>
            </a:xfrm>
            <a:custGeom>
              <a:avLst/>
              <a:gdLst/>
              <a:ahLst/>
              <a:cxnLst/>
              <a:rect l="l" t="t" r="r" b="b"/>
              <a:pathLst>
                <a:path w="13449" h="7855" extrusionOk="0">
                  <a:moveTo>
                    <a:pt x="2690" y="0"/>
                  </a:moveTo>
                  <a:lnTo>
                    <a:pt x="0" y="1507"/>
                  </a:lnTo>
                  <a:lnTo>
                    <a:pt x="10759" y="7854"/>
                  </a:lnTo>
                  <a:lnTo>
                    <a:pt x="13448" y="6240"/>
                  </a:lnTo>
                  <a:lnTo>
                    <a:pt x="269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9" name="Google Shape;6829;p58"/>
            <p:cNvSpPr/>
            <p:nvPr/>
          </p:nvSpPr>
          <p:spPr>
            <a:xfrm>
              <a:off x="-41625" y="2936825"/>
              <a:ext cx="341600" cy="207125"/>
            </a:xfrm>
            <a:custGeom>
              <a:avLst/>
              <a:gdLst/>
              <a:ahLst/>
              <a:cxnLst/>
              <a:rect l="l" t="t" r="r" b="b"/>
              <a:pathLst>
                <a:path w="13664" h="8285" extrusionOk="0">
                  <a:moveTo>
                    <a:pt x="2798" y="323"/>
                  </a:moveTo>
                  <a:lnTo>
                    <a:pt x="13234" y="6455"/>
                  </a:lnTo>
                  <a:lnTo>
                    <a:pt x="10865" y="7897"/>
                  </a:lnTo>
                  <a:lnTo>
                    <a:pt x="10865" y="7897"/>
                  </a:lnTo>
                  <a:lnTo>
                    <a:pt x="431" y="1722"/>
                  </a:lnTo>
                  <a:lnTo>
                    <a:pt x="2798" y="323"/>
                  </a:lnTo>
                  <a:close/>
                  <a:moveTo>
                    <a:pt x="2798" y="0"/>
                  </a:moveTo>
                  <a:lnTo>
                    <a:pt x="108" y="1507"/>
                  </a:lnTo>
                  <a:lnTo>
                    <a:pt x="0" y="1722"/>
                  </a:lnTo>
                  <a:lnTo>
                    <a:pt x="108" y="1829"/>
                  </a:lnTo>
                  <a:lnTo>
                    <a:pt x="10759" y="8284"/>
                  </a:lnTo>
                  <a:lnTo>
                    <a:pt x="10974" y="8284"/>
                  </a:lnTo>
                  <a:lnTo>
                    <a:pt x="13664" y="6671"/>
                  </a:lnTo>
                  <a:lnTo>
                    <a:pt x="13664" y="6455"/>
                  </a:lnTo>
                  <a:lnTo>
                    <a:pt x="13664" y="6348"/>
                  </a:lnTo>
                  <a:lnTo>
                    <a:pt x="290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0" name="Google Shape;6830;p58"/>
            <p:cNvSpPr/>
            <p:nvPr/>
          </p:nvSpPr>
          <p:spPr>
            <a:xfrm>
              <a:off x="230025" y="3098200"/>
              <a:ext cx="67275" cy="121050"/>
            </a:xfrm>
            <a:custGeom>
              <a:avLst/>
              <a:gdLst/>
              <a:ahLst/>
              <a:cxnLst/>
              <a:rect l="l" t="t" r="r" b="b"/>
              <a:pathLst>
                <a:path w="2691" h="4842" extrusionOk="0">
                  <a:moveTo>
                    <a:pt x="2690" y="0"/>
                  </a:moveTo>
                  <a:lnTo>
                    <a:pt x="1" y="1614"/>
                  </a:lnTo>
                  <a:lnTo>
                    <a:pt x="1" y="4842"/>
                  </a:lnTo>
                  <a:lnTo>
                    <a:pt x="2690" y="3336"/>
                  </a:lnTo>
                  <a:lnTo>
                    <a:pt x="2690"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1" name="Google Shape;6831;p58"/>
            <p:cNvSpPr/>
            <p:nvPr/>
          </p:nvSpPr>
          <p:spPr>
            <a:xfrm>
              <a:off x="224650" y="3095500"/>
              <a:ext cx="78025" cy="129150"/>
            </a:xfrm>
            <a:custGeom>
              <a:avLst/>
              <a:gdLst/>
              <a:ahLst/>
              <a:cxnLst/>
              <a:rect l="l" t="t" r="r" b="b"/>
              <a:pathLst>
                <a:path w="3121" h="5166" extrusionOk="0">
                  <a:moveTo>
                    <a:pt x="2690" y="431"/>
                  </a:moveTo>
                  <a:lnTo>
                    <a:pt x="2798" y="3336"/>
                  </a:lnTo>
                  <a:lnTo>
                    <a:pt x="431" y="4662"/>
                  </a:lnTo>
                  <a:lnTo>
                    <a:pt x="431" y="4662"/>
                  </a:lnTo>
                  <a:lnTo>
                    <a:pt x="431" y="1830"/>
                  </a:lnTo>
                  <a:lnTo>
                    <a:pt x="2690" y="431"/>
                  </a:lnTo>
                  <a:close/>
                  <a:moveTo>
                    <a:pt x="2798" y="1"/>
                  </a:moveTo>
                  <a:lnTo>
                    <a:pt x="108" y="1615"/>
                  </a:lnTo>
                  <a:lnTo>
                    <a:pt x="1" y="1722"/>
                  </a:lnTo>
                  <a:lnTo>
                    <a:pt x="1" y="4950"/>
                  </a:lnTo>
                  <a:lnTo>
                    <a:pt x="108" y="5165"/>
                  </a:lnTo>
                  <a:lnTo>
                    <a:pt x="323" y="5165"/>
                  </a:lnTo>
                  <a:lnTo>
                    <a:pt x="3013" y="3551"/>
                  </a:lnTo>
                  <a:lnTo>
                    <a:pt x="3121" y="3444"/>
                  </a:lnTo>
                  <a:lnTo>
                    <a:pt x="3013" y="108"/>
                  </a:lnTo>
                  <a:lnTo>
                    <a:pt x="301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2" name="Google Shape;6832;p58"/>
            <p:cNvSpPr/>
            <p:nvPr/>
          </p:nvSpPr>
          <p:spPr>
            <a:xfrm>
              <a:off x="-38925" y="3170825"/>
              <a:ext cx="268975" cy="239400"/>
            </a:xfrm>
            <a:custGeom>
              <a:avLst/>
              <a:gdLst/>
              <a:ahLst/>
              <a:cxnLst/>
              <a:rect l="l" t="t" r="r" b="b"/>
              <a:pathLst>
                <a:path w="10759" h="9576" extrusionOk="0">
                  <a:moveTo>
                    <a:pt x="0" y="0"/>
                  </a:moveTo>
                  <a:lnTo>
                    <a:pt x="108" y="3336"/>
                  </a:lnTo>
                  <a:lnTo>
                    <a:pt x="10759" y="9576"/>
                  </a:lnTo>
                  <a:lnTo>
                    <a:pt x="10759" y="6348"/>
                  </a:lnTo>
                  <a:lnTo>
                    <a:pt x="0"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3" name="Google Shape;6833;p58"/>
            <p:cNvSpPr/>
            <p:nvPr/>
          </p:nvSpPr>
          <p:spPr>
            <a:xfrm>
              <a:off x="-41625" y="3165450"/>
              <a:ext cx="277050" cy="250150"/>
            </a:xfrm>
            <a:custGeom>
              <a:avLst/>
              <a:gdLst/>
              <a:ahLst/>
              <a:cxnLst/>
              <a:rect l="l" t="t" r="r" b="b"/>
              <a:pathLst>
                <a:path w="11082" h="10006" extrusionOk="0">
                  <a:moveTo>
                    <a:pt x="323" y="538"/>
                  </a:moveTo>
                  <a:lnTo>
                    <a:pt x="10652" y="6714"/>
                  </a:lnTo>
                  <a:lnTo>
                    <a:pt x="10652" y="6714"/>
                  </a:lnTo>
                  <a:lnTo>
                    <a:pt x="10652" y="9575"/>
                  </a:lnTo>
                  <a:lnTo>
                    <a:pt x="431" y="3443"/>
                  </a:lnTo>
                  <a:lnTo>
                    <a:pt x="323" y="538"/>
                  </a:lnTo>
                  <a:close/>
                  <a:moveTo>
                    <a:pt x="108" y="0"/>
                  </a:moveTo>
                  <a:lnTo>
                    <a:pt x="0" y="215"/>
                  </a:lnTo>
                  <a:lnTo>
                    <a:pt x="108" y="3551"/>
                  </a:lnTo>
                  <a:lnTo>
                    <a:pt x="108" y="3658"/>
                  </a:lnTo>
                  <a:lnTo>
                    <a:pt x="10759" y="10006"/>
                  </a:lnTo>
                  <a:lnTo>
                    <a:pt x="10974" y="10006"/>
                  </a:lnTo>
                  <a:lnTo>
                    <a:pt x="11082" y="9791"/>
                  </a:lnTo>
                  <a:lnTo>
                    <a:pt x="11082" y="6563"/>
                  </a:lnTo>
                  <a:lnTo>
                    <a:pt x="10974" y="6455"/>
                  </a:lnTo>
                  <a:lnTo>
                    <a:pt x="216"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4" name="Google Shape;6834;p58"/>
            <p:cNvSpPr/>
            <p:nvPr/>
          </p:nvSpPr>
          <p:spPr>
            <a:xfrm>
              <a:off x="-38925" y="3133175"/>
              <a:ext cx="336225" cy="196350"/>
            </a:xfrm>
            <a:custGeom>
              <a:avLst/>
              <a:gdLst/>
              <a:ahLst/>
              <a:cxnLst/>
              <a:rect l="l" t="t" r="r" b="b"/>
              <a:pathLst>
                <a:path w="13449" h="7854" extrusionOk="0">
                  <a:moveTo>
                    <a:pt x="2690" y="0"/>
                  </a:moveTo>
                  <a:lnTo>
                    <a:pt x="0" y="1506"/>
                  </a:lnTo>
                  <a:lnTo>
                    <a:pt x="10759" y="7854"/>
                  </a:lnTo>
                  <a:lnTo>
                    <a:pt x="13448" y="6240"/>
                  </a:lnTo>
                  <a:lnTo>
                    <a:pt x="269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5" name="Google Shape;6835;p58"/>
            <p:cNvSpPr/>
            <p:nvPr/>
          </p:nvSpPr>
          <p:spPr>
            <a:xfrm>
              <a:off x="-41625" y="3127775"/>
              <a:ext cx="341600" cy="207150"/>
            </a:xfrm>
            <a:custGeom>
              <a:avLst/>
              <a:gdLst/>
              <a:ahLst/>
              <a:cxnLst/>
              <a:rect l="l" t="t" r="r" b="b"/>
              <a:pathLst>
                <a:path w="13664" h="8286" extrusionOk="0">
                  <a:moveTo>
                    <a:pt x="2798" y="324"/>
                  </a:moveTo>
                  <a:lnTo>
                    <a:pt x="13234" y="6456"/>
                  </a:lnTo>
                  <a:lnTo>
                    <a:pt x="10865" y="7898"/>
                  </a:lnTo>
                  <a:lnTo>
                    <a:pt x="10865" y="7898"/>
                  </a:lnTo>
                  <a:lnTo>
                    <a:pt x="431" y="1722"/>
                  </a:lnTo>
                  <a:lnTo>
                    <a:pt x="2798" y="324"/>
                  </a:lnTo>
                  <a:close/>
                  <a:moveTo>
                    <a:pt x="2798" y="1"/>
                  </a:moveTo>
                  <a:lnTo>
                    <a:pt x="108" y="1507"/>
                  </a:lnTo>
                  <a:lnTo>
                    <a:pt x="0" y="1722"/>
                  </a:lnTo>
                  <a:lnTo>
                    <a:pt x="108" y="1830"/>
                  </a:lnTo>
                  <a:lnTo>
                    <a:pt x="10759" y="8285"/>
                  </a:lnTo>
                  <a:lnTo>
                    <a:pt x="10974" y="8285"/>
                  </a:lnTo>
                  <a:lnTo>
                    <a:pt x="13664" y="6671"/>
                  </a:lnTo>
                  <a:lnTo>
                    <a:pt x="13664" y="6456"/>
                  </a:lnTo>
                  <a:lnTo>
                    <a:pt x="13664" y="6349"/>
                  </a:lnTo>
                  <a:lnTo>
                    <a:pt x="290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6" name="Google Shape;6836;p58"/>
            <p:cNvSpPr/>
            <p:nvPr/>
          </p:nvSpPr>
          <p:spPr>
            <a:xfrm>
              <a:off x="230025" y="3289175"/>
              <a:ext cx="67275" cy="121050"/>
            </a:xfrm>
            <a:custGeom>
              <a:avLst/>
              <a:gdLst/>
              <a:ahLst/>
              <a:cxnLst/>
              <a:rect l="l" t="t" r="r" b="b"/>
              <a:pathLst>
                <a:path w="2691" h="4842" extrusionOk="0">
                  <a:moveTo>
                    <a:pt x="2690" y="0"/>
                  </a:moveTo>
                  <a:lnTo>
                    <a:pt x="1" y="1614"/>
                  </a:lnTo>
                  <a:lnTo>
                    <a:pt x="1" y="4842"/>
                  </a:lnTo>
                  <a:lnTo>
                    <a:pt x="2690" y="3335"/>
                  </a:lnTo>
                  <a:lnTo>
                    <a:pt x="2690"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7" name="Google Shape;6837;p58"/>
            <p:cNvSpPr/>
            <p:nvPr/>
          </p:nvSpPr>
          <p:spPr>
            <a:xfrm>
              <a:off x="224650" y="3286475"/>
              <a:ext cx="78025" cy="129125"/>
            </a:xfrm>
            <a:custGeom>
              <a:avLst/>
              <a:gdLst/>
              <a:ahLst/>
              <a:cxnLst/>
              <a:rect l="l" t="t" r="r" b="b"/>
              <a:pathLst>
                <a:path w="3121" h="5165" extrusionOk="0">
                  <a:moveTo>
                    <a:pt x="2690" y="431"/>
                  </a:moveTo>
                  <a:lnTo>
                    <a:pt x="2798" y="3336"/>
                  </a:lnTo>
                  <a:lnTo>
                    <a:pt x="431" y="4661"/>
                  </a:lnTo>
                  <a:lnTo>
                    <a:pt x="431" y="4661"/>
                  </a:lnTo>
                  <a:lnTo>
                    <a:pt x="431" y="1830"/>
                  </a:lnTo>
                  <a:lnTo>
                    <a:pt x="2690" y="431"/>
                  </a:lnTo>
                  <a:close/>
                  <a:moveTo>
                    <a:pt x="2798" y="1"/>
                  </a:moveTo>
                  <a:lnTo>
                    <a:pt x="108" y="1614"/>
                  </a:lnTo>
                  <a:lnTo>
                    <a:pt x="1" y="1722"/>
                  </a:lnTo>
                  <a:lnTo>
                    <a:pt x="1" y="4950"/>
                  </a:lnTo>
                  <a:lnTo>
                    <a:pt x="108" y="5165"/>
                  </a:lnTo>
                  <a:lnTo>
                    <a:pt x="323" y="5165"/>
                  </a:lnTo>
                  <a:lnTo>
                    <a:pt x="3013" y="3551"/>
                  </a:lnTo>
                  <a:lnTo>
                    <a:pt x="3121" y="3443"/>
                  </a:lnTo>
                  <a:lnTo>
                    <a:pt x="3013" y="108"/>
                  </a:lnTo>
                  <a:lnTo>
                    <a:pt x="301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8" name="Google Shape;6838;p58"/>
            <p:cNvSpPr/>
            <p:nvPr/>
          </p:nvSpPr>
          <p:spPr>
            <a:xfrm>
              <a:off x="337625" y="2458050"/>
              <a:ext cx="384650" cy="414250"/>
            </a:xfrm>
            <a:custGeom>
              <a:avLst/>
              <a:gdLst/>
              <a:ahLst/>
              <a:cxnLst/>
              <a:rect l="l" t="t" r="r" b="b"/>
              <a:pathLst>
                <a:path w="15386" h="16570" extrusionOk="0">
                  <a:moveTo>
                    <a:pt x="15385" y="1"/>
                  </a:moveTo>
                  <a:lnTo>
                    <a:pt x="0" y="9253"/>
                  </a:lnTo>
                  <a:lnTo>
                    <a:pt x="0" y="16569"/>
                  </a:lnTo>
                  <a:lnTo>
                    <a:pt x="15385" y="7317"/>
                  </a:lnTo>
                  <a:lnTo>
                    <a:pt x="15385"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9" name="Google Shape;6839;p58"/>
            <p:cNvSpPr/>
            <p:nvPr/>
          </p:nvSpPr>
          <p:spPr>
            <a:xfrm>
              <a:off x="332250" y="2455375"/>
              <a:ext cx="395400" cy="419600"/>
            </a:xfrm>
            <a:custGeom>
              <a:avLst/>
              <a:gdLst/>
              <a:ahLst/>
              <a:cxnLst/>
              <a:rect l="l" t="t" r="r" b="b"/>
              <a:pathLst>
                <a:path w="15816" h="16784" extrusionOk="0">
                  <a:moveTo>
                    <a:pt x="15492" y="431"/>
                  </a:moveTo>
                  <a:lnTo>
                    <a:pt x="15385" y="7424"/>
                  </a:lnTo>
                  <a:lnTo>
                    <a:pt x="323" y="16353"/>
                  </a:lnTo>
                  <a:lnTo>
                    <a:pt x="323" y="9576"/>
                  </a:lnTo>
                  <a:lnTo>
                    <a:pt x="15492" y="431"/>
                  </a:lnTo>
                  <a:close/>
                  <a:moveTo>
                    <a:pt x="15600" y="0"/>
                  </a:moveTo>
                  <a:lnTo>
                    <a:pt x="108" y="9253"/>
                  </a:lnTo>
                  <a:lnTo>
                    <a:pt x="0" y="9360"/>
                  </a:lnTo>
                  <a:lnTo>
                    <a:pt x="0" y="16676"/>
                  </a:lnTo>
                  <a:lnTo>
                    <a:pt x="108" y="16784"/>
                  </a:lnTo>
                  <a:lnTo>
                    <a:pt x="323" y="16784"/>
                  </a:lnTo>
                  <a:lnTo>
                    <a:pt x="15708" y="7639"/>
                  </a:lnTo>
                  <a:lnTo>
                    <a:pt x="15708" y="7531"/>
                  </a:lnTo>
                  <a:lnTo>
                    <a:pt x="15815" y="108"/>
                  </a:lnTo>
                  <a:lnTo>
                    <a:pt x="15708"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0" name="Google Shape;6840;p58"/>
            <p:cNvSpPr/>
            <p:nvPr/>
          </p:nvSpPr>
          <p:spPr>
            <a:xfrm>
              <a:off x="270375" y="2420400"/>
              <a:ext cx="451900" cy="269000"/>
            </a:xfrm>
            <a:custGeom>
              <a:avLst/>
              <a:gdLst/>
              <a:ahLst/>
              <a:cxnLst/>
              <a:rect l="l" t="t" r="r" b="b"/>
              <a:pathLst>
                <a:path w="18076" h="10760" extrusionOk="0">
                  <a:moveTo>
                    <a:pt x="15385" y="1"/>
                  </a:moveTo>
                  <a:lnTo>
                    <a:pt x="1" y="9146"/>
                  </a:lnTo>
                  <a:lnTo>
                    <a:pt x="2690" y="10759"/>
                  </a:lnTo>
                  <a:lnTo>
                    <a:pt x="18075" y="1507"/>
                  </a:lnTo>
                  <a:lnTo>
                    <a:pt x="1538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1" name="Google Shape;6841;p58"/>
            <p:cNvSpPr/>
            <p:nvPr/>
          </p:nvSpPr>
          <p:spPr>
            <a:xfrm>
              <a:off x="265000" y="2415025"/>
              <a:ext cx="462650" cy="279750"/>
            </a:xfrm>
            <a:custGeom>
              <a:avLst/>
              <a:gdLst/>
              <a:ahLst/>
              <a:cxnLst/>
              <a:rect l="l" t="t" r="r" b="b"/>
              <a:pathLst>
                <a:path w="18506" h="11190" extrusionOk="0">
                  <a:moveTo>
                    <a:pt x="15708" y="431"/>
                  </a:moveTo>
                  <a:lnTo>
                    <a:pt x="17967" y="1722"/>
                  </a:lnTo>
                  <a:lnTo>
                    <a:pt x="2906" y="10802"/>
                  </a:lnTo>
                  <a:lnTo>
                    <a:pt x="2906" y="10802"/>
                  </a:lnTo>
                  <a:lnTo>
                    <a:pt x="538" y="9361"/>
                  </a:lnTo>
                  <a:lnTo>
                    <a:pt x="15708" y="431"/>
                  </a:lnTo>
                  <a:close/>
                  <a:moveTo>
                    <a:pt x="15708" y="1"/>
                  </a:moveTo>
                  <a:lnTo>
                    <a:pt x="15600" y="108"/>
                  </a:lnTo>
                  <a:lnTo>
                    <a:pt x="108" y="9253"/>
                  </a:lnTo>
                  <a:lnTo>
                    <a:pt x="0" y="9361"/>
                  </a:lnTo>
                  <a:lnTo>
                    <a:pt x="108" y="9576"/>
                  </a:lnTo>
                  <a:lnTo>
                    <a:pt x="2798" y="11190"/>
                  </a:lnTo>
                  <a:lnTo>
                    <a:pt x="3013" y="11190"/>
                  </a:lnTo>
                  <a:lnTo>
                    <a:pt x="18398" y="1829"/>
                  </a:lnTo>
                  <a:lnTo>
                    <a:pt x="18505" y="1722"/>
                  </a:lnTo>
                  <a:lnTo>
                    <a:pt x="18398" y="1614"/>
                  </a:lnTo>
                  <a:lnTo>
                    <a:pt x="1570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2" name="Google Shape;6842;p58"/>
            <p:cNvSpPr/>
            <p:nvPr/>
          </p:nvSpPr>
          <p:spPr>
            <a:xfrm>
              <a:off x="270375" y="2649025"/>
              <a:ext cx="67275" cy="223275"/>
            </a:xfrm>
            <a:custGeom>
              <a:avLst/>
              <a:gdLst/>
              <a:ahLst/>
              <a:cxnLst/>
              <a:rect l="l" t="t" r="r" b="b"/>
              <a:pathLst>
                <a:path w="2691" h="8931" extrusionOk="0">
                  <a:moveTo>
                    <a:pt x="1" y="1"/>
                  </a:moveTo>
                  <a:lnTo>
                    <a:pt x="1" y="7316"/>
                  </a:lnTo>
                  <a:lnTo>
                    <a:pt x="2690" y="8930"/>
                  </a:lnTo>
                  <a:lnTo>
                    <a:pt x="2690" y="1614"/>
                  </a:lnTo>
                  <a:lnTo>
                    <a:pt x="1"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3" name="Google Shape;6843;p58"/>
            <p:cNvSpPr/>
            <p:nvPr/>
          </p:nvSpPr>
          <p:spPr>
            <a:xfrm>
              <a:off x="265000" y="2646325"/>
              <a:ext cx="75325" cy="228650"/>
            </a:xfrm>
            <a:custGeom>
              <a:avLst/>
              <a:gdLst/>
              <a:ahLst/>
              <a:cxnLst/>
              <a:rect l="l" t="t" r="r" b="b"/>
              <a:pathLst>
                <a:path w="3013" h="9146" extrusionOk="0">
                  <a:moveTo>
                    <a:pt x="323" y="431"/>
                  </a:moveTo>
                  <a:lnTo>
                    <a:pt x="2690" y="1830"/>
                  </a:lnTo>
                  <a:lnTo>
                    <a:pt x="2690" y="8642"/>
                  </a:lnTo>
                  <a:lnTo>
                    <a:pt x="2690" y="8642"/>
                  </a:lnTo>
                  <a:lnTo>
                    <a:pt x="323" y="7317"/>
                  </a:lnTo>
                  <a:lnTo>
                    <a:pt x="323" y="431"/>
                  </a:lnTo>
                  <a:close/>
                  <a:moveTo>
                    <a:pt x="108" y="1"/>
                  </a:moveTo>
                  <a:lnTo>
                    <a:pt x="0" y="109"/>
                  </a:lnTo>
                  <a:lnTo>
                    <a:pt x="0" y="7424"/>
                  </a:lnTo>
                  <a:lnTo>
                    <a:pt x="108" y="7532"/>
                  </a:lnTo>
                  <a:lnTo>
                    <a:pt x="2798" y="9146"/>
                  </a:lnTo>
                  <a:lnTo>
                    <a:pt x="3013" y="9146"/>
                  </a:lnTo>
                  <a:lnTo>
                    <a:pt x="3013" y="9038"/>
                  </a:lnTo>
                  <a:lnTo>
                    <a:pt x="3013" y="1722"/>
                  </a:lnTo>
                  <a:lnTo>
                    <a:pt x="3013" y="1615"/>
                  </a:lnTo>
                  <a:lnTo>
                    <a:pt x="323"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4" name="Google Shape;6844;p58"/>
            <p:cNvSpPr/>
            <p:nvPr/>
          </p:nvSpPr>
          <p:spPr>
            <a:xfrm>
              <a:off x="-243350" y="4198275"/>
              <a:ext cx="153325" cy="258225"/>
            </a:xfrm>
            <a:custGeom>
              <a:avLst/>
              <a:gdLst/>
              <a:ahLst/>
              <a:cxnLst/>
              <a:rect l="l" t="t" r="r" b="b"/>
              <a:pathLst>
                <a:path w="6133" h="10329" extrusionOk="0">
                  <a:moveTo>
                    <a:pt x="0" y="0"/>
                  </a:moveTo>
                  <a:lnTo>
                    <a:pt x="0" y="8500"/>
                  </a:lnTo>
                  <a:lnTo>
                    <a:pt x="0" y="8930"/>
                  </a:lnTo>
                  <a:lnTo>
                    <a:pt x="216" y="9253"/>
                  </a:lnTo>
                  <a:lnTo>
                    <a:pt x="538" y="9576"/>
                  </a:lnTo>
                  <a:lnTo>
                    <a:pt x="861" y="9791"/>
                  </a:lnTo>
                  <a:lnTo>
                    <a:pt x="1292" y="10006"/>
                  </a:lnTo>
                  <a:lnTo>
                    <a:pt x="1829" y="10221"/>
                  </a:lnTo>
                  <a:lnTo>
                    <a:pt x="2475" y="10329"/>
                  </a:lnTo>
                  <a:lnTo>
                    <a:pt x="3658" y="10329"/>
                  </a:lnTo>
                  <a:lnTo>
                    <a:pt x="4304" y="10221"/>
                  </a:lnTo>
                  <a:lnTo>
                    <a:pt x="4842" y="10006"/>
                  </a:lnTo>
                  <a:lnTo>
                    <a:pt x="5272" y="9791"/>
                  </a:lnTo>
                  <a:lnTo>
                    <a:pt x="5595" y="9576"/>
                  </a:lnTo>
                  <a:lnTo>
                    <a:pt x="5918" y="9253"/>
                  </a:lnTo>
                  <a:lnTo>
                    <a:pt x="6025" y="8930"/>
                  </a:lnTo>
                  <a:lnTo>
                    <a:pt x="6133" y="8500"/>
                  </a:lnTo>
                  <a:lnTo>
                    <a:pt x="6133" y="1937"/>
                  </a:lnTo>
                  <a:lnTo>
                    <a:pt x="6133"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5" name="Google Shape;6845;p58"/>
            <p:cNvSpPr/>
            <p:nvPr/>
          </p:nvSpPr>
          <p:spPr>
            <a:xfrm>
              <a:off x="-243350" y="4198275"/>
              <a:ext cx="153325" cy="258225"/>
            </a:xfrm>
            <a:custGeom>
              <a:avLst/>
              <a:gdLst/>
              <a:ahLst/>
              <a:cxnLst/>
              <a:rect l="l" t="t" r="r" b="b"/>
              <a:pathLst>
                <a:path w="6133" h="10329" fill="none" extrusionOk="0">
                  <a:moveTo>
                    <a:pt x="0" y="0"/>
                  </a:moveTo>
                  <a:lnTo>
                    <a:pt x="0" y="8500"/>
                  </a:lnTo>
                  <a:lnTo>
                    <a:pt x="0" y="8500"/>
                  </a:lnTo>
                  <a:lnTo>
                    <a:pt x="0" y="8930"/>
                  </a:lnTo>
                  <a:lnTo>
                    <a:pt x="216" y="9253"/>
                  </a:lnTo>
                  <a:lnTo>
                    <a:pt x="538" y="9576"/>
                  </a:lnTo>
                  <a:lnTo>
                    <a:pt x="861" y="9791"/>
                  </a:lnTo>
                  <a:lnTo>
                    <a:pt x="1292" y="10006"/>
                  </a:lnTo>
                  <a:lnTo>
                    <a:pt x="1829" y="10221"/>
                  </a:lnTo>
                  <a:lnTo>
                    <a:pt x="2475" y="10329"/>
                  </a:lnTo>
                  <a:lnTo>
                    <a:pt x="3120" y="10329"/>
                  </a:lnTo>
                  <a:lnTo>
                    <a:pt x="3120" y="10329"/>
                  </a:lnTo>
                  <a:lnTo>
                    <a:pt x="3658" y="10329"/>
                  </a:lnTo>
                  <a:lnTo>
                    <a:pt x="4304" y="10221"/>
                  </a:lnTo>
                  <a:lnTo>
                    <a:pt x="4842" y="10006"/>
                  </a:lnTo>
                  <a:lnTo>
                    <a:pt x="5272" y="9791"/>
                  </a:lnTo>
                  <a:lnTo>
                    <a:pt x="5595" y="9576"/>
                  </a:lnTo>
                  <a:lnTo>
                    <a:pt x="5918" y="9253"/>
                  </a:lnTo>
                  <a:lnTo>
                    <a:pt x="6025" y="8930"/>
                  </a:lnTo>
                  <a:lnTo>
                    <a:pt x="6133" y="8500"/>
                  </a:lnTo>
                  <a:lnTo>
                    <a:pt x="6133" y="1937"/>
                  </a:lnTo>
                  <a:lnTo>
                    <a:pt x="613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6" name="Google Shape;6846;p58"/>
            <p:cNvSpPr/>
            <p:nvPr/>
          </p:nvSpPr>
          <p:spPr>
            <a:xfrm>
              <a:off x="-248725" y="4192900"/>
              <a:ext cx="164100" cy="268975"/>
            </a:xfrm>
            <a:custGeom>
              <a:avLst/>
              <a:gdLst/>
              <a:ahLst/>
              <a:cxnLst/>
              <a:rect l="l" t="t" r="r" b="b"/>
              <a:pathLst>
                <a:path w="6564" h="10759" extrusionOk="0">
                  <a:moveTo>
                    <a:pt x="6348" y="0"/>
                  </a:moveTo>
                  <a:lnTo>
                    <a:pt x="6240" y="108"/>
                  </a:lnTo>
                  <a:lnTo>
                    <a:pt x="6240" y="215"/>
                  </a:lnTo>
                  <a:lnTo>
                    <a:pt x="6240" y="2152"/>
                  </a:lnTo>
                  <a:lnTo>
                    <a:pt x="6133" y="8715"/>
                  </a:lnTo>
                  <a:lnTo>
                    <a:pt x="6133" y="9037"/>
                  </a:lnTo>
                  <a:lnTo>
                    <a:pt x="6025" y="9360"/>
                  </a:lnTo>
                  <a:lnTo>
                    <a:pt x="5702" y="9683"/>
                  </a:lnTo>
                  <a:lnTo>
                    <a:pt x="5380" y="9898"/>
                  </a:lnTo>
                  <a:lnTo>
                    <a:pt x="4949" y="10113"/>
                  </a:lnTo>
                  <a:lnTo>
                    <a:pt x="4411" y="10221"/>
                  </a:lnTo>
                  <a:lnTo>
                    <a:pt x="3873" y="10329"/>
                  </a:lnTo>
                  <a:lnTo>
                    <a:pt x="3335" y="10436"/>
                  </a:lnTo>
                  <a:lnTo>
                    <a:pt x="2690" y="10329"/>
                  </a:lnTo>
                  <a:lnTo>
                    <a:pt x="2152" y="10221"/>
                  </a:lnTo>
                  <a:lnTo>
                    <a:pt x="1614" y="10113"/>
                  </a:lnTo>
                  <a:lnTo>
                    <a:pt x="1184" y="9898"/>
                  </a:lnTo>
                  <a:lnTo>
                    <a:pt x="861" y="9683"/>
                  </a:lnTo>
                  <a:lnTo>
                    <a:pt x="538" y="9360"/>
                  </a:lnTo>
                  <a:lnTo>
                    <a:pt x="431" y="9037"/>
                  </a:lnTo>
                  <a:lnTo>
                    <a:pt x="323" y="8715"/>
                  </a:lnTo>
                  <a:lnTo>
                    <a:pt x="323" y="215"/>
                  </a:lnTo>
                  <a:lnTo>
                    <a:pt x="323" y="108"/>
                  </a:lnTo>
                  <a:lnTo>
                    <a:pt x="108" y="108"/>
                  </a:lnTo>
                  <a:lnTo>
                    <a:pt x="0" y="215"/>
                  </a:lnTo>
                  <a:lnTo>
                    <a:pt x="0" y="8715"/>
                  </a:lnTo>
                  <a:lnTo>
                    <a:pt x="108" y="9145"/>
                  </a:lnTo>
                  <a:lnTo>
                    <a:pt x="323" y="9575"/>
                  </a:lnTo>
                  <a:lnTo>
                    <a:pt x="753" y="10006"/>
                  </a:lnTo>
                  <a:lnTo>
                    <a:pt x="1507" y="10436"/>
                  </a:lnTo>
                  <a:lnTo>
                    <a:pt x="2367" y="10651"/>
                  </a:lnTo>
                  <a:lnTo>
                    <a:pt x="3335" y="10759"/>
                  </a:lnTo>
                  <a:lnTo>
                    <a:pt x="3981" y="10651"/>
                  </a:lnTo>
                  <a:lnTo>
                    <a:pt x="4519" y="10544"/>
                  </a:lnTo>
                  <a:lnTo>
                    <a:pt x="5057" y="10436"/>
                  </a:lnTo>
                  <a:lnTo>
                    <a:pt x="5595" y="10221"/>
                  </a:lnTo>
                  <a:lnTo>
                    <a:pt x="5918" y="9898"/>
                  </a:lnTo>
                  <a:lnTo>
                    <a:pt x="6240" y="9575"/>
                  </a:lnTo>
                  <a:lnTo>
                    <a:pt x="6455" y="9145"/>
                  </a:lnTo>
                  <a:lnTo>
                    <a:pt x="6563" y="8715"/>
                  </a:lnTo>
                  <a:lnTo>
                    <a:pt x="6563" y="2152"/>
                  </a:lnTo>
                  <a:lnTo>
                    <a:pt x="6563" y="215"/>
                  </a:lnTo>
                  <a:lnTo>
                    <a:pt x="6455" y="108"/>
                  </a:lnTo>
                  <a:lnTo>
                    <a:pt x="6348"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7" name="Google Shape;6847;p58"/>
            <p:cNvSpPr/>
            <p:nvPr/>
          </p:nvSpPr>
          <p:spPr>
            <a:xfrm>
              <a:off x="-248725" y="4144475"/>
              <a:ext cx="164100" cy="99550"/>
            </a:xfrm>
            <a:custGeom>
              <a:avLst/>
              <a:gdLst/>
              <a:ahLst/>
              <a:cxnLst/>
              <a:rect l="l" t="t" r="r" b="b"/>
              <a:pathLst>
                <a:path w="6564" h="3982" extrusionOk="0">
                  <a:moveTo>
                    <a:pt x="3335" y="323"/>
                  </a:moveTo>
                  <a:lnTo>
                    <a:pt x="3873" y="431"/>
                  </a:lnTo>
                  <a:lnTo>
                    <a:pt x="4411" y="539"/>
                  </a:lnTo>
                  <a:lnTo>
                    <a:pt x="4949" y="646"/>
                  </a:lnTo>
                  <a:lnTo>
                    <a:pt x="5380" y="861"/>
                  </a:lnTo>
                  <a:lnTo>
                    <a:pt x="5702" y="1077"/>
                  </a:lnTo>
                  <a:lnTo>
                    <a:pt x="6025" y="1399"/>
                  </a:lnTo>
                  <a:lnTo>
                    <a:pt x="6133" y="1722"/>
                  </a:lnTo>
                  <a:lnTo>
                    <a:pt x="6240" y="2045"/>
                  </a:lnTo>
                  <a:lnTo>
                    <a:pt x="6133" y="2368"/>
                  </a:lnTo>
                  <a:lnTo>
                    <a:pt x="6025" y="2583"/>
                  </a:lnTo>
                  <a:lnTo>
                    <a:pt x="5595" y="3013"/>
                  </a:lnTo>
                  <a:lnTo>
                    <a:pt x="4949" y="3336"/>
                  </a:lnTo>
                  <a:lnTo>
                    <a:pt x="4196" y="3551"/>
                  </a:lnTo>
                  <a:lnTo>
                    <a:pt x="3335" y="3659"/>
                  </a:lnTo>
                  <a:lnTo>
                    <a:pt x="2690" y="3659"/>
                  </a:lnTo>
                  <a:lnTo>
                    <a:pt x="2152" y="3551"/>
                  </a:lnTo>
                  <a:lnTo>
                    <a:pt x="1614" y="3336"/>
                  </a:lnTo>
                  <a:lnTo>
                    <a:pt x="1184" y="3121"/>
                  </a:lnTo>
                  <a:lnTo>
                    <a:pt x="861" y="2905"/>
                  </a:lnTo>
                  <a:lnTo>
                    <a:pt x="538" y="2583"/>
                  </a:lnTo>
                  <a:lnTo>
                    <a:pt x="431" y="2368"/>
                  </a:lnTo>
                  <a:lnTo>
                    <a:pt x="323" y="2045"/>
                  </a:lnTo>
                  <a:lnTo>
                    <a:pt x="431" y="1722"/>
                  </a:lnTo>
                  <a:lnTo>
                    <a:pt x="538" y="1399"/>
                  </a:lnTo>
                  <a:lnTo>
                    <a:pt x="969" y="969"/>
                  </a:lnTo>
                  <a:lnTo>
                    <a:pt x="1614" y="646"/>
                  </a:lnTo>
                  <a:lnTo>
                    <a:pt x="2367" y="431"/>
                  </a:lnTo>
                  <a:lnTo>
                    <a:pt x="3335" y="323"/>
                  </a:lnTo>
                  <a:close/>
                  <a:moveTo>
                    <a:pt x="3335" y="1"/>
                  </a:moveTo>
                  <a:lnTo>
                    <a:pt x="2690" y="108"/>
                  </a:lnTo>
                  <a:lnTo>
                    <a:pt x="2044" y="216"/>
                  </a:lnTo>
                  <a:lnTo>
                    <a:pt x="1507" y="323"/>
                  </a:lnTo>
                  <a:lnTo>
                    <a:pt x="969" y="539"/>
                  </a:lnTo>
                  <a:lnTo>
                    <a:pt x="646" y="861"/>
                  </a:lnTo>
                  <a:lnTo>
                    <a:pt x="323" y="1184"/>
                  </a:lnTo>
                  <a:lnTo>
                    <a:pt x="108" y="1614"/>
                  </a:lnTo>
                  <a:lnTo>
                    <a:pt x="0" y="2045"/>
                  </a:lnTo>
                  <a:lnTo>
                    <a:pt x="108" y="2475"/>
                  </a:lnTo>
                  <a:lnTo>
                    <a:pt x="323" y="2798"/>
                  </a:lnTo>
                  <a:lnTo>
                    <a:pt x="753" y="3336"/>
                  </a:lnTo>
                  <a:lnTo>
                    <a:pt x="1507" y="3659"/>
                  </a:lnTo>
                  <a:lnTo>
                    <a:pt x="2367" y="3874"/>
                  </a:lnTo>
                  <a:lnTo>
                    <a:pt x="3335" y="3981"/>
                  </a:lnTo>
                  <a:lnTo>
                    <a:pt x="3981" y="3981"/>
                  </a:lnTo>
                  <a:lnTo>
                    <a:pt x="4519" y="3874"/>
                  </a:lnTo>
                  <a:lnTo>
                    <a:pt x="5057" y="3659"/>
                  </a:lnTo>
                  <a:lnTo>
                    <a:pt x="5595" y="3443"/>
                  </a:lnTo>
                  <a:lnTo>
                    <a:pt x="5918" y="3121"/>
                  </a:lnTo>
                  <a:lnTo>
                    <a:pt x="6240" y="2798"/>
                  </a:lnTo>
                  <a:lnTo>
                    <a:pt x="6455" y="2475"/>
                  </a:lnTo>
                  <a:lnTo>
                    <a:pt x="6563" y="2045"/>
                  </a:lnTo>
                  <a:lnTo>
                    <a:pt x="6455" y="1614"/>
                  </a:lnTo>
                  <a:lnTo>
                    <a:pt x="6240" y="1184"/>
                  </a:lnTo>
                  <a:lnTo>
                    <a:pt x="5810" y="754"/>
                  </a:lnTo>
                  <a:lnTo>
                    <a:pt x="5057" y="323"/>
                  </a:lnTo>
                  <a:lnTo>
                    <a:pt x="4196" y="108"/>
                  </a:lnTo>
                  <a:lnTo>
                    <a:pt x="333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8" name="Google Shape;6848;p58"/>
            <p:cNvSpPr/>
            <p:nvPr/>
          </p:nvSpPr>
          <p:spPr>
            <a:xfrm>
              <a:off x="-243350" y="4149850"/>
              <a:ext cx="153325" cy="91475"/>
            </a:xfrm>
            <a:custGeom>
              <a:avLst/>
              <a:gdLst/>
              <a:ahLst/>
              <a:cxnLst/>
              <a:rect l="l" t="t" r="r" b="b"/>
              <a:pathLst>
                <a:path w="6133" h="3659" extrusionOk="0">
                  <a:moveTo>
                    <a:pt x="2475" y="1"/>
                  </a:moveTo>
                  <a:lnTo>
                    <a:pt x="1829" y="108"/>
                  </a:lnTo>
                  <a:lnTo>
                    <a:pt x="1292" y="324"/>
                  </a:lnTo>
                  <a:lnTo>
                    <a:pt x="861" y="539"/>
                  </a:lnTo>
                  <a:lnTo>
                    <a:pt x="538" y="754"/>
                  </a:lnTo>
                  <a:lnTo>
                    <a:pt x="216" y="1077"/>
                  </a:lnTo>
                  <a:lnTo>
                    <a:pt x="0" y="1399"/>
                  </a:lnTo>
                  <a:lnTo>
                    <a:pt x="0" y="1830"/>
                  </a:lnTo>
                  <a:lnTo>
                    <a:pt x="0" y="2153"/>
                  </a:lnTo>
                  <a:lnTo>
                    <a:pt x="216" y="2475"/>
                  </a:lnTo>
                  <a:lnTo>
                    <a:pt x="538" y="2798"/>
                  </a:lnTo>
                  <a:lnTo>
                    <a:pt x="861" y="3121"/>
                  </a:lnTo>
                  <a:lnTo>
                    <a:pt x="1292" y="3336"/>
                  </a:lnTo>
                  <a:lnTo>
                    <a:pt x="1829" y="3444"/>
                  </a:lnTo>
                  <a:lnTo>
                    <a:pt x="2475" y="3551"/>
                  </a:lnTo>
                  <a:lnTo>
                    <a:pt x="3120" y="3659"/>
                  </a:lnTo>
                  <a:lnTo>
                    <a:pt x="3658" y="3551"/>
                  </a:lnTo>
                  <a:lnTo>
                    <a:pt x="4304" y="3444"/>
                  </a:lnTo>
                  <a:lnTo>
                    <a:pt x="4842" y="3336"/>
                  </a:lnTo>
                  <a:lnTo>
                    <a:pt x="5272" y="3121"/>
                  </a:lnTo>
                  <a:lnTo>
                    <a:pt x="5595" y="2798"/>
                  </a:lnTo>
                  <a:lnTo>
                    <a:pt x="5918" y="2475"/>
                  </a:lnTo>
                  <a:lnTo>
                    <a:pt x="6133" y="2153"/>
                  </a:lnTo>
                  <a:lnTo>
                    <a:pt x="6133" y="1830"/>
                  </a:lnTo>
                  <a:lnTo>
                    <a:pt x="6133" y="1399"/>
                  </a:lnTo>
                  <a:lnTo>
                    <a:pt x="5918" y="1077"/>
                  </a:lnTo>
                  <a:lnTo>
                    <a:pt x="5595" y="754"/>
                  </a:lnTo>
                  <a:lnTo>
                    <a:pt x="5272" y="539"/>
                  </a:lnTo>
                  <a:lnTo>
                    <a:pt x="4842" y="324"/>
                  </a:lnTo>
                  <a:lnTo>
                    <a:pt x="4304" y="108"/>
                  </a:lnTo>
                  <a:lnTo>
                    <a:pt x="365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9" name="Google Shape;6849;p58"/>
            <p:cNvSpPr/>
            <p:nvPr/>
          </p:nvSpPr>
          <p:spPr>
            <a:xfrm>
              <a:off x="-646800" y="3969650"/>
              <a:ext cx="153325" cy="258225"/>
            </a:xfrm>
            <a:custGeom>
              <a:avLst/>
              <a:gdLst/>
              <a:ahLst/>
              <a:cxnLst/>
              <a:rect l="l" t="t" r="r" b="b"/>
              <a:pathLst>
                <a:path w="6133" h="10329" extrusionOk="0">
                  <a:moveTo>
                    <a:pt x="0" y="1"/>
                  </a:moveTo>
                  <a:lnTo>
                    <a:pt x="0" y="8500"/>
                  </a:lnTo>
                  <a:lnTo>
                    <a:pt x="0" y="8823"/>
                  </a:lnTo>
                  <a:lnTo>
                    <a:pt x="216" y="9145"/>
                  </a:lnTo>
                  <a:lnTo>
                    <a:pt x="538" y="9468"/>
                  </a:lnTo>
                  <a:lnTo>
                    <a:pt x="861" y="9791"/>
                  </a:lnTo>
                  <a:lnTo>
                    <a:pt x="1399" y="10006"/>
                  </a:lnTo>
                  <a:lnTo>
                    <a:pt x="1829" y="10221"/>
                  </a:lnTo>
                  <a:lnTo>
                    <a:pt x="2475" y="10329"/>
                  </a:lnTo>
                  <a:lnTo>
                    <a:pt x="3658" y="10329"/>
                  </a:lnTo>
                  <a:lnTo>
                    <a:pt x="4304" y="10221"/>
                  </a:lnTo>
                  <a:lnTo>
                    <a:pt x="4842" y="10006"/>
                  </a:lnTo>
                  <a:lnTo>
                    <a:pt x="5272" y="9791"/>
                  </a:lnTo>
                  <a:lnTo>
                    <a:pt x="5595" y="9468"/>
                  </a:lnTo>
                  <a:lnTo>
                    <a:pt x="5918" y="9145"/>
                  </a:lnTo>
                  <a:lnTo>
                    <a:pt x="6133" y="8823"/>
                  </a:lnTo>
                  <a:lnTo>
                    <a:pt x="6133" y="8500"/>
                  </a:lnTo>
                  <a:lnTo>
                    <a:pt x="6133" y="1829"/>
                  </a:lnTo>
                  <a:lnTo>
                    <a:pt x="6133" y="1"/>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0" name="Google Shape;6850;p58"/>
            <p:cNvSpPr/>
            <p:nvPr/>
          </p:nvSpPr>
          <p:spPr>
            <a:xfrm>
              <a:off x="-646800" y="3969650"/>
              <a:ext cx="153325" cy="258225"/>
            </a:xfrm>
            <a:custGeom>
              <a:avLst/>
              <a:gdLst/>
              <a:ahLst/>
              <a:cxnLst/>
              <a:rect l="l" t="t" r="r" b="b"/>
              <a:pathLst>
                <a:path w="6133" h="10329" fill="none" extrusionOk="0">
                  <a:moveTo>
                    <a:pt x="0" y="1"/>
                  </a:moveTo>
                  <a:lnTo>
                    <a:pt x="0" y="8500"/>
                  </a:lnTo>
                  <a:lnTo>
                    <a:pt x="0" y="8500"/>
                  </a:lnTo>
                  <a:lnTo>
                    <a:pt x="0" y="8823"/>
                  </a:lnTo>
                  <a:lnTo>
                    <a:pt x="216" y="9145"/>
                  </a:lnTo>
                  <a:lnTo>
                    <a:pt x="538" y="9468"/>
                  </a:lnTo>
                  <a:lnTo>
                    <a:pt x="861" y="9791"/>
                  </a:lnTo>
                  <a:lnTo>
                    <a:pt x="1399" y="10006"/>
                  </a:lnTo>
                  <a:lnTo>
                    <a:pt x="1829" y="10221"/>
                  </a:lnTo>
                  <a:lnTo>
                    <a:pt x="2475" y="10329"/>
                  </a:lnTo>
                  <a:lnTo>
                    <a:pt x="3120" y="10329"/>
                  </a:lnTo>
                  <a:lnTo>
                    <a:pt x="3120" y="10329"/>
                  </a:lnTo>
                  <a:lnTo>
                    <a:pt x="3658" y="10329"/>
                  </a:lnTo>
                  <a:lnTo>
                    <a:pt x="4304" y="10221"/>
                  </a:lnTo>
                  <a:lnTo>
                    <a:pt x="4842" y="10006"/>
                  </a:lnTo>
                  <a:lnTo>
                    <a:pt x="5272" y="9791"/>
                  </a:lnTo>
                  <a:lnTo>
                    <a:pt x="5595" y="9468"/>
                  </a:lnTo>
                  <a:lnTo>
                    <a:pt x="5918" y="9145"/>
                  </a:lnTo>
                  <a:lnTo>
                    <a:pt x="6133" y="8823"/>
                  </a:lnTo>
                  <a:lnTo>
                    <a:pt x="6133" y="8500"/>
                  </a:lnTo>
                  <a:lnTo>
                    <a:pt x="6133" y="1829"/>
                  </a:lnTo>
                  <a:lnTo>
                    <a:pt x="613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1" name="Google Shape;6851;p58"/>
            <p:cNvSpPr/>
            <p:nvPr/>
          </p:nvSpPr>
          <p:spPr>
            <a:xfrm>
              <a:off x="-652175" y="3964275"/>
              <a:ext cx="164100" cy="266300"/>
            </a:xfrm>
            <a:custGeom>
              <a:avLst/>
              <a:gdLst/>
              <a:ahLst/>
              <a:cxnLst/>
              <a:rect l="l" t="t" r="r" b="b"/>
              <a:pathLst>
                <a:path w="6564" h="10652" extrusionOk="0">
                  <a:moveTo>
                    <a:pt x="215" y="0"/>
                  </a:moveTo>
                  <a:lnTo>
                    <a:pt x="108" y="108"/>
                  </a:lnTo>
                  <a:lnTo>
                    <a:pt x="0" y="216"/>
                  </a:lnTo>
                  <a:lnTo>
                    <a:pt x="0" y="8715"/>
                  </a:lnTo>
                  <a:lnTo>
                    <a:pt x="108" y="9145"/>
                  </a:lnTo>
                  <a:lnTo>
                    <a:pt x="323" y="9468"/>
                  </a:lnTo>
                  <a:lnTo>
                    <a:pt x="861" y="10006"/>
                  </a:lnTo>
                  <a:lnTo>
                    <a:pt x="1507" y="10329"/>
                  </a:lnTo>
                  <a:lnTo>
                    <a:pt x="2367" y="10651"/>
                  </a:lnTo>
                  <a:lnTo>
                    <a:pt x="3981" y="10651"/>
                  </a:lnTo>
                  <a:lnTo>
                    <a:pt x="4519" y="10544"/>
                  </a:lnTo>
                  <a:lnTo>
                    <a:pt x="5057" y="10329"/>
                  </a:lnTo>
                  <a:lnTo>
                    <a:pt x="5595" y="10113"/>
                  </a:lnTo>
                  <a:lnTo>
                    <a:pt x="5918" y="9898"/>
                  </a:lnTo>
                  <a:lnTo>
                    <a:pt x="6240" y="9468"/>
                  </a:lnTo>
                  <a:lnTo>
                    <a:pt x="6456" y="9145"/>
                  </a:lnTo>
                  <a:lnTo>
                    <a:pt x="6563" y="8715"/>
                  </a:lnTo>
                  <a:lnTo>
                    <a:pt x="6563" y="2044"/>
                  </a:lnTo>
                  <a:lnTo>
                    <a:pt x="6563" y="216"/>
                  </a:lnTo>
                  <a:lnTo>
                    <a:pt x="6456" y="108"/>
                  </a:lnTo>
                  <a:lnTo>
                    <a:pt x="6348" y="0"/>
                  </a:lnTo>
                  <a:lnTo>
                    <a:pt x="6240" y="108"/>
                  </a:lnTo>
                  <a:lnTo>
                    <a:pt x="6240" y="216"/>
                  </a:lnTo>
                  <a:lnTo>
                    <a:pt x="6240" y="2044"/>
                  </a:lnTo>
                  <a:lnTo>
                    <a:pt x="6240" y="8715"/>
                  </a:lnTo>
                  <a:lnTo>
                    <a:pt x="6133" y="9038"/>
                  </a:lnTo>
                  <a:lnTo>
                    <a:pt x="6025" y="9360"/>
                  </a:lnTo>
                  <a:lnTo>
                    <a:pt x="5702" y="9576"/>
                  </a:lnTo>
                  <a:lnTo>
                    <a:pt x="5380" y="9898"/>
                  </a:lnTo>
                  <a:lnTo>
                    <a:pt x="4949" y="10113"/>
                  </a:lnTo>
                  <a:lnTo>
                    <a:pt x="4411" y="10221"/>
                  </a:lnTo>
                  <a:lnTo>
                    <a:pt x="3873" y="10329"/>
                  </a:lnTo>
                  <a:lnTo>
                    <a:pt x="2690" y="10329"/>
                  </a:lnTo>
                  <a:lnTo>
                    <a:pt x="2152" y="10221"/>
                  </a:lnTo>
                  <a:lnTo>
                    <a:pt x="1614" y="10113"/>
                  </a:lnTo>
                  <a:lnTo>
                    <a:pt x="1184" y="9898"/>
                  </a:lnTo>
                  <a:lnTo>
                    <a:pt x="861" y="9576"/>
                  </a:lnTo>
                  <a:lnTo>
                    <a:pt x="538" y="9360"/>
                  </a:lnTo>
                  <a:lnTo>
                    <a:pt x="431" y="9038"/>
                  </a:lnTo>
                  <a:lnTo>
                    <a:pt x="323" y="8715"/>
                  </a:lnTo>
                  <a:lnTo>
                    <a:pt x="431" y="216"/>
                  </a:lnTo>
                  <a:lnTo>
                    <a:pt x="323" y="108"/>
                  </a:lnTo>
                  <a:lnTo>
                    <a:pt x="215"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2" name="Google Shape;6852;p58"/>
            <p:cNvSpPr/>
            <p:nvPr/>
          </p:nvSpPr>
          <p:spPr>
            <a:xfrm>
              <a:off x="-652175" y="3915850"/>
              <a:ext cx="164100" cy="99550"/>
            </a:xfrm>
            <a:custGeom>
              <a:avLst/>
              <a:gdLst/>
              <a:ahLst/>
              <a:cxnLst/>
              <a:rect l="l" t="t" r="r" b="b"/>
              <a:pathLst>
                <a:path w="6564" h="3982" extrusionOk="0">
                  <a:moveTo>
                    <a:pt x="3873" y="324"/>
                  </a:moveTo>
                  <a:lnTo>
                    <a:pt x="4519" y="431"/>
                  </a:lnTo>
                  <a:lnTo>
                    <a:pt x="4949" y="646"/>
                  </a:lnTo>
                  <a:lnTo>
                    <a:pt x="5380" y="861"/>
                  </a:lnTo>
                  <a:lnTo>
                    <a:pt x="5810" y="1077"/>
                  </a:lnTo>
                  <a:lnTo>
                    <a:pt x="6025" y="1399"/>
                  </a:lnTo>
                  <a:lnTo>
                    <a:pt x="6133" y="1615"/>
                  </a:lnTo>
                  <a:lnTo>
                    <a:pt x="6240" y="1937"/>
                  </a:lnTo>
                  <a:lnTo>
                    <a:pt x="6133" y="2260"/>
                  </a:lnTo>
                  <a:lnTo>
                    <a:pt x="6025" y="2583"/>
                  </a:lnTo>
                  <a:lnTo>
                    <a:pt x="5595" y="3013"/>
                  </a:lnTo>
                  <a:lnTo>
                    <a:pt x="4949" y="3336"/>
                  </a:lnTo>
                  <a:lnTo>
                    <a:pt x="4196" y="3551"/>
                  </a:lnTo>
                  <a:lnTo>
                    <a:pt x="3335" y="3659"/>
                  </a:lnTo>
                  <a:lnTo>
                    <a:pt x="2690" y="3551"/>
                  </a:lnTo>
                  <a:lnTo>
                    <a:pt x="2152" y="3444"/>
                  </a:lnTo>
                  <a:lnTo>
                    <a:pt x="1614" y="3336"/>
                  </a:lnTo>
                  <a:lnTo>
                    <a:pt x="1184" y="3121"/>
                  </a:lnTo>
                  <a:lnTo>
                    <a:pt x="861" y="2906"/>
                  </a:lnTo>
                  <a:lnTo>
                    <a:pt x="538" y="2583"/>
                  </a:lnTo>
                  <a:lnTo>
                    <a:pt x="431" y="2260"/>
                  </a:lnTo>
                  <a:lnTo>
                    <a:pt x="323" y="1937"/>
                  </a:lnTo>
                  <a:lnTo>
                    <a:pt x="431" y="1615"/>
                  </a:lnTo>
                  <a:lnTo>
                    <a:pt x="538" y="1399"/>
                  </a:lnTo>
                  <a:lnTo>
                    <a:pt x="969" y="969"/>
                  </a:lnTo>
                  <a:lnTo>
                    <a:pt x="1614" y="646"/>
                  </a:lnTo>
                  <a:lnTo>
                    <a:pt x="2367" y="431"/>
                  </a:lnTo>
                  <a:lnTo>
                    <a:pt x="3335" y="324"/>
                  </a:lnTo>
                  <a:close/>
                  <a:moveTo>
                    <a:pt x="2690" y="1"/>
                  </a:moveTo>
                  <a:lnTo>
                    <a:pt x="2044" y="108"/>
                  </a:lnTo>
                  <a:lnTo>
                    <a:pt x="1507" y="324"/>
                  </a:lnTo>
                  <a:lnTo>
                    <a:pt x="969" y="539"/>
                  </a:lnTo>
                  <a:lnTo>
                    <a:pt x="646" y="861"/>
                  </a:lnTo>
                  <a:lnTo>
                    <a:pt x="323" y="1184"/>
                  </a:lnTo>
                  <a:lnTo>
                    <a:pt x="108" y="1507"/>
                  </a:lnTo>
                  <a:lnTo>
                    <a:pt x="0" y="1937"/>
                  </a:lnTo>
                  <a:lnTo>
                    <a:pt x="108" y="2368"/>
                  </a:lnTo>
                  <a:lnTo>
                    <a:pt x="323" y="2798"/>
                  </a:lnTo>
                  <a:lnTo>
                    <a:pt x="861" y="3228"/>
                  </a:lnTo>
                  <a:lnTo>
                    <a:pt x="1507" y="3659"/>
                  </a:lnTo>
                  <a:lnTo>
                    <a:pt x="2367" y="3874"/>
                  </a:lnTo>
                  <a:lnTo>
                    <a:pt x="3335" y="3981"/>
                  </a:lnTo>
                  <a:lnTo>
                    <a:pt x="3981" y="3981"/>
                  </a:lnTo>
                  <a:lnTo>
                    <a:pt x="4519" y="3766"/>
                  </a:lnTo>
                  <a:lnTo>
                    <a:pt x="5057" y="3659"/>
                  </a:lnTo>
                  <a:lnTo>
                    <a:pt x="5595" y="3444"/>
                  </a:lnTo>
                  <a:lnTo>
                    <a:pt x="6025" y="3121"/>
                  </a:lnTo>
                  <a:lnTo>
                    <a:pt x="6240" y="2798"/>
                  </a:lnTo>
                  <a:lnTo>
                    <a:pt x="6456" y="2368"/>
                  </a:lnTo>
                  <a:lnTo>
                    <a:pt x="6563" y="1937"/>
                  </a:lnTo>
                  <a:lnTo>
                    <a:pt x="6456" y="1507"/>
                  </a:lnTo>
                  <a:lnTo>
                    <a:pt x="6240" y="1184"/>
                  </a:lnTo>
                  <a:lnTo>
                    <a:pt x="5810" y="646"/>
                  </a:lnTo>
                  <a:lnTo>
                    <a:pt x="5057" y="324"/>
                  </a:lnTo>
                  <a:lnTo>
                    <a:pt x="4304" y="108"/>
                  </a:lnTo>
                  <a:lnTo>
                    <a:pt x="333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3" name="Google Shape;6853;p58"/>
            <p:cNvSpPr/>
            <p:nvPr/>
          </p:nvSpPr>
          <p:spPr>
            <a:xfrm>
              <a:off x="-646800" y="3918550"/>
              <a:ext cx="156025" cy="91475"/>
            </a:xfrm>
            <a:custGeom>
              <a:avLst/>
              <a:gdLst/>
              <a:ahLst/>
              <a:cxnLst/>
              <a:rect l="l" t="t" r="r" b="b"/>
              <a:pathLst>
                <a:path w="6241" h="3659" extrusionOk="0">
                  <a:moveTo>
                    <a:pt x="3120" y="0"/>
                  </a:moveTo>
                  <a:lnTo>
                    <a:pt x="2475" y="108"/>
                  </a:lnTo>
                  <a:lnTo>
                    <a:pt x="1829" y="216"/>
                  </a:lnTo>
                  <a:lnTo>
                    <a:pt x="1399" y="323"/>
                  </a:lnTo>
                  <a:lnTo>
                    <a:pt x="861" y="538"/>
                  </a:lnTo>
                  <a:lnTo>
                    <a:pt x="538" y="861"/>
                  </a:lnTo>
                  <a:lnTo>
                    <a:pt x="216" y="1184"/>
                  </a:lnTo>
                  <a:lnTo>
                    <a:pt x="0" y="1507"/>
                  </a:lnTo>
                  <a:lnTo>
                    <a:pt x="0" y="1829"/>
                  </a:lnTo>
                  <a:lnTo>
                    <a:pt x="0" y="2260"/>
                  </a:lnTo>
                  <a:lnTo>
                    <a:pt x="216" y="2582"/>
                  </a:lnTo>
                  <a:lnTo>
                    <a:pt x="538" y="2905"/>
                  </a:lnTo>
                  <a:lnTo>
                    <a:pt x="861" y="3120"/>
                  </a:lnTo>
                  <a:lnTo>
                    <a:pt x="1399" y="3336"/>
                  </a:lnTo>
                  <a:lnTo>
                    <a:pt x="1829" y="3551"/>
                  </a:lnTo>
                  <a:lnTo>
                    <a:pt x="2475" y="3658"/>
                  </a:lnTo>
                  <a:lnTo>
                    <a:pt x="3658" y="3658"/>
                  </a:lnTo>
                  <a:lnTo>
                    <a:pt x="4304" y="3551"/>
                  </a:lnTo>
                  <a:lnTo>
                    <a:pt x="4842" y="3336"/>
                  </a:lnTo>
                  <a:lnTo>
                    <a:pt x="5272" y="3120"/>
                  </a:lnTo>
                  <a:lnTo>
                    <a:pt x="5703" y="2905"/>
                  </a:lnTo>
                  <a:lnTo>
                    <a:pt x="5918" y="2582"/>
                  </a:lnTo>
                  <a:lnTo>
                    <a:pt x="6133" y="2260"/>
                  </a:lnTo>
                  <a:lnTo>
                    <a:pt x="6241" y="1829"/>
                  </a:lnTo>
                  <a:lnTo>
                    <a:pt x="6133" y="1507"/>
                  </a:lnTo>
                  <a:lnTo>
                    <a:pt x="5918" y="1184"/>
                  </a:lnTo>
                  <a:lnTo>
                    <a:pt x="5703" y="861"/>
                  </a:lnTo>
                  <a:lnTo>
                    <a:pt x="5272" y="538"/>
                  </a:lnTo>
                  <a:lnTo>
                    <a:pt x="4842" y="323"/>
                  </a:lnTo>
                  <a:lnTo>
                    <a:pt x="4304" y="216"/>
                  </a:lnTo>
                  <a:lnTo>
                    <a:pt x="3658" y="108"/>
                  </a:lnTo>
                  <a:lnTo>
                    <a:pt x="312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4" name="Google Shape;6854;p58"/>
            <p:cNvSpPr/>
            <p:nvPr/>
          </p:nvSpPr>
          <p:spPr>
            <a:xfrm>
              <a:off x="-668325" y="3657650"/>
              <a:ext cx="381975" cy="691275"/>
            </a:xfrm>
            <a:custGeom>
              <a:avLst/>
              <a:gdLst/>
              <a:ahLst/>
              <a:cxnLst/>
              <a:rect l="l" t="t" r="r" b="b"/>
              <a:pathLst>
                <a:path w="15279" h="27651" extrusionOk="0">
                  <a:moveTo>
                    <a:pt x="1" y="0"/>
                  </a:moveTo>
                  <a:lnTo>
                    <a:pt x="1" y="18828"/>
                  </a:lnTo>
                  <a:lnTo>
                    <a:pt x="15171" y="27650"/>
                  </a:lnTo>
                  <a:lnTo>
                    <a:pt x="15278" y="8930"/>
                  </a:lnTo>
                  <a:lnTo>
                    <a:pt x="1" y="0"/>
                  </a:lnTo>
                  <a:close/>
                </a:path>
              </a:pathLst>
            </a:custGeom>
            <a:solidFill>
              <a:srgbClr val="FA8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5" name="Google Shape;6855;p58"/>
            <p:cNvSpPr/>
            <p:nvPr/>
          </p:nvSpPr>
          <p:spPr>
            <a:xfrm>
              <a:off x="-671000" y="3654950"/>
              <a:ext cx="387325" cy="696650"/>
            </a:xfrm>
            <a:custGeom>
              <a:avLst/>
              <a:gdLst/>
              <a:ahLst/>
              <a:cxnLst/>
              <a:rect l="l" t="t" r="r" b="b"/>
              <a:pathLst>
                <a:path w="15493" h="27866" extrusionOk="0">
                  <a:moveTo>
                    <a:pt x="323" y="344"/>
                  </a:moveTo>
                  <a:lnTo>
                    <a:pt x="15170" y="9146"/>
                  </a:lnTo>
                  <a:lnTo>
                    <a:pt x="15062" y="27435"/>
                  </a:lnTo>
                  <a:lnTo>
                    <a:pt x="323" y="18829"/>
                  </a:lnTo>
                  <a:lnTo>
                    <a:pt x="323" y="344"/>
                  </a:lnTo>
                  <a:close/>
                  <a:moveTo>
                    <a:pt x="108" y="1"/>
                  </a:moveTo>
                  <a:lnTo>
                    <a:pt x="0" y="108"/>
                  </a:lnTo>
                  <a:lnTo>
                    <a:pt x="0" y="18936"/>
                  </a:lnTo>
                  <a:lnTo>
                    <a:pt x="108" y="19044"/>
                  </a:lnTo>
                  <a:lnTo>
                    <a:pt x="15170" y="27866"/>
                  </a:lnTo>
                  <a:lnTo>
                    <a:pt x="15385" y="27866"/>
                  </a:lnTo>
                  <a:lnTo>
                    <a:pt x="15385" y="27758"/>
                  </a:lnTo>
                  <a:lnTo>
                    <a:pt x="15493" y="9038"/>
                  </a:lnTo>
                  <a:lnTo>
                    <a:pt x="15385" y="8823"/>
                  </a:lnTo>
                  <a:lnTo>
                    <a:pt x="215"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6" name="Google Shape;6856;p58"/>
            <p:cNvSpPr/>
            <p:nvPr/>
          </p:nvSpPr>
          <p:spPr>
            <a:xfrm>
              <a:off x="-289075" y="3520475"/>
              <a:ext cx="613275" cy="828450"/>
            </a:xfrm>
            <a:custGeom>
              <a:avLst/>
              <a:gdLst/>
              <a:ahLst/>
              <a:cxnLst/>
              <a:rect l="l" t="t" r="r" b="b"/>
              <a:pathLst>
                <a:path w="24531" h="33138" extrusionOk="0">
                  <a:moveTo>
                    <a:pt x="24530" y="1"/>
                  </a:moveTo>
                  <a:lnTo>
                    <a:pt x="108" y="14417"/>
                  </a:lnTo>
                  <a:lnTo>
                    <a:pt x="1" y="33137"/>
                  </a:lnTo>
                  <a:lnTo>
                    <a:pt x="24530" y="18936"/>
                  </a:lnTo>
                  <a:lnTo>
                    <a:pt x="24530"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7" name="Google Shape;6857;p58"/>
            <p:cNvSpPr/>
            <p:nvPr/>
          </p:nvSpPr>
          <p:spPr>
            <a:xfrm>
              <a:off x="-291775" y="3517775"/>
              <a:ext cx="618650" cy="833825"/>
            </a:xfrm>
            <a:custGeom>
              <a:avLst/>
              <a:gdLst/>
              <a:ahLst/>
              <a:cxnLst/>
              <a:rect l="l" t="t" r="r" b="b"/>
              <a:pathLst>
                <a:path w="24746" h="33353" extrusionOk="0">
                  <a:moveTo>
                    <a:pt x="24423" y="431"/>
                  </a:moveTo>
                  <a:lnTo>
                    <a:pt x="24423" y="18936"/>
                  </a:lnTo>
                  <a:lnTo>
                    <a:pt x="324" y="32922"/>
                  </a:lnTo>
                  <a:lnTo>
                    <a:pt x="431" y="14570"/>
                  </a:lnTo>
                  <a:lnTo>
                    <a:pt x="431" y="14570"/>
                  </a:lnTo>
                  <a:lnTo>
                    <a:pt x="24423" y="431"/>
                  </a:lnTo>
                  <a:close/>
                  <a:moveTo>
                    <a:pt x="24531" y="1"/>
                  </a:moveTo>
                  <a:lnTo>
                    <a:pt x="109" y="14310"/>
                  </a:lnTo>
                  <a:lnTo>
                    <a:pt x="1" y="14525"/>
                  </a:lnTo>
                  <a:lnTo>
                    <a:pt x="1" y="33245"/>
                  </a:lnTo>
                  <a:lnTo>
                    <a:pt x="1" y="33353"/>
                  </a:lnTo>
                  <a:lnTo>
                    <a:pt x="216" y="33353"/>
                  </a:lnTo>
                  <a:lnTo>
                    <a:pt x="24638" y="19151"/>
                  </a:lnTo>
                  <a:lnTo>
                    <a:pt x="24746" y="19044"/>
                  </a:lnTo>
                  <a:lnTo>
                    <a:pt x="24746" y="109"/>
                  </a:lnTo>
                  <a:lnTo>
                    <a:pt x="24638" y="1"/>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8" name="Google Shape;6858;p58"/>
            <p:cNvSpPr/>
            <p:nvPr/>
          </p:nvSpPr>
          <p:spPr>
            <a:xfrm>
              <a:off x="-665625" y="3297225"/>
              <a:ext cx="989825" cy="583700"/>
            </a:xfrm>
            <a:custGeom>
              <a:avLst/>
              <a:gdLst/>
              <a:ahLst/>
              <a:cxnLst/>
              <a:rect l="l" t="t" r="r" b="b"/>
              <a:pathLst>
                <a:path w="39593" h="23348" extrusionOk="0">
                  <a:moveTo>
                    <a:pt x="24207" y="1"/>
                  </a:moveTo>
                  <a:lnTo>
                    <a:pt x="0" y="14417"/>
                  </a:lnTo>
                  <a:lnTo>
                    <a:pt x="15170" y="23347"/>
                  </a:lnTo>
                  <a:lnTo>
                    <a:pt x="39592" y="8931"/>
                  </a:lnTo>
                  <a:lnTo>
                    <a:pt x="2420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9" name="Google Shape;6859;p58"/>
            <p:cNvSpPr/>
            <p:nvPr/>
          </p:nvSpPr>
          <p:spPr>
            <a:xfrm>
              <a:off x="-671000" y="3294550"/>
              <a:ext cx="997875" cy="589050"/>
            </a:xfrm>
            <a:custGeom>
              <a:avLst/>
              <a:gdLst/>
              <a:ahLst/>
              <a:cxnLst/>
              <a:rect l="l" t="t" r="r" b="b"/>
              <a:pathLst>
                <a:path w="39915" h="23562" extrusionOk="0">
                  <a:moveTo>
                    <a:pt x="24422" y="323"/>
                  </a:moveTo>
                  <a:lnTo>
                    <a:pt x="39515" y="9039"/>
                  </a:lnTo>
                  <a:lnTo>
                    <a:pt x="39515" y="9039"/>
                  </a:lnTo>
                  <a:lnTo>
                    <a:pt x="15385" y="23239"/>
                  </a:lnTo>
                  <a:lnTo>
                    <a:pt x="538" y="14524"/>
                  </a:lnTo>
                  <a:lnTo>
                    <a:pt x="24422" y="323"/>
                  </a:lnTo>
                  <a:close/>
                  <a:moveTo>
                    <a:pt x="24315" y="0"/>
                  </a:moveTo>
                  <a:lnTo>
                    <a:pt x="108" y="14417"/>
                  </a:lnTo>
                  <a:lnTo>
                    <a:pt x="0" y="14524"/>
                  </a:lnTo>
                  <a:lnTo>
                    <a:pt x="108" y="14632"/>
                  </a:lnTo>
                  <a:lnTo>
                    <a:pt x="15278" y="23562"/>
                  </a:lnTo>
                  <a:lnTo>
                    <a:pt x="15493" y="23562"/>
                  </a:lnTo>
                  <a:lnTo>
                    <a:pt x="39807" y="9145"/>
                  </a:lnTo>
                  <a:lnTo>
                    <a:pt x="39915" y="9038"/>
                  </a:lnTo>
                  <a:lnTo>
                    <a:pt x="39807" y="8930"/>
                  </a:lnTo>
                  <a:lnTo>
                    <a:pt x="24530" y="0"/>
                  </a:lnTo>
                  <a:close/>
                </a:path>
              </a:pathLst>
            </a:custGeom>
            <a:solidFill>
              <a:srgbClr val="252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0" name="Google Shape;6860;p58"/>
            <p:cNvSpPr/>
            <p:nvPr/>
          </p:nvSpPr>
          <p:spPr>
            <a:xfrm>
              <a:off x="-227225" y="3630750"/>
              <a:ext cx="505700" cy="433075"/>
            </a:xfrm>
            <a:custGeom>
              <a:avLst/>
              <a:gdLst/>
              <a:ahLst/>
              <a:cxnLst/>
              <a:rect l="l" t="t" r="r" b="b"/>
              <a:pathLst>
                <a:path w="20228" h="17323" extrusionOk="0">
                  <a:moveTo>
                    <a:pt x="20227" y="1"/>
                  </a:moveTo>
                  <a:lnTo>
                    <a:pt x="1" y="11835"/>
                  </a:lnTo>
                  <a:lnTo>
                    <a:pt x="1" y="17322"/>
                  </a:lnTo>
                  <a:lnTo>
                    <a:pt x="20227" y="5488"/>
                  </a:lnTo>
                  <a:lnTo>
                    <a:pt x="2022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1" name="Google Shape;6861;p58"/>
            <p:cNvSpPr/>
            <p:nvPr/>
          </p:nvSpPr>
          <p:spPr>
            <a:xfrm>
              <a:off x="-227225" y="3802900"/>
              <a:ext cx="505700" cy="433050"/>
            </a:xfrm>
            <a:custGeom>
              <a:avLst/>
              <a:gdLst/>
              <a:ahLst/>
              <a:cxnLst/>
              <a:rect l="l" t="t" r="r" b="b"/>
              <a:pathLst>
                <a:path w="20228" h="17322" extrusionOk="0">
                  <a:moveTo>
                    <a:pt x="20227" y="0"/>
                  </a:moveTo>
                  <a:lnTo>
                    <a:pt x="1" y="11835"/>
                  </a:lnTo>
                  <a:lnTo>
                    <a:pt x="1" y="17322"/>
                  </a:lnTo>
                  <a:lnTo>
                    <a:pt x="20227" y="5487"/>
                  </a:lnTo>
                  <a:lnTo>
                    <a:pt x="2022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748"/>
        <p:cNvGrpSpPr/>
        <p:nvPr/>
      </p:nvGrpSpPr>
      <p:grpSpPr>
        <a:xfrm>
          <a:off x="0" y="0"/>
          <a:ext cx="0" cy="0"/>
          <a:chOff x="0" y="0"/>
          <a:chExt cx="0" cy="0"/>
        </a:xfrm>
      </p:grpSpPr>
      <p:sp>
        <p:nvSpPr>
          <p:cNvPr id="4749" name="Google Shape;4749;p43"/>
          <p:cNvSpPr txBox="1">
            <a:spLocks noGrp="1"/>
          </p:cNvSpPr>
          <p:nvPr>
            <p:ph type="title"/>
          </p:nvPr>
        </p:nvSpPr>
        <p:spPr>
          <a:xfrm>
            <a:off x="457200" y="411475"/>
            <a:ext cx="8229600" cy="48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dk1"/>
                </a:solidFill>
              </a:rPr>
              <a:t>Rack System Holding Cost</a:t>
            </a:r>
            <a:endParaRPr dirty="0"/>
          </a:p>
        </p:txBody>
      </p:sp>
      <p:sp>
        <p:nvSpPr>
          <p:cNvPr id="4750" name="Google Shape;4750;p43"/>
          <p:cNvSpPr/>
          <p:nvPr/>
        </p:nvSpPr>
        <p:spPr>
          <a:xfrm>
            <a:off x="2738713" y="968925"/>
            <a:ext cx="3666600" cy="36666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4751" name="Google Shape;4751;p43"/>
          <p:cNvSpPr/>
          <p:nvPr/>
        </p:nvSpPr>
        <p:spPr>
          <a:xfrm>
            <a:off x="3272725" y="1502900"/>
            <a:ext cx="2598600" cy="2598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53" name="Google Shape;4753;p43"/>
          <p:cNvSpPr/>
          <p:nvPr/>
        </p:nvSpPr>
        <p:spPr>
          <a:xfrm>
            <a:off x="2239038" y="1346779"/>
            <a:ext cx="1186500" cy="444600"/>
          </a:xfrm>
          <a:prstGeom prst="roundRect">
            <a:avLst>
              <a:gd name="adj" fmla="val 50000"/>
            </a:avLst>
          </a:prstGeom>
          <a:solidFill>
            <a:schemeClr val="accent5"/>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1700" b="1">
                <a:solidFill>
                  <a:schemeClr val="lt1"/>
                </a:solidFill>
                <a:latin typeface="Fira Sans"/>
                <a:ea typeface="Fira Sans"/>
                <a:cs typeface="Fira Sans"/>
                <a:sym typeface="Fira Sans"/>
              </a:rPr>
              <a:t>01</a:t>
            </a:r>
            <a:endParaRPr sz="1700" b="1">
              <a:solidFill>
                <a:schemeClr val="lt1"/>
              </a:solidFill>
              <a:latin typeface="Fira Sans"/>
              <a:ea typeface="Fira Sans"/>
              <a:cs typeface="Fira Sans"/>
              <a:sym typeface="Fira Sans"/>
            </a:endParaRPr>
          </a:p>
        </p:txBody>
      </p:sp>
      <p:sp>
        <p:nvSpPr>
          <p:cNvPr id="4754" name="Google Shape;4754;p43"/>
          <p:cNvSpPr/>
          <p:nvPr/>
        </p:nvSpPr>
        <p:spPr>
          <a:xfrm>
            <a:off x="2239038" y="3327400"/>
            <a:ext cx="1186500" cy="444600"/>
          </a:xfrm>
          <a:prstGeom prst="roundRect">
            <a:avLst>
              <a:gd name="adj" fmla="val 50000"/>
            </a:avLst>
          </a:prstGeom>
          <a:solidFill>
            <a:schemeClr val="accent3"/>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1700" b="1">
                <a:solidFill>
                  <a:schemeClr val="lt1"/>
                </a:solidFill>
                <a:latin typeface="Fira Sans"/>
                <a:ea typeface="Fira Sans"/>
                <a:cs typeface="Fira Sans"/>
                <a:sym typeface="Fira Sans"/>
              </a:rPr>
              <a:t>03</a:t>
            </a:r>
            <a:endParaRPr sz="1700" b="1">
              <a:solidFill>
                <a:schemeClr val="lt1"/>
              </a:solidFill>
              <a:latin typeface="Fira Sans"/>
              <a:ea typeface="Fira Sans"/>
              <a:cs typeface="Fira Sans"/>
              <a:sym typeface="Fira Sans"/>
            </a:endParaRPr>
          </a:p>
        </p:txBody>
      </p:sp>
      <p:sp>
        <p:nvSpPr>
          <p:cNvPr id="4755" name="Google Shape;4755;p43"/>
          <p:cNvSpPr/>
          <p:nvPr/>
        </p:nvSpPr>
        <p:spPr>
          <a:xfrm>
            <a:off x="5718463" y="1346779"/>
            <a:ext cx="1186500" cy="444600"/>
          </a:xfrm>
          <a:prstGeom prst="roundRect">
            <a:avLst>
              <a:gd name="adj" fmla="val 50000"/>
            </a:avLst>
          </a:prstGeom>
          <a:solidFill>
            <a:schemeClr val="accent2"/>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1100"/>
              <a:buFont typeface="Arial"/>
              <a:buNone/>
            </a:pPr>
            <a:r>
              <a:rPr lang="en" sz="1700" b="1">
                <a:solidFill>
                  <a:schemeClr val="lt1"/>
                </a:solidFill>
                <a:latin typeface="Fira Sans"/>
                <a:ea typeface="Fira Sans"/>
                <a:cs typeface="Fira Sans"/>
                <a:sym typeface="Fira Sans"/>
              </a:rPr>
              <a:t>02</a:t>
            </a:r>
            <a:endParaRPr sz="1700" b="1">
              <a:solidFill>
                <a:schemeClr val="lt1"/>
              </a:solidFill>
              <a:latin typeface="Fira Sans"/>
              <a:ea typeface="Fira Sans"/>
              <a:cs typeface="Fira Sans"/>
              <a:sym typeface="Fira Sans"/>
            </a:endParaRPr>
          </a:p>
        </p:txBody>
      </p:sp>
      <p:sp>
        <p:nvSpPr>
          <p:cNvPr id="4756" name="Google Shape;4756;p43"/>
          <p:cNvSpPr/>
          <p:nvPr/>
        </p:nvSpPr>
        <p:spPr>
          <a:xfrm>
            <a:off x="5718463" y="3327400"/>
            <a:ext cx="1186500" cy="444600"/>
          </a:xfrm>
          <a:prstGeom prst="roundRect">
            <a:avLst>
              <a:gd name="adj" fmla="val 50000"/>
            </a:avLst>
          </a:prstGeom>
          <a:solidFill>
            <a:schemeClr val="accent4"/>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1100"/>
              <a:buFont typeface="Arial"/>
              <a:buNone/>
            </a:pPr>
            <a:r>
              <a:rPr lang="en" sz="1700" b="1">
                <a:solidFill>
                  <a:schemeClr val="lt1"/>
                </a:solidFill>
                <a:latin typeface="Fira Sans"/>
                <a:ea typeface="Fira Sans"/>
                <a:cs typeface="Fira Sans"/>
                <a:sym typeface="Fira Sans"/>
              </a:rPr>
              <a:t>04</a:t>
            </a:r>
            <a:endParaRPr sz="1700" b="1">
              <a:solidFill>
                <a:schemeClr val="lt1"/>
              </a:solidFill>
              <a:latin typeface="Fira Sans"/>
              <a:ea typeface="Fira Sans"/>
              <a:cs typeface="Fira Sans"/>
              <a:sym typeface="Fira Sans"/>
            </a:endParaRPr>
          </a:p>
        </p:txBody>
      </p:sp>
      <p:sp>
        <p:nvSpPr>
          <p:cNvPr id="4757" name="Google Shape;4757;p43"/>
          <p:cNvSpPr txBox="1"/>
          <p:nvPr/>
        </p:nvSpPr>
        <p:spPr>
          <a:xfrm>
            <a:off x="6811182" y="1324751"/>
            <a:ext cx="1435800" cy="429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US" b="1" dirty="0">
                <a:solidFill>
                  <a:schemeClr val="accent2"/>
                </a:solidFill>
                <a:latin typeface="Fira Sans"/>
                <a:ea typeface="Fira Sans"/>
                <a:cs typeface="Fira Sans"/>
                <a:sym typeface="Fira Sans"/>
              </a:rPr>
              <a:t>The useful life </a:t>
            </a:r>
          </a:p>
        </p:txBody>
      </p:sp>
      <p:sp>
        <p:nvSpPr>
          <p:cNvPr id="4758" name="Google Shape;4758;p43"/>
          <p:cNvSpPr txBox="1"/>
          <p:nvPr/>
        </p:nvSpPr>
        <p:spPr>
          <a:xfrm>
            <a:off x="6904962" y="3373402"/>
            <a:ext cx="1815578" cy="429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US" b="1" dirty="0">
                <a:solidFill>
                  <a:schemeClr val="accent4"/>
                </a:solidFill>
                <a:latin typeface="Fira Sans"/>
                <a:ea typeface="Fira Sans"/>
                <a:cs typeface="Fira Sans"/>
                <a:sym typeface="Fira Sans"/>
              </a:rPr>
              <a:t>Annual holding cost</a:t>
            </a:r>
          </a:p>
        </p:txBody>
      </p:sp>
      <p:sp>
        <p:nvSpPr>
          <p:cNvPr id="4759" name="Google Shape;4759;p43"/>
          <p:cNvSpPr txBox="1"/>
          <p:nvPr/>
        </p:nvSpPr>
        <p:spPr>
          <a:xfrm>
            <a:off x="1003162" y="3318600"/>
            <a:ext cx="1435800"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b="1" dirty="0">
                <a:solidFill>
                  <a:schemeClr val="accent3"/>
                </a:solidFill>
                <a:latin typeface="Fira Sans"/>
                <a:ea typeface="Fira Sans"/>
                <a:cs typeface="Fira Sans"/>
                <a:sym typeface="Fira Sans"/>
              </a:rPr>
              <a:t>The capacity</a:t>
            </a:r>
          </a:p>
        </p:txBody>
      </p:sp>
      <p:sp>
        <p:nvSpPr>
          <p:cNvPr id="4760" name="Google Shape;4760;p43"/>
          <p:cNvSpPr txBox="1"/>
          <p:nvPr/>
        </p:nvSpPr>
        <p:spPr>
          <a:xfrm>
            <a:off x="1053076" y="1338392"/>
            <a:ext cx="1435800"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dirty="0">
                <a:solidFill>
                  <a:schemeClr val="accent5"/>
                </a:solidFill>
                <a:latin typeface="Fira Sans"/>
                <a:ea typeface="Fira Sans"/>
                <a:cs typeface="Fira Sans"/>
                <a:sym typeface="Fira Sans"/>
              </a:rPr>
              <a:t>Initial Cost</a:t>
            </a:r>
            <a:endParaRPr b="1" dirty="0">
              <a:solidFill>
                <a:schemeClr val="accent5"/>
              </a:solidFill>
              <a:latin typeface="Fira Sans"/>
              <a:ea typeface="Fira Sans"/>
              <a:cs typeface="Fira Sans"/>
              <a:sym typeface="Fira Sans"/>
            </a:endParaRPr>
          </a:p>
        </p:txBody>
      </p:sp>
      <p:grpSp>
        <p:nvGrpSpPr>
          <p:cNvPr id="4762" name="Google Shape;4762;p43"/>
          <p:cNvGrpSpPr/>
          <p:nvPr/>
        </p:nvGrpSpPr>
        <p:grpSpPr>
          <a:xfrm>
            <a:off x="912180" y="1095903"/>
            <a:ext cx="210301" cy="274329"/>
            <a:chOff x="-50469125" y="3183175"/>
            <a:chExt cx="233150" cy="301825"/>
          </a:xfrm>
        </p:grpSpPr>
        <p:sp>
          <p:nvSpPr>
            <p:cNvPr id="4763" name="Google Shape;4763;p43"/>
            <p:cNvSpPr/>
            <p:nvPr/>
          </p:nvSpPr>
          <p:spPr>
            <a:xfrm>
              <a:off x="-50388775" y="3227275"/>
              <a:ext cx="70900" cy="70900"/>
            </a:xfrm>
            <a:custGeom>
              <a:avLst/>
              <a:gdLst/>
              <a:ahLst/>
              <a:cxnLst/>
              <a:rect l="l" t="t" r="r" b="b"/>
              <a:pathLst>
                <a:path w="2836" h="2836" extrusionOk="0">
                  <a:moveTo>
                    <a:pt x="1418" y="1072"/>
                  </a:moveTo>
                  <a:cubicBezTo>
                    <a:pt x="1638" y="1072"/>
                    <a:pt x="1796" y="1229"/>
                    <a:pt x="1796" y="1418"/>
                  </a:cubicBezTo>
                  <a:cubicBezTo>
                    <a:pt x="1796" y="1607"/>
                    <a:pt x="1638" y="1765"/>
                    <a:pt x="1418" y="1765"/>
                  </a:cubicBezTo>
                  <a:cubicBezTo>
                    <a:pt x="1229" y="1765"/>
                    <a:pt x="1071" y="1607"/>
                    <a:pt x="1071" y="1418"/>
                  </a:cubicBezTo>
                  <a:cubicBezTo>
                    <a:pt x="1071" y="1229"/>
                    <a:pt x="1229" y="1072"/>
                    <a:pt x="1418" y="1072"/>
                  </a:cubicBezTo>
                  <a:close/>
                  <a:moveTo>
                    <a:pt x="1418" y="1"/>
                  </a:moveTo>
                  <a:cubicBezTo>
                    <a:pt x="630" y="1"/>
                    <a:pt x="0" y="631"/>
                    <a:pt x="0" y="1418"/>
                  </a:cubicBezTo>
                  <a:cubicBezTo>
                    <a:pt x="0" y="2206"/>
                    <a:pt x="630" y="2836"/>
                    <a:pt x="1418" y="2836"/>
                  </a:cubicBezTo>
                  <a:cubicBezTo>
                    <a:pt x="2206" y="2836"/>
                    <a:pt x="2836" y="2206"/>
                    <a:pt x="2836" y="1418"/>
                  </a:cubicBezTo>
                  <a:cubicBezTo>
                    <a:pt x="2836" y="631"/>
                    <a:pt x="2206" y="1"/>
                    <a:pt x="141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64" name="Google Shape;4764;p43"/>
            <p:cNvSpPr/>
            <p:nvPr/>
          </p:nvSpPr>
          <p:spPr>
            <a:xfrm>
              <a:off x="-50469125" y="3290275"/>
              <a:ext cx="233150" cy="194725"/>
            </a:xfrm>
            <a:custGeom>
              <a:avLst/>
              <a:gdLst/>
              <a:ahLst/>
              <a:cxnLst/>
              <a:rect l="l" t="t" r="r" b="b"/>
              <a:pathLst>
                <a:path w="9326" h="7789" extrusionOk="0">
                  <a:moveTo>
                    <a:pt x="4663" y="1072"/>
                  </a:moveTo>
                  <a:lnTo>
                    <a:pt x="6018" y="3907"/>
                  </a:lnTo>
                  <a:cubicBezTo>
                    <a:pt x="5672" y="4034"/>
                    <a:pt x="5356" y="4097"/>
                    <a:pt x="5010" y="4128"/>
                  </a:cubicBezTo>
                  <a:lnTo>
                    <a:pt x="5010" y="3813"/>
                  </a:lnTo>
                  <a:cubicBezTo>
                    <a:pt x="5010" y="3624"/>
                    <a:pt x="4852" y="3466"/>
                    <a:pt x="4663" y="3466"/>
                  </a:cubicBezTo>
                  <a:cubicBezTo>
                    <a:pt x="4443" y="3466"/>
                    <a:pt x="4285" y="3624"/>
                    <a:pt x="4285" y="3813"/>
                  </a:cubicBezTo>
                  <a:lnTo>
                    <a:pt x="4285" y="4128"/>
                  </a:lnTo>
                  <a:cubicBezTo>
                    <a:pt x="3939" y="4097"/>
                    <a:pt x="3592" y="4034"/>
                    <a:pt x="3277" y="3907"/>
                  </a:cubicBezTo>
                  <a:lnTo>
                    <a:pt x="4663" y="1072"/>
                  </a:lnTo>
                  <a:close/>
                  <a:moveTo>
                    <a:pt x="2836" y="1"/>
                  </a:moveTo>
                  <a:lnTo>
                    <a:pt x="1576" y="2647"/>
                  </a:lnTo>
                  <a:cubicBezTo>
                    <a:pt x="1387" y="2395"/>
                    <a:pt x="1229" y="2143"/>
                    <a:pt x="1103" y="1860"/>
                  </a:cubicBezTo>
                  <a:cubicBezTo>
                    <a:pt x="1034" y="1721"/>
                    <a:pt x="914" y="1634"/>
                    <a:pt x="781" y="1634"/>
                  </a:cubicBezTo>
                  <a:cubicBezTo>
                    <a:pt x="732" y="1634"/>
                    <a:pt x="681" y="1645"/>
                    <a:pt x="631" y="1671"/>
                  </a:cubicBezTo>
                  <a:cubicBezTo>
                    <a:pt x="442" y="1734"/>
                    <a:pt x="347" y="1923"/>
                    <a:pt x="442" y="2143"/>
                  </a:cubicBezTo>
                  <a:cubicBezTo>
                    <a:pt x="631" y="2553"/>
                    <a:pt x="914" y="2994"/>
                    <a:pt x="1229" y="3340"/>
                  </a:cubicBezTo>
                  <a:lnTo>
                    <a:pt x="158" y="5546"/>
                  </a:lnTo>
                  <a:cubicBezTo>
                    <a:pt x="1" y="5955"/>
                    <a:pt x="64" y="6396"/>
                    <a:pt x="347" y="6711"/>
                  </a:cubicBezTo>
                  <a:lnTo>
                    <a:pt x="127" y="7247"/>
                  </a:lnTo>
                  <a:cubicBezTo>
                    <a:pt x="32" y="7405"/>
                    <a:pt x="127" y="7657"/>
                    <a:pt x="284" y="7720"/>
                  </a:cubicBezTo>
                  <a:cubicBezTo>
                    <a:pt x="328" y="7746"/>
                    <a:pt x="376" y="7757"/>
                    <a:pt x="425" y="7757"/>
                  </a:cubicBezTo>
                  <a:cubicBezTo>
                    <a:pt x="554" y="7757"/>
                    <a:pt x="688" y="7676"/>
                    <a:pt x="757" y="7562"/>
                  </a:cubicBezTo>
                  <a:lnTo>
                    <a:pt x="977" y="7026"/>
                  </a:lnTo>
                  <a:cubicBezTo>
                    <a:pt x="1025" y="7032"/>
                    <a:pt x="1072" y="7035"/>
                    <a:pt x="1118" y="7035"/>
                  </a:cubicBezTo>
                  <a:cubicBezTo>
                    <a:pt x="1562" y="7035"/>
                    <a:pt x="1937" y="6770"/>
                    <a:pt x="2080" y="6428"/>
                  </a:cubicBezTo>
                  <a:lnTo>
                    <a:pt x="2962" y="4601"/>
                  </a:lnTo>
                  <a:cubicBezTo>
                    <a:pt x="3372" y="4758"/>
                    <a:pt x="3813" y="4884"/>
                    <a:pt x="4285" y="4916"/>
                  </a:cubicBezTo>
                  <a:lnTo>
                    <a:pt x="4285" y="5294"/>
                  </a:lnTo>
                  <a:cubicBezTo>
                    <a:pt x="4285" y="5483"/>
                    <a:pt x="4443" y="5640"/>
                    <a:pt x="4632" y="5640"/>
                  </a:cubicBezTo>
                  <a:cubicBezTo>
                    <a:pt x="4852" y="5640"/>
                    <a:pt x="5010" y="5483"/>
                    <a:pt x="5010" y="5294"/>
                  </a:cubicBezTo>
                  <a:lnTo>
                    <a:pt x="5010" y="4916"/>
                  </a:lnTo>
                  <a:cubicBezTo>
                    <a:pt x="5483" y="4884"/>
                    <a:pt x="5892" y="4821"/>
                    <a:pt x="6333" y="4601"/>
                  </a:cubicBezTo>
                  <a:lnTo>
                    <a:pt x="7215" y="6428"/>
                  </a:lnTo>
                  <a:cubicBezTo>
                    <a:pt x="7365" y="6787"/>
                    <a:pt x="7741" y="7060"/>
                    <a:pt x="8237" y="7060"/>
                  </a:cubicBezTo>
                  <a:cubicBezTo>
                    <a:pt x="8264" y="7060"/>
                    <a:pt x="8291" y="7060"/>
                    <a:pt x="8318" y="7058"/>
                  </a:cubicBezTo>
                  <a:lnTo>
                    <a:pt x="8538" y="7594"/>
                  </a:lnTo>
                  <a:cubicBezTo>
                    <a:pt x="8607" y="7708"/>
                    <a:pt x="8742" y="7789"/>
                    <a:pt x="8871" y="7789"/>
                  </a:cubicBezTo>
                  <a:cubicBezTo>
                    <a:pt x="8920" y="7789"/>
                    <a:pt x="8968" y="7777"/>
                    <a:pt x="9011" y="7751"/>
                  </a:cubicBezTo>
                  <a:cubicBezTo>
                    <a:pt x="9169" y="7562"/>
                    <a:pt x="9263" y="7373"/>
                    <a:pt x="9169" y="7215"/>
                  </a:cubicBezTo>
                  <a:lnTo>
                    <a:pt x="8948" y="6648"/>
                  </a:lnTo>
                  <a:cubicBezTo>
                    <a:pt x="9200" y="6333"/>
                    <a:pt x="9326" y="5924"/>
                    <a:pt x="9137" y="5514"/>
                  </a:cubicBezTo>
                  <a:lnTo>
                    <a:pt x="8066" y="3340"/>
                  </a:lnTo>
                  <a:cubicBezTo>
                    <a:pt x="8381" y="2994"/>
                    <a:pt x="8665" y="2553"/>
                    <a:pt x="8854" y="2143"/>
                  </a:cubicBezTo>
                  <a:cubicBezTo>
                    <a:pt x="8948" y="1923"/>
                    <a:pt x="8854" y="1734"/>
                    <a:pt x="8665" y="1671"/>
                  </a:cubicBezTo>
                  <a:cubicBezTo>
                    <a:pt x="8614" y="1645"/>
                    <a:pt x="8561" y="1634"/>
                    <a:pt x="8509" y="1634"/>
                  </a:cubicBezTo>
                  <a:cubicBezTo>
                    <a:pt x="8369" y="1634"/>
                    <a:pt x="8238" y="1721"/>
                    <a:pt x="8192" y="1860"/>
                  </a:cubicBezTo>
                  <a:cubicBezTo>
                    <a:pt x="8066" y="2143"/>
                    <a:pt x="7908" y="2395"/>
                    <a:pt x="7719" y="2647"/>
                  </a:cubicBezTo>
                  <a:lnTo>
                    <a:pt x="6459" y="1"/>
                  </a:lnTo>
                  <a:cubicBezTo>
                    <a:pt x="6113" y="631"/>
                    <a:pt x="5420" y="1041"/>
                    <a:pt x="4632" y="1041"/>
                  </a:cubicBezTo>
                  <a:cubicBezTo>
                    <a:pt x="3844" y="1041"/>
                    <a:pt x="3183" y="599"/>
                    <a:pt x="283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5" name="Google Shape;4765;p43"/>
            <p:cNvSpPr/>
            <p:nvPr/>
          </p:nvSpPr>
          <p:spPr>
            <a:xfrm>
              <a:off x="-50379325" y="3183175"/>
              <a:ext cx="52775" cy="34675"/>
            </a:xfrm>
            <a:custGeom>
              <a:avLst/>
              <a:gdLst/>
              <a:ahLst/>
              <a:cxnLst/>
              <a:rect l="l" t="t" r="r" b="b"/>
              <a:pathLst>
                <a:path w="2111" h="1387" extrusionOk="0">
                  <a:moveTo>
                    <a:pt x="1071" y="0"/>
                  </a:moveTo>
                  <a:cubicBezTo>
                    <a:pt x="473" y="0"/>
                    <a:pt x="0" y="473"/>
                    <a:pt x="0" y="1071"/>
                  </a:cubicBezTo>
                  <a:lnTo>
                    <a:pt x="0" y="1386"/>
                  </a:lnTo>
                  <a:cubicBezTo>
                    <a:pt x="315" y="1166"/>
                    <a:pt x="662" y="1103"/>
                    <a:pt x="1071" y="1103"/>
                  </a:cubicBezTo>
                  <a:cubicBezTo>
                    <a:pt x="1449" y="1103"/>
                    <a:pt x="1796" y="1166"/>
                    <a:pt x="2111" y="1386"/>
                  </a:cubicBezTo>
                  <a:lnTo>
                    <a:pt x="2111" y="1071"/>
                  </a:lnTo>
                  <a:cubicBezTo>
                    <a:pt x="2111" y="473"/>
                    <a:pt x="1638" y="0"/>
                    <a:pt x="107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66" name="Google Shape;4766;p43"/>
          <p:cNvGrpSpPr/>
          <p:nvPr/>
        </p:nvGrpSpPr>
        <p:grpSpPr>
          <a:xfrm>
            <a:off x="8179468" y="1137773"/>
            <a:ext cx="274332" cy="274321"/>
            <a:chOff x="-31455100" y="3909350"/>
            <a:chExt cx="294600" cy="293800"/>
          </a:xfrm>
        </p:grpSpPr>
        <p:sp>
          <p:nvSpPr>
            <p:cNvPr id="4767" name="Google Shape;4767;p43"/>
            <p:cNvSpPr/>
            <p:nvPr/>
          </p:nvSpPr>
          <p:spPr>
            <a:xfrm>
              <a:off x="-31455100" y="3909350"/>
              <a:ext cx="294600" cy="293800"/>
            </a:xfrm>
            <a:custGeom>
              <a:avLst/>
              <a:gdLst/>
              <a:ahLst/>
              <a:cxnLst/>
              <a:rect l="l" t="t" r="r" b="b"/>
              <a:pathLst>
                <a:path w="11784" h="11752" extrusionOk="0">
                  <a:moveTo>
                    <a:pt x="5199" y="1"/>
                  </a:moveTo>
                  <a:cubicBezTo>
                    <a:pt x="5042" y="1"/>
                    <a:pt x="4916" y="127"/>
                    <a:pt x="4884" y="284"/>
                  </a:cubicBezTo>
                  <a:lnTo>
                    <a:pt x="4727" y="883"/>
                  </a:lnTo>
                  <a:cubicBezTo>
                    <a:pt x="4191" y="977"/>
                    <a:pt x="3655" y="1229"/>
                    <a:pt x="3151" y="1513"/>
                  </a:cubicBezTo>
                  <a:lnTo>
                    <a:pt x="2647" y="1229"/>
                  </a:lnTo>
                  <a:cubicBezTo>
                    <a:pt x="2599" y="1205"/>
                    <a:pt x="2542" y="1195"/>
                    <a:pt x="2482" y="1195"/>
                  </a:cubicBezTo>
                  <a:cubicBezTo>
                    <a:pt x="2386" y="1195"/>
                    <a:pt x="2284" y="1222"/>
                    <a:pt x="2206" y="1261"/>
                  </a:cubicBezTo>
                  <a:lnTo>
                    <a:pt x="1261" y="2206"/>
                  </a:lnTo>
                  <a:cubicBezTo>
                    <a:pt x="1135" y="2332"/>
                    <a:pt x="1135" y="2490"/>
                    <a:pt x="1230" y="2647"/>
                  </a:cubicBezTo>
                  <a:lnTo>
                    <a:pt x="1513" y="3151"/>
                  </a:lnTo>
                  <a:cubicBezTo>
                    <a:pt x="1198" y="3624"/>
                    <a:pt x="978" y="4191"/>
                    <a:pt x="883" y="4726"/>
                  </a:cubicBezTo>
                  <a:lnTo>
                    <a:pt x="284" y="4884"/>
                  </a:lnTo>
                  <a:cubicBezTo>
                    <a:pt x="127" y="4947"/>
                    <a:pt x="1" y="5041"/>
                    <a:pt x="1" y="5199"/>
                  </a:cubicBezTo>
                  <a:lnTo>
                    <a:pt x="1" y="6585"/>
                  </a:lnTo>
                  <a:cubicBezTo>
                    <a:pt x="1" y="6743"/>
                    <a:pt x="127" y="6869"/>
                    <a:pt x="284" y="6900"/>
                  </a:cubicBezTo>
                  <a:lnTo>
                    <a:pt x="883" y="7058"/>
                  </a:lnTo>
                  <a:cubicBezTo>
                    <a:pt x="946" y="7404"/>
                    <a:pt x="1072" y="7782"/>
                    <a:pt x="1230" y="8129"/>
                  </a:cubicBezTo>
                  <a:cubicBezTo>
                    <a:pt x="1504" y="7854"/>
                    <a:pt x="2843" y="6486"/>
                    <a:pt x="2841" y="6486"/>
                  </a:cubicBezTo>
                  <a:lnTo>
                    <a:pt x="2841" y="6486"/>
                  </a:lnTo>
                  <a:cubicBezTo>
                    <a:pt x="2841" y="6486"/>
                    <a:pt x="2839" y="6488"/>
                    <a:pt x="2836" y="6491"/>
                  </a:cubicBezTo>
                  <a:cubicBezTo>
                    <a:pt x="2836" y="6459"/>
                    <a:pt x="2805" y="6050"/>
                    <a:pt x="2805" y="5955"/>
                  </a:cubicBezTo>
                  <a:cubicBezTo>
                    <a:pt x="2773" y="4222"/>
                    <a:pt x="4191" y="2836"/>
                    <a:pt x="5861" y="2836"/>
                  </a:cubicBezTo>
                  <a:cubicBezTo>
                    <a:pt x="7562" y="2836"/>
                    <a:pt x="8948" y="4222"/>
                    <a:pt x="8948" y="5924"/>
                  </a:cubicBezTo>
                  <a:cubicBezTo>
                    <a:pt x="8948" y="7499"/>
                    <a:pt x="7751" y="8822"/>
                    <a:pt x="6113" y="8948"/>
                  </a:cubicBezTo>
                  <a:cubicBezTo>
                    <a:pt x="6066" y="8948"/>
                    <a:pt x="5963" y="8956"/>
                    <a:pt x="5821" y="8956"/>
                  </a:cubicBezTo>
                  <a:cubicBezTo>
                    <a:pt x="5680" y="8956"/>
                    <a:pt x="5499" y="8948"/>
                    <a:pt x="5294" y="8917"/>
                  </a:cubicBezTo>
                  <a:lnTo>
                    <a:pt x="3655" y="10523"/>
                  </a:lnTo>
                  <a:cubicBezTo>
                    <a:pt x="4034" y="10681"/>
                    <a:pt x="4349" y="10807"/>
                    <a:pt x="4727" y="10870"/>
                  </a:cubicBezTo>
                  <a:lnTo>
                    <a:pt x="4884" y="11468"/>
                  </a:lnTo>
                  <a:cubicBezTo>
                    <a:pt x="4916" y="11626"/>
                    <a:pt x="5042" y="11752"/>
                    <a:pt x="5199" y="11752"/>
                  </a:cubicBezTo>
                  <a:lnTo>
                    <a:pt x="6585" y="11752"/>
                  </a:lnTo>
                  <a:cubicBezTo>
                    <a:pt x="6743" y="11752"/>
                    <a:pt x="6869" y="11626"/>
                    <a:pt x="6901" y="11468"/>
                  </a:cubicBezTo>
                  <a:lnTo>
                    <a:pt x="7058" y="10870"/>
                  </a:lnTo>
                  <a:cubicBezTo>
                    <a:pt x="7594" y="10775"/>
                    <a:pt x="8129" y="10523"/>
                    <a:pt x="8633" y="10240"/>
                  </a:cubicBezTo>
                  <a:lnTo>
                    <a:pt x="9137" y="10523"/>
                  </a:lnTo>
                  <a:cubicBezTo>
                    <a:pt x="9185" y="10547"/>
                    <a:pt x="9243" y="10558"/>
                    <a:pt x="9302" y="10558"/>
                  </a:cubicBezTo>
                  <a:cubicBezTo>
                    <a:pt x="9399" y="10558"/>
                    <a:pt x="9501" y="10531"/>
                    <a:pt x="9578" y="10492"/>
                  </a:cubicBezTo>
                  <a:lnTo>
                    <a:pt x="10524" y="9547"/>
                  </a:lnTo>
                  <a:cubicBezTo>
                    <a:pt x="10650" y="9421"/>
                    <a:pt x="10650" y="9263"/>
                    <a:pt x="10555" y="9106"/>
                  </a:cubicBezTo>
                  <a:lnTo>
                    <a:pt x="10303" y="8601"/>
                  </a:lnTo>
                  <a:cubicBezTo>
                    <a:pt x="10618" y="8129"/>
                    <a:pt x="10807" y="7562"/>
                    <a:pt x="10933" y="7026"/>
                  </a:cubicBezTo>
                  <a:lnTo>
                    <a:pt x="11500" y="6869"/>
                  </a:lnTo>
                  <a:cubicBezTo>
                    <a:pt x="11658" y="6806"/>
                    <a:pt x="11784" y="6711"/>
                    <a:pt x="11784" y="6554"/>
                  </a:cubicBezTo>
                  <a:lnTo>
                    <a:pt x="11784" y="5167"/>
                  </a:lnTo>
                  <a:cubicBezTo>
                    <a:pt x="11752" y="5041"/>
                    <a:pt x="11658" y="4915"/>
                    <a:pt x="11500" y="4884"/>
                  </a:cubicBezTo>
                  <a:lnTo>
                    <a:pt x="10902" y="4726"/>
                  </a:lnTo>
                  <a:cubicBezTo>
                    <a:pt x="10807" y="4191"/>
                    <a:pt x="10555" y="3687"/>
                    <a:pt x="10272" y="3151"/>
                  </a:cubicBezTo>
                  <a:lnTo>
                    <a:pt x="10555" y="2647"/>
                  </a:lnTo>
                  <a:cubicBezTo>
                    <a:pt x="10650" y="2521"/>
                    <a:pt x="10587" y="2332"/>
                    <a:pt x="10524" y="2206"/>
                  </a:cubicBezTo>
                  <a:lnTo>
                    <a:pt x="9578" y="1261"/>
                  </a:lnTo>
                  <a:cubicBezTo>
                    <a:pt x="9509" y="1209"/>
                    <a:pt x="9430" y="1185"/>
                    <a:pt x="9347" y="1185"/>
                  </a:cubicBezTo>
                  <a:cubicBezTo>
                    <a:pt x="9279" y="1185"/>
                    <a:pt x="9208" y="1201"/>
                    <a:pt x="9137" y="1229"/>
                  </a:cubicBezTo>
                  <a:lnTo>
                    <a:pt x="8633" y="1513"/>
                  </a:lnTo>
                  <a:cubicBezTo>
                    <a:pt x="8161" y="1198"/>
                    <a:pt x="7594" y="977"/>
                    <a:pt x="7058" y="883"/>
                  </a:cubicBezTo>
                  <a:lnTo>
                    <a:pt x="6901" y="284"/>
                  </a:lnTo>
                  <a:cubicBezTo>
                    <a:pt x="6869" y="127"/>
                    <a:pt x="6743" y="1"/>
                    <a:pt x="658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8" name="Google Shape;4768;p43"/>
            <p:cNvSpPr/>
            <p:nvPr/>
          </p:nvSpPr>
          <p:spPr>
            <a:xfrm>
              <a:off x="-31455100" y="3997350"/>
              <a:ext cx="215050" cy="205025"/>
            </a:xfrm>
            <a:custGeom>
              <a:avLst/>
              <a:gdLst/>
              <a:ahLst/>
              <a:cxnLst/>
              <a:rect l="l" t="t" r="r" b="b"/>
              <a:pathLst>
                <a:path w="8602" h="8201" extrusionOk="0">
                  <a:moveTo>
                    <a:pt x="5939" y="0"/>
                  </a:moveTo>
                  <a:cubicBezTo>
                    <a:pt x="4729" y="0"/>
                    <a:pt x="3750" y="854"/>
                    <a:pt x="3561" y="1963"/>
                  </a:cubicBezTo>
                  <a:cubicBezTo>
                    <a:pt x="3466" y="2404"/>
                    <a:pt x="3498" y="2813"/>
                    <a:pt x="3624" y="3223"/>
                  </a:cubicBezTo>
                  <a:lnTo>
                    <a:pt x="410" y="6468"/>
                  </a:lnTo>
                  <a:cubicBezTo>
                    <a:pt x="1" y="6846"/>
                    <a:pt x="1" y="7507"/>
                    <a:pt x="410" y="7917"/>
                  </a:cubicBezTo>
                  <a:cubicBezTo>
                    <a:pt x="600" y="8106"/>
                    <a:pt x="852" y="8200"/>
                    <a:pt x="1111" y="8200"/>
                  </a:cubicBezTo>
                  <a:cubicBezTo>
                    <a:pt x="1371" y="8200"/>
                    <a:pt x="1639" y="8106"/>
                    <a:pt x="1860" y="7917"/>
                  </a:cubicBezTo>
                  <a:lnTo>
                    <a:pt x="5136" y="4640"/>
                  </a:lnTo>
                  <a:cubicBezTo>
                    <a:pt x="5388" y="4735"/>
                    <a:pt x="5664" y="4782"/>
                    <a:pt x="5947" y="4782"/>
                  </a:cubicBezTo>
                  <a:cubicBezTo>
                    <a:pt x="6231" y="4782"/>
                    <a:pt x="6522" y="4735"/>
                    <a:pt x="6806" y="4640"/>
                  </a:cubicBezTo>
                  <a:cubicBezTo>
                    <a:pt x="7846" y="4294"/>
                    <a:pt x="8602" y="3065"/>
                    <a:pt x="8224" y="1773"/>
                  </a:cubicBezTo>
                  <a:cubicBezTo>
                    <a:pt x="8192" y="1647"/>
                    <a:pt x="8129" y="1553"/>
                    <a:pt x="8003" y="1521"/>
                  </a:cubicBezTo>
                  <a:cubicBezTo>
                    <a:pt x="7972" y="1514"/>
                    <a:pt x="7942" y="1510"/>
                    <a:pt x="7914" y="1510"/>
                  </a:cubicBezTo>
                  <a:cubicBezTo>
                    <a:pt x="7830" y="1510"/>
                    <a:pt x="7759" y="1545"/>
                    <a:pt x="7688" y="1616"/>
                  </a:cubicBezTo>
                  <a:lnTo>
                    <a:pt x="6901" y="2404"/>
                  </a:lnTo>
                  <a:cubicBezTo>
                    <a:pt x="6759" y="2530"/>
                    <a:pt x="6578" y="2593"/>
                    <a:pt x="6400" y="2593"/>
                  </a:cubicBezTo>
                  <a:cubicBezTo>
                    <a:pt x="6223" y="2593"/>
                    <a:pt x="6050" y="2530"/>
                    <a:pt x="5924" y="2404"/>
                  </a:cubicBezTo>
                  <a:cubicBezTo>
                    <a:pt x="5640" y="2120"/>
                    <a:pt x="5640" y="1679"/>
                    <a:pt x="5924" y="1395"/>
                  </a:cubicBezTo>
                  <a:lnTo>
                    <a:pt x="6711" y="608"/>
                  </a:lnTo>
                  <a:cubicBezTo>
                    <a:pt x="6774" y="545"/>
                    <a:pt x="6806" y="419"/>
                    <a:pt x="6774" y="293"/>
                  </a:cubicBezTo>
                  <a:cubicBezTo>
                    <a:pt x="6743" y="198"/>
                    <a:pt x="6648" y="104"/>
                    <a:pt x="6554" y="72"/>
                  </a:cubicBezTo>
                  <a:cubicBezTo>
                    <a:pt x="6344" y="23"/>
                    <a:pt x="6139" y="0"/>
                    <a:pt x="593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69" name="Google Shape;4769;p43"/>
          <p:cNvGrpSpPr/>
          <p:nvPr/>
        </p:nvGrpSpPr>
        <p:grpSpPr>
          <a:xfrm>
            <a:off x="785248" y="3138808"/>
            <a:ext cx="274320" cy="274317"/>
            <a:chOff x="-49766550" y="3920175"/>
            <a:chExt cx="303250" cy="300325"/>
          </a:xfrm>
        </p:grpSpPr>
        <p:sp>
          <p:nvSpPr>
            <p:cNvPr id="4770" name="Google Shape;4770;p43"/>
            <p:cNvSpPr/>
            <p:nvPr/>
          </p:nvSpPr>
          <p:spPr>
            <a:xfrm>
              <a:off x="-49764975" y="3920175"/>
              <a:ext cx="228425" cy="89225"/>
            </a:xfrm>
            <a:custGeom>
              <a:avLst/>
              <a:gdLst/>
              <a:ahLst/>
              <a:cxnLst/>
              <a:rect l="l" t="t" r="r" b="b"/>
              <a:pathLst>
                <a:path w="9137" h="3569" extrusionOk="0">
                  <a:moveTo>
                    <a:pt x="4568" y="1"/>
                  </a:moveTo>
                  <a:cubicBezTo>
                    <a:pt x="2284" y="1"/>
                    <a:pt x="0" y="592"/>
                    <a:pt x="0" y="1773"/>
                  </a:cubicBezTo>
                  <a:cubicBezTo>
                    <a:pt x="0" y="2970"/>
                    <a:pt x="2300" y="3569"/>
                    <a:pt x="4568" y="3569"/>
                  </a:cubicBezTo>
                  <a:cubicBezTo>
                    <a:pt x="6837" y="3569"/>
                    <a:pt x="9137" y="2970"/>
                    <a:pt x="9137" y="1773"/>
                  </a:cubicBezTo>
                  <a:cubicBezTo>
                    <a:pt x="9137" y="592"/>
                    <a:pt x="6852" y="1"/>
                    <a:pt x="456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1" name="Google Shape;4771;p43"/>
            <p:cNvSpPr/>
            <p:nvPr/>
          </p:nvSpPr>
          <p:spPr>
            <a:xfrm>
              <a:off x="-49764975" y="3998350"/>
              <a:ext cx="141775" cy="115800"/>
            </a:xfrm>
            <a:custGeom>
              <a:avLst/>
              <a:gdLst/>
              <a:ahLst/>
              <a:cxnLst/>
              <a:rect l="l" t="t" r="r" b="b"/>
              <a:pathLst>
                <a:path w="5671" h="4632" extrusionOk="0">
                  <a:moveTo>
                    <a:pt x="0" y="1"/>
                  </a:moveTo>
                  <a:lnTo>
                    <a:pt x="0" y="3939"/>
                  </a:lnTo>
                  <a:cubicBezTo>
                    <a:pt x="0" y="4317"/>
                    <a:pt x="315" y="4632"/>
                    <a:pt x="693" y="4632"/>
                  </a:cubicBezTo>
                  <a:cubicBezTo>
                    <a:pt x="1103" y="4632"/>
                    <a:pt x="1418" y="4317"/>
                    <a:pt x="1418" y="3939"/>
                  </a:cubicBezTo>
                  <a:lnTo>
                    <a:pt x="1418" y="2868"/>
                  </a:lnTo>
                  <a:cubicBezTo>
                    <a:pt x="1418" y="2269"/>
                    <a:pt x="1890" y="1796"/>
                    <a:pt x="2457" y="1796"/>
                  </a:cubicBezTo>
                  <a:cubicBezTo>
                    <a:pt x="3056" y="1796"/>
                    <a:pt x="3529" y="2269"/>
                    <a:pt x="3529" y="2868"/>
                  </a:cubicBezTo>
                  <a:lnTo>
                    <a:pt x="3529" y="3592"/>
                  </a:lnTo>
                  <a:cubicBezTo>
                    <a:pt x="3529" y="3781"/>
                    <a:pt x="3686" y="3939"/>
                    <a:pt x="3875" y="3939"/>
                  </a:cubicBezTo>
                  <a:cubicBezTo>
                    <a:pt x="4096" y="3939"/>
                    <a:pt x="4253" y="3781"/>
                    <a:pt x="4253" y="3592"/>
                  </a:cubicBezTo>
                  <a:lnTo>
                    <a:pt x="4253" y="2868"/>
                  </a:lnTo>
                  <a:cubicBezTo>
                    <a:pt x="4253" y="2427"/>
                    <a:pt x="4568" y="1954"/>
                    <a:pt x="5041" y="1828"/>
                  </a:cubicBezTo>
                  <a:cubicBezTo>
                    <a:pt x="5104" y="1796"/>
                    <a:pt x="5198" y="1796"/>
                    <a:pt x="5293" y="1796"/>
                  </a:cubicBezTo>
                  <a:cubicBezTo>
                    <a:pt x="5513" y="1796"/>
                    <a:pt x="5671" y="1639"/>
                    <a:pt x="5671" y="1450"/>
                  </a:cubicBezTo>
                  <a:lnTo>
                    <a:pt x="5671" y="1040"/>
                  </a:lnTo>
                  <a:cubicBezTo>
                    <a:pt x="5293" y="1103"/>
                    <a:pt x="4946" y="1103"/>
                    <a:pt x="4600" y="1103"/>
                  </a:cubicBezTo>
                  <a:cubicBezTo>
                    <a:pt x="2899" y="1103"/>
                    <a:pt x="1008" y="788"/>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2" name="Google Shape;4772;p43"/>
            <p:cNvSpPr/>
            <p:nvPr/>
          </p:nvSpPr>
          <p:spPr>
            <a:xfrm>
              <a:off x="-49627150" y="3996000"/>
              <a:ext cx="163850" cy="148100"/>
            </a:xfrm>
            <a:custGeom>
              <a:avLst/>
              <a:gdLst/>
              <a:ahLst/>
              <a:cxnLst/>
              <a:rect l="l" t="t" r="r" b="b"/>
              <a:pathLst>
                <a:path w="6554" h="5924" extrusionOk="0">
                  <a:moveTo>
                    <a:pt x="3655" y="725"/>
                  </a:moveTo>
                  <a:cubicBezTo>
                    <a:pt x="4348" y="1040"/>
                    <a:pt x="5041" y="1544"/>
                    <a:pt x="5451" y="2206"/>
                  </a:cubicBezTo>
                  <a:cubicBezTo>
                    <a:pt x="5766" y="2678"/>
                    <a:pt x="5860" y="3308"/>
                    <a:pt x="5671" y="3875"/>
                  </a:cubicBezTo>
                  <a:cubicBezTo>
                    <a:pt x="5451" y="4411"/>
                    <a:pt x="5041" y="4852"/>
                    <a:pt x="4443" y="5041"/>
                  </a:cubicBezTo>
                  <a:cubicBezTo>
                    <a:pt x="4171" y="5132"/>
                    <a:pt x="3899" y="5193"/>
                    <a:pt x="3655" y="5198"/>
                  </a:cubicBezTo>
                  <a:lnTo>
                    <a:pt x="3655" y="5198"/>
                  </a:lnTo>
                  <a:lnTo>
                    <a:pt x="3655" y="725"/>
                  </a:lnTo>
                  <a:close/>
                  <a:moveTo>
                    <a:pt x="3718" y="0"/>
                  </a:moveTo>
                  <a:cubicBezTo>
                    <a:pt x="3088" y="599"/>
                    <a:pt x="1985" y="914"/>
                    <a:pt x="820" y="1071"/>
                  </a:cubicBezTo>
                  <a:lnTo>
                    <a:pt x="820" y="1544"/>
                  </a:lnTo>
                  <a:cubicBezTo>
                    <a:pt x="820" y="2048"/>
                    <a:pt x="473" y="2489"/>
                    <a:pt x="0" y="2584"/>
                  </a:cubicBezTo>
                  <a:lnTo>
                    <a:pt x="1009" y="3938"/>
                  </a:lnTo>
                  <a:cubicBezTo>
                    <a:pt x="1619" y="4793"/>
                    <a:pt x="2554" y="5263"/>
                    <a:pt x="3557" y="5263"/>
                  </a:cubicBezTo>
                  <a:cubicBezTo>
                    <a:pt x="3579" y="5263"/>
                    <a:pt x="3601" y="5263"/>
                    <a:pt x="3624" y="5262"/>
                  </a:cubicBezTo>
                  <a:lnTo>
                    <a:pt x="3624" y="5262"/>
                  </a:lnTo>
                  <a:lnTo>
                    <a:pt x="3624" y="5923"/>
                  </a:lnTo>
                  <a:cubicBezTo>
                    <a:pt x="3970" y="5923"/>
                    <a:pt x="4317" y="5829"/>
                    <a:pt x="4632" y="5734"/>
                  </a:cubicBezTo>
                  <a:cubicBezTo>
                    <a:pt x="5419" y="5451"/>
                    <a:pt x="6018" y="4852"/>
                    <a:pt x="6301" y="4096"/>
                  </a:cubicBezTo>
                  <a:cubicBezTo>
                    <a:pt x="6553" y="3371"/>
                    <a:pt x="6459" y="2521"/>
                    <a:pt x="6018" y="1859"/>
                  </a:cubicBezTo>
                  <a:cubicBezTo>
                    <a:pt x="5451" y="1040"/>
                    <a:pt x="4632" y="410"/>
                    <a:pt x="371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3" name="Google Shape;4773;p43"/>
            <p:cNvSpPr/>
            <p:nvPr/>
          </p:nvSpPr>
          <p:spPr>
            <a:xfrm>
              <a:off x="-49766550" y="4061375"/>
              <a:ext cx="230000" cy="159125"/>
            </a:xfrm>
            <a:custGeom>
              <a:avLst/>
              <a:gdLst/>
              <a:ahLst/>
              <a:cxnLst/>
              <a:rect l="l" t="t" r="r" b="b"/>
              <a:pathLst>
                <a:path w="9200" h="6365" extrusionOk="0">
                  <a:moveTo>
                    <a:pt x="2489" y="0"/>
                  </a:moveTo>
                  <a:cubicBezTo>
                    <a:pt x="2300" y="0"/>
                    <a:pt x="2142" y="158"/>
                    <a:pt x="2142" y="347"/>
                  </a:cubicBezTo>
                  <a:lnTo>
                    <a:pt x="2142" y="1418"/>
                  </a:lnTo>
                  <a:cubicBezTo>
                    <a:pt x="2142" y="2205"/>
                    <a:pt x="1481" y="2836"/>
                    <a:pt x="725" y="2836"/>
                  </a:cubicBezTo>
                  <a:cubicBezTo>
                    <a:pt x="441" y="2836"/>
                    <a:pt x="221" y="2741"/>
                    <a:pt x="0" y="2647"/>
                  </a:cubicBezTo>
                  <a:lnTo>
                    <a:pt x="0" y="4600"/>
                  </a:lnTo>
                  <a:cubicBezTo>
                    <a:pt x="0" y="5734"/>
                    <a:pt x="2331" y="6364"/>
                    <a:pt x="4631" y="6364"/>
                  </a:cubicBezTo>
                  <a:cubicBezTo>
                    <a:pt x="6900" y="6364"/>
                    <a:pt x="9200" y="5797"/>
                    <a:pt x="9200" y="4600"/>
                  </a:cubicBezTo>
                  <a:lnTo>
                    <a:pt x="9200" y="3340"/>
                  </a:lnTo>
                  <a:cubicBezTo>
                    <a:pt x="9121" y="3353"/>
                    <a:pt x="9033" y="3360"/>
                    <a:pt x="8938" y="3360"/>
                  </a:cubicBezTo>
                  <a:cubicBezTo>
                    <a:pt x="8153" y="3360"/>
                    <a:pt x="6857" y="2888"/>
                    <a:pt x="5986" y="1764"/>
                  </a:cubicBezTo>
                  <a:lnTo>
                    <a:pt x="4978" y="378"/>
                  </a:lnTo>
                  <a:lnTo>
                    <a:pt x="4978" y="1071"/>
                  </a:lnTo>
                  <a:cubicBezTo>
                    <a:pt x="4978" y="1638"/>
                    <a:pt x="4505" y="2111"/>
                    <a:pt x="3907" y="2111"/>
                  </a:cubicBezTo>
                  <a:cubicBezTo>
                    <a:pt x="3308" y="2111"/>
                    <a:pt x="2836" y="1638"/>
                    <a:pt x="2836" y="1071"/>
                  </a:cubicBezTo>
                  <a:lnTo>
                    <a:pt x="2836" y="347"/>
                  </a:lnTo>
                  <a:cubicBezTo>
                    <a:pt x="2836" y="158"/>
                    <a:pt x="2678" y="0"/>
                    <a:pt x="248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74" name="Google Shape;4774;p43"/>
          <p:cNvGrpSpPr/>
          <p:nvPr/>
        </p:nvGrpSpPr>
        <p:grpSpPr>
          <a:xfrm>
            <a:off x="8679271" y="3236238"/>
            <a:ext cx="274335" cy="274328"/>
            <a:chOff x="5049575" y="4993600"/>
            <a:chExt cx="482050" cy="478925"/>
          </a:xfrm>
        </p:grpSpPr>
        <p:sp>
          <p:nvSpPr>
            <p:cNvPr id="4775" name="Google Shape;4775;p43"/>
            <p:cNvSpPr/>
            <p:nvPr/>
          </p:nvSpPr>
          <p:spPr>
            <a:xfrm>
              <a:off x="5063200" y="5058825"/>
              <a:ext cx="315450" cy="164750"/>
            </a:xfrm>
            <a:custGeom>
              <a:avLst/>
              <a:gdLst/>
              <a:ahLst/>
              <a:cxnLst/>
              <a:rect l="l" t="t" r="r" b="b"/>
              <a:pathLst>
                <a:path w="12618" h="6590" extrusionOk="0">
                  <a:moveTo>
                    <a:pt x="3647" y="1"/>
                  </a:moveTo>
                  <a:lnTo>
                    <a:pt x="169" y="1846"/>
                  </a:lnTo>
                  <a:cubicBezTo>
                    <a:pt x="109" y="1877"/>
                    <a:pt x="51" y="1913"/>
                    <a:pt x="0" y="1952"/>
                  </a:cubicBezTo>
                  <a:lnTo>
                    <a:pt x="8892" y="6589"/>
                  </a:lnTo>
                  <a:lnTo>
                    <a:pt x="12617" y="4746"/>
                  </a:lnTo>
                  <a:lnTo>
                    <a:pt x="364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4776" name="Google Shape;4776;p43"/>
            <p:cNvSpPr/>
            <p:nvPr/>
          </p:nvSpPr>
          <p:spPr>
            <a:xfrm>
              <a:off x="5299425" y="5133350"/>
              <a:ext cx="232200" cy="339175"/>
            </a:xfrm>
            <a:custGeom>
              <a:avLst/>
              <a:gdLst/>
              <a:ahLst/>
              <a:cxnLst/>
              <a:rect l="l" t="t" r="r" b="b"/>
              <a:pathLst>
                <a:path w="9288" h="13567" extrusionOk="0">
                  <a:moveTo>
                    <a:pt x="9284" y="1"/>
                  </a:moveTo>
                  <a:lnTo>
                    <a:pt x="4837" y="2202"/>
                  </a:lnTo>
                  <a:lnTo>
                    <a:pt x="4837" y="4680"/>
                  </a:lnTo>
                  <a:cubicBezTo>
                    <a:pt x="4837" y="4993"/>
                    <a:pt x="4584" y="5246"/>
                    <a:pt x="4271" y="5246"/>
                  </a:cubicBezTo>
                  <a:cubicBezTo>
                    <a:pt x="3957" y="5246"/>
                    <a:pt x="3707" y="4993"/>
                    <a:pt x="3707" y="4680"/>
                  </a:cubicBezTo>
                  <a:lnTo>
                    <a:pt x="3707" y="2762"/>
                  </a:lnTo>
                  <a:lnTo>
                    <a:pt x="1" y="4593"/>
                  </a:lnTo>
                  <a:lnTo>
                    <a:pt x="1" y="13566"/>
                  </a:lnTo>
                  <a:cubicBezTo>
                    <a:pt x="13" y="13560"/>
                    <a:pt x="25" y="13557"/>
                    <a:pt x="37" y="13551"/>
                  </a:cubicBezTo>
                  <a:lnTo>
                    <a:pt x="8553" y="9236"/>
                  </a:lnTo>
                  <a:cubicBezTo>
                    <a:pt x="9004" y="9010"/>
                    <a:pt x="9287" y="8550"/>
                    <a:pt x="9287" y="8047"/>
                  </a:cubicBezTo>
                  <a:lnTo>
                    <a:pt x="9287" y="52"/>
                  </a:lnTo>
                  <a:cubicBezTo>
                    <a:pt x="9287" y="34"/>
                    <a:pt x="9287" y="19"/>
                    <a:pt x="928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4777" name="Google Shape;4777;p43"/>
            <p:cNvSpPr/>
            <p:nvPr/>
          </p:nvSpPr>
          <p:spPr>
            <a:xfrm>
              <a:off x="5184475" y="4993600"/>
              <a:ext cx="334125" cy="168525"/>
            </a:xfrm>
            <a:custGeom>
              <a:avLst/>
              <a:gdLst/>
              <a:ahLst/>
              <a:cxnLst/>
              <a:rect l="l" t="t" r="r" b="b"/>
              <a:pathLst>
                <a:path w="13365" h="6741" extrusionOk="0">
                  <a:moveTo>
                    <a:pt x="4040" y="0"/>
                  </a:moveTo>
                  <a:cubicBezTo>
                    <a:pt x="3830" y="0"/>
                    <a:pt x="3621" y="50"/>
                    <a:pt x="3430" y="149"/>
                  </a:cubicBezTo>
                  <a:lnTo>
                    <a:pt x="0" y="1971"/>
                  </a:lnTo>
                  <a:lnTo>
                    <a:pt x="9013" y="6741"/>
                  </a:lnTo>
                  <a:lnTo>
                    <a:pt x="13364" y="4588"/>
                  </a:lnTo>
                  <a:cubicBezTo>
                    <a:pt x="13298" y="4537"/>
                    <a:pt x="13226" y="4492"/>
                    <a:pt x="13151" y="4455"/>
                  </a:cubicBezTo>
                  <a:lnTo>
                    <a:pt x="4638" y="140"/>
                  </a:lnTo>
                  <a:lnTo>
                    <a:pt x="4635" y="140"/>
                  </a:lnTo>
                  <a:cubicBezTo>
                    <a:pt x="4446" y="47"/>
                    <a:pt x="4243" y="0"/>
                    <a:pt x="40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4778" name="Google Shape;4778;p43"/>
            <p:cNvSpPr/>
            <p:nvPr/>
          </p:nvSpPr>
          <p:spPr>
            <a:xfrm>
              <a:off x="5049575" y="5132450"/>
              <a:ext cx="221650" cy="339925"/>
            </a:xfrm>
            <a:custGeom>
              <a:avLst/>
              <a:gdLst/>
              <a:ahLst/>
              <a:cxnLst/>
              <a:rect l="l" t="t" r="r" b="b"/>
              <a:pathLst>
                <a:path w="8866" h="13597" extrusionOk="0">
                  <a:moveTo>
                    <a:pt x="5803" y="5648"/>
                  </a:moveTo>
                  <a:cubicBezTo>
                    <a:pt x="5997" y="5648"/>
                    <a:pt x="6186" y="5748"/>
                    <a:pt x="6291" y="5927"/>
                  </a:cubicBezTo>
                  <a:cubicBezTo>
                    <a:pt x="6450" y="6195"/>
                    <a:pt x="6360" y="6541"/>
                    <a:pt x="6092" y="6701"/>
                  </a:cubicBezTo>
                  <a:lnTo>
                    <a:pt x="3843" y="8016"/>
                  </a:lnTo>
                  <a:lnTo>
                    <a:pt x="3834" y="8023"/>
                  </a:lnTo>
                  <a:lnTo>
                    <a:pt x="3831" y="8026"/>
                  </a:lnTo>
                  <a:lnTo>
                    <a:pt x="3818" y="8029"/>
                  </a:lnTo>
                  <a:cubicBezTo>
                    <a:pt x="3812" y="8032"/>
                    <a:pt x="3806" y="8035"/>
                    <a:pt x="3800" y="8038"/>
                  </a:cubicBezTo>
                  <a:lnTo>
                    <a:pt x="3785" y="8047"/>
                  </a:lnTo>
                  <a:lnTo>
                    <a:pt x="3767" y="8053"/>
                  </a:lnTo>
                  <a:lnTo>
                    <a:pt x="3752" y="8059"/>
                  </a:lnTo>
                  <a:lnTo>
                    <a:pt x="3734" y="8065"/>
                  </a:lnTo>
                  <a:lnTo>
                    <a:pt x="3716" y="8071"/>
                  </a:lnTo>
                  <a:lnTo>
                    <a:pt x="3698" y="8077"/>
                  </a:lnTo>
                  <a:cubicBezTo>
                    <a:pt x="3692" y="8077"/>
                    <a:pt x="3686" y="8080"/>
                    <a:pt x="3680" y="8080"/>
                  </a:cubicBezTo>
                  <a:cubicBezTo>
                    <a:pt x="3671" y="8083"/>
                    <a:pt x="3668" y="8083"/>
                    <a:pt x="3665" y="8083"/>
                  </a:cubicBezTo>
                  <a:lnTo>
                    <a:pt x="3641" y="8089"/>
                  </a:lnTo>
                  <a:lnTo>
                    <a:pt x="3629" y="8089"/>
                  </a:lnTo>
                  <a:cubicBezTo>
                    <a:pt x="3620" y="8089"/>
                    <a:pt x="3611" y="8092"/>
                    <a:pt x="3602" y="8092"/>
                  </a:cubicBezTo>
                  <a:lnTo>
                    <a:pt x="3484" y="8092"/>
                  </a:lnTo>
                  <a:lnTo>
                    <a:pt x="3466" y="8089"/>
                  </a:lnTo>
                  <a:cubicBezTo>
                    <a:pt x="3460" y="8089"/>
                    <a:pt x="3454" y="8086"/>
                    <a:pt x="3448" y="8086"/>
                  </a:cubicBezTo>
                  <a:cubicBezTo>
                    <a:pt x="3442" y="8083"/>
                    <a:pt x="3436" y="8083"/>
                    <a:pt x="3433" y="8080"/>
                  </a:cubicBezTo>
                  <a:lnTo>
                    <a:pt x="3412" y="8077"/>
                  </a:lnTo>
                  <a:cubicBezTo>
                    <a:pt x="3406" y="8077"/>
                    <a:pt x="3403" y="8074"/>
                    <a:pt x="3397" y="8071"/>
                  </a:cubicBezTo>
                  <a:lnTo>
                    <a:pt x="3376" y="8065"/>
                  </a:lnTo>
                  <a:lnTo>
                    <a:pt x="3361" y="8062"/>
                  </a:lnTo>
                  <a:lnTo>
                    <a:pt x="3343" y="8053"/>
                  </a:lnTo>
                  <a:lnTo>
                    <a:pt x="3328" y="8047"/>
                  </a:lnTo>
                  <a:lnTo>
                    <a:pt x="3310" y="8038"/>
                  </a:lnTo>
                  <a:lnTo>
                    <a:pt x="3295" y="8032"/>
                  </a:lnTo>
                  <a:cubicBezTo>
                    <a:pt x="3289" y="8029"/>
                    <a:pt x="3282" y="8026"/>
                    <a:pt x="3276" y="8019"/>
                  </a:cubicBezTo>
                  <a:lnTo>
                    <a:pt x="3261" y="8013"/>
                  </a:lnTo>
                  <a:lnTo>
                    <a:pt x="3246" y="8001"/>
                  </a:lnTo>
                  <a:cubicBezTo>
                    <a:pt x="3240" y="7998"/>
                    <a:pt x="3237" y="7995"/>
                    <a:pt x="3231" y="7992"/>
                  </a:cubicBezTo>
                  <a:lnTo>
                    <a:pt x="3216" y="7980"/>
                  </a:lnTo>
                  <a:cubicBezTo>
                    <a:pt x="3210" y="7977"/>
                    <a:pt x="3207" y="7974"/>
                    <a:pt x="3201" y="7968"/>
                  </a:cubicBezTo>
                  <a:cubicBezTo>
                    <a:pt x="3198" y="7965"/>
                    <a:pt x="3192" y="7962"/>
                    <a:pt x="3186" y="7956"/>
                  </a:cubicBezTo>
                  <a:lnTo>
                    <a:pt x="3174" y="7944"/>
                  </a:lnTo>
                  <a:lnTo>
                    <a:pt x="3159" y="7932"/>
                  </a:lnTo>
                  <a:lnTo>
                    <a:pt x="3147" y="7917"/>
                  </a:lnTo>
                  <a:cubicBezTo>
                    <a:pt x="3141" y="7914"/>
                    <a:pt x="3138" y="7908"/>
                    <a:pt x="3135" y="7905"/>
                  </a:cubicBezTo>
                  <a:lnTo>
                    <a:pt x="3120" y="7890"/>
                  </a:lnTo>
                  <a:lnTo>
                    <a:pt x="3111" y="7875"/>
                  </a:lnTo>
                  <a:cubicBezTo>
                    <a:pt x="3105" y="7869"/>
                    <a:pt x="3102" y="7863"/>
                    <a:pt x="3096" y="7857"/>
                  </a:cubicBezTo>
                  <a:lnTo>
                    <a:pt x="3087" y="7845"/>
                  </a:lnTo>
                  <a:lnTo>
                    <a:pt x="3075" y="7827"/>
                  </a:lnTo>
                  <a:lnTo>
                    <a:pt x="3069" y="7815"/>
                  </a:lnTo>
                  <a:lnTo>
                    <a:pt x="3069" y="7812"/>
                  </a:lnTo>
                  <a:lnTo>
                    <a:pt x="3063" y="7803"/>
                  </a:lnTo>
                  <a:lnTo>
                    <a:pt x="2415" y="6631"/>
                  </a:lnTo>
                  <a:cubicBezTo>
                    <a:pt x="2265" y="6357"/>
                    <a:pt x="2367" y="6014"/>
                    <a:pt x="2641" y="5863"/>
                  </a:cubicBezTo>
                  <a:lnTo>
                    <a:pt x="2635" y="5863"/>
                  </a:lnTo>
                  <a:cubicBezTo>
                    <a:pt x="2722" y="5816"/>
                    <a:pt x="2815" y="5793"/>
                    <a:pt x="2908" y="5793"/>
                  </a:cubicBezTo>
                  <a:cubicBezTo>
                    <a:pt x="3107" y="5793"/>
                    <a:pt x="3300" y="5899"/>
                    <a:pt x="3403" y="6086"/>
                  </a:cubicBezTo>
                  <a:lnTo>
                    <a:pt x="3770" y="6752"/>
                  </a:lnTo>
                  <a:lnTo>
                    <a:pt x="5520" y="5725"/>
                  </a:lnTo>
                  <a:cubicBezTo>
                    <a:pt x="5609" y="5673"/>
                    <a:pt x="5707" y="5648"/>
                    <a:pt x="5803" y="5648"/>
                  </a:cubicBezTo>
                  <a:close/>
                  <a:moveTo>
                    <a:pt x="6" y="1"/>
                  </a:moveTo>
                  <a:cubicBezTo>
                    <a:pt x="3" y="25"/>
                    <a:pt x="0" y="52"/>
                    <a:pt x="0" y="76"/>
                  </a:cubicBezTo>
                  <a:lnTo>
                    <a:pt x="0" y="8095"/>
                  </a:lnTo>
                  <a:cubicBezTo>
                    <a:pt x="0" y="8589"/>
                    <a:pt x="274" y="9043"/>
                    <a:pt x="714" y="9269"/>
                  </a:cubicBezTo>
                  <a:lnTo>
                    <a:pt x="8820" y="13572"/>
                  </a:lnTo>
                  <a:lnTo>
                    <a:pt x="8826" y="13575"/>
                  </a:lnTo>
                  <a:lnTo>
                    <a:pt x="8865" y="13596"/>
                  </a:lnTo>
                  <a:lnTo>
                    <a:pt x="8865" y="4620"/>
                  </a:lnTo>
                  <a:lnTo>
                    <a:pt x="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4779" name="Google Shape;4779;p43"/>
          <p:cNvSpPr/>
          <p:nvPr/>
        </p:nvSpPr>
        <p:spPr>
          <a:xfrm>
            <a:off x="931555" y="1612037"/>
            <a:ext cx="1731000" cy="501900"/>
          </a:xfrm>
          <a:prstGeom prst="rect">
            <a:avLst/>
          </a:prstGeom>
          <a:noFill/>
          <a:ln>
            <a:noFill/>
          </a:ln>
        </p:spPr>
        <p:txBody>
          <a:bodyPr spcFirstLastPara="1" wrap="square" lIns="270000" tIns="91425" rIns="274300" bIns="91425" anchor="ctr" anchorCtr="0">
            <a:noAutofit/>
          </a:bodyPr>
          <a:lstStyle/>
          <a:p>
            <a:pPr marL="0" marR="0" lvl="0" indent="0" algn="l" rtl="0">
              <a:spcBef>
                <a:spcPts val="0"/>
              </a:spcBef>
              <a:spcAft>
                <a:spcPts val="0"/>
              </a:spcAft>
              <a:buClr>
                <a:srgbClr val="000000"/>
              </a:buClr>
              <a:buSzPts val="1100"/>
              <a:buFont typeface="Arial"/>
              <a:buNone/>
            </a:pPr>
            <a:r>
              <a:rPr lang="en-US" sz="1200" b="1" dirty="0">
                <a:latin typeface="Roboto"/>
                <a:ea typeface="Roboto"/>
                <a:cs typeface="Roboto"/>
                <a:sym typeface="Roboto"/>
              </a:rPr>
              <a:t>48,800 JD </a:t>
            </a:r>
          </a:p>
        </p:txBody>
      </p:sp>
      <p:sp>
        <p:nvSpPr>
          <p:cNvPr id="4780" name="Google Shape;4780;p43"/>
          <p:cNvSpPr/>
          <p:nvPr/>
        </p:nvSpPr>
        <p:spPr>
          <a:xfrm>
            <a:off x="905476" y="3516882"/>
            <a:ext cx="1731000" cy="767573"/>
          </a:xfrm>
          <a:prstGeom prst="rect">
            <a:avLst/>
          </a:prstGeom>
          <a:noFill/>
          <a:ln>
            <a:noFill/>
          </a:ln>
        </p:spPr>
        <p:txBody>
          <a:bodyPr spcFirstLastPara="1" wrap="square" lIns="274300" tIns="91425" rIns="274300" bIns="91425" anchor="ctr" anchorCtr="0">
            <a:noAutofit/>
          </a:bodyPr>
          <a:lstStyle/>
          <a:p>
            <a:pPr marL="0" marR="0" lvl="0" indent="0" algn="l" rtl="0">
              <a:spcBef>
                <a:spcPts val="0"/>
              </a:spcBef>
              <a:spcAft>
                <a:spcPts val="0"/>
              </a:spcAft>
              <a:buClr>
                <a:srgbClr val="000000"/>
              </a:buClr>
              <a:buSzPts val="1100"/>
              <a:buFont typeface="Arial"/>
              <a:buNone/>
            </a:pPr>
            <a:r>
              <a:rPr lang="en" b="1" dirty="0">
                <a:latin typeface="Roboto"/>
                <a:ea typeface="Roboto"/>
                <a:cs typeface="Roboto"/>
                <a:sym typeface="Roboto"/>
              </a:rPr>
              <a:t>416 Ton</a:t>
            </a:r>
            <a:endParaRPr b="1" dirty="0">
              <a:latin typeface="Roboto"/>
              <a:ea typeface="Roboto"/>
              <a:cs typeface="Roboto"/>
              <a:sym typeface="Roboto"/>
            </a:endParaRPr>
          </a:p>
        </p:txBody>
      </p:sp>
      <p:sp>
        <p:nvSpPr>
          <p:cNvPr id="4781" name="Google Shape;4781;p43"/>
          <p:cNvSpPr/>
          <p:nvPr/>
        </p:nvSpPr>
        <p:spPr>
          <a:xfrm>
            <a:off x="6395670" y="1602184"/>
            <a:ext cx="1731000" cy="501900"/>
          </a:xfrm>
          <a:prstGeom prst="rect">
            <a:avLst/>
          </a:prstGeom>
          <a:noFill/>
          <a:ln>
            <a:noFill/>
          </a:ln>
        </p:spPr>
        <p:txBody>
          <a:bodyPr spcFirstLastPara="1" wrap="square" lIns="90000" tIns="91425" rIns="274300" bIns="91425" anchor="ctr" anchorCtr="0">
            <a:noAutofit/>
          </a:bodyPr>
          <a:lstStyle/>
          <a:p>
            <a:pPr marL="0" marR="0" lvl="0" indent="0" algn="r" rtl="0">
              <a:spcBef>
                <a:spcPts val="0"/>
              </a:spcBef>
              <a:spcAft>
                <a:spcPts val="0"/>
              </a:spcAft>
              <a:buClr>
                <a:srgbClr val="000000"/>
              </a:buClr>
              <a:buSzPts val="1100"/>
              <a:buFont typeface="Arial"/>
              <a:buNone/>
            </a:pPr>
            <a:r>
              <a:rPr lang="en" sz="1200" b="1" dirty="0">
                <a:latin typeface="Roboto"/>
                <a:ea typeface="Roboto"/>
                <a:cs typeface="Roboto"/>
                <a:sym typeface="Roboto"/>
              </a:rPr>
              <a:t>30 Years</a:t>
            </a:r>
            <a:endParaRPr sz="1200" b="1" dirty="0">
              <a:latin typeface="Roboto"/>
              <a:ea typeface="Roboto"/>
              <a:cs typeface="Roboto"/>
              <a:sym typeface="Roboto"/>
            </a:endParaRPr>
          </a:p>
        </p:txBody>
      </p:sp>
      <p:sp>
        <p:nvSpPr>
          <p:cNvPr id="4782" name="Google Shape;4782;p43"/>
          <p:cNvSpPr/>
          <p:nvPr/>
        </p:nvSpPr>
        <p:spPr>
          <a:xfrm>
            <a:off x="6623000" y="3582145"/>
            <a:ext cx="1731000" cy="709210"/>
          </a:xfrm>
          <a:prstGeom prst="rect">
            <a:avLst/>
          </a:prstGeom>
          <a:noFill/>
          <a:ln>
            <a:noFill/>
          </a:ln>
        </p:spPr>
        <p:txBody>
          <a:bodyPr spcFirstLastPara="1" wrap="square" lIns="274300" tIns="91425" rIns="274300" bIns="91425" anchor="ctr" anchorCtr="0">
            <a:noAutofit/>
          </a:bodyPr>
          <a:lstStyle/>
          <a:p>
            <a:pPr marL="0" marR="0" lvl="0" indent="0" algn="r" rtl="0">
              <a:spcBef>
                <a:spcPts val="0"/>
              </a:spcBef>
              <a:spcAft>
                <a:spcPts val="0"/>
              </a:spcAft>
              <a:buClr>
                <a:srgbClr val="000000"/>
              </a:buClr>
              <a:buSzPts val="1100"/>
              <a:buFont typeface="Arial"/>
              <a:buNone/>
            </a:pPr>
            <a:r>
              <a:rPr lang="en-US" sz="1200" b="1" dirty="0">
                <a:latin typeface="Roboto"/>
                <a:ea typeface="Roboto"/>
                <a:cs typeface="Roboto"/>
                <a:sym typeface="Roboto"/>
              </a:rPr>
              <a:t>3.9 JD/ton</a:t>
            </a:r>
          </a:p>
        </p:txBody>
      </p:sp>
      <mc:AlternateContent xmlns:mc="http://schemas.openxmlformats.org/markup-compatibility/2006" xmlns:a14="http://schemas.microsoft.com/office/drawing/2010/main">
        <mc:Choice Requires="a14">
          <p:sp>
            <p:nvSpPr>
              <p:cNvPr id="2" name="TextBox 1"/>
              <p:cNvSpPr txBox="1"/>
              <p:nvPr/>
            </p:nvSpPr>
            <p:spPr>
              <a:xfrm>
                <a:off x="3584398" y="2484998"/>
                <a:ext cx="1975203" cy="634404"/>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f>
                        <m:fPr>
                          <m:ctrlPr>
                            <a:rPr lang="en-US" sz="1200" i="1">
                              <a:latin typeface="Cambria Math" panose="02040503050406030204" pitchFamily="18" charset="0"/>
                            </a:rPr>
                          </m:ctrlPr>
                        </m:fPr>
                        <m:num>
                          <m:f>
                            <m:fPr>
                              <m:ctrlPr>
                                <a:rPr lang="en-US" sz="1200" i="1">
                                  <a:latin typeface="Cambria Math" panose="02040503050406030204" pitchFamily="18" charset="0"/>
                                </a:rPr>
                              </m:ctrlPr>
                            </m:fPr>
                            <m:num>
                              <m:r>
                                <a:rPr lang="en-US" sz="1200" i="1">
                                  <a:latin typeface="Cambria Math" panose="02040503050406030204" pitchFamily="18" charset="0"/>
                                </a:rPr>
                                <m:t>𝐼𝑛𝑖𝑡𝑖𝑎𝑙</m:t>
                              </m:r>
                              <m:r>
                                <a:rPr lang="en-US" sz="1200" i="1">
                                  <a:latin typeface="Cambria Math" panose="02040503050406030204" pitchFamily="18" charset="0"/>
                                </a:rPr>
                                <m:t> </m:t>
                              </m:r>
                              <m:r>
                                <a:rPr lang="en-US" sz="1200" i="1">
                                  <a:latin typeface="Cambria Math" panose="02040503050406030204" pitchFamily="18" charset="0"/>
                                </a:rPr>
                                <m:t>𝑐𝑜𝑠𝑡</m:t>
                              </m:r>
                              <m:r>
                                <a:rPr lang="en-US" sz="1200" i="1">
                                  <a:latin typeface="Cambria Math" panose="02040503050406030204" pitchFamily="18" charset="0"/>
                                </a:rPr>
                                <m:t> </m:t>
                              </m:r>
                              <m:r>
                                <a:rPr lang="en-US" sz="1200" i="1">
                                  <a:latin typeface="Cambria Math" panose="02040503050406030204" pitchFamily="18" charset="0"/>
                                </a:rPr>
                                <m:t>𝑜𝑓</m:t>
                              </m:r>
                              <m:r>
                                <a:rPr lang="en-US" sz="1200" i="1">
                                  <a:latin typeface="Cambria Math" panose="02040503050406030204" pitchFamily="18" charset="0"/>
                                </a:rPr>
                                <m:t> </m:t>
                              </m:r>
                              <m:r>
                                <a:rPr lang="en-US" sz="1200" i="1">
                                  <a:latin typeface="Cambria Math" panose="02040503050406030204" pitchFamily="18" charset="0"/>
                                </a:rPr>
                                <m:t>𝑡</m:t>
                              </m:r>
                              <m:r>
                                <a:rPr lang="en-US" sz="1200" i="1">
                                  <a:latin typeface="Cambria Math" panose="02040503050406030204" pitchFamily="18" charset="0"/>
                                </a:rPr>
                                <m:t>h</m:t>
                              </m:r>
                              <m:r>
                                <a:rPr lang="en-US" sz="1200" i="1">
                                  <a:latin typeface="Cambria Math" panose="02040503050406030204" pitchFamily="18" charset="0"/>
                                </a:rPr>
                                <m:t>𝑒</m:t>
                              </m:r>
                              <m:r>
                                <a:rPr lang="en-US" sz="1200" i="1">
                                  <a:latin typeface="Cambria Math" panose="02040503050406030204" pitchFamily="18" charset="0"/>
                                </a:rPr>
                                <m:t> </m:t>
                              </m:r>
                              <m:r>
                                <a:rPr lang="en-US" sz="1200" i="1">
                                  <a:latin typeface="Cambria Math" panose="02040503050406030204" pitchFamily="18" charset="0"/>
                                </a:rPr>
                                <m:t>𝑟𝑎𝑐𝑘</m:t>
                              </m:r>
                              <m:r>
                                <a:rPr lang="en-US" sz="1200" i="1">
                                  <a:latin typeface="Cambria Math" panose="02040503050406030204" pitchFamily="18" charset="0"/>
                                </a:rPr>
                                <m:t> </m:t>
                              </m:r>
                              <m:r>
                                <a:rPr lang="en-US" sz="1200" i="1">
                                  <a:latin typeface="Cambria Math" panose="02040503050406030204" pitchFamily="18" charset="0"/>
                                </a:rPr>
                                <m:t>𝑠𝑦𝑠𝑡𝑒𝑚</m:t>
                              </m:r>
                            </m:num>
                            <m:den>
                              <m:r>
                                <a:rPr lang="en-US" sz="1200" i="1">
                                  <a:latin typeface="Cambria Math" panose="02040503050406030204" pitchFamily="18" charset="0"/>
                                </a:rPr>
                                <m:t>𝐶𝑎𝑝𝑎𝑐𝑖𝑡𝑦</m:t>
                              </m:r>
                              <m:r>
                                <a:rPr lang="en-US" sz="1200" i="1">
                                  <a:latin typeface="Cambria Math" panose="02040503050406030204" pitchFamily="18" charset="0"/>
                                </a:rPr>
                                <m:t> </m:t>
                              </m:r>
                              <m:r>
                                <a:rPr lang="en-US" sz="1200" i="1">
                                  <a:latin typeface="Cambria Math" panose="02040503050406030204" pitchFamily="18" charset="0"/>
                                </a:rPr>
                                <m:t>𝑜𝑓</m:t>
                              </m:r>
                              <m:r>
                                <a:rPr lang="en-US" sz="1200" i="1">
                                  <a:latin typeface="Cambria Math" panose="02040503050406030204" pitchFamily="18" charset="0"/>
                                </a:rPr>
                                <m:t> </m:t>
                              </m:r>
                              <m:r>
                                <a:rPr lang="en-US" sz="1200" i="1">
                                  <a:latin typeface="Cambria Math" panose="02040503050406030204" pitchFamily="18" charset="0"/>
                                </a:rPr>
                                <m:t>𝑡</m:t>
                              </m:r>
                              <m:r>
                                <a:rPr lang="en-US" sz="1200" i="1">
                                  <a:latin typeface="Cambria Math" panose="02040503050406030204" pitchFamily="18" charset="0"/>
                                </a:rPr>
                                <m:t>h</m:t>
                              </m:r>
                              <m:r>
                                <a:rPr lang="en-US" sz="1200" i="1">
                                  <a:latin typeface="Cambria Math" panose="02040503050406030204" pitchFamily="18" charset="0"/>
                                </a:rPr>
                                <m:t>𝑒</m:t>
                              </m:r>
                              <m:r>
                                <a:rPr lang="en-US" sz="1200" i="1">
                                  <a:latin typeface="Cambria Math" panose="02040503050406030204" pitchFamily="18" charset="0"/>
                                </a:rPr>
                                <m:t> </m:t>
                              </m:r>
                              <m:r>
                                <a:rPr lang="en-US" sz="1200" i="1">
                                  <a:latin typeface="Cambria Math" panose="02040503050406030204" pitchFamily="18" charset="0"/>
                                </a:rPr>
                                <m:t>𝑟𝑎𝑐𝑘</m:t>
                              </m:r>
                              <m:r>
                                <a:rPr lang="en-US" sz="1200" i="1">
                                  <a:latin typeface="Cambria Math" panose="02040503050406030204" pitchFamily="18" charset="0"/>
                                </a:rPr>
                                <m:t> </m:t>
                              </m:r>
                              <m:r>
                                <a:rPr lang="en-US" sz="1200" i="1">
                                  <a:latin typeface="Cambria Math" panose="02040503050406030204" pitchFamily="18" charset="0"/>
                                </a:rPr>
                                <m:t>𝑠𝑦𝑠𝑡𝑒𝑚</m:t>
                              </m:r>
                              <m:r>
                                <a:rPr lang="en-US" sz="1200" i="1">
                                  <a:latin typeface="Cambria Math" panose="02040503050406030204" pitchFamily="18" charset="0"/>
                                </a:rPr>
                                <m:t>(</m:t>
                              </m:r>
                              <m:r>
                                <a:rPr lang="en-US" sz="1200" i="1">
                                  <a:latin typeface="Cambria Math" panose="02040503050406030204" pitchFamily="18" charset="0"/>
                                </a:rPr>
                                <m:t>𝑡𝑜𝑛</m:t>
                              </m:r>
                              <m:r>
                                <a:rPr lang="en-US" sz="1200" i="1">
                                  <a:latin typeface="Cambria Math" panose="02040503050406030204" pitchFamily="18" charset="0"/>
                                </a:rPr>
                                <m:t>)</m:t>
                              </m:r>
                            </m:den>
                          </m:f>
                        </m:num>
                        <m:den>
                          <m:r>
                            <a:rPr lang="en-US" sz="1200" i="1">
                              <a:latin typeface="Cambria Math" panose="02040503050406030204" pitchFamily="18" charset="0"/>
                            </a:rPr>
                            <m:t>𝑈𝑠𝑒𝑓𝑢𝑙</m:t>
                          </m:r>
                          <m:r>
                            <a:rPr lang="en-US" sz="1200" i="1">
                              <a:latin typeface="Cambria Math" panose="02040503050406030204" pitchFamily="18" charset="0"/>
                            </a:rPr>
                            <m:t> </m:t>
                          </m:r>
                          <m:r>
                            <a:rPr lang="en-US" sz="1200" i="1">
                              <a:latin typeface="Cambria Math" panose="02040503050406030204" pitchFamily="18" charset="0"/>
                            </a:rPr>
                            <m:t>𝑙𝑖𝑓𝑒</m:t>
                          </m:r>
                          <m:r>
                            <a:rPr lang="en-US" sz="1200" i="1">
                              <a:latin typeface="Cambria Math" panose="02040503050406030204" pitchFamily="18" charset="0"/>
                            </a:rPr>
                            <m:t>(</m:t>
                          </m:r>
                          <m:r>
                            <a:rPr lang="en-US" sz="1200" i="1">
                              <a:latin typeface="Cambria Math" panose="02040503050406030204" pitchFamily="18" charset="0"/>
                            </a:rPr>
                            <m:t>𝑌𝑒𝑎𝑟𝑠</m:t>
                          </m:r>
                          <m:r>
                            <a:rPr lang="en-US" sz="1200" i="1">
                              <a:latin typeface="Cambria Math" panose="02040503050406030204" pitchFamily="18" charset="0"/>
                            </a:rPr>
                            <m:t>)</m:t>
                          </m:r>
                        </m:den>
                      </m:f>
                    </m:oMath>
                  </m:oMathPara>
                </a14:m>
                <a:endParaRPr lang="en-US" sz="1200" dirty="0"/>
              </a:p>
            </p:txBody>
          </p:sp>
        </mc:Choice>
        <mc:Fallback xmlns="">
          <p:sp>
            <p:nvSpPr>
              <p:cNvPr id="2" name="TextBox 1"/>
              <p:cNvSpPr txBox="1">
                <a:spLocks noRot="1" noChangeAspect="1" noMove="1" noResize="1" noEditPoints="1" noAdjustHandles="1" noChangeArrowheads="1" noChangeShapeType="1" noTextEdit="1"/>
              </p:cNvSpPr>
              <p:nvPr/>
            </p:nvSpPr>
            <p:spPr>
              <a:xfrm>
                <a:off x="3584398" y="2484998"/>
                <a:ext cx="1975203" cy="634404"/>
              </a:xfrm>
              <a:prstGeom prst="rect">
                <a:avLst/>
              </a:prstGeom>
              <a:blipFill rotWithShape="0">
                <a:blip r:embed="rId3"/>
                <a:stretch>
                  <a:fillRect l="-10802" r="-7716"/>
                </a:stretch>
              </a:blipFill>
            </p:spPr>
            <p:txBody>
              <a:bodyPr/>
              <a:lstStyle/>
              <a:p>
                <a:r>
                  <a:rPr lang="en-US">
                    <a:noFill/>
                  </a:rPr>
                  <a:t> </a:t>
                </a:r>
              </a:p>
            </p:txBody>
          </p:sp>
        </mc:Fallback>
      </mc:AlternateContent>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748"/>
        <p:cNvGrpSpPr/>
        <p:nvPr/>
      </p:nvGrpSpPr>
      <p:grpSpPr>
        <a:xfrm>
          <a:off x="0" y="0"/>
          <a:ext cx="0" cy="0"/>
          <a:chOff x="0" y="0"/>
          <a:chExt cx="0" cy="0"/>
        </a:xfrm>
      </p:grpSpPr>
      <p:sp>
        <p:nvSpPr>
          <p:cNvPr id="4749" name="Google Shape;4749;p43"/>
          <p:cNvSpPr txBox="1">
            <a:spLocks noGrp="1"/>
          </p:cNvSpPr>
          <p:nvPr>
            <p:ph type="title"/>
          </p:nvPr>
        </p:nvSpPr>
        <p:spPr>
          <a:xfrm>
            <a:off x="457200" y="411475"/>
            <a:ext cx="8229600" cy="48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dk1"/>
                </a:solidFill>
              </a:rPr>
              <a:t>Silo System Holding Cost</a:t>
            </a:r>
            <a:endParaRPr dirty="0"/>
          </a:p>
        </p:txBody>
      </p:sp>
      <p:sp>
        <p:nvSpPr>
          <p:cNvPr id="4750" name="Google Shape;4750;p43"/>
          <p:cNvSpPr/>
          <p:nvPr/>
        </p:nvSpPr>
        <p:spPr>
          <a:xfrm>
            <a:off x="2738713" y="968925"/>
            <a:ext cx="3666600" cy="36666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4751" name="Google Shape;4751;p43"/>
          <p:cNvSpPr/>
          <p:nvPr/>
        </p:nvSpPr>
        <p:spPr>
          <a:xfrm>
            <a:off x="3272725" y="1502900"/>
            <a:ext cx="2598600" cy="2598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3" name="Google Shape;4753;p43"/>
          <p:cNvSpPr/>
          <p:nvPr/>
        </p:nvSpPr>
        <p:spPr>
          <a:xfrm>
            <a:off x="2239038" y="1346779"/>
            <a:ext cx="1186500" cy="444600"/>
          </a:xfrm>
          <a:prstGeom prst="roundRect">
            <a:avLst>
              <a:gd name="adj" fmla="val 50000"/>
            </a:avLst>
          </a:prstGeom>
          <a:solidFill>
            <a:schemeClr val="accent5"/>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1700" b="1">
                <a:solidFill>
                  <a:schemeClr val="lt1"/>
                </a:solidFill>
                <a:latin typeface="Fira Sans"/>
                <a:ea typeface="Fira Sans"/>
                <a:cs typeface="Fira Sans"/>
                <a:sym typeface="Fira Sans"/>
              </a:rPr>
              <a:t>01</a:t>
            </a:r>
            <a:endParaRPr sz="1700" b="1">
              <a:solidFill>
                <a:schemeClr val="lt1"/>
              </a:solidFill>
              <a:latin typeface="Fira Sans"/>
              <a:ea typeface="Fira Sans"/>
              <a:cs typeface="Fira Sans"/>
              <a:sym typeface="Fira Sans"/>
            </a:endParaRPr>
          </a:p>
        </p:txBody>
      </p:sp>
      <p:sp>
        <p:nvSpPr>
          <p:cNvPr id="4754" name="Google Shape;4754;p43"/>
          <p:cNvSpPr/>
          <p:nvPr/>
        </p:nvSpPr>
        <p:spPr>
          <a:xfrm>
            <a:off x="2239038" y="3327400"/>
            <a:ext cx="1186500" cy="444600"/>
          </a:xfrm>
          <a:prstGeom prst="roundRect">
            <a:avLst>
              <a:gd name="adj" fmla="val 50000"/>
            </a:avLst>
          </a:prstGeom>
          <a:solidFill>
            <a:schemeClr val="accent3"/>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1700" b="1">
                <a:solidFill>
                  <a:schemeClr val="lt1"/>
                </a:solidFill>
                <a:latin typeface="Fira Sans"/>
                <a:ea typeface="Fira Sans"/>
                <a:cs typeface="Fira Sans"/>
                <a:sym typeface="Fira Sans"/>
              </a:rPr>
              <a:t>03</a:t>
            </a:r>
            <a:endParaRPr sz="1700" b="1">
              <a:solidFill>
                <a:schemeClr val="lt1"/>
              </a:solidFill>
              <a:latin typeface="Fira Sans"/>
              <a:ea typeface="Fira Sans"/>
              <a:cs typeface="Fira Sans"/>
              <a:sym typeface="Fira Sans"/>
            </a:endParaRPr>
          </a:p>
        </p:txBody>
      </p:sp>
      <p:sp>
        <p:nvSpPr>
          <p:cNvPr id="4755" name="Google Shape;4755;p43"/>
          <p:cNvSpPr/>
          <p:nvPr/>
        </p:nvSpPr>
        <p:spPr>
          <a:xfrm>
            <a:off x="5718463" y="1346779"/>
            <a:ext cx="1186500" cy="444600"/>
          </a:xfrm>
          <a:prstGeom prst="roundRect">
            <a:avLst>
              <a:gd name="adj" fmla="val 50000"/>
            </a:avLst>
          </a:prstGeom>
          <a:solidFill>
            <a:schemeClr val="accent2"/>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1100"/>
              <a:buFont typeface="Arial"/>
              <a:buNone/>
            </a:pPr>
            <a:r>
              <a:rPr lang="en" sz="1700" b="1">
                <a:solidFill>
                  <a:schemeClr val="lt1"/>
                </a:solidFill>
                <a:latin typeface="Fira Sans"/>
                <a:ea typeface="Fira Sans"/>
                <a:cs typeface="Fira Sans"/>
                <a:sym typeface="Fira Sans"/>
              </a:rPr>
              <a:t>02</a:t>
            </a:r>
            <a:endParaRPr sz="1700" b="1">
              <a:solidFill>
                <a:schemeClr val="lt1"/>
              </a:solidFill>
              <a:latin typeface="Fira Sans"/>
              <a:ea typeface="Fira Sans"/>
              <a:cs typeface="Fira Sans"/>
              <a:sym typeface="Fira Sans"/>
            </a:endParaRPr>
          </a:p>
        </p:txBody>
      </p:sp>
      <p:sp>
        <p:nvSpPr>
          <p:cNvPr id="4756" name="Google Shape;4756;p43"/>
          <p:cNvSpPr/>
          <p:nvPr/>
        </p:nvSpPr>
        <p:spPr>
          <a:xfrm>
            <a:off x="5718463" y="3327400"/>
            <a:ext cx="1186500" cy="444600"/>
          </a:xfrm>
          <a:prstGeom prst="roundRect">
            <a:avLst>
              <a:gd name="adj" fmla="val 50000"/>
            </a:avLst>
          </a:prstGeom>
          <a:solidFill>
            <a:schemeClr val="accent4"/>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1100"/>
              <a:buFont typeface="Arial"/>
              <a:buNone/>
            </a:pPr>
            <a:r>
              <a:rPr lang="en" sz="1700" b="1">
                <a:solidFill>
                  <a:schemeClr val="lt1"/>
                </a:solidFill>
                <a:latin typeface="Fira Sans"/>
                <a:ea typeface="Fira Sans"/>
                <a:cs typeface="Fira Sans"/>
                <a:sym typeface="Fira Sans"/>
              </a:rPr>
              <a:t>04</a:t>
            </a:r>
            <a:endParaRPr sz="1700" b="1">
              <a:solidFill>
                <a:schemeClr val="lt1"/>
              </a:solidFill>
              <a:latin typeface="Fira Sans"/>
              <a:ea typeface="Fira Sans"/>
              <a:cs typeface="Fira Sans"/>
              <a:sym typeface="Fira Sans"/>
            </a:endParaRPr>
          </a:p>
        </p:txBody>
      </p:sp>
      <p:sp>
        <p:nvSpPr>
          <p:cNvPr id="4757" name="Google Shape;4757;p43"/>
          <p:cNvSpPr txBox="1"/>
          <p:nvPr/>
        </p:nvSpPr>
        <p:spPr>
          <a:xfrm>
            <a:off x="6811182" y="1324751"/>
            <a:ext cx="1435800" cy="429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US" b="1" dirty="0">
                <a:solidFill>
                  <a:schemeClr val="accent2"/>
                </a:solidFill>
                <a:latin typeface="Fira Sans"/>
                <a:ea typeface="Fira Sans"/>
                <a:cs typeface="Fira Sans"/>
                <a:sym typeface="Fira Sans"/>
              </a:rPr>
              <a:t>The useful life </a:t>
            </a:r>
          </a:p>
        </p:txBody>
      </p:sp>
      <p:sp>
        <p:nvSpPr>
          <p:cNvPr id="4758" name="Google Shape;4758;p43"/>
          <p:cNvSpPr txBox="1"/>
          <p:nvPr/>
        </p:nvSpPr>
        <p:spPr>
          <a:xfrm>
            <a:off x="6904962" y="3373402"/>
            <a:ext cx="1815578" cy="429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US" b="1" dirty="0">
                <a:solidFill>
                  <a:schemeClr val="accent4"/>
                </a:solidFill>
                <a:latin typeface="Fira Sans"/>
                <a:ea typeface="Fira Sans"/>
                <a:cs typeface="Fira Sans"/>
                <a:sym typeface="Fira Sans"/>
              </a:rPr>
              <a:t>Annual holding cost</a:t>
            </a:r>
          </a:p>
        </p:txBody>
      </p:sp>
      <p:sp>
        <p:nvSpPr>
          <p:cNvPr id="4759" name="Google Shape;4759;p43"/>
          <p:cNvSpPr txBox="1"/>
          <p:nvPr/>
        </p:nvSpPr>
        <p:spPr>
          <a:xfrm>
            <a:off x="1003162" y="3318600"/>
            <a:ext cx="1435800"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b="1" dirty="0">
                <a:solidFill>
                  <a:schemeClr val="accent3"/>
                </a:solidFill>
                <a:latin typeface="Fira Sans"/>
                <a:ea typeface="Fira Sans"/>
                <a:cs typeface="Fira Sans"/>
                <a:sym typeface="Fira Sans"/>
              </a:rPr>
              <a:t>The capacity</a:t>
            </a:r>
          </a:p>
        </p:txBody>
      </p:sp>
      <p:sp>
        <p:nvSpPr>
          <p:cNvPr id="4760" name="Google Shape;4760;p43"/>
          <p:cNvSpPr txBox="1"/>
          <p:nvPr/>
        </p:nvSpPr>
        <p:spPr>
          <a:xfrm>
            <a:off x="1053076" y="1338392"/>
            <a:ext cx="1435800"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dirty="0">
                <a:solidFill>
                  <a:schemeClr val="accent5"/>
                </a:solidFill>
                <a:latin typeface="Fira Sans"/>
                <a:ea typeface="Fira Sans"/>
                <a:cs typeface="Fira Sans"/>
                <a:sym typeface="Fira Sans"/>
              </a:rPr>
              <a:t>Initial Cost</a:t>
            </a:r>
            <a:endParaRPr b="1" dirty="0">
              <a:solidFill>
                <a:schemeClr val="accent5"/>
              </a:solidFill>
              <a:latin typeface="Fira Sans"/>
              <a:ea typeface="Fira Sans"/>
              <a:cs typeface="Fira Sans"/>
              <a:sym typeface="Fira Sans"/>
            </a:endParaRPr>
          </a:p>
        </p:txBody>
      </p:sp>
      <p:grpSp>
        <p:nvGrpSpPr>
          <p:cNvPr id="4762" name="Google Shape;4762;p43"/>
          <p:cNvGrpSpPr/>
          <p:nvPr/>
        </p:nvGrpSpPr>
        <p:grpSpPr>
          <a:xfrm>
            <a:off x="912180" y="1095903"/>
            <a:ext cx="210301" cy="274329"/>
            <a:chOff x="-50469125" y="3183175"/>
            <a:chExt cx="233150" cy="301825"/>
          </a:xfrm>
        </p:grpSpPr>
        <p:sp>
          <p:nvSpPr>
            <p:cNvPr id="4763" name="Google Shape;4763;p43"/>
            <p:cNvSpPr/>
            <p:nvPr/>
          </p:nvSpPr>
          <p:spPr>
            <a:xfrm>
              <a:off x="-50388775" y="3227275"/>
              <a:ext cx="70900" cy="70900"/>
            </a:xfrm>
            <a:custGeom>
              <a:avLst/>
              <a:gdLst/>
              <a:ahLst/>
              <a:cxnLst/>
              <a:rect l="l" t="t" r="r" b="b"/>
              <a:pathLst>
                <a:path w="2836" h="2836" extrusionOk="0">
                  <a:moveTo>
                    <a:pt x="1418" y="1072"/>
                  </a:moveTo>
                  <a:cubicBezTo>
                    <a:pt x="1638" y="1072"/>
                    <a:pt x="1796" y="1229"/>
                    <a:pt x="1796" y="1418"/>
                  </a:cubicBezTo>
                  <a:cubicBezTo>
                    <a:pt x="1796" y="1607"/>
                    <a:pt x="1638" y="1765"/>
                    <a:pt x="1418" y="1765"/>
                  </a:cubicBezTo>
                  <a:cubicBezTo>
                    <a:pt x="1229" y="1765"/>
                    <a:pt x="1071" y="1607"/>
                    <a:pt x="1071" y="1418"/>
                  </a:cubicBezTo>
                  <a:cubicBezTo>
                    <a:pt x="1071" y="1229"/>
                    <a:pt x="1229" y="1072"/>
                    <a:pt x="1418" y="1072"/>
                  </a:cubicBezTo>
                  <a:close/>
                  <a:moveTo>
                    <a:pt x="1418" y="1"/>
                  </a:moveTo>
                  <a:cubicBezTo>
                    <a:pt x="630" y="1"/>
                    <a:pt x="0" y="631"/>
                    <a:pt x="0" y="1418"/>
                  </a:cubicBezTo>
                  <a:cubicBezTo>
                    <a:pt x="0" y="2206"/>
                    <a:pt x="630" y="2836"/>
                    <a:pt x="1418" y="2836"/>
                  </a:cubicBezTo>
                  <a:cubicBezTo>
                    <a:pt x="2206" y="2836"/>
                    <a:pt x="2836" y="2206"/>
                    <a:pt x="2836" y="1418"/>
                  </a:cubicBezTo>
                  <a:cubicBezTo>
                    <a:pt x="2836" y="631"/>
                    <a:pt x="2206" y="1"/>
                    <a:pt x="141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64" name="Google Shape;4764;p43"/>
            <p:cNvSpPr/>
            <p:nvPr/>
          </p:nvSpPr>
          <p:spPr>
            <a:xfrm>
              <a:off x="-50469125" y="3290275"/>
              <a:ext cx="233150" cy="194725"/>
            </a:xfrm>
            <a:custGeom>
              <a:avLst/>
              <a:gdLst/>
              <a:ahLst/>
              <a:cxnLst/>
              <a:rect l="l" t="t" r="r" b="b"/>
              <a:pathLst>
                <a:path w="9326" h="7789" extrusionOk="0">
                  <a:moveTo>
                    <a:pt x="4663" y="1072"/>
                  </a:moveTo>
                  <a:lnTo>
                    <a:pt x="6018" y="3907"/>
                  </a:lnTo>
                  <a:cubicBezTo>
                    <a:pt x="5672" y="4034"/>
                    <a:pt x="5356" y="4097"/>
                    <a:pt x="5010" y="4128"/>
                  </a:cubicBezTo>
                  <a:lnTo>
                    <a:pt x="5010" y="3813"/>
                  </a:lnTo>
                  <a:cubicBezTo>
                    <a:pt x="5010" y="3624"/>
                    <a:pt x="4852" y="3466"/>
                    <a:pt x="4663" y="3466"/>
                  </a:cubicBezTo>
                  <a:cubicBezTo>
                    <a:pt x="4443" y="3466"/>
                    <a:pt x="4285" y="3624"/>
                    <a:pt x="4285" y="3813"/>
                  </a:cubicBezTo>
                  <a:lnTo>
                    <a:pt x="4285" y="4128"/>
                  </a:lnTo>
                  <a:cubicBezTo>
                    <a:pt x="3939" y="4097"/>
                    <a:pt x="3592" y="4034"/>
                    <a:pt x="3277" y="3907"/>
                  </a:cubicBezTo>
                  <a:lnTo>
                    <a:pt x="4663" y="1072"/>
                  </a:lnTo>
                  <a:close/>
                  <a:moveTo>
                    <a:pt x="2836" y="1"/>
                  </a:moveTo>
                  <a:lnTo>
                    <a:pt x="1576" y="2647"/>
                  </a:lnTo>
                  <a:cubicBezTo>
                    <a:pt x="1387" y="2395"/>
                    <a:pt x="1229" y="2143"/>
                    <a:pt x="1103" y="1860"/>
                  </a:cubicBezTo>
                  <a:cubicBezTo>
                    <a:pt x="1034" y="1721"/>
                    <a:pt x="914" y="1634"/>
                    <a:pt x="781" y="1634"/>
                  </a:cubicBezTo>
                  <a:cubicBezTo>
                    <a:pt x="732" y="1634"/>
                    <a:pt x="681" y="1645"/>
                    <a:pt x="631" y="1671"/>
                  </a:cubicBezTo>
                  <a:cubicBezTo>
                    <a:pt x="442" y="1734"/>
                    <a:pt x="347" y="1923"/>
                    <a:pt x="442" y="2143"/>
                  </a:cubicBezTo>
                  <a:cubicBezTo>
                    <a:pt x="631" y="2553"/>
                    <a:pt x="914" y="2994"/>
                    <a:pt x="1229" y="3340"/>
                  </a:cubicBezTo>
                  <a:lnTo>
                    <a:pt x="158" y="5546"/>
                  </a:lnTo>
                  <a:cubicBezTo>
                    <a:pt x="1" y="5955"/>
                    <a:pt x="64" y="6396"/>
                    <a:pt x="347" y="6711"/>
                  </a:cubicBezTo>
                  <a:lnTo>
                    <a:pt x="127" y="7247"/>
                  </a:lnTo>
                  <a:cubicBezTo>
                    <a:pt x="32" y="7405"/>
                    <a:pt x="127" y="7657"/>
                    <a:pt x="284" y="7720"/>
                  </a:cubicBezTo>
                  <a:cubicBezTo>
                    <a:pt x="328" y="7746"/>
                    <a:pt x="376" y="7757"/>
                    <a:pt x="425" y="7757"/>
                  </a:cubicBezTo>
                  <a:cubicBezTo>
                    <a:pt x="554" y="7757"/>
                    <a:pt x="688" y="7676"/>
                    <a:pt x="757" y="7562"/>
                  </a:cubicBezTo>
                  <a:lnTo>
                    <a:pt x="977" y="7026"/>
                  </a:lnTo>
                  <a:cubicBezTo>
                    <a:pt x="1025" y="7032"/>
                    <a:pt x="1072" y="7035"/>
                    <a:pt x="1118" y="7035"/>
                  </a:cubicBezTo>
                  <a:cubicBezTo>
                    <a:pt x="1562" y="7035"/>
                    <a:pt x="1937" y="6770"/>
                    <a:pt x="2080" y="6428"/>
                  </a:cubicBezTo>
                  <a:lnTo>
                    <a:pt x="2962" y="4601"/>
                  </a:lnTo>
                  <a:cubicBezTo>
                    <a:pt x="3372" y="4758"/>
                    <a:pt x="3813" y="4884"/>
                    <a:pt x="4285" y="4916"/>
                  </a:cubicBezTo>
                  <a:lnTo>
                    <a:pt x="4285" y="5294"/>
                  </a:lnTo>
                  <a:cubicBezTo>
                    <a:pt x="4285" y="5483"/>
                    <a:pt x="4443" y="5640"/>
                    <a:pt x="4632" y="5640"/>
                  </a:cubicBezTo>
                  <a:cubicBezTo>
                    <a:pt x="4852" y="5640"/>
                    <a:pt x="5010" y="5483"/>
                    <a:pt x="5010" y="5294"/>
                  </a:cubicBezTo>
                  <a:lnTo>
                    <a:pt x="5010" y="4916"/>
                  </a:lnTo>
                  <a:cubicBezTo>
                    <a:pt x="5483" y="4884"/>
                    <a:pt x="5892" y="4821"/>
                    <a:pt x="6333" y="4601"/>
                  </a:cubicBezTo>
                  <a:lnTo>
                    <a:pt x="7215" y="6428"/>
                  </a:lnTo>
                  <a:cubicBezTo>
                    <a:pt x="7365" y="6787"/>
                    <a:pt x="7741" y="7060"/>
                    <a:pt x="8237" y="7060"/>
                  </a:cubicBezTo>
                  <a:cubicBezTo>
                    <a:pt x="8264" y="7060"/>
                    <a:pt x="8291" y="7060"/>
                    <a:pt x="8318" y="7058"/>
                  </a:cubicBezTo>
                  <a:lnTo>
                    <a:pt x="8538" y="7594"/>
                  </a:lnTo>
                  <a:cubicBezTo>
                    <a:pt x="8607" y="7708"/>
                    <a:pt x="8742" y="7789"/>
                    <a:pt x="8871" y="7789"/>
                  </a:cubicBezTo>
                  <a:cubicBezTo>
                    <a:pt x="8920" y="7789"/>
                    <a:pt x="8968" y="7777"/>
                    <a:pt x="9011" y="7751"/>
                  </a:cubicBezTo>
                  <a:cubicBezTo>
                    <a:pt x="9169" y="7562"/>
                    <a:pt x="9263" y="7373"/>
                    <a:pt x="9169" y="7215"/>
                  </a:cubicBezTo>
                  <a:lnTo>
                    <a:pt x="8948" y="6648"/>
                  </a:lnTo>
                  <a:cubicBezTo>
                    <a:pt x="9200" y="6333"/>
                    <a:pt x="9326" y="5924"/>
                    <a:pt x="9137" y="5514"/>
                  </a:cubicBezTo>
                  <a:lnTo>
                    <a:pt x="8066" y="3340"/>
                  </a:lnTo>
                  <a:cubicBezTo>
                    <a:pt x="8381" y="2994"/>
                    <a:pt x="8665" y="2553"/>
                    <a:pt x="8854" y="2143"/>
                  </a:cubicBezTo>
                  <a:cubicBezTo>
                    <a:pt x="8948" y="1923"/>
                    <a:pt x="8854" y="1734"/>
                    <a:pt x="8665" y="1671"/>
                  </a:cubicBezTo>
                  <a:cubicBezTo>
                    <a:pt x="8614" y="1645"/>
                    <a:pt x="8561" y="1634"/>
                    <a:pt x="8509" y="1634"/>
                  </a:cubicBezTo>
                  <a:cubicBezTo>
                    <a:pt x="8369" y="1634"/>
                    <a:pt x="8238" y="1721"/>
                    <a:pt x="8192" y="1860"/>
                  </a:cubicBezTo>
                  <a:cubicBezTo>
                    <a:pt x="8066" y="2143"/>
                    <a:pt x="7908" y="2395"/>
                    <a:pt x="7719" y="2647"/>
                  </a:cubicBezTo>
                  <a:lnTo>
                    <a:pt x="6459" y="1"/>
                  </a:lnTo>
                  <a:cubicBezTo>
                    <a:pt x="6113" y="631"/>
                    <a:pt x="5420" y="1041"/>
                    <a:pt x="4632" y="1041"/>
                  </a:cubicBezTo>
                  <a:cubicBezTo>
                    <a:pt x="3844" y="1041"/>
                    <a:pt x="3183" y="599"/>
                    <a:pt x="283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5" name="Google Shape;4765;p43"/>
            <p:cNvSpPr/>
            <p:nvPr/>
          </p:nvSpPr>
          <p:spPr>
            <a:xfrm>
              <a:off x="-50379325" y="3183175"/>
              <a:ext cx="52775" cy="34675"/>
            </a:xfrm>
            <a:custGeom>
              <a:avLst/>
              <a:gdLst/>
              <a:ahLst/>
              <a:cxnLst/>
              <a:rect l="l" t="t" r="r" b="b"/>
              <a:pathLst>
                <a:path w="2111" h="1387" extrusionOk="0">
                  <a:moveTo>
                    <a:pt x="1071" y="0"/>
                  </a:moveTo>
                  <a:cubicBezTo>
                    <a:pt x="473" y="0"/>
                    <a:pt x="0" y="473"/>
                    <a:pt x="0" y="1071"/>
                  </a:cubicBezTo>
                  <a:lnTo>
                    <a:pt x="0" y="1386"/>
                  </a:lnTo>
                  <a:cubicBezTo>
                    <a:pt x="315" y="1166"/>
                    <a:pt x="662" y="1103"/>
                    <a:pt x="1071" y="1103"/>
                  </a:cubicBezTo>
                  <a:cubicBezTo>
                    <a:pt x="1449" y="1103"/>
                    <a:pt x="1796" y="1166"/>
                    <a:pt x="2111" y="1386"/>
                  </a:cubicBezTo>
                  <a:lnTo>
                    <a:pt x="2111" y="1071"/>
                  </a:lnTo>
                  <a:cubicBezTo>
                    <a:pt x="2111" y="473"/>
                    <a:pt x="1638" y="0"/>
                    <a:pt x="107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66" name="Google Shape;4766;p43"/>
          <p:cNvGrpSpPr/>
          <p:nvPr/>
        </p:nvGrpSpPr>
        <p:grpSpPr>
          <a:xfrm>
            <a:off x="8179468" y="1137773"/>
            <a:ext cx="274332" cy="274321"/>
            <a:chOff x="-31455100" y="3909350"/>
            <a:chExt cx="294600" cy="293800"/>
          </a:xfrm>
        </p:grpSpPr>
        <p:sp>
          <p:nvSpPr>
            <p:cNvPr id="4767" name="Google Shape;4767;p43"/>
            <p:cNvSpPr/>
            <p:nvPr/>
          </p:nvSpPr>
          <p:spPr>
            <a:xfrm>
              <a:off x="-31455100" y="3909350"/>
              <a:ext cx="294600" cy="293800"/>
            </a:xfrm>
            <a:custGeom>
              <a:avLst/>
              <a:gdLst/>
              <a:ahLst/>
              <a:cxnLst/>
              <a:rect l="l" t="t" r="r" b="b"/>
              <a:pathLst>
                <a:path w="11784" h="11752" extrusionOk="0">
                  <a:moveTo>
                    <a:pt x="5199" y="1"/>
                  </a:moveTo>
                  <a:cubicBezTo>
                    <a:pt x="5042" y="1"/>
                    <a:pt x="4916" y="127"/>
                    <a:pt x="4884" y="284"/>
                  </a:cubicBezTo>
                  <a:lnTo>
                    <a:pt x="4727" y="883"/>
                  </a:lnTo>
                  <a:cubicBezTo>
                    <a:pt x="4191" y="977"/>
                    <a:pt x="3655" y="1229"/>
                    <a:pt x="3151" y="1513"/>
                  </a:cubicBezTo>
                  <a:lnTo>
                    <a:pt x="2647" y="1229"/>
                  </a:lnTo>
                  <a:cubicBezTo>
                    <a:pt x="2599" y="1205"/>
                    <a:pt x="2542" y="1195"/>
                    <a:pt x="2482" y="1195"/>
                  </a:cubicBezTo>
                  <a:cubicBezTo>
                    <a:pt x="2386" y="1195"/>
                    <a:pt x="2284" y="1222"/>
                    <a:pt x="2206" y="1261"/>
                  </a:cubicBezTo>
                  <a:lnTo>
                    <a:pt x="1261" y="2206"/>
                  </a:lnTo>
                  <a:cubicBezTo>
                    <a:pt x="1135" y="2332"/>
                    <a:pt x="1135" y="2490"/>
                    <a:pt x="1230" y="2647"/>
                  </a:cubicBezTo>
                  <a:lnTo>
                    <a:pt x="1513" y="3151"/>
                  </a:lnTo>
                  <a:cubicBezTo>
                    <a:pt x="1198" y="3624"/>
                    <a:pt x="978" y="4191"/>
                    <a:pt x="883" y="4726"/>
                  </a:cubicBezTo>
                  <a:lnTo>
                    <a:pt x="284" y="4884"/>
                  </a:lnTo>
                  <a:cubicBezTo>
                    <a:pt x="127" y="4947"/>
                    <a:pt x="1" y="5041"/>
                    <a:pt x="1" y="5199"/>
                  </a:cubicBezTo>
                  <a:lnTo>
                    <a:pt x="1" y="6585"/>
                  </a:lnTo>
                  <a:cubicBezTo>
                    <a:pt x="1" y="6743"/>
                    <a:pt x="127" y="6869"/>
                    <a:pt x="284" y="6900"/>
                  </a:cubicBezTo>
                  <a:lnTo>
                    <a:pt x="883" y="7058"/>
                  </a:lnTo>
                  <a:cubicBezTo>
                    <a:pt x="946" y="7404"/>
                    <a:pt x="1072" y="7782"/>
                    <a:pt x="1230" y="8129"/>
                  </a:cubicBezTo>
                  <a:cubicBezTo>
                    <a:pt x="1504" y="7854"/>
                    <a:pt x="2843" y="6486"/>
                    <a:pt x="2841" y="6486"/>
                  </a:cubicBezTo>
                  <a:lnTo>
                    <a:pt x="2841" y="6486"/>
                  </a:lnTo>
                  <a:cubicBezTo>
                    <a:pt x="2841" y="6486"/>
                    <a:pt x="2839" y="6488"/>
                    <a:pt x="2836" y="6491"/>
                  </a:cubicBezTo>
                  <a:cubicBezTo>
                    <a:pt x="2836" y="6459"/>
                    <a:pt x="2805" y="6050"/>
                    <a:pt x="2805" y="5955"/>
                  </a:cubicBezTo>
                  <a:cubicBezTo>
                    <a:pt x="2773" y="4222"/>
                    <a:pt x="4191" y="2836"/>
                    <a:pt x="5861" y="2836"/>
                  </a:cubicBezTo>
                  <a:cubicBezTo>
                    <a:pt x="7562" y="2836"/>
                    <a:pt x="8948" y="4222"/>
                    <a:pt x="8948" y="5924"/>
                  </a:cubicBezTo>
                  <a:cubicBezTo>
                    <a:pt x="8948" y="7499"/>
                    <a:pt x="7751" y="8822"/>
                    <a:pt x="6113" y="8948"/>
                  </a:cubicBezTo>
                  <a:cubicBezTo>
                    <a:pt x="6066" y="8948"/>
                    <a:pt x="5963" y="8956"/>
                    <a:pt x="5821" y="8956"/>
                  </a:cubicBezTo>
                  <a:cubicBezTo>
                    <a:pt x="5680" y="8956"/>
                    <a:pt x="5499" y="8948"/>
                    <a:pt x="5294" y="8917"/>
                  </a:cubicBezTo>
                  <a:lnTo>
                    <a:pt x="3655" y="10523"/>
                  </a:lnTo>
                  <a:cubicBezTo>
                    <a:pt x="4034" y="10681"/>
                    <a:pt x="4349" y="10807"/>
                    <a:pt x="4727" y="10870"/>
                  </a:cubicBezTo>
                  <a:lnTo>
                    <a:pt x="4884" y="11468"/>
                  </a:lnTo>
                  <a:cubicBezTo>
                    <a:pt x="4916" y="11626"/>
                    <a:pt x="5042" y="11752"/>
                    <a:pt x="5199" y="11752"/>
                  </a:cubicBezTo>
                  <a:lnTo>
                    <a:pt x="6585" y="11752"/>
                  </a:lnTo>
                  <a:cubicBezTo>
                    <a:pt x="6743" y="11752"/>
                    <a:pt x="6869" y="11626"/>
                    <a:pt x="6901" y="11468"/>
                  </a:cubicBezTo>
                  <a:lnTo>
                    <a:pt x="7058" y="10870"/>
                  </a:lnTo>
                  <a:cubicBezTo>
                    <a:pt x="7594" y="10775"/>
                    <a:pt x="8129" y="10523"/>
                    <a:pt x="8633" y="10240"/>
                  </a:cubicBezTo>
                  <a:lnTo>
                    <a:pt x="9137" y="10523"/>
                  </a:lnTo>
                  <a:cubicBezTo>
                    <a:pt x="9185" y="10547"/>
                    <a:pt x="9243" y="10558"/>
                    <a:pt x="9302" y="10558"/>
                  </a:cubicBezTo>
                  <a:cubicBezTo>
                    <a:pt x="9399" y="10558"/>
                    <a:pt x="9501" y="10531"/>
                    <a:pt x="9578" y="10492"/>
                  </a:cubicBezTo>
                  <a:lnTo>
                    <a:pt x="10524" y="9547"/>
                  </a:lnTo>
                  <a:cubicBezTo>
                    <a:pt x="10650" y="9421"/>
                    <a:pt x="10650" y="9263"/>
                    <a:pt x="10555" y="9106"/>
                  </a:cubicBezTo>
                  <a:lnTo>
                    <a:pt x="10303" y="8601"/>
                  </a:lnTo>
                  <a:cubicBezTo>
                    <a:pt x="10618" y="8129"/>
                    <a:pt x="10807" y="7562"/>
                    <a:pt x="10933" y="7026"/>
                  </a:cubicBezTo>
                  <a:lnTo>
                    <a:pt x="11500" y="6869"/>
                  </a:lnTo>
                  <a:cubicBezTo>
                    <a:pt x="11658" y="6806"/>
                    <a:pt x="11784" y="6711"/>
                    <a:pt x="11784" y="6554"/>
                  </a:cubicBezTo>
                  <a:lnTo>
                    <a:pt x="11784" y="5167"/>
                  </a:lnTo>
                  <a:cubicBezTo>
                    <a:pt x="11752" y="5041"/>
                    <a:pt x="11658" y="4915"/>
                    <a:pt x="11500" y="4884"/>
                  </a:cubicBezTo>
                  <a:lnTo>
                    <a:pt x="10902" y="4726"/>
                  </a:lnTo>
                  <a:cubicBezTo>
                    <a:pt x="10807" y="4191"/>
                    <a:pt x="10555" y="3687"/>
                    <a:pt x="10272" y="3151"/>
                  </a:cubicBezTo>
                  <a:lnTo>
                    <a:pt x="10555" y="2647"/>
                  </a:lnTo>
                  <a:cubicBezTo>
                    <a:pt x="10650" y="2521"/>
                    <a:pt x="10587" y="2332"/>
                    <a:pt x="10524" y="2206"/>
                  </a:cubicBezTo>
                  <a:lnTo>
                    <a:pt x="9578" y="1261"/>
                  </a:lnTo>
                  <a:cubicBezTo>
                    <a:pt x="9509" y="1209"/>
                    <a:pt x="9430" y="1185"/>
                    <a:pt x="9347" y="1185"/>
                  </a:cubicBezTo>
                  <a:cubicBezTo>
                    <a:pt x="9279" y="1185"/>
                    <a:pt x="9208" y="1201"/>
                    <a:pt x="9137" y="1229"/>
                  </a:cubicBezTo>
                  <a:lnTo>
                    <a:pt x="8633" y="1513"/>
                  </a:lnTo>
                  <a:cubicBezTo>
                    <a:pt x="8161" y="1198"/>
                    <a:pt x="7594" y="977"/>
                    <a:pt x="7058" y="883"/>
                  </a:cubicBezTo>
                  <a:lnTo>
                    <a:pt x="6901" y="284"/>
                  </a:lnTo>
                  <a:cubicBezTo>
                    <a:pt x="6869" y="127"/>
                    <a:pt x="6743" y="1"/>
                    <a:pt x="658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8" name="Google Shape;4768;p43"/>
            <p:cNvSpPr/>
            <p:nvPr/>
          </p:nvSpPr>
          <p:spPr>
            <a:xfrm>
              <a:off x="-31455100" y="3997350"/>
              <a:ext cx="215050" cy="205025"/>
            </a:xfrm>
            <a:custGeom>
              <a:avLst/>
              <a:gdLst/>
              <a:ahLst/>
              <a:cxnLst/>
              <a:rect l="l" t="t" r="r" b="b"/>
              <a:pathLst>
                <a:path w="8602" h="8201" extrusionOk="0">
                  <a:moveTo>
                    <a:pt x="5939" y="0"/>
                  </a:moveTo>
                  <a:cubicBezTo>
                    <a:pt x="4729" y="0"/>
                    <a:pt x="3750" y="854"/>
                    <a:pt x="3561" y="1963"/>
                  </a:cubicBezTo>
                  <a:cubicBezTo>
                    <a:pt x="3466" y="2404"/>
                    <a:pt x="3498" y="2813"/>
                    <a:pt x="3624" y="3223"/>
                  </a:cubicBezTo>
                  <a:lnTo>
                    <a:pt x="410" y="6468"/>
                  </a:lnTo>
                  <a:cubicBezTo>
                    <a:pt x="1" y="6846"/>
                    <a:pt x="1" y="7507"/>
                    <a:pt x="410" y="7917"/>
                  </a:cubicBezTo>
                  <a:cubicBezTo>
                    <a:pt x="600" y="8106"/>
                    <a:pt x="852" y="8200"/>
                    <a:pt x="1111" y="8200"/>
                  </a:cubicBezTo>
                  <a:cubicBezTo>
                    <a:pt x="1371" y="8200"/>
                    <a:pt x="1639" y="8106"/>
                    <a:pt x="1860" y="7917"/>
                  </a:cubicBezTo>
                  <a:lnTo>
                    <a:pt x="5136" y="4640"/>
                  </a:lnTo>
                  <a:cubicBezTo>
                    <a:pt x="5388" y="4735"/>
                    <a:pt x="5664" y="4782"/>
                    <a:pt x="5947" y="4782"/>
                  </a:cubicBezTo>
                  <a:cubicBezTo>
                    <a:pt x="6231" y="4782"/>
                    <a:pt x="6522" y="4735"/>
                    <a:pt x="6806" y="4640"/>
                  </a:cubicBezTo>
                  <a:cubicBezTo>
                    <a:pt x="7846" y="4294"/>
                    <a:pt x="8602" y="3065"/>
                    <a:pt x="8224" y="1773"/>
                  </a:cubicBezTo>
                  <a:cubicBezTo>
                    <a:pt x="8192" y="1647"/>
                    <a:pt x="8129" y="1553"/>
                    <a:pt x="8003" y="1521"/>
                  </a:cubicBezTo>
                  <a:cubicBezTo>
                    <a:pt x="7972" y="1514"/>
                    <a:pt x="7942" y="1510"/>
                    <a:pt x="7914" y="1510"/>
                  </a:cubicBezTo>
                  <a:cubicBezTo>
                    <a:pt x="7830" y="1510"/>
                    <a:pt x="7759" y="1545"/>
                    <a:pt x="7688" y="1616"/>
                  </a:cubicBezTo>
                  <a:lnTo>
                    <a:pt x="6901" y="2404"/>
                  </a:lnTo>
                  <a:cubicBezTo>
                    <a:pt x="6759" y="2530"/>
                    <a:pt x="6578" y="2593"/>
                    <a:pt x="6400" y="2593"/>
                  </a:cubicBezTo>
                  <a:cubicBezTo>
                    <a:pt x="6223" y="2593"/>
                    <a:pt x="6050" y="2530"/>
                    <a:pt x="5924" y="2404"/>
                  </a:cubicBezTo>
                  <a:cubicBezTo>
                    <a:pt x="5640" y="2120"/>
                    <a:pt x="5640" y="1679"/>
                    <a:pt x="5924" y="1395"/>
                  </a:cubicBezTo>
                  <a:lnTo>
                    <a:pt x="6711" y="608"/>
                  </a:lnTo>
                  <a:cubicBezTo>
                    <a:pt x="6774" y="545"/>
                    <a:pt x="6806" y="419"/>
                    <a:pt x="6774" y="293"/>
                  </a:cubicBezTo>
                  <a:cubicBezTo>
                    <a:pt x="6743" y="198"/>
                    <a:pt x="6648" y="104"/>
                    <a:pt x="6554" y="72"/>
                  </a:cubicBezTo>
                  <a:cubicBezTo>
                    <a:pt x="6344" y="23"/>
                    <a:pt x="6139" y="0"/>
                    <a:pt x="593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69" name="Google Shape;4769;p43"/>
          <p:cNvGrpSpPr/>
          <p:nvPr/>
        </p:nvGrpSpPr>
        <p:grpSpPr>
          <a:xfrm>
            <a:off x="785248" y="3138808"/>
            <a:ext cx="274320" cy="274317"/>
            <a:chOff x="-49766550" y="3920175"/>
            <a:chExt cx="303250" cy="300325"/>
          </a:xfrm>
        </p:grpSpPr>
        <p:sp>
          <p:nvSpPr>
            <p:cNvPr id="4770" name="Google Shape;4770;p43"/>
            <p:cNvSpPr/>
            <p:nvPr/>
          </p:nvSpPr>
          <p:spPr>
            <a:xfrm>
              <a:off x="-49764975" y="3920175"/>
              <a:ext cx="228425" cy="89225"/>
            </a:xfrm>
            <a:custGeom>
              <a:avLst/>
              <a:gdLst/>
              <a:ahLst/>
              <a:cxnLst/>
              <a:rect l="l" t="t" r="r" b="b"/>
              <a:pathLst>
                <a:path w="9137" h="3569" extrusionOk="0">
                  <a:moveTo>
                    <a:pt x="4568" y="1"/>
                  </a:moveTo>
                  <a:cubicBezTo>
                    <a:pt x="2284" y="1"/>
                    <a:pt x="0" y="592"/>
                    <a:pt x="0" y="1773"/>
                  </a:cubicBezTo>
                  <a:cubicBezTo>
                    <a:pt x="0" y="2970"/>
                    <a:pt x="2300" y="3569"/>
                    <a:pt x="4568" y="3569"/>
                  </a:cubicBezTo>
                  <a:cubicBezTo>
                    <a:pt x="6837" y="3569"/>
                    <a:pt x="9137" y="2970"/>
                    <a:pt x="9137" y="1773"/>
                  </a:cubicBezTo>
                  <a:cubicBezTo>
                    <a:pt x="9137" y="592"/>
                    <a:pt x="6852" y="1"/>
                    <a:pt x="456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1" name="Google Shape;4771;p43"/>
            <p:cNvSpPr/>
            <p:nvPr/>
          </p:nvSpPr>
          <p:spPr>
            <a:xfrm>
              <a:off x="-49764975" y="3998350"/>
              <a:ext cx="141775" cy="115800"/>
            </a:xfrm>
            <a:custGeom>
              <a:avLst/>
              <a:gdLst/>
              <a:ahLst/>
              <a:cxnLst/>
              <a:rect l="l" t="t" r="r" b="b"/>
              <a:pathLst>
                <a:path w="5671" h="4632" extrusionOk="0">
                  <a:moveTo>
                    <a:pt x="0" y="1"/>
                  </a:moveTo>
                  <a:lnTo>
                    <a:pt x="0" y="3939"/>
                  </a:lnTo>
                  <a:cubicBezTo>
                    <a:pt x="0" y="4317"/>
                    <a:pt x="315" y="4632"/>
                    <a:pt x="693" y="4632"/>
                  </a:cubicBezTo>
                  <a:cubicBezTo>
                    <a:pt x="1103" y="4632"/>
                    <a:pt x="1418" y="4317"/>
                    <a:pt x="1418" y="3939"/>
                  </a:cubicBezTo>
                  <a:lnTo>
                    <a:pt x="1418" y="2868"/>
                  </a:lnTo>
                  <a:cubicBezTo>
                    <a:pt x="1418" y="2269"/>
                    <a:pt x="1890" y="1796"/>
                    <a:pt x="2457" y="1796"/>
                  </a:cubicBezTo>
                  <a:cubicBezTo>
                    <a:pt x="3056" y="1796"/>
                    <a:pt x="3529" y="2269"/>
                    <a:pt x="3529" y="2868"/>
                  </a:cubicBezTo>
                  <a:lnTo>
                    <a:pt x="3529" y="3592"/>
                  </a:lnTo>
                  <a:cubicBezTo>
                    <a:pt x="3529" y="3781"/>
                    <a:pt x="3686" y="3939"/>
                    <a:pt x="3875" y="3939"/>
                  </a:cubicBezTo>
                  <a:cubicBezTo>
                    <a:pt x="4096" y="3939"/>
                    <a:pt x="4253" y="3781"/>
                    <a:pt x="4253" y="3592"/>
                  </a:cubicBezTo>
                  <a:lnTo>
                    <a:pt x="4253" y="2868"/>
                  </a:lnTo>
                  <a:cubicBezTo>
                    <a:pt x="4253" y="2427"/>
                    <a:pt x="4568" y="1954"/>
                    <a:pt x="5041" y="1828"/>
                  </a:cubicBezTo>
                  <a:cubicBezTo>
                    <a:pt x="5104" y="1796"/>
                    <a:pt x="5198" y="1796"/>
                    <a:pt x="5293" y="1796"/>
                  </a:cubicBezTo>
                  <a:cubicBezTo>
                    <a:pt x="5513" y="1796"/>
                    <a:pt x="5671" y="1639"/>
                    <a:pt x="5671" y="1450"/>
                  </a:cubicBezTo>
                  <a:lnTo>
                    <a:pt x="5671" y="1040"/>
                  </a:lnTo>
                  <a:cubicBezTo>
                    <a:pt x="5293" y="1103"/>
                    <a:pt x="4946" y="1103"/>
                    <a:pt x="4600" y="1103"/>
                  </a:cubicBezTo>
                  <a:cubicBezTo>
                    <a:pt x="2899" y="1103"/>
                    <a:pt x="1008" y="788"/>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2" name="Google Shape;4772;p43"/>
            <p:cNvSpPr/>
            <p:nvPr/>
          </p:nvSpPr>
          <p:spPr>
            <a:xfrm>
              <a:off x="-49627150" y="3996000"/>
              <a:ext cx="163850" cy="148100"/>
            </a:xfrm>
            <a:custGeom>
              <a:avLst/>
              <a:gdLst/>
              <a:ahLst/>
              <a:cxnLst/>
              <a:rect l="l" t="t" r="r" b="b"/>
              <a:pathLst>
                <a:path w="6554" h="5924" extrusionOk="0">
                  <a:moveTo>
                    <a:pt x="3655" y="725"/>
                  </a:moveTo>
                  <a:cubicBezTo>
                    <a:pt x="4348" y="1040"/>
                    <a:pt x="5041" y="1544"/>
                    <a:pt x="5451" y="2206"/>
                  </a:cubicBezTo>
                  <a:cubicBezTo>
                    <a:pt x="5766" y="2678"/>
                    <a:pt x="5860" y="3308"/>
                    <a:pt x="5671" y="3875"/>
                  </a:cubicBezTo>
                  <a:cubicBezTo>
                    <a:pt x="5451" y="4411"/>
                    <a:pt x="5041" y="4852"/>
                    <a:pt x="4443" y="5041"/>
                  </a:cubicBezTo>
                  <a:cubicBezTo>
                    <a:pt x="4171" y="5132"/>
                    <a:pt x="3899" y="5193"/>
                    <a:pt x="3655" y="5198"/>
                  </a:cubicBezTo>
                  <a:lnTo>
                    <a:pt x="3655" y="5198"/>
                  </a:lnTo>
                  <a:lnTo>
                    <a:pt x="3655" y="725"/>
                  </a:lnTo>
                  <a:close/>
                  <a:moveTo>
                    <a:pt x="3718" y="0"/>
                  </a:moveTo>
                  <a:cubicBezTo>
                    <a:pt x="3088" y="599"/>
                    <a:pt x="1985" y="914"/>
                    <a:pt x="820" y="1071"/>
                  </a:cubicBezTo>
                  <a:lnTo>
                    <a:pt x="820" y="1544"/>
                  </a:lnTo>
                  <a:cubicBezTo>
                    <a:pt x="820" y="2048"/>
                    <a:pt x="473" y="2489"/>
                    <a:pt x="0" y="2584"/>
                  </a:cubicBezTo>
                  <a:lnTo>
                    <a:pt x="1009" y="3938"/>
                  </a:lnTo>
                  <a:cubicBezTo>
                    <a:pt x="1619" y="4793"/>
                    <a:pt x="2554" y="5263"/>
                    <a:pt x="3557" y="5263"/>
                  </a:cubicBezTo>
                  <a:cubicBezTo>
                    <a:pt x="3579" y="5263"/>
                    <a:pt x="3601" y="5263"/>
                    <a:pt x="3624" y="5262"/>
                  </a:cubicBezTo>
                  <a:lnTo>
                    <a:pt x="3624" y="5262"/>
                  </a:lnTo>
                  <a:lnTo>
                    <a:pt x="3624" y="5923"/>
                  </a:lnTo>
                  <a:cubicBezTo>
                    <a:pt x="3970" y="5923"/>
                    <a:pt x="4317" y="5829"/>
                    <a:pt x="4632" y="5734"/>
                  </a:cubicBezTo>
                  <a:cubicBezTo>
                    <a:pt x="5419" y="5451"/>
                    <a:pt x="6018" y="4852"/>
                    <a:pt x="6301" y="4096"/>
                  </a:cubicBezTo>
                  <a:cubicBezTo>
                    <a:pt x="6553" y="3371"/>
                    <a:pt x="6459" y="2521"/>
                    <a:pt x="6018" y="1859"/>
                  </a:cubicBezTo>
                  <a:cubicBezTo>
                    <a:pt x="5451" y="1040"/>
                    <a:pt x="4632" y="410"/>
                    <a:pt x="371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3" name="Google Shape;4773;p43"/>
            <p:cNvSpPr/>
            <p:nvPr/>
          </p:nvSpPr>
          <p:spPr>
            <a:xfrm>
              <a:off x="-49766550" y="4061375"/>
              <a:ext cx="230000" cy="159125"/>
            </a:xfrm>
            <a:custGeom>
              <a:avLst/>
              <a:gdLst/>
              <a:ahLst/>
              <a:cxnLst/>
              <a:rect l="l" t="t" r="r" b="b"/>
              <a:pathLst>
                <a:path w="9200" h="6365" extrusionOk="0">
                  <a:moveTo>
                    <a:pt x="2489" y="0"/>
                  </a:moveTo>
                  <a:cubicBezTo>
                    <a:pt x="2300" y="0"/>
                    <a:pt x="2142" y="158"/>
                    <a:pt x="2142" y="347"/>
                  </a:cubicBezTo>
                  <a:lnTo>
                    <a:pt x="2142" y="1418"/>
                  </a:lnTo>
                  <a:cubicBezTo>
                    <a:pt x="2142" y="2205"/>
                    <a:pt x="1481" y="2836"/>
                    <a:pt x="725" y="2836"/>
                  </a:cubicBezTo>
                  <a:cubicBezTo>
                    <a:pt x="441" y="2836"/>
                    <a:pt x="221" y="2741"/>
                    <a:pt x="0" y="2647"/>
                  </a:cubicBezTo>
                  <a:lnTo>
                    <a:pt x="0" y="4600"/>
                  </a:lnTo>
                  <a:cubicBezTo>
                    <a:pt x="0" y="5734"/>
                    <a:pt x="2331" y="6364"/>
                    <a:pt x="4631" y="6364"/>
                  </a:cubicBezTo>
                  <a:cubicBezTo>
                    <a:pt x="6900" y="6364"/>
                    <a:pt x="9200" y="5797"/>
                    <a:pt x="9200" y="4600"/>
                  </a:cubicBezTo>
                  <a:lnTo>
                    <a:pt x="9200" y="3340"/>
                  </a:lnTo>
                  <a:cubicBezTo>
                    <a:pt x="9121" y="3353"/>
                    <a:pt x="9033" y="3360"/>
                    <a:pt x="8938" y="3360"/>
                  </a:cubicBezTo>
                  <a:cubicBezTo>
                    <a:pt x="8153" y="3360"/>
                    <a:pt x="6857" y="2888"/>
                    <a:pt x="5986" y="1764"/>
                  </a:cubicBezTo>
                  <a:lnTo>
                    <a:pt x="4978" y="378"/>
                  </a:lnTo>
                  <a:lnTo>
                    <a:pt x="4978" y="1071"/>
                  </a:lnTo>
                  <a:cubicBezTo>
                    <a:pt x="4978" y="1638"/>
                    <a:pt x="4505" y="2111"/>
                    <a:pt x="3907" y="2111"/>
                  </a:cubicBezTo>
                  <a:cubicBezTo>
                    <a:pt x="3308" y="2111"/>
                    <a:pt x="2836" y="1638"/>
                    <a:pt x="2836" y="1071"/>
                  </a:cubicBezTo>
                  <a:lnTo>
                    <a:pt x="2836" y="347"/>
                  </a:lnTo>
                  <a:cubicBezTo>
                    <a:pt x="2836" y="158"/>
                    <a:pt x="2678" y="0"/>
                    <a:pt x="248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74" name="Google Shape;4774;p43"/>
          <p:cNvGrpSpPr/>
          <p:nvPr/>
        </p:nvGrpSpPr>
        <p:grpSpPr>
          <a:xfrm>
            <a:off x="8679271" y="3236238"/>
            <a:ext cx="274335" cy="274328"/>
            <a:chOff x="5049575" y="4993600"/>
            <a:chExt cx="482050" cy="478925"/>
          </a:xfrm>
        </p:grpSpPr>
        <p:sp>
          <p:nvSpPr>
            <p:cNvPr id="4775" name="Google Shape;4775;p43"/>
            <p:cNvSpPr/>
            <p:nvPr/>
          </p:nvSpPr>
          <p:spPr>
            <a:xfrm>
              <a:off x="5063200" y="5058825"/>
              <a:ext cx="315450" cy="164750"/>
            </a:xfrm>
            <a:custGeom>
              <a:avLst/>
              <a:gdLst/>
              <a:ahLst/>
              <a:cxnLst/>
              <a:rect l="l" t="t" r="r" b="b"/>
              <a:pathLst>
                <a:path w="12618" h="6590" extrusionOk="0">
                  <a:moveTo>
                    <a:pt x="3647" y="1"/>
                  </a:moveTo>
                  <a:lnTo>
                    <a:pt x="169" y="1846"/>
                  </a:lnTo>
                  <a:cubicBezTo>
                    <a:pt x="109" y="1877"/>
                    <a:pt x="51" y="1913"/>
                    <a:pt x="0" y="1952"/>
                  </a:cubicBezTo>
                  <a:lnTo>
                    <a:pt x="8892" y="6589"/>
                  </a:lnTo>
                  <a:lnTo>
                    <a:pt x="12617" y="4746"/>
                  </a:lnTo>
                  <a:lnTo>
                    <a:pt x="364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4776" name="Google Shape;4776;p43"/>
            <p:cNvSpPr/>
            <p:nvPr/>
          </p:nvSpPr>
          <p:spPr>
            <a:xfrm>
              <a:off x="5299425" y="5133350"/>
              <a:ext cx="232200" cy="339175"/>
            </a:xfrm>
            <a:custGeom>
              <a:avLst/>
              <a:gdLst/>
              <a:ahLst/>
              <a:cxnLst/>
              <a:rect l="l" t="t" r="r" b="b"/>
              <a:pathLst>
                <a:path w="9288" h="13567" extrusionOk="0">
                  <a:moveTo>
                    <a:pt x="9284" y="1"/>
                  </a:moveTo>
                  <a:lnTo>
                    <a:pt x="4837" y="2202"/>
                  </a:lnTo>
                  <a:lnTo>
                    <a:pt x="4837" y="4680"/>
                  </a:lnTo>
                  <a:cubicBezTo>
                    <a:pt x="4837" y="4993"/>
                    <a:pt x="4584" y="5246"/>
                    <a:pt x="4271" y="5246"/>
                  </a:cubicBezTo>
                  <a:cubicBezTo>
                    <a:pt x="3957" y="5246"/>
                    <a:pt x="3707" y="4993"/>
                    <a:pt x="3707" y="4680"/>
                  </a:cubicBezTo>
                  <a:lnTo>
                    <a:pt x="3707" y="2762"/>
                  </a:lnTo>
                  <a:lnTo>
                    <a:pt x="1" y="4593"/>
                  </a:lnTo>
                  <a:lnTo>
                    <a:pt x="1" y="13566"/>
                  </a:lnTo>
                  <a:cubicBezTo>
                    <a:pt x="13" y="13560"/>
                    <a:pt x="25" y="13557"/>
                    <a:pt x="37" y="13551"/>
                  </a:cubicBezTo>
                  <a:lnTo>
                    <a:pt x="8553" y="9236"/>
                  </a:lnTo>
                  <a:cubicBezTo>
                    <a:pt x="9004" y="9010"/>
                    <a:pt x="9287" y="8550"/>
                    <a:pt x="9287" y="8047"/>
                  </a:cubicBezTo>
                  <a:lnTo>
                    <a:pt x="9287" y="52"/>
                  </a:lnTo>
                  <a:cubicBezTo>
                    <a:pt x="9287" y="34"/>
                    <a:pt x="9287" y="19"/>
                    <a:pt x="928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4777" name="Google Shape;4777;p43"/>
            <p:cNvSpPr/>
            <p:nvPr/>
          </p:nvSpPr>
          <p:spPr>
            <a:xfrm>
              <a:off x="5184475" y="4993600"/>
              <a:ext cx="334125" cy="168525"/>
            </a:xfrm>
            <a:custGeom>
              <a:avLst/>
              <a:gdLst/>
              <a:ahLst/>
              <a:cxnLst/>
              <a:rect l="l" t="t" r="r" b="b"/>
              <a:pathLst>
                <a:path w="13365" h="6741" extrusionOk="0">
                  <a:moveTo>
                    <a:pt x="4040" y="0"/>
                  </a:moveTo>
                  <a:cubicBezTo>
                    <a:pt x="3830" y="0"/>
                    <a:pt x="3621" y="50"/>
                    <a:pt x="3430" y="149"/>
                  </a:cubicBezTo>
                  <a:lnTo>
                    <a:pt x="0" y="1971"/>
                  </a:lnTo>
                  <a:lnTo>
                    <a:pt x="9013" y="6741"/>
                  </a:lnTo>
                  <a:lnTo>
                    <a:pt x="13364" y="4588"/>
                  </a:lnTo>
                  <a:cubicBezTo>
                    <a:pt x="13298" y="4537"/>
                    <a:pt x="13226" y="4492"/>
                    <a:pt x="13151" y="4455"/>
                  </a:cubicBezTo>
                  <a:lnTo>
                    <a:pt x="4638" y="140"/>
                  </a:lnTo>
                  <a:lnTo>
                    <a:pt x="4635" y="140"/>
                  </a:lnTo>
                  <a:cubicBezTo>
                    <a:pt x="4446" y="47"/>
                    <a:pt x="4243" y="0"/>
                    <a:pt x="40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4778" name="Google Shape;4778;p43"/>
            <p:cNvSpPr/>
            <p:nvPr/>
          </p:nvSpPr>
          <p:spPr>
            <a:xfrm>
              <a:off x="5049575" y="5132450"/>
              <a:ext cx="221650" cy="339925"/>
            </a:xfrm>
            <a:custGeom>
              <a:avLst/>
              <a:gdLst/>
              <a:ahLst/>
              <a:cxnLst/>
              <a:rect l="l" t="t" r="r" b="b"/>
              <a:pathLst>
                <a:path w="8866" h="13597" extrusionOk="0">
                  <a:moveTo>
                    <a:pt x="5803" y="5648"/>
                  </a:moveTo>
                  <a:cubicBezTo>
                    <a:pt x="5997" y="5648"/>
                    <a:pt x="6186" y="5748"/>
                    <a:pt x="6291" y="5927"/>
                  </a:cubicBezTo>
                  <a:cubicBezTo>
                    <a:pt x="6450" y="6195"/>
                    <a:pt x="6360" y="6541"/>
                    <a:pt x="6092" y="6701"/>
                  </a:cubicBezTo>
                  <a:lnTo>
                    <a:pt x="3843" y="8016"/>
                  </a:lnTo>
                  <a:lnTo>
                    <a:pt x="3834" y="8023"/>
                  </a:lnTo>
                  <a:lnTo>
                    <a:pt x="3831" y="8026"/>
                  </a:lnTo>
                  <a:lnTo>
                    <a:pt x="3818" y="8029"/>
                  </a:lnTo>
                  <a:cubicBezTo>
                    <a:pt x="3812" y="8032"/>
                    <a:pt x="3806" y="8035"/>
                    <a:pt x="3800" y="8038"/>
                  </a:cubicBezTo>
                  <a:lnTo>
                    <a:pt x="3785" y="8047"/>
                  </a:lnTo>
                  <a:lnTo>
                    <a:pt x="3767" y="8053"/>
                  </a:lnTo>
                  <a:lnTo>
                    <a:pt x="3752" y="8059"/>
                  </a:lnTo>
                  <a:lnTo>
                    <a:pt x="3734" y="8065"/>
                  </a:lnTo>
                  <a:lnTo>
                    <a:pt x="3716" y="8071"/>
                  </a:lnTo>
                  <a:lnTo>
                    <a:pt x="3698" y="8077"/>
                  </a:lnTo>
                  <a:cubicBezTo>
                    <a:pt x="3692" y="8077"/>
                    <a:pt x="3686" y="8080"/>
                    <a:pt x="3680" y="8080"/>
                  </a:cubicBezTo>
                  <a:cubicBezTo>
                    <a:pt x="3671" y="8083"/>
                    <a:pt x="3668" y="8083"/>
                    <a:pt x="3665" y="8083"/>
                  </a:cubicBezTo>
                  <a:lnTo>
                    <a:pt x="3641" y="8089"/>
                  </a:lnTo>
                  <a:lnTo>
                    <a:pt x="3629" y="8089"/>
                  </a:lnTo>
                  <a:cubicBezTo>
                    <a:pt x="3620" y="8089"/>
                    <a:pt x="3611" y="8092"/>
                    <a:pt x="3602" y="8092"/>
                  </a:cubicBezTo>
                  <a:lnTo>
                    <a:pt x="3484" y="8092"/>
                  </a:lnTo>
                  <a:lnTo>
                    <a:pt x="3466" y="8089"/>
                  </a:lnTo>
                  <a:cubicBezTo>
                    <a:pt x="3460" y="8089"/>
                    <a:pt x="3454" y="8086"/>
                    <a:pt x="3448" y="8086"/>
                  </a:cubicBezTo>
                  <a:cubicBezTo>
                    <a:pt x="3442" y="8083"/>
                    <a:pt x="3436" y="8083"/>
                    <a:pt x="3433" y="8080"/>
                  </a:cubicBezTo>
                  <a:lnTo>
                    <a:pt x="3412" y="8077"/>
                  </a:lnTo>
                  <a:cubicBezTo>
                    <a:pt x="3406" y="8077"/>
                    <a:pt x="3403" y="8074"/>
                    <a:pt x="3397" y="8071"/>
                  </a:cubicBezTo>
                  <a:lnTo>
                    <a:pt x="3376" y="8065"/>
                  </a:lnTo>
                  <a:lnTo>
                    <a:pt x="3361" y="8062"/>
                  </a:lnTo>
                  <a:lnTo>
                    <a:pt x="3343" y="8053"/>
                  </a:lnTo>
                  <a:lnTo>
                    <a:pt x="3328" y="8047"/>
                  </a:lnTo>
                  <a:lnTo>
                    <a:pt x="3310" y="8038"/>
                  </a:lnTo>
                  <a:lnTo>
                    <a:pt x="3295" y="8032"/>
                  </a:lnTo>
                  <a:cubicBezTo>
                    <a:pt x="3289" y="8029"/>
                    <a:pt x="3282" y="8026"/>
                    <a:pt x="3276" y="8019"/>
                  </a:cubicBezTo>
                  <a:lnTo>
                    <a:pt x="3261" y="8013"/>
                  </a:lnTo>
                  <a:lnTo>
                    <a:pt x="3246" y="8001"/>
                  </a:lnTo>
                  <a:cubicBezTo>
                    <a:pt x="3240" y="7998"/>
                    <a:pt x="3237" y="7995"/>
                    <a:pt x="3231" y="7992"/>
                  </a:cubicBezTo>
                  <a:lnTo>
                    <a:pt x="3216" y="7980"/>
                  </a:lnTo>
                  <a:cubicBezTo>
                    <a:pt x="3210" y="7977"/>
                    <a:pt x="3207" y="7974"/>
                    <a:pt x="3201" y="7968"/>
                  </a:cubicBezTo>
                  <a:cubicBezTo>
                    <a:pt x="3198" y="7965"/>
                    <a:pt x="3192" y="7962"/>
                    <a:pt x="3186" y="7956"/>
                  </a:cubicBezTo>
                  <a:lnTo>
                    <a:pt x="3174" y="7944"/>
                  </a:lnTo>
                  <a:lnTo>
                    <a:pt x="3159" y="7932"/>
                  </a:lnTo>
                  <a:lnTo>
                    <a:pt x="3147" y="7917"/>
                  </a:lnTo>
                  <a:cubicBezTo>
                    <a:pt x="3141" y="7914"/>
                    <a:pt x="3138" y="7908"/>
                    <a:pt x="3135" y="7905"/>
                  </a:cubicBezTo>
                  <a:lnTo>
                    <a:pt x="3120" y="7890"/>
                  </a:lnTo>
                  <a:lnTo>
                    <a:pt x="3111" y="7875"/>
                  </a:lnTo>
                  <a:cubicBezTo>
                    <a:pt x="3105" y="7869"/>
                    <a:pt x="3102" y="7863"/>
                    <a:pt x="3096" y="7857"/>
                  </a:cubicBezTo>
                  <a:lnTo>
                    <a:pt x="3087" y="7845"/>
                  </a:lnTo>
                  <a:lnTo>
                    <a:pt x="3075" y="7827"/>
                  </a:lnTo>
                  <a:lnTo>
                    <a:pt x="3069" y="7815"/>
                  </a:lnTo>
                  <a:lnTo>
                    <a:pt x="3069" y="7812"/>
                  </a:lnTo>
                  <a:lnTo>
                    <a:pt x="3063" y="7803"/>
                  </a:lnTo>
                  <a:lnTo>
                    <a:pt x="2415" y="6631"/>
                  </a:lnTo>
                  <a:cubicBezTo>
                    <a:pt x="2265" y="6357"/>
                    <a:pt x="2367" y="6014"/>
                    <a:pt x="2641" y="5863"/>
                  </a:cubicBezTo>
                  <a:lnTo>
                    <a:pt x="2635" y="5863"/>
                  </a:lnTo>
                  <a:cubicBezTo>
                    <a:pt x="2722" y="5816"/>
                    <a:pt x="2815" y="5793"/>
                    <a:pt x="2908" y="5793"/>
                  </a:cubicBezTo>
                  <a:cubicBezTo>
                    <a:pt x="3107" y="5793"/>
                    <a:pt x="3300" y="5899"/>
                    <a:pt x="3403" y="6086"/>
                  </a:cubicBezTo>
                  <a:lnTo>
                    <a:pt x="3770" y="6752"/>
                  </a:lnTo>
                  <a:lnTo>
                    <a:pt x="5520" y="5725"/>
                  </a:lnTo>
                  <a:cubicBezTo>
                    <a:pt x="5609" y="5673"/>
                    <a:pt x="5707" y="5648"/>
                    <a:pt x="5803" y="5648"/>
                  </a:cubicBezTo>
                  <a:close/>
                  <a:moveTo>
                    <a:pt x="6" y="1"/>
                  </a:moveTo>
                  <a:cubicBezTo>
                    <a:pt x="3" y="25"/>
                    <a:pt x="0" y="52"/>
                    <a:pt x="0" y="76"/>
                  </a:cubicBezTo>
                  <a:lnTo>
                    <a:pt x="0" y="8095"/>
                  </a:lnTo>
                  <a:cubicBezTo>
                    <a:pt x="0" y="8589"/>
                    <a:pt x="274" y="9043"/>
                    <a:pt x="714" y="9269"/>
                  </a:cubicBezTo>
                  <a:lnTo>
                    <a:pt x="8820" y="13572"/>
                  </a:lnTo>
                  <a:lnTo>
                    <a:pt x="8826" y="13575"/>
                  </a:lnTo>
                  <a:lnTo>
                    <a:pt x="8865" y="13596"/>
                  </a:lnTo>
                  <a:lnTo>
                    <a:pt x="8865" y="4620"/>
                  </a:lnTo>
                  <a:lnTo>
                    <a:pt x="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4779" name="Google Shape;4779;p43"/>
          <p:cNvSpPr/>
          <p:nvPr/>
        </p:nvSpPr>
        <p:spPr>
          <a:xfrm>
            <a:off x="931555" y="1612037"/>
            <a:ext cx="1731000" cy="501900"/>
          </a:xfrm>
          <a:prstGeom prst="rect">
            <a:avLst/>
          </a:prstGeom>
          <a:noFill/>
          <a:ln>
            <a:noFill/>
          </a:ln>
        </p:spPr>
        <p:txBody>
          <a:bodyPr spcFirstLastPara="1" wrap="square" lIns="270000" tIns="91425" rIns="274300" bIns="91425" anchor="ctr" anchorCtr="0">
            <a:noAutofit/>
          </a:bodyPr>
          <a:lstStyle/>
          <a:p>
            <a:pPr marL="0" marR="0" lvl="0" indent="0" algn="l" rtl="0">
              <a:spcBef>
                <a:spcPts val="0"/>
              </a:spcBef>
              <a:spcAft>
                <a:spcPts val="0"/>
              </a:spcAft>
              <a:buClr>
                <a:srgbClr val="000000"/>
              </a:buClr>
              <a:buSzPts val="1100"/>
              <a:buFont typeface="Arial"/>
              <a:buNone/>
            </a:pPr>
            <a:r>
              <a:rPr lang="en-US" sz="1200" b="1" dirty="0">
                <a:latin typeface="Roboto"/>
                <a:ea typeface="Roboto"/>
                <a:cs typeface="Roboto"/>
                <a:sym typeface="Roboto"/>
              </a:rPr>
              <a:t>85,500 JD </a:t>
            </a:r>
          </a:p>
        </p:txBody>
      </p:sp>
      <p:sp>
        <p:nvSpPr>
          <p:cNvPr id="4780" name="Google Shape;4780;p43"/>
          <p:cNvSpPr/>
          <p:nvPr/>
        </p:nvSpPr>
        <p:spPr>
          <a:xfrm>
            <a:off x="905476" y="3516882"/>
            <a:ext cx="1731000" cy="767573"/>
          </a:xfrm>
          <a:prstGeom prst="rect">
            <a:avLst/>
          </a:prstGeom>
          <a:noFill/>
          <a:ln>
            <a:noFill/>
          </a:ln>
        </p:spPr>
        <p:txBody>
          <a:bodyPr spcFirstLastPara="1" wrap="square" lIns="274300" tIns="91425" rIns="274300" bIns="91425" anchor="ctr" anchorCtr="0">
            <a:noAutofit/>
          </a:bodyPr>
          <a:lstStyle/>
          <a:p>
            <a:pPr marL="0" marR="0" lvl="0" indent="0" algn="l" rtl="0">
              <a:spcBef>
                <a:spcPts val="0"/>
              </a:spcBef>
              <a:spcAft>
                <a:spcPts val="0"/>
              </a:spcAft>
              <a:buClr>
                <a:srgbClr val="000000"/>
              </a:buClr>
              <a:buSzPts val="1100"/>
              <a:buFont typeface="Arial"/>
              <a:buNone/>
            </a:pPr>
            <a:r>
              <a:rPr lang="en" b="1" dirty="0">
                <a:latin typeface="Roboto"/>
                <a:ea typeface="Roboto"/>
                <a:cs typeface="Roboto"/>
                <a:sym typeface="Roboto"/>
              </a:rPr>
              <a:t>600 Ton</a:t>
            </a:r>
            <a:endParaRPr b="1" dirty="0">
              <a:latin typeface="Roboto"/>
              <a:ea typeface="Roboto"/>
              <a:cs typeface="Roboto"/>
              <a:sym typeface="Roboto"/>
            </a:endParaRPr>
          </a:p>
        </p:txBody>
      </p:sp>
      <p:sp>
        <p:nvSpPr>
          <p:cNvPr id="4781" name="Google Shape;4781;p43"/>
          <p:cNvSpPr/>
          <p:nvPr/>
        </p:nvSpPr>
        <p:spPr>
          <a:xfrm>
            <a:off x="6395670" y="1602184"/>
            <a:ext cx="1731000" cy="501900"/>
          </a:xfrm>
          <a:prstGeom prst="rect">
            <a:avLst/>
          </a:prstGeom>
          <a:noFill/>
          <a:ln>
            <a:noFill/>
          </a:ln>
        </p:spPr>
        <p:txBody>
          <a:bodyPr spcFirstLastPara="1" wrap="square" lIns="90000" tIns="91425" rIns="274300" bIns="91425" anchor="ctr" anchorCtr="0">
            <a:noAutofit/>
          </a:bodyPr>
          <a:lstStyle/>
          <a:p>
            <a:pPr marL="0" marR="0" lvl="0" indent="0" algn="r" rtl="0">
              <a:spcBef>
                <a:spcPts val="0"/>
              </a:spcBef>
              <a:spcAft>
                <a:spcPts val="0"/>
              </a:spcAft>
              <a:buClr>
                <a:srgbClr val="000000"/>
              </a:buClr>
              <a:buSzPts val="1100"/>
              <a:buFont typeface="Arial"/>
              <a:buNone/>
            </a:pPr>
            <a:r>
              <a:rPr lang="en" sz="1200" b="1" dirty="0">
                <a:latin typeface="Roboto"/>
                <a:ea typeface="Roboto"/>
                <a:cs typeface="Roboto"/>
                <a:sym typeface="Roboto"/>
              </a:rPr>
              <a:t>25 Years</a:t>
            </a:r>
            <a:endParaRPr sz="1200" b="1" dirty="0">
              <a:latin typeface="Roboto"/>
              <a:ea typeface="Roboto"/>
              <a:cs typeface="Roboto"/>
              <a:sym typeface="Roboto"/>
            </a:endParaRPr>
          </a:p>
        </p:txBody>
      </p:sp>
      <p:sp>
        <p:nvSpPr>
          <p:cNvPr id="4782" name="Google Shape;4782;p43"/>
          <p:cNvSpPr/>
          <p:nvPr/>
        </p:nvSpPr>
        <p:spPr>
          <a:xfrm>
            <a:off x="6623000" y="3582145"/>
            <a:ext cx="1731000" cy="709210"/>
          </a:xfrm>
          <a:prstGeom prst="rect">
            <a:avLst/>
          </a:prstGeom>
          <a:noFill/>
          <a:ln>
            <a:noFill/>
          </a:ln>
        </p:spPr>
        <p:txBody>
          <a:bodyPr spcFirstLastPara="1" wrap="square" lIns="274300" tIns="91425" rIns="274300" bIns="91425" anchor="ctr" anchorCtr="0">
            <a:noAutofit/>
          </a:bodyPr>
          <a:lstStyle/>
          <a:p>
            <a:pPr marL="0" marR="0" lvl="0" indent="0" algn="r" rtl="0">
              <a:spcBef>
                <a:spcPts val="0"/>
              </a:spcBef>
              <a:spcAft>
                <a:spcPts val="0"/>
              </a:spcAft>
              <a:buClr>
                <a:srgbClr val="000000"/>
              </a:buClr>
              <a:buSzPts val="1100"/>
              <a:buFont typeface="Arial"/>
              <a:buNone/>
            </a:pPr>
            <a:r>
              <a:rPr lang="en-US" sz="1200" b="1" dirty="0">
                <a:latin typeface="Roboto"/>
                <a:ea typeface="Roboto"/>
                <a:cs typeface="Roboto"/>
                <a:sym typeface="Roboto"/>
              </a:rPr>
              <a:t>5.7 JD/ton</a:t>
            </a:r>
          </a:p>
        </p:txBody>
      </p:sp>
      <mc:AlternateContent xmlns:mc="http://schemas.openxmlformats.org/markup-compatibility/2006" xmlns:a14="http://schemas.microsoft.com/office/drawing/2010/main">
        <mc:Choice Requires="a14">
          <p:sp>
            <p:nvSpPr>
              <p:cNvPr id="3" name="TextBox 2"/>
              <p:cNvSpPr txBox="1"/>
              <p:nvPr/>
            </p:nvSpPr>
            <p:spPr>
              <a:xfrm>
                <a:off x="3350410" y="2545153"/>
                <a:ext cx="1940552" cy="63440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1200" i="1">
                              <a:latin typeface="Cambria Math" panose="02040503050406030204" pitchFamily="18" charset="0"/>
                            </a:rPr>
                          </m:ctrlPr>
                        </m:fPr>
                        <m:num>
                          <m:f>
                            <m:fPr>
                              <m:ctrlPr>
                                <a:rPr lang="en-US" sz="1200" i="1">
                                  <a:latin typeface="Cambria Math" panose="02040503050406030204" pitchFamily="18" charset="0"/>
                                </a:rPr>
                              </m:ctrlPr>
                            </m:fPr>
                            <m:num>
                              <m:r>
                                <a:rPr lang="en-US" sz="1200" i="1">
                                  <a:latin typeface="Cambria Math" panose="02040503050406030204" pitchFamily="18" charset="0"/>
                                </a:rPr>
                                <m:t>𝐼𝑛𝑖𝑡𝑖𝑎𝑙</m:t>
                              </m:r>
                              <m:r>
                                <a:rPr lang="en-US" sz="1200" i="1">
                                  <a:latin typeface="Cambria Math" panose="02040503050406030204" pitchFamily="18" charset="0"/>
                                </a:rPr>
                                <m:t> </m:t>
                              </m:r>
                              <m:r>
                                <a:rPr lang="en-US" sz="1200" i="1">
                                  <a:latin typeface="Cambria Math" panose="02040503050406030204" pitchFamily="18" charset="0"/>
                                </a:rPr>
                                <m:t>𝑐𝑜𝑠𝑡</m:t>
                              </m:r>
                              <m:r>
                                <a:rPr lang="en-US" sz="1200" i="1">
                                  <a:latin typeface="Cambria Math" panose="02040503050406030204" pitchFamily="18" charset="0"/>
                                </a:rPr>
                                <m:t> </m:t>
                              </m:r>
                              <m:r>
                                <a:rPr lang="en-US" sz="1200" i="1">
                                  <a:latin typeface="Cambria Math" panose="02040503050406030204" pitchFamily="18" charset="0"/>
                                </a:rPr>
                                <m:t>𝑜𝑓</m:t>
                              </m:r>
                              <m:r>
                                <a:rPr lang="en-US" sz="1200" i="1">
                                  <a:latin typeface="Cambria Math" panose="02040503050406030204" pitchFamily="18" charset="0"/>
                                </a:rPr>
                                <m:t> </m:t>
                              </m:r>
                              <m:r>
                                <a:rPr lang="en-US" sz="1200" i="1">
                                  <a:latin typeface="Cambria Math" panose="02040503050406030204" pitchFamily="18" charset="0"/>
                                </a:rPr>
                                <m:t>𝑡</m:t>
                              </m:r>
                              <m:r>
                                <a:rPr lang="en-US" sz="1200" i="1">
                                  <a:latin typeface="Cambria Math" panose="02040503050406030204" pitchFamily="18" charset="0"/>
                                </a:rPr>
                                <m:t>h</m:t>
                              </m:r>
                              <m:r>
                                <a:rPr lang="en-US" sz="1200" i="1">
                                  <a:latin typeface="Cambria Math" panose="02040503050406030204" pitchFamily="18" charset="0"/>
                                </a:rPr>
                                <m:t>𝑒</m:t>
                              </m:r>
                              <m:r>
                                <a:rPr lang="en-US" sz="1200" i="1">
                                  <a:latin typeface="Cambria Math" panose="02040503050406030204" pitchFamily="18" charset="0"/>
                                </a:rPr>
                                <m:t> </m:t>
                              </m:r>
                              <m:r>
                                <a:rPr lang="en-US" sz="1200" i="1">
                                  <a:latin typeface="Cambria Math" panose="02040503050406030204" pitchFamily="18" charset="0"/>
                                </a:rPr>
                                <m:t>𝑠𝑖𝑙𝑜𝑠</m:t>
                              </m:r>
                              <m:r>
                                <a:rPr lang="en-US" sz="1200" i="1">
                                  <a:latin typeface="Cambria Math" panose="02040503050406030204" pitchFamily="18" charset="0"/>
                                </a:rPr>
                                <m:t> </m:t>
                              </m:r>
                              <m:r>
                                <a:rPr lang="en-US" sz="1200" i="1">
                                  <a:latin typeface="Cambria Math" panose="02040503050406030204" pitchFamily="18" charset="0"/>
                                </a:rPr>
                                <m:t>𝑠𝑦𝑠𝑡𝑒𝑚</m:t>
                              </m:r>
                            </m:num>
                            <m:den>
                              <m:r>
                                <a:rPr lang="en-US" sz="1200" i="1">
                                  <a:latin typeface="Cambria Math" panose="02040503050406030204" pitchFamily="18" charset="0"/>
                                </a:rPr>
                                <m:t>𝐶𝑎𝑝𝑎𝑐𝑖𝑡𝑦</m:t>
                              </m:r>
                              <m:r>
                                <a:rPr lang="en-US" sz="1200" i="1">
                                  <a:latin typeface="Cambria Math" panose="02040503050406030204" pitchFamily="18" charset="0"/>
                                </a:rPr>
                                <m:t> </m:t>
                              </m:r>
                              <m:r>
                                <a:rPr lang="en-US" sz="1200" i="1">
                                  <a:latin typeface="Cambria Math" panose="02040503050406030204" pitchFamily="18" charset="0"/>
                                </a:rPr>
                                <m:t>𝑜𝑓</m:t>
                              </m:r>
                              <m:r>
                                <a:rPr lang="en-US" sz="1200" i="1">
                                  <a:latin typeface="Cambria Math" panose="02040503050406030204" pitchFamily="18" charset="0"/>
                                </a:rPr>
                                <m:t> </m:t>
                              </m:r>
                              <m:r>
                                <a:rPr lang="en-US" sz="1200" i="1">
                                  <a:latin typeface="Cambria Math" panose="02040503050406030204" pitchFamily="18" charset="0"/>
                                </a:rPr>
                                <m:t>𝑡</m:t>
                              </m:r>
                              <m:r>
                                <a:rPr lang="en-US" sz="1200" i="1">
                                  <a:latin typeface="Cambria Math" panose="02040503050406030204" pitchFamily="18" charset="0"/>
                                </a:rPr>
                                <m:t>h</m:t>
                              </m:r>
                              <m:r>
                                <a:rPr lang="en-US" sz="1200" i="1">
                                  <a:latin typeface="Cambria Math" panose="02040503050406030204" pitchFamily="18" charset="0"/>
                                </a:rPr>
                                <m:t>𝑒</m:t>
                              </m:r>
                              <m:r>
                                <a:rPr lang="en-US" sz="1200" i="1">
                                  <a:latin typeface="Cambria Math" panose="02040503050406030204" pitchFamily="18" charset="0"/>
                                </a:rPr>
                                <m:t> </m:t>
                              </m:r>
                              <m:r>
                                <a:rPr lang="en-US" sz="1200" i="1">
                                  <a:latin typeface="Cambria Math" panose="02040503050406030204" pitchFamily="18" charset="0"/>
                                </a:rPr>
                                <m:t>𝑠𝑖𝑙𝑜𝑠</m:t>
                              </m:r>
                              <m:r>
                                <a:rPr lang="en-US" sz="1200" i="1">
                                  <a:latin typeface="Cambria Math" panose="02040503050406030204" pitchFamily="18" charset="0"/>
                                </a:rPr>
                                <m:t> </m:t>
                              </m:r>
                              <m:r>
                                <a:rPr lang="en-US" sz="1200" i="1">
                                  <a:latin typeface="Cambria Math" panose="02040503050406030204" pitchFamily="18" charset="0"/>
                                </a:rPr>
                                <m:t>𝑠𝑦𝑠𝑡𝑒𝑚</m:t>
                              </m:r>
                              <m:r>
                                <a:rPr lang="en-US" sz="1200" i="1">
                                  <a:latin typeface="Cambria Math" panose="02040503050406030204" pitchFamily="18" charset="0"/>
                                </a:rPr>
                                <m:t>(</m:t>
                              </m:r>
                              <m:r>
                                <a:rPr lang="en-US" sz="1200" i="1">
                                  <a:latin typeface="Cambria Math" panose="02040503050406030204" pitchFamily="18" charset="0"/>
                                </a:rPr>
                                <m:t>𝑡𝑜𝑛</m:t>
                              </m:r>
                              <m:r>
                                <a:rPr lang="en-US" sz="1200" i="1">
                                  <a:latin typeface="Cambria Math" panose="02040503050406030204" pitchFamily="18" charset="0"/>
                                </a:rPr>
                                <m:t>)</m:t>
                              </m:r>
                            </m:den>
                          </m:f>
                        </m:num>
                        <m:den>
                          <m:r>
                            <a:rPr lang="en-US" sz="1200" i="1">
                              <a:latin typeface="Cambria Math" panose="02040503050406030204" pitchFamily="18" charset="0"/>
                            </a:rPr>
                            <m:t>𝑈𝑠𝑒𝑓𝑢𝑙</m:t>
                          </m:r>
                          <m:r>
                            <a:rPr lang="en-US" sz="1200" i="1">
                              <a:latin typeface="Cambria Math" panose="02040503050406030204" pitchFamily="18" charset="0"/>
                            </a:rPr>
                            <m:t> </m:t>
                          </m:r>
                          <m:r>
                            <a:rPr lang="en-US" sz="1200" i="1">
                              <a:latin typeface="Cambria Math" panose="02040503050406030204" pitchFamily="18" charset="0"/>
                            </a:rPr>
                            <m:t>𝑙𝑖𝑓𝑒</m:t>
                          </m:r>
                          <m:r>
                            <a:rPr lang="en-US" sz="1200" i="1">
                              <a:latin typeface="Cambria Math" panose="02040503050406030204" pitchFamily="18" charset="0"/>
                            </a:rPr>
                            <m:t>(</m:t>
                          </m:r>
                          <m:r>
                            <a:rPr lang="en-US" sz="1200" i="1">
                              <a:latin typeface="Cambria Math" panose="02040503050406030204" pitchFamily="18" charset="0"/>
                            </a:rPr>
                            <m:t>𝑌𝑒𝑎𝑟𝑠</m:t>
                          </m:r>
                          <m:r>
                            <a:rPr lang="en-US" sz="1200" i="1">
                              <a:latin typeface="Cambria Math" panose="02040503050406030204" pitchFamily="18" charset="0"/>
                            </a:rPr>
                            <m:t>)</m:t>
                          </m:r>
                        </m:den>
                      </m:f>
                    </m:oMath>
                  </m:oMathPara>
                </a14:m>
                <a:endParaRPr lang="en-US" dirty="0">
                  <a:effectLst/>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3350410" y="2545153"/>
                <a:ext cx="1940552" cy="634404"/>
              </a:xfrm>
              <a:prstGeom prst="rect">
                <a:avLst/>
              </a:prstGeom>
              <a:blipFill rotWithShape="0">
                <a:blip r:embed="rId3"/>
                <a:stretch>
                  <a:fillRect r="-24214"/>
                </a:stretch>
              </a:blipFill>
            </p:spPr>
            <p:txBody>
              <a:bodyPr/>
              <a:lstStyle/>
              <a:p>
                <a:r>
                  <a:rPr lang="en-US">
                    <a:noFill/>
                  </a:rPr>
                  <a:t> </a:t>
                </a:r>
              </a:p>
            </p:txBody>
          </p:sp>
        </mc:Fallback>
      </mc:AlternateContent>
    </p:spTree>
    <p:extLst>
      <p:ext uri="{BB962C8B-B14F-4D97-AF65-F5344CB8AC3E}">
        <p14:creationId xmlns:p14="http://schemas.microsoft.com/office/powerpoint/2010/main" val="39954421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608"/>
        <p:cNvGrpSpPr/>
        <p:nvPr/>
      </p:nvGrpSpPr>
      <p:grpSpPr>
        <a:xfrm>
          <a:off x="0" y="0"/>
          <a:ext cx="0" cy="0"/>
          <a:chOff x="0" y="0"/>
          <a:chExt cx="0" cy="0"/>
        </a:xfrm>
      </p:grpSpPr>
      <p:sp>
        <p:nvSpPr>
          <p:cNvPr id="6609" name="Google Shape;6609;p57"/>
          <p:cNvSpPr/>
          <p:nvPr/>
        </p:nvSpPr>
        <p:spPr>
          <a:xfrm>
            <a:off x="1286625" y="1315531"/>
            <a:ext cx="170410" cy="1302423"/>
          </a:xfrm>
          <a:custGeom>
            <a:avLst/>
            <a:gdLst/>
            <a:ahLst/>
            <a:cxnLst/>
            <a:rect l="l" t="t" r="r" b="b"/>
            <a:pathLst>
              <a:path w="3492" h="26689" extrusionOk="0">
                <a:moveTo>
                  <a:pt x="466" y="0"/>
                </a:moveTo>
                <a:lnTo>
                  <a:pt x="1" y="26688"/>
                </a:lnTo>
                <a:lnTo>
                  <a:pt x="3492" y="26688"/>
                </a:lnTo>
                <a:lnTo>
                  <a:pt x="302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0" name="Google Shape;6610;p57"/>
          <p:cNvSpPr/>
          <p:nvPr/>
        </p:nvSpPr>
        <p:spPr>
          <a:xfrm>
            <a:off x="1737198" y="1326853"/>
            <a:ext cx="166603" cy="1302472"/>
          </a:xfrm>
          <a:custGeom>
            <a:avLst/>
            <a:gdLst/>
            <a:ahLst/>
            <a:cxnLst/>
            <a:rect l="l" t="t" r="r" b="b"/>
            <a:pathLst>
              <a:path w="3414" h="26690" extrusionOk="0">
                <a:moveTo>
                  <a:pt x="466" y="1"/>
                </a:moveTo>
                <a:lnTo>
                  <a:pt x="0" y="26689"/>
                </a:lnTo>
                <a:lnTo>
                  <a:pt x="3414" y="26689"/>
                </a:lnTo>
                <a:lnTo>
                  <a:pt x="302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1" name="Google Shape;6611;p57"/>
          <p:cNvSpPr/>
          <p:nvPr/>
        </p:nvSpPr>
        <p:spPr>
          <a:xfrm>
            <a:off x="1282868" y="1300354"/>
            <a:ext cx="166603" cy="60658"/>
          </a:xfrm>
          <a:custGeom>
            <a:avLst/>
            <a:gdLst/>
            <a:ahLst/>
            <a:cxnLst/>
            <a:rect l="l" t="t" r="r" b="b"/>
            <a:pathLst>
              <a:path w="3414" h="1243" extrusionOk="0">
                <a:moveTo>
                  <a:pt x="621" y="1"/>
                </a:moveTo>
                <a:lnTo>
                  <a:pt x="388" y="78"/>
                </a:lnTo>
                <a:lnTo>
                  <a:pt x="233" y="156"/>
                </a:lnTo>
                <a:lnTo>
                  <a:pt x="78" y="389"/>
                </a:lnTo>
                <a:lnTo>
                  <a:pt x="0" y="621"/>
                </a:lnTo>
                <a:lnTo>
                  <a:pt x="78" y="854"/>
                </a:lnTo>
                <a:lnTo>
                  <a:pt x="233" y="1009"/>
                </a:lnTo>
                <a:lnTo>
                  <a:pt x="388" y="1164"/>
                </a:lnTo>
                <a:lnTo>
                  <a:pt x="621" y="1242"/>
                </a:lnTo>
                <a:lnTo>
                  <a:pt x="2793" y="1242"/>
                </a:lnTo>
                <a:lnTo>
                  <a:pt x="3026" y="1164"/>
                </a:lnTo>
                <a:lnTo>
                  <a:pt x="3259" y="1009"/>
                </a:lnTo>
                <a:lnTo>
                  <a:pt x="3336" y="854"/>
                </a:lnTo>
                <a:lnTo>
                  <a:pt x="3414" y="621"/>
                </a:lnTo>
                <a:lnTo>
                  <a:pt x="3336" y="389"/>
                </a:lnTo>
                <a:lnTo>
                  <a:pt x="3259" y="156"/>
                </a:lnTo>
                <a:lnTo>
                  <a:pt x="3026" y="78"/>
                </a:lnTo>
                <a:lnTo>
                  <a:pt x="279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2" name="Google Shape;6612;p57"/>
          <p:cNvSpPr/>
          <p:nvPr/>
        </p:nvSpPr>
        <p:spPr>
          <a:xfrm>
            <a:off x="1737198" y="1300354"/>
            <a:ext cx="166603" cy="60658"/>
          </a:xfrm>
          <a:custGeom>
            <a:avLst/>
            <a:gdLst/>
            <a:ahLst/>
            <a:cxnLst/>
            <a:rect l="l" t="t" r="r" b="b"/>
            <a:pathLst>
              <a:path w="3414" h="1243" extrusionOk="0">
                <a:moveTo>
                  <a:pt x="621" y="1"/>
                </a:moveTo>
                <a:lnTo>
                  <a:pt x="388" y="78"/>
                </a:lnTo>
                <a:lnTo>
                  <a:pt x="233" y="156"/>
                </a:lnTo>
                <a:lnTo>
                  <a:pt x="78" y="389"/>
                </a:lnTo>
                <a:lnTo>
                  <a:pt x="0" y="621"/>
                </a:lnTo>
                <a:lnTo>
                  <a:pt x="78" y="854"/>
                </a:lnTo>
                <a:lnTo>
                  <a:pt x="233" y="1009"/>
                </a:lnTo>
                <a:lnTo>
                  <a:pt x="388" y="1164"/>
                </a:lnTo>
                <a:lnTo>
                  <a:pt x="621" y="1242"/>
                </a:lnTo>
                <a:lnTo>
                  <a:pt x="2793" y="1242"/>
                </a:lnTo>
                <a:lnTo>
                  <a:pt x="3026" y="1164"/>
                </a:lnTo>
                <a:lnTo>
                  <a:pt x="3258" y="1009"/>
                </a:lnTo>
                <a:lnTo>
                  <a:pt x="3336" y="854"/>
                </a:lnTo>
                <a:lnTo>
                  <a:pt x="3414" y="621"/>
                </a:lnTo>
                <a:lnTo>
                  <a:pt x="3336" y="389"/>
                </a:lnTo>
                <a:lnTo>
                  <a:pt x="3258" y="156"/>
                </a:lnTo>
                <a:lnTo>
                  <a:pt x="3026" y="78"/>
                </a:lnTo>
                <a:lnTo>
                  <a:pt x="279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3" name="Google Shape;6613;p57"/>
          <p:cNvSpPr/>
          <p:nvPr/>
        </p:nvSpPr>
        <p:spPr>
          <a:xfrm>
            <a:off x="862600" y="1330660"/>
            <a:ext cx="170410" cy="1302423"/>
          </a:xfrm>
          <a:custGeom>
            <a:avLst/>
            <a:gdLst/>
            <a:ahLst/>
            <a:cxnLst/>
            <a:rect l="l" t="t" r="r" b="b"/>
            <a:pathLst>
              <a:path w="3492" h="26689" extrusionOk="0">
                <a:moveTo>
                  <a:pt x="466" y="0"/>
                </a:moveTo>
                <a:lnTo>
                  <a:pt x="1" y="26689"/>
                </a:lnTo>
                <a:lnTo>
                  <a:pt x="3492" y="26689"/>
                </a:lnTo>
                <a:lnTo>
                  <a:pt x="302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4" name="Google Shape;6614;p57"/>
          <p:cNvSpPr/>
          <p:nvPr/>
        </p:nvSpPr>
        <p:spPr>
          <a:xfrm>
            <a:off x="862600" y="1300354"/>
            <a:ext cx="166652" cy="60658"/>
          </a:xfrm>
          <a:custGeom>
            <a:avLst/>
            <a:gdLst/>
            <a:ahLst/>
            <a:cxnLst/>
            <a:rect l="l" t="t" r="r" b="b"/>
            <a:pathLst>
              <a:path w="3415" h="1243" extrusionOk="0">
                <a:moveTo>
                  <a:pt x="621" y="1"/>
                </a:moveTo>
                <a:lnTo>
                  <a:pt x="388" y="78"/>
                </a:lnTo>
                <a:lnTo>
                  <a:pt x="233" y="156"/>
                </a:lnTo>
                <a:lnTo>
                  <a:pt x="78" y="389"/>
                </a:lnTo>
                <a:lnTo>
                  <a:pt x="1" y="621"/>
                </a:lnTo>
                <a:lnTo>
                  <a:pt x="78" y="854"/>
                </a:lnTo>
                <a:lnTo>
                  <a:pt x="233" y="1009"/>
                </a:lnTo>
                <a:lnTo>
                  <a:pt x="388" y="1164"/>
                </a:lnTo>
                <a:lnTo>
                  <a:pt x="621" y="1242"/>
                </a:lnTo>
                <a:lnTo>
                  <a:pt x="2793" y="1242"/>
                </a:lnTo>
                <a:lnTo>
                  <a:pt x="3026" y="1164"/>
                </a:lnTo>
                <a:lnTo>
                  <a:pt x="3259" y="1009"/>
                </a:lnTo>
                <a:lnTo>
                  <a:pt x="3337" y="854"/>
                </a:lnTo>
                <a:lnTo>
                  <a:pt x="3414" y="621"/>
                </a:lnTo>
                <a:lnTo>
                  <a:pt x="3337" y="389"/>
                </a:lnTo>
                <a:lnTo>
                  <a:pt x="3259" y="156"/>
                </a:lnTo>
                <a:lnTo>
                  <a:pt x="3026" y="78"/>
                </a:lnTo>
                <a:lnTo>
                  <a:pt x="279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5" name="Google Shape;6615;p57"/>
          <p:cNvSpPr/>
          <p:nvPr/>
        </p:nvSpPr>
        <p:spPr>
          <a:xfrm>
            <a:off x="786862" y="2243088"/>
            <a:ext cx="302950" cy="424072"/>
          </a:xfrm>
          <a:custGeom>
            <a:avLst/>
            <a:gdLst/>
            <a:ahLst/>
            <a:cxnLst/>
            <a:rect l="l" t="t" r="r" b="b"/>
            <a:pathLst>
              <a:path w="6208" h="8690" extrusionOk="0">
                <a:moveTo>
                  <a:pt x="932" y="1"/>
                </a:moveTo>
                <a:lnTo>
                  <a:pt x="1" y="8690"/>
                </a:lnTo>
                <a:lnTo>
                  <a:pt x="6207" y="8690"/>
                </a:lnTo>
                <a:lnTo>
                  <a:pt x="550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6" name="Google Shape;6616;p57"/>
          <p:cNvSpPr/>
          <p:nvPr/>
        </p:nvSpPr>
        <p:spPr>
          <a:xfrm>
            <a:off x="1222258" y="2243088"/>
            <a:ext cx="299144" cy="424072"/>
          </a:xfrm>
          <a:custGeom>
            <a:avLst/>
            <a:gdLst/>
            <a:ahLst/>
            <a:cxnLst/>
            <a:rect l="l" t="t" r="r" b="b"/>
            <a:pathLst>
              <a:path w="6130" h="8690" extrusionOk="0">
                <a:moveTo>
                  <a:pt x="854" y="1"/>
                </a:moveTo>
                <a:lnTo>
                  <a:pt x="1" y="8690"/>
                </a:lnTo>
                <a:lnTo>
                  <a:pt x="6130" y="8690"/>
                </a:lnTo>
                <a:lnTo>
                  <a:pt x="543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7" name="Google Shape;6617;p57"/>
          <p:cNvSpPr/>
          <p:nvPr/>
        </p:nvSpPr>
        <p:spPr>
          <a:xfrm>
            <a:off x="1672831" y="2243088"/>
            <a:ext cx="299144" cy="424072"/>
          </a:xfrm>
          <a:custGeom>
            <a:avLst/>
            <a:gdLst/>
            <a:ahLst/>
            <a:cxnLst/>
            <a:rect l="l" t="t" r="r" b="b"/>
            <a:pathLst>
              <a:path w="6130" h="8690" extrusionOk="0">
                <a:moveTo>
                  <a:pt x="854" y="1"/>
                </a:moveTo>
                <a:lnTo>
                  <a:pt x="0" y="8690"/>
                </a:lnTo>
                <a:lnTo>
                  <a:pt x="6129" y="8690"/>
                </a:lnTo>
                <a:lnTo>
                  <a:pt x="543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8" name="Google Shape;6618;p57"/>
          <p:cNvSpPr/>
          <p:nvPr/>
        </p:nvSpPr>
        <p:spPr>
          <a:xfrm>
            <a:off x="2312651" y="2935961"/>
            <a:ext cx="371075" cy="117413"/>
          </a:xfrm>
          <a:custGeom>
            <a:avLst/>
            <a:gdLst/>
            <a:ahLst/>
            <a:cxnLst/>
            <a:rect l="l" t="t" r="r" b="b"/>
            <a:pathLst>
              <a:path w="7604" h="2406" extrusionOk="0">
                <a:moveTo>
                  <a:pt x="1" y="0"/>
                </a:moveTo>
                <a:lnTo>
                  <a:pt x="1" y="2405"/>
                </a:lnTo>
                <a:lnTo>
                  <a:pt x="7604" y="2405"/>
                </a:lnTo>
                <a:lnTo>
                  <a:pt x="7604" y="0"/>
                </a:lnTo>
                <a:close/>
              </a:path>
            </a:pathLst>
          </a:custGeom>
          <a:solidFill>
            <a:srgbClr val="F4BF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9" name="Google Shape;6619;p57"/>
          <p:cNvSpPr/>
          <p:nvPr/>
        </p:nvSpPr>
        <p:spPr>
          <a:xfrm>
            <a:off x="2751853" y="2935961"/>
            <a:ext cx="371075" cy="117413"/>
          </a:xfrm>
          <a:custGeom>
            <a:avLst/>
            <a:gdLst/>
            <a:ahLst/>
            <a:cxnLst/>
            <a:rect l="l" t="t" r="r" b="b"/>
            <a:pathLst>
              <a:path w="7604" h="2406" extrusionOk="0">
                <a:moveTo>
                  <a:pt x="0" y="0"/>
                </a:moveTo>
                <a:lnTo>
                  <a:pt x="0" y="2405"/>
                </a:lnTo>
                <a:lnTo>
                  <a:pt x="7603" y="2405"/>
                </a:lnTo>
                <a:lnTo>
                  <a:pt x="7603" y="0"/>
                </a:lnTo>
                <a:close/>
              </a:path>
            </a:pathLst>
          </a:custGeom>
          <a:solidFill>
            <a:srgbClr val="F4BF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0" name="Google Shape;6620;p57"/>
          <p:cNvSpPr txBox="1">
            <a:spLocks noGrp="1"/>
          </p:cNvSpPr>
          <p:nvPr>
            <p:ph type="title"/>
          </p:nvPr>
        </p:nvSpPr>
        <p:spPr>
          <a:xfrm>
            <a:off x="457200" y="411475"/>
            <a:ext cx="8229600" cy="48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dk1"/>
                </a:solidFill>
              </a:rPr>
              <a:t>Holding Cost</a:t>
            </a:r>
            <a:endParaRPr dirty="0"/>
          </a:p>
        </p:txBody>
      </p:sp>
      <p:sp>
        <p:nvSpPr>
          <p:cNvPr id="6621" name="Google Shape;6621;p57"/>
          <p:cNvSpPr/>
          <p:nvPr/>
        </p:nvSpPr>
        <p:spPr>
          <a:xfrm>
            <a:off x="4077833" y="2357372"/>
            <a:ext cx="1040069" cy="772449"/>
          </a:xfrm>
          <a:custGeom>
            <a:avLst/>
            <a:gdLst/>
            <a:ahLst/>
            <a:cxnLst/>
            <a:rect l="l" t="t" r="r" b="b"/>
            <a:pathLst>
              <a:path w="51945" h="38555" extrusionOk="0">
                <a:moveTo>
                  <a:pt x="1" y="19399"/>
                </a:moveTo>
                <a:lnTo>
                  <a:pt x="45331" y="38555"/>
                </a:lnTo>
                <a:cubicBezTo>
                  <a:pt x="51057" y="26497"/>
                  <a:pt x="51945" y="12664"/>
                  <a:pt x="4775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2" name="Google Shape;6622;p57"/>
          <p:cNvSpPr/>
          <p:nvPr/>
        </p:nvSpPr>
        <p:spPr>
          <a:xfrm>
            <a:off x="4051183" y="1089617"/>
            <a:ext cx="1601279" cy="3192417"/>
          </a:xfrm>
          <a:custGeom>
            <a:avLst/>
            <a:gdLst/>
            <a:ahLst/>
            <a:cxnLst/>
            <a:rect l="l" t="t" r="r" b="b"/>
            <a:pathLst>
              <a:path w="79974" h="159342" fill="none" extrusionOk="0">
                <a:moveTo>
                  <a:pt x="1" y="364"/>
                </a:moveTo>
                <a:cubicBezTo>
                  <a:pt x="44081" y="1"/>
                  <a:pt x="79973" y="35612"/>
                  <a:pt x="79973" y="79651"/>
                </a:cubicBezTo>
                <a:cubicBezTo>
                  <a:pt x="79973" y="123731"/>
                  <a:pt x="44081" y="159341"/>
                  <a:pt x="1" y="158978"/>
                </a:cubicBezTo>
              </a:path>
            </a:pathLst>
          </a:custGeom>
          <a:noFill/>
          <a:ln w="9525" cap="flat" cmpd="sng">
            <a:solidFill>
              <a:schemeClr val="accent1"/>
            </a:solidFill>
            <a:prstDash val="dot"/>
            <a:miter lim="4032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3" name="Google Shape;6623;p57"/>
          <p:cNvSpPr/>
          <p:nvPr/>
        </p:nvSpPr>
        <p:spPr>
          <a:xfrm>
            <a:off x="4012440" y="1043076"/>
            <a:ext cx="124360" cy="107167"/>
          </a:xfrm>
          <a:custGeom>
            <a:avLst/>
            <a:gdLst/>
            <a:ahLst/>
            <a:cxnLst/>
            <a:rect l="l" t="t" r="r" b="b"/>
            <a:pathLst>
              <a:path w="6211" h="5349" extrusionOk="0">
                <a:moveTo>
                  <a:pt x="2687" y="1"/>
                </a:moveTo>
                <a:cubicBezTo>
                  <a:pt x="1313" y="1"/>
                  <a:pt x="0" y="1076"/>
                  <a:pt x="0" y="2687"/>
                </a:cubicBezTo>
                <a:cubicBezTo>
                  <a:pt x="0" y="4139"/>
                  <a:pt x="1210" y="5349"/>
                  <a:pt x="2662" y="5349"/>
                </a:cubicBezTo>
                <a:cubicBezTo>
                  <a:pt x="5041" y="5349"/>
                  <a:pt x="6211" y="2445"/>
                  <a:pt x="4557" y="791"/>
                </a:cubicBezTo>
                <a:cubicBezTo>
                  <a:pt x="4011" y="245"/>
                  <a:pt x="3342" y="1"/>
                  <a:pt x="26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4" name="Google Shape;6624;p57"/>
          <p:cNvSpPr/>
          <p:nvPr/>
        </p:nvSpPr>
        <p:spPr>
          <a:xfrm>
            <a:off x="4012440" y="4208346"/>
            <a:ext cx="125181" cy="106807"/>
          </a:xfrm>
          <a:custGeom>
            <a:avLst/>
            <a:gdLst/>
            <a:ahLst/>
            <a:cxnLst/>
            <a:rect l="l" t="t" r="r" b="b"/>
            <a:pathLst>
              <a:path w="6252" h="5331" extrusionOk="0">
                <a:moveTo>
                  <a:pt x="2688" y="1"/>
                </a:moveTo>
                <a:cubicBezTo>
                  <a:pt x="1314" y="1"/>
                  <a:pt x="0" y="1057"/>
                  <a:pt x="0" y="2669"/>
                </a:cubicBezTo>
                <a:cubicBezTo>
                  <a:pt x="0" y="4121"/>
                  <a:pt x="1210" y="5331"/>
                  <a:pt x="2662" y="5331"/>
                </a:cubicBezTo>
                <a:cubicBezTo>
                  <a:pt x="5041" y="5331"/>
                  <a:pt x="6251" y="2467"/>
                  <a:pt x="4557" y="774"/>
                </a:cubicBezTo>
                <a:cubicBezTo>
                  <a:pt x="4011" y="240"/>
                  <a:pt x="3343" y="1"/>
                  <a:pt x="26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5" name="Google Shape;6625;p57"/>
          <p:cNvSpPr/>
          <p:nvPr/>
        </p:nvSpPr>
        <p:spPr>
          <a:xfrm>
            <a:off x="4077833" y="1749751"/>
            <a:ext cx="956094" cy="996280"/>
          </a:xfrm>
          <a:custGeom>
            <a:avLst/>
            <a:gdLst/>
            <a:ahLst/>
            <a:cxnLst/>
            <a:rect l="l" t="t" r="r" b="b"/>
            <a:pathLst>
              <a:path w="47751" h="49727" extrusionOk="0">
                <a:moveTo>
                  <a:pt x="47750" y="30328"/>
                </a:moveTo>
                <a:cubicBezTo>
                  <a:pt x="47387" y="29280"/>
                  <a:pt x="46984" y="28231"/>
                  <a:pt x="46581" y="27183"/>
                </a:cubicBezTo>
                <a:cubicBezTo>
                  <a:pt x="41741" y="15245"/>
                  <a:pt x="32627" y="5566"/>
                  <a:pt x="21012" y="1"/>
                </a:cubicBezTo>
                <a:lnTo>
                  <a:pt x="1" y="49727"/>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6" name="Google Shape;6626;p57"/>
          <p:cNvSpPr/>
          <p:nvPr/>
        </p:nvSpPr>
        <p:spPr>
          <a:xfrm>
            <a:off x="4216537" y="2601577"/>
            <a:ext cx="21" cy="21"/>
          </a:xfrm>
          <a:custGeom>
            <a:avLst/>
            <a:gdLst/>
            <a:ahLst/>
            <a:cxnLst/>
            <a:rect l="l" t="t" r="r" b="b"/>
            <a:pathLst>
              <a:path w="1" h="1" extrusionOk="0">
                <a:moveTo>
                  <a:pt x="1" y="0"/>
                </a:moveTo>
                <a:lnTo>
                  <a:pt x="1" y="0"/>
                </a:lnTo>
                <a:close/>
              </a:path>
            </a:pathLst>
          </a:custGeom>
          <a:solidFill>
            <a:srgbClr val="AC38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7" name="Google Shape;6627;p57"/>
          <p:cNvSpPr/>
          <p:nvPr/>
        </p:nvSpPr>
        <p:spPr>
          <a:xfrm>
            <a:off x="3692660" y="2746011"/>
            <a:ext cx="749382" cy="1000328"/>
          </a:xfrm>
          <a:custGeom>
            <a:avLst/>
            <a:gdLst/>
            <a:ahLst/>
            <a:cxnLst/>
            <a:rect l="l" t="t" r="r" b="b"/>
            <a:pathLst>
              <a:path w="37427" h="49929" extrusionOk="0">
                <a:moveTo>
                  <a:pt x="1" y="45452"/>
                </a:moveTo>
                <a:cubicBezTo>
                  <a:pt x="12059" y="49928"/>
                  <a:pt x="25368" y="49686"/>
                  <a:pt x="37305" y="44847"/>
                </a:cubicBezTo>
                <a:lnTo>
                  <a:pt x="37426" y="44806"/>
                </a:lnTo>
                <a:lnTo>
                  <a:pt x="1923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8" name="Google Shape;6628;p57"/>
          <p:cNvSpPr/>
          <p:nvPr/>
        </p:nvSpPr>
        <p:spPr>
          <a:xfrm>
            <a:off x="4077833" y="2746011"/>
            <a:ext cx="907640" cy="898510"/>
          </a:xfrm>
          <a:custGeom>
            <a:avLst/>
            <a:gdLst/>
            <a:ahLst/>
            <a:cxnLst/>
            <a:rect l="l" t="t" r="r" b="b"/>
            <a:pathLst>
              <a:path w="45331" h="44847" extrusionOk="0">
                <a:moveTo>
                  <a:pt x="1" y="1"/>
                </a:moveTo>
                <a:lnTo>
                  <a:pt x="1" y="1"/>
                </a:lnTo>
                <a:lnTo>
                  <a:pt x="18189" y="44847"/>
                </a:lnTo>
                <a:cubicBezTo>
                  <a:pt x="30127" y="39967"/>
                  <a:pt x="39806" y="30812"/>
                  <a:pt x="45331" y="1915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9" name="Google Shape;6629;p57"/>
          <p:cNvSpPr/>
          <p:nvPr/>
        </p:nvSpPr>
        <p:spPr>
          <a:xfrm>
            <a:off x="3018423" y="1660875"/>
            <a:ext cx="2041334" cy="2041827"/>
          </a:xfrm>
          <a:custGeom>
            <a:avLst/>
            <a:gdLst/>
            <a:ahLst/>
            <a:cxnLst/>
            <a:rect l="l" t="t" r="r" b="b"/>
            <a:pathLst>
              <a:path w="101952" h="101913" extrusionOk="0">
                <a:moveTo>
                  <a:pt x="83804" y="18149"/>
                </a:moveTo>
                <a:cubicBezTo>
                  <a:pt x="101952" y="36257"/>
                  <a:pt x="101952" y="65656"/>
                  <a:pt x="83804" y="83805"/>
                </a:cubicBezTo>
                <a:cubicBezTo>
                  <a:pt x="65696" y="101912"/>
                  <a:pt x="36296" y="101912"/>
                  <a:pt x="18148" y="83805"/>
                </a:cubicBezTo>
                <a:cubicBezTo>
                  <a:pt x="0" y="65656"/>
                  <a:pt x="0" y="36257"/>
                  <a:pt x="18148" y="18149"/>
                </a:cubicBezTo>
                <a:cubicBezTo>
                  <a:pt x="36296" y="1"/>
                  <a:pt x="65696" y="1"/>
                  <a:pt x="83804" y="18149"/>
                </a:cubicBezTo>
                <a:close/>
              </a:path>
            </a:pathLst>
          </a:custGeom>
          <a:solidFill>
            <a:srgbClr val="F3F3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3000">
              <a:latin typeface="Fira Sans Medium"/>
              <a:ea typeface="Fira Sans Medium"/>
              <a:cs typeface="Fira Sans Medium"/>
              <a:sym typeface="Fira Sans Medium"/>
            </a:endParaRPr>
          </a:p>
        </p:txBody>
      </p:sp>
      <p:sp>
        <p:nvSpPr>
          <p:cNvPr id="6630" name="Google Shape;6630;p57"/>
          <p:cNvSpPr/>
          <p:nvPr/>
        </p:nvSpPr>
        <p:spPr>
          <a:xfrm>
            <a:off x="5499010" y="1839447"/>
            <a:ext cx="573344" cy="240801"/>
          </a:xfrm>
          <a:custGeom>
            <a:avLst/>
            <a:gdLst/>
            <a:ahLst/>
            <a:cxnLst/>
            <a:rect l="l" t="t" r="r" b="b"/>
            <a:pathLst>
              <a:path w="28635" h="12019" fill="none" extrusionOk="0">
                <a:moveTo>
                  <a:pt x="1" y="12018"/>
                </a:moveTo>
                <a:lnTo>
                  <a:pt x="28635" y="0"/>
                </a:lnTo>
              </a:path>
            </a:pathLst>
          </a:custGeom>
          <a:noFill/>
          <a:ln w="9525" cap="flat" cmpd="sng">
            <a:solidFill>
              <a:schemeClr val="dk1"/>
            </a:solidFill>
            <a:prstDash val="solid"/>
            <a:miter lim="4032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1" name="Google Shape;6631;p57"/>
          <p:cNvSpPr/>
          <p:nvPr/>
        </p:nvSpPr>
        <p:spPr>
          <a:xfrm>
            <a:off x="5461868" y="2023669"/>
            <a:ext cx="106620" cy="106666"/>
          </a:xfrm>
          <a:custGeom>
            <a:avLst/>
            <a:gdLst/>
            <a:ahLst/>
            <a:cxnLst/>
            <a:rect l="l" t="t" r="r" b="b"/>
            <a:pathLst>
              <a:path w="5325" h="5324" extrusionOk="0">
                <a:moveTo>
                  <a:pt x="5324" y="2662"/>
                </a:moveTo>
                <a:cubicBezTo>
                  <a:pt x="5324" y="4114"/>
                  <a:pt x="4155" y="5324"/>
                  <a:pt x="2663" y="5324"/>
                </a:cubicBezTo>
                <a:cubicBezTo>
                  <a:pt x="1211" y="5324"/>
                  <a:pt x="1" y="4114"/>
                  <a:pt x="1" y="2662"/>
                </a:cubicBezTo>
                <a:cubicBezTo>
                  <a:pt x="1" y="1170"/>
                  <a:pt x="1211" y="0"/>
                  <a:pt x="2663" y="0"/>
                </a:cubicBezTo>
                <a:cubicBezTo>
                  <a:pt x="4155" y="0"/>
                  <a:pt x="5324" y="1170"/>
                  <a:pt x="5324" y="266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2" name="Google Shape;6632;p57"/>
          <p:cNvSpPr/>
          <p:nvPr/>
        </p:nvSpPr>
        <p:spPr>
          <a:xfrm>
            <a:off x="5610455" y="2688651"/>
            <a:ext cx="584637" cy="20"/>
          </a:xfrm>
          <a:custGeom>
            <a:avLst/>
            <a:gdLst/>
            <a:ahLst/>
            <a:cxnLst/>
            <a:rect l="l" t="t" r="r" b="b"/>
            <a:pathLst>
              <a:path w="29199" h="1" fill="none" extrusionOk="0">
                <a:moveTo>
                  <a:pt x="0" y="0"/>
                </a:moveTo>
                <a:lnTo>
                  <a:pt x="29199" y="0"/>
                </a:lnTo>
              </a:path>
            </a:pathLst>
          </a:custGeom>
          <a:noFill/>
          <a:ln w="9525" cap="flat" cmpd="sng">
            <a:solidFill>
              <a:schemeClr val="dk1"/>
            </a:solidFill>
            <a:prstDash val="solid"/>
            <a:miter lim="4032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3" name="Google Shape;6633;p57"/>
          <p:cNvSpPr/>
          <p:nvPr/>
        </p:nvSpPr>
        <p:spPr>
          <a:xfrm>
            <a:off x="5584606" y="2619149"/>
            <a:ext cx="124380" cy="124457"/>
          </a:xfrm>
          <a:custGeom>
            <a:avLst/>
            <a:gdLst/>
            <a:ahLst/>
            <a:cxnLst/>
            <a:rect l="l" t="t" r="r" b="b"/>
            <a:pathLst>
              <a:path w="6212" h="6212" extrusionOk="0">
                <a:moveTo>
                  <a:pt x="1" y="3550"/>
                </a:moveTo>
                <a:cubicBezTo>
                  <a:pt x="1" y="1170"/>
                  <a:pt x="2864" y="1"/>
                  <a:pt x="4558" y="1695"/>
                </a:cubicBezTo>
                <a:cubicBezTo>
                  <a:pt x="6211" y="3348"/>
                  <a:pt x="5042" y="6212"/>
                  <a:pt x="2663" y="6212"/>
                </a:cubicBezTo>
                <a:cubicBezTo>
                  <a:pt x="1211" y="6212"/>
                  <a:pt x="1" y="5042"/>
                  <a:pt x="1" y="355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4" name="Google Shape;6634;p57"/>
          <p:cNvSpPr/>
          <p:nvPr/>
        </p:nvSpPr>
        <p:spPr>
          <a:xfrm>
            <a:off x="5482872" y="3297074"/>
            <a:ext cx="589482" cy="247252"/>
          </a:xfrm>
          <a:custGeom>
            <a:avLst/>
            <a:gdLst/>
            <a:ahLst/>
            <a:cxnLst/>
            <a:rect l="l" t="t" r="r" b="b"/>
            <a:pathLst>
              <a:path w="29441" h="12341" fill="none" extrusionOk="0">
                <a:moveTo>
                  <a:pt x="0" y="0"/>
                </a:moveTo>
                <a:lnTo>
                  <a:pt x="29441" y="12341"/>
                </a:lnTo>
              </a:path>
            </a:pathLst>
          </a:custGeom>
          <a:noFill/>
          <a:ln w="9525" cap="flat" cmpd="sng">
            <a:solidFill>
              <a:schemeClr val="dk1"/>
            </a:solidFill>
            <a:prstDash val="solid"/>
            <a:miter lim="4032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5" name="Google Shape;6635;p57"/>
          <p:cNvSpPr/>
          <p:nvPr/>
        </p:nvSpPr>
        <p:spPr>
          <a:xfrm>
            <a:off x="5458645" y="3260710"/>
            <a:ext cx="106600" cy="106666"/>
          </a:xfrm>
          <a:custGeom>
            <a:avLst/>
            <a:gdLst/>
            <a:ahLst/>
            <a:cxnLst/>
            <a:rect l="l" t="t" r="r" b="b"/>
            <a:pathLst>
              <a:path w="5324" h="5324" extrusionOk="0">
                <a:moveTo>
                  <a:pt x="5324" y="2662"/>
                </a:moveTo>
                <a:cubicBezTo>
                  <a:pt x="5324" y="4114"/>
                  <a:pt x="4154" y="5324"/>
                  <a:pt x="2662" y="5324"/>
                </a:cubicBezTo>
                <a:cubicBezTo>
                  <a:pt x="1210" y="5324"/>
                  <a:pt x="0" y="4114"/>
                  <a:pt x="0" y="2662"/>
                </a:cubicBezTo>
                <a:cubicBezTo>
                  <a:pt x="0" y="1170"/>
                  <a:pt x="1210" y="0"/>
                  <a:pt x="2662" y="0"/>
                </a:cubicBezTo>
                <a:cubicBezTo>
                  <a:pt x="4154" y="0"/>
                  <a:pt x="5324" y="1170"/>
                  <a:pt x="5324" y="266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8" name="Google Shape;6638;p57"/>
          <p:cNvSpPr/>
          <p:nvPr/>
        </p:nvSpPr>
        <p:spPr>
          <a:xfrm>
            <a:off x="6265315" y="1513313"/>
            <a:ext cx="2504375" cy="667426"/>
          </a:xfrm>
          <a:custGeom>
            <a:avLst/>
            <a:gdLst/>
            <a:ahLst/>
            <a:cxnLst/>
            <a:rect l="l" t="t" r="r" b="b"/>
            <a:pathLst>
              <a:path w="118326" h="33313" extrusionOk="0">
                <a:moveTo>
                  <a:pt x="101670" y="1"/>
                </a:moveTo>
                <a:lnTo>
                  <a:pt x="16696" y="1"/>
                </a:lnTo>
                <a:cubicBezTo>
                  <a:pt x="7461" y="1"/>
                  <a:pt x="0" y="7462"/>
                  <a:pt x="0" y="16657"/>
                </a:cubicBezTo>
                <a:lnTo>
                  <a:pt x="0" y="16657"/>
                </a:lnTo>
                <a:cubicBezTo>
                  <a:pt x="0" y="25852"/>
                  <a:pt x="7461" y="33313"/>
                  <a:pt x="16696" y="33313"/>
                </a:cubicBezTo>
                <a:lnTo>
                  <a:pt x="101670" y="33313"/>
                </a:lnTo>
                <a:cubicBezTo>
                  <a:pt x="110865" y="33313"/>
                  <a:pt x="118326" y="25852"/>
                  <a:pt x="118326" y="16657"/>
                </a:cubicBezTo>
                <a:lnTo>
                  <a:pt x="118326" y="16657"/>
                </a:lnTo>
                <a:cubicBezTo>
                  <a:pt x="118326" y="7462"/>
                  <a:pt x="110865" y="1"/>
                  <a:pt x="1016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9" name="Google Shape;6639;p57"/>
          <p:cNvSpPr/>
          <p:nvPr/>
        </p:nvSpPr>
        <p:spPr>
          <a:xfrm>
            <a:off x="5822013" y="1590593"/>
            <a:ext cx="512776" cy="513898"/>
          </a:xfrm>
          <a:custGeom>
            <a:avLst/>
            <a:gdLst/>
            <a:ahLst/>
            <a:cxnLst/>
            <a:rect l="l" t="t" r="r" b="b"/>
            <a:pathLst>
              <a:path w="25610" h="25650" extrusionOk="0">
                <a:moveTo>
                  <a:pt x="25610" y="12825"/>
                </a:moveTo>
                <a:cubicBezTo>
                  <a:pt x="25610" y="19882"/>
                  <a:pt x="19883" y="25649"/>
                  <a:pt x="12785" y="25649"/>
                </a:cubicBezTo>
                <a:cubicBezTo>
                  <a:pt x="5727" y="25649"/>
                  <a:pt x="1" y="19882"/>
                  <a:pt x="1" y="12825"/>
                </a:cubicBezTo>
                <a:cubicBezTo>
                  <a:pt x="1" y="5727"/>
                  <a:pt x="5727" y="0"/>
                  <a:pt x="12785" y="0"/>
                </a:cubicBezTo>
                <a:cubicBezTo>
                  <a:pt x="19883" y="0"/>
                  <a:pt x="25610" y="5727"/>
                  <a:pt x="25610" y="12825"/>
                </a:cubicBezTo>
                <a:close/>
              </a:path>
            </a:pathLst>
          </a:custGeom>
          <a:solidFill>
            <a:schemeClr val="accent2"/>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2000" b="1">
                <a:solidFill>
                  <a:schemeClr val="dk1"/>
                </a:solidFill>
                <a:latin typeface="Fira Sans"/>
                <a:ea typeface="Fira Sans"/>
                <a:cs typeface="Fira Sans"/>
                <a:sym typeface="Fira Sans"/>
              </a:rPr>
              <a:t>01</a:t>
            </a:r>
            <a:endParaRPr sz="2000" b="1">
              <a:solidFill>
                <a:schemeClr val="dk1"/>
              </a:solidFill>
              <a:latin typeface="Fira Sans"/>
              <a:ea typeface="Fira Sans"/>
              <a:cs typeface="Fira Sans"/>
              <a:sym typeface="Fira Sans"/>
            </a:endParaRPr>
          </a:p>
        </p:txBody>
      </p:sp>
      <p:sp>
        <p:nvSpPr>
          <p:cNvPr id="6640" name="Google Shape;6640;p57"/>
          <p:cNvSpPr txBox="1"/>
          <p:nvPr/>
        </p:nvSpPr>
        <p:spPr>
          <a:xfrm>
            <a:off x="6446832" y="1500278"/>
            <a:ext cx="1625932" cy="640200"/>
          </a:xfrm>
          <a:prstGeom prst="rect">
            <a:avLst/>
          </a:prstGeom>
          <a:noFill/>
          <a:ln>
            <a:noFill/>
          </a:ln>
        </p:spPr>
        <p:txBody>
          <a:bodyPr spcFirstLastPara="1" wrap="square" lIns="91425" tIns="91425" rIns="91425" bIns="91425" anchor="ctr" anchorCtr="0">
            <a:noAutofit/>
          </a:bodyPr>
          <a:lstStyle/>
          <a:p>
            <a:pPr marL="0" lvl="0" indent="0" algn="l" rtl="1">
              <a:spcBef>
                <a:spcPts val="0"/>
              </a:spcBef>
              <a:spcAft>
                <a:spcPts val="0"/>
              </a:spcAft>
              <a:buNone/>
            </a:pPr>
            <a:r>
              <a:rPr lang="en-US" sz="1200" dirty="0">
                <a:solidFill>
                  <a:schemeClr val="dk1"/>
                </a:solidFill>
                <a:latin typeface="Roboto"/>
                <a:ea typeface="Roboto"/>
                <a:cs typeface="Roboto"/>
                <a:sym typeface="Roboto"/>
              </a:rPr>
              <a:t>The annual operational cost  for the silos</a:t>
            </a:r>
            <a:r>
              <a:rPr lang="en-US" sz="1200" b="1" dirty="0">
                <a:solidFill>
                  <a:schemeClr val="dk1"/>
                </a:solidFill>
                <a:latin typeface="Roboto"/>
                <a:ea typeface="Roboto"/>
                <a:cs typeface="Roboto"/>
                <a:sym typeface="Roboto"/>
              </a:rPr>
              <a:t>=5 JD/ton.</a:t>
            </a:r>
            <a:endParaRPr sz="1200" b="1" dirty="0">
              <a:solidFill>
                <a:schemeClr val="dk1"/>
              </a:solidFill>
              <a:latin typeface="Roboto"/>
              <a:ea typeface="Roboto"/>
              <a:cs typeface="Roboto"/>
              <a:sym typeface="Roboto"/>
            </a:endParaRPr>
          </a:p>
        </p:txBody>
      </p:sp>
      <p:sp>
        <p:nvSpPr>
          <p:cNvPr id="6641" name="Google Shape;6641;p57"/>
          <p:cNvSpPr/>
          <p:nvPr/>
        </p:nvSpPr>
        <p:spPr>
          <a:xfrm>
            <a:off x="6307318" y="2349298"/>
            <a:ext cx="2456158" cy="667406"/>
          </a:xfrm>
          <a:custGeom>
            <a:avLst/>
            <a:gdLst/>
            <a:ahLst/>
            <a:cxnLst/>
            <a:rect l="l" t="t" r="r" b="b"/>
            <a:pathLst>
              <a:path w="118326" h="33312" extrusionOk="0">
                <a:moveTo>
                  <a:pt x="16656" y="0"/>
                </a:moveTo>
                <a:lnTo>
                  <a:pt x="101670" y="0"/>
                </a:lnTo>
                <a:cubicBezTo>
                  <a:pt x="110905" y="0"/>
                  <a:pt x="118326" y="7461"/>
                  <a:pt x="118326" y="16656"/>
                </a:cubicBezTo>
                <a:cubicBezTo>
                  <a:pt x="118326" y="25891"/>
                  <a:pt x="110905" y="33312"/>
                  <a:pt x="101670" y="33312"/>
                </a:cubicBezTo>
                <a:lnTo>
                  <a:pt x="16656" y="33312"/>
                </a:lnTo>
                <a:cubicBezTo>
                  <a:pt x="7461" y="33312"/>
                  <a:pt x="0" y="25891"/>
                  <a:pt x="0" y="16656"/>
                </a:cubicBezTo>
                <a:cubicBezTo>
                  <a:pt x="0" y="7461"/>
                  <a:pt x="7461" y="0"/>
                  <a:pt x="1665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2" name="Google Shape;6642;p57"/>
          <p:cNvSpPr/>
          <p:nvPr/>
        </p:nvSpPr>
        <p:spPr>
          <a:xfrm>
            <a:off x="5873601" y="2420909"/>
            <a:ext cx="512776" cy="513898"/>
          </a:xfrm>
          <a:custGeom>
            <a:avLst/>
            <a:gdLst/>
            <a:ahLst/>
            <a:cxnLst/>
            <a:rect l="l" t="t" r="r" b="b"/>
            <a:pathLst>
              <a:path w="25610" h="25650" extrusionOk="0">
                <a:moveTo>
                  <a:pt x="25610" y="12825"/>
                </a:moveTo>
                <a:cubicBezTo>
                  <a:pt x="25610" y="19923"/>
                  <a:pt x="19883" y="25649"/>
                  <a:pt x="12785" y="25649"/>
                </a:cubicBezTo>
                <a:cubicBezTo>
                  <a:pt x="5728" y="25649"/>
                  <a:pt x="1" y="19923"/>
                  <a:pt x="1" y="12825"/>
                </a:cubicBezTo>
                <a:cubicBezTo>
                  <a:pt x="1" y="5767"/>
                  <a:pt x="5728" y="0"/>
                  <a:pt x="12785" y="0"/>
                </a:cubicBezTo>
                <a:cubicBezTo>
                  <a:pt x="19883" y="0"/>
                  <a:pt x="25610" y="5767"/>
                  <a:pt x="25610" y="12825"/>
                </a:cubicBezTo>
                <a:close/>
              </a:path>
            </a:pathLst>
          </a:custGeom>
          <a:solidFill>
            <a:schemeClr val="accent3"/>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2000" b="1">
                <a:solidFill>
                  <a:schemeClr val="dk1"/>
                </a:solidFill>
                <a:latin typeface="Fira Sans"/>
                <a:ea typeface="Fira Sans"/>
                <a:cs typeface="Fira Sans"/>
                <a:sym typeface="Fira Sans"/>
              </a:rPr>
              <a:t>02</a:t>
            </a:r>
            <a:endParaRPr sz="2000" b="1">
              <a:latin typeface="Fira Sans"/>
              <a:ea typeface="Fira Sans"/>
              <a:cs typeface="Fira Sans"/>
              <a:sym typeface="Fira Sans"/>
            </a:endParaRPr>
          </a:p>
        </p:txBody>
      </p:sp>
      <p:sp>
        <p:nvSpPr>
          <p:cNvPr id="6643" name="Google Shape;6643;p57"/>
          <p:cNvSpPr txBox="1"/>
          <p:nvPr/>
        </p:nvSpPr>
        <p:spPr>
          <a:xfrm>
            <a:off x="6514027" y="2376504"/>
            <a:ext cx="1754887" cy="640200"/>
          </a:xfrm>
          <a:prstGeom prst="rect">
            <a:avLst/>
          </a:prstGeom>
          <a:noFill/>
          <a:ln>
            <a:noFill/>
          </a:ln>
        </p:spPr>
        <p:txBody>
          <a:bodyPr spcFirstLastPara="1" wrap="square" lIns="91425" tIns="91425" rIns="91425" bIns="91425" anchor="ctr" anchorCtr="0">
            <a:noAutofit/>
          </a:bodyPr>
          <a:lstStyle/>
          <a:p>
            <a:pPr marL="0" lvl="0" indent="0" algn="l" rtl="1">
              <a:spcBef>
                <a:spcPts val="0"/>
              </a:spcBef>
              <a:spcAft>
                <a:spcPts val="0"/>
              </a:spcAft>
              <a:buNone/>
            </a:pPr>
            <a:r>
              <a:rPr lang="en-US" sz="1200" dirty="0">
                <a:solidFill>
                  <a:schemeClr val="dk1"/>
                </a:solidFill>
                <a:latin typeface="Roboto"/>
                <a:ea typeface="Roboto"/>
                <a:cs typeface="Roboto"/>
                <a:sym typeface="Roboto"/>
              </a:rPr>
              <a:t>Holding Cost from warehouse labor salaries </a:t>
            </a:r>
            <a:r>
              <a:rPr lang="en-US" sz="1200" b="1" dirty="0">
                <a:solidFill>
                  <a:schemeClr val="dk1"/>
                </a:solidFill>
                <a:latin typeface="Roboto"/>
                <a:ea typeface="Roboto"/>
                <a:cs typeface="Roboto"/>
                <a:sym typeface="Roboto"/>
              </a:rPr>
              <a:t>=10 JD/ton</a:t>
            </a:r>
          </a:p>
        </p:txBody>
      </p:sp>
      <p:sp>
        <p:nvSpPr>
          <p:cNvPr id="6644" name="Google Shape;6644;p57"/>
          <p:cNvSpPr/>
          <p:nvPr/>
        </p:nvSpPr>
        <p:spPr>
          <a:xfrm>
            <a:off x="6220338" y="3186965"/>
            <a:ext cx="2543138" cy="668227"/>
          </a:xfrm>
          <a:custGeom>
            <a:avLst/>
            <a:gdLst/>
            <a:ahLst/>
            <a:cxnLst/>
            <a:rect l="l" t="t" r="r" b="b"/>
            <a:pathLst>
              <a:path w="118367" h="33353" extrusionOk="0">
                <a:moveTo>
                  <a:pt x="101670" y="41"/>
                </a:moveTo>
                <a:lnTo>
                  <a:pt x="16697" y="41"/>
                </a:lnTo>
                <a:cubicBezTo>
                  <a:pt x="7461" y="0"/>
                  <a:pt x="0" y="7461"/>
                  <a:pt x="0" y="16696"/>
                </a:cubicBezTo>
                <a:lnTo>
                  <a:pt x="0" y="16696"/>
                </a:lnTo>
                <a:cubicBezTo>
                  <a:pt x="0" y="25891"/>
                  <a:pt x="7461" y="33352"/>
                  <a:pt x="16697" y="33312"/>
                </a:cubicBezTo>
                <a:lnTo>
                  <a:pt x="101670" y="33312"/>
                </a:lnTo>
                <a:cubicBezTo>
                  <a:pt x="110865" y="33352"/>
                  <a:pt x="118366" y="25891"/>
                  <a:pt x="118326" y="16696"/>
                </a:cubicBezTo>
                <a:lnTo>
                  <a:pt x="118326" y="16696"/>
                </a:lnTo>
                <a:cubicBezTo>
                  <a:pt x="118366" y="7461"/>
                  <a:pt x="110905" y="0"/>
                  <a:pt x="101670" y="4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5" name="Google Shape;6645;p57"/>
          <p:cNvSpPr/>
          <p:nvPr/>
        </p:nvSpPr>
        <p:spPr>
          <a:xfrm>
            <a:off x="5840193" y="3264531"/>
            <a:ext cx="512776" cy="513096"/>
          </a:xfrm>
          <a:custGeom>
            <a:avLst/>
            <a:gdLst/>
            <a:ahLst/>
            <a:cxnLst/>
            <a:rect l="l" t="t" r="r" b="b"/>
            <a:pathLst>
              <a:path w="25610" h="25610" extrusionOk="0">
                <a:moveTo>
                  <a:pt x="25610" y="12785"/>
                </a:moveTo>
                <a:cubicBezTo>
                  <a:pt x="25610" y="19883"/>
                  <a:pt x="19883" y="25610"/>
                  <a:pt x="12785" y="25610"/>
                </a:cubicBezTo>
                <a:cubicBezTo>
                  <a:pt x="5727" y="25610"/>
                  <a:pt x="1" y="19883"/>
                  <a:pt x="1" y="12785"/>
                </a:cubicBezTo>
                <a:cubicBezTo>
                  <a:pt x="1" y="5727"/>
                  <a:pt x="5727" y="1"/>
                  <a:pt x="12785" y="1"/>
                </a:cubicBezTo>
                <a:cubicBezTo>
                  <a:pt x="19883" y="1"/>
                  <a:pt x="25610" y="5727"/>
                  <a:pt x="25610" y="12785"/>
                </a:cubicBezTo>
                <a:close/>
              </a:path>
            </a:pathLst>
          </a:custGeom>
          <a:solidFill>
            <a:schemeClr val="accent4"/>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2000" b="1">
                <a:solidFill>
                  <a:schemeClr val="dk1"/>
                </a:solidFill>
                <a:latin typeface="Fira Sans"/>
                <a:ea typeface="Fira Sans"/>
                <a:cs typeface="Fira Sans"/>
                <a:sym typeface="Fira Sans"/>
              </a:rPr>
              <a:t>03</a:t>
            </a:r>
            <a:endParaRPr sz="2000" b="1">
              <a:latin typeface="Fira Sans"/>
              <a:ea typeface="Fira Sans"/>
              <a:cs typeface="Fira Sans"/>
              <a:sym typeface="Fira Sans"/>
            </a:endParaRPr>
          </a:p>
        </p:txBody>
      </p:sp>
      <p:sp>
        <p:nvSpPr>
          <p:cNvPr id="6646" name="Google Shape;6646;p57"/>
          <p:cNvSpPr txBox="1"/>
          <p:nvPr/>
        </p:nvSpPr>
        <p:spPr>
          <a:xfrm>
            <a:off x="6371906" y="3215827"/>
            <a:ext cx="1913257" cy="595878"/>
          </a:xfrm>
          <a:prstGeom prst="rect">
            <a:avLst/>
          </a:prstGeom>
          <a:noFill/>
          <a:ln>
            <a:noFill/>
          </a:ln>
        </p:spPr>
        <p:txBody>
          <a:bodyPr spcFirstLastPara="1" wrap="square" lIns="91425" tIns="91425" rIns="91425" bIns="91425" anchor="ctr" anchorCtr="0">
            <a:noAutofit/>
          </a:bodyPr>
          <a:lstStyle/>
          <a:p>
            <a:pPr marL="0" lvl="0" indent="0" algn="l" rtl="1">
              <a:spcBef>
                <a:spcPts val="0"/>
              </a:spcBef>
              <a:spcAft>
                <a:spcPts val="0"/>
              </a:spcAft>
              <a:buNone/>
            </a:pPr>
            <a:r>
              <a:rPr lang="en-US" sz="1200" dirty="0">
                <a:solidFill>
                  <a:schemeClr val="dk1"/>
                </a:solidFill>
                <a:latin typeface="Roboto"/>
                <a:ea typeface="Roboto"/>
                <a:cs typeface="Roboto"/>
                <a:sym typeface="Roboto"/>
              </a:rPr>
              <a:t>The total annual holding cost </a:t>
            </a:r>
            <a:r>
              <a:rPr lang="en-US" sz="1200" b="1" dirty="0">
                <a:solidFill>
                  <a:schemeClr val="dk1"/>
                </a:solidFill>
                <a:latin typeface="Roboto"/>
                <a:ea typeface="Roboto"/>
                <a:cs typeface="Roboto"/>
                <a:sym typeface="Roboto"/>
              </a:rPr>
              <a:t>= 24.6 JD/Ton</a:t>
            </a:r>
          </a:p>
        </p:txBody>
      </p:sp>
      <p:sp>
        <p:nvSpPr>
          <p:cNvPr id="6650" name="Google Shape;6650;p57"/>
          <p:cNvSpPr/>
          <p:nvPr/>
        </p:nvSpPr>
        <p:spPr>
          <a:xfrm>
            <a:off x="2145264" y="2223237"/>
            <a:ext cx="366605" cy="927994"/>
          </a:xfrm>
          <a:custGeom>
            <a:avLst/>
            <a:gdLst/>
            <a:ahLst/>
            <a:cxnLst/>
            <a:rect l="l" t="t" r="r" b="b"/>
            <a:pathLst>
              <a:path w="6130" h="15517" extrusionOk="0">
                <a:moveTo>
                  <a:pt x="6129" y="0"/>
                </a:moveTo>
                <a:lnTo>
                  <a:pt x="0" y="2793"/>
                </a:lnTo>
                <a:lnTo>
                  <a:pt x="0" y="15517"/>
                </a:lnTo>
                <a:lnTo>
                  <a:pt x="6129" y="15517"/>
                </a:lnTo>
                <a:lnTo>
                  <a:pt x="612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1" name="Google Shape;6651;p57"/>
          <p:cNvSpPr/>
          <p:nvPr/>
        </p:nvSpPr>
        <p:spPr>
          <a:xfrm>
            <a:off x="2493200" y="2223237"/>
            <a:ext cx="366605" cy="927994"/>
          </a:xfrm>
          <a:custGeom>
            <a:avLst/>
            <a:gdLst/>
            <a:ahLst/>
            <a:cxnLst/>
            <a:rect l="l" t="t" r="r" b="b"/>
            <a:pathLst>
              <a:path w="6130" h="15517" extrusionOk="0">
                <a:moveTo>
                  <a:pt x="6130" y="0"/>
                </a:moveTo>
                <a:lnTo>
                  <a:pt x="1" y="2793"/>
                </a:lnTo>
                <a:lnTo>
                  <a:pt x="1" y="15517"/>
                </a:lnTo>
                <a:lnTo>
                  <a:pt x="6130" y="15517"/>
                </a:lnTo>
                <a:lnTo>
                  <a:pt x="61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2" name="Google Shape;6652;p57"/>
          <p:cNvSpPr/>
          <p:nvPr/>
        </p:nvSpPr>
        <p:spPr>
          <a:xfrm>
            <a:off x="2841196" y="2223237"/>
            <a:ext cx="361940" cy="927994"/>
          </a:xfrm>
          <a:custGeom>
            <a:avLst/>
            <a:gdLst/>
            <a:ahLst/>
            <a:cxnLst/>
            <a:rect l="l" t="t" r="r" b="b"/>
            <a:pathLst>
              <a:path w="6052" h="15517" extrusionOk="0">
                <a:moveTo>
                  <a:pt x="6052" y="0"/>
                </a:moveTo>
                <a:lnTo>
                  <a:pt x="0" y="2793"/>
                </a:lnTo>
                <a:lnTo>
                  <a:pt x="0" y="15517"/>
                </a:lnTo>
                <a:lnTo>
                  <a:pt x="6052" y="15517"/>
                </a:lnTo>
                <a:lnTo>
                  <a:pt x="605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3" name="Google Shape;6653;p57"/>
          <p:cNvSpPr/>
          <p:nvPr/>
        </p:nvSpPr>
        <p:spPr>
          <a:xfrm>
            <a:off x="3184527" y="2223237"/>
            <a:ext cx="366605" cy="927994"/>
          </a:xfrm>
          <a:custGeom>
            <a:avLst/>
            <a:gdLst/>
            <a:ahLst/>
            <a:cxnLst/>
            <a:rect l="l" t="t" r="r" b="b"/>
            <a:pathLst>
              <a:path w="6130" h="15517" extrusionOk="0">
                <a:moveTo>
                  <a:pt x="6130" y="0"/>
                </a:moveTo>
                <a:lnTo>
                  <a:pt x="1" y="2793"/>
                </a:lnTo>
                <a:lnTo>
                  <a:pt x="1" y="15517"/>
                </a:lnTo>
                <a:lnTo>
                  <a:pt x="6130" y="15517"/>
                </a:lnTo>
                <a:lnTo>
                  <a:pt x="61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4" name="Google Shape;6654;p57"/>
          <p:cNvSpPr/>
          <p:nvPr/>
        </p:nvSpPr>
        <p:spPr>
          <a:xfrm>
            <a:off x="3532523" y="2223237"/>
            <a:ext cx="366605" cy="927994"/>
          </a:xfrm>
          <a:custGeom>
            <a:avLst/>
            <a:gdLst/>
            <a:ahLst/>
            <a:cxnLst/>
            <a:rect l="l" t="t" r="r" b="b"/>
            <a:pathLst>
              <a:path w="6130" h="15517" extrusionOk="0">
                <a:moveTo>
                  <a:pt x="6129" y="0"/>
                </a:moveTo>
                <a:lnTo>
                  <a:pt x="0" y="2793"/>
                </a:lnTo>
                <a:lnTo>
                  <a:pt x="0" y="15517"/>
                </a:lnTo>
                <a:lnTo>
                  <a:pt x="6129" y="15517"/>
                </a:lnTo>
                <a:lnTo>
                  <a:pt x="612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5" name="Google Shape;6655;p57"/>
          <p:cNvSpPr/>
          <p:nvPr/>
        </p:nvSpPr>
        <p:spPr>
          <a:xfrm>
            <a:off x="3880459" y="2223237"/>
            <a:ext cx="366605" cy="927994"/>
          </a:xfrm>
          <a:custGeom>
            <a:avLst/>
            <a:gdLst/>
            <a:ahLst/>
            <a:cxnLst/>
            <a:rect l="l" t="t" r="r" b="b"/>
            <a:pathLst>
              <a:path w="6130" h="15517" extrusionOk="0">
                <a:moveTo>
                  <a:pt x="6130" y="0"/>
                </a:moveTo>
                <a:lnTo>
                  <a:pt x="1" y="2793"/>
                </a:lnTo>
                <a:lnTo>
                  <a:pt x="1" y="15517"/>
                </a:lnTo>
                <a:lnTo>
                  <a:pt x="6130" y="15517"/>
                </a:lnTo>
                <a:lnTo>
                  <a:pt x="61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6" name="Google Shape;6656;p57"/>
          <p:cNvSpPr/>
          <p:nvPr/>
        </p:nvSpPr>
        <p:spPr>
          <a:xfrm>
            <a:off x="457200" y="2534102"/>
            <a:ext cx="3984882" cy="664732"/>
          </a:xfrm>
          <a:custGeom>
            <a:avLst/>
            <a:gdLst/>
            <a:ahLst/>
            <a:cxnLst/>
            <a:rect l="l" t="t" r="r" b="b"/>
            <a:pathLst>
              <a:path w="42594" h="10397" extrusionOk="0">
                <a:moveTo>
                  <a:pt x="1" y="0"/>
                </a:moveTo>
                <a:lnTo>
                  <a:pt x="1" y="10396"/>
                </a:lnTo>
                <a:lnTo>
                  <a:pt x="42593" y="10396"/>
                </a:lnTo>
                <a:lnTo>
                  <a:pt x="4259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7" name="Google Shape;6657;p57"/>
          <p:cNvSpPr/>
          <p:nvPr/>
        </p:nvSpPr>
        <p:spPr>
          <a:xfrm>
            <a:off x="2080258" y="2682594"/>
            <a:ext cx="167095" cy="162430"/>
          </a:xfrm>
          <a:custGeom>
            <a:avLst/>
            <a:gdLst/>
            <a:ahLst/>
            <a:cxnLst/>
            <a:rect l="l" t="t" r="r" b="b"/>
            <a:pathLst>
              <a:path w="2794" h="2716" extrusionOk="0">
                <a:moveTo>
                  <a:pt x="1" y="0"/>
                </a:moveTo>
                <a:lnTo>
                  <a:pt x="1" y="2715"/>
                </a:lnTo>
                <a:lnTo>
                  <a:pt x="2794" y="2715"/>
                </a:lnTo>
                <a:lnTo>
                  <a:pt x="279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8" name="Google Shape;6658;p57"/>
          <p:cNvSpPr/>
          <p:nvPr/>
        </p:nvSpPr>
        <p:spPr>
          <a:xfrm>
            <a:off x="2330834" y="2682594"/>
            <a:ext cx="162430" cy="162430"/>
          </a:xfrm>
          <a:custGeom>
            <a:avLst/>
            <a:gdLst/>
            <a:ahLst/>
            <a:cxnLst/>
            <a:rect l="l" t="t" r="r" b="b"/>
            <a:pathLst>
              <a:path w="2716" h="2716" extrusionOk="0">
                <a:moveTo>
                  <a:pt x="0" y="0"/>
                </a:moveTo>
                <a:lnTo>
                  <a:pt x="0" y="2715"/>
                </a:lnTo>
                <a:lnTo>
                  <a:pt x="2716" y="2715"/>
                </a:lnTo>
                <a:lnTo>
                  <a:pt x="271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9" name="Google Shape;6659;p57"/>
          <p:cNvSpPr/>
          <p:nvPr/>
        </p:nvSpPr>
        <p:spPr>
          <a:xfrm>
            <a:off x="2576745" y="2682594"/>
            <a:ext cx="167095" cy="162430"/>
          </a:xfrm>
          <a:custGeom>
            <a:avLst/>
            <a:gdLst/>
            <a:ahLst/>
            <a:cxnLst/>
            <a:rect l="l" t="t" r="r" b="b"/>
            <a:pathLst>
              <a:path w="2794" h="2716" extrusionOk="0">
                <a:moveTo>
                  <a:pt x="0" y="0"/>
                </a:moveTo>
                <a:lnTo>
                  <a:pt x="0" y="2715"/>
                </a:lnTo>
                <a:lnTo>
                  <a:pt x="2793" y="2715"/>
                </a:lnTo>
                <a:lnTo>
                  <a:pt x="279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0" name="Google Shape;6660;p57"/>
          <p:cNvSpPr/>
          <p:nvPr/>
        </p:nvSpPr>
        <p:spPr>
          <a:xfrm>
            <a:off x="2827261" y="2682594"/>
            <a:ext cx="162490" cy="162430"/>
          </a:xfrm>
          <a:custGeom>
            <a:avLst/>
            <a:gdLst/>
            <a:ahLst/>
            <a:cxnLst/>
            <a:rect l="l" t="t" r="r" b="b"/>
            <a:pathLst>
              <a:path w="2717" h="2716" extrusionOk="0">
                <a:moveTo>
                  <a:pt x="1" y="0"/>
                </a:moveTo>
                <a:lnTo>
                  <a:pt x="1" y="2715"/>
                </a:lnTo>
                <a:lnTo>
                  <a:pt x="2716" y="2715"/>
                </a:lnTo>
                <a:lnTo>
                  <a:pt x="271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1" name="Google Shape;6661;p57"/>
          <p:cNvSpPr/>
          <p:nvPr/>
        </p:nvSpPr>
        <p:spPr>
          <a:xfrm>
            <a:off x="3073173" y="2682594"/>
            <a:ext cx="167095" cy="162430"/>
          </a:xfrm>
          <a:custGeom>
            <a:avLst/>
            <a:gdLst/>
            <a:ahLst/>
            <a:cxnLst/>
            <a:rect l="l" t="t" r="r" b="b"/>
            <a:pathLst>
              <a:path w="2794" h="2716" extrusionOk="0">
                <a:moveTo>
                  <a:pt x="1" y="0"/>
                </a:moveTo>
                <a:lnTo>
                  <a:pt x="1" y="2715"/>
                </a:lnTo>
                <a:lnTo>
                  <a:pt x="2794" y="2715"/>
                </a:lnTo>
                <a:lnTo>
                  <a:pt x="279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2" name="Google Shape;6662;p57"/>
          <p:cNvSpPr/>
          <p:nvPr/>
        </p:nvSpPr>
        <p:spPr>
          <a:xfrm>
            <a:off x="3323749" y="2682594"/>
            <a:ext cx="162430" cy="162430"/>
          </a:xfrm>
          <a:custGeom>
            <a:avLst/>
            <a:gdLst/>
            <a:ahLst/>
            <a:cxnLst/>
            <a:rect l="l" t="t" r="r" b="b"/>
            <a:pathLst>
              <a:path w="2716" h="2716" extrusionOk="0">
                <a:moveTo>
                  <a:pt x="0" y="0"/>
                </a:moveTo>
                <a:lnTo>
                  <a:pt x="0" y="2715"/>
                </a:lnTo>
                <a:lnTo>
                  <a:pt x="2715" y="2715"/>
                </a:lnTo>
                <a:lnTo>
                  <a:pt x="271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3" name="Google Shape;6663;p57"/>
          <p:cNvSpPr/>
          <p:nvPr/>
        </p:nvSpPr>
        <p:spPr>
          <a:xfrm>
            <a:off x="3569601" y="2682594"/>
            <a:ext cx="167095" cy="162430"/>
          </a:xfrm>
          <a:custGeom>
            <a:avLst/>
            <a:gdLst/>
            <a:ahLst/>
            <a:cxnLst/>
            <a:rect l="l" t="t" r="r" b="b"/>
            <a:pathLst>
              <a:path w="2794" h="2716" extrusionOk="0">
                <a:moveTo>
                  <a:pt x="1" y="0"/>
                </a:moveTo>
                <a:lnTo>
                  <a:pt x="1" y="2715"/>
                </a:lnTo>
                <a:lnTo>
                  <a:pt x="2794" y="2715"/>
                </a:lnTo>
                <a:lnTo>
                  <a:pt x="279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4" name="Google Shape;6664;p57"/>
          <p:cNvSpPr/>
          <p:nvPr/>
        </p:nvSpPr>
        <p:spPr>
          <a:xfrm>
            <a:off x="3820177" y="2682594"/>
            <a:ext cx="162430" cy="162430"/>
          </a:xfrm>
          <a:custGeom>
            <a:avLst/>
            <a:gdLst/>
            <a:ahLst/>
            <a:cxnLst/>
            <a:rect l="l" t="t" r="r" b="b"/>
            <a:pathLst>
              <a:path w="2716" h="2716" extrusionOk="0">
                <a:moveTo>
                  <a:pt x="0" y="0"/>
                </a:moveTo>
                <a:lnTo>
                  <a:pt x="0" y="2715"/>
                </a:lnTo>
                <a:lnTo>
                  <a:pt x="2716" y="2715"/>
                </a:lnTo>
                <a:lnTo>
                  <a:pt x="271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5" name="Google Shape;6665;p57"/>
          <p:cNvSpPr/>
          <p:nvPr/>
        </p:nvSpPr>
        <p:spPr>
          <a:xfrm>
            <a:off x="4066088" y="2682594"/>
            <a:ext cx="167095" cy="162430"/>
          </a:xfrm>
          <a:custGeom>
            <a:avLst/>
            <a:gdLst/>
            <a:ahLst/>
            <a:cxnLst/>
            <a:rect l="l" t="t" r="r" b="b"/>
            <a:pathLst>
              <a:path w="2794" h="2716" extrusionOk="0">
                <a:moveTo>
                  <a:pt x="0" y="0"/>
                </a:moveTo>
                <a:lnTo>
                  <a:pt x="0" y="2715"/>
                </a:lnTo>
                <a:lnTo>
                  <a:pt x="2793" y="2715"/>
                </a:lnTo>
                <a:lnTo>
                  <a:pt x="279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666" name="Google Shape;6666;p57"/>
          <p:cNvGrpSpPr/>
          <p:nvPr/>
        </p:nvGrpSpPr>
        <p:grpSpPr>
          <a:xfrm>
            <a:off x="8184808" y="1655311"/>
            <a:ext cx="281478" cy="281482"/>
            <a:chOff x="2685825" y="840375"/>
            <a:chExt cx="481900" cy="481825"/>
          </a:xfrm>
        </p:grpSpPr>
        <p:sp>
          <p:nvSpPr>
            <p:cNvPr id="6667" name="Google Shape;6667;p57"/>
            <p:cNvSpPr/>
            <p:nvPr/>
          </p:nvSpPr>
          <p:spPr>
            <a:xfrm>
              <a:off x="2685825" y="840375"/>
              <a:ext cx="481900" cy="481825"/>
            </a:xfrm>
            <a:custGeom>
              <a:avLst/>
              <a:gdLst/>
              <a:ahLst/>
              <a:cxnLst/>
              <a:rect l="l" t="t" r="r" b="b"/>
              <a:pathLst>
                <a:path w="19276" h="19273" extrusionOk="0">
                  <a:moveTo>
                    <a:pt x="9600" y="4592"/>
                  </a:moveTo>
                  <a:cubicBezTo>
                    <a:pt x="12403" y="4592"/>
                    <a:pt x="14683" y="6872"/>
                    <a:pt x="14683" y="9675"/>
                  </a:cubicBezTo>
                  <a:cubicBezTo>
                    <a:pt x="14683" y="12476"/>
                    <a:pt x="12403" y="14755"/>
                    <a:pt x="9600" y="14755"/>
                  </a:cubicBezTo>
                  <a:cubicBezTo>
                    <a:pt x="6799" y="14755"/>
                    <a:pt x="4520" y="12476"/>
                    <a:pt x="4520" y="9675"/>
                  </a:cubicBezTo>
                  <a:cubicBezTo>
                    <a:pt x="4520" y="6872"/>
                    <a:pt x="6799" y="4592"/>
                    <a:pt x="9600" y="4592"/>
                  </a:cubicBezTo>
                  <a:close/>
                  <a:moveTo>
                    <a:pt x="8471" y="0"/>
                  </a:moveTo>
                  <a:cubicBezTo>
                    <a:pt x="8212" y="0"/>
                    <a:pt x="7986" y="175"/>
                    <a:pt x="7923" y="428"/>
                  </a:cubicBezTo>
                  <a:lnTo>
                    <a:pt x="7691" y="1427"/>
                  </a:lnTo>
                  <a:cubicBezTo>
                    <a:pt x="6778" y="1635"/>
                    <a:pt x="5908" y="1993"/>
                    <a:pt x="5116" y="2490"/>
                  </a:cubicBezTo>
                  <a:lnTo>
                    <a:pt x="4300" y="2002"/>
                  </a:lnTo>
                  <a:cubicBezTo>
                    <a:pt x="4210" y="1949"/>
                    <a:pt x="4110" y="1922"/>
                    <a:pt x="4010" y="1922"/>
                  </a:cubicBezTo>
                  <a:cubicBezTo>
                    <a:pt x="3864" y="1922"/>
                    <a:pt x="3719" y="1978"/>
                    <a:pt x="3611" y="2087"/>
                  </a:cubicBezTo>
                  <a:lnTo>
                    <a:pt x="2015" y="3683"/>
                  </a:lnTo>
                  <a:cubicBezTo>
                    <a:pt x="1831" y="3866"/>
                    <a:pt x="1798" y="4153"/>
                    <a:pt x="1930" y="4372"/>
                  </a:cubicBezTo>
                  <a:lnTo>
                    <a:pt x="2418" y="5188"/>
                  </a:lnTo>
                  <a:cubicBezTo>
                    <a:pt x="1921" y="5980"/>
                    <a:pt x="1563" y="6851"/>
                    <a:pt x="1355" y="7766"/>
                  </a:cubicBezTo>
                  <a:lnTo>
                    <a:pt x="431" y="7995"/>
                  </a:lnTo>
                  <a:cubicBezTo>
                    <a:pt x="178" y="8058"/>
                    <a:pt x="0" y="8284"/>
                    <a:pt x="3" y="8546"/>
                  </a:cubicBezTo>
                  <a:lnTo>
                    <a:pt x="3" y="10804"/>
                  </a:lnTo>
                  <a:cubicBezTo>
                    <a:pt x="0" y="11060"/>
                    <a:pt x="178" y="11286"/>
                    <a:pt x="428" y="11349"/>
                  </a:cubicBezTo>
                  <a:lnTo>
                    <a:pt x="1352" y="11581"/>
                  </a:lnTo>
                  <a:cubicBezTo>
                    <a:pt x="1560" y="12494"/>
                    <a:pt x="1921" y="13364"/>
                    <a:pt x="2418" y="14159"/>
                  </a:cubicBezTo>
                  <a:lnTo>
                    <a:pt x="1927" y="14972"/>
                  </a:lnTo>
                  <a:cubicBezTo>
                    <a:pt x="1795" y="15195"/>
                    <a:pt x="1831" y="15478"/>
                    <a:pt x="2012" y="15662"/>
                  </a:cubicBezTo>
                  <a:lnTo>
                    <a:pt x="3611" y="17261"/>
                  </a:lnTo>
                  <a:cubicBezTo>
                    <a:pt x="3720" y="17368"/>
                    <a:pt x="3864" y="17424"/>
                    <a:pt x="4011" y="17424"/>
                  </a:cubicBezTo>
                  <a:cubicBezTo>
                    <a:pt x="4110" y="17424"/>
                    <a:pt x="4210" y="17398"/>
                    <a:pt x="4300" y="17345"/>
                  </a:cubicBezTo>
                  <a:lnTo>
                    <a:pt x="5113" y="16854"/>
                  </a:lnTo>
                  <a:cubicBezTo>
                    <a:pt x="5908" y="17351"/>
                    <a:pt x="6778" y="17712"/>
                    <a:pt x="7691" y="17920"/>
                  </a:cubicBezTo>
                  <a:lnTo>
                    <a:pt x="7923" y="18844"/>
                  </a:lnTo>
                  <a:cubicBezTo>
                    <a:pt x="7983" y="19094"/>
                    <a:pt x="8212" y="19272"/>
                    <a:pt x="8471" y="19272"/>
                  </a:cubicBezTo>
                  <a:lnTo>
                    <a:pt x="10729" y="19272"/>
                  </a:lnTo>
                  <a:cubicBezTo>
                    <a:pt x="10988" y="19272"/>
                    <a:pt x="11214" y="19097"/>
                    <a:pt x="11277" y="18844"/>
                  </a:cubicBezTo>
                  <a:lnTo>
                    <a:pt x="11509" y="17920"/>
                  </a:lnTo>
                  <a:cubicBezTo>
                    <a:pt x="12421" y="17712"/>
                    <a:pt x="13292" y="17354"/>
                    <a:pt x="14084" y="16857"/>
                  </a:cubicBezTo>
                  <a:lnTo>
                    <a:pt x="14900" y="17345"/>
                  </a:lnTo>
                  <a:cubicBezTo>
                    <a:pt x="14989" y="17399"/>
                    <a:pt x="15090" y="17425"/>
                    <a:pt x="15190" y="17425"/>
                  </a:cubicBezTo>
                  <a:cubicBezTo>
                    <a:pt x="15336" y="17425"/>
                    <a:pt x="15480" y="17369"/>
                    <a:pt x="15589" y="17261"/>
                  </a:cubicBezTo>
                  <a:lnTo>
                    <a:pt x="17185" y="15665"/>
                  </a:lnTo>
                  <a:cubicBezTo>
                    <a:pt x="17369" y="15481"/>
                    <a:pt x="17402" y="15195"/>
                    <a:pt x="17270" y="14975"/>
                  </a:cubicBezTo>
                  <a:lnTo>
                    <a:pt x="16782" y="14159"/>
                  </a:lnTo>
                  <a:cubicBezTo>
                    <a:pt x="17279" y="13367"/>
                    <a:pt x="17637" y="12497"/>
                    <a:pt x="17845" y="11584"/>
                  </a:cubicBezTo>
                  <a:lnTo>
                    <a:pt x="18844" y="11352"/>
                  </a:lnTo>
                  <a:cubicBezTo>
                    <a:pt x="19097" y="11289"/>
                    <a:pt x="19275" y="11063"/>
                    <a:pt x="19275" y="10804"/>
                  </a:cubicBezTo>
                  <a:lnTo>
                    <a:pt x="19275" y="8546"/>
                  </a:lnTo>
                  <a:cubicBezTo>
                    <a:pt x="19275" y="8287"/>
                    <a:pt x="19097" y="8061"/>
                    <a:pt x="18847" y="7998"/>
                  </a:cubicBezTo>
                  <a:lnTo>
                    <a:pt x="17848" y="7766"/>
                  </a:lnTo>
                  <a:cubicBezTo>
                    <a:pt x="17640" y="6854"/>
                    <a:pt x="17279" y="5983"/>
                    <a:pt x="16782" y="5188"/>
                  </a:cubicBezTo>
                  <a:lnTo>
                    <a:pt x="17273" y="4375"/>
                  </a:lnTo>
                  <a:cubicBezTo>
                    <a:pt x="17405" y="4153"/>
                    <a:pt x="17369" y="3869"/>
                    <a:pt x="17188" y="3686"/>
                  </a:cubicBezTo>
                  <a:lnTo>
                    <a:pt x="15589" y="2090"/>
                  </a:lnTo>
                  <a:cubicBezTo>
                    <a:pt x="15480" y="1980"/>
                    <a:pt x="15335" y="1923"/>
                    <a:pt x="15188" y="1923"/>
                  </a:cubicBezTo>
                  <a:cubicBezTo>
                    <a:pt x="15089" y="1923"/>
                    <a:pt x="14989" y="1949"/>
                    <a:pt x="14900" y="2002"/>
                  </a:cubicBezTo>
                  <a:lnTo>
                    <a:pt x="14087" y="2493"/>
                  </a:lnTo>
                  <a:cubicBezTo>
                    <a:pt x="13292" y="1996"/>
                    <a:pt x="12421" y="1635"/>
                    <a:pt x="11509" y="1427"/>
                  </a:cubicBezTo>
                  <a:lnTo>
                    <a:pt x="11277" y="428"/>
                  </a:lnTo>
                  <a:cubicBezTo>
                    <a:pt x="11217" y="178"/>
                    <a:pt x="10988" y="0"/>
                    <a:pt x="1072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668" name="Google Shape;6668;p57"/>
            <p:cNvSpPr/>
            <p:nvPr/>
          </p:nvSpPr>
          <p:spPr>
            <a:xfrm>
              <a:off x="2819200" y="983400"/>
              <a:ext cx="205475" cy="197625"/>
            </a:xfrm>
            <a:custGeom>
              <a:avLst/>
              <a:gdLst/>
              <a:ahLst/>
              <a:cxnLst/>
              <a:rect l="l" t="t" r="r" b="b"/>
              <a:pathLst>
                <a:path w="8219" h="7905" extrusionOk="0">
                  <a:moveTo>
                    <a:pt x="4265" y="1129"/>
                  </a:moveTo>
                  <a:cubicBezTo>
                    <a:pt x="4629" y="1129"/>
                    <a:pt x="4996" y="1199"/>
                    <a:pt x="5346" y="1343"/>
                  </a:cubicBezTo>
                  <a:cubicBezTo>
                    <a:pt x="6400" y="1780"/>
                    <a:pt x="7089" y="2810"/>
                    <a:pt x="7089" y="3954"/>
                  </a:cubicBezTo>
                  <a:cubicBezTo>
                    <a:pt x="7086" y="5511"/>
                    <a:pt x="5825" y="6773"/>
                    <a:pt x="4265" y="6776"/>
                  </a:cubicBezTo>
                  <a:cubicBezTo>
                    <a:pt x="3124" y="6776"/>
                    <a:pt x="2094" y="6089"/>
                    <a:pt x="1657" y="5032"/>
                  </a:cubicBezTo>
                  <a:cubicBezTo>
                    <a:pt x="1221" y="3978"/>
                    <a:pt x="1461" y="2765"/>
                    <a:pt x="2268" y="1958"/>
                  </a:cubicBezTo>
                  <a:cubicBezTo>
                    <a:pt x="2808" y="1416"/>
                    <a:pt x="3530" y="1129"/>
                    <a:pt x="4265" y="1129"/>
                  </a:cubicBezTo>
                  <a:close/>
                  <a:moveTo>
                    <a:pt x="4265" y="0"/>
                  </a:moveTo>
                  <a:cubicBezTo>
                    <a:pt x="2666" y="0"/>
                    <a:pt x="1227" y="964"/>
                    <a:pt x="612" y="2440"/>
                  </a:cubicBezTo>
                  <a:cubicBezTo>
                    <a:pt x="1" y="3918"/>
                    <a:pt x="341" y="5616"/>
                    <a:pt x="1470" y="6749"/>
                  </a:cubicBezTo>
                  <a:cubicBezTo>
                    <a:pt x="2226" y="7504"/>
                    <a:pt x="3237" y="7905"/>
                    <a:pt x="4265" y="7905"/>
                  </a:cubicBezTo>
                  <a:cubicBezTo>
                    <a:pt x="4774" y="7905"/>
                    <a:pt x="5288" y="7806"/>
                    <a:pt x="5777" y="7604"/>
                  </a:cubicBezTo>
                  <a:cubicBezTo>
                    <a:pt x="7255" y="6993"/>
                    <a:pt x="8219" y="5550"/>
                    <a:pt x="8219" y="3954"/>
                  </a:cubicBezTo>
                  <a:cubicBezTo>
                    <a:pt x="8216" y="1771"/>
                    <a:pt x="6448" y="3"/>
                    <a:pt x="426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6669" name="Google Shape;6669;p57"/>
          <p:cNvGrpSpPr/>
          <p:nvPr/>
        </p:nvGrpSpPr>
        <p:grpSpPr>
          <a:xfrm>
            <a:off x="8176370" y="3411882"/>
            <a:ext cx="283454" cy="276372"/>
            <a:chOff x="-31817400" y="3910025"/>
            <a:chExt cx="301675" cy="294075"/>
          </a:xfrm>
        </p:grpSpPr>
        <p:sp>
          <p:nvSpPr>
            <p:cNvPr id="6670" name="Google Shape;6670;p57"/>
            <p:cNvSpPr/>
            <p:nvPr/>
          </p:nvSpPr>
          <p:spPr>
            <a:xfrm>
              <a:off x="-31817400" y="3911550"/>
              <a:ext cx="301675" cy="292550"/>
            </a:xfrm>
            <a:custGeom>
              <a:avLst/>
              <a:gdLst/>
              <a:ahLst/>
              <a:cxnLst/>
              <a:rect l="l" t="t" r="r" b="b"/>
              <a:pathLst>
                <a:path w="12067" h="11702" extrusionOk="0">
                  <a:moveTo>
                    <a:pt x="2558" y="0"/>
                  </a:moveTo>
                  <a:cubicBezTo>
                    <a:pt x="2357" y="0"/>
                    <a:pt x="2155" y="24"/>
                    <a:pt x="1954" y="70"/>
                  </a:cubicBezTo>
                  <a:cubicBezTo>
                    <a:pt x="1828" y="102"/>
                    <a:pt x="1733" y="196"/>
                    <a:pt x="1702" y="322"/>
                  </a:cubicBezTo>
                  <a:cubicBezTo>
                    <a:pt x="1670" y="448"/>
                    <a:pt x="1702" y="543"/>
                    <a:pt x="1796" y="637"/>
                  </a:cubicBezTo>
                  <a:lnTo>
                    <a:pt x="2679" y="1551"/>
                  </a:lnTo>
                  <a:cubicBezTo>
                    <a:pt x="2962" y="1803"/>
                    <a:pt x="2962" y="2244"/>
                    <a:pt x="2679" y="2528"/>
                  </a:cubicBezTo>
                  <a:cubicBezTo>
                    <a:pt x="2553" y="2669"/>
                    <a:pt x="2379" y="2740"/>
                    <a:pt x="2202" y="2740"/>
                  </a:cubicBezTo>
                  <a:cubicBezTo>
                    <a:pt x="2025" y="2740"/>
                    <a:pt x="1844" y="2669"/>
                    <a:pt x="1702" y="2528"/>
                  </a:cubicBezTo>
                  <a:lnTo>
                    <a:pt x="788" y="1614"/>
                  </a:lnTo>
                  <a:cubicBezTo>
                    <a:pt x="744" y="1569"/>
                    <a:pt x="668" y="1525"/>
                    <a:pt x="582" y="1525"/>
                  </a:cubicBezTo>
                  <a:cubicBezTo>
                    <a:pt x="547" y="1525"/>
                    <a:pt x="510" y="1532"/>
                    <a:pt x="473" y="1551"/>
                  </a:cubicBezTo>
                  <a:cubicBezTo>
                    <a:pt x="347" y="1582"/>
                    <a:pt x="284" y="1645"/>
                    <a:pt x="253" y="1771"/>
                  </a:cubicBezTo>
                  <a:cubicBezTo>
                    <a:pt x="1" y="2591"/>
                    <a:pt x="253" y="3473"/>
                    <a:pt x="883" y="4103"/>
                  </a:cubicBezTo>
                  <a:cubicBezTo>
                    <a:pt x="1366" y="4494"/>
                    <a:pt x="1932" y="4750"/>
                    <a:pt x="2619" y="4750"/>
                  </a:cubicBezTo>
                  <a:cubicBezTo>
                    <a:pt x="2874" y="4750"/>
                    <a:pt x="3145" y="4715"/>
                    <a:pt x="3435" y="4638"/>
                  </a:cubicBezTo>
                  <a:lnTo>
                    <a:pt x="7247" y="8482"/>
                  </a:lnTo>
                  <a:cubicBezTo>
                    <a:pt x="6963" y="9522"/>
                    <a:pt x="7215" y="10372"/>
                    <a:pt x="7814" y="10971"/>
                  </a:cubicBezTo>
                  <a:cubicBezTo>
                    <a:pt x="8291" y="11472"/>
                    <a:pt x="8895" y="11702"/>
                    <a:pt x="9516" y="11702"/>
                  </a:cubicBezTo>
                  <a:cubicBezTo>
                    <a:pt x="9714" y="11702"/>
                    <a:pt x="9915" y="11678"/>
                    <a:pt x="10114" y="11632"/>
                  </a:cubicBezTo>
                  <a:cubicBezTo>
                    <a:pt x="10240" y="11569"/>
                    <a:pt x="10334" y="11506"/>
                    <a:pt x="10366" y="11380"/>
                  </a:cubicBezTo>
                  <a:cubicBezTo>
                    <a:pt x="10397" y="11254"/>
                    <a:pt x="10366" y="11128"/>
                    <a:pt x="10271" y="11065"/>
                  </a:cubicBezTo>
                  <a:lnTo>
                    <a:pt x="9389" y="10152"/>
                  </a:lnTo>
                  <a:cubicBezTo>
                    <a:pt x="9106" y="9868"/>
                    <a:pt x="9106" y="9459"/>
                    <a:pt x="9389" y="9175"/>
                  </a:cubicBezTo>
                  <a:cubicBezTo>
                    <a:pt x="9515" y="9033"/>
                    <a:pt x="9688" y="8962"/>
                    <a:pt x="9866" y="8962"/>
                  </a:cubicBezTo>
                  <a:cubicBezTo>
                    <a:pt x="10043" y="8962"/>
                    <a:pt x="10224" y="9033"/>
                    <a:pt x="10366" y="9175"/>
                  </a:cubicBezTo>
                  <a:lnTo>
                    <a:pt x="11279" y="10089"/>
                  </a:lnTo>
                  <a:cubicBezTo>
                    <a:pt x="11326" y="10135"/>
                    <a:pt x="11405" y="10164"/>
                    <a:pt x="11494" y="10164"/>
                  </a:cubicBezTo>
                  <a:cubicBezTo>
                    <a:pt x="11527" y="10164"/>
                    <a:pt x="11561" y="10160"/>
                    <a:pt x="11594" y="10152"/>
                  </a:cubicBezTo>
                  <a:cubicBezTo>
                    <a:pt x="11720" y="10120"/>
                    <a:pt x="11783" y="10026"/>
                    <a:pt x="11815" y="9931"/>
                  </a:cubicBezTo>
                  <a:cubicBezTo>
                    <a:pt x="12067" y="9081"/>
                    <a:pt x="11815" y="8230"/>
                    <a:pt x="11185" y="7600"/>
                  </a:cubicBezTo>
                  <a:cubicBezTo>
                    <a:pt x="10778" y="7170"/>
                    <a:pt x="10224" y="6903"/>
                    <a:pt x="9537" y="6903"/>
                  </a:cubicBezTo>
                  <a:cubicBezTo>
                    <a:pt x="9266" y="6903"/>
                    <a:pt x="8975" y="6944"/>
                    <a:pt x="8665" y="7033"/>
                  </a:cubicBezTo>
                  <a:lnTo>
                    <a:pt x="4852" y="3221"/>
                  </a:lnTo>
                  <a:lnTo>
                    <a:pt x="4884" y="3032"/>
                  </a:lnTo>
                  <a:cubicBezTo>
                    <a:pt x="5136" y="2213"/>
                    <a:pt x="4884" y="1330"/>
                    <a:pt x="4254" y="700"/>
                  </a:cubicBezTo>
                  <a:cubicBezTo>
                    <a:pt x="3778" y="225"/>
                    <a:pt x="3177" y="0"/>
                    <a:pt x="255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71" name="Google Shape;6671;p57"/>
            <p:cNvSpPr/>
            <p:nvPr/>
          </p:nvSpPr>
          <p:spPr>
            <a:xfrm>
              <a:off x="-31816600" y="4062950"/>
              <a:ext cx="144150" cy="140600"/>
            </a:xfrm>
            <a:custGeom>
              <a:avLst/>
              <a:gdLst/>
              <a:ahLst/>
              <a:cxnLst/>
              <a:rect l="l" t="t" r="r" b="b"/>
              <a:pathLst>
                <a:path w="5766" h="5624" extrusionOk="0">
                  <a:moveTo>
                    <a:pt x="4080" y="1504"/>
                  </a:moveTo>
                  <a:cubicBezTo>
                    <a:pt x="4167" y="1504"/>
                    <a:pt x="4253" y="1528"/>
                    <a:pt x="4316" y="1575"/>
                  </a:cubicBezTo>
                  <a:cubicBezTo>
                    <a:pt x="4442" y="1701"/>
                    <a:pt x="4442" y="1953"/>
                    <a:pt x="4316" y="2048"/>
                  </a:cubicBezTo>
                  <a:lnTo>
                    <a:pt x="2205" y="4159"/>
                  </a:lnTo>
                  <a:cubicBezTo>
                    <a:pt x="2158" y="4206"/>
                    <a:pt x="2072" y="4230"/>
                    <a:pt x="1985" y="4230"/>
                  </a:cubicBezTo>
                  <a:cubicBezTo>
                    <a:pt x="1898" y="4230"/>
                    <a:pt x="1812" y="4206"/>
                    <a:pt x="1764" y="4159"/>
                  </a:cubicBezTo>
                  <a:cubicBezTo>
                    <a:pt x="1638" y="4033"/>
                    <a:pt x="1638" y="3781"/>
                    <a:pt x="1764" y="3686"/>
                  </a:cubicBezTo>
                  <a:lnTo>
                    <a:pt x="3844" y="1575"/>
                  </a:lnTo>
                  <a:cubicBezTo>
                    <a:pt x="3907" y="1528"/>
                    <a:pt x="3993" y="1504"/>
                    <a:pt x="4080" y="1504"/>
                  </a:cubicBezTo>
                  <a:close/>
                  <a:moveTo>
                    <a:pt x="3844" y="0"/>
                  </a:moveTo>
                  <a:lnTo>
                    <a:pt x="567" y="3277"/>
                  </a:lnTo>
                  <a:cubicBezTo>
                    <a:pt x="0" y="3844"/>
                    <a:pt x="0" y="4694"/>
                    <a:pt x="567" y="5198"/>
                  </a:cubicBezTo>
                  <a:cubicBezTo>
                    <a:pt x="835" y="5482"/>
                    <a:pt x="1189" y="5624"/>
                    <a:pt x="1540" y="5624"/>
                  </a:cubicBezTo>
                  <a:cubicBezTo>
                    <a:pt x="1890" y="5624"/>
                    <a:pt x="2237" y="5482"/>
                    <a:pt x="2489" y="5198"/>
                  </a:cubicBezTo>
                  <a:lnTo>
                    <a:pt x="5766" y="1953"/>
                  </a:lnTo>
                  <a:lnTo>
                    <a:pt x="38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2" name="Google Shape;6672;p57"/>
            <p:cNvSpPr/>
            <p:nvPr/>
          </p:nvSpPr>
          <p:spPr>
            <a:xfrm>
              <a:off x="-31648050" y="3910025"/>
              <a:ext cx="129175" cy="127725"/>
            </a:xfrm>
            <a:custGeom>
              <a:avLst/>
              <a:gdLst/>
              <a:ahLst/>
              <a:cxnLst/>
              <a:rect l="l" t="t" r="r" b="b"/>
              <a:pathLst>
                <a:path w="5167" h="5109" extrusionOk="0">
                  <a:moveTo>
                    <a:pt x="4249" y="1"/>
                  </a:moveTo>
                  <a:cubicBezTo>
                    <a:pt x="4179" y="1"/>
                    <a:pt x="4106" y="24"/>
                    <a:pt x="4033" y="68"/>
                  </a:cubicBezTo>
                  <a:lnTo>
                    <a:pt x="2206" y="1171"/>
                  </a:lnTo>
                  <a:cubicBezTo>
                    <a:pt x="2017" y="1265"/>
                    <a:pt x="1985" y="1549"/>
                    <a:pt x="2143" y="1706"/>
                  </a:cubicBezTo>
                  <a:lnTo>
                    <a:pt x="2300" y="1864"/>
                  </a:lnTo>
                  <a:lnTo>
                    <a:pt x="0" y="4164"/>
                  </a:lnTo>
                  <a:lnTo>
                    <a:pt x="945" y="5109"/>
                  </a:lnTo>
                  <a:lnTo>
                    <a:pt x="3245" y="2809"/>
                  </a:lnTo>
                  <a:lnTo>
                    <a:pt x="3434" y="2998"/>
                  </a:lnTo>
                  <a:cubicBezTo>
                    <a:pt x="3502" y="3066"/>
                    <a:pt x="3594" y="3099"/>
                    <a:pt x="3684" y="3099"/>
                  </a:cubicBezTo>
                  <a:cubicBezTo>
                    <a:pt x="3802" y="3099"/>
                    <a:pt x="3916" y="3042"/>
                    <a:pt x="3970" y="2935"/>
                  </a:cubicBezTo>
                  <a:lnTo>
                    <a:pt x="5073" y="1108"/>
                  </a:lnTo>
                  <a:cubicBezTo>
                    <a:pt x="5167" y="1013"/>
                    <a:pt x="5167" y="793"/>
                    <a:pt x="5041" y="698"/>
                  </a:cubicBezTo>
                  <a:lnTo>
                    <a:pt x="4474" y="100"/>
                  </a:lnTo>
                  <a:cubicBezTo>
                    <a:pt x="4406" y="32"/>
                    <a:pt x="4330" y="1"/>
                    <a:pt x="424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73" name="Google Shape;6673;p57"/>
          <p:cNvGrpSpPr/>
          <p:nvPr/>
        </p:nvGrpSpPr>
        <p:grpSpPr>
          <a:xfrm>
            <a:off x="7350178" y="4256633"/>
            <a:ext cx="283458" cy="283458"/>
            <a:chOff x="-30735200" y="3192625"/>
            <a:chExt cx="292225" cy="292225"/>
          </a:xfrm>
        </p:grpSpPr>
        <p:sp>
          <p:nvSpPr>
            <p:cNvPr id="6674" name="Google Shape;6674;p57"/>
            <p:cNvSpPr/>
            <p:nvPr/>
          </p:nvSpPr>
          <p:spPr>
            <a:xfrm>
              <a:off x="-30665100" y="3192625"/>
              <a:ext cx="175650" cy="223700"/>
            </a:xfrm>
            <a:custGeom>
              <a:avLst/>
              <a:gdLst/>
              <a:ahLst/>
              <a:cxnLst/>
              <a:rect l="l" t="t" r="r" b="b"/>
              <a:pathLst>
                <a:path w="7026" h="8948" extrusionOk="0">
                  <a:moveTo>
                    <a:pt x="2363" y="0"/>
                  </a:moveTo>
                  <a:cubicBezTo>
                    <a:pt x="2143" y="0"/>
                    <a:pt x="1985" y="158"/>
                    <a:pt x="1985" y="378"/>
                  </a:cubicBezTo>
                  <a:cubicBezTo>
                    <a:pt x="1985" y="567"/>
                    <a:pt x="2143" y="725"/>
                    <a:pt x="2363" y="725"/>
                  </a:cubicBezTo>
                  <a:lnTo>
                    <a:pt x="2710" y="725"/>
                  </a:lnTo>
                  <a:lnTo>
                    <a:pt x="2710" y="1576"/>
                  </a:lnTo>
                  <a:cubicBezTo>
                    <a:pt x="1135" y="2017"/>
                    <a:pt x="0" y="3466"/>
                    <a:pt x="0" y="5199"/>
                  </a:cubicBezTo>
                  <a:cubicBezTo>
                    <a:pt x="0" y="7278"/>
                    <a:pt x="1670" y="8948"/>
                    <a:pt x="3718" y="8948"/>
                  </a:cubicBezTo>
                  <a:cubicBezTo>
                    <a:pt x="3970" y="8948"/>
                    <a:pt x="4159" y="8916"/>
                    <a:pt x="4348" y="8853"/>
                  </a:cubicBezTo>
                  <a:cubicBezTo>
                    <a:pt x="4159" y="8664"/>
                    <a:pt x="4033" y="8381"/>
                    <a:pt x="4033" y="8066"/>
                  </a:cubicBezTo>
                  <a:cubicBezTo>
                    <a:pt x="4033" y="7877"/>
                    <a:pt x="4096" y="7687"/>
                    <a:pt x="4191" y="7530"/>
                  </a:cubicBezTo>
                  <a:lnTo>
                    <a:pt x="4191" y="7530"/>
                  </a:lnTo>
                  <a:cubicBezTo>
                    <a:pt x="4033" y="7561"/>
                    <a:pt x="3876" y="7561"/>
                    <a:pt x="3686" y="7561"/>
                  </a:cubicBezTo>
                  <a:cubicBezTo>
                    <a:pt x="2363" y="7561"/>
                    <a:pt x="1292" y="6522"/>
                    <a:pt x="1292" y="5167"/>
                  </a:cubicBezTo>
                  <a:cubicBezTo>
                    <a:pt x="1292" y="3844"/>
                    <a:pt x="2363" y="2773"/>
                    <a:pt x="3686" y="2773"/>
                  </a:cubicBezTo>
                  <a:cubicBezTo>
                    <a:pt x="4348" y="2773"/>
                    <a:pt x="4978" y="3088"/>
                    <a:pt x="5451" y="3560"/>
                  </a:cubicBezTo>
                  <a:cubicBezTo>
                    <a:pt x="5608" y="3466"/>
                    <a:pt x="5766" y="3466"/>
                    <a:pt x="5923" y="3466"/>
                  </a:cubicBezTo>
                  <a:lnTo>
                    <a:pt x="7026" y="3466"/>
                  </a:lnTo>
                  <a:cubicBezTo>
                    <a:pt x="6553" y="2584"/>
                    <a:pt x="5734" y="1859"/>
                    <a:pt x="4726" y="1576"/>
                  </a:cubicBezTo>
                  <a:lnTo>
                    <a:pt x="4726" y="725"/>
                  </a:lnTo>
                  <a:lnTo>
                    <a:pt x="5073" y="725"/>
                  </a:lnTo>
                  <a:cubicBezTo>
                    <a:pt x="5262" y="725"/>
                    <a:pt x="5419" y="567"/>
                    <a:pt x="5419" y="378"/>
                  </a:cubicBezTo>
                  <a:cubicBezTo>
                    <a:pt x="5419" y="158"/>
                    <a:pt x="5262" y="0"/>
                    <a:pt x="507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5" name="Google Shape;6675;p57"/>
            <p:cNvSpPr/>
            <p:nvPr/>
          </p:nvSpPr>
          <p:spPr>
            <a:xfrm>
              <a:off x="-30615475" y="3278475"/>
              <a:ext cx="52775" cy="52000"/>
            </a:xfrm>
            <a:custGeom>
              <a:avLst/>
              <a:gdLst/>
              <a:ahLst/>
              <a:cxnLst/>
              <a:rect l="l" t="t" r="r" b="b"/>
              <a:pathLst>
                <a:path w="2111" h="2080" extrusionOk="0">
                  <a:moveTo>
                    <a:pt x="1733" y="0"/>
                  </a:moveTo>
                  <a:cubicBezTo>
                    <a:pt x="1544" y="32"/>
                    <a:pt x="1386" y="158"/>
                    <a:pt x="1386" y="347"/>
                  </a:cubicBezTo>
                  <a:lnTo>
                    <a:pt x="1386" y="1387"/>
                  </a:lnTo>
                  <a:lnTo>
                    <a:pt x="378" y="1387"/>
                  </a:lnTo>
                  <a:cubicBezTo>
                    <a:pt x="158" y="1387"/>
                    <a:pt x="0" y="1544"/>
                    <a:pt x="0" y="1733"/>
                  </a:cubicBezTo>
                  <a:cubicBezTo>
                    <a:pt x="0" y="1922"/>
                    <a:pt x="158" y="2080"/>
                    <a:pt x="378" y="2080"/>
                  </a:cubicBezTo>
                  <a:lnTo>
                    <a:pt x="1733" y="2080"/>
                  </a:lnTo>
                  <a:cubicBezTo>
                    <a:pt x="1954" y="2080"/>
                    <a:pt x="2111" y="1922"/>
                    <a:pt x="2111" y="1733"/>
                  </a:cubicBezTo>
                  <a:lnTo>
                    <a:pt x="2111" y="347"/>
                  </a:lnTo>
                  <a:cubicBezTo>
                    <a:pt x="2111" y="158"/>
                    <a:pt x="1954" y="0"/>
                    <a:pt x="17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6" name="Google Shape;6676;p57"/>
            <p:cNvSpPr/>
            <p:nvPr/>
          </p:nvSpPr>
          <p:spPr>
            <a:xfrm>
              <a:off x="-30528850" y="3296575"/>
              <a:ext cx="85875" cy="25250"/>
            </a:xfrm>
            <a:custGeom>
              <a:avLst/>
              <a:gdLst/>
              <a:ahLst/>
              <a:cxnLst/>
              <a:rect l="l" t="t" r="r" b="b"/>
              <a:pathLst>
                <a:path w="3435" h="1010" extrusionOk="0">
                  <a:moveTo>
                    <a:pt x="536" y="1"/>
                  </a:moveTo>
                  <a:cubicBezTo>
                    <a:pt x="253" y="1"/>
                    <a:pt x="1" y="221"/>
                    <a:pt x="1" y="505"/>
                  </a:cubicBezTo>
                  <a:cubicBezTo>
                    <a:pt x="1" y="789"/>
                    <a:pt x="253" y="1009"/>
                    <a:pt x="536" y="1009"/>
                  </a:cubicBezTo>
                  <a:lnTo>
                    <a:pt x="2931" y="1009"/>
                  </a:lnTo>
                  <a:cubicBezTo>
                    <a:pt x="3214" y="1009"/>
                    <a:pt x="3435" y="789"/>
                    <a:pt x="3435" y="505"/>
                  </a:cubicBezTo>
                  <a:cubicBezTo>
                    <a:pt x="3435" y="221"/>
                    <a:pt x="3214" y="1"/>
                    <a:pt x="293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7" name="Google Shape;6677;p57"/>
            <p:cNvSpPr/>
            <p:nvPr/>
          </p:nvSpPr>
          <p:spPr>
            <a:xfrm>
              <a:off x="-30546175" y="3338325"/>
              <a:ext cx="85875" cy="26025"/>
            </a:xfrm>
            <a:custGeom>
              <a:avLst/>
              <a:gdLst/>
              <a:ahLst/>
              <a:cxnLst/>
              <a:rect l="l" t="t" r="r" b="b"/>
              <a:pathLst>
                <a:path w="3435" h="1041" extrusionOk="0">
                  <a:moveTo>
                    <a:pt x="505" y="1"/>
                  </a:moveTo>
                  <a:cubicBezTo>
                    <a:pt x="221" y="1"/>
                    <a:pt x="1" y="253"/>
                    <a:pt x="1" y="536"/>
                  </a:cubicBezTo>
                  <a:cubicBezTo>
                    <a:pt x="1" y="788"/>
                    <a:pt x="221" y="1040"/>
                    <a:pt x="505" y="1040"/>
                  </a:cubicBezTo>
                  <a:lnTo>
                    <a:pt x="2899" y="1040"/>
                  </a:lnTo>
                  <a:cubicBezTo>
                    <a:pt x="3183" y="1040"/>
                    <a:pt x="3435" y="851"/>
                    <a:pt x="3435" y="536"/>
                  </a:cubicBezTo>
                  <a:cubicBezTo>
                    <a:pt x="3435" y="253"/>
                    <a:pt x="3183" y="1"/>
                    <a:pt x="289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8" name="Google Shape;6678;p57"/>
            <p:cNvSpPr/>
            <p:nvPr/>
          </p:nvSpPr>
          <p:spPr>
            <a:xfrm>
              <a:off x="-30546175" y="3381650"/>
              <a:ext cx="67750" cy="26025"/>
            </a:xfrm>
            <a:custGeom>
              <a:avLst/>
              <a:gdLst/>
              <a:ahLst/>
              <a:cxnLst/>
              <a:rect l="l" t="t" r="r" b="b"/>
              <a:pathLst>
                <a:path w="2710" h="1041" extrusionOk="0">
                  <a:moveTo>
                    <a:pt x="505" y="0"/>
                  </a:moveTo>
                  <a:cubicBezTo>
                    <a:pt x="221" y="0"/>
                    <a:pt x="1" y="252"/>
                    <a:pt x="1" y="536"/>
                  </a:cubicBezTo>
                  <a:cubicBezTo>
                    <a:pt x="1" y="788"/>
                    <a:pt x="221" y="1040"/>
                    <a:pt x="505" y="1040"/>
                  </a:cubicBezTo>
                  <a:lnTo>
                    <a:pt x="2206" y="1040"/>
                  </a:lnTo>
                  <a:cubicBezTo>
                    <a:pt x="2490" y="1040"/>
                    <a:pt x="2710" y="788"/>
                    <a:pt x="2710" y="536"/>
                  </a:cubicBezTo>
                  <a:cubicBezTo>
                    <a:pt x="2710" y="252"/>
                    <a:pt x="2490" y="0"/>
                    <a:pt x="22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9" name="Google Shape;6679;p57"/>
            <p:cNvSpPr/>
            <p:nvPr/>
          </p:nvSpPr>
          <p:spPr>
            <a:xfrm>
              <a:off x="-30546175" y="3424175"/>
              <a:ext cx="51225" cy="26025"/>
            </a:xfrm>
            <a:custGeom>
              <a:avLst/>
              <a:gdLst/>
              <a:ahLst/>
              <a:cxnLst/>
              <a:rect l="l" t="t" r="r" b="b"/>
              <a:pathLst>
                <a:path w="2049" h="1041" extrusionOk="0">
                  <a:moveTo>
                    <a:pt x="505" y="1"/>
                  </a:moveTo>
                  <a:cubicBezTo>
                    <a:pt x="221" y="1"/>
                    <a:pt x="1" y="253"/>
                    <a:pt x="1" y="505"/>
                  </a:cubicBezTo>
                  <a:cubicBezTo>
                    <a:pt x="1" y="788"/>
                    <a:pt x="221" y="1040"/>
                    <a:pt x="505" y="1040"/>
                  </a:cubicBezTo>
                  <a:lnTo>
                    <a:pt x="1544" y="1040"/>
                  </a:lnTo>
                  <a:cubicBezTo>
                    <a:pt x="1796" y="1040"/>
                    <a:pt x="2048" y="788"/>
                    <a:pt x="2048" y="505"/>
                  </a:cubicBezTo>
                  <a:cubicBezTo>
                    <a:pt x="2048" y="253"/>
                    <a:pt x="1796" y="1"/>
                    <a:pt x="154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0" name="Google Shape;6680;p57"/>
            <p:cNvSpPr/>
            <p:nvPr/>
          </p:nvSpPr>
          <p:spPr>
            <a:xfrm>
              <a:off x="-30735200" y="3209325"/>
              <a:ext cx="174075" cy="275525"/>
            </a:xfrm>
            <a:custGeom>
              <a:avLst/>
              <a:gdLst/>
              <a:ahLst/>
              <a:cxnLst/>
              <a:rect l="l" t="t" r="r" b="b"/>
              <a:pathLst>
                <a:path w="6963" h="11021" extrusionOk="0">
                  <a:moveTo>
                    <a:pt x="3803" y="0"/>
                  </a:moveTo>
                  <a:cubicBezTo>
                    <a:pt x="3716" y="0"/>
                    <a:pt x="3637" y="52"/>
                    <a:pt x="3592" y="120"/>
                  </a:cubicBezTo>
                  <a:lnTo>
                    <a:pt x="1702" y="2231"/>
                  </a:lnTo>
                  <a:cubicBezTo>
                    <a:pt x="1544" y="2420"/>
                    <a:pt x="1418" y="2640"/>
                    <a:pt x="1418" y="2892"/>
                  </a:cubicBezTo>
                  <a:lnTo>
                    <a:pt x="1418" y="5917"/>
                  </a:lnTo>
                  <a:cubicBezTo>
                    <a:pt x="1418" y="6200"/>
                    <a:pt x="1292" y="6421"/>
                    <a:pt x="1103" y="6641"/>
                  </a:cubicBezTo>
                  <a:lnTo>
                    <a:pt x="126" y="7618"/>
                  </a:lnTo>
                  <a:cubicBezTo>
                    <a:pt x="0" y="7744"/>
                    <a:pt x="0" y="7965"/>
                    <a:pt x="126" y="8091"/>
                  </a:cubicBezTo>
                  <a:lnTo>
                    <a:pt x="2867" y="10926"/>
                  </a:lnTo>
                  <a:cubicBezTo>
                    <a:pt x="2930" y="10989"/>
                    <a:pt x="3017" y="11021"/>
                    <a:pt x="3104" y="11021"/>
                  </a:cubicBezTo>
                  <a:cubicBezTo>
                    <a:pt x="3190" y="11021"/>
                    <a:pt x="3277" y="10989"/>
                    <a:pt x="3340" y="10926"/>
                  </a:cubicBezTo>
                  <a:lnTo>
                    <a:pt x="4317" y="9949"/>
                  </a:lnTo>
                  <a:cubicBezTo>
                    <a:pt x="4537" y="9729"/>
                    <a:pt x="4758" y="9634"/>
                    <a:pt x="5041" y="9634"/>
                  </a:cubicBezTo>
                  <a:lnTo>
                    <a:pt x="6963" y="9634"/>
                  </a:lnTo>
                  <a:cubicBezTo>
                    <a:pt x="6900" y="9477"/>
                    <a:pt x="6837" y="9288"/>
                    <a:pt x="6837" y="9099"/>
                  </a:cubicBezTo>
                  <a:cubicBezTo>
                    <a:pt x="6837" y="9036"/>
                    <a:pt x="6837" y="8973"/>
                    <a:pt x="6900" y="8910"/>
                  </a:cubicBezTo>
                  <a:cubicBezTo>
                    <a:pt x="6774" y="8910"/>
                    <a:pt x="6648" y="8941"/>
                    <a:pt x="6522" y="8941"/>
                  </a:cubicBezTo>
                  <a:cubicBezTo>
                    <a:pt x="4096" y="8941"/>
                    <a:pt x="2080" y="6925"/>
                    <a:pt x="2080" y="4499"/>
                  </a:cubicBezTo>
                  <a:cubicBezTo>
                    <a:pt x="2080" y="2892"/>
                    <a:pt x="2962" y="1475"/>
                    <a:pt x="4254" y="687"/>
                  </a:cubicBezTo>
                  <a:cubicBezTo>
                    <a:pt x="4254" y="592"/>
                    <a:pt x="4222" y="529"/>
                    <a:pt x="4222" y="498"/>
                  </a:cubicBezTo>
                  <a:lnTo>
                    <a:pt x="4128" y="246"/>
                  </a:lnTo>
                  <a:cubicBezTo>
                    <a:pt x="4096" y="120"/>
                    <a:pt x="4002" y="57"/>
                    <a:pt x="3907" y="25"/>
                  </a:cubicBezTo>
                  <a:cubicBezTo>
                    <a:pt x="3872" y="8"/>
                    <a:pt x="3837" y="0"/>
                    <a:pt x="380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81" name="Google Shape;6681;p57"/>
          <p:cNvGrpSpPr/>
          <p:nvPr/>
        </p:nvGrpSpPr>
        <p:grpSpPr>
          <a:xfrm>
            <a:off x="8182262" y="2541267"/>
            <a:ext cx="283453" cy="283456"/>
            <a:chOff x="-59470075" y="3308975"/>
            <a:chExt cx="318200" cy="316075"/>
          </a:xfrm>
        </p:grpSpPr>
        <p:sp>
          <p:nvSpPr>
            <p:cNvPr id="6682" name="Google Shape;6682;p57"/>
            <p:cNvSpPr/>
            <p:nvPr/>
          </p:nvSpPr>
          <p:spPr>
            <a:xfrm>
              <a:off x="-59403925" y="3522625"/>
              <a:ext cx="21275" cy="20500"/>
            </a:xfrm>
            <a:custGeom>
              <a:avLst/>
              <a:gdLst/>
              <a:ahLst/>
              <a:cxnLst/>
              <a:rect l="l" t="t" r="r" b="b"/>
              <a:pathLst>
                <a:path w="851" h="820" extrusionOk="0">
                  <a:moveTo>
                    <a:pt x="0" y="1"/>
                  </a:moveTo>
                  <a:lnTo>
                    <a:pt x="0" y="820"/>
                  </a:lnTo>
                  <a:lnTo>
                    <a:pt x="851" y="820"/>
                  </a:lnTo>
                  <a:lnTo>
                    <a:pt x="8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3" name="Google Shape;6683;p57"/>
            <p:cNvSpPr/>
            <p:nvPr/>
          </p:nvSpPr>
          <p:spPr>
            <a:xfrm>
              <a:off x="-59362175" y="3522625"/>
              <a:ext cx="20500" cy="20500"/>
            </a:xfrm>
            <a:custGeom>
              <a:avLst/>
              <a:gdLst/>
              <a:ahLst/>
              <a:cxnLst/>
              <a:rect l="l" t="t" r="r" b="b"/>
              <a:pathLst>
                <a:path w="820" h="820" extrusionOk="0">
                  <a:moveTo>
                    <a:pt x="0" y="1"/>
                  </a:moveTo>
                  <a:lnTo>
                    <a:pt x="0" y="820"/>
                  </a:lnTo>
                  <a:lnTo>
                    <a:pt x="819" y="820"/>
                  </a:lnTo>
                  <a:lnTo>
                    <a:pt x="81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4" name="Google Shape;6684;p57"/>
            <p:cNvSpPr/>
            <p:nvPr/>
          </p:nvSpPr>
          <p:spPr>
            <a:xfrm>
              <a:off x="-59321225" y="3522625"/>
              <a:ext cx="20500" cy="20500"/>
            </a:xfrm>
            <a:custGeom>
              <a:avLst/>
              <a:gdLst/>
              <a:ahLst/>
              <a:cxnLst/>
              <a:rect l="l" t="t" r="r" b="b"/>
              <a:pathLst>
                <a:path w="820" h="820" extrusionOk="0">
                  <a:moveTo>
                    <a:pt x="0" y="1"/>
                  </a:moveTo>
                  <a:lnTo>
                    <a:pt x="0" y="820"/>
                  </a:lnTo>
                  <a:lnTo>
                    <a:pt x="820" y="820"/>
                  </a:lnTo>
                  <a:lnTo>
                    <a:pt x="82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5" name="Google Shape;6685;p57"/>
            <p:cNvSpPr/>
            <p:nvPr/>
          </p:nvSpPr>
          <p:spPr>
            <a:xfrm>
              <a:off x="-59279475" y="3522625"/>
              <a:ext cx="20500" cy="20500"/>
            </a:xfrm>
            <a:custGeom>
              <a:avLst/>
              <a:gdLst/>
              <a:ahLst/>
              <a:cxnLst/>
              <a:rect l="l" t="t" r="r" b="b"/>
              <a:pathLst>
                <a:path w="820" h="820" extrusionOk="0">
                  <a:moveTo>
                    <a:pt x="0" y="1"/>
                  </a:moveTo>
                  <a:lnTo>
                    <a:pt x="0" y="820"/>
                  </a:lnTo>
                  <a:lnTo>
                    <a:pt x="819" y="820"/>
                  </a:lnTo>
                  <a:lnTo>
                    <a:pt x="81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6" name="Google Shape;6686;p57"/>
            <p:cNvSpPr/>
            <p:nvPr/>
          </p:nvSpPr>
          <p:spPr>
            <a:xfrm>
              <a:off x="-59470075" y="3418825"/>
              <a:ext cx="317425" cy="206225"/>
            </a:xfrm>
            <a:custGeom>
              <a:avLst/>
              <a:gdLst/>
              <a:ahLst/>
              <a:cxnLst/>
              <a:rect l="l" t="t" r="r" b="b"/>
              <a:pathLst>
                <a:path w="12697" h="8249" extrusionOk="0">
                  <a:moveTo>
                    <a:pt x="10523" y="3334"/>
                  </a:moveTo>
                  <a:cubicBezTo>
                    <a:pt x="10775" y="3334"/>
                    <a:pt x="10932" y="3523"/>
                    <a:pt x="10932" y="3775"/>
                  </a:cubicBezTo>
                  <a:lnTo>
                    <a:pt x="10932" y="5413"/>
                  </a:lnTo>
                  <a:cubicBezTo>
                    <a:pt x="10932" y="5665"/>
                    <a:pt x="10712" y="5854"/>
                    <a:pt x="10523" y="5854"/>
                  </a:cubicBezTo>
                  <a:lnTo>
                    <a:pt x="2268" y="5854"/>
                  </a:lnTo>
                  <a:cubicBezTo>
                    <a:pt x="2016" y="5854"/>
                    <a:pt x="1827" y="5665"/>
                    <a:pt x="1827" y="5413"/>
                  </a:cubicBezTo>
                  <a:lnTo>
                    <a:pt x="1827" y="3775"/>
                  </a:lnTo>
                  <a:cubicBezTo>
                    <a:pt x="1827" y="3523"/>
                    <a:pt x="2016" y="3334"/>
                    <a:pt x="2268" y="3334"/>
                  </a:cubicBezTo>
                  <a:close/>
                  <a:moveTo>
                    <a:pt x="2893" y="1"/>
                  </a:moveTo>
                  <a:cubicBezTo>
                    <a:pt x="2822" y="1"/>
                    <a:pt x="2748" y="18"/>
                    <a:pt x="2678" y="57"/>
                  </a:cubicBezTo>
                  <a:lnTo>
                    <a:pt x="221" y="1727"/>
                  </a:lnTo>
                  <a:cubicBezTo>
                    <a:pt x="95" y="1790"/>
                    <a:pt x="0" y="1916"/>
                    <a:pt x="0" y="2073"/>
                  </a:cubicBezTo>
                  <a:lnTo>
                    <a:pt x="0" y="7870"/>
                  </a:lnTo>
                  <a:cubicBezTo>
                    <a:pt x="0" y="8091"/>
                    <a:pt x="221" y="8248"/>
                    <a:pt x="410" y="8248"/>
                  </a:cubicBezTo>
                  <a:lnTo>
                    <a:pt x="12255" y="8248"/>
                  </a:lnTo>
                  <a:cubicBezTo>
                    <a:pt x="12507" y="8248"/>
                    <a:pt x="12665" y="8059"/>
                    <a:pt x="12665" y="7870"/>
                  </a:cubicBezTo>
                  <a:lnTo>
                    <a:pt x="12665" y="2073"/>
                  </a:lnTo>
                  <a:cubicBezTo>
                    <a:pt x="12697" y="1884"/>
                    <a:pt x="12507" y="1664"/>
                    <a:pt x="12287" y="1664"/>
                  </a:cubicBezTo>
                  <a:lnTo>
                    <a:pt x="5797" y="1664"/>
                  </a:lnTo>
                  <a:lnTo>
                    <a:pt x="5797" y="404"/>
                  </a:lnTo>
                  <a:cubicBezTo>
                    <a:pt x="5797" y="166"/>
                    <a:pt x="5600" y="1"/>
                    <a:pt x="5382" y="1"/>
                  </a:cubicBezTo>
                  <a:cubicBezTo>
                    <a:pt x="5311" y="1"/>
                    <a:pt x="5237" y="18"/>
                    <a:pt x="5167" y="57"/>
                  </a:cubicBezTo>
                  <a:lnTo>
                    <a:pt x="3308" y="1286"/>
                  </a:lnTo>
                  <a:lnTo>
                    <a:pt x="3308" y="404"/>
                  </a:lnTo>
                  <a:cubicBezTo>
                    <a:pt x="3308" y="166"/>
                    <a:pt x="3111" y="1"/>
                    <a:pt x="28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7" name="Google Shape;6687;p57"/>
            <p:cNvSpPr/>
            <p:nvPr/>
          </p:nvSpPr>
          <p:spPr>
            <a:xfrm>
              <a:off x="-59238525" y="3522625"/>
              <a:ext cx="20500" cy="20500"/>
            </a:xfrm>
            <a:custGeom>
              <a:avLst/>
              <a:gdLst/>
              <a:ahLst/>
              <a:cxnLst/>
              <a:rect l="l" t="t" r="r" b="b"/>
              <a:pathLst>
                <a:path w="820" h="820" extrusionOk="0">
                  <a:moveTo>
                    <a:pt x="0" y="1"/>
                  </a:moveTo>
                  <a:lnTo>
                    <a:pt x="0" y="820"/>
                  </a:lnTo>
                  <a:lnTo>
                    <a:pt x="820" y="820"/>
                  </a:lnTo>
                  <a:lnTo>
                    <a:pt x="82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8" name="Google Shape;6688;p57"/>
            <p:cNvSpPr/>
            <p:nvPr/>
          </p:nvSpPr>
          <p:spPr>
            <a:xfrm>
              <a:off x="-59292875" y="3308975"/>
              <a:ext cx="106350" cy="41400"/>
            </a:xfrm>
            <a:custGeom>
              <a:avLst/>
              <a:gdLst/>
              <a:ahLst/>
              <a:cxnLst/>
              <a:rect l="l" t="t" r="r" b="b"/>
              <a:pathLst>
                <a:path w="4254" h="1656" extrusionOk="0">
                  <a:moveTo>
                    <a:pt x="1305" y="1"/>
                  </a:moveTo>
                  <a:cubicBezTo>
                    <a:pt x="904" y="1"/>
                    <a:pt x="497" y="175"/>
                    <a:pt x="158" y="545"/>
                  </a:cubicBezTo>
                  <a:cubicBezTo>
                    <a:pt x="1" y="702"/>
                    <a:pt x="64" y="986"/>
                    <a:pt x="221" y="1143"/>
                  </a:cubicBezTo>
                  <a:cubicBezTo>
                    <a:pt x="311" y="1218"/>
                    <a:pt x="409" y="1258"/>
                    <a:pt x="503" y="1258"/>
                  </a:cubicBezTo>
                  <a:cubicBezTo>
                    <a:pt x="606" y="1258"/>
                    <a:pt x="706" y="1210"/>
                    <a:pt x="788" y="1112"/>
                  </a:cubicBezTo>
                  <a:cubicBezTo>
                    <a:pt x="946" y="938"/>
                    <a:pt x="1127" y="852"/>
                    <a:pt x="1308" y="852"/>
                  </a:cubicBezTo>
                  <a:cubicBezTo>
                    <a:pt x="1489" y="852"/>
                    <a:pt x="1670" y="938"/>
                    <a:pt x="1828" y="1112"/>
                  </a:cubicBezTo>
                  <a:cubicBezTo>
                    <a:pt x="2150" y="1466"/>
                    <a:pt x="2562" y="1655"/>
                    <a:pt x="2977" y="1655"/>
                  </a:cubicBezTo>
                  <a:cubicBezTo>
                    <a:pt x="3374" y="1655"/>
                    <a:pt x="3773" y="1482"/>
                    <a:pt x="4096" y="1112"/>
                  </a:cubicBezTo>
                  <a:cubicBezTo>
                    <a:pt x="4254" y="954"/>
                    <a:pt x="4222" y="671"/>
                    <a:pt x="4065" y="513"/>
                  </a:cubicBezTo>
                  <a:cubicBezTo>
                    <a:pt x="3990" y="438"/>
                    <a:pt x="3886" y="399"/>
                    <a:pt x="3781" y="399"/>
                  </a:cubicBezTo>
                  <a:cubicBezTo>
                    <a:pt x="3665" y="399"/>
                    <a:pt x="3549" y="446"/>
                    <a:pt x="3466" y="545"/>
                  </a:cubicBezTo>
                  <a:cubicBezTo>
                    <a:pt x="3309" y="734"/>
                    <a:pt x="3135" y="828"/>
                    <a:pt x="2962" y="828"/>
                  </a:cubicBezTo>
                  <a:cubicBezTo>
                    <a:pt x="2789" y="828"/>
                    <a:pt x="2616" y="734"/>
                    <a:pt x="2458" y="545"/>
                  </a:cubicBezTo>
                  <a:cubicBezTo>
                    <a:pt x="2136" y="191"/>
                    <a:pt x="1724" y="1"/>
                    <a:pt x="130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9" name="Google Shape;6689;p57"/>
            <p:cNvSpPr/>
            <p:nvPr/>
          </p:nvSpPr>
          <p:spPr>
            <a:xfrm>
              <a:off x="-59214100" y="3371400"/>
              <a:ext cx="62225" cy="68550"/>
            </a:xfrm>
            <a:custGeom>
              <a:avLst/>
              <a:gdLst/>
              <a:ahLst/>
              <a:cxnLst/>
              <a:rect l="l" t="t" r="r" b="b"/>
              <a:pathLst>
                <a:path w="2489" h="2742" extrusionOk="0">
                  <a:moveTo>
                    <a:pt x="410" y="1"/>
                  </a:moveTo>
                  <a:cubicBezTo>
                    <a:pt x="158" y="1"/>
                    <a:pt x="0" y="190"/>
                    <a:pt x="0" y="379"/>
                  </a:cubicBezTo>
                  <a:lnTo>
                    <a:pt x="0" y="2742"/>
                  </a:lnTo>
                  <a:lnTo>
                    <a:pt x="2489" y="2742"/>
                  </a:lnTo>
                  <a:lnTo>
                    <a:pt x="2489" y="379"/>
                  </a:lnTo>
                  <a:cubicBezTo>
                    <a:pt x="2458" y="190"/>
                    <a:pt x="2268" y="1"/>
                    <a:pt x="20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0" name="Google Shape;6690;p57"/>
            <p:cNvSpPr/>
            <p:nvPr/>
          </p:nvSpPr>
          <p:spPr>
            <a:xfrm>
              <a:off x="-59297600" y="3392600"/>
              <a:ext cx="62250" cy="48150"/>
            </a:xfrm>
            <a:custGeom>
              <a:avLst/>
              <a:gdLst/>
              <a:ahLst/>
              <a:cxnLst/>
              <a:rect l="l" t="t" r="r" b="b"/>
              <a:pathLst>
                <a:path w="2490" h="1926" extrusionOk="0">
                  <a:moveTo>
                    <a:pt x="387" y="0"/>
                  </a:moveTo>
                  <a:cubicBezTo>
                    <a:pt x="163" y="0"/>
                    <a:pt x="1" y="177"/>
                    <a:pt x="1" y="382"/>
                  </a:cubicBezTo>
                  <a:lnTo>
                    <a:pt x="1" y="1925"/>
                  </a:lnTo>
                  <a:lnTo>
                    <a:pt x="2489" y="1925"/>
                  </a:lnTo>
                  <a:lnTo>
                    <a:pt x="2489" y="382"/>
                  </a:lnTo>
                  <a:cubicBezTo>
                    <a:pt x="2489" y="161"/>
                    <a:pt x="2300" y="4"/>
                    <a:pt x="2080" y="4"/>
                  </a:cubicBezTo>
                  <a:lnTo>
                    <a:pt x="442" y="4"/>
                  </a:lnTo>
                  <a:cubicBezTo>
                    <a:pt x="423" y="1"/>
                    <a:pt x="405" y="0"/>
                    <a:pt x="38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91" name="Google Shape;6691;p57"/>
          <p:cNvSpPr/>
          <p:nvPr/>
        </p:nvSpPr>
        <p:spPr>
          <a:xfrm>
            <a:off x="894518" y="3678888"/>
            <a:ext cx="1624423" cy="167673"/>
          </a:xfrm>
          <a:custGeom>
            <a:avLst/>
            <a:gdLst/>
            <a:ahLst/>
            <a:cxnLst/>
            <a:rect l="l" t="t" r="r" b="b"/>
            <a:pathLst>
              <a:path w="29327" h="3027" extrusionOk="0">
                <a:moveTo>
                  <a:pt x="0" y="1"/>
                </a:moveTo>
                <a:lnTo>
                  <a:pt x="0" y="3026"/>
                </a:lnTo>
                <a:lnTo>
                  <a:pt x="29093" y="3026"/>
                </a:lnTo>
                <a:lnTo>
                  <a:pt x="29326"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2" name="Google Shape;6692;p57"/>
          <p:cNvSpPr/>
          <p:nvPr/>
        </p:nvSpPr>
        <p:spPr>
          <a:xfrm>
            <a:off x="477650" y="3399547"/>
            <a:ext cx="425506" cy="442697"/>
          </a:xfrm>
          <a:custGeom>
            <a:avLst/>
            <a:gdLst/>
            <a:ahLst/>
            <a:cxnLst/>
            <a:rect l="l" t="t" r="r" b="b"/>
            <a:pathLst>
              <a:path w="7682" h="7992" extrusionOk="0">
                <a:moveTo>
                  <a:pt x="7061" y="621"/>
                </a:moveTo>
                <a:lnTo>
                  <a:pt x="7061" y="3958"/>
                </a:lnTo>
                <a:lnTo>
                  <a:pt x="932" y="3958"/>
                </a:lnTo>
                <a:lnTo>
                  <a:pt x="2173" y="621"/>
                </a:lnTo>
                <a:close/>
                <a:moveTo>
                  <a:pt x="1862" y="1"/>
                </a:moveTo>
                <a:lnTo>
                  <a:pt x="1" y="4656"/>
                </a:lnTo>
                <a:lnTo>
                  <a:pt x="1" y="7992"/>
                </a:lnTo>
                <a:lnTo>
                  <a:pt x="7681" y="7992"/>
                </a:lnTo>
                <a:lnTo>
                  <a:pt x="768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3" name="Google Shape;6693;p57"/>
          <p:cNvSpPr/>
          <p:nvPr/>
        </p:nvSpPr>
        <p:spPr>
          <a:xfrm>
            <a:off x="580787" y="3790613"/>
            <a:ext cx="244990" cy="245001"/>
          </a:xfrm>
          <a:custGeom>
            <a:avLst/>
            <a:gdLst/>
            <a:ahLst/>
            <a:cxnLst/>
            <a:rect l="l" t="t" r="r" b="b"/>
            <a:pathLst>
              <a:path w="4423" h="4423" extrusionOk="0">
                <a:moveTo>
                  <a:pt x="2250" y="1242"/>
                </a:moveTo>
                <a:lnTo>
                  <a:pt x="2638" y="1320"/>
                </a:lnTo>
                <a:lnTo>
                  <a:pt x="2871" y="1475"/>
                </a:lnTo>
                <a:lnTo>
                  <a:pt x="3104" y="1785"/>
                </a:lnTo>
                <a:lnTo>
                  <a:pt x="3181" y="2173"/>
                </a:lnTo>
                <a:lnTo>
                  <a:pt x="3104" y="2561"/>
                </a:lnTo>
                <a:lnTo>
                  <a:pt x="2871" y="2871"/>
                </a:lnTo>
                <a:lnTo>
                  <a:pt x="2638" y="3104"/>
                </a:lnTo>
                <a:lnTo>
                  <a:pt x="2250" y="3182"/>
                </a:lnTo>
                <a:lnTo>
                  <a:pt x="1862" y="3104"/>
                </a:lnTo>
                <a:lnTo>
                  <a:pt x="1552" y="2871"/>
                </a:lnTo>
                <a:lnTo>
                  <a:pt x="1319" y="2561"/>
                </a:lnTo>
                <a:lnTo>
                  <a:pt x="1242" y="2173"/>
                </a:lnTo>
                <a:lnTo>
                  <a:pt x="1319" y="1785"/>
                </a:lnTo>
                <a:lnTo>
                  <a:pt x="1552" y="1475"/>
                </a:lnTo>
                <a:lnTo>
                  <a:pt x="1862" y="1320"/>
                </a:lnTo>
                <a:lnTo>
                  <a:pt x="2250" y="1242"/>
                </a:lnTo>
                <a:close/>
                <a:moveTo>
                  <a:pt x="1785" y="1"/>
                </a:moveTo>
                <a:lnTo>
                  <a:pt x="1397" y="156"/>
                </a:lnTo>
                <a:lnTo>
                  <a:pt x="1009" y="389"/>
                </a:lnTo>
                <a:lnTo>
                  <a:pt x="699" y="621"/>
                </a:lnTo>
                <a:lnTo>
                  <a:pt x="388" y="932"/>
                </a:lnTo>
                <a:lnTo>
                  <a:pt x="156" y="1320"/>
                </a:lnTo>
                <a:lnTo>
                  <a:pt x="78" y="1708"/>
                </a:lnTo>
                <a:lnTo>
                  <a:pt x="0" y="2173"/>
                </a:lnTo>
                <a:lnTo>
                  <a:pt x="78" y="2639"/>
                </a:lnTo>
                <a:lnTo>
                  <a:pt x="156" y="3027"/>
                </a:lnTo>
                <a:lnTo>
                  <a:pt x="388" y="3414"/>
                </a:lnTo>
                <a:lnTo>
                  <a:pt x="699" y="3725"/>
                </a:lnTo>
                <a:lnTo>
                  <a:pt x="1009" y="4035"/>
                </a:lnTo>
                <a:lnTo>
                  <a:pt x="1397" y="4190"/>
                </a:lnTo>
                <a:lnTo>
                  <a:pt x="1785" y="4345"/>
                </a:lnTo>
                <a:lnTo>
                  <a:pt x="2250" y="4423"/>
                </a:lnTo>
                <a:lnTo>
                  <a:pt x="2638" y="4345"/>
                </a:lnTo>
                <a:lnTo>
                  <a:pt x="3104" y="4190"/>
                </a:lnTo>
                <a:lnTo>
                  <a:pt x="3492" y="4035"/>
                </a:lnTo>
                <a:lnTo>
                  <a:pt x="3802" y="3725"/>
                </a:lnTo>
                <a:lnTo>
                  <a:pt x="4035" y="3414"/>
                </a:lnTo>
                <a:lnTo>
                  <a:pt x="4268" y="3027"/>
                </a:lnTo>
                <a:lnTo>
                  <a:pt x="4423" y="2639"/>
                </a:lnTo>
                <a:lnTo>
                  <a:pt x="4423" y="2173"/>
                </a:lnTo>
                <a:lnTo>
                  <a:pt x="4423" y="1708"/>
                </a:lnTo>
                <a:lnTo>
                  <a:pt x="4268" y="1320"/>
                </a:lnTo>
                <a:lnTo>
                  <a:pt x="4035" y="932"/>
                </a:lnTo>
                <a:lnTo>
                  <a:pt x="3802" y="621"/>
                </a:lnTo>
                <a:lnTo>
                  <a:pt x="3492" y="389"/>
                </a:lnTo>
                <a:lnTo>
                  <a:pt x="3104" y="156"/>
                </a:lnTo>
                <a:lnTo>
                  <a:pt x="26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4" name="Google Shape;6694;p57"/>
          <p:cNvSpPr/>
          <p:nvPr/>
        </p:nvSpPr>
        <p:spPr>
          <a:xfrm>
            <a:off x="1827016" y="3769121"/>
            <a:ext cx="244990" cy="245056"/>
          </a:xfrm>
          <a:custGeom>
            <a:avLst/>
            <a:gdLst/>
            <a:ahLst/>
            <a:cxnLst/>
            <a:rect l="l" t="t" r="r" b="b"/>
            <a:pathLst>
              <a:path w="4423" h="4424" extrusionOk="0">
                <a:moveTo>
                  <a:pt x="2173" y="1242"/>
                </a:moveTo>
                <a:lnTo>
                  <a:pt x="2561" y="1320"/>
                </a:lnTo>
                <a:lnTo>
                  <a:pt x="2871" y="1553"/>
                </a:lnTo>
                <a:lnTo>
                  <a:pt x="3104" y="1863"/>
                </a:lnTo>
                <a:lnTo>
                  <a:pt x="3181" y="2251"/>
                </a:lnTo>
                <a:lnTo>
                  <a:pt x="3104" y="2561"/>
                </a:lnTo>
                <a:lnTo>
                  <a:pt x="2871" y="2871"/>
                </a:lnTo>
                <a:lnTo>
                  <a:pt x="2561" y="3104"/>
                </a:lnTo>
                <a:lnTo>
                  <a:pt x="2173" y="3182"/>
                </a:lnTo>
                <a:lnTo>
                  <a:pt x="1862" y="3104"/>
                </a:lnTo>
                <a:lnTo>
                  <a:pt x="1552" y="2871"/>
                </a:lnTo>
                <a:lnTo>
                  <a:pt x="1319" y="2561"/>
                </a:lnTo>
                <a:lnTo>
                  <a:pt x="1242" y="2251"/>
                </a:lnTo>
                <a:lnTo>
                  <a:pt x="1319" y="1863"/>
                </a:lnTo>
                <a:lnTo>
                  <a:pt x="1552" y="1553"/>
                </a:lnTo>
                <a:lnTo>
                  <a:pt x="1862" y="1320"/>
                </a:lnTo>
                <a:lnTo>
                  <a:pt x="2173" y="1242"/>
                </a:lnTo>
                <a:close/>
                <a:moveTo>
                  <a:pt x="2173" y="1"/>
                </a:moveTo>
                <a:lnTo>
                  <a:pt x="1785" y="78"/>
                </a:lnTo>
                <a:lnTo>
                  <a:pt x="1319" y="156"/>
                </a:lnTo>
                <a:lnTo>
                  <a:pt x="1009" y="389"/>
                </a:lnTo>
                <a:lnTo>
                  <a:pt x="621" y="622"/>
                </a:lnTo>
                <a:lnTo>
                  <a:pt x="388" y="1009"/>
                </a:lnTo>
                <a:lnTo>
                  <a:pt x="156" y="1320"/>
                </a:lnTo>
                <a:lnTo>
                  <a:pt x="78" y="1785"/>
                </a:lnTo>
                <a:lnTo>
                  <a:pt x="0" y="2251"/>
                </a:lnTo>
                <a:lnTo>
                  <a:pt x="78" y="2639"/>
                </a:lnTo>
                <a:lnTo>
                  <a:pt x="156" y="3104"/>
                </a:lnTo>
                <a:lnTo>
                  <a:pt x="388" y="3415"/>
                </a:lnTo>
                <a:lnTo>
                  <a:pt x="621" y="3802"/>
                </a:lnTo>
                <a:lnTo>
                  <a:pt x="1009" y="4035"/>
                </a:lnTo>
                <a:lnTo>
                  <a:pt x="1319" y="4268"/>
                </a:lnTo>
                <a:lnTo>
                  <a:pt x="1785" y="4346"/>
                </a:lnTo>
                <a:lnTo>
                  <a:pt x="2173" y="4423"/>
                </a:lnTo>
                <a:lnTo>
                  <a:pt x="2638" y="4346"/>
                </a:lnTo>
                <a:lnTo>
                  <a:pt x="3104" y="4268"/>
                </a:lnTo>
                <a:lnTo>
                  <a:pt x="3414" y="4035"/>
                </a:lnTo>
                <a:lnTo>
                  <a:pt x="3802" y="3802"/>
                </a:lnTo>
                <a:lnTo>
                  <a:pt x="4035" y="3415"/>
                </a:lnTo>
                <a:lnTo>
                  <a:pt x="4267" y="3104"/>
                </a:lnTo>
                <a:lnTo>
                  <a:pt x="4345" y="2639"/>
                </a:lnTo>
                <a:lnTo>
                  <a:pt x="4423" y="2251"/>
                </a:lnTo>
                <a:lnTo>
                  <a:pt x="4345" y="1785"/>
                </a:lnTo>
                <a:lnTo>
                  <a:pt x="4267" y="1320"/>
                </a:lnTo>
                <a:lnTo>
                  <a:pt x="4035" y="1009"/>
                </a:lnTo>
                <a:lnTo>
                  <a:pt x="3802" y="622"/>
                </a:lnTo>
                <a:lnTo>
                  <a:pt x="3414" y="389"/>
                </a:lnTo>
                <a:lnTo>
                  <a:pt x="3104" y="156"/>
                </a:lnTo>
                <a:lnTo>
                  <a:pt x="2638" y="78"/>
                </a:lnTo>
                <a:lnTo>
                  <a:pt x="217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5" name="Google Shape;6695;p57"/>
          <p:cNvSpPr/>
          <p:nvPr/>
        </p:nvSpPr>
        <p:spPr>
          <a:xfrm>
            <a:off x="2114935" y="3769121"/>
            <a:ext cx="244990" cy="245056"/>
          </a:xfrm>
          <a:custGeom>
            <a:avLst/>
            <a:gdLst/>
            <a:ahLst/>
            <a:cxnLst/>
            <a:rect l="l" t="t" r="r" b="b"/>
            <a:pathLst>
              <a:path w="4423" h="4424" extrusionOk="0">
                <a:moveTo>
                  <a:pt x="2250" y="1242"/>
                </a:moveTo>
                <a:lnTo>
                  <a:pt x="2561" y="1320"/>
                </a:lnTo>
                <a:lnTo>
                  <a:pt x="2871" y="1553"/>
                </a:lnTo>
                <a:lnTo>
                  <a:pt x="3104" y="1863"/>
                </a:lnTo>
                <a:lnTo>
                  <a:pt x="3181" y="2251"/>
                </a:lnTo>
                <a:lnTo>
                  <a:pt x="3104" y="2561"/>
                </a:lnTo>
                <a:lnTo>
                  <a:pt x="2871" y="2871"/>
                </a:lnTo>
                <a:lnTo>
                  <a:pt x="2561" y="3104"/>
                </a:lnTo>
                <a:lnTo>
                  <a:pt x="2250" y="3182"/>
                </a:lnTo>
                <a:lnTo>
                  <a:pt x="1862" y="3104"/>
                </a:lnTo>
                <a:lnTo>
                  <a:pt x="1552" y="2871"/>
                </a:lnTo>
                <a:lnTo>
                  <a:pt x="1319" y="2561"/>
                </a:lnTo>
                <a:lnTo>
                  <a:pt x="1242" y="2251"/>
                </a:lnTo>
                <a:lnTo>
                  <a:pt x="1319" y="1863"/>
                </a:lnTo>
                <a:lnTo>
                  <a:pt x="1552" y="1553"/>
                </a:lnTo>
                <a:lnTo>
                  <a:pt x="1862" y="1320"/>
                </a:lnTo>
                <a:lnTo>
                  <a:pt x="2250" y="1242"/>
                </a:lnTo>
                <a:close/>
                <a:moveTo>
                  <a:pt x="2250" y="1"/>
                </a:moveTo>
                <a:lnTo>
                  <a:pt x="1785" y="78"/>
                </a:lnTo>
                <a:lnTo>
                  <a:pt x="1319" y="156"/>
                </a:lnTo>
                <a:lnTo>
                  <a:pt x="1009" y="389"/>
                </a:lnTo>
                <a:lnTo>
                  <a:pt x="621" y="622"/>
                </a:lnTo>
                <a:lnTo>
                  <a:pt x="388" y="1009"/>
                </a:lnTo>
                <a:lnTo>
                  <a:pt x="156" y="1320"/>
                </a:lnTo>
                <a:lnTo>
                  <a:pt x="78" y="1785"/>
                </a:lnTo>
                <a:lnTo>
                  <a:pt x="0" y="2251"/>
                </a:lnTo>
                <a:lnTo>
                  <a:pt x="78" y="2639"/>
                </a:lnTo>
                <a:lnTo>
                  <a:pt x="156" y="3104"/>
                </a:lnTo>
                <a:lnTo>
                  <a:pt x="388" y="3415"/>
                </a:lnTo>
                <a:lnTo>
                  <a:pt x="621" y="3802"/>
                </a:lnTo>
                <a:lnTo>
                  <a:pt x="1009" y="4035"/>
                </a:lnTo>
                <a:lnTo>
                  <a:pt x="1319" y="4268"/>
                </a:lnTo>
                <a:lnTo>
                  <a:pt x="1785" y="4346"/>
                </a:lnTo>
                <a:lnTo>
                  <a:pt x="2250" y="4423"/>
                </a:lnTo>
                <a:lnTo>
                  <a:pt x="2638" y="4346"/>
                </a:lnTo>
                <a:lnTo>
                  <a:pt x="3104" y="4268"/>
                </a:lnTo>
                <a:lnTo>
                  <a:pt x="3414" y="4035"/>
                </a:lnTo>
                <a:lnTo>
                  <a:pt x="3802" y="3802"/>
                </a:lnTo>
                <a:lnTo>
                  <a:pt x="4035" y="3415"/>
                </a:lnTo>
                <a:lnTo>
                  <a:pt x="4267" y="3104"/>
                </a:lnTo>
                <a:lnTo>
                  <a:pt x="4345" y="2639"/>
                </a:lnTo>
                <a:lnTo>
                  <a:pt x="4423" y="2251"/>
                </a:lnTo>
                <a:lnTo>
                  <a:pt x="4345" y="1785"/>
                </a:lnTo>
                <a:lnTo>
                  <a:pt x="4267" y="1320"/>
                </a:lnTo>
                <a:lnTo>
                  <a:pt x="4035" y="1009"/>
                </a:lnTo>
                <a:lnTo>
                  <a:pt x="3802" y="622"/>
                </a:lnTo>
                <a:lnTo>
                  <a:pt x="3414" y="389"/>
                </a:lnTo>
                <a:lnTo>
                  <a:pt x="3104" y="156"/>
                </a:lnTo>
                <a:lnTo>
                  <a:pt x="2638" y="78"/>
                </a:lnTo>
                <a:lnTo>
                  <a:pt x="225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6620;p57">
            <a:extLst>
              <a:ext uri="{FF2B5EF4-FFF2-40B4-BE49-F238E27FC236}">
                <a16:creationId xmlns:a16="http://schemas.microsoft.com/office/drawing/2014/main" id="{566BF412-3AE7-AC0F-4EF9-EAE1CAA5BE3C}"/>
              </a:ext>
            </a:extLst>
          </p:cNvPr>
          <p:cNvSpPr txBox="1">
            <a:spLocks noGrp="1"/>
          </p:cNvSpPr>
          <p:nvPr>
            <p:ph type="title"/>
          </p:nvPr>
        </p:nvSpPr>
        <p:spPr>
          <a:xfrm>
            <a:off x="457200" y="411475"/>
            <a:ext cx="8229600" cy="48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dk1"/>
                </a:solidFill>
              </a:rPr>
              <a:t>Economic Order Quantity(EOQ)</a:t>
            </a:r>
            <a:endParaRPr dirty="0"/>
          </a:p>
        </p:txBody>
      </p:sp>
      <p:pic>
        <p:nvPicPr>
          <p:cNvPr id="6" name="صورة 5">
            <a:extLst>
              <a:ext uri="{FF2B5EF4-FFF2-40B4-BE49-F238E27FC236}">
                <a16:creationId xmlns:a16="http://schemas.microsoft.com/office/drawing/2014/main" id="{19D3B3B2-49AB-AB61-9F22-FB2BF73B52EA}"/>
              </a:ext>
            </a:extLst>
          </p:cNvPr>
          <p:cNvPicPr>
            <a:picLocks noChangeAspect="1"/>
          </p:cNvPicPr>
          <p:nvPr/>
        </p:nvPicPr>
        <p:blipFill rotWithShape="1">
          <a:blip r:embed="rId2"/>
          <a:srcRect/>
          <a:stretch/>
        </p:blipFill>
        <p:spPr>
          <a:xfrm>
            <a:off x="164391" y="1332893"/>
            <a:ext cx="3971511" cy="2805274"/>
          </a:xfrm>
          <a:prstGeom prst="rect">
            <a:avLst/>
          </a:prstGeom>
        </p:spPr>
      </p:pic>
      <p:pic>
        <p:nvPicPr>
          <p:cNvPr id="7" name="صورة 6">
            <a:extLst>
              <a:ext uri="{FF2B5EF4-FFF2-40B4-BE49-F238E27FC236}">
                <a16:creationId xmlns:a16="http://schemas.microsoft.com/office/drawing/2014/main" id="{29D312F9-7C9D-4670-EE7A-1FF313EB0B58}"/>
              </a:ext>
            </a:extLst>
          </p:cNvPr>
          <p:cNvPicPr>
            <a:picLocks noChangeAspect="1"/>
          </p:cNvPicPr>
          <p:nvPr/>
        </p:nvPicPr>
        <p:blipFill>
          <a:blip r:embed="rId3"/>
          <a:stretch>
            <a:fillRect/>
          </a:stretch>
        </p:blipFill>
        <p:spPr>
          <a:xfrm>
            <a:off x="4530062" y="1332893"/>
            <a:ext cx="4613937" cy="2805274"/>
          </a:xfrm>
          <a:prstGeom prst="rect">
            <a:avLst/>
          </a:prstGeom>
        </p:spPr>
      </p:pic>
    </p:spTree>
    <p:extLst>
      <p:ext uri="{BB962C8B-B14F-4D97-AF65-F5344CB8AC3E}">
        <p14:creationId xmlns:p14="http://schemas.microsoft.com/office/powerpoint/2010/main" val="31521197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762"/>
        <p:cNvGrpSpPr/>
        <p:nvPr/>
      </p:nvGrpSpPr>
      <p:grpSpPr>
        <a:xfrm>
          <a:off x="0" y="0"/>
          <a:ext cx="0" cy="0"/>
          <a:chOff x="0" y="0"/>
          <a:chExt cx="0" cy="0"/>
        </a:xfrm>
      </p:grpSpPr>
      <p:sp>
        <p:nvSpPr>
          <p:cNvPr id="3764" name="Google Shape;3764;p41"/>
          <p:cNvSpPr txBox="1"/>
          <p:nvPr/>
        </p:nvSpPr>
        <p:spPr>
          <a:xfrm>
            <a:off x="765637" y="527228"/>
            <a:ext cx="3017338" cy="252600"/>
          </a:xfrm>
          <a:prstGeom prst="rect">
            <a:avLst/>
          </a:prstGeom>
          <a:noFill/>
          <a:ln>
            <a:noFill/>
          </a:ln>
        </p:spPr>
        <p:txBody>
          <a:bodyPr spcFirstLastPara="1" wrap="square" lIns="91425" tIns="91425" rIns="91425" bIns="91425" anchor="ctr" anchorCtr="0">
            <a:noAutofit/>
          </a:bodyPr>
          <a:lstStyle/>
          <a:p>
            <a:pPr lvl="0"/>
            <a:r>
              <a:rPr lang="en-US" sz="1800" b="1" dirty="0">
                <a:solidFill>
                  <a:schemeClr val="accent5"/>
                </a:solidFill>
                <a:latin typeface="Fira Sans"/>
                <a:ea typeface="Fira Sans"/>
                <a:cs typeface="Fira Sans"/>
                <a:sym typeface="Fira Sans"/>
              </a:rPr>
              <a:t>Reorder point (ROP)</a:t>
            </a:r>
            <a:endParaRPr sz="1800" b="1" dirty="0">
              <a:solidFill>
                <a:schemeClr val="tx1"/>
              </a:solidFill>
              <a:latin typeface="Fira Sans"/>
              <a:ea typeface="Fira Sans"/>
              <a:cs typeface="Fira Sans"/>
              <a:sym typeface="Fira Sans"/>
            </a:endParaRPr>
          </a:p>
        </p:txBody>
      </p:sp>
      <p:sp>
        <p:nvSpPr>
          <p:cNvPr id="3771" name="Google Shape;3771;p41"/>
          <p:cNvSpPr txBox="1"/>
          <p:nvPr/>
        </p:nvSpPr>
        <p:spPr>
          <a:xfrm>
            <a:off x="194058" y="1543760"/>
            <a:ext cx="4515954" cy="2903372"/>
          </a:xfrm>
          <a:prstGeom prst="rect">
            <a:avLst/>
          </a:prstGeom>
          <a:noFill/>
          <a:ln>
            <a:noFill/>
          </a:ln>
        </p:spPr>
        <p:txBody>
          <a:bodyPr spcFirstLastPara="1" wrap="square" lIns="91425" tIns="91425" rIns="91425" bIns="91425" anchor="ctr" anchorCtr="0">
            <a:noAutofit/>
          </a:bodyPr>
          <a:lstStyle/>
          <a:p>
            <a:pPr lvl="0" algn="just"/>
            <a:endParaRPr lang="en-US" sz="1200" dirty="0">
              <a:solidFill>
                <a:srgbClr val="000000"/>
              </a:solidFill>
              <a:latin typeface="Roboto"/>
              <a:ea typeface="Roboto"/>
              <a:cs typeface="Roboto"/>
              <a:sym typeface="Roboto"/>
            </a:endParaRPr>
          </a:p>
          <a:p>
            <a:pPr algn="just"/>
            <a:r>
              <a:rPr lang="en-US" dirty="0">
                <a:latin typeface="Roboto"/>
                <a:ea typeface="Roboto"/>
                <a:cs typeface="Roboto"/>
                <a:sym typeface="Roboto"/>
              </a:rPr>
              <a:t>The reorder point amount is determined by four factors:</a:t>
            </a:r>
          </a:p>
          <a:p>
            <a:pPr algn="just"/>
            <a:endParaRPr lang="en-US" dirty="0">
              <a:latin typeface="Roboto"/>
              <a:ea typeface="Roboto"/>
              <a:cs typeface="Roboto"/>
              <a:sym typeface="Roboto"/>
            </a:endParaRPr>
          </a:p>
          <a:p>
            <a:pPr marL="285750" indent="-285750" algn="just">
              <a:buFont typeface="Arial" panose="020B0604020202020204" pitchFamily="34" charset="0"/>
              <a:buChar char="•"/>
            </a:pPr>
            <a:r>
              <a:rPr lang="en-US" dirty="0">
                <a:latin typeface="Roboto"/>
                <a:ea typeface="Roboto"/>
                <a:cs typeface="Roboto"/>
                <a:sym typeface="Roboto"/>
              </a:rPr>
              <a:t>The average demand.</a:t>
            </a:r>
          </a:p>
          <a:p>
            <a:pPr algn="just"/>
            <a:endParaRPr lang="en-US" dirty="0">
              <a:latin typeface="Roboto"/>
              <a:ea typeface="Roboto"/>
              <a:cs typeface="Roboto"/>
              <a:sym typeface="Roboto"/>
            </a:endParaRPr>
          </a:p>
          <a:p>
            <a:pPr marL="285750" indent="-285750" algn="just">
              <a:buFont typeface="Arial" panose="020B0604020202020204" pitchFamily="34" charset="0"/>
              <a:buChar char="•"/>
            </a:pPr>
            <a:r>
              <a:rPr lang="en-US" dirty="0">
                <a:latin typeface="Roboto"/>
                <a:ea typeface="Roboto"/>
                <a:cs typeface="Roboto"/>
                <a:sym typeface="Roboto"/>
              </a:rPr>
              <a:t>The duration of the lead time.</a:t>
            </a:r>
          </a:p>
          <a:p>
            <a:pPr algn="just"/>
            <a:endParaRPr lang="en-US" dirty="0">
              <a:latin typeface="Roboto"/>
              <a:ea typeface="Roboto"/>
              <a:cs typeface="Roboto"/>
              <a:sym typeface="Roboto"/>
            </a:endParaRPr>
          </a:p>
          <a:p>
            <a:pPr marL="285750" indent="-285750" algn="just">
              <a:buFont typeface="Arial" panose="020B0604020202020204" pitchFamily="34" charset="0"/>
              <a:buChar char="•"/>
            </a:pPr>
            <a:r>
              <a:rPr lang="en-US" dirty="0">
                <a:latin typeface="Roboto"/>
                <a:ea typeface="Roboto"/>
                <a:cs typeface="Roboto"/>
                <a:sym typeface="Roboto"/>
              </a:rPr>
              <a:t>The degree to which demand and/or lead times are variable.</a:t>
            </a:r>
          </a:p>
          <a:p>
            <a:pPr algn="just"/>
            <a:endParaRPr lang="en-US" dirty="0">
              <a:latin typeface="Roboto"/>
              <a:ea typeface="Roboto"/>
              <a:cs typeface="Roboto"/>
              <a:sym typeface="Roboto"/>
            </a:endParaRPr>
          </a:p>
          <a:p>
            <a:pPr marL="285750" indent="-285750" algn="just">
              <a:buFont typeface="Arial" panose="020B0604020202020204" pitchFamily="34" charset="0"/>
              <a:buChar char="•"/>
            </a:pPr>
            <a:r>
              <a:rPr lang="en-US" dirty="0">
                <a:latin typeface="Roboto"/>
                <a:ea typeface="Roboto"/>
                <a:cs typeface="Roboto"/>
                <a:sym typeface="Roboto"/>
              </a:rPr>
              <a:t>The level of stock out risk that management is willing to take.</a:t>
            </a:r>
          </a:p>
          <a:p>
            <a:pPr lvl="0"/>
            <a:endParaRPr lang="en-US" sz="1200" dirty="0">
              <a:solidFill>
                <a:srgbClr val="000000"/>
              </a:solidFill>
              <a:latin typeface="Roboto"/>
              <a:ea typeface="Roboto"/>
              <a:cs typeface="Roboto"/>
              <a:sym typeface="Roboto"/>
            </a:endParaRPr>
          </a:p>
          <a:p>
            <a:pPr lvl="0"/>
            <a:endParaRPr sz="1200" dirty="0">
              <a:solidFill>
                <a:srgbClr val="000000"/>
              </a:solidFill>
              <a:latin typeface="Roboto"/>
              <a:ea typeface="Roboto"/>
              <a:cs typeface="Roboto"/>
              <a:sym typeface="Roboto"/>
            </a:endParaRPr>
          </a:p>
        </p:txBody>
      </p:sp>
      <p:sp>
        <p:nvSpPr>
          <p:cNvPr id="936" name="Google Shape;3772;p41">
            <a:extLst>
              <a:ext uri="{FF2B5EF4-FFF2-40B4-BE49-F238E27FC236}">
                <a16:creationId xmlns:a16="http://schemas.microsoft.com/office/drawing/2014/main" id="{8414D154-DD6B-9F48-A335-625ED13E8A04}"/>
              </a:ext>
            </a:extLst>
          </p:cNvPr>
          <p:cNvSpPr/>
          <p:nvPr/>
        </p:nvSpPr>
        <p:spPr>
          <a:xfrm>
            <a:off x="194058" y="356378"/>
            <a:ext cx="594300" cy="5943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937" name="Google Shape;3776;p41">
            <a:extLst>
              <a:ext uri="{FF2B5EF4-FFF2-40B4-BE49-F238E27FC236}">
                <a16:creationId xmlns:a16="http://schemas.microsoft.com/office/drawing/2014/main" id="{0D740B2C-FC72-4547-A871-237DD30F1597}"/>
              </a:ext>
            </a:extLst>
          </p:cNvPr>
          <p:cNvGrpSpPr/>
          <p:nvPr/>
        </p:nvGrpSpPr>
        <p:grpSpPr>
          <a:xfrm>
            <a:off x="322024" y="479782"/>
            <a:ext cx="347450" cy="347492"/>
            <a:chOff x="2685825" y="840375"/>
            <a:chExt cx="481900" cy="481825"/>
          </a:xfrm>
        </p:grpSpPr>
        <p:sp>
          <p:nvSpPr>
            <p:cNvPr id="938" name="Google Shape;3777;p41">
              <a:extLst>
                <a:ext uri="{FF2B5EF4-FFF2-40B4-BE49-F238E27FC236}">
                  <a16:creationId xmlns:a16="http://schemas.microsoft.com/office/drawing/2014/main" id="{5D94DB98-6C9D-D04D-B126-EB2D31DD4B3D}"/>
                </a:ext>
              </a:extLst>
            </p:cNvPr>
            <p:cNvSpPr/>
            <p:nvPr/>
          </p:nvSpPr>
          <p:spPr>
            <a:xfrm>
              <a:off x="2685825" y="840375"/>
              <a:ext cx="481900" cy="481825"/>
            </a:xfrm>
            <a:custGeom>
              <a:avLst/>
              <a:gdLst/>
              <a:ahLst/>
              <a:cxnLst/>
              <a:rect l="l" t="t" r="r" b="b"/>
              <a:pathLst>
                <a:path w="19276" h="19273" extrusionOk="0">
                  <a:moveTo>
                    <a:pt x="9600" y="4592"/>
                  </a:moveTo>
                  <a:cubicBezTo>
                    <a:pt x="12403" y="4592"/>
                    <a:pt x="14683" y="6872"/>
                    <a:pt x="14683" y="9675"/>
                  </a:cubicBezTo>
                  <a:cubicBezTo>
                    <a:pt x="14683" y="12476"/>
                    <a:pt x="12403" y="14755"/>
                    <a:pt x="9600" y="14755"/>
                  </a:cubicBezTo>
                  <a:cubicBezTo>
                    <a:pt x="6799" y="14755"/>
                    <a:pt x="4520" y="12476"/>
                    <a:pt x="4520" y="9675"/>
                  </a:cubicBezTo>
                  <a:cubicBezTo>
                    <a:pt x="4520" y="6872"/>
                    <a:pt x="6799" y="4592"/>
                    <a:pt x="9600" y="4592"/>
                  </a:cubicBezTo>
                  <a:close/>
                  <a:moveTo>
                    <a:pt x="8471" y="0"/>
                  </a:moveTo>
                  <a:cubicBezTo>
                    <a:pt x="8212" y="0"/>
                    <a:pt x="7986" y="175"/>
                    <a:pt x="7923" y="428"/>
                  </a:cubicBezTo>
                  <a:lnTo>
                    <a:pt x="7691" y="1427"/>
                  </a:lnTo>
                  <a:cubicBezTo>
                    <a:pt x="6778" y="1635"/>
                    <a:pt x="5908" y="1993"/>
                    <a:pt x="5116" y="2490"/>
                  </a:cubicBezTo>
                  <a:lnTo>
                    <a:pt x="4300" y="2002"/>
                  </a:lnTo>
                  <a:cubicBezTo>
                    <a:pt x="4210" y="1949"/>
                    <a:pt x="4110" y="1922"/>
                    <a:pt x="4010" y="1922"/>
                  </a:cubicBezTo>
                  <a:cubicBezTo>
                    <a:pt x="3864" y="1922"/>
                    <a:pt x="3719" y="1978"/>
                    <a:pt x="3611" y="2087"/>
                  </a:cubicBezTo>
                  <a:lnTo>
                    <a:pt x="2015" y="3683"/>
                  </a:lnTo>
                  <a:cubicBezTo>
                    <a:pt x="1831" y="3866"/>
                    <a:pt x="1798" y="4153"/>
                    <a:pt x="1930" y="4372"/>
                  </a:cubicBezTo>
                  <a:lnTo>
                    <a:pt x="2418" y="5188"/>
                  </a:lnTo>
                  <a:cubicBezTo>
                    <a:pt x="1921" y="5980"/>
                    <a:pt x="1563" y="6851"/>
                    <a:pt x="1355" y="7766"/>
                  </a:cubicBezTo>
                  <a:lnTo>
                    <a:pt x="431" y="7995"/>
                  </a:lnTo>
                  <a:cubicBezTo>
                    <a:pt x="178" y="8058"/>
                    <a:pt x="0" y="8284"/>
                    <a:pt x="3" y="8546"/>
                  </a:cubicBezTo>
                  <a:lnTo>
                    <a:pt x="3" y="10804"/>
                  </a:lnTo>
                  <a:cubicBezTo>
                    <a:pt x="0" y="11060"/>
                    <a:pt x="178" y="11286"/>
                    <a:pt x="428" y="11349"/>
                  </a:cubicBezTo>
                  <a:lnTo>
                    <a:pt x="1352" y="11581"/>
                  </a:lnTo>
                  <a:cubicBezTo>
                    <a:pt x="1560" y="12494"/>
                    <a:pt x="1921" y="13364"/>
                    <a:pt x="2418" y="14159"/>
                  </a:cubicBezTo>
                  <a:lnTo>
                    <a:pt x="1927" y="14972"/>
                  </a:lnTo>
                  <a:cubicBezTo>
                    <a:pt x="1795" y="15195"/>
                    <a:pt x="1831" y="15478"/>
                    <a:pt x="2012" y="15662"/>
                  </a:cubicBezTo>
                  <a:lnTo>
                    <a:pt x="3611" y="17261"/>
                  </a:lnTo>
                  <a:cubicBezTo>
                    <a:pt x="3720" y="17368"/>
                    <a:pt x="3864" y="17424"/>
                    <a:pt x="4011" y="17424"/>
                  </a:cubicBezTo>
                  <a:cubicBezTo>
                    <a:pt x="4110" y="17424"/>
                    <a:pt x="4210" y="17398"/>
                    <a:pt x="4300" y="17345"/>
                  </a:cubicBezTo>
                  <a:lnTo>
                    <a:pt x="5113" y="16854"/>
                  </a:lnTo>
                  <a:cubicBezTo>
                    <a:pt x="5908" y="17351"/>
                    <a:pt x="6778" y="17712"/>
                    <a:pt x="7691" y="17920"/>
                  </a:cubicBezTo>
                  <a:lnTo>
                    <a:pt x="7923" y="18844"/>
                  </a:lnTo>
                  <a:cubicBezTo>
                    <a:pt x="7983" y="19094"/>
                    <a:pt x="8212" y="19272"/>
                    <a:pt x="8471" y="19272"/>
                  </a:cubicBezTo>
                  <a:lnTo>
                    <a:pt x="10729" y="19272"/>
                  </a:lnTo>
                  <a:cubicBezTo>
                    <a:pt x="10988" y="19272"/>
                    <a:pt x="11214" y="19097"/>
                    <a:pt x="11277" y="18844"/>
                  </a:cubicBezTo>
                  <a:lnTo>
                    <a:pt x="11509" y="17920"/>
                  </a:lnTo>
                  <a:cubicBezTo>
                    <a:pt x="12421" y="17712"/>
                    <a:pt x="13292" y="17354"/>
                    <a:pt x="14084" y="16857"/>
                  </a:cubicBezTo>
                  <a:lnTo>
                    <a:pt x="14900" y="17345"/>
                  </a:lnTo>
                  <a:cubicBezTo>
                    <a:pt x="14989" y="17399"/>
                    <a:pt x="15090" y="17425"/>
                    <a:pt x="15190" y="17425"/>
                  </a:cubicBezTo>
                  <a:cubicBezTo>
                    <a:pt x="15336" y="17425"/>
                    <a:pt x="15480" y="17369"/>
                    <a:pt x="15589" y="17261"/>
                  </a:cubicBezTo>
                  <a:lnTo>
                    <a:pt x="17185" y="15665"/>
                  </a:lnTo>
                  <a:cubicBezTo>
                    <a:pt x="17369" y="15481"/>
                    <a:pt x="17402" y="15195"/>
                    <a:pt x="17270" y="14975"/>
                  </a:cubicBezTo>
                  <a:lnTo>
                    <a:pt x="16782" y="14159"/>
                  </a:lnTo>
                  <a:cubicBezTo>
                    <a:pt x="17279" y="13367"/>
                    <a:pt x="17637" y="12497"/>
                    <a:pt x="17845" y="11584"/>
                  </a:cubicBezTo>
                  <a:lnTo>
                    <a:pt x="18844" y="11352"/>
                  </a:lnTo>
                  <a:cubicBezTo>
                    <a:pt x="19097" y="11289"/>
                    <a:pt x="19275" y="11063"/>
                    <a:pt x="19275" y="10804"/>
                  </a:cubicBezTo>
                  <a:lnTo>
                    <a:pt x="19275" y="8546"/>
                  </a:lnTo>
                  <a:cubicBezTo>
                    <a:pt x="19275" y="8287"/>
                    <a:pt x="19097" y="8061"/>
                    <a:pt x="18847" y="7998"/>
                  </a:cubicBezTo>
                  <a:lnTo>
                    <a:pt x="17848" y="7766"/>
                  </a:lnTo>
                  <a:cubicBezTo>
                    <a:pt x="17640" y="6854"/>
                    <a:pt x="17279" y="5983"/>
                    <a:pt x="16782" y="5188"/>
                  </a:cubicBezTo>
                  <a:lnTo>
                    <a:pt x="17273" y="4375"/>
                  </a:lnTo>
                  <a:cubicBezTo>
                    <a:pt x="17405" y="4153"/>
                    <a:pt x="17369" y="3869"/>
                    <a:pt x="17188" y="3686"/>
                  </a:cubicBezTo>
                  <a:lnTo>
                    <a:pt x="15589" y="2090"/>
                  </a:lnTo>
                  <a:cubicBezTo>
                    <a:pt x="15480" y="1980"/>
                    <a:pt x="15335" y="1923"/>
                    <a:pt x="15188" y="1923"/>
                  </a:cubicBezTo>
                  <a:cubicBezTo>
                    <a:pt x="15089" y="1923"/>
                    <a:pt x="14989" y="1949"/>
                    <a:pt x="14900" y="2002"/>
                  </a:cubicBezTo>
                  <a:lnTo>
                    <a:pt x="14087" y="2493"/>
                  </a:lnTo>
                  <a:cubicBezTo>
                    <a:pt x="13292" y="1996"/>
                    <a:pt x="12421" y="1635"/>
                    <a:pt x="11509" y="1427"/>
                  </a:cubicBezTo>
                  <a:lnTo>
                    <a:pt x="11277" y="428"/>
                  </a:lnTo>
                  <a:cubicBezTo>
                    <a:pt x="11217" y="178"/>
                    <a:pt x="10988" y="0"/>
                    <a:pt x="1072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939" name="Google Shape;3778;p41">
              <a:extLst>
                <a:ext uri="{FF2B5EF4-FFF2-40B4-BE49-F238E27FC236}">
                  <a16:creationId xmlns:a16="http://schemas.microsoft.com/office/drawing/2014/main" id="{CD2D0E2D-F327-0C47-8D0B-B429C9144D42}"/>
                </a:ext>
              </a:extLst>
            </p:cNvPr>
            <p:cNvSpPr/>
            <p:nvPr/>
          </p:nvSpPr>
          <p:spPr>
            <a:xfrm>
              <a:off x="2819200" y="983400"/>
              <a:ext cx="205475" cy="197625"/>
            </a:xfrm>
            <a:custGeom>
              <a:avLst/>
              <a:gdLst/>
              <a:ahLst/>
              <a:cxnLst/>
              <a:rect l="l" t="t" r="r" b="b"/>
              <a:pathLst>
                <a:path w="8219" h="7905" extrusionOk="0">
                  <a:moveTo>
                    <a:pt x="4265" y="1129"/>
                  </a:moveTo>
                  <a:cubicBezTo>
                    <a:pt x="4629" y="1129"/>
                    <a:pt x="4996" y="1199"/>
                    <a:pt x="5346" y="1343"/>
                  </a:cubicBezTo>
                  <a:cubicBezTo>
                    <a:pt x="6400" y="1780"/>
                    <a:pt x="7089" y="2810"/>
                    <a:pt x="7089" y="3954"/>
                  </a:cubicBezTo>
                  <a:cubicBezTo>
                    <a:pt x="7086" y="5511"/>
                    <a:pt x="5825" y="6773"/>
                    <a:pt x="4265" y="6776"/>
                  </a:cubicBezTo>
                  <a:cubicBezTo>
                    <a:pt x="3124" y="6776"/>
                    <a:pt x="2094" y="6089"/>
                    <a:pt x="1657" y="5032"/>
                  </a:cubicBezTo>
                  <a:cubicBezTo>
                    <a:pt x="1221" y="3978"/>
                    <a:pt x="1461" y="2765"/>
                    <a:pt x="2268" y="1958"/>
                  </a:cubicBezTo>
                  <a:cubicBezTo>
                    <a:pt x="2808" y="1416"/>
                    <a:pt x="3530" y="1129"/>
                    <a:pt x="4265" y="1129"/>
                  </a:cubicBezTo>
                  <a:close/>
                  <a:moveTo>
                    <a:pt x="4265" y="0"/>
                  </a:moveTo>
                  <a:cubicBezTo>
                    <a:pt x="2666" y="0"/>
                    <a:pt x="1227" y="964"/>
                    <a:pt x="612" y="2440"/>
                  </a:cubicBezTo>
                  <a:cubicBezTo>
                    <a:pt x="1" y="3918"/>
                    <a:pt x="341" y="5616"/>
                    <a:pt x="1470" y="6749"/>
                  </a:cubicBezTo>
                  <a:cubicBezTo>
                    <a:pt x="2226" y="7504"/>
                    <a:pt x="3237" y="7905"/>
                    <a:pt x="4265" y="7905"/>
                  </a:cubicBezTo>
                  <a:cubicBezTo>
                    <a:pt x="4774" y="7905"/>
                    <a:pt x="5288" y="7806"/>
                    <a:pt x="5777" y="7604"/>
                  </a:cubicBezTo>
                  <a:cubicBezTo>
                    <a:pt x="7255" y="6993"/>
                    <a:pt x="8219" y="5550"/>
                    <a:pt x="8219" y="3954"/>
                  </a:cubicBezTo>
                  <a:cubicBezTo>
                    <a:pt x="8216" y="1771"/>
                    <a:pt x="6448" y="3"/>
                    <a:pt x="42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pic>
        <p:nvPicPr>
          <p:cNvPr id="3" name="Picture 2">
            <a:extLst>
              <a:ext uri="{FF2B5EF4-FFF2-40B4-BE49-F238E27FC236}">
                <a16:creationId xmlns:a16="http://schemas.microsoft.com/office/drawing/2014/main" id="{DAEBACA1-3FD2-03A9-E790-F76D617F93CA}"/>
              </a:ext>
            </a:extLst>
          </p:cNvPr>
          <p:cNvPicPr>
            <a:picLocks noChangeAspect="1"/>
          </p:cNvPicPr>
          <p:nvPr/>
        </p:nvPicPr>
        <p:blipFill>
          <a:blip r:embed="rId3"/>
          <a:stretch>
            <a:fillRect/>
          </a:stretch>
        </p:blipFill>
        <p:spPr>
          <a:xfrm>
            <a:off x="4900277" y="263071"/>
            <a:ext cx="4113093" cy="2231572"/>
          </a:xfrm>
          <a:prstGeom prst="rect">
            <a:avLst/>
          </a:prstGeom>
        </p:spPr>
      </p:pic>
      <p:pic>
        <p:nvPicPr>
          <p:cNvPr id="7" name="Picture 6">
            <a:extLst>
              <a:ext uri="{FF2B5EF4-FFF2-40B4-BE49-F238E27FC236}">
                <a16:creationId xmlns:a16="http://schemas.microsoft.com/office/drawing/2014/main" id="{DF0BAA04-0EC0-1245-23D5-F0AB89AF3213}"/>
              </a:ext>
            </a:extLst>
          </p:cNvPr>
          <p:cNvPicPr>
            <a:picLocks noChangeAspect="1"/>
          </p:cNvPicPr>
          <p:nvPr/>
        </p:nvPicPr>
        <p:blipFill rotWithShape="1">
          <a:blip r:embed="rId4"/>
          <a:srcRect l="-1" r="1450" b="2422"/>
          <a:stretch/>
        </p:blipFill>
        <p:spPr>
          <a:xfrm>
            <a:off x="4900278" y="2521892"/>
            <a:ext cx="4185666" cy="2558108"/>
          </a:xfrm>
          <a:prstGeom prst="rect">
            <a:avLst/>
          </a:prstGeom>
        </p:spPr>
      </p:pic>
    </p:spTree>
    <p:extLst>
      <p:ext uri="{BB962C8B-B14F-4D97-AF65-F5344CB8AC3E}">
        <p14:creationId xmlns:p14="http://schemas.microsoft.com/office/powerpoint/2010/main" val="22639186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631"/>
        <p:cNvGrpSpPr/>
        <p:nvPr/>
      </p:nvGrpSpPr>
      <p:grpSpPr>
        <a:xfrm>
          <a:off x="0" y="0"/>
          <a:ext cx="0" cy="0"/>
          <a:chOff x="0" y="0"/>
          <a:chExt cx="0" cy="0"/>
        </a:xfrm>
      </p:grpSpPr>
      <p:sp>
        <p:nvSpPr>
          <p:cNvPr id="3632" name="Google Shape;3632;p39"/>
          <p:cNvSpPr/>
          <p:nvPr/>
        </p:nvSpPr>
        <p:spPr>
          <a:xfrm>
            <a:off x="1923178" y="2232255"/>
            <a:ext cx="1489500" cy="1489500"/>
          </a:xfrm>
          <a:prstGeom prst="arc">
            <a:avLst>
              <a:gd name="adj1" fmla="val 17228728"/>
              <a:gd name="adj2" fmla="val 20105731"/>
            </a:avLst>
          </a:prstGeom>
          <a:noFill/>
          <a:ln w="9525" cap="flat" cmpd="sng">
            <a:solidFill>
              <a:schemeClr val="dk1"/>
            </a:solidFill>
            <a:prstDash val="solid"/>
            <a:round/>
            <a:headEnd type="none" w="sm" len="sm"/>
            <a:tailEnd type="triangl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3" name="Google Shape;3633;p39"/>
          <p:cNvSpPr/>
          <p:nvPr/>
        </p:nvSpPr>
        <p:spPr>
          <a:xfrm>
            <a:off x="1923178" y="2232255"/>
            <a:ext cx="1489500" cy="1489500"/>
          </a:xfrm>
          <a:prstGeom prst="arc">
            <a:avLst>
              <a:gd name="adj1" fmla="val 21198850"/>
              <a:gd name="adj2" fmla="val 2852168"/>
            </a:avLst>
          </a:prstGeom>
          <a:noFill/>
          <a:ln w="9525" cap="flat" cmpd="sng">
            <a:solidFill>
              <a:schemeClr val="dk1"/>
            </a:solidFill>
            <a:prstDash val="solid"/>
            <a:round/>
            <a:headEnd type="none" w="sm" len="sm"/>
            <a:tailEnd type="triangl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4" name="Google Shape;3634;p39"/>
          <p:cNvSpPr/>
          <p:nvPr/>
        </p:nvSpPr>
        <p:spPr>
          <a:xfrm>
            <a:off x="1926221" y="2232348"/>
            <a:ext cx="1489500" cy="1489500"/>
          </a:xfrm>
          <a:prstGeom prst="arc">
            <a:avLst>
              <a:gd name="adj1" fmla="val 3506042"/>
              <a:gd name="adj2" fmla="val 7094216"/>
            </a:avLst>
          </a:prstGeom>
          <a:noFill/>
          <a:ln w="9525" cap="flat" cmpd="sng">
            <a:solidFill>
              <a:schemeClr val="dk1"/>
            </a:solidFill>
            <a:prstDash val="solid"/>
            <a:round/>
            <a:headEnd type="none" w="sm" len="sm"/>
            <a:tailEnd type="triangl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5" name="Google Shape;3635;p39"/>
          <p:cNvSpPr/>
          <p:nvPr/>
        </p:nvSpPr>
        <p:spPr>
          <a:xfrm>
            <a:off x="1926233" y="2232348"/>
            <a:ext cx="1489500" cy="1489500"/>
          </a:xfrm>
          <a:prstGeom prst="arc">
            <a:avLst>
              <a:gd name="adj1" fmla="val 7826792"/>
              <a:gd name="adj2" fmla="val 11382220"/>
            </a:avLst>
          </a:prstGeom>
          <a:noFill/>
          <a:ln w="9525" cap="flat" cmpd="sng">
            <a:solidFill>
              <a:schemeClr val="dk1"/>
            </a:solidFill>
            <a:prstDash val="solid"/>
            <a:round/>
            <a:headEnd type="none" w="sm" len="sm"/>
            <a:tailEnd type="triangl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6" name="Google Shape;3636;p39"/>
          <p:cNvSpPr/>
          <p:nvPr/>
        </p:nvSpPr>
        <p:spPr>
          <a:xfrm>
            <a:off x="1926221" y="2232348"/>
            <a:ext cx="1489500" cy="1489500"/>
          </a:xfrm>
          <a:prstGeom prst="arc">
            <a:avLst>
              <a:gd name="adj1" fmla="val 12354274"/>
              <a:gd name="adj2" fmla="val 15717026"/>
            </a:avLst>
          </a:prstGeom>
          <a:noFill/>
          <a:ln w="9525" cap="flat" cmpd="sng">
            <a:solidFill>
              <a:schemeClr val="dk1"/>
            </a:solidFill>
            <a:prstDash val="solid"/>
            <a:round/>
            <a:headEnd type="none" w="sm" len="sm"/>
            <a:tailEnd type="triangl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7" name="Google Shape;3637;p39"/>
          <p:cNvSpPr txBox="1">
            <a:spLocks noGrp="1"/>
          </p:cNvSpPr>
          <p:nvPr>
            <p:ph type="title"/>
          </p:nvPr>
        </p:nvSpPr>
        <p:spPr>
          <a:xfrm>
            <a:off x="457198" y="222696"/>
            <a:ext cx="8229600" cy="48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solidFill>
                  <a:schemeClr val="dk1"/>
                </a:solidFill>
              </a:rPr>
              <a:t> Forecasting</a:t>
            </a:r>
            <a:endParaRPr dirty="0"/>
          </a:p>
        </p:txBody>
      </p:sp>
      <p:grpSp>
        <p:nvGrpSpPr>
          <p:cNvPr id="3638" name="Google Shape;3638;p39"/>
          <p:cNvGrpSpPr/>
          <p:nvPr/>
        </p:nvGrpSpPr>
        <p:grpSpPr>
          <a:xfrm>
            <a:off x="763728" y="1221854"/>
            <a:ext cx="3808270" cy="3510143"/>
            <a:chOff x="457200" y="939419"/>
            <a:chExt cx="4114825" cy="3792699"/>
          </a:xfrm>
        </p:grpSpPr>
        <p:sp>
          <p:nvSpPr>
            <p:cNvPr id="3639" name="Google Shape;3639;p39"/>
            <p:cNvSpPr/>
            <p:nvPr/>
          </p:nvSpPr>
          <p:spPr>
            <a:xfrm>
              <a:off x="716743" y="940227"/>
              <a:ext cx="2022628" cy="1613062"/>
            </a:xfrm>
            <a:custGeom>
              <a:avLst/>
              <a:gdLst/>
              <a:ahLst/>
              <a:cxnLst/>
              <a:rect l="l" t="t" r="r" b="b"/>
              <a:pathLst>
                <a:path w="60032" h="47876" extrusionOk="0">
                  <a:moveTo>
                    <a:pt x="53554" y="0"/>
                  </a:moveTo>
                  <a:cubicBezTo>
                    <a:pt x="28527" y="0"/>
                    <a:pt x="7322" y="16324"/>
                    <a:pt x="0" y="38898"/>
                  </a:cubicBezTo>
                  <a:lnTo>
                    <a:pt x="27646" y="47875"/>
                  </a:lnTo>
                  <a:cubicBezTo>
                    <a:pt x="31183" y="36957"/>
                    <a:pt x="41446" y="29052"/>
                    <a:pt x="53554" y="29052"/>
                  </a:cubicBezTo>
                  <a:lnTo>
                    <a:pt x="53554" y="23289"/>
                  </a:lnTo>
                  <a:cubicBezTo>
                    <a:pt x="53554" y="20098"/>
                    <a:pt x="55352" y="17181"/>
                    <a:pt x="58198" y="15752"/>
                  </a:cubicBezTo>
                  <a:lnTo>
                    <a:pt x="59591" y="15062"/>
                  </a:lnTo>
                  <a:cubicBezTo>
                    <a:pt x="60031" y="14847"/>
                    <a:pt x="60031" y="14216"/>
                    <a:pt x="59591" y="13990"/>
                  </a:cubicBezTo>
                  <a:lnTo>
                    <a:pt x="58198" y="13300"/>
                  </a:lnTo>
                  <a:cubicBezTo>
                    <a:pt x="55352" y="11871"/>
                    <a:pt x="53554" y="8966"/>
                    <a:pt x="53554" y="5775"/>
                  </a:cubicBezTo>
                  <a:lnTo>
                    <a:pt x="5355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0" name="Google Shape;3640;p39"/>
            <p:cNvSpPr/>
            <p:nvPr/>
          </p:nvSpPr>
          <p:spPr>
            <a:xfrm>
              <a:off x="457200" y="2196291"/>
              <a:ext cx="1525226" cy="2174885"/>
            </a:xfrm>
            <a:custGeom>
              <a:avLst/>
              <a:gdLst/>
              <a:ahLst/>
              <a:cxnLst/>
              <a:rect l="l" t="t" r="r" b="b"/>
              <a:pathLst>
                <a:path w="45269" h="64551" extrusionOk="0">
                  <a:moveTo>
                    <a:pt x="23339" y="1"/>
                  </a:moveTo>
                  <a:cubicBezTo>
                    <a:pt x="23186" y="1"/>
                    <a:pt x="23031" y="59"/>
                    <a:pt x="22908" y="185"/>
                  </a:cubicBezTo>
                  <a:lnTo>
                    <a:pt x="21825" y="1281"/>
                  </a:lnTo>
                  <a:cubicBezTo>
                    <a:pt x="20214" y="2917"/>
                    <a:pt x="18036" y="3795"/>
                    <a:pt x="15815" y="3795"/>
                  </a:cubicBezTo>
                  <a:cubicBezTo>
                    <a:pt x="14949" y="3795"/>
                    <a:pt x="14077" y="3662"/>
                    <a:pt x="13229" y="3388"/>
                  </a:cubicBezTo>
                  <a:lnTo>
                    <a:pt x="7740" y="1602"/>
                  </a:lnTo>
                  <a:lnTo>
                    <a:pt x="7740" y="1602"/>
                  </a:lnTo>
                  <a:cubicBezTo>
                    <a:pt x="1" y="25403"/>
                    <a:pt x="8966" y="50608"/>
                    <a:pt x="28183" y="64550"/>
                  </a:cubicBezTo>
                  <a:lnTo>
                    <a:pt x="45268" y="41036"/>
                  </a:lnTo>
                  <a:cubicBezTo>
                    <a:pt x="35970" y="34285"/>
                    <a:pt x="31636" y="22093"/>
                    <a:pt x="35374" y="10579"/>
                  </a:cubicBezTo>
                  <a:lnTo>
                    <a:pt x="29885" y="8793"/>
                  </a:lnTo>
                  <a:cubicBezTo>
                    <a:pt x="26849" y="7805"/>
                    <a:pt x="24635" y="5198"/>
                    <a:pt x="24159" y="2043"/>
                  </a:cubicBezTo>
                  <a:lnTo>
                    <a:pt x="23932" y="507"/>
                  </a:lnTo>
                  <a:cubicBezTo>
                    <a:pt x="23886" y="192"/>
                    <a:pt x="23617" y="1"/>
                    <a:pt x="2333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1" name="Google Shape;3641;p39"/>
            <p:cNvSpPr/>
            <p:nvPr/>
          </p:nvSpPr>
          <p:spPr>
            <a:xfrm>
              <a:off x="1406634" y="3577509"/>
              <a:ext cx="2230039" cy="1154608"/>
            </a:xfrm>
            <a:custGeom>
              <a:avLst/>
              <a:gdLst/>
              <a:ahLst/>
              <a:cxnLst/>
              <a:rect l="l" t="t" r="r" b="b"/>
              <a:pathLst>
                <a:path w="66188" h="34269" extrusionOk="0">
                  <a:moveTo>
                    <a:pt x="17074" y="1"/>
                  </a:moveTo>
                  <a:lnTo>
                    <a:pt x="13681" y="4680"/>
                  </a:lnTo>
                  <a:cubicBezTo>
                    <a:pt x="12087" y="6874"/>
                    <a:pt x="9548" y="8140"/>
                    <a:pt x="6878" y="8140"/>
                  </a:cubicBezTo>
                  <a:cubicBezTo>
                    <a:pt x="6418" y="8140"/>
                    <a:pt x="5954" y="8103"/>
                    <a:pt x="5490" y="8026"/>
                  </a:cubicBezTo>
                  <a:lnTo>
                    <a:pt x="3966" y="7776"/>
                  </a:lnTo>
                  <a:cubicBezTo>
                    <a:pt x="3930" y="7770"/>
                    <a:pt x="3895" y="7767"/>
                    <a:pt x="3861" y="7767"/>
                  </a:cubicBezTo>
                  <a:cubicBezTo>
                    <a:pt x="3427" y="7767"/>
                    <a:pt x="3125" y="8236"/>
                    <a:pt x="3335" y="8645"/>
                  </a:cubicBezTo>
                  <a:lnTo>
                    <a:pt x="4049" y="10014"/>
                  </a:lnTo>
                  <a:cubicBezTo>
                    <a:pt x="5513" y="12848"/>
                    <a:pt x="5263" y="16265"/>
                    <a:pt x="3394" y="18848"/>
                  </a:cubicBezTo>
                  <a:lnTo>
                    <a:pt x="1" y="23516"/>
                  </a:lnTo>
                  <a:cubicBezTo>
                    <a:pt x="9991" y="30773"/>
                    <a:pt x="21565" y="34269"/>
                    <a:pt x="33034" y="34269"/>
                  </a:cubicBezTo>
                  <a:cubicBezTo>
                    <a:pt x="44803" y="34269"/>
                    <a:pt x="56462" y="30588"/>
                    <a:pt x="66188" y="23516"/>
                  </a:cubicBezTo>
                  <a:lnTo>
                    <a:pt x="49102" y="13"/>
                  </a:lnTo>
                  <a:cubicBezTo>
                    <a:pt x="44401" y="3430"/>
                    <a:pt x="38763" y="5209"/>
                    <a:pt x="33070" y="5209"/>
                  </a:cubicBezTo>
                  <a:cubicBezTo>
                    <a:pt x="27518" y="5209"/>
                    <a:pt x="21913" y="3516"/>
                    <a:pt x="1707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2" name="Google Shape;3642;p39"/>
            <p:cNvSpPr/>
            <p:nvPr/>
          </p:nvSpPr>
          <p:spPr>
            <a:xfrm>
              <a:off x="3059636" y="2249048"/>
              <a:ext cx="1512389" cy="2120909"/>
            </a:xfrm>
            <a:custGeom>
              <a:avLst/>
              <a:gdLst/>
              <a:ahLst/>
              <a:cxnLst/>
              <a:rect l="l" t="t" r="r" b="b"/>
              <a:pathLst>
                <a:path w="44888" h="62949" extrusionOk="0">
                  <a:moveTo>
                    <a:pt x="37541" y="0"/>
                  </a:moveTo>
                  <a:lnTo>
                    <a:pt x="9895" y="8978"/>
                  </a:lnTo>
                  <a:cubicBezTo>
                    <a:pt x="13455" y="19908"/>
                    <a:pt x="9799" y="32326"/>
                    <a:pt x="1" y="39434"/>
                  </a:cubicBezTo>
                  <a:lnTo>
                    <a:pt x="3394" y="44113"/>
                  </a:lnTo>
                  <a:cubicBezTo>
                    <a:pt x="5263" y="46685"/>
                    <a:pt x="5525" y="50102"/>
                    <a:pt x="4061" y="52935"/>
                  </a:cubicBezTo>
                  <a:lnTo>
                    <a:pt x="3346" y="54305"/>
                  </a:lnTo>
                  <a:cubicBezTo>
                    <a:pt x="3125" y="54713"/>
                    <a:pt x="3437" y="55183"/>
                    <a:pt x="3872" y="55183"/>
                  </a:cubicBezTo>
                  <a:cubicBezTo>
                    <a:pt x="3907" y="55183"/>
                    <a:pt x="3942" y="55180"/>
                    <a:pt x="3977" y="55174"/>
                  </a:cubicBezTo>
                  <a:lnTo>
                    <a:pt x="5501" y="54924"/>
                  </a:lnTo>
                  <a:cubicBezTo>
                    <a:pt x="5963" y="54847"/>
                    <a:pt x="6426" y="54809"/>
                    <a:pt x="6884" y="54809"/>
                  </a:cubicBezTo>
                  <a:cubicBezTo>
                    <a:pt x="9548" y="54809"/>
                    <a:pt x="12088" y="56077"/>
                    <a:pt x="13693" y="58281"/>
                  </a:cubicBezTo>
                  <a:lnTo>
                    <a:pt x="17086" y="62949"/>
                  </a:lnTo>
                  <a:cubicBezTo>
                    <a:pt x="37327" y="48244"/>
                    <a:pt x="44887" y="22575"/>
                    <a:pt x="3754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3" name="Google Shape;3643;p39"/>
            <p:cNvSpPr/>
            <p:nvPr/>
          </p:nvSpPr>
          <p:spPr>
            <a:xfrm>
              <a:off x="2519730" y="939419"/>
              <a:ext cx="1804402" cy="1667307"/>
            </a:xfrm>
            <a:custGeom>
              <a:avLst/>
              <a:gdLst/>
              <a:ahLst/>
              <a:cxnLst/>
              <a:rect l="l" t="t" r="r" b="b"/>
              <a:pathLst>
                <a:path w="53555" h="49486" extrusionOk="0">
                  <a:moveTo>
                    <a:pt x="29" y="1"/>
                  </a:moveTo>
                  <a:cubicBezTo>
                    <a:pt x="19" y="1"/>
                    <a:pt x="10" y="1"/>
                    <a:pt x="1" y="1"/>
                  </a:cubicBezTo>
                  <a:lnTo>
                    <a:pt x="1" y="29064"/>
                  </a:lnTo>
                  <a:cubicBezTo>
                    <a:pt x="10" y="29064"/>
                    <a:pt x="19" y="29064"/>
                    <a:pt x="29" y="29064"/>
                  </a:cubicBezTo>
                  <a:cubicBezTo>
                    <a:pt x="11508" y="29064"/>
                    <a:pt x="22173" y="36383"/>
                    <a:pt x="25909" y="47887"/>
                  </a:cubicBezTo>
                  <a:lnTo>
                    <a:pt x="31397" y="46101"/>
                  </a:lnTo>
                  <a:cubicBezTo>
                    <a:pt x="32251" y="45824"/>
                    <a:pt x="33128" y="45689"/>
                    <a:pt x="33997" y="45689"/>
                  </a:cubicBezTo>
                  <a:cubicBezTo>
                    <a:pt x="36221" y="45689"/>
                    <a:pt x="38396" y="46571"/>
                    <a:pt x="40006" y="48197"/>
                  </a:cubicBezTo>
                  <a:lnTo>
                    <a:pt x="41089" y="49304"/>
                  </a:lnTo>
                  <a:cubicBezTo>
                    <a:pt x="41210" y="49429"/>
                    <a:pt x="41361" y="49485"/>
                    <a:pt x="41509" y="49485"/>
                  </a:cubicBezTo>
                  <a:cubicBezTo>
                    <a:pt x="41786" y="49485"/>
                    <a:pt x="42055" y="49289"/>
                    <a:pt x="42101" y="48971"/>
                  </a:cubicBezTo>
                  <a:lnTo>
                    <a:pt x="42339" y="47447"/>
                  </a:lnTo>
                  <a:cubicBezTo>
                    <a:pt x="42816" y="44292"/>
                    <a:pt x="45030" y="41672"/>
                    <a:pt x="48054" y="40696"/>
                  </a:cubicBezTo>
                  <a:lnTo>
                    <a:pt x="53555" y="38910"/>
                  </a:lnTo>
                  <a:cubicBezTo>
                    <a:pt x="45819" y="15119"/>
                    <a:pt x="23759" y="1"/>
                    <a:pt x="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44" name="Google Shape;3644;p39"/>
          <p:cNvSpPr/>
          <p:nvPr/>
        </p:nvSpPr>
        <p:spPr>
          <a:xfrm>
            <a:off x="2514532" y="1222631"/>
            <a:ext cx="361309" cy="921205"/>
          </a:xfrm>
          <a:custGeom>
            <a:avLst/>
            <a:gdLst/>
            <a:ahLst/>
            <a:cxnLst/>
            <a:rect l="l" t="t" r="r" b="b"/>
            <a:pathLst>
              <a:path w="11586" h="29540" extrusionOk="0">
                <a:moveTo>
                  <a:pt x="5061" y="0"/>
                </a:moveTo>
                <a:cubicBezTo>
                  <a:pt x="3418" y="0"/>
                  <a:pt x="1679" y="84"/>
                  <a:pt x="1" y="227"/>
                </a:cubicBezTo>
                <a:lnTo>
                  <a:pt x="1" y="29540"/>
                </a:lnTo>
                <a:cubicBezTo>
                  <a:pt x="1656" y="29218"/>
                  <a:pt x="3418" y="29063"/>
                  <a:pt x="5061" y="29063"/>
                </a:cubicBezTo>
                <a:lnTo>
                  <a:pt x="5061" y="23289"/>
                </a:lnTo>
                <a:cubicBezTo>
                  <a:pt x="5061" y="20098"/>
                  <a:pt x="6882" y="17181"/>
                  <a:pt x="9728" y="15764"/>
                </a:cubicBezTo>
                <a:lnTo>
                  <a:pt x="11133" y="15062"/>
                </a:lnTo>
                <a:cubicBezTo>
                  <a:pt x="11574" y="14847"/>
                  <a:pt x="11585" y="14216"/>
                  <a:pt x="11145" y="13990"/>
                </a:cubicBezTo>
                <a:lnTo>
                  <a:pt x="9728" y="13300"/>
                </a:lnTo>
                <a:cubicBezTo>
                  <a:pt x="6882" y="11871"/>
                  <a:pt x="5061" y="8966"/>
                  <a:pt x="5061" y="5775"/>
                </a:cubicBezTo>
                <a:lnTo>
                  <a:pt x="506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6" name="Google Shape;3646;p39"/>
          <p:cNvSpPr txBox="1"/>
          <p:nvPr/>
        </p:nvSpPr>
        <p:spPr>
          <a:xfrm>
            <a:off x="6098295" y="1291456"/>
            <a:ext cx="2588330" cy="481500"/>
          </a:xfrm>
          <a:prstGeom prst="rect">
            <a:avLst/>
          </a:prstGeom>
          <a:noFill/>
          <a:ln>
            <a:noFill/>
          </a:ln>
        </p:spPr>
        <p:txBody>
          <a:bodyPr spcFirstLastPara="1" wrap="square" lIns="91425" tIns="91425" rIns="91425" bIns="91425" anchor="ctr" anchorCtr="0">
            <a:noAutofit/>
          </a:bodyPr>
          <a:lstStyle/>
          <a:p>
            <a:pPr marL="0" lvl="0" indent="0" algn="l" rtl="1">
              <a:spcBef>
                <a:spcPts val="0"/>
              </a:spcBef>
              <a:spcAft>
                <a:spcPts val="0"/>
              </a:spcAft>
              <a:buNone/>
            </a:pPr>
            <a:r>
              <a:rPr lang="en-US" sz="1300" b="1" dirty="0">
                <a:solidFill>
                  <a:schemeClr val="accent1"/>
                </a:solidFill>
                <a:latin typeface="Fira Sans"/>
                <a:ea typeface="Fira Sans"/>
                <a:cs typeface="Fira Sans"/>
                <a:sym typeface="Fira Sans"/>
              </a:rPr>
              <a:t>The data in the years from 2018-2021 were used in this project.</a:t>
            </a:r>
          </a:p>
        </p:txBody>
      </p:sp>
      <p:sp>
        <p:nvSpPr>
          <p:cNvPr id="3649" name="Google Shape;3649;p39"/>
          <p:cNvSpPr txBox="1"/>
          <p:nvPr/>
        </p:nvSpPr>
        <p:spPr>
          <a:xfrm>
            <a:off x="6098295" y="2242424"/>
            <a:ext cx="2787385" cy="229410"/>
          </a:xfrm>
          <a:prstGeom prst="rect">
            <a:avLst/>
          </a:prstGeom>
          <a:noFill/>
          <a:ln>
            <a:noFill/>
          </a:ln>
        </p:spPr>
        <p:txBody>
          <a:bodyPr spcFirstLastPara="1" wrap="square" lIns="91425" tIns="91425" rIns="91425" bIns="91425" anchor="ctr" anchorCtr="0">
            <a:noAutofit/>
          </a:bodyPr>
          <a:lstStyle/>
          <a:p>
            <a:pPr marL="0" lvl="0" indent="0" algn="l" rtl="1">
              <a:spcBef>
                <a:spcPts val="0"/>
              </a:spcBef>
              <a:spcAft>
                <a:spcPts val="0"/>
              </a:spcAft>
              <a:buNone/>
            </a:pPr>
            <a:r>
              <a:rPr lang="en-US" sz="1300" b="1" dirty="0">
                <a:solidFill>
                  <a:schemeClr val="accent2"/>
                </a:solidFill>
                <a:latin typeface="Fira Sans"/>
                <a:ea typeface="Fira Sans"/>
                <a:cs typeface="Fira Sans"/>
                <a:sym typeface="Fira Sans"/>
              </a:rPr>
              <a:t>The data of years 2018-2020 will be used to develop the model.</a:t>
            </a:r>
          </a:p>
          <a:p>
            <a:pPr marL="0" lvl="0" indent="0" algn="l" rtl="1">
              <a:spcBef>
                <a:spcPts val="0"/>
              </a:spcBef>
              <a:spcAft>
                <a:spcPts val="0"/>
              </a:spcAft>
              <a:buNone/>
            </a:pPr>
            <a:endParaRPr sz="1300" b="1" dirty="0">
              <a:solidFill>
                <a:schemeClr val="accent2"/>
              </a:solidFill>
              <a:latin typeface="Fira Sans"/>
              <a:ea typeface="Fira Sans"/>
              <a:cs typeface="Fira Sans"/>
              <a:sym typeface="Fira Sans"/>
            </a:endParaRPr>
          </a:p>
        </p:txBody>
      </p:sp>
      <p:sp>
        <p:nvSpPr>
          <p:cNvPr id="3652" name="Google Shape;3652;p39"/>
          <p:cNvSpPr txBox="1"/>
          <p:nvPr/>
        </p:nvSpPr>
        <p:spPr>
          <a:xfrm>
            <a:off x="6152111" y="2697806"/>
            <a:ext cx="3046793" cy="546934"/>
          </a:xfrm>
          <a:prstGeom prst="rect">
            <a:avLst/>
          </a:prstGeom>
          <a:noFill/>
          <a:ln>
            <a:noFill/>
          </a:ln>
        </p:spPr>
        <p:txBody>
          <a:bodyPr spcFirstLastPara="1" wrap="square" lIns="91425" tIns="91425" rIns="91425" bIns="91425" anchor="ctr" anchorCtr="0">
            <a:noAutofit/>
          </a:bodyPr>
          <a:lstStyle/>
          <a:p>
            <a:pPr marL="0" lvl="0" indent="0" algn="l" rtl="1">
              <a:spcBef>
                <a:spcPts val="0"/>
              </a:spcBef>
              <a:spcAft>
                <a:spcPts val="0"/>
              </a:spcAft>
              <a:buNone/>
            </a:pPr>
            <a:r>
              <a:rPr lang="en-US" sz="1300" b="1" dirty="0">
                <a:solidFill>
                  <a:schemeClr val="accent3"/>
                </a:solidFill>
                <a:latin typeface="Fira Sans"/>
                <a:ea typeface="Fira Sans"/>
                <a:cs typeface="Fira Sans"/>
                <a:sym typeface="Fira Sans"/>
              </a:rPr>
              <a:t>The data of the year 2021 as a </a:t>
            </a:r>
          </a:p>
          <a:p>
            <a:pPr marL="0" lvl="0" indent="0" algn="l" rtl="1">
              <a:spcBef>
                <a:spcPts val="0"/>
              </a:spcBef>
              <a:spcAft>
                <a:spcPts val="0"/>
              </a:spcAft>
              <a:buNone/>
            </a:pPr>
            <a:r>
              <a:rPr lang="en-US" sz="1300" b="1" dirty="0">
                <a:solidFill>
                  <a:schemeClr val="accent3"/>
                </a:solidFill>
                <a:latin typeface="Fira Sans"/>
                <a:ea typeface="Fira Sans"/>
                <a:cs typeface="Fira Sans"/>
                <a:sym typeface="Fira Sans"/>
              </a:rPr>
              <a:t>hold set.</a:t>
            </a:r>
          </a:p>
        </p:txBody>
      </p:sp>
      <p:sp>
        <p:nvSpPr>
          <p:cNvPr id="3655" name="Google Shape;3655;p39"/>
          <p:cNvSpPr txBox="1"/>
          <p:nvPr/>
        </p:nvSpPr>
        <p:spPr>
          <a:xfrm>
            <a:off x="6098295" y="3533599"/>
            <a:ext cx="2414152" cy="252600"/>
          </a:xfrm>
          <a:prstGeom prst="rect">
            <a:avLst/>
          </a:prstGeom>
          <a:noFill/>
          <a:ln>
            <a:noFill/>
          </a:ln>
        </p:spPr>
        <p:txBody>
          <a:bodyPr spcFirstLastPara="1" wrap="square" lIns="91425" tIns="91425" rIns="91425" bIns="91425" anchor="ctr" anchorCtr="0">
            <a:noAutofit/>
          </a:bodyPr>
          <a:lstStyle/>
          <a:p>
            <a:pPr marL="0" lvl="0" indent="0" algn="l" rtl="1">
              <a:spcBef>
                <a:spcPts val="0"/>
              </a:spcBef>
              <a:spcAft>
                <a:spcPts val="0"/>
              </a:spcAft>
              <a:buNone/>
            </a:pPr>
            <a:r>
              <a:rPr lang="en-US" sz="1300" b="1" dirty="0">
                <a:solidFill>
                  <a:schemeClr val="accent4"/>
                </a:solidFill>
                <a:latin typeface="Fira Sans"/>
                <a:ea typeface="Fira Sans"/>
                <a:cs typeface="Fira Sans"/>
                <a:sym typeface="Fira Sans"/>
              </a:rPr>
              <a:t>Graphical representation of the data.</a:t>
            </a:r>
          </a:p>
        </p:txBody>
      </p:sp>
      <p:sp>
        <p:nvSpPr>
          <p:cNvPr id="3658" name="Google Shape;3658;p39"/>
          <p:cNvSpPr txBox="1"/>
          <p:nvPr/>
        </p:nvSpPr>
        <p:spPr>
          <a:xfrm>
            <a:off x="6098295" y="4314568"/>
            <a:ext cx="2529212" cy="252600"/>
          </a:xfrm>
          <a:prstGeom prst="rect">
            <a:avLst/>
          </a:prstGeom>
          <a:noFill/>
          <a:ln>
            <a:noFill/>
          </a:ln>
        </p:spPr>
        <p:txBody>
          <a:bodyPr spcFirstLastPara="1" wrap="square" lIns="91425" tIns="91425" rIns="91425" bIns="91425" anchor="ctr" anchorCtr="0">
            <a:noAutofit/>
          </a:bodyPr>
          <a:lstStyle/>
          <a:p>
            <a:pPr marL="0" lvl="0" indent="0" algn="l" rtl="1">
              <a:spcBef>
                <a:spcPts val="0"/>
              </a:spcBef>
              <a:spcAft>
                <a:spcPts val="0"/>
              </a:spcAft>
              <a:buNone/>
            </a:pPr>
            <a:r>
              <a:rPr lang="en-US" sz="1300" b="1" dirty="0">
                <a:solidFill>
                  <a:schemeClr val="accent5"/>
                </a:solidFill>
                <a:latin typeface="Fira Sans"/>
                <a:ea typeface="Fira Sans"/>
                <a:cs typeface="Fira Sans"/>
                <a:sym typeface="Fira Sans"/>
              </a:rPr>
              <a:t>Several models were compared based on MSE and MAPE.</a:t>
            </a:r>
          </a:p>
        </p:txBody>
      </p:sp>
      <p:sp>
        <p:nvSpPr>
          <p:cNvPr id="3660" name="Google Shape;3660;p39"/>
          <p:cNvSpPr txBox="1"/>
          <p:nvPr/>
        </p:nvSpPr>
        <p:spPr>
          <a:xfrm>
            <a:off x="1655226" y="1836233"/>
            <a:ext cx="569400" cy="265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a:solidFill>
                  <a:schemeClr val="lt1"/>
                </a:solidFill>
                <a:latin typeface="Fira Sans"/>
                <a:ea typeface="Fira Sans"/>
                <a:cs typeface="Fira Sans"/>
                <a:sym typeface="Fira Sans"/>
              </a:rPr>
              <a:t>01</a:t>
            </a:r>
            <a:endParaRPr sz="2400" b="1">
              <a:solidFill>
                <a:schemeClr val="lt1"/>
              </a:solidFill>
              <a:latin typeface="Fira Sans"/>
              <a:ea typeface="Fira Sans"/>
              <a:cs typeface="Fira Sans"/>
              <a:sym typeface="Fira Sans"/>
            </a:endParaRPr>
          </a:p>
        </p:txBody>
      </p:sp>
      <p:sp>
        <p:nvSpPr>
          <p:cNvPr id="3661" name="Google Shape;3661;p39"/>
          <p:cNvSpPr txBox="1"/>
          <p:nvPr/>
        </p:nvSpPr>
        <p:spPr>
          <a:xfrm>
            <a:off x="3165625" y="1836233"/>
            <a:ext cx="569400" cy="265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a:solidFill>
                  <a:schemeClr val="lt1"/>
                </a:solidFill>
                <a:latin typeface="Fira Sans"/>
                <a:ea typeface="Fira Sans"/>
                <a:cs typeface="Fira Sans"/>
                <a:sym typeface="Fira Sans"/>
              </a:rPr>
              <a:t>02</a:t>
            </a:r>
            <a:endParaRPr sz="2400" b="1">
              <a:solidFill>
                <a:schemeClr val="lt1"/>
              </a:solidFill>
              <a:latin typeface="Fira Sans"/>
              <a:ea typeface="Fira Sans"/>
              <a:cs typeface="Fira Sans"/>
              <a:sym typeface="Fira Sans"/>
            </a:endParaRPr>
          </a:p>
        </p:txBody>
      </p:sp>
      <p:sp>
        <p:nvSpPr>
          <p:cNvPr id="3662" name="Google Shape;3662;p39"/>
          <p:cNvSpPr txBox="1"/>
          <p:nvPr/>
        </p:nvSpPr>
        <p:spPr>
          <a:xfrm>
            <a:off x="3587505" y="3282605"/>
            <a:ext cx="569400" cy="265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a:solidFill>
                  <a:schemeClr val="lt1"/>
                </a:solidFill>
                <a:latin typeface="Fira Sans"/>
                <a:ea typeface="Fira Sans"/>
                <a:cs typeface="Fira Sans"/>
                <a:sym typeface="Fira Sans"/>
              </a:rPr>
              <a:t>03</a:t>
            </a:r>
            <a:endParaRPr sz="2400" b="1">
              <a:solidFill>
                <a:schemeClr val="lt1"/>
              </a:solidFill>
              <a:latin typeface="Fira Sans"/>
              <a:ea typeface="Fira Sans"/>
              <a:cs typeface="Fira Sans"/>
              <a:sym typeface="Fira Sans"/>
            </a:endParaRPr>
          </a:p>
        </p:txBody>
      </p:sp>
      <p:sp>
        <p:nvSpPr>
          <p:cNvPr id="3663" name="Google Shape;3663;p39"/>
          <p:cNvSpPr txBox="1"/>
          <p:nvPr/>
        </p:nvSpPr>
        <p:spPr>
          <a:xfrm>
            <a:off x="2389127" y="4132357"/>
            <a:ext cx="569400" cy="265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a:solidFill>
                  <a:schemeClr val="lt1"/>
                </a:solidFill>
                <a:latin typeface="Fira Sans"/>
                <a:ea typeface="Fira Sans"/>
                <a:cs typeface="Fira Sans"/>
                <a:sym typeface="Fira Sans"/>
              </a:rPr>
              <a:t>04</a:t>
            </a:r>
            <a:endParaRPr sz="2400" b="1">
              <a:solidFill>
                <a:schemeClr val="lt1"/>
              </a:solidFill>
              <a:latin typeface="Fira Sans"/>
              <a:ea typeface="Fira Sans"/>
              <a:cs typeface="Fira Sans"/>
              <a:sym typeface="Fira Sans"/>
            </a:endParaRPr>
          </a:p>
        </p:txBody>
      </p:sp>
      <p:sp>
        <p:nvSpPr>
          <p:cNvPr id="3664" name="Google Shape;3664;p39"/>
          <p:cNvSpPr txBox="1"/>
          <p:nvPr/>
        </p:nvSpPr>
        <p:spPr>
          <a:xfrm>
            <a:off x="1184813" y="3258761"/>
            <a:ext cx="569400" cy="265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a:solidFill>
                  <a:schemeClr val="lt1"/>
                </a:solidFill>
                <a:latin typeface="Fira Sans"/>
                <a:ea typeface="Fira Sans"/>
                <a:cs typeface="Fira Sans"/>
                <a:sym typeface="Fira Sans"/>
              </a:rPr>
              <a:t>05</a:t>
            </a:r>
            <a:endParaRPr sz="2400" b="1">
              <a:solidFill>
                <a:schemeClr val="lt1"/>
              </a:solidFill>
              <a:latin typeface="Fira Sans"/>
              <a:ea typeface="Fira Sans"/>
              <a:cs typeface="Fira Sans"/>
              <a:sym typeface="Fira Sans"/>
            </a:endParaRPr>
          </a:p>
        </p:txBody>
      </p:sp>
      <p:grpSp>
        <p:nvGrpSpPr>
          <p:cNvPr id="3666" name="Google Shape;3666;p39"/>
          <p:cNvGrpSpPr/>
          <p:nvPr/>
        </p:nvGrpSpPr>
        <p:grpSpPr>
          <a:xfrm>
            <a:off x="2426334" y="2653098"/>
            <a:ext cx="423142" cy="423161"/>
            <a:chOff x="-59470075" y="3308975"/>
            <a:chExt cx="318200" cy="316075"/>
          </a:xfrm>
        </p:grpSpPr>
        <p:sp>
          <p:nvSpPr>
            <p:cNvPr id="3667" name="Google Shape;3667;p39"/>
            <p:cNvSpPr/>
            <p:nvPr/>
          </p:nvSpPr>
          <p:spPr>
            <a:xfrm>
              <a:off x="-59403925" y="3522625"/>
              <a:ext cx="21275" cy="20500"/>
            </a:xfrm>
            <a:custGeom>
              <a:avLst/>
              <a:gdLst/>
              <a:ahLst/>
              <a:cxnLst/>
              <a:rect l="l" t="t" r="r" b="b"/>
              <a:pathLst>
                <a:path w="851" h="820" extrusionOk="0">
                  <a:moveTo>
                    <a:pt x="0" y="1"/>
                  </a:moveTo>
                  <a:lnTo>
                    <a:pt x="0" y="820"/>
                  </a:lnTo>
                  <a:lnTo>
                    <a:pt x="851" y="820"/>
                  </a:lnTo>
                  <a:lnTo>
                    <a:pt x="85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8" name="Google Shape;3668;p39"/>
            <p:cNvSpPr/>
            <p:nvPr/>
          </p:nvSpPr>
          <p:spPr>
            <a:xfrm>
              <a:off x="-59362175" y="3522625"/>
              <a:ext cx="20500" cy="20500"/>
            </a:xfrm>
            <a:custGeom>
              <a:avLst/>
              <a:gdLst/>
              <a:ahLst/>
              <a:cxnLst/>
              <a:rect l="l" t="t" r="r" b="b"/>
              <a:pathLst>
                <a:path w="820" h="820" extrusionOk="0">
                  <a:moveTo>
                    <a:pt x="0" y="1"/>
                  </a:moveTo>
                  <a:lnTo>
                    <a:pt x="0" y="820"/>
                  </a:lnTo>
                  <a:lnTo>
                    <a:pt x="819" y="820"/>
                  </a:lnTo>
                  <a:lnTo>
                    <a:pt x="81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9" name="Google Shape;3669;p39"/>
            <p:cNvSpPr/>
            <p:nvPr/>
          </p:nvSpPr>
          <p:spPr>
            <a:xfrm>
              <a:off x="-59321225" y="3522625"/>
              <a:ext cx="20500" cy="20500"/>
            </a:xfrm>
            <a:custGeom>
              <a:avLst/>
              <a:gdLst/>
              <a:ahLst/>
              <a:cxnLst/>
              <a:rect l="l" t="t" r="r" b="b"/>
              <a:pathLst>
                <a:path w="820" h="820" extrusionOk="0">
                  <a:moveTo>
                    <a:pt x="0" y="1"/>
                  </a:moveTo>
                  <a:lnTo>
                    <a:pt x="0" y="820"/>
                  </a:lnTo>
                  <a:lnTo>
                    <a:pt x="820" y="820"/>
                  </a:lnTo>
                  <a:lnTo>
                    <a:pt x="82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0" name="Google Shape;3670;p39"/>
            <p:cNvSpPr/>
            <p:nvPr/>
          </p:nvSpPr>
          <p:spPr>
            <a:xfrm>
              <a:off x="-59279475" y="3522625"/>
              <a:ext cx="20500" cy="20500"/>
            </a:xfrm>
            <a:custGeom>
              <a:avLst/>
              <a:gdLst/>
              <a:ahLst/>
              <a:cxnLst/>
              <a:rect l="l" t="t" r="r" b="b"/>
              <a:pathLst>
                <a:path w="820" h="820" extrusionOk="0">
                  <a:moveTo>
                    <a:pt x="0" y="1"/>
                  </a:moveTo>
                  <a:lnTo>
                    <a:pt x="0" y="820"/>
                  </a:lnTo>
                  <a:lnTo>
                    <a:pt x="819" y="820"/>
                  </a:lnTo>
                  <a:lnTo>
                    <a:pt x="81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1" name="Google Shape;3671;p39"/>
            <p:cNvSpPr/>
            <p:nvPr/>
          </p:nvSpPr>
          <p:spPr>
            <a:xfrm>
              <a:off x="-59470075" y="3418825"/>
              <a:ext cx="317425" cy="206225"/>
            </a:xfrm>
            <a:custGeom>
              <a:avLst/>
              <a:gdLst/>
              <a:ahLst/>
              <a:cxnLst/>
              <a:rect l="l" t="t" r="r" b="b"/>
              <a:pathLst>
                <a:path w="12697" h="8249" extrusionOk="0">
                  <a:moveTo>
                    <a:pt x="10523" y="3334"/>
                  </a:moveTo>
                  <a:cubicBezTo>
                    <a:pt x="10775" y="3334"/>
                    <a:pt x="10932" y="3523"/>
                    <a:pt x="10932" y="3775"/>
                  </a:cubicBezTo>
                  <a:lnTo>
                    <a:pt x="10932" y="5413"/>
                  </a:lnTo>
                  <a:cubicBezTo>
                    <a:pt x="10932" y="5665"/>
                    <a:pt x="10712" y="5854"/>
                    <a:pt x="10523" y="5854"/>
                  </a:cubicBezTo>
                  <a:lnTo>
                    <a:pt x="2268" y="5854"/>
                  </a:lnTo>
                  <a:cubicBezTo>
                    <a:pt x="2016" y="5854"/>
                    <a:pt x="1827" y="5665"/>
                    <a:pt x="1827" y="5413"/>
                  </a:cubicBezTo>
                  <a:lnTo>
                    <a:pt x="1827" y="3775"/>
                  </a:lnTo>
                  <a:cubicBezTo>
                    <a:pt x="1827" y="3523"/>
                    <a:pt x="2016" y="3334"/>
                    <a:pt x="2268" y="3334"/>
                  </a:cubicBezTo>
                  <a:close/>
                  <a:moveTo>
                    <a:pt x="2893" y="1"/>
                  </a:moveTo>
                  <a:cubicBezTo>
                    <a:pt x="2822" y="1"/>
                    <a:pt x="2748" y="18"/>
                    <a:pt x="2678" y="57"/>
                  </a:cubicBezTo>
                  <a:lnTo>
                    <a:pt x="221" y="1727"/>
                  </a:lnTo>
                  <a:cubicBezTo>
                    <a:pt x="95" y="1790"/>
                    <a:pt x="0" y="1916"/>
                    <a:pt x="0" y="2073"/>
                  </a:cubicBezTo>
                  <a:lnTo>
                    <a:pt x="0" y="7870"/>
                  </a:lnTo>
                  <a:cubicBezTo>
                    <a:pt x="0" y="8091"/>
                    <a:pt x="221" y="8248"/>
                    <a:pt x="410" y="8248"/>
                  </a:cubicBezTo>
                  <a:lnTo>
                    <a:pt x="12255" y="8248"/>
                  </a:lnTo>
                  <a:cubicBezTo>
                    <a:pt x="12507" y="8248"/>
                    <a:pt x="12665" y="8059"/>
                    <a:pt x="12665" y="7870"/>
                  </a:cubicBezTo>
                  <a:lnTo>
                    <a:pt x="12665" y="2073"/>
                  </a:lnTo>
                  <a:cubicBezTo>
                    <a:pt x="12697" y="1884"/>
                    <a:pt x="12507" y="1664"/>
                    <a:pt x="12287" y="1664"/>
                  </a:cubicBezTo>
                  <a:lnTo>
                    <a:pt x="5797" y="1664"/>
                  </a:lnTo>
                  <a:lnTo>
                    <a:pt x="5797" y="404"/>
                  </a:lnTo>
                  <a:cubicBezTo>
                    <a:pt x="5797" y="166"/>
                    <a:pt x="5600" y="1"/>
                    <a:pt x="5382" y="1"/>
                  </a:cubicBezTo>
                  <a:cubicBezTo>
                    <a:pt x="5311" y="1"/>
                    <a:pt x="5237" y="18"/>
                    <a:pt x="5167" y="57"/>
                  </a:cubicBezTo>
                  <a:lnTo>
                    <a:pt x="3308" y="1286"/>
                  </a:lnTo>
                  <a:lnTo>
                    <a:pt x="3308" y="404"/>
                  </a:lnTo>
                  <a:cubicBezTo>
                    <a:pt x="3308" y="166"/>
                    <a:pt x="3111" y="1"/>
                    <a:pt x="28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2" name="Google Shape;3672;p39"/>
            <p:cNvSpPr/>
            <p:nvPr/>
          </p:nvSpPr>
          <p:spPr>
            <a:xfrm>
              <a:off x="-59238525" y="3522625"/>
              <a:ext cx="20500" cy="20500"/>
            </a:xfrm>
            <a:custGeom>
              <a:avLst/>
              <a:gdLst/>
              <a:ahLst/>
              <a:cxnLst/>
              <a:rect l="l" t="t" r="r" b="b"/>
              <a:pathLst>
                <a:path w="820" h="820" extrusionOk="0">
                  <a:moveTo>
                    <a:pt x="0" y="1"/>
                  </a:moveTo>
                  <a:lnTo>
                    <a:pt x="0" y="820"/>
                  </a:lnTo>
                  <a:lnTo>
                    <a:pt x="820" y="820"/>
                  </a:lnTo>
                  <a:lnTo>
                    <a:pt x="82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3" name="Google Shape;3673;p39"/>
            <p:cNvSpPr/>
            <p:nvPr/>
          </p:nvSpPr>
          <p:spPr>
            <a:xfrm>
              <a:off x="-59292875" y="3308975"/>
              <a:ext cx="106350" cy="41400"/>
            </a:xfrm>
            <a:custGeom>
              <a:avLst/>
              <a:gdLst/>
              <a:ahLst/>
              <a:cxnLst/>
              <a:rect l="l" t="t" r="r" b="b"/>
              <a:pathLst>
                <a:path w="4254" h="1656" extrusionOk="0">
                  <a:moveTo>
                    <a:pt x="1305" y="1"/>
                  </a:moveTo>
                  <a:cubicBezTo>
                    <a:pt x="904" y="1"/>
                    <a:pt x="497" y="175"/>
                    <a:pt x="158" y="545"/>
                  </a:cubicBezTo>
                  <a:cubicBezTo>
                    <a:pt x="1" y="702"/>
                    <a:pt x="64" y="986"/>
                    <a:pt x="221" y="1143"/>
                  </a:cubicBezTo>
                  <a:cubicBezTo>
                    <a:pt x="311" y="1218"/>
                    <a:pt x="409" y="1258"/>
                    <a:pt x="503" y="1258"/>
                  </a:cubicBezTo>
                  <a:cubicBezTo>
                    <a:pt x="606" y="1258"/>
                    <a:pt x="706" y="1210"/>
                    <a:pt x="788" y="1112"/>
                  </a:cubicBezTo>
                  <a:cubicBezTo>
                    <a:pt x="946" y="938"/>
                    <a:pt x="1127" y="852"/>
                    <a:pt x="1308" y="852"/>
                  </a:cubicBezTo>
                  <a:cubicBezTo>
                    <a:pt x="1489" y="852"/>
                    <a:pt x="1670" y="938"/>
                    <a:pt x="1828" y="1112"/>
                  </a:cubicBezTo>
                  <a:cubicBezTo>
                    <a:pt x="2150" y="1466"/>
                    <a:pt x="2562" y="1655"/>
                    <a:pt x="2977" y="1655"/>
                  </a:cubicBezTo>
                  <a:cubicBezTo>
                    <a:pt x="3374" y="1655"/>
                    <a:pt x="3773" y="1482"/>
                    <a:pt x="4096" y="1112"/>
                  </a:cubicBezTo>
                  <a:cubicBezTo>
                    <a:pt x="4254" y="954"/>
                    <a:pt x="4222" y="671"/>
                    <a:pt x="4065" y="513"/>
                  </a:cubicBezTo>
                  <a:cubicBezTo>
                    <a:pt x="3990" y="438"/>
                    <a:pt x="3886" y="399"/>
                    <a:pt x="3781" y="399"/>
                  </a:cubicBezTo>
                  <a:cubicBezTo>
                    <a:pt x="3665" y="399"/>
                    <a:pt x="3549" y="446"/>
                    <a:pt x="3466" y="545"/>
                  </a:cubicBezTo>
                  <a:cubicBezTo>
                    <a:pt x="3309" y="734"/>
                    <a:pt x="3135" y="828"/>
                    <a:pt x="2962" y="828"/>
                  </a:cubicBezTo>
                  <a:cubicBezTo>
                    <a:pt x="2789" y="828"/>
                    <a:pt x="2616" y="734"/>
                    <a:pt x="2458" y="545"/>
                  </a:cubicBezTo>
                  <a:cubicBezTo>
                    <a:pt x="2136" y="191"/>
                    <a:pt x="1724" y="1"/>
                    <a:pt x="13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4" name="Google Shape;3674;p39"/>
            <p:cNvSpPr/>
            <p:nvPr/>
          </p:nvSpPr>
          <p:spPr>
            <a:xfrm>
              <a:off x="-59214100" y="3371400"/>
              <a:ext cx="62225" cy="68550"/>
            </a:xfrm>
            <a:custGeom>
              <a:avLst/>
              <a:gdLst/>
              <a:ahLst/>
              <a:cxnLst/>
              <a:rect l="l" t="t" r="r" b="b"/>
              <a:pathLst>
                <a:path w="2489" h="2742" extrusionOk="0">
                  <a:moveTo>
                    <a:pt x="410" y="1"/>
                  </a:moveTo>
                  <a:cubicBezTo>
                    <a:pt x="158" y="1"/>
                    <a:pt x="0" y="190"/>
                    <a:pt x="0" y="379"/>
                  </a:cubicBezTo>
                  <a:lnTo>
                    <a:pt x="0" y="2742"/>
                  </a:lnTo>
                  <a:lnTo>
                    <a:pt x="2489" y="2742"/>
                  </a:lnTo>
                  <a:lnTo>
                    <a:pt x="2489" y="379"/>
                  </a:lnTo>
                  <a:cubicBezTo>
                    <a:pt x="2458" y="190"/>
                    <a:pt x="2268" y="1"/>
                    <a:pt x="20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5" name="Google Shape;3675;p39"/>
            <p:cNvSpPr/>
            <p:nvPr/>
          </p:nvSpPr>
          <p:spPr>
            <a:xfrm>
              <a:off x="-59297600" y="3392600"/>
              <a:ext cx="62250" cy="48150"/>
            </a:xfrm>
            <a:custGeom>
              <a:avLst/>
              <a:gdLst/>
              <a:ahLst/>
              <a:cxnLst/>
              <a:rect l="l" t="t" r="r" b="b"/>
              <a:pathLst>
                <a:path w="2490" h="1926" extrusionOk="0">
                  <a:moveTo>
                    <a:pt x="387" y="0"/>
                  </a:moveTo>
                  <a:cubicBezTo>
                    <a:pt x="163" y="0"/>
                    <a:pt x="1" y="177"/>
                    <a:pt x="1" y="382"/>
                  </a:cubicBezTo>
                  <a:lnTo>
                    <a:pt x="1" y="1925"/>
                  </a:lnTo>
                  <a:lnTo>
                    <a:pt x="2489" y="1925"/>
                  </a:lnTo>
                  <a:lnTo>
                    <a:pt x="2489" y="382"/>
                  </a:lnTo>
                  <a:cubicBezTo>
                    <a:pt x="2489" y="161"/>
                    <a:pt x="2300" y="4"/>
                    <a:pt x="2080" y="4"/>
                  </a:cubicBezTo>
                  <a:lnTo>
                    <a:pt x="442" y="4"/>
                  </a:lnTo>
                  <a:cubicBezTo>
                    <a:pt x="423" y="1"/>
                    <a:pt x="405" y="0"/>
                    <a:pt x="38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76" name="Google Shape;3676;p39"/>
          <p:cNvSpPr/>
          <p:nvPr/>
        </p:nvSpPr>
        <p:spPr>
          <a:xfrm>
            <a:off x="5612034" y="1353773"/>
            <a:ext cx="411478" cy="411478"/>
          </a:xfrm>
          <a:custGeom>
            <a:avLst/>
            <a:gdLst/>
            <a:ahLst/>
            <a:cxnLst/>
            <a:rect l="l" t="t" r="r" b="b"/>
            <a:pathLst>
              <a:path w="12760" h="12761" extrusionOk="0">
                <a:moveTo>
                  <a:pt x="6427" y="3592"/>
                </a:moveTo>
                <a:cubicBezTo>
                  <a:pt x="7939" y="3592"/>
                  <a:pt x="9168" y="4821"/>
                  <a:pt x="9168" y="6365"/>
                </a:cubicBezTo>
                <a:cubicBezTo>
                  <a:pt x="9168" y="7846"/>
                  <a:pt x="7908" y="9106"/>
                  <a:pt x="6427" y="9106"/>
                </a:cubicBezTo>
                <a:cubicBezTo>
                  <a:pt x="4883" y="9106"/>
                  <a:pt x="3655" y="7877"/>
                  <a:pt x="3655" y="6365"/>
                </a:cubicBezTo>
                <a:cubicBezTo>
                  <a:pt x="3655" y="4821"/>
                  <a:pt x="4883" y="3592"/>
                  <a:pt x="6427" y="3592"/>
                </a:cubicBezTo>
                <a:close/>
                <a:moveTo>
                  <a:pt x="5829" y="1"/>
                </a:moveTo>
                <a:cubicBezTo>
                  <a:pt x="5356" y="1"/>
                  <a:pt x="5009" y="347"/>
                  <a:pt x="5009" y="852"/>
                </a:cubicBezTo>
                <a:lnTo>
                  <a:pt x="5009" y="1576"/>
                </a:lnTo>
                <a:cubicBezTo>
                  <a:pt x="4631" y="1702"/>
                  <a:pt x="4285" y="1828"/>
                  <a:pt x="3970" y="2017"/>
                </a:cubicBezTo>
                <a:lnTo>
                  <a:pt x="3466" y="1513"/>
                </a:lnTo>
                <a:cubicBezTo>
                  <a:pt x="3308" y="1356"/>
                  <a:pt x="3088" y="1277"/>
                  <a:pt x="2867" y="1277"/>
                </a:cubicBezTo>
                <a:cubicBezTo>
                  <a:pt x="2647" y="1277"/>
                  <a:pt x="2426" y="1356"/>
                  <a:pt x="2269" y="1513"/>
                </a:cubicBezTo>
                <a:lnTo>
                  <a:pt x="1481" y="2301"/>
                </a:lnTo>
                <a:cubicBezTo>
                  <a:pt x="1166" y="2616"/>
                  <a:pt x="1166" y="3151"/>
                  <a:pt x="1481" y="3466"/>
                </a:cubicBezTo>
                <a:lnTo>
                  <a:pt x="2017" y="4002"/>
                </a:lnTo>
                <a:cubicBezTo>
                  <a:pt x="1796" y="4317"/>
                  <a:pt x="1701" y="4664"/>
                  <a:pt x="1575" y="5010"/>
                </a:cubicBezTo>
                <a:lnTo>
                  <a:pt x="819" y="5010"/>
                </a:lnTo>
                <a:cubicBezTo>
                  <a:pt x="347" y="5010"/>
                  <a:pt x="0" y="5357"/>
                  <a:pt x="0" y="5829"/>
                </a:cubicBezTo>
                <a:lnTo>
                  <a:pt x="0" y="6932"/>
                </a:lnTo>
                <a:cubicBezTo>
                  <a:pt x="0" y="7405"/>
                  <a:pt x="347" y="7783"/>
                  <a:pt x="819" y="7783"/>
                </a:cubicBezTo>
                <a:lnTo>
                  <a:pt x="1575" y="7783"/>
                </a:lnTo>
                <a:cubicBezTo>
                  <a:pt x="1701" y="8129"/>
                  <a:pt x="1796" y="8476"/>
                  <a:pt x="2017" y="8791"/>
                </a:cubicBezTo>
                <a:lnTo>
                  <a:pt x="1481" y="9295"/>
                </a:lnTo>
                <a:cubicBezTo>
                  <a:pt x="1166" y="9610"/>
                  <a:pt x="1166" y="10177"/>
                  <a:pt x="1481" y="10492"/>
                </a:cubicBezTo>
                <a:lnTo>
                  <a:pt x="2269" y="11280"/>
                </a:lnTo>
                <a:cubicBezTo>
                  <a:pt x="2426" y="11437"/>
                  <a:pt x="2647" y="11516"/>
                  <a:pt x="2867" y="11516"/>
                </a:cubicBezTo>
                <a:cubicBezTo>
                  <a:pt x="3088" y="11516"/>
                  <a:pt x="3308" y="11437"/>
                  <a:pt x="3466" y="11280"/>
                </a:cubicBezTo>
                <a:lnTo>
                  <a:pt x="3970" y="10776"/>
                </a:lnTo>
                <a:cubicBezTo>
                  <a:pt x="4285" y="10965"/>
                  <a:pt x="4631" y="11091"/>
                  <a:pt x="5009" y="11185"/>
                </a:cubicBezTo>
                <a:lnTo>
                  <a:pt x="5009" y="11941"/>
                </a:lnTo>
                <a:cubicBezTo>
                  <a:pt x="5009" y="12414"/>
                  <a:pt x="5356" y="12760"/>
                  <a:pt x="5829" y="12760"/>
                </a:cubicBezTo>
                <a:lnTo>
                  <a:pt x="6931" y="12760"/>
                </a:lnTo>
                <a:cubicBezTo>
                  <a:pt x="7404" y="12760"/>
                  <a:pt x="7750" y="12414"/>
                  <a:pt x="7750" y="11941"/>
                </a:cubicBezTo>
                <a:lnTo>
                  <a:pt x="7750" y="11185"/>
                </a:lnTo>
                <a:cubicBezTo>
                  <a:pt x="8097" y="11091"/>
                  <a:pt x="8475" y="10965"/>
                  <a:pt x="8790" y="10776"/>
                </a:cubicBezTo>
                <a:lnTo>
                  <a:pt x="9294" y="11280"/>
                </a:lnTo>
                <a:cubicBezTo>
                  <a:pt x="9452" y="11437"/>
                  <a:pt x="9664" y="11516"/>
                  <a:pt x="9877" y="11516"/>
                </a:cubicBezTo>
                <a:cubicBezTo>
                  <a:pt x="10090" y="11516"/>
                  <a:pt x="10302" y="11437"/>
                  <a:pt x="10460" y="11280"/>
                </a:cubicBezTo>
                <a:lnTo>
                  <a:pt x="11247" y="10492"/>
                </a:lnTo>
                <a:cubicBezTo>
                  <a:pt x="11563" y="10177"/>
                  <a:pt x="11563" y="9610"/>
                  <a:pt x="11247" y="9295"/>
                </a:cubicBezTo>
                <a:lnTo>
                  <a:pt x="10743" y="8791"/>
                </a:lnTo>
                <a:cubicBezTo>
                  <a:pt x="10932" y="8476"/>
                  <a:pt x="11058" y="8129"/>
                  <a:pt x="11184" y="7783"/>
                </a:cubicBezTo>
                <a:lnTo>
                  <a:pt x="11941" y="7783"/>
                </a:lnTo>
                <a:cubicBezTo>
                  <a:pt x="12413" y="7783"/>
                  <a:pt x="12760" y="7405"/>
                  <a:pt x="12760" y="6932"/>
                </a:cubicBezTo>
                <a:lnTo>
                  <a:pt x="12760" y="5829"/>
                </a:lnTo>
                <a:cubicBezTo>
                  <a:pt x="12760" y="5325"/>
                  <a:pt x="12350" y="4979"/>
                  <a:pt x="11941" y="4979"/>
                </a:cubicBezTo>
                <a:lnTo>
                  <a:pt x="11184" y="4979"/>
                </a:lnTo>
                <a:cubicBezTo>
                  <a:pt x="11058" y="4632"/>
                  <a:pt x="10932" y="4254"/>
                  <a:pt x="10743" y="3939"/>
                </a:cubicBezTo>
                <a:lnTo>
                  <a:pt x="11247" y="3435"/>
                </a:lnTo>
                <a:cubicBezTo>
                  <a:pt x="11563" y="3120"/>
                  <a:pt x="11563" y="2553"/>
                  <a:pt x="11247" y="2238"/>
                </a:cubicBezTo>
                <a:lnTo>
                  <a:pt x="10460" y="1450"/>
                </a:lnTo>
                <a:cubicBezTo>
                  <a:pt x="10302" y="1293"/>
                  <a:pt x="10090" y="1214"/>
                  <a:pt x="9877" y="1214"/>
                </a:cubicBezTo>
                <a:cubicBezTo>
                  <a:pt x="9664" y="1214"/>
                  <a:pt x="9452" y="1293"/>
                  <a:pt x="9294" y="1450"/>
                </a:cubicBezTo>
                <a:lnTo>
                  <a:pt x="8790" y="1986"/>
                </a:lnTo>
                <a:cubicBezTo>
                  <a:pt x="8475" y="1765"/>
                  <a:pt x="8097" y="1671"/>
                  <a:pt x="7750" y="1545"/>
                </a:cubicBezTo>
                <a:lnTo>
                  <a:pt x="7750" y="852"/>
                </a:lnTo>
                <a:cubicBezTo>
                  <a:pt x="7750" y="379"/>
                  <a:pt x="7404" y="1"/>
                  <a:pt x="69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77" name="Google Shape;3677;p39"/>
          <p:cNvGrpSpPr/>
          <p:nvPr/>
        </p:nvGrpSpPr>
        <p:grpSpPr>
          <a:xfrm>
            <a:off x="5612034" y="4195290"/>
            <a:ext cx="411478" cy="411471"/>
            <a:chOff x="3863900" y="4993625"/>
            <a:chExt cx="482050" cy="478900"/>
          </a:xfrm>
        </p:grpSpPr>
        <p:sp>
          <p:nvSpPr>
            <p:cNvPr id="3678" name="Google Shape;3678;p39"/>
            <p:cNvSpPr/>
            <p:nvPr/>
          </p:nvSpPr>
          <p:spPr>
            <a:xfrm>
              <a:off x="3877525" y="5058825"/>
              <a:ext cx="315450" cy="164750"/>
            </a:xfrm>
            <a:custGeom>
              <a:avLst/>
              <a:gdLst/>
              <a:ahLst/>
              <a:cxnLst/>
              <a:rect l="l" t="t" r="r" b="b"/>
              <a:pathLst>
                <a:path w="12618" h="6590" extrusionOk="0">
                  <a:moveTo>
                    <a:pt x="3647" y="1"/>
                  </a:moveTo>
                  <a:lnTo>
                    <a:pt x="169" y="1846"/>
                  </a:lnTo>
                  <a:cubicBezTo>
                    <a:pt x="109" y="1877"/>
                    <a:pt x="51" y="1913"/>
                    <a:pt x="0" y="1952"/>
                  </a:cubicBezTo>
                  <a:lnTo>
                    <a:pt x="8892" y="6589"/>
                  </a:lnTo>
                  <a:lnTo>
                    <a:pt x="12617" y="4746"/>
                  </a:lnTo>
                  <a:lnTo>
                    <a:pt x="3647"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79" name="Google Shape;3679;p39"/>
            <p:cNvSpPr/>
            <p:nvPr/>
          </p:nvSpPr>
          <p:spPr>
            <a:xfrm>
              <a:off x="4113750" y="5133350"/>
              <a:ext cx="232200" cy="339175"/>
            </a:xfrm>
            <a:custGeom>
              <a:avLst/>
              <a:gdLst/>
              <a:ahLst/>
              <a:cxnLst/>
              <a:rect l="l" t="t" r="r" b="b"/>
              <a:pathLst>
                <a:path w="9288" h="13567" extrusionOk="0">
                  <a:moveTo>
                    <a:pt x="9284" y="1"/>
                  </a:moveTo>
                  <a:lnTo>
                    <a:pt x="4836" y="2202"/>
                  </a:lnTo>
                  <a:lnTo>
                    <a:pt x="4836" y="4680"/>
                  </a:lnTo>
                  <a:cubicBezTo>
                    <a:pt x="4836" y="4993"/>
                    <a:pt x="4584" y="5246"/>
                    <a:pt x="4270" y="5246"/>
                  </a:cubicBezTo>
                  <a:cubicBezTo>
                    <a:pt x="3957" y="5246"/>
                    <a:pt x="3707" y="4993"/>
                    <a:pt x="3707" y="4680"/>
                  </a:cubicBezTo>
                  <a:lnTo>
                    <a:pt x="3707" y="2762"/>
                  </a:lnTo>
                  <a:lnTo>
                    <a:pt x="0" y="4593"/>
                  </a:lnTo>
                  <a:lnTo>
                    <a:pt x="0" y="13566"/>
                  </a:lnTo>
                  <a:cubicBezTo>
                    <a:pt x="12" y="13560"/>
                    <a:pt x="24" y="13557"/>
                    <a:pt x="37" y="13551"/>
                  </a:cubicBezTo>
                  <a:lnTo>
                    <a:pt x="8552" y="9236"/>
                  </a:lnTo>
                  <a:cubicBezTo>
                    <a:pt x="9004" y="9010"/>
                    <a:pt x="9287" y="8550"/>
                    <a:pt x="9287" y="8047"/>
                  </a:cubicBezTo>
                  <a:lnTo>
                    <a:pt x="9287" y="52"/>
                  </a:lnTo>
                  <a:cubicBezTo>
                    <a:pt x="9287" y="34"/>
                    <a:pt x="9287" y="19"/>
                    <a:pt x="928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80" name="Google Shape;3680;p39"/>
            <p:cNvSpPr/>
            <p:nvPr/>
          </p:nvSpPr>
          <p:spPr>
            <a:xfrm>
              <a:off x="3998800" y="4993625"/>
              <a:ext cx="334125" cy="168500"/>
            </a:xfrm>
            <a:custGeom>
              <a:avLst/>
              <a:gdLst/>
              <a:ahLst/>
              <a:cxnLst/>
              <a:rect l="l" t="t" r="r" b="b"/>
              <a:pathLst>
                <a:path w="13365" h="6740" extrusionOk="0">
                  <a:moveTo>
                    <a:pt x="4045" y="1"/>
                  </a:moveTo>
                  <a:cubicBezTo>
                    <a:pt x="3833" y="1"/>
                    <a:pt x="3623" y="51"/>
                    <a:pt x="3430" y="151"/>
                  </a:cubicBezTo>
                  <a:lnTo>
                    <a:pt x="0" y="1970"/>
                  </a:lnTo>
                  <a:lnTo>
                    <a:pt x="9013" y="6740"/>
                  </a:lnTo>
                  <a:lnTo>
                    <a:pt x="13364" y="4587"/>
                  </a:lnTo>
                  <a:cubicBezTo>
                    <a:pt x="13298" y="4536"/>
                    <a:pt x="13226" y="4491"/>
                    <a:pt x="13150" y="4454"/>
                  </a:cubicBezTo>
                  <a:lnTo>
                    <a:pt x="4638" y="139"/>
                  </a:lnTo>
                  <a:lnTo>
                    <a:pt x="4635" y="139"/>
                  </a:lnTo>
                  <a:cubicBezTo>
                    <a:pt x="4448" y="47"/>
                    <a:pt x="4246" y="1"/>
                    <a:pt x="404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81" name="Google Shape;3681;p39"/>
            <p:cNvSpPr/>
            <p:nvPr/>
          </p:nvSpPr>
          <p:spPr>
            <a:xfrm>
              <a:off x="3863900" y="5132450"/>
              <a:ext cx="221650" cy="339925"/>
            </a:xfrm>
            <a:custGeom>
              <a:avLst/>
              <a:gdLst/>
              <a:ahLst/>
              <a:cxnLst/>
              <a:rect l="l" t="t" r="r" b="b"/>
              <a:pathLst>
                <a:path w="8866" h="13597" extrusionOk="0">
                  <a:moveTo>
                    <a:pt x="6" y="1"/>
                  </a:moveTo>
                  <a:cubicBezTo>
                    <a:pt x="3" y="25"/>
                    <a:pt x="0" y="52"/>
                    <a:pt x="0" y="76"/>
                  </a:cubicBezTo>
                  <a:lnTo>
                    <a:pt x="0" y="8095"/>
                  </a:lnTo>
                  <a:cubicBezTo>
                    <a:pt x="0" y="8589"/>
                    <a:pt x="274" y="9043"/>
                    <a:pt x="714" y="9269"/>
                  </a:cubicBezTo>
                  <a:lnTo>
                    <a:pt x="8820" y="13572"/>
                  </a:lnTo>
                  <a:lnTo>
                    <a:pt x="8826" y="13575"/>
                  </a:lnTo>
                  <a:lnTo>
                    <a:pt x="8865" y="13596"/>
                  </a:lnTo>
                  <a:lnTo>
                    <a:pt x="8865" y="4620"/>
                  </a:lnTo>
                  <a:lnTo>
                    <a:pt x="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3682" name="Google Shape;3682;p39"/>
          <p:cNvGrpSpPr/>
          <p:nvPr/>
        </p:nvGrpSpPr>
        <p:grpSpPr>
          <a:xfrm>
            <a:off x="5612027" y="2739432"/>
            <a:ext cx="411492" cy="411487"/>
            <a:chOff x="1674750" y="3254050"/>
            <a:chExt cx="294575" cy="295375"/>
          </a:xfrm>
        </p:grpSpPr>
        <p:sp>
          <p:nvSpPr>
            <p:cNvPr id="3683" name="Google Shape;3683;p39"/>
            <p:cNvSpPr/>
            <p:nvPr/>
          </p:nvSpPr>
          <p:spPr>
            <a:xfrm>
              <a:off x="1691275" y="3351700"/>
              <a:ext cx="278050" cy="197725"/>
            </a:xfrm>
            <a:custGeom>
              <a:avLst/>
              <a:gdLst/>
              <a:ahLst/>
              <a:cxnLst/>
              <a:rect l="l" t="t" r="r" b="b"/>
              <a:pathLst>
                <a:path w="11122" h="7909" extrusionOk="0">
                  <a:moveTo>
                    <a:pt x="10535" y="0"/>
                  </a:moveTo>
                  <a:cubicBezTo>
                    <a:pt x="10489" y="0"/>
                    <a:pt x="10442" y="10"/>
                    <a:pt x="10397" y="33"/>
                  </a:cubicBezTo>
                  <a:cubicBezTo>
                    <a:pt x="10208" y="64"/>
                    <a:pt x="10114" y="253"/>
                    <a:pt x="10177" y="474"/>
                  </a:cubicBezTo>
                  <a:cubicBezTo>
                    <a:pt x="10334" y="978"/>
                    <a:pt x="10429" y="1482"/>
                    <a:pt x="10429" y="1986"/>
                  </a:cubicBezTo>
                  <a:cubicBezTo>
                    <a:pt x="10429" y="4885"/>
                    <a:pt x="8066" y="7247"/>
                    <a:pt x="5199" y="7247"/>
                  </a:cubicBezTo>
                  <a:cubicBezTo>
                    <a:pt x="3561" y="7247"/>
                    <a:pt x="2017" y="6397"/>
                    <a:pt x="1072" y="5137"/>
                  </a:cubicBezTo>
                  <a:lnTo>
                    <a:pt x="1733" y="5137"/>
                  </a:lnTo>
                  <a:cubicBezTo>
                    <a:pt x="1922" y="5137"/>
                    <a:pt x="2080" y="4979"/>
                    <a:pt x="2080" y="4790"/>
                  </a:cubicBezTo>
                  <a:cubicBezTo>
                    <a:pt x="2080" y="4601"/>
                    <a:pt x="1922" y="4443"/>
                    <a:pt x="1733" y="4443"/>
                  </a:cubicBezTo>
                  <a:lnTo>
                    <a:pt x="347" y="4443"/>
                  </a:lnTo>
                  <a:cubicBezTo>
                    <a:pt x="158" y="4443"/>
                    <a:pt x="1" y="4601"/>
                    <a:pt x="1" y="4790"/>
                  </a:cubicBezTo>
                  <a:lnTo>
                    <a:pt x="1" y="6176"/>
                  </a:lnTo>
                  <a:cubicBezTo>
                    <a:pt x="1" y="6365"/>
                    <a:pt x="158" y="6523"/>
                    <a:pt x="347" y="6523"/>
                  </a:cubicBezTo>
                  <a:cubicBezTo>
                    <a:pt x="536" y="6523"/>
                    <a:pt x="694" y="6365"/>
                    <a:pt x="694" y="6176"/>
                  </a:cubicBezTo>
                  <a:lnTo>
                    <a:pt x="694" y="5767"/>
                  </a:lnTo>
                  <a:cubicBezTo>
                    <a:pt x="1796" y="7090"/>
                    <a:pt x="3466" y="7909"/>
                    <a:pt x="5199" y="7909"/>
                  </a:cubicBezTo>
                  <a:cubicBezTo>
                    <a:pt x="8412" y="7909"/>
                    <a:pt x="11122" y="5231"/>
                    <a:pt x="11122" y="1986"/>
                  </a:cubicBezTo>
                  <a:cubicBezTo>
                    <a:pt x="11122" y="1419"/>
                    <a:pt x="10996" y="820"/>
                    <a:pt x="10838" y="222"/>
                  </a:cubicBezTo>
                  <a:cubicBezTo>
                    <a:pt x="10814" y="102"/>
                    <a:pt x="10681" y="0"/>
                    <a:pt x="1053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4" name="Google Shape;3684;p39"/>
            <p:cNvSpPr/>
            <p:nvPr/>
          </p:nvSpPr>
          <p:spPr>
            <a:xfrm>
              <a:off x="1674750" y="3254050"/>
              <a:ext cx="277250" cy="197900"/>
            </a:xfrm>
            <a:custGeom>
              <a:avLst/>
              <a:gdLst/>
              <a:ahLst/>
              <a:cxnLst/>
              <a:rect l="l" t="t" r="r" b="b"/>
              <a:pathLst>
                <a:path w="11090" h="7916" extrusionOk="0">
                  <a:moveTo>
                    <a:pt x="5891" y="1"/>
                  </a:moveTo>
                  <a:cubicBezTo>
                    <a:pt x="2678" y="1"/>
                    <a:pt x="0" y="2679"/>
                    <a:pt x="0" y="5892"/>
                  </a:cubicBezTo>
                  <a:cubicBezTo>
                    <a:pt x="0" y="6491"/>
                    <a:pt x="126" y="7089"/>
                    <a:pt x="284" y="7656"/>
                  </a:cubicBezTo>
                  <a:cubicBezTo>
                    <a:pt x="310" y="7842"/>
                    <a:pt x="448" y="7916"/>
                    <a:pt x="604" y="7916"/>
                  </a:cubicBezTo>
                  <a:cubicBezTo>
                    <a:pt x="633" y="7916"/>
                    <a:pt x="663" y="7913"/>
                    <a:pt x="693" y="7908"/>
                  </a:cubicBezTo>
                  <a:cubicBezTo>
                    <a:pt x="882" y="7877"/>
                    <a:pt x="977" y="7656"/>
                    <a:pt x="945" y="7467"/>
                  </a:cubicBezTo>
                  <a:cubicBezTo>
                    <a:pt x="788" y="6963"/>
                    <a:pt x="662" y="6459"/>
                    <a:pt x="662" y="5892"/>
                  </a:cubicBezTo>
                  <a:cubicBezTo>
                    <a:pt x="662" y="3025"/>
                    <a:pt x="3025" y="662"/>
                    <a:pt x="5891" y="662"/>
                  </a:cubicBezTo>
                  <a:cubicBezTo>
                    <a:pt x="7561" y="662"/>
                    <a:pt x="9105" y="1481"/>
                    <a:pt x="10050" y="2742"/>
                  </a:cubicBezTo>
                  <a:lnTo>
                    <a:pt x="9357" y="2742"/>
                  </a:lnTo>
                  <a:cubicBezTo>
                    <a:pt x="9168" y="2742"/>
                    <a:pt x="9010" y="2899"/>
                    <a:pt x="9010" y="3088"/>
                  </a:cubicBezTo>
                  <a:cubicBezTo>
                    <a:pt x="9010" y="3309"/>
                    <a:pt x="9168" y="3466"/>
                    <a:pt x="9357" y="3466"/>
                  </a:cubicBezTo>
                  <a:lnTo>
                    <a:pt x="10743" y="3466"/>
                  </a:lnTo>
                  <a:cubicBezTo>
                    <a:pt x="10932" y="3466"/>
                    <a:pt x="11090" y="3309"/>
                    <a:pt x="11090" y="3088"/>
                  </a:cubicBezTo>
                  <a:lnTo>
                    <a:pt x="11090" y="1733"/>
                  </a:lnTo>
                  <a:cubicBezTo>
                    <a:pt x="11090" y="1513"/>
                    <a:pt x="10932" y="1355"/>
                    <a:pt x="10743" y="1355"/>
                  </a:cubicBezTo>
                  <a:cubicBezTo>
                    <a:pt x="10554" y="1355"/>
                    <a:pt x="10397" y="1513"/>
                    <a:pt x="10397" y="1733"/>
                  </a:cubicBezTo>
                  <a:lnTo>
                    <a:pt x="10397" y="2111"/>
                  </a:lnTo>
                  <a:cubicBezTo>
                    <a:pt x="9294" y="820"/>
                    <a:pt x="7624" y="1"/>
                    <a:pt x="589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5" name="Google Shape;3685;p39"/>
            <p:cNvSpPr/>
            <p:nvPr/>
          </p:nvSpPr>
          <p:spPr>
            <a:xfrm>
              <a:off x="1727500" y="3306825"/>
              <a:ext cx="189075" cy="189050"/>
            </a:xfrm>
            <a:custGeom>
              <a:avLst/>
              <a:gdLst/>
              <a:ahLst/>
              <a:cxnLst/>
              <a:rect l="l" t="t" r="r" b="b"/>
              <a:pathLst>
                <a:path w="7563" h="7562" extrusionOk="0">
                  <a:moveTo>
                    <a:pt x="3750" y="2048"/>
                  </a:moveTo>
                  <a:cubicBezTo>
                    <a:pt x="3939" y="2048"/>
                    <a:pt x="4097" y="2206"/>
                    <a:pt x="4097" y="2426"/>
                  </a:cubicBezTo>
                  <a:lnTo>
                    <a:pt x="4097" y="3435"/>
                  </a:lnTo>
                  <a:lnTo>
                    <a:pt x="4475" y="3435"/>
                  </a:lnTo>
                  <a:cubicBezTo>
                    <a:pt x="4664" y="3435"/>
                    <a:pt x="4821" y="3592"/>
                    <a:pt x="4821" y="3781"/>
                  </a:cubicBezTo>
                  <a:cubicBezTo>
                    <a:pt x="4821" y="4002"/>
                    <a:pt x="4664" y="4159"/>
                    <a:pt x="4475" y="4159"/>
                  </a:cubicBezTo>
                  <a:lnTo>
                    <a:pt x="3750" y="4159"/>
                  </a:lnTo>
                  <a:cubicBezTo>
                    <a:pt x="3561" y="4159"/>
                    <a:pt x="3403" y="4002"/>
                    <a:pt x="3403" y="3781"/>
                  </a:cubicBezTo>
                  <a:lnTo>
                    <a:pt x="3403" y="2426"/>
                  </a:lnTo>
                  <a:cubicBezTo>
                    <a:pt x="3403" y="2206"/>
                    <a:pt x="3561" y="2048"/>
                    <a:pt x="3750" y="2048"/>
                  </a:cubicBezTo>
                  <a:close/>
                  <a:moveTo>
                    <a:pt x="3435" y="0"/>
                  </a:moveTo>
                  <a:cubicBezTo>
                    <a:pt x="2647" y="95"/>
                    <a:pt x="1923" y="410"/>
                    <a:pt x="1356" y="883"/>
                  </a:cubicBezTo>
                  <a:lnTo>
                    <a:pt x="2049" y="1576"/>
                  </a:lnTo>
                  <a:cubicBezTo>
                    <a:pt x="2175" y="1702"/>
                    <a:pt x="2175" y="1954"/>
                    <a:pt x="2049" y="2048"/>
                  </a:cubicBezTo>
                  <a:cubicBezTo>
                    <a:pt x="1986" y="2111"/>
                    <a:pt x="1899" y="2143"/>
                    <a:pt x="1812" y="2143"/>
                  </a:cubicBezTo>
                  <a:cubicBezTo>
                    <a:pt x="1726" y="2143"/>
                    <a:pt x="1639" y="2111"/>
                    <a:pt x="1576" y="2048"/>
                  </a:cubicBezTo>
                  <a:lnTo>
                    <a:pt x="883" y="1355"/>
                  </a:lnTo>
                  <a:cubicBezTo>
                    <a:pt x="410" y="1922"/>
                    <a:pt x="95" y="2647"/>
                    <a:pt x="1" y="3435"/>
                  </a:cubicBezTo>
                  <a:lnTo>
                    <a:pt x="1041" y="3435"/>
                  </a:lnTo>
                  <a:cubicBezTo>
                    <a:pt x="1230" y="3435"/>
                    <a:pt x="1387" y="3592"/>
                    <a:pt x="1387" y="3781"/>
                  </a:cubicBezTo>
                  <a:cubicBezTo>
                    <a:pt x="1387" y="3970"/>
                    <a:pt x="1230" y="4128"/>
                    <a:pt x="1041" y="4128"/>
                  </a:cubicBezTo>
                  <a:lnTo>
                    <a:pt x="1" y="4128"/>
                  </a:lnTo>
                  <a:cubicBezTo>
                    <a:pt x="95" y="4915"/>
                    <a:pt x="410" y="5640"/>
                    <a:pt x="883" y="6238"/>
                  </a:cubicBezTo>
                  <a:lnTo>
                    <a:pt x="1576" y="5514"/>
                  </a:lnTo>
                  <a:cubicBezTo>
                    <a:pt x="1639" y="5451"/>
                    <a:pt x="1734" y="5419"/>
                    <a:pt x="1824" y="5419"/>
                  </a:cubicBezTo>
                  <a:cubicBezTo>
                    <a:pt x="1915" y="5419"/>
                    <a:pt x="2001" y="5451"/>
                    <a:pt x="2049" y="5514"/>
                  </a:cubicBezTo>
                  <a:cubicBezTo>
                    <a:pt x="2175" y="5640"/>
                    <a:pt x="2175" y="5860"/>
                    <a:pt x="2049" y="5986"/>
                  </a:cubicBezTo>
                  <a:lnTo>
                    <a:pt x="1356" y="6711"/>
                  </a:lnTo>
                  <a:cubicBezTo>
                    <a:pt x="1923" y="7184"/>
                    <a:pt x="2647" y="7499"/>
                    <a:pt x="3435" y="7562"/>
                  </a:cubicBezTo>
                  <a:lnTo>
                    <a:pt x="3435" y="6553"/>
                  </a:lnTo>
                  <a:cubicBezTo>
                    <a:pt x="3435" y="6333"/>
                    <a:pt x="3592" y="6175"/>
                    <a:pt x="3781" y="6175"/>
                  </a:cubicBezTo>
                  <a:cubicBezTo>
                    <a:pt x="4002" y="6175"/>
                    <a:pt x="4160" y="6333"/>
                    <a:pt x="4160" y="6553"/>
                  </a:cubicBezTo>
                  <a:lnTo>
                    <a:pt x="4160" y="7562"/>
                  </a:lnTo>
                  <a:cubicBezTo>
                    <a:pt x="4947" y="7499"/>
                    <a:pt x="5640" y="7184"/>
                    <a:pt x="6239" y="6711"/>
                  </a:cubicBezTo>
                  <a:lnTo>
                    <a:pt x="5514" y="5986"/>
                  </a:lnTo>
                  <a:cubicBezTo>
                    <a:pt x="5420" y="5860"/>
                    <a:pt x="5420" y="5640"/>
                    <a:pt x="5514" y="5514"/>
                  </a:cubicBezTo>
                  <a:cubicBezTo>
                    <a:pt x="5577" y="5451"/>
                    <a:pt x="5672" y="5419"/>
                    <a:pt x="5762" y="5419"/>
                  </a:cubicBezTo>
                  <a:cubicBezTo>
                    <a:pt x="5853" y="5419"/>
                    <a:pt x="5940" y="5451"/>
                    <a:pt x="5987" y="5514"/>
                  </a:cubicBezTo>
                  <a:lnTo>
                    <a:pt x="6711" y="6238"/>
                  </a:lnTo>
                  <a:cubicBezTo>
                    <a:pt x="7184" y="5640"/>
                    <a:pt x="7499" y="4915"/>
                    <a:pt x="7562" y="4128"/>
                  </a:cubicBezTo>
                  <a:lnTo>
                    <a:pt x="6554" y="4128"/>
                  </a:lnTo>
                  <a:cubicBezTo>
                    <a:pt x="6365" y="4128"/>
                    <a:pt x="6207" y="3970"/>
                    <a:pt x="6207" y="3781"/>
                  </a:cubicBezTo>
                  <a:cubicBezTo>
                    <a:pt x="6207" y="3592"/>
                    <a:pt x="6365" y="3435"/>
                    <a:pt x="6554" y="3435"/>
                  </a:cubicBezTo>
                  <a:lnTo>
                    <a:pt x="7562" y="3435"/>
                  </a:lnTo>
                  <a:cubicBezTo>
                    <a:pt x="7499" y="2647"/>
                    <a:pt x="7184" y="1922"/>
                    <a:pt x="6711" y="1355"/>
                  </a:cubicBezTo>
                  <a:lnTo>
                    <a:pt x="5987" y="2048"/>
                  </a:lnTo>
                  <a:cubicBezTo>
                    <a:pt x="5940" y="2111"/>
                    <a:pt x="5853" y="2143"/>
                    <a:pt x="5762" y="2143"/>
                  </a:cubicBezTo>
                  <a:cubicBezTo>
                    <a:pt x="5672" y="2143"/>
                    <a:pt x="5577" y="2111"/>
                    <a:pt x="5514" y="2048"/>
                  </a:cubicBezTo>
                  <a:cubicBezTo>
                    <a:pt x="5420" y="1922"/>
                    <a:pt x="5420" y="1702"/>
                    <a:pt x="5514" y="1576"/>
                  </a:cubicBezTo>
                  <a:lnTo>
                    <a:pt x="6239" y="883"/>
                  </a:lnTo>
                  <a:cubicBezTo>
                    <a:pt x="5640" y="410"/>
                    <a:pt x="4947" y="95"/>
                    <a:pt x="4160" y="0"/>
                  </a:cubicBezTo>
                  <a:lnTo>
                    <a:pt x="4160" y="1040"/>
                  </a:lnTo>
                  <a:cubicBezTo>
                    <a:pt x="4160" y="1229"/>
                    <a:pt x="4002" y="1387"/>
                    <a:pt x="3781" y="1387"/>
                  </a:cubicBezTo>
                  <a:cubicBezTo>
                    <a:pt x="3592" y="1387"/>
                    <a:pt x="3435" y="1229"/>
                    <a:pt x="3435" y="1040"/>
                  </a:cubicBezTo>
                  <a:lnTo>
                    <a:pt x="34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86" name="Google Shape;3686;p39"/>
          <p:cNvGrpSpPr/>
          <p:nvPr/>
        </p:nvGrpSpPr>
        <p:grpSpPr>
          <a:xfrm>
            <a:off x="5612035" y="2015006"/>
            <a:ext cx="411476" cy="411476"/>
            <a:chOff x="3497300" y="3227275"/>
            <a:chExt cx="296175" cy="296175"/>
          </a:xfrm>
        </p:grpSpPr>
        <p:sp>
          <p:nvSpPr>
            <p:cNvPr id="3687" name="Google Shape;3687;p39"/>
            <p:cNvSpPr/>
            <p:nvPr/>
          </p:nvSpPr>
          <p:spPr>
            <a:xfrm>
              <a:off x="3609925" y="3339900"/>
              <a:ext cx="69350" cy="68550"/>
            </a:xfrm>
            <a:custGeom>
              <a:avLst/>
              <a:gdLst/>
              <a:ahLst/>
              <a:cxnLst/>
              <a:rect l="l" t="t" r="r" b="b"/>
              <a:pathLst>
                <a:path w="2774" h="2742" extrusionOk="0">
                  <a:moveTo>
                    <a:pt x="1387" y="1"/>
                  </a:moveTo>
                  <a:cubicBezTo>
                    <a:pt x="631" y="1"/>
                    <a:pt x="1" y="631"/>
                    <a:pt x="1" y="1355"/>
                  </a:cubicBezTo>
                  <a:cubicBezTo>
                    <a:pt x="1" y="2112"/>
                    <a:pt x="631" y="2742"/>
                    <a:pt x="1387" y="2742"/>
                  </a:cubicBezTo>
                  <a:cubicBezTo>
                    <a:pt x="2143" y="2742"/>
                    <a:pt x="2773" y="2112"/>
                    <a:pt x="2773" y="1355"/>
                  </a:cubicBezTo>
                  <a:cubicBezTo>
                    <a:pt x="2773" y="631"/>
                    <a:pt x="2143" y="1"/>
                    <a:pt x="13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8" name="Google Shape;3688;p39"/>
            <p:cNvSpPr/>
            <p:nvPr/>
          </p:nvSpPr>
          <p:spPr>
            <a:xfrm>
              <a:off x="3531175" y="3227275"/>
              <a:ext cx="86650" cy="86675"/>
            </a:xfrm>
            <a:custGeom>
              <a:avLst/>
              <a:gdLst/>
              <a:ahLst/>
              <a:cxnLst/>
              <a:rect l="l" t="t" r="r" b="b"/>
              <a:pathLst>
                <a:path w="3466" h="3467" extrusionOk="0">
                  <a:moveTo>
                    <a:pt x="1733" y="1"/>
                  </a:moveTo>
                  <a:cubicBezTo>
                    <a:pt x="788" y="1"/>
                    <a:pt x="0" y="788"/>
                    <a:pt x="0" y="1733"/>
                  </a:cubicBezTo>
                  <a:cubicBezTo>
                    <a:pt x="0" y="2678"/>
                    <a:pt x="788" y="3466"/>
                    <a:pt x="1733" y="3466"/>
                  </a:cubicBezTo>
                  <a:cubicBezTo>
                    <a:pt x="2741" y="3466"/>
                    <a:pt x="3466" y="2678"/>
                    <a:pt x="3466" y="1733"/>
                  </a:cubicBezTo>
                  <a:cubicBezTo>
                    <a:pt x="3466" y="788"/>
                    <a:pt x="2678" y="1"/>
                    <a:pt x="17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9" name="Google Shape;3689;p39"/>
            <p:cNvSpPr/>
            <p:nvPr/>
          </p:nvSpPr>
          <p:spPr>
            <a:xfrm>
              <a:off x="3670575" y="3227275"/>
              <a:ext cx="86675" cy="86675"/>
            </a:xfrm>
            <a:custGeom>
              <a:avLst/>
              <a:gdLst/>
              <a:ahLst/>
              <a:cxnLst/>
              <a:rect l="l" t="t" r="r" b="b"/>
              <a:pathLst>
                <a:path w="3467" h="3467" extrusionOk="0">
                  <a:moveTo>
                    <a:pt x="1733" y="1"/>
                  </a:moveTo>
                  <a:cubicBezTo>
                    <a:pt x="788" y="1"/>
                    <a:pt x="1" y="788"/>
                    <a:pt x="1" y="1733"/>
                  </a:cubicBezTo>
                  <a:cubicBezTo>
                    <a:pt x="1" y="2678"/>
                    <a:pt x="788" y="3466"/>
                    <a:pt x="1733" y="3466"/>
                  </a:cubicBezTo>
                  <a:cubicBezTo>
                    <a:pt x="2679" y="3466"/>
                    <a:pt x="3466" y="2678"/>
                    <a:pt x="3466" y="1733"/>
                  </a:cubicBezTo>
                  <a:cubicBezTo>
                    <a:pt x="3466" y="788"/>
                    <a:pt x="2679" y="1"/>
                    <a:pt x="17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0" name="Google Shape;3690;p39"/>
            <p:cNvSpPr/>
            <p:nvPr/>
          </p:nvSpPr>
          <p:spPr>
            <a:xfrm>
              <a:off x="3622525" y="3421825"/>
              <a:ext cx="41775" cy="25225"/>
            </a:xfrm>
            <a:custGeom>
              <a:avLst/>
              <a:gdLst/>
              <a:ahLst/>
              <a:cxnLst/>
              <a:rect l="l" t="t" r="r" b="b"/>
              <a:pathLst>
                <a:path w="1671" h="1009" extrusionOk="0">
                  <a:moveTo>
                    <a:pt x="1" y="0"/>
                  </a:moveTo>
                  <a:lnTo>
                    <a:pt x="851" y="1008"/>
                  </a:lnTo>
                  <a:lnTo>
                    <a:pt x="1671" y="0"/>
                  </a:lnTo>
                  <a:lnTo>
                    <a:pt x="1671" y="0"/>
                  </a:lnTo>
                  <a:cubicBezTo>
                    <a:pt x="1450" y="126"/>
                    <a:pt x="1167" y="158"/>
                    <a:pt x="851" y="158"/>
                  </a:cubicBezTo>
                  <a:cubicBezTo>
                    <a:pt x="568" y="158"/>
                    <a:pt x="284" y="95"/>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1" name="Google Shape;3691;p39"/>
            <p:cNvSpPr/>
            <p:nvPr/>
          </p:nvSpPr>
          <p:spPr>
            <a:xfrm>
              <a:off x="3566600" y="3416300"/>
              <a:ext cx="70125" cy="106350"/>
            </a:xfrm>
            <a:custGeom>
              <a:avLst/>
              <a:gdLst/>
              <a:ahLst/>
              <a:cxnLst/>
              <a:rect l="l" t="t" r="r" b="b"/>
              <a:pathLst>
                <a:path w="2805" h="4254" extrusionOk="0">
                  <a:moveTo>
                    <a:pt x="1261" y="1"/>
                  </a:moveTo>
                  <a:cubicBezTo>
                    <a:pt x="474" y="599"/>
                    <a:pt x="1" y="1513"/>
                    <a:pt x="1" y="2490"/>
                  </a:cubicBezTo>
                  <a:lnTo>
                    <a:pt x="1" y="3907"/>
                  </a:lnTo>
                  <a:cubicBezTo>
                    <a:pt x="1" y="4096"/>
                    <a:pt x="158" y="4254"/>
                    <a:pt x="379" y="4254"/>
                  </a:cubicBezTo>
                  <a:lnTo>
                    <a:pt x="2805" y="4254"/>
                  </a:lnTo>
                  <a:lnTo>
                    <a:pt x="2805" y="1891"/>
                  </a:lnTo>
                  <a:lnTo>
                    <a:pt x="126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2" name="Google Shape;3692;p39"/>
            <p:cNvSpPr/>
            <p:nvPr/>
          </p:nvSpPr>
          <p:spPr>
            <a:xfrm>
              <a:off x="3653250" y="3417100"/>
              <a:ext cx="70125" cy="106350"/>
            </a:xfrm>
            <a:custGeom>
              <a:avLst/>
              <a:gdLst/>
              <a:ahLst/>
              <a:cxnLst/>
              <a:rect l="l" t="t" r="r" b="b"/>
              <a:pathLst>
                <a:path w="2805" h="4254" extrusionOk="0">
                  <a:moveTo>
                    <a:pt x="1544" y="0"/>
                  </a:moveTo>
                  <a:lnTo>
                    <a:pt x="1" y="1890"/>
                  </a:lnTo>
                  <a:lnTo>
                    <a:pt x="1" y="4253"/>
                  </a:lnTo>
                  <a:lnTo>
                    <a:pt x="2458" y="4253"/>
                  </a:lnTo>
                  <a:cubicBezTo>
                    <a:pt x="2647" y="4253"/>
                    <a:pt x="2804" y="4096"/>
                    <a:pt x="2804" y="3907"/>
                  </a:cubicBezTo>
                  <a:lnTo>
                    <a:pt x="2804" y="2489"/>
                  </a:lnTo>
                  <a:cubicBezTo>
                    <a:pt x="2773" y="1481"/>
                    <a:pt x="2300" y="567"/>
                    <a:pt x="154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3" name="Google Shape;3693;p39"/>
            <p:cNvSpPr/>
            <p:nvPr/>
          </p:nvSpPr>
          <p:spPr>
            <a:xfrm>
              <a:off x="3655625" y="3310775"/>
              <a:ext cx="137850" cy="108700"/>
            </a:xfrm>
            <a:custGeom>
              <a:avLst/>
              <a:gdLst/>
              <a:ahLst/>
              <a:cxnLst/>
              <a:rect l="l" t="t" r="r" b="b"/>
              <a:pathLst>
                <a:path w="5514" h="4348" extrusionOk="0">
                  <a:moveTo>
                    <a:pt x="3686" y="1512"/>
                  </a:moveTo>
                  <a:cubicBezTo>
                    <a:pt x="3907" y="1512"/>
                    <a:pt x="4064" y="1670"/>
                    <a:pt x="4064" y="1859"/>
                  </a:cubicBezTo>
                  <a:cubicBezTo>
                    <a:pt x="4064" y="2048"/>
                    <a:pt x="3907" y="2205"/>
                    <a:pt x="3686" y="2205"/>
                  </a:cubicBezTo>
                  <a:lnTo>
                    <a:pt x="2993" y="2205"/>
                  </a:lnTo>
                  <a:cubicBezTo>
                    <a:pt x="2804" y="2205"/>
                    <a:pt x="2646" y="2048"/>
                    <a:pt x="2646" y="1859"/>
                  </a:cubicBezTo>
                  <a:cubicBezTo>
                    <a:pt x="2646" y="1670"/>
                    <a:pt x="2804" y="1512"/>
                    <a:pt x="2993" y="1512"/>
                  </a:cubicBezTo>
                  <a:close/>
                  <a:moveTo>
                    <a:pt x="4127" y="0"/>
                  </a:moveTo>
                  <a:cubicBezTo>
                    <a:pt x="3686" y="536"/>
                    <a:pt x="3056" y="851"/>
                    <a:pt x="2331" y="851"/>
                  </a:cubicBezTo>
                  <a:cubicBezTo>
                    <a:pt x="1607" y="851"/>
                    <a:pt x="977" y="504"/>
                    <a:pt x="536" y="63"/>
                  </a:cubicBezTo>
                  <a:cubicBezTo>
                    <a:pt x="347" y="221"/>
                    <a:pt x="158" y="378"/>
                    <a:pt x="0" y="567"/>
                  </a:cubicBezTo>
                  <a:cubicBezTo>
                    <a:pt x="945" y="756"/>
                    <a:pt x="1638" y="1575"/>
                    <a:pt x="1638" y="2615"/>
                  </a:cubicBezTo>
                  <a:cubicBezTo>
                    <a:pt x="1638" y="2930"/>
                    <a:pt x="1575" y="3214"/>
                    <a:pt x="1449" y="3466"/>
                  </a:cubicBezTo>
                  <a:cubicBezTo>
                    <a:pt x="1859" y="3718"/>
                    <a:pt x="2205" y="4001"/>
                    <a:pt x="2520" y="4348"/>
                  </a:cubicBezTo>
                  <a:lnTo>
                    <a:pt x="5167" y="4348"/>
                  </a:lnTo>
                  <a:cubicBezTo>
                    <a:pt x="5356" y="4348"/>
                    <a:pt x="5513" y="4190"/>
                    <a:pt x="5513" y="4001"/>
                  </a:cubicBezTo>
                  <a:lnTo>
                    <a:pt x="5513" y="2615"/>
                  </a:lnTo>
                  <a:cubicBezTo>
                    <a:pt x="5482" y="1512"/>
                    <a:pt x="4915" y="567"/>
                    <a:pt x="412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4" name="Google Shape;3694;p39"/>
            <p:cNvSpPr/>
            <p:nvPr/>
          </p:nvSpPr>
          <p:spPr>
            <a:xfrm>
              <a:off x="3497300" y="3309975"/>
              <a:ext cx="136275" cy="108725"/>
            </a:xfrm>
            <a:custGeom>
              <a:avLst/>
              <a:gdLst/>
              <a:ahLst/>
              <a:cxnLst/>
              <a:rect l="l" t="t" r="r" b="b"/>
              <a:pathLst>
                <a:path w="5451" h="4349" extrusionOk="0">
                  <a:moveTo>
                    <a:pt x="2426" y="1544"/>
                  </a:moveTo>
                  <a:cubicBezTo>
                    <a:pt x="2615" y="1544"/>
                    <a:pt x="2773" y="1702"/>
                    <a:pt x="2773" y="1891"/>
                  </a:cubicBezTo>
                  <a:cubicBezTo>
                    <a:pt x="2773" y="2080"/>
                    <a:pt x="2615" y="2237"/>
                    <a:pt x="2426" y="2237"/>
                  </a:cubicBezTo>
                  <a:lnTo>
                    <a:pt x="1733" y="2237"/>
                  </a:lnTo>
                  <a:cubicBezTo>
                    <a:pt x="1513" y="2237"/>
                    <a:pt x="1355" y="2080"/>
                    <a:pt x="1355" y="1891"/>
                  </a:cubicBezTo>
                  <a:cubicBezTo>
                    <a:pt x="1355" y="1702"/>
                    <a:pt x="1513" y="1544"/>
                    <a:pt x="1733" y="1544"/>
                  </a:cubicBezTo>
                  <a:close/>
                  <a:moveTo>
                    <a:pt x="1324" y="1"/>
                  </a:moveTo>
                  <a:cubicBezTo>
                    <a:pt x="536" y="568"/>
                    <a:pt x="1" y="1513"/>
                    <a:pt x="1" y="2552"/>
                  </a:cubicBezTo>
                  <a:lnTo>
                    <a:pt x="1" y="3939"/>
                  </a:lnTo>
                  <a:cubicBezTo>
                    <a:pt x="1" y="4191"/>
                    <a:pt x="95" y="4348"/>
                    <a:pt x="316" y="4348"/>
                  </a:cubicBezTo>
                  <a:lnTo>
                    <a:pt x="2930" y="4348"/>
                  </a:lnTo>
                  <a:cubicBezTo>
                    <a:pt x="3214" y="3970"/>
                    <a:pt x="3561" y="3655"/>
                    <a:pt x="4002" y="3466"/>
                  </a:cubicBezTo>
                  <a:cubicBezTo>
                    <a:pt x="3876" y="3183"/>
                    <a:pt x="3813" y="2930"/>
                    <a:pt x="3813" y="2615"/>
                  </a:cubicBezTo>
                  <a:cubicBezTo>
                    <a:pt x="3813" y="1607"/>
                    <a:pt x="4506" y="757"/>
                    <a:pt x="5451" y="568"/>
                  </a:cubicBezTo>
                  <a:cubicBezTo>
                    <a:pt x="5293" y="347"/>
                    <a:pt x="5104" y="190"/>
                    <a:pt x="4915" y="32"/>
                  </a:cubicBezTo>
                  <a:cubicBezTo>
                    <a:pt x="4474" y="505"/>
                    <a:pt x="3844" y="820"/>
                    <a:pt x="3151" y="820"/>
                  </a:cubicBezTo>
                  <a:cubicBezTo>
                    <a:pt x="2426" y="820"/>
                    <a:pt x="1796" y="505"/>
                    <a:pt x="13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95" name="Google Shape;3695;p39"/>
          <p:cNvGrpSpPr/>
          <p:nvPr/>
        </p:nvGrpSpPr>
        <p:grpSpPr>
          <a:xfrm>
            <a:off x="5612029" y="3462219"/>
            <a:ext cx="411488" cy="421775"/>
            <a:chOff x="-37804925" y="3953450"/>
            <a:chExt cx="315075" cy="318225"/>
          </a:xfrm>
        </p:grpSpPr>
        <p:sp>
          <p:nvSpPr>
            <p:cNvPr id="3696" name="Google Shape;3696;p39"/>
            <p:cNvSpPr/>
            <p:nvPr/>
          </p:nvSpPr>
          <p:spPr>
            <a:xfrm>
              <a:off x="-37614300" y="3955025"/>
              <a:ext cx="124450" cy="186200"/>
            </a:xfrm>
            <a:custGeom>
              <a:avLst/>
              <a:gdLst/>
              <a:ahLst/>
              <a:cxnLst/>
              <a:rect l="l" t="t" r="r" b="b"/>
              <a:pathLst>
                <a:path w="4978" h="7448" extrusionOk="0">
                  <a:moveTo>
                    <a:pt x="2489" y="820"/>
                  </a:moveTo>
                  <a:cubicBezTo>
                    <a:pt x="3403" y="820"/>
                    <a:pt x="4127" y="1576"/>
                    <a:pt x="4127" y="2490"/>
                  </a:cubicBezTo>
                  <a:cubicBezTo>
                    <a:pt x="4127" y="3372"/>
                    <a:pt x="3403" y="4128"/>
                    <a:pt x="2489" y="4128"/>
                  </a:cubicBezTo>
                  <a:cubicBezTo>
                    <a:pt x="1575" y="4128"/>
                    <a:pt x="819" y="3372"/>
                    <a:pt x="819" y="2490"/>
                  </a:cubicBezTo>
                  <a:cubicBezTo>
                    <a:pt x="819" y="1576"/>
                    <a:pt x="1575" y="820"/>
                    <a:pt x="2489" y="820"/>
                  </a:cubicBezTo>
                  <a:close/>
                  <a:moveTo>
                    <a:pt x="2489" y="1"/>
                  </a:moveTo>
                  <a:cubicBezTo>
                    <a:pt x="1103" y="1"/>
                    <a:pt x="0" y="1104"/>
                    <a:pt x="0" y="2490"/>
                  </a:cubicBezTo>
                  <a:cubicBezTo>
                    <a:pt x="0" y="3214"/>
                    <a:pt x="315" y="3845"/>
                    <a:pt x="819" y="4317"/>
                  </a:cubicBezTo>
                  <a:lnTo>
                    <a:pt x="819" y="7058"/>
                  </a:lnTo>
                  <a:cubicBezTo>
                    <a:pt x="819" y="7287"/>
                    <a:pt x="1012" y="7448"/>
                    <a:pt x="1225" y="7448"/>
                  </a:cubicBezTo>
                  <a:cubicBezTo>
                    <a:pt x="1334" y="7448"/>
                    <a:pt x="1448" y="7406"/>
                    <a:pt x="1544" y="7310"/>
                  </a:cubicBezTo>
                  <a:lnTo>
                    <a:pt x="2489" y="6365"/>
                  </a:lnTo>
                  <a:lnTo>
                    <a:pt x="3434" y="7310"/>
                  </a:lnTo>
                  <a:cubicBezTo>
                    <a:pt x="3530" y="7406"/>
                    <a:pt x="3640" y="7448"/>
                    <a:pt x="3744" y="7448"/>
                  </a:cubicBezTo>
                  <a:cubicBezTo>
                    <a:pt x="3948" y="7448"/>
                    <a:pt x="4127" y="7287"/>
                    <a:pt x="4127" y="7058"/>
                  </a:cubicBezTo>
                  <a:lnTo>
                    <a:pt x="4127" y="4317"/>
                  </a:lnTo>
                  <a:cubicBezTo>
                    <a:pt x="4663" y="3845"/>
                    <a:pt x="4978" y="3214"/>
                    <a:pt x="4978" y="2490"/>
                  </a:cubicBezTo>
                  <a:cubicBezTo>
                    <a:pt x="4978" y="1104"/>
                    <a:pt x="3875" y="1"/>
                    <a:pt x="248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7" name="Google Shape;3697;p39"/>
            <p:cNvSpPr/>
            <p:nvPr/>
          </p:nvSpPr>
          <p:spPr>
            <a:xfrm>
              <a:off x="-37761600" y="4230700"/>
              <a:ext cx="270175" cy="40975"/>
            </a:xfrm>
            <a:custGeom>
              <a:avLst/>
              <a:gdLst/>
              <a:ahLst/>
              <a:cxnLst/>
              <a:rect l="l" t="t" r="r" b="b"/>
              <a:pathLst>
                <a:path w="10807" h="1639" extrusionOk="0">
                  <a:moveTo>
                    <a:pt x="1450" y="1"/>
                  </a:moveTo>
                  <a:cubicBezTo>
                    <a:pt x="1292" y="788"/>
                    <a:pt x="662" y="1387"/>
                    <a:pt x="1" y="1639"/>
                  </a:cubicBezTo>
                  <a:lnTo>
                    <a:pt x="8822" y="1639"/>
                  </a:lnTo>
                  <a:cubicBezTo>
                    <a:pt x="9799" y="1639"/>
                    <a:pt x="10649" y="946"/>
                    <a:pt x="108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8" name="Google Shape;3698;p39"/>
            <p:cNvSpPr/>
            <p:nvPr/>
          </p:nvSpPr>
          <p:spPr>
            <a:xfrm>
              <a:off x="-37804925" y="3953450"/>
              <a:ext cx="274125" cy="295675"/>
            </a:xfrm>
            <a:custGeom>
              <a:avLst/>
              <a:gdLst/>
              <a:ahLst/>
              <a:cxnLst/>
              <a:rect l="l" t="t" r="r" b="b"/>
              <a:pathLst>
                <a:path w="10965" h="11827" extrusionOk="0">
                  <a:moveTo>
                    <a:pt x="379" y="1"/>
                  </a:moveTo>
                  <a:cubicBezTo>
                    <a:pt x="158" y="1"/>
                    <a:pt x="1" y="221"/>
                    <a:pt x="1" y="411"/>
                  </a:cubicBezTo>
                  <a:lnTo>
                    <a:pt x="1" y="10618"/>
                  </a:lnTo>
                  <a:cubicBezTo>
                    <a:pt x="1" y="11280"/>
                    <a:pt x="537" y="11815"/>
                    <a:pt x="1198" y="11815"/>
                  </a:cubicBezTo>
                  <a:cubicBezTo>
                    <a:pt x="1247" y="11823"/>
                    <a:pt x="1295" y="11826"/>
                    <a:pt x="1342" y="11826"/>
                  </a:cubicBezTo>
                  <a:cubicBezTo>
                    <a:pt x="1912" y="11826"/>
                    <a:pt x="2395" y="11318"/>
                    <a:pt x="2395" y="10650"/>
                  </a:cubicBezTo>
                  <a:cubicBezTo>
                    <a:pt x="2395" y="10398"/>
                    <a:pt x="2584" y="10272"/>
                    <a:pt x="2836" y="10272"/>
                  </a:cubicBezTo>
                  <a:lnTo>
                    <a:pt x="10965" y="10272"/>
                  </a:lnTo>
                  <a:lnTo>
                    <a:pt x="10965" y="8255"/>
                  </a:lnTo>
                  <a:cubicBezTo>
                    <a:pt x="10807" y="8161"/>
                    <a:pt x="10650" y="8098"/>
                    <a:pt x="10492" y="7972"/>
                  </a:cubicBezTo>
                  <a:lnTo>
                    <a:pt x="10146" y="7625"/>
                  </a:lnTo>
                  <a:lnTo>
                    <a:pt x="9799" y="7972"/>
                  </a:lnTo>
                  <a:cubicBezTo>
                    <a:pt x="9547" y="8224"/>
                    <a:pt x="9232" y="8318"/>
                    <a:pt x="8917" y="8318"/>
                  </a:cubicBezTo>
                  <a:cubicBezTo>
                    <a:pt x="8255" y="8318"/>
                    <a:pt x="7720" y="7783"/>
                    <a:pt x="7720" y="7058"/>
                  </a:cubicBezTo>
                  <a:lnTo>
                    <a:pt x="7720" y="4664"/>
                  </a:lnTo>
                  <a:cubicBezTo>
                    <a:pt x="7184" y="4065"/>
                    <a:pt x="6869" y="3309"/>
                    <a:pt x="6869" y="2490"/>
                  </a:cubicBezTo>
                  <a:cubicBezTo>
                    <a:pt x="6869" y="1513"/>
                    <a:pt x="7310" y="600"/>
                    <a:pt x="803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6620;p57">
            <a:extLst>
              <a:ext uri="{FF2B5EF4-FFF2-40B4-BE49-F238E27FC236}">
                <a16:creationId xmlns:a16="http://schemas.microsoft.com/office/drawing/2014/main" id="{464EEA8D-A065-7524-8799-DBB910995E4C}"/>
              </a:ext>
            </a:extLst>
          </p:cNvPr>
          <p:cNvSpPr txBox="1">
            <a:spLocks noGrp="1"/>
          </p:cNvSpPr>
          <p:nvPr>
            <p:ph type="title"/>
          </p:nvPr>
        </p:nvSpPr>
        <p:spPr>
          <a:xfrm>
            <a:off x="379828" y="313002"/>
            <a:ext cx="8229600" cy="48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dk1"/>
                </a:solidFill>
              </a:rPr>
              <a:t>Tahina Sales in 2018-2021</a:t>
            </a:r>
            <a:endParaRPr dirty="0"/>
          </a:p>
        </p:txBody>
      </p:sp>
      <p:pic>
        <p:nvPicPr>
          <p:cNvPr id="8" name="صورة 7">
            <a:extLst>
              <a:ext uri="{FF2B5EF4-FFF2-40B4-BE49-F238E27FC236}">
                <a16:creationId xmlns:a16="http://schemas.microsoft.com/office/drawing/2014/main" id="{F48B95CA-18D8-88D7-CA32-585F0B9BBF00}"/>
              </a:ext>
            </a:extLst>
          </p:cNvPr>
          <p:cNvPicPr>
            <a:picLocks noChangeAspect="1"/>
          </p:cNvPicPr>
          <p:nvPr/>
        </p:nvPicPr>
        <p:blipFill>
          <a:blip r:embed="rId2"/>
          <a:stretch>
            <a:fillRect/>
          </a:stretch>
        </p:blipFill>
        <p:spPr>
          <a:xfrm>
            <a:off x="1623420" y="794502"/>
            <a:ext cx="5742416" cy="4190093"/>
          </a:xfrm>
          <a:prstGeom prst="rect">
            <a:avLst/>
          </a:prstGeom>
        </p:spPr>
      </p:pic>
    </p:spTree>
    <p:extLst>
      <p:ext uri="{BB962C8B-B14F-4D97-AF65-F5344CB8AC3E}">
        <p14:creationId xmlns:p14="http://schemas.microsoft.com/office/powerpoint/2010/main" val="28452730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5125465C-AAFB-C973-7803-0918EFF9A3F5}"/>
              </a:ext>
            </a:extLst>
          </p:cNvPr>
          <p:cNvPicPr>
            <a:picLocks noChangeAspect="1"/>
          </p:cNvPicPr>
          <p:nvPr/>
        </p:nvPicPr>
        <p:blipFill>
          <a:blip r:embed="rId2"/>
          <a:stretch>
            <a:fillRect/>
          </a:stretch>
        </p:blipFill>
        <p:spPr>
          <a:xfrm>
            <a:off x="1" y="1"/>
            <a:ext cx="4515728" cy="2631534"/>
          </a:xfrm>
          <a:prstGeom prst="rect">
            <a:avLst/>
          </a:prstGeom>
        </p:spPr>
      </p:pic>
      <p:pic>
        <p:nvPicPr>
          <p:cNvPr id="4" name="صورة 3">
            <a:extLst>
              <a:ext uri="{FF2B5EF4-FFF2-40B4-BE49-F238E27FC236}">
                <a16:creationId xmlns:a16="http://schemas.microsoft.com/office/drawing/2014/main" id="{325C1688-820B-1BED-7511-2E829549DEB5}"/>
              </a:ext>
            </a:extLst>
          </p:cNvPr>
          <p:cNvPicPr>
            <a:picLocks noChangeAspect="1"/>
          </p:cNvPicPr>
          <p:nvPr/>
        </p:nvPicPr>
        <p:blipFill>
          <a:blip r:embed="rId3"/>
          <a:stretch>
            <a:fillRect/>
          </a:stretch>
        </p:blipFill>
        <p:spPr>
          <a:xfrm>
            <a:off x="4754880" y="1"/>
            <a:ext cx="4389119" cy="2631534"/>
          </a:xfrm>
          <a:prstGeom prst="rect">
            <a:avLst/>
          </a:prstGeom>
        </p:spPr>
      </p:pic>
      <p:pic>
        <p:nvPicPr>
          <p:cNvPr id="5" name="صورة 4">
            <a:extLst>
              <a:ext uri="{FF2B5EF4-FFF2-40B4-BE49-F238E27FC236}">
                <a16:creationId xmlns:a16="http://schemas.microsoft.com/office/drawing/2014/main" id="{97D89B51-661F-BEB3-591E-426845BB2156}"/>
              </a:ext>
            </a:extLst>
          </p:cNvPr>
          <p:cNvPicPr>
            <a:picLocks noChangeAspect="1"/>
          </p:cNvPicPr>
          <p:nvPr/>
        </p:nvPicPr>
        <p:blipFill>
          <a:blip r:embed="rId4"/>
          <a:stretch>
            <a:fillRect/>
          </a:stretch>
        </p:blipFill>
        <p:spPr>
          <a:xfrm>
            <a:off x="2800667" y="2771335"/>
            <a:ext cx="3854882" cy="2372166"/>
          </a:xfrm>
          <a:prstGeom prst="rect">
            <a:avLst/>
          </a:prstGeom>
        </p:spPr>
      </p:pic>
    </p:spTree>
    <p:extLst>
      <p:ext uri="{BB962C8B-B14F-4D97-AF65-F5344CB8AC3E}">
        <p14:creationId xmlns:p14="http://schemas.microsoft.com/office/powerpoint/2010/main" val="35933761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685"/>
        <p:cNvGrpSpPr/>
        <p:nvPr/>
      </p:nvGrpSpPr>
      <p:grpSpPr>
        <a:xfrm>
          <a:off x="0" y="0"/>
          <a:ext cx="0" cy="0"/>
          <a:chOff x="0" y="0"/>
          <a:chExt cx="0" cy="0"/>
        </a:xfrm>
      </p:grpSpPr>
      <p:cxnSp>
        <p:nvCxnSpPr>
          <p:cNvPr id="5687" name="Google Shape;5687;p49"/>
          <p:cNvCxnSpPr/>
          <p:nvPr/>
        </p:nvCxnSpPr>
        <p:spPr>
          <a:xfrm>
            <a:off x="461007" y="2843075"/>
            <a:ext cx="5438100" cy="0"/>
          </a:xfrm>
          <a:prstGeom prst="straightConnector1">
            <a:avLst/>
          </a:prstGeom>
          <a:noFill/>
          <a:ln w="9525" cap="flat" cmpd="sng">
            <a:solidFill>
              <a:schemeClr val="accent5"/>
            </a:solidFill>
            <a:prstDash val="solid"/>
            <a:round/>
            <a:headEnd type="none" w="med" len="med"/>
            <a:tailEnd type="none" w="med" len="med"/>
          </a:ln>
        </p:spPr>
      </p:cxnSp>
      <p:cxnSp>
        <p:nvCxnSpPr>
          <p:cNvPr id="5688" name="Google Shape;5688;p49"/>
          <p:cNvCxnSpPr/>
          <p:nvPr/>
        </p:nvCxnSpPr>
        <p:spPr>
          <a:xfrm>
            <a:off x="461007" y="3820738"/>
            <a:ext cx="5438100" cy="0"/>
          </a:xfrm>
          <a:prstGeom prst="straightConnector1">
            <a:avLst/>
          </a:prstGeom>
          <a:noFill/>
          <a:ln w="9525" cap="flat" cmpd="sng">
            <a:solidFill>
              <a:schemeClr val="accent6"/>
            </a:solidFill>
            <a:prstDash val="solid"/>
            <a:round/>
            <a:headEnd type="none" w="med" len="med"/>
            <a:tailEnd type="none" w="med" len="med"/>
          </a:ln>
        </p:spPr>
      </p:cxnSp>
      <p:sp>
        <p:nvSpPr>
          <p:cNvPr id="5689" name="Google Shape;5689;p49"/>
          <p:cNvSpPr/>
          <p:nvPr/>
        </p:nvSpPr>
        <p:spPr>
          <a:xfrm>
            <a:off x="1056814" y="1115800"/>
            <a:ext cx="3454500" cy="3454500"/>
          </a:xfrm>
          <a:prstGeom prst="ellipse">
            <a:avLst/>
          </a:prstGeom>
          <a:solidFill>
            <a:schemeClr val="lt1"/>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0" name="Google Shape;5690;p49"/>
          <p:cNvSpPr txBox="1">
            <a:spLocks noGrp="1"/>
          </p:cNvSpPr>
          <p:nvPr>
            <p:ph type="title"/>
          </p:nvPr>
        </p:nvSpPr>
        <p:spPr>
          <a:xfrm>
            <a:off x="457200" y="411475"/>
            <a:ext cx="8229600" cy="48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dk1"/>
                </a:solidFill>
              </a:rPr>
              <a:t>Forecasting Models</a:t>
            </a:r>
            <a:endParaRPr dirty="0"/>
          </a:p>
        </p:txBody>
      </p:sp>
      <p:sp>
        <p:nvSpPr>
          <p:cNvPr id="5691" name="Google Shape;5691;p49"/>
          <p:cNvSpPr txBox="1"/>
          <p:nvPr/>
        </p:nvSpPr>
        <p:spPr>
          <a:xfrm>
            <a:off x="5898900" y="3553288"/>
            <a:ext cx="2787900" cy="534900"/>
          </a:xfrm>
          <a:prstGeom prst="rect">
            <a:avLst/>
          </a:prstGeom>
          <a:solidFill>
            <a:srgbClr val="F3F3F3"/>
          </a:solidFill>
          <a:ln>
            <a:noFill/>
          </a:ln>
        </p:spPr>
        <p:txBody>
          <a:bodyPr spcFirstLastPara="1" wrap="square" lIns="91425" tIns="91425" rIns="91425" bIns="91425" anchor="ctr" anchorCtr="0">
            <a:noAutofit/>
          </a:bodyPr>
          <a:lstStyle/>
          <a:p>
            <a:pPr marL="0" lvl="0" indent="0" algn="l" rtl="1">
              <a:spcBef>
                <a:spcPts val="0"/>
              </a:spcBef>
              <a:spcAft>
                <a:spcPts val="0"/>
              </a:spcAft>
              <a:buNone/>
            </a:pPr>
            <a:r>
              <a:rPr lang="en-US" sz="1200" b="1" dirty="0">
                <a:latin typeface="Roboto"/>
                <a:ea typeface="Roboto"/>
                <a:cs typeface="Roboto"/>
                <a:sym typeface="Roboto"/>
              </a:rPr>
              <a:t>Holt’s winter method (triple exponential smoothing)</a:t>
            </a:r>
          </a:p>
        </p:txBody>
      </p:sp>
      <p:sp>
        <p:nvSpPr>
          <p:cNvPr id="5693" name="Google Shape;5693;p49"/>
          <p:cNvSpPr txBox="1"/>
          <p:nvPr/>
        </p:nvSpPr>
        <p:spPr>
          <a:xfrm>
            <a:off x="5898900" y="2575625"/>
            <a:ext cx="2787900" cy="534900"/>
          </a:xfrm>
          <a:prstGeom prst="rect">
            <a:avLst/>
          </a:prstGeom>
          <a:solidFill>
            <a:srgbClr val="F3F3F3"/>
          </a:solidFill>
          <a:ln>
            <a:noFill/>
          </a:ln>
        </p:spPr>
        <p:txBody>
          <a:bodyPr spcFirstLastPara="1" wrap="square" lIns="91425" tIns="91425" rIns="91425" bIns="91425" anchor="ctr" anchorCtr="0">
            <a:noAutofit/>
          </a:bodyPr>
          <a:lstStyle/>
          <a:p>
            <a:pPr marL="0" lvl="0" indent="0" algn="l" rtl="1">
              <a:spcBef>
                <a:spcPts val="0"/>
              </a:spcBef>
              <a:spcAft>
                <a:spcPts val="0"/>
              </a:spcAft>
              <a:buNone/>
            </a:pPr>
            <a:r>
              <a:rPr lang="en-US" sz="1200" b="1" dirty="0">
                <a:latin typeface="Roboto"/>
                <a:ea typeface="Roboto"/>
                <a:cs typeface="Roboto"/>
                <a:sym typeface="Roboto"/>
              </a:rPr>
              <a:t>Holt’s linear method (double exponential smoothing)</a:t>
            </a:r>
          </a:p>
        </p:txBody>
      </p:sp>
      <p:grpSp>
        <p:nvGrpSpPr>
          <p:cNvPr id="3" name="Group 2"/>
          <p:cNvGrpSpPr/>
          <p:nvPr/>
        </p:nvGrpSpPr>
        <p:grpSpPr>
          <a:xfrm>
            <a:off x="460875" y="1606150"/>
            <a:ext cx="8225925" cy="534900"/>
            <a:chOff x="460875" y="1606150"/>
            <a:chExt cx="8225925" cy="534900"/>
          </a:xfrm>
        </p:grpSpPr>
        <p:cxnSp>
          <p:nvCxnSpPr>
            <p:cNvPr id="5686" name="Google Shape;5686;p49"/>
            <p:cNvCxnSpPr/>
            <p:nvPr/>
          </p:nvCxnSpPr>
          <p:spPr>
            <a:xfrm>
              <a:off x="460875" y="1873600"/>
              <a:ext cx="5438100" cy="0"/>
            </a:xfrm>
            <a:prstGeom prst="straightConnector1">
              <a:avLst/>
            </a:prstGeom>
            <a:noFill/>
            <a:ln w="9525" cap="flat" cmpd="sng">
              <a:solidFill>
                <a:schemeClr val="accent3"/>
              </a:solidFill>
              <a:prstDash val="solid"/>
              <a:round/>
              <a:headEnd type="none" w="med" len="med"/>
              <a:tailEnd type="none" w="med" len="med"/>
            </a:ln>
          </p:spPr>
        </p:cxnSp>
        <p:sp>
          <p:nvSpPr>
            <p:cNvPr id="5692" name="Google Shape;5692;p49"/>
            <p:cNvSpPr txBox="1"/>
            <p:nvPr/>
          </p:nvSpPr>
          <p:spPr>
            <a:xfrm>
              <a:off x="5898900" y="1606150"/>
              <a:ext cx="2787900" cy="534900"/>
            </a:xfrm>
            <a:prstGeom prst="rect">
              <a:avLst/>
            </a:prstGeom>
            <a:solidFill>
              <a:srgbClr val="F3F3F3"/>
            </a:solidFill>
            <a:ln>
              <a:noFill/>
            </a:ln>
          </p:spPr>
          <p:txBody>
            <a:bodyPr spcFirstLastPara="1" wrap="square" lIns="91425" tIns="91425" rIns="91425" bIns="91425" anchor="ctr" anchorCtr="0">
              <a:noAutofit/>
            </a:bodyPr>
            <a:lstStyle/>
            <a:p>
              <a:pPr marL="0" lvl="0" indent="0" algn="l" rtl="1">
                <a:spcBef>
                  <a:spcPts val="0"/>
                </a:spcBef>
                <a:spcAft>
                  <a:spcPts val="0"/>
                </a:spcAft>
                <a:buNone/>
              </a:pPr>
              <a:r>
                <a:rPr lang="en-US" sz="1200" b="1" dirty="0">
                  <a:latin typeface="Roboto"/>
                  <a:ea typeface="Roboto"/>
                  <a:cs typeface="Roboto"/>
                  <a:sym typeface="Roboto"/>
                </a:rPr>
                <a:t>Linear Trend model</a:t>
              </a:r>
            </a:p>
          </p:txBody>
        </p:sp>
        <p:sp>
          <p:nvSpPr>
            <p:cNvPr id="5694" name="Google Shape;5694;p49"/>
            <p:cNvSpPr/>
            <p:nvPr/>
          </p:nvSpPr>
          <p:spPr>
            <a:xfrm>
              <a:off x="5122816" y="1616944"/>
              <a:ext cx="517855" cy="513312"/>
            </a:xfrm>
            <a:custGeom>
              <a:avLst/>
              <a:gdLst/>
              <a:ahLst/>
              <a:cxnLst/>
              <a:rect l="l" t="t" r="r" b="b"/>
              <a:pathLst>
                <a:path w="3534" h="3503" extrusionOk="0">
                  <a:moveTo>
                    <a:pt x="1767" y="0"/>
                  </a:moveTo>
                  <a:cubicBezTo>
                    <a:pt x="802" y="0"/>
                    <a:pt x="0" y="772"/>
                    <a:pt x="0" y="1736"/>
                  </a:cubicBezTo>
                  <a:cubicBezTo>
                    <a:pt x="0" y="2732"/>
                    <a:pt x="802" y="3503"/>
                    <a:pt x="1767" y="3503"/>
                  </a:cubicBezTo>
                  <a:cubicBezTo>
                    <a:pt x="2731" y="3503"/>
                    <a:pt x="3533" y="2732"/>
                    <a:pt x="3533" y="1736"/>
                  </a:cubicBezTo>
                  <a:cubicBezTo>
                    <a:pt x="3533" y="772"/>
                    <a:pt x="2731" y="0"/>
                    <a:pt x="1767" y="0"/>
                  </a:cubicBezTo>
                  <a:close/>
                </a:path>
              </a:pathLst>
            </a:custGeom>
            <a:solidFill>
              <a:schemeClr val="lt1"/>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500" b="1" dirty="0">
                  <a:solidFill>
                    <a:schemeClr val="accent3"/>
                  </a:solidFill>
                  <a:latin typeface="Fira Sans"/>
                  <a:ea typeface="Fira Sans"/>
                  <a:cs typeface="Fira Sans"/>
                  <a:sym typeface="Fira Sans"/>
                </a:rPr>
                <a:t>01</a:t>
              </a:r>
              <a:endParaRPr sz="1500" b="1" dirty="0">
                <a:solidFill>
                  <a:schemeClr val="accent3"/>
                </a:solidFill>
                <a:latin typeface="Fira Sans"/>
                <a:ea typeface="Fira Sans"/>
                <a:cs typeface="Fira Sans"/>
                <a:sym typeface="Fira Sans"/>
              </a:endParaRPr>
            </a:p>
          </p:txBody>
        </p:sp>
      </p:grpSp>
      <p:sp>
        <p:nvSpPr>
          <p:cNvPr id="5695" name="Google Shape;5695;p49"/>
          <p:cNvSpPr/>
          <p:nvPr/>
        </p:nvSpPr>
        <p:spPr>
          <a:xfrm>
            <a:off x="5122816" y="2586419"/>
            <a:ext cx="517855" cy="513312"/>
          </a:xfrm>
          <a:custGeom>
            <a:avLst/>
            <a:gdLst/>
            <a:ahLst/>
            <a:cxnLst/>
            <a:rect l="l" t="t" r="r" b="b"/>
            <a:pathLst>
              <a:path w="3534" h="3503" extrusionOk="0">
                <a:moveTo>
                  <a:pt x="1767" y="0"/>
                </a:moveTo>
                <a:cubicBezTo>
                  <a:pt x="802" y="0"/>
                  <a:pt x="0" y="772"/>
                  <a:pt x="0" y="1736"/>
                </a:cubicBezTo>
                <a:cubicBezTo>
                  <a:pt x="0" y="2732"/>
                  <a:pt x="802" y="3503"/>
                  <a:pt x="1767" y="3503"/>
                </a:cubicBezTo>
                <a:cubicBezTo>
                  <a:pt x="2731" y="3503"/>
                  <a:pt x="3533" y="2732"/>
                  <a:pt x="3533" y="1736"/>
                </a:cubicBezTo>
                <a:cubicBezTo>
                  <a:pt x="3533" y="772"/>
                  <a:pt x="2731" y="0"/>
                  <a:pt x="1767" y="0"/>
                </a:cubicBezTo>
                <a:close/>
              </a:path>
            </a:pathLst>
          </a:custGeom>
          <a:solidFill>
            <a:schemeClr val="lt1"/>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500" b="1" dirty="0">
                <a:solidFill>
                  <a:schemeClr val="accent5"/>
                </a:solidFill>
                <a:latin typeface="Fira Sans"/>
                <a:ea typeface="Fira Sans"/>
                <a:cs typeface="Fira Sans"/>
                <a:sym typeface="Fira Sans"/>
              </a:rPr>
              <a:t>02</a:t>
            </a:r>
            <a:endParaRPr sz="1500" b="1" dirty="0">
              <a:solidFill>
                <a:schemeClr val="accent5"/>
              </a:solidFill>
              <a:latin typeface="Fira Sans"/>
              <a:ea typeface="Fira Sans"/>
              <a:cs typeface="Fira Sans"/>
              <a:sym typeface="Fira Sans"/>
            </a:endParaRPr>
          </a:p>
        </p:txBody>
      </p:sp>
      <p:sp>
        <p:nvSpPr>
          <p:cNvPr id="5696" name="Google Shape;5696;p49"/>
          <p:cNvSpPr/>
          <p:nvPr/>
        </p:nvSpPr>
        <p:spPr>
          <a:xfrm>
            <a:off x="5122816" y="3564082"/>
            <a:ext cx="517855" cy="513312"/>
          </a:xfrm>
          <a:custGeom>
            <a:avLst/>
            <a:gdLst/>
            <a:ahLst/>
            <a:cxnLst/>
            <a:rect l="l" t="t" r="r" b="b"/>
            <a:pathLst>
              <a:path w="3534" h="3503" extrusionOk="0">
                <a:moveTo>
                  <a:pt x="1767" y="0"/>
                </a:moveTo>
                <a:cubicBezTo>
                  <a:pt x="802" y="0"/>
                  <a:pt x="0" y="772"/>
                  <a:pt x="0" y="1736"/>
                </a:cubicBezTo>
                <a:cubicBezTo>
                  <a:pt x="0" y="2732"/>
                  <a:pt x="802" y="3503"/>
                  <a:pt x="1767" y="3503"/>
                </a:cubicBezTo>
                <a:cubicBezTo>
                  <a:pt x="2731" y="3503"/>
                  <a:pt x="3533" y="2732"/>
                  <a:pt x="3533" y="1736"/>
                </a:cubicBezTo>
                <a:cubicBezTo>
                  <a:pt x="3533" y="772"/>
                  <a:pt x="2731" y="0"/>
                  <a:pt x="1767" y="0"/>
                </a:cubicBezTo>
                <a:close/>
              </a:path>
            </a:pathLst>
          </a:custGeom>
          <a:solidFill>
            <a:schemeClr val="lt1"/>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500" b="1">
                <a:solidFill>
                  <a:schemeClr val="accent6"/>
                </a:solidFill>
                <a:latin typeface="Fira Sans"/>
                <a:ea typeface="Fira Sans"/>
                <a:cs typeface="Fira Sans"/>
                <a:sym typeface="Fira Sans"/>
              </a:rPr>
              <a:t>03</a:t>
            </a:r>
            <a:endParaRPr sz="1500" b="1">
              <a:solidFill>
                <a:schemeClr val="accent6"/>
              </a:solidFill>
              <a:latin typeface="Fira Sans"/>
              <a:ea typeface="Fira Sans"/>
              <a:cs typeface="Fira Sans"/>
              <a:sym typeface="Fira Sans"/>
            </a:endParaRPr>
          </a:p>
        </p:txBody>
      </p:sp>
      <p:grpSp>
        <p:nvGrpSpPr>
          <p:cNvPr id="5697" name="Google Shape;5697;p49"/>
          <p:cNvGrpSpPr/>
          <p:nvPr/>
        </p:nvGrpSpPr>
        <p:grpSpPr>
          <a:xfrm>
            <a:off x="910776" y="1624484"/>
            <a:ext cx="3583368" cy="2437167"/>
            <a:chOff x="2351400" y="315550"/>
            <a:chExt cx="2994625" cy="2150125"/>
          </a:xfrm>
        </p:grpSpPr>
        <p:sp>
          <p:nvSpPr>
            <p:cNvPr id="5698" name="Google Shape;5698;p49"/>
            <p:cNvSpPr/>
            <p:nvPr/>
          </p:nvSpPr>
          <p:spPr>
            <a:xfrm>
              <a:off x="3454100" y="1787050"/>
              <a:ext cx="110650" cy="110675"/>
            </a:xfrm>
            <a:custGeom>
              <a:avLst/>
              <a:gdLst/>
              <a:ahLst/>
              <a:cxnLst/>
              <a:rect l="l" t="t" r="r" b="b"/>
              <a:pathLst>
                <a:path w="4426" h="4427" extrusionOk="0">
                  <a:moveTo>
                    <a:pt x="2213" y="1033"/>
                  </a:moveTo>
                  <a:lnTo>
                    <a:pt x="2434" y="1107"/>
                  </a:lnTo>
                  <a:lnTo>
                    <a:pt x="2655" y="1181"/>
                  </a:lnTo>
                  <a:lnTo>
                    <a:pt x="3024" y="1402"/>
                  </a:lnTo>
                  <a:lnTo>
                    <a:pt x="3245" y="1771"/>
                  </a:lnTo>
                  <a:lnTo>
                    <a:pt x="3319" y="1992"/>
                  </a:lnTo>
                  <a:lnTo>
                    <a:pt x="3393" y="2214"/>
                  </a:lnTo>
                  <a:lnTo>
                    <a:pt x="3319" y="2435"/>
                  </a:lnTo>
                  <a:lnTo>
                    <a:pt x="3245" y="2656"/>
                  </a:lnTo>
                  <a:lnTo>
                    <a:pt x="3024" y="3025"/>
                  </a:lnTo>
                  <a:lnTo>
                    <a:pt x="2655" y="3246"/>
                  </a:lnTo>
                  <a:lnTo>
                    <a:pt x="2434" y="3320"/>
                  </a:lnTo>
                  <a:lnTo>
                    <a:pt x="2213" y="3394"/>
                  </a:lnTo>
                  <a:lnTo>
                    <a:pt x="1992" y="3320"/>
                  </a:lnTo>
                  <a:lnTo>
                    <a:pt x="1770" y="3320"/>
                  </a:lnTo>
                  <a:lnTo>
                    <a:pt x="1401" y="3025"/>
                  </a:lnTo>
                  <a:lnTo>
                    <a:pt x="1106" y="2656"/>
                  </a:lnTo>
                  <a:lnTo>
                    <a:pt x="1106" y="2435"/>
                  </a:lnTo>
                  <a:lnTo>
                    <a:pt x="1033" y="2214"/>
                  </a:lnTo>
                  <a:lnTo>
                    <a:pt x="1106" y="1992"/>
                  </a:lnTo>
                  <a:lnTo>
                    <a:pt x="1106" y="1771"/>
                  </a:lnTo>
                  <a:lnTo>
                    <a:pt x="1401" y="1402"/>
                  </a:lnTo>
                  <a:lnTo>
                    <a:pt x="1770" y="1181"/>
                  </a:lnTo>
                  <a:lnTo>
                    <a:pt x="1992" y="1107"/>
                  </a:lnTo>
                  <a:lnTo>
                    <a:pt x="2213" y="1033"/>
                  </a:lnTo>
                  <a:close/>
                  <a:moveTo>
                    <a:pt x="1992" y="1"/>
                  </a:moveTo>
                  <a:lnTo>
                    <a:pt x="1844" y="370"/>
                  </a:lnTo>
                  <a:lnTo>
                    <a:pt x="1475" y="517"/>
                  </a:lnTo>
                  <a:lnTo>
                    <a:pt x="1106" y="222"/>
                  </a:lnTo>
                  <a:lnTo>
                    <a:pt x="738" y="517"/>
                  </a:lnTo>
                  <a:lnTo>
                    <a:pt x="885" y="886"/>
                  </a:lnTo>
                  <a:lnTo>
                    <a:pt x="664" y="1255"/>
                  </a:lnTo>
                  <a:lnTo>
                    <a:pt x="221" y="1181"/>
                  </a:lnTo>
                  <a:lnTo>
                    <a:pt x="0" y="1623"/>
                  </a:lnTo>
                  <a:lnTo>
                    <a:pt x="369" y="1845"/>
                  </a:lnTo>
                  <a:lnTo>
                    <a:pt x="369" y="2140"/>
                  </a:lnTo>
                  <a:lnTo>
                    <a:pt x="369" y="2287"/>
                  </a:lnTo>
                  <a:lnTo>
                    <a:pt x="0" y="2509"/>
                  </a:lnTo>
                  <a:lnTo>
                    <a:pt x="148" y="2951"/>
                  </a:lnTo>
                  <a:lnTo>
                    <a:pt x="516" y="2951"/>
                  </a:lnTo>
                  <a:lnTo>
                    <a:pt x="811" y="3320"/>
                  </a:lnTo>
                  <a:lnTo>
                    <a:pt x="590" y="3689"/>
                  </a:lnTo>
                  <a:lnTo>
                    <a:pt x="959" y="3984"/>
                  </a:lnTo>
                  <a:lnTo>
                    <a:pt x="1254" y="3762"/>
                  </a:lnTo>
                  <a:lnTo>
                    <a:pt x="1696" y="3984"/>
                  </a:lnTo>
                  <a:lnTo>
                    <a:pt x="1770" y="4353"/>
                  </a:lnTo>
                  <a:lnTo>
                    <a:pt x="2213" y="4426"/>
                  </a:lnTo>
                  <a:lnTo>
                    <a:pt x="2360" y="3984"/>
                  </a:lnTo>
                  <a:lnTo>
                    <a:pt x="2803" y="3910"/>
                  </a:lnTo>
                  <a:lnTo>
                    <a:pt x="3098" y="4205"/>
                  </a:lnTo>
                  <a:lnTo>
                    <a:pt x="3540" y="3984"/>
                  </a:lnTo>
                  <a:lnTo>
                    <a:pt x="3393" y="3615"/>
                  </a:lnTo>
                  <a:lnTo>
                    <a:pt x="3688" y="3246"/>
                  </a:lnTo>
                  <a:lnTo>
                    <a:pt x="4131" y="3320"/>
                  </a:lnTo>
                  <a:lnTo>
                    <a:pt x="4278" y="2877"/>
                  </a:lnTo>
                  <a:lnTo>
                    <a:pt x="3983" y="2656"/>
                  </a:lnTo>
                  <a:lnTo>
                    <a:pt x="4057" y="2214"/>
                  </a:lnTo>
                  <a:lnTo>
                    <a:pt x="4426" y="2066"/>
                  </a:lnTo>
                  <a:lnTo>
                    <a:pt x="4352" y="1550"/>
                  </a:lnTo>
                  <a:lnTo>
                    <a:pt x="3909" y="1550"/>
                  </a:lnTo>
                  <a:lnTo>
                    <a:pt x="3688" y="1181"/>
                  </a:lnTo>
                  <a:lnTo>
                    <a:pt x="3909" y="812"/>
                  </a:lnTo>
                  <a:lnTo>
                    <a:pt x="3614" y="443"/>
                  </a:lnTo>
                  <a:lnTo>
                    <a:pt x="3245" y="665"/>
                  </a:lnTo>
                  <a:lnTo>
                    <a:pt x="2877" y="517"/>
                  </a:lnTo>
                  <a:lnTo>
                    <a:pt x="2508" y="370"/>
                  </a:lnTo>
                  <a:lnTo>
                    <a:pt x="243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9" name="Google Shape;5699;p49"/>
            <p:cNvSpPr/>
            <p:nvPr/>
          </p:nvSpPr>
          <p:spPr>
            <a:xfrm>
              <a:off x="4280200" y="1787050"/>
              <a:ext cx="110650" cy="110675"/>
            </a:xfrm>
            <a:custGeom>
              <a:avLst/>
              <a:gdLst/>
              <a:ahLst/>
              <a:cxnLst/>
              <a:rect l="l" t="t" r="r" b="b"/>
              <a:pathLst>
                <a:path w="4426" h="4427" extrusionOk="0">
                  <a:moveTo>
                    <a:pt x="2213" y="1033"/>
                  </a:moveTo>
                  <a:lnTo>
                    <a:pt x="2434" y="1107"/>
                  </a:lnTo>
                  <a:lnTo>
                    <a:pt x="2655" y="1181"/>
                  </a:lnTo>
                  <a:lnTo>
                    <a:pt x="3024" y="1402"/>
                  </a:lnTo>
                  <a:lnTo>
                    <a:pt x="3245" y="1771"/>
                  </a:lnTo>
                  <a:lnTo>
                    <a:pt x="3319" y="1992"/>
                  </a:lnTo>
                  <a:lnTo>
                    <a:pt x="3319" y="2214"/>
                  </a:lnTo>
                  <a:lnTo>
                    <a:pt x="3319" y="2435"/>
                  </a:lnTo>
                  <a:lnTo>
                    <a:pt x="3245" y="2656"/>
                  </a:lnTo>
                  <a:lnTo>
                    <a:pt x="3024" y="3025"/>
                  </a:lnTo>
                  <a:lnTo>
                    <a:pt x="2655" y="3246"/>
                  </a:lnTo>
                  <a:lnTo>
                    <a:pt x="2434" y="3320"/>
                  </a:lnTo>
                  <a:lnTo>
                    <a:pt x="2213" y="3394"/>
                  </a:lnTo>
                  <a:lnTo>
                    <a:pt x="1992" y="3320"/>
                  </a:lnTo>
                  <a:lnTo>
                    <a:pt x="1770" y="3320"/>
                  </a:lnTo>
                  <a:lnTo>
                    <a:pt x="1401" y="3025"/>
                  </a:lnTo>
                  <a:lnTo>
                    <a:pt x="1106" y="2656"/>
                  </a:lnTo>
                  <a:lnTo>
                    <a:pt x="1033" y="2435"/>
                  </a:lnTo>
                  <a:lnTo>
                    <a:pt x="1033" y="2214"/>
                  </a:lnTo>
                  <a:lnTo>
                    <a:pt x="1033" y="1992"/>
                  </a:lnTo>
                  <a:lnTo>
                    <a:pt x="1106" y="1771"/>
                  </a:lnTo>
                  <a:lnTo>
                    <a:pt x="1401" y="1402"/>
                  </a:lnTo>
                  <a:lnTo>
                    <a:pt x="1770" y="1181"/>
                  </a:lnTo>
                  <a:lnTo>
                    <a:pt x="1992" y="1107"/>
                  </a:lnTo>
                  <a:lnTo>
                    <a:pt x="2213" y="1033"/>
                  </a:lnTo>
                  <a:close/>
                  <a:moveTo>
                    <a:pt x="1992" y="1"/>
                  </a:moveTo>
                  <a:lnTo>
                    <a:pt x="1844" y="370"/>
                  </a:lnTo>
                  <a:lnTo>
                    <a:pt x="1401" y="517"/>
                  </a:lnTo>
                  <a:lnTo>
                    <a:pt x="1106" y="222"/>
                  </a:lnTo>
                  <a:lnTo>
                    <a:pt x="738" y="517"/>
                  </a:lnTo>
                  <a:lnTo>
                    <a:pt x="885" y="886"/>
                  </a:lnTo>
                  <a:lnTo>
                    <a:pt x="590" y="1255"/>
                  </a:lnTo>
                  <a:lnTo>
                    <a:pt x="148" y="1181"/>
                  </a:lnTo>
                  <a:lnTo>
                    <a:pt x="0" y="1623"/>
                  </a:lnTo>
                  <a:lnTo>
                    <a:pt x="369" y="1845"/>
                  </a:lnTo>
                  <a:lnTo>
                    <a:pt x="369" y="2140"/>
                  </a:lnTo>
                  <a:lnTo>
                    <a:pt x="369" y="2287"/>
                  </a:lnTo>
                  <a:lnTo>
                    <a:pt x="0" y="2509"/>
                  </a:lnTo>
                  <a:lnTo>
                    <a:pt x="74" y="2951"/>
                  </a:lnTo>
                  <a:lnTo>
                    <a:pt x="516" y="2951"/>
                  </a:lnTo>
                  <a:lnTo>
                    <a:pt x="738" y="3320"/>
                  </a:lnTo>
                  <a:lnTo>
                    <a:pt x="590" y="3689"/>
                  </a:lnTo>
                  <a:lnTo>
                    <a:pt x="959" y="3984"/>
                  </a:lnTo>
                  <a:lnTo>
                    <a:pt x="1254" y="3762"/>
                  </a:lnTo>
                  <a:lnTo>
                    <a:pt x="1696" y="3984"/>
                  </a:lnTo>
                  <a:lnTo>
                    <a:pt x="1770" y="4353"/>
                  </a:lnTo>
                  <a:lnTo>
                    <a:pt x="2213" y="4426"/>
                  </a:lnTo>
                  <a:lnTo>
                    <a:pt x="2360" y="3984"/>
                  </a:lnTo>
                  <a:lnTo>
                    <a:pt x="2803" y="3910"/>
                  </a:lnTo>
                  <a:lnTo>
                    <a:pt x="3098" y="4205"/>
                  </a:lnTo>
                  <a:lnTo>
                    <a:pt x="3467" y="3984"/>
                  </a:lnTo>
                  <a:lnTo>
                    <a:pt x="3393" y="3615"/>
                  </a:lnTo>
                  <a:lnTo>
                    <a:pt x="3688" y="3246"/>
                  </a:lnTo>
                  <a:lnTo>
                    <a:pt x="4057" y="3320"/>
                  </a:lnTo>
                  <a:lnTo>
                    <a:pt x="4278" y="2877"/>
                  </a:lnTo>
                  <a:lnTo>
                    <a:pt x="3983" y="2656"/>
                  </a:lnTo>
                  <a:lnTo>
                    <a:pt x="4057" y="2214"/>
                  </a:lnTo>
                  <a:lnTo>
                    <a:pt x="4426" y="2066"/>
                  </a:lnTo>
                  <a:lnTo>
                    <a:pt x="4352" y="1550"/>
                  </a:lnTo>
                  <a:lnTo>
                    <a:pt x="3909" y="1550"/>
                  </a:lnTo>
                  <a:lnTo>
                    <a:pt x="3688" y="1181"/>
                  </a:lnTo>
                  <a:lnTo>
                    <a:pt x="3909" y="812"/>
                  </a:lnTo>
                  <a:lnTo>
                    <a:pt x="3614" y="443"/>
                  </a:lnTo>
                  <a:lnTo>
                    <a:pt x="3245" y="665"/>
                  </a:lnTo>
                  <a:lnTo>
                    <a:pt x="2877" y="517"/>
                  </a:lnTo>
                  <a:lnTo>
                    <a:pt x="2508" y="370"/>
                  </a:lnTo>
                  <a:lnTo>
                    <a:pt x="243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0" name="Google Shape;5700;p49"/>
            <p:cNvSpPr/>
            <p:nvPr/>
          </p:nvSpPr>
          <p:spPr>
            <a:xfrm>
              <a:off x="3926150" y="1790750"/>
              <a:ext cx="73775" cy="374350"/>
            </a:xfrm>
            <a:custGeom>
              <a:avLst/>
              <a:gdLst/>
              <a:ahLst/>
              <a:cxnLst/>
              <a:rect l="l" t="t" r="r" b="b"/>
              <a:pathLst>
                <a:path w="2951" h="14974" extrusionOk="0">
                  <a:moveTo>
                    <a:pt x="0" y="0"/>
                  </a:moveTo>
                  <a:lnTo>
                    <a:pt x="0" y="14973"/>
                  </a:lnTo>
                  <a:lnTo>
                    <a:pt x="2951" y="14973"/>
                  </a:lnTo>
                  <a:lnTo>
                    <a:pt x="295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1" name="Google Shape;5701;p49"/>
            <p:cNvSpPr/>
            <p:nvPr/>
          </p:nvSpPr>
          <p:spPr>
            <a:xfrm>
              <a:off x="3922450" y="1787050"/>
              <a:ext cx="81175" cy="381725"/>
            </a:xfrm>
            <a:custGeom>
              <a:avLst/>
              <a:gdLst/>
              <a:ahLst/>
              <a:cxnLst/>
              <a:rect l="l" t="t" r="r" b="b"/>
              <a:pathLst>
                <a:path w="3247" h="15269" extrusionOk="0">
                  <a:moveTo>
                    <a:pt x="2951" y="296"/>
                  </a:moveTo>
                  <a:lnTo>
                    <a:pt x="2951" y="14974"/>
                  </a:lnTo>
                  <a:lnTo>
                    <a:pt x="296" y="14974"/>
                  </a:lnTo>
                  <a:lnTo>
                    <a:pt x="296" y="296"/>
                  </a:lnTo>
                  <a:close/>
                  <a:moveTo>
                    <a:pt x="148" y="1"/>
                  </a:moveTo>
                  <a:lnTo>
                    <a:pt x="75" y="75"/>
                  </a:lnTo>
                  <a:lnTo>
                    <a:pt x="1" y="148"/>
                  </a:lnTo>
                  <a:lnTo>
                    <a:pt x="1" y="15121"/>
                  </a:lnTo>
                  <a:lnTo>
                    <a:pt x="75" y="15195"/>
                  </a:lnTo>
                  <a:lnTo>
                    <a:pt x="148" y="15269"/>
                  </a:lnTo>
                  <a:lnTo>
                    <a:pt x="3099" y="15269"/>
                  </a:lnTo>
                  <a:lnTo>
                    <a:pt x="3172" y="15195"/>
                  </a:lnTo>
                  <a:lnTo>
                    <a:pt x="3246" y="15121"/>
                  </a:lnTo>
                  <a:lnTo>
                    <a:pt x="3246" y="148"/>
                  </a:lnTo>
                  <a:lnTo>
                    <a:pt x="3172" y="75"/>
                  </a:lnTo>
                  <a:lnTo>
                    <a:pt x="309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2" name="Google Shape;5702;p49"/>
            <p:cNvSpPr/>
            <p:nvPr/>
          </p:nvSpPr>
          <p:spPr>
            <a:xfrm>
              <a:off x="3874525" y="1917975"/>
              <a:ext cx="177025" cy="518200"/>
            </a:xfrm>
            <a:custGeom>
              <a:avLst/>
              <a:gdLst/>
              <a:ahLst/>
              <a:cxnLst/>
              <a:rect l="l" t="t" r="r" b="b"/>
              <a:pathLst>
                <a:path w="7081" h="20728" extrusionOk="0">
                  <a:moveTo>
                    <a:pt x="0" y="1"/>
                  </a:moveTo>
                  <a:lnTo>
                    <a:pt x="0" y="20727"/>
                  </a:lnTo>
                  <a:lnTo>
                    <a:pt x="7081" y="20727"/>
                  </a:lnTo>
                  <a:lnTo>
                    <a:pt x="708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3" name="Google Shape;5703;p49"/>
            <p:cNvSpPr/>
            <p:nvPr/>
          </p:nvSpPr>
          <p:spPr>
            <a:xfrm>
              <a:off x="3870825" y="1914300"/>
              <a:ext cx="184425" cy="525550"/>
            </a:xfrm>
            <a:custGeom>
              <a:avLst/>
              <a:gdLst/>
              <a:ahLst/>
              <a:cxnLst/>
              <a:rect l="l" t="t" r="r" b="b"/>
              <a:pathLst>
                <a:path w="7377" h="21022" extrusionOk="0">
                  <a:moveTo>
                    <a:pt x="7081" y="295"/>
                  </a:moveTo>
                  <a:lnTo>
                    <a:pt x="7081" y="20726"/>
                  </a:lnTo>
                  <a:lnTo>
                    <a:pt x="296" y="20726"/>
                  </a:lnTo>
                  <a:lnTo>
                    <a:pt x="296" y="295"/>
                  </a:lnTo>
                  <a:close/>
                  <a:moveTo>
                    <a:pt x="148" y="0"/>
                  </a:moveTo>
                  <a:lnTo>
                    <a:pt x="74" y="74"/>
                  </a:lnTo>
                  <a:lnTo>
                    <a:pt x="1" y="148"/>
                  </a:lnTo>
                  <a:lnTo>
                    <a:pt x="1" y="20874"/>
                  </a:lnTo>
                  <a:lnTo>
                    <a:pt x="74" y="20948"/>
                  </a:lnTo>
                  <a:lnTo>
                    <a:pt x="148" y="21022"/>
                  </a:lnTo>
                  <a:lnTo>
                    <a:pt x="7229" y="21022"/>
                  </a:lnTo>
                  <a:lnTo>
                    <a:pt x="7303" y="20948"/>
                  </a:lnTo>
                  <a:lnTo>
                    <a:pt x="7376" y="20874"/>
                  </a:lnTo>
                  <a:lnTo>
                    <a:pt x="7376" y="148"/>
                  </a:lnTo>
                  <a:lnTo>
                    <a:pt x="7303" y="74"/>
                  </a:lnTo>
                  <a:lnTo>
                    <a:pt x="7229"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4" name="Google Shape;5704;p49"/>
            <p:cNvSpPr/>
            <p:nvPr/>
          </p:nvSpPr>
          <p:spPr>
            <a:xfrm>
              <a:off x="3950125" y="1917975"/>
              <a:ext cx="25825" cy="518200"/>
            </a:xfrm>
            <a:custGeom>
              <a:avLst/>
              <a:gdLst/>
              <a:ahLst/>
              <a:cxnLst/>
              <a:rect l="l" t="t" r="r" b="b"/>
              <a:pathLst>
                <a:path w="1033" h="20728" extrusionOk="0">
                  <a:moveTo>
                    <a:pt x="0" y="1"/>
                  </a:moveTo>
                  <a:lnTo>
                    <a:pt x="0" y="20727"/>
                  </a:lnTo>
                  <a:lnTo>
                    <a:pt x="1033" y="20727"/>
                  </a:lnTo>
                  <a:lnTo>
                    <a:pt x="103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5" name="Google Shape;5705;p49"/>
            <p:cNvSpPr/>
            <p:nvPr/>
          </p:nvSpPr>
          <p:spPr>
            <a:xfrm>
              <a:off x="3946425" y="1914300"/>
              <a:ext cx="33225" cy="525550"/>
            </a:xfrm>
            <a:custGeom>
              <a:avLst/>
              <a:gdLst/>
              <a:ahLst/>
              <a:cxnLst/>
              <a:rect l="l" t="t" r="r" b="b"/>
              <a:pathLst>
                <a:path w="1329" h="21022" extrusionOk="0">
                  <a:moveTo>
                    <a:pt x="1033" y="295"/>
                  </a:moveTo>
                  <a:lnTo>
                    <a:pt x="1033" y="20726"/>
                  </a:lnTo>
                  <a:lnTo>
                    <a:pt x="296" y="20726"/>
                  </a:lnTo>
                  <a:lnTo>
                    <a:pt x="296" y="295"/>
                  </a:lnTo>
                  <a:close/>
                  <a:moveTo>
                    <a:pt x="148" y="0"/>
                  </a:moveTo>
                  <a:lnTo>
                    <a:pt x="1" y="74"/>
                  </a:lnTo>
                  <a:lnTo>
                    <a:pt x="1" y="148"/>
                  </a:lnTo>
                  <a:lnTo>
                    <a:pt x="1" y="20874"/>
                  </a:lnTo>
                  <a:lnTo>
                    <a:pt x="1" y="20948"/>
                  </a:lnTo>
                  <a:lnTo>
                    <a:pt x="148" y="21022"/>
                  </a:lnTo>
                  <a:lnTo>
                    <a:pt x="1181" y="21022"/>
                  </a:lnTo>
                  <a:lnTo>
                    <a:pt x="1328" y="20948"/>
                  </a:lnTo>
                  <a:lnTo>
                    <a:pt x="1328" y="20874"/>
                  </a:lnTo>
                  <a:lnTo>
                    <a:pt x="1328" y="148"/>
                  </a:lnTo>
                  <a:lnTo>
                    <a:pt x="1328" y="74"/>
                  </a:lnTo>
                  <a:lnTo>
                    <a:pt x="118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6" name="Google Shape;5706;p49"/>
            <p:cNvSpPr/>
            <p:nvPr/>
          </p:nvSpPr>
          <p:spPr>
            <a:xfrm>
              <a:off x="3221750" y="1776000"/>
              <a:ext cx="1849525" cy="64550"/>
            </a:xfrm>
            <a:custGeom>
              <a:avLst/>
              <a:gdLst/>
              <a:ahLst/>
              <a:cxnLst/>
              <a:rect l="l" t="t" r="r" b="b"/>
              <a:pathLst>
                <a:path w="73981" h="2582" extrusionOk="0">
                  <a:moveTo>
                    <a:pt x="0" y="0"/>
                  </a:moveTo>
                  <a:lnTo>
                    <a:pt x="0" y="2582"/>
                  </a:lnTo>
                  <a:lnTo>
                    <a:pt x="73981" y="2582"/>
                  </a:lnTo>
                  <a:lnTo>
                    <a:pt x="73981"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7" name="Google Shape;5707;p49"/>
            <p:cNvSpPr/>
            <p:nvPr/>
          </p:nvSpPr>
          <p:spPr>
            <a:xfrm>
              <a:off x="3218050" y="1772300"/>
              <a:ext cx="1856925" cy="71950"/>
            </a:xfrm>
            <a:custGeom>
              <a:avLst/>
              <a:gdLst/>
              <a:ahLst/>
              <a:cxnLst/>
              <a:rect l="l" t="t" r="r" b="b"/>
              <a:pathLst>
                <a:path w="74277" h="2878" extrusionOk="0">
                  <a:moveTo>
                    <a:pt x="73981" y="296"/>
                  </a:moveTo>
                  <a:lnTo>
                    <a:pt x="73981" y="2582"/>
                  </a:lnTo>
                  <a:lnTo>
                    <a:pt x="296" y="2582"/>
                  </a:lnTo>
                  <a:lnTo>
                    <a:pt x="296" y="296"/>
                  </a:lnTo>
                  <a:close/>
                  <a:moveTo>
                    <a:pt x="148" y="1"/>
                  </a:moveTo>
                  <a:lnTo>
                    <a:pt x="75" y="74"/>
                  </a:lnTo>
                  <a:lnTo>
                    <a:pt x="1" y="148"/>
                  </a:lnTo>
                  <a:lnTo>
                    <a:pt x="1" y="2730"/>
                  </a:lnTo>
                  <a:lnTo>
                    <a:pt x="75" y="2804"/>
                  </a:lnTo>
                  <a:lnTo>
                    <a:pt x="148" y="2877"/>
                  </a:lnTo>
                  <a:lnTo>
                    <a:pt x="74129" y="2877"/>
                  </a:lnTo>
                  <a:lnTo>
                    <a:pt x="74276" y="2804"/>
                  </a:lnTo>
                  <a:lnTo>
                    <a:pt x="74276" y="2730"/>
                  </a:lnTo>
                  <a:lnTo>
                    <a:pt x="74276" y="148"/>
                  </a:lnTo>
                  <a:lnTo>
                    <a:pt x="74276" y="74"/>
                  </a:lnTo>
                  <a:lnTo>
                    <a:pt x="7412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8" name="Google Shape;5708;p49"/>
            <p:cNvSpPr/>
            <p:nvPr/>
          </p:nvSpPr>
          <p:spPr>
            <a:xfrm>
              <a:off x="3446725" y="1776000"/>
              <a:ext cx="7400" cy="66400"/>
            </a:xfrm>
            <a:custGeom>
              <a:avLst/>
              <a:gdLst/>
              <a:ahLst/>
              <a:cxnLst/>
              <a:rect l="l" t="t" r="r" b="b"/>
              <a:pathLst>
                <a:path w="296" h="2656" extrusionOk="0">
                  <a:moveTo>
                    <a:pt x="148" y="0"/>
                  </a:moveTo>
                  <a:lnTo>
                    <a:pt x="74" y="74"/>
                  </a:lnTo>
                  <a:lnTo>
                    <a:pt x="0" y="148"/>
                  </a:lnTo>
                  <a:lnTo>
                    <a:pt x="0" y="2508"/>
                  </a:lnTo>
                  <a:lnTo>
                    <a:pt x="74" y="2656"/>
                  </a:lnTo>
                  <a:lnTo>
                    <a:pt x="295" y="2656"/>
                  </a:lnTo>
                  <a:lnTo>
                    <a:pt x="295" y="2508"/>
                  </a:lnTo>
                  <a:lnTo>
                    <a:pt x="295" y="148"/>
                  </a:lnTo>
                  <a:lnTo>
                    <a:pt x="295"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9" name="Google Shape;5709;p49"/>
            <p:cNvSpPr/>
            <p:nvPr/>
          </p:nvSpPr>
          <p:spPr>
            <a:xfrm>
              <a:off x="3509400" y="1776000"/>
              <a:ext cx="7400" cy="66400"/>
            </a:xfrm>
            <a:custGeom>
              <a:avLst/>
              <a:gdLst/>
              <a:ahLst/>
              <a:cxnLst/>
              <a:rect l="l" t="t" r="r" b="b"/>
              <a:pathLst>
                <a:path w="296" h="2656" extrusionOk="0">
                  <a:moveTo>
                    <a:pt x="148" y="0"/>
                  </a:moveTo>
                  <a:lnTo>
                    <a:pt x="1" y="74"/>
                  </a:lnTo>
                  <a:lnTo>
                    <a:pt x="1" y="148"/>
                  </a:lnTo>
                  <a:lnTo>
                    <a:pt x="1" y="2508"/>
                  </a:lnTo>
                  <a:lnTo>
                    <a:pt x="1" y="2656"/>
                  </a:lnTo>
                  <a:lnTo>
                    <a:pt x="222" y="2656"/>
                  </a:lnTo>
                  <a:lnTo>
                    <a:pt x="296" y="2508"/>
                  </a:lnTo>
                  <a:lnTo>
                    <a:pt x="296" y="148"/>
                  </a:lnTo>
                  <a:lnTo>
                    <a:pt x="222"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0" name="Google Shape;5710;p49"/>
            <p:cNvSpPr/>
            <p:nvPr/>
          </p:nvSpPr>
          <p:spPr>
            <a:xfrm>
              <a:off x="3570250" y="1776000"/>
              <a:ext cx="7400" cy="66400"/>
            </a:xfrm>
            <a:custGeom>
              <a:avLst/>
              <a:gdLst/>
              <a:ahLst/>
              <a:cxnLst/>
              <a:rect l="l" t="t" r="r" b="b"/>
              <a:pathLst>
                <a:path w="296" h="2656" extrusionOk="0">
                  <a:moveTo>
                    <a:pt x="148" y="0"/>
                  </a:moveTo>
                  <a:lnTo>
                    <a:pt x="75" y="74"/>
                  </a:lnTo>
                  <a:lnTo>
                    <a:pt x="1" y="148"/>
                  </a:lnTo>
                  <a:lnTo>
                    <a:pt x="1" y="2508"/>
                  </a:lnTo>
                  <a:lnTo>
                    <a:pt x="75" y="2656"/>
                  </a:lnTo>
                  <a:lnTo>
                    <a:pt x="296" y="2656"/>
                  </a:lnTo>
                  <a:lnTo>
                    <a:pt x="296" y="2508"/>
                  </a:lnTo>
                  <a:lnTo>
                    <a:pt x="296" y="148"/>
                  </a:lnTo>
                  <a:lnTo>
                    <a:pt x="296"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1" name="Google Shape;5711;p49"/>
            <p:cNvSpPr/>
            <p:nvPr/>
          </p:nvSpPr>
          <p:spPr>
            <a:xfrm>
              <a:off x="3632950" y="1776000"/>
              <a:ext cx="7400" cy="66400"/>
            </a:xfrm>
            <a:custGeom>
              <a:avLst/>
              <a:gdLst/>
              <a:ahLst/>
              <a:cxnLst/>
              <a:rect l="l" t="t" r="r" b="b"/>
              <a:pathLst>
                <a:path w="296" h="2656" extrusionOk="0">
                  <a:moveTo>
                    <a:pt x="148" y="0"/>
                  </a:moveTo>
                  <a:lnTo>
                    <a:pt x="1" y="74"/>
                  </a:lnTo>
                  <a:lnTo>
                    <a:pt x="1" y="148"/>
                  </a:lnTo>
                  <a:lnTo>
                    <a:pt x="1" y="2508"/>
                  </a:lnTo>
                  <a:lnTo>
                    <a:pt x="1" y="2656"/>
                  </a:lnTo>
                  <a:lnTo>
                    <a:pt x="222" y="2656"/>
                  </a:lnTo>
                  <a:lnTo>
                    <a:pt x="296" y="2508"/>
                  </a:lnTo>
                  <a:lnTo>
                    <a:pt x="296" y="148"/>
                  </a:lnTo>
                  <a:lnTo>
                    <a:pt x="222"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2" name="Google Shape;5712;p49"/>
            <p:cNvSpPr/>
            <p:nvPr/>
          </p:nvSpPr>
          <p:spPr>
            <a:xfrm>
              <a:off x="3693800" y="1776000"/>
              <a:ext cx="7400" cy="66400"/>
            </a:xfrm>
            <a:custGeom>
              <a:avLst/>
              <a:gdLst/>
              <a:ahLst/>
              <a:cxnLst/>
              <a:rect l="l" t="t" r="r" b="b"/>
              <a:pathLst>
                <a:path w="296" h="2656" extrusionOk="0">
                  <a:moveTo>
                    <a:pt x="148" y="0"/>
                  </a:moveTo>
                  <a:lnTo>
                    <a:pt x="74" y="74"/>
                  </a:lnTo>
                  <a:lnTo>
                    <a:pt x="1" y="148"/>
                  </a:lnTo>
                  <a:lnTo>
                    <a:pt x="1" y="2508"/>
                  </a:lnTo>
                  <a:lnTo>
                    <a:pt x="74" y="2656"/>
                  </a:lnTo>
                  <a:lnTo>
                    <a:pt x="222" y="2656"/>
                  </a:lnTo>
                  <a:lnTo>
                    <a:pt x="296" y="2508"/>
                  </a:lnTo>
                  <a:lnTo>
                    <a:pt x="296" y="148"/>
                  </a:lnTo>
                  <a:lnTo>
                    <a:pt x="222"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3" name="Google Shape;5713;p49"/>
            <p:cNvSpPr/>
            <p:nvPr/>
          </p:nvSpPr>
          <p:spPr>
            <a:xfrm>
              <a:off x="3754650" y="1776000"/>
              <a:ext cx="7400" cy="66400"/>
            </a:xfrm>
            <a:custGeom>
              <a:avLst/>
              <a:gdLst/>
              <a:ahLst/>
              <a:cxnLst/>
              <a:rect l="l" t="t" r="r" b="b"/>
              <a:pathLst>
                <a:path w="296" h="2656" extrusionOk="0">
                  <a:moveTo>
                    <a:pt x="148" y="0"/>
                  </a:moveTo>
                  <a:lnTo>
                    <a:pt x="74" y="74"/>
                  </a:lnTo>
                  <a:lnTo>
                    <a:pt x="1" y="148"/>
                  </a:lnTo>
                  <a:lnTo>
                    <a:pt x="1" y="2508"/>
                  </a:lnTo>
                  <a:lnTo>
                    <a:pt x="74" y="2656"/>
                  </a:lnTo>
                  <a:lnTo>
                    <a:pt x="296" y="2656"/>
                  </a:lnTo>
                  <a:lnTo>
                    <a:pt x="296" y="2508"/>
                  </a:lnTo>
                  <a:lnTo>
                    <a:pt x="296" y="148"/>
                  </a:lnTo>
                  <a:lnTo>
                    <a:pt x="296"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4" name="Google Shape;5714;p49"/>
            <p:cNvSpPr/>
            <p:nvPr/>
          </p:nvSpPr>
          <p:spPr>
            <a:xfrm>
              <a:off x="3817350" y="1776000"/>
              <a:ext cx="7400" cy="66400"/>
            </a:xfrm>
            <a:custGeom>
              <a:avLst/>
              <a:gdLst/>
              <a:ahLst/>
              <a:cxnLst/>
              <a:rect l="l" t="t" r="r" b="b"/>
              <a:pathLst>
                <a:path w="296" h="2656" extrusionOk="0">
                  <a:moveTo>
                    <a:pt x="148" y="0"/>
                  </a:moveTo>
                  <a:lnTo>
                    <a:pt x="1" y="74"/>
                  </a:lnTo>
                  <a:lnTo>
                    <a:pt x="1" y="148"/>
                  </a:lnTo>
                  <a:lnTo>
                    <a:pt x="1" y="2508"/>
                  </a:lnTo>
                  <a:lnTo>
                    <a:pt x="1" y="2656"/>
                  </a:lnTo>
                  <a:lnTo>
                    <a:pt x="222" y="2656"/>
                  </a:lnTo>
                  <a:lnTo>
                    <a:pt x="296" y="2508"/>
                  </a:lnTo>
                  <a:lnTo>
                    <a:pt x="296" y="148"/>
                  </a:lnTo>
                  <a:lnTo>
                    <a:pt x="222"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5" name="Google Shape;5715;p49"/>
            <p:cNvSpPr/>
            <p:nvPr/>
          </p:nvSpPr>
          <p:spPr>
            <a:xfrm>
              <a:off x="3878200" y="1776000"/>
              <a:ext cx="7400" cy="66400"/>
            </a:xfrm>
            <a:custGeom>
              <a:avLst/>
              <a:gdLst/>
              <a:ahLst/>
              <a:cxnLst/>
              <a:rect l="l" t="t" r="r" b="b"/>
              <a:pathLst>
                <a:path w="296" h="2656" extrusionOk="0">
                  <a:moveTo>
                    <a:pt x="148" y="0"/>
                  </a:moveTo>
                  <a:lnTo>
                    <a:pt x="74" y="74"/>
                  </a:lnTo>
                  <a:lnTo>
                    <a:pt x="1" y="148"/>
                  </a:lnTo>
                  <a:lnTo>
                    <a:pt x="1" y="2508"/>
                  </a:lnTo>
                  <a:lnTo>
                    <a:pt x="74" y="2656"/>
                  </a:lnTo>
                  <a:lnTo>
                    <a:pt x="222" y="2656"/>
                  </a:lnTo>
                  <a:lnTo>
                    <a:pt x="296" y="2508"/>
                  </a:lnTo>
                  <a:lnTo>
                    <a:pt x="296" y="148"/>
                  </a:lnTo>
                  <a:lnTo>
                    <a:pt x="222"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6" name="Google Shape;5716;p49"/>
            <p:cNvSpPr/>
            <p:nvPr/>
          </p:nvSpPr>
          <p:spPr>
            <a:xfrm>
              <a:off x="3939050" y="1776000"/>
              <a:ext cx="7400" cy="66400"/>
            </a:xfrm>
            <a:custGeom>
              <a:avLst/>
              <a:gdLst/>
              <a:ahLst/>
              <a:cxnLst/>
              <a:rect l="l" t="t" r="r" b="b"/>
              <a:pathLst>
                <a:path w="296" h="2656" extrusionOk="0">
                  <a:moveTo>
                    <a:pt x="148" y="0"/>
                  </a:moveTo>
                  <a:lnTo>
                    <a:pt x="74" y="74"/>
                  </a:lnTo>
                  <a:lnTo>
                    <a:pt x="1" y="148"/>
                  </a:lnTo>
                  <a:lnTo>
                    <a:pt x="1" y="2508"/>
                  </a:lnTo>
                  <a:lnTo>
                    <a:pt x="74" y="2656"/>
                  </a:lnTo>
                  <a:lnTo>
                    <a:pt x="296" y="2656"/>
                  </a:lnTo>
                  <a:lnTo>
                    <a:pt x="296" y="2508"/>
                  </a:lnTo>
                  <a:lnTo>
                    <a:pt x="296" y="148"/>
                  </a:lnTo>
                  <a:lnTo>
                    <a:pt x="296"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7" name="Google Shape;5717;p49"/>
            <p:cNvSpPr/>
            <p:nvPr/>
          </p:nvSpPr>
          <p:spPr>
            <a:xfrm>
              <a:off x="4001750" y="1776000"/>
              <a:ext cx="7400" cy="66400"/>
            </a:xfrm>
            <a:custGeom>
              <a:avLst/>
              <a:gdLst/>
              <a:ahLst/>
              <a:cxnLst/>
              <a:rect l="l" t="t" r="r" b="b"/>
              <a:pathLst>
                <a:path w="296" h="2656" extrusionOk="0">
                  <a:moveTo>
                    <a:pt x="148" y="0"/>
                  </a:moveTo>
                  <a:lnTo>
                    <a:pt x="0" y="74"/>
                  </a:lnTo>
                  <a:lnTo>
                    <a:pt x="0" y="148"/>
                  </a:lnTo>
                  <a:lnTo>
                    <a:pt x="0" y="2508"/>
                  </a:lnTo>
                  <a:lnTo>
                    <a:pt x="0" y="2656"/>
                  </a:lnTo>
                  <a:lnTo>
                    <a:pt x="222" y="2656"/>
                  </a:lnTo>
                  <a:lnTo>
                    <a:pt x="295" y="2508"/>
                  </a:lnTo>
                  <a:lnTo>
                    <a:pt x="295" y="148"/>
                  </a:lnTo>
                  <a:lnTo>
                    <a:pt x="222"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8" name="Google Shape;5718;p49"/>
            <p:cNvSpPr/>
            <p:nvPr/>
          </p:nvSpPr>
          <p:spPr>
            <a:xfrm>
              <a:off x="4062600" y="1776000"/>
              <a:ext cx="7400" cy="66400"/>
            </a:xfrm>
            <a:custGeom>
              <a:avLst/>
              <a:gdLst/>
              <a:ahLst/>
              <a:cxnLst/>
              <a:rect l="l" t="t" r="r" b="b"/>
              <a:pathLst>
                <a:path w="296" h="2656" extrusionOk="0">
                  <a:moveTo>
                    <a:pt x="148" y="0"/>
                  </a:moveTo>
                  <a:lnTo>
                    <a:pt x="74" y="74"/>
                  </a:lnTo>
                  <a:lnTo>
                    <a:pt x="0" y="148"/>
                  </a:lnTo>
                  <a:lnTo>
                    <a:pt x="0" y="2508"/>
                  </a:lnTo>
                  <a:lnTo>
                    <a:pt x="74" y="2656"/>
                  </a:lnTo>
                  <a:lnTo>
                    <a:pt x="296" y="2656"/>
                  </a:lnTo>
                  <a:lnTo>
                    <a:pt x="296" y="2508"/>
                  </a:lnTo>
                  <a:lnTo>
                    <a:pt x="296" y="148"/>
                  </a:lnTo>
                  <a:lnTo>
                    <a:pt x="296"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9" name="Google Shape;5719;p49"/>
            <p:cNvSpPr/>
            <p:nvPr/>
          </p:nvSpPr>
          <p:spPr>
            <a:xfrm>
              <a:off x="4125300" y="1776000"/>
              <a:ext cx="7400" cy="66400"/>
            </a:xfrm>
            <a:custGeom>
              <a:avLst/>
              <a:gdLst/>
              <a:ahLst/>
              <a:cxnLst/>
              <a:rect l="l" t="t" r="r" b="b"/>
              <a:pathLst>
                <a:path w="296" h="2656" extrusionOk="0">
                  <a:moveTo>
                    <a:pt x="148" y="0"/>
                  </a:moveTo>
                  <a:lnTo>
                    <a:pt x="0" y="74"/>
                  </a:lnTo>
                  <a:lnTo>
                    <a:pt x="0" y="148"/>
                  </a:lnTo>
                  <a:lnTo>
                    <a:pt x="0" y="2508"/>
                  </a:lnTo>
                  <a:lnTo>
                    <a:pt x="0" y="2656"/>
                  </a:lnTo>
                  <a:lnTo>
                    <a:pt x="222" y="2656"/>
                  </a:lnTo>
                  <a:lnTo>
                    <a:pt x="295" y="2508"/>
                  </a:lnTo>
                  <a:lnTo>
                    <a:pt x="295" y="148"/>
                  </a:lnTo>
                  <a:lnTo>
                    <a:pt x="222"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0" name="Google Shape;5720;p49"/>
            <p:cNvSpPr/>
            <p:nvPr/>
          </p:nvSpPr>
          <p:spPr>
            <a:xfrm>
              <a:off x="4186150" y="1776000"/>
              <a:ext cx="7400" cy="66400"/>
            </a:xfrm>
            <a:custGeom>
              <a:avLst/>
              <a:gdLst/>
              <a:ahLst/>
              <a:cxnLst/>
              <a:rect l="l" t="t" r="r" b="b"/>
              <a:pathLst>
                <a:path w="296" h="2656" extrusionOk="0">
                  <a:moveTo>
                    <a:pt x="148" y="0"/>
                  </a:moveTo>
                  <a:lnTo>
                    <a:pt x="0" y="74"/>
                  </a:lnTo>
                  <a:lnTo>
                    <a:pt x="0" y="148"/>
                  </a:lnTo>
                  <a:lnTo>
                    <a:pt x="0" y="2508"/>
                  </a:lnTo>
                  <a:lnTo>
                    <a:pt x="0" y="2656"/>
                  </a:lnTo>
                  <a:lnTo>
                    <a:pt x="222" y="2656"/>
                  </a:lnTo>
                  <a:lnTo>
                    <a:pt x="295" y="2508"/>
                  </a:lnTo>
                  <a:lnTo>
                    <a:pt x="295" y="148"/>
                  </a:lnTo>
                  <a:lnTo>
                    <a:pt x="222"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1" name="Google Shape;5721;p49"/>
            <p:cNvSpPr/>
            <p:nvPr/>
          </p:nvSpPr>
          <p:spPr>
            <a:xfrm>
              <a:off x="4247000" y="1776000"/>
              <a:ext cx="7400" cy="66400"/>
            </a:xfrm>
            <a:custGeom>
              <a:avLst/>
              <a:gdLst/>
              <a:ahLst/>
              <a:cxnLst/>
              <a:rect l="l" t="t" r="r" b="b"/>
              <a:pathLst>
                <a:path w="296" h="2656" extrusionOk="0">
                  <a:moveTo>
                    <a:pt x="148" y="0"/>
                  </a:moveTo>
                  <a:lnTo>
                    <a:pt x="74" y="74"/>
                  </a:lnTo>
                  <a:lnTo>
                    <a:pt x="0" y="148"/>
                  </a:lnTo>
                  <a:lnTo>
                    <a:pt x="0" y="2508"/>
                  </a:lnTo>
                  <a:lnTo>
                    <a:pt x="74" y="2656"/>
                  </a:lnTo>
                  <a:lnTo>
                    <a:pt x="295" y="2656"/>
                  </a:lnTo>
                  <a:lnTo>
                    <a:pt x="295" y="2508"/>
                  </a:lnTo>
                  <a:lnTo>
                    <a:pt x="295" y="148"/>
                  </a:lnTo>
                  <a:lnTo>
                    <a:pt x="295"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2" name="Google Shape;5722;p49"/>
            <p:cNvSpPr/>
            <p:nvPr/>
          </p:nvSpPr>
          <p:spPr>
            <a:xfrm>
              <a:off x="4309700" y="1776000"/>
              <a:ext cx="7400" cy="66400"/>
            </a:xfrm>
            <a:custGeom>
              <a:avLst/>
              <a:gdLst/>
              <a:ahLst/>
              <a:cxnLst/>
              <a:rect l="l" t="t" r="r" b="b"/>
              <a:pathLst>
                <a:path w="296" h="2656" extrusionOk="0">
                  <a:moveTo>
                    <a:pt x="148" y="0"/>
                  </a:moveTo>
                  <a:lnTo>
                    <a:pt x="0" y="74"/>
                  </a:lnTo>
                  <a:lnTo>
                    <a:pt x="0" y="148"/>
                  </a:lnTo>
                  <a:lnTo>
                    <a:pt x="0" y="2508"/>
                  </a:lnTo>
                  <a:lnTo>
                    <a:pt x="0" y="2656"/>
                  </a:lnTo>
                  <a:lnTo>
                    <a:pt x="221" y="2656"/>
                  </a:lnTo>
                  <a:lnTo>
                    <a:pt x="295" y="2508"/>
                  </a:lnTo>
                  <a:lnTo>
                    <a:pt x="295" y="148"/>
                  </a:lnTo>
                  <a:lnTo>
                    <a:pt x="221"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3" name="Google Shape;5723;p49"/>
            <p:cNvSpPr/>
            <p:nvPr/>
          </p:nvSpPr>
          <p:spPr>
            <a:xfrm>
              <a:off x="4370550" y="1776000"/>
              <a:ext cx="7400" cy="66400"/>
            </a:xfrm>
            <a:custGeom>
              <a:avLst/>
              <a:gdLst/>
              <a:ahLst/>
              <a:cxnLst/>
              <a:rect l="l" t="t" r="r" b="b"/>
              <a:pathLst>
                <a:path w="296" h="2656" extrusionOk="0">
                  <a:moveTo>
                    <a:pt x="148" y="0"/>
                  </a:moveTo>
                  <a:lnTo>
                    <a:pt x="74" y="74"/>
                  </a:lnTo>
                  <a:lnTo>
                    <a:pt x="0" y="148"/>
                  </a:lnTo>
                  <a:lnTo>
                    <a:pt x="0" y="2508"/>
                  </a:lnTo>
                  <a:lnTo>
                    <a:pt x="74" y="2656"/>
                  </a:lnTo>
                  <a:lnTo>
                    <a:pt x="221" y="2656"/>
                  </a:lnTo>
                  <a:lnTo>
                    <a:pt x="295" y="2508"/>
                  </a:lnTo>
                  <a:lnTo>
                    <a:pt x="295" y="148"/>
                  </a:lnTo>
                  <a:lnTo>
                    <a:pt x="221"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4" name="Google Shape;5724;p49"/>
            <p:cNvSpPr/>
            <p:nvPr/>
          </p:nvSpPr>
          <p:spPr>
            <a:xfrm>
              <a:off x="4431400" y="1776000"/>
              <a:ext cx="7400" cy="66400"/>
            </a:xfrm>
            <a:custGeom>
              <a:avLst/>
              <a:gdLst/>
              <a:ahLst/>
              <a:cxnLst/>
              <a:rect l="l" t="t" r="r" b="b"/>
              <a:pathLst>
                <a:path w="296" h="2656" extrusionOk="0">
                  <a:moveTo>
                    <a:pt x="148" y="0"/>
                  </a:moveTo>
                  <a:lnTo>
                    <a:pt x="74" y="74"/>
                  </a:lnTo>
                  <a:lnTo>
                    <a:pt x="0" y="148"/>
                  </a:lnTo>
                  <a:lnTo>
                    <a:pt x="0" y="2508"/>
                  </a:lnTo>
                  <a:lnTo>
                    <a:pt x="74" y="2656"/>
                  </a:lnTo>
                  <a:lnTo>
                    <a:pt x="295" y="2656"/>
                  </a:lnTo>
                  <a:lnTo>
                    <a:pt x="295" y="2508"/>
                  </a:lnTo>
                  <a:lnTo>
                    <a:pt x="295" y="148"/>
                  </a:lnTo>
                  <a:lnTo>
                    <a:pt x="295"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5" name="Google Shape;5725;p49"/>
            <p:cNvSpPr/>
            <p:nvPr/>
          </p:nvSpPr>
          <p:spPr>
            <a:xfrm>
              <a:off x="4494100" y="1776000"/>
              <a:ext cx="7400" cy="66400"/>
            </a:xfrm>
            <a:custGeom>
              <a:avLst/>
              <a:gdLst/>
              <a:ahLst/>
              <a:cxnLst/>
              <a:rect l="l" t="t" r="r" b="b"/>
              <a:pathLst>
                <a:path w="296" h="2656" extrusionOk="0">
                  <a:moveTo>
                    <a:pt x="148" y="0"/>
                  </a:moveTo>
                  <a:lnTo>
                    <a:pt x="0" y="74"/>
                  </a:lnTo>
                  <a:lnTo>
                    <a:pt x="0" y="148"/>
                  </a:lnTo>
                  <a:lnTo>
                    <a:pt x="0" y="2508"/>
                  </a:lnTo>
                  <a:lnTo>
                    <a:pt x="0" y="2656"/>
                  </a:lnTo>
                  <a:lnTo>
                    <a:pt x="221" y="2656"/>
                  </a:lnTo>
                  <a:lnTo>
                    <a:pt x="295" y="2508"/>
                  </a:lnTo>
                  <a:lnTo>
                    <a:pt x="295" y="148"/>
                  </a:lnTo>
                  <a:lnTo>
                    <a:pt x="221"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6" name="Google Shape;5726;p49"/>
            <p:cNvSpPr/>
            <p:nvPr/>
          </p:nvSpPr>
          <p:spPr>
            <a:xfrm>
              <a:off x="4554950" y="1776000"/>
              <a:ext cx="7400" cy="66400"/>
            </a:xfrm>
            <a:custGeom>
              <a:avLst/>
              <a:gdLst/>
              <a:ahLst/>
              <a:cxnLst/>
              <a:rect l="l" t="t" r="r" b="b"/>
              <a:pathLst>
                <a:path w="296" h="2656" extrusionOk="0">
                  <a:moveTo>
                    <a:pt x="148" y="0"/>
                  </a:moveTo>
                  <a:lnTo>
                    <a:pt x="74" y="74"/>
                  </a:lnTo>
                  <a:lnTo>
                    <a:pt x="0" y="148"/>
                  </a:lnTo>
                  <a:lnTo>
                    <a:pt x="0" y="2508"/>
                  </a:lnTo>
                  <a:lnTo>
                    <a:pt x="74" y="2656"/>
                  </a:lnTo>
                  <a:lnTo>
                    <a:pt x="295" y="2656"/>
                  </a:lnTo>
                  <a:lnTo>
                    <a:pt x="295" y="2508"/>
                  </a:lnTo>
                  <a:lnTo>
                    <a:pt x="295" y="148"/>
                  </a:lnTo>
                  <a:lnTo>
                    <a:pt x="295"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7" name="Google Shape;5727;p49"/>
            <p:cNvSpPr/>
            <p:nvPr/>
          </p:nvSpPr>
          <p:spPr>
            <a:xfrm>
              <a:off x="4615800" y="1776000"/>
              <a:ext cx="7400" cy="66400"/>
            </a:xfrm>
            <a:custGeom>
              <a:avLst/>
              <a:gdLst/>
              <a:ahLst/>
              <a:cxnLst/>
              <a:rect l="l" t="t" r="r" b="b"/>
              <a:pathLst>
                <a:path w="296" h="2656" extrusionOk="0">
                  <a:moveTo>
                    <a:pt x="148" y="0"/>
                  </a:moveTo>
                  <a:lnTo>
                    <a:pt x="74" y="74"/>
                  </a:lnTo>
                  <a:lnTo>
                    <a:pt x="0" y="148"/>
                  </a:lnTo>
                  <a:lnTo>
                    <a:pt x="0" y="2508"/>
                  </a:lnTo>
                  <a:lnTo>
                    <a:pt x="74" y="2656"/>
                  </a:lnTo>
                  <a:lnTo>
                    <a:pt x="295" y="2656"/>
                  </a:lnTo>
                  <a:lnTo>
                    <a:pt x="295" y="2508"/>
                  </a:lnTo>
                  <a:lnTo>
                    <a:pt x="295" y="148"/>
                  </a:lnTo>
                  <a:lnTo>
                    <a:pt x="295"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8" name="Google Shape;5728;p49"/>
            <p:cNvSpPr/>
            <p:nvPr/>
          </p:nvSpPr>
          <p:spPr>
            <a:xfrm>
              <a:off x="2430675" y="1296550"/>
              <a:ext cx="910950" cy="1139625"/>
            </a:xfrm>
            <a:custGeom>
              <a:avLst/>
              <a:gdLst/>
              <a:ahLst/>
              <a:cxnLst/>
              <a:rect l="l" t="t" r="r" b="b"/>
              <a:pathLst>
                <a:path w="36438" h="45585" extrusionOk="0">
                  <a:moveTo>
                    <a:pt x="11433" y="1"/>
                  </a:moveTo>
                  <a:lnTo>
                    <a:pt x="1" y="14753"/>
                  </a:lnTo>
                  <a:lnTo>
                    <a:pt x="1" y="45584"/>
                  </a:lnTo>
                  <a:lnTo>
                    <a:pt x="36438" y="45584"/>
                  </a:lnTo>
                  <a:lnTo>
                    <a:pt x="36438" y="20285"/>
                  </a:lnTo>
                  <a:lnTo>
                    <a:pt x="3643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9" name="Google Shape;5729;p49"/>
            <p:cNvSpPr/>
            <p:nvPr/>
          </p:nvSpPr>
          <p:spPr>
            <a:xfrm>
              <a:off x="2427000" y="1292875"/>
              <a:ext cx="918325" cy="1146975"/>
            </a:xfrm>
            <a:custGeom>
              <a:avLst/>
              <a:gdLst/>
              <a:ahLst/>
              <a:cxnLst/>
              <a:rect l="l" t="t" r="r" b="b"/>
              <a:pathLst>
                <a:path w="36733" h="45879" extrusionOk="0">
                  <a:moveTo>
                    <a:pt x="36437" y="295"/>
                  </a:moveTo>
                  <a:lnTo>
                    <a:pt x="36437" y="45583"/>
                  </a:lnTo>
                  <a:lnTo>
                    <a:pt x="295" y="45583"/>
                  </a:lnTo>
                  <a:lnTo>
                    <a:pt x="295" y="14973"/>
                  </a:lnTo>
                  <a:lnTo>
                    <a:pt x="11654" y="295"/>
                  </a:lnTo>
                  <a:close/>
                  <a:moveTo>
                    <a:pt x="11507" y="0"/>
                  </a:moveTo>
                  <a:lnTo>
                    <a:pt x="74" y="14826"/>
                  </a:lnTo>
                  <a:lnTo>
                    <a:pt x="0" y="14900"/>
                  </a:lnTo>
                  <a:lnTo>
                    <a:pt x="0" y="45731"/>
                  </a:lnTo>
                  <a:lnTo>
                    <a:pt x="74" y="45805"/>
                  </a:lnTo>
                  <a:lnTo>
                    <a:pt x="148" y="45879"/>
                  </a:lnTo>
                  <a:lnTo>
                    <a:pt x="36585" y="45879"/>
                  </a:lnTo>
                  <a:lnTo>
                    <a:pt x="36732" y="45805"/>
                  </a:lnTo>
                  <a:lnTo>
                    <a:pt x="36732" y="45731"/>
                  </a:lnTo>
                  <a:lnTo>
                    <a:pt x="36732" y="148"/>
                  </a:lnTo>
                  <a:lnTo>
                    <a:pt x="3673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0" name="Google Shape;5730;p49"/>
            <p:cNvSpPr/>
            <p:nvPr/>
          </p:nvSpPr>
          <p:spPr>
            <a:xfrm>
              <a:off x="3319475" y="1283650"/>
              <a:ext cx="55350" cy="619600"/>
            </a:xfrm>
            <a:custGeom>
              <a:avLst/>
              <a:gdLst/>
              <a:ahLst/>
              <a:cxnLst/>
              <a:rect l="l" t="t" r="r" b="b"/>
              <a:pathLst>
                <a:path w="2214" h="24784" extrusionOk="0">
                  <a:moveTo>
                    <a:pt x="1" y="0"/>
                  </a:moveTo>
                  <a:lnTo>
                    <a:pt x="1" y="24784"/>
                  </a:lnTo>
                  <a:lnTo>
                    <a:pt x="2213" y="24784"/>
                  </a:lnTo>
                  <a:lnTo>
                    <a:pt x="221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1" name="Google Shape;5731;p49"/>
            <p:cNvSpPr/>
            <p:nvPr/>
          </p:nvSpPr>
          <p:spPr>
            <a:xfrm>
              <a:off x="3315800" y="1279950"/>
              <a:ext cx="62700" cy="627000"/>
            </a:xfrm>
            <a:custGeom>
              <a:avLst/>
              <a:gdLst/>
              <a:ahLst/>
              <a:cxnLst/>
              <a:rect l="l" t="t" r="r" b="b"/>
              <a:pathLst>
                <a:path w="2508" h="25080" extrusionOk="0">
                  <a:moveTo>
                    <a:pt x="2213" y="296"/>
                  </a:moveTo>
                  <a:lnTo>
                    <a:pt x="2213" y="24784"/>
                  </a:lnTo>
                  <a:lnTo>
                    <a:pt x="295" y="24784"/>
                  </a:lnTo>
                  <a:lnTo>
                    <a:pt x="295" y="296"/>
                  </a:lnTo>
                  <a:close/>
                  <a:moveTo>
                    <a:pt x="148" y="1"/>
                  </a:moveTo>
                  <a:lnTo>
                    <a:pt x="74" y="75"/>
                  </a:lnTo>
                  <a:lnTo>
                    <a:pt x="0" y="148"/>
                  </a:lnTo>
                  <a:lnTo>
                    <a:pt x="0" y="24932"/>
                  </a:lnTo>
                  <a:lnTo>
                    <a:pt x="74" y="25079"/>
                  </a:lnTo>
                  <a:lnTo>
                    <a:pt x="2434" y="25079"/>
                  </a:lnTo>
                  <a:lnTo>
                    <a:pt x="2508" y="24932"/>
                  </a:lnTo>
                  <a:lnTo>
                    <a:pt x="2508" y="148"/>
                  </a:lnTo>
                  <a:lnTo>
                    <a:pt x="2434" y="75"/>
                  </a:lnTo>
                  <a:lnTo>
                    <a:pt x="236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2" name="Google Shape;5732;p49"/>
            <p:cNvSpPr/>
            <p:nvPr/>
          </p:nvSpPr>
          <p:spPr>
            <a:xfrm>
              <a:off x="2532100" y="1881100"/>
              <a:ext cx="62725" cy="62725"/>
            </a:xfrm>
            <a:custGeom>
              <a:avLst/>
              <a:gdLst/>
              <a:ahLst/>
              <a:cxnLst/>
              <a:rect l="l" t="t" r="r" b="b"/>
              <a:pathLst>
                <a:path w="2509" h="2509" extrusionOk="0">
                  <a:moveTo>
                    <a:pt x="1033" y="0"/>
                  </a:moveTo>
                  <a:lnTo>
                    <a:pt x="738" y="74"/>
                  </a:lnTo>
                  <a:lnTo>
                    <a:pt x="517" y="148"/>
                  </a:lnTo>
                  <a:lnTo>
                    <a:pt x="369" y="369"/>
                  </a:lnTo>
                  <a:lnTo>
                    <a:pt x="222" y="517"/>
                  </a:lnTo>
                  <a:lnTo>
                    <a:pt x="74" y="738"/>
                  </a:lnTo>
                  <a:lnTo>
                    <a:pt x="1" y="959"/>
                  </a:lnTo>
                  <a:lnTo>
                    <a:pt x="1" y="1254"/>
                  </a:lnTo>
                  <a:lnTo>
                    <a:pt x="1" y="1476"/>
                  </a:lnTo>
                  <a:lnTo>
                    <a:pt x="74" y="1697"/>
                  </a:lnTo>
                  <a:lnTo>
                    <a:pt x="222" y="1918"/>
                  </a:lnTo>
                  <a:lnTo>
                    <a:pt x="369" y="2140"/>
                  </a:lnTo>
                  <a:lnTo>
                    <a:pt x="517" y="2287"/>
                  </a:lnTo>
                  <a:lnTo>
                    <a:pt x="738" y="2361"/>
                  </a:lnTo>
                  <a:lnTo>
                    <a:pt x="1033" y="2435"/>
                  </a:lnTo>
                  <a:lnTo>
                    <a:pt x="1254" y="2508"/>
                  </a:lnTo>
                  <a:lnTo>
                    <a:pt x="1476" y="2435"/>
                  </a:lnTo>
                  <a:lnTo>
                    <a:pt x="1771" y="2361"/>
                  </a:lnTo>
                  <a:lnTo>
                    <a:pt x="1992" y="2287"/>
                  </a:lnTo>
                  <a:lnTo>
                    <a:pt x="2140" y="2140"/>
                  </a:lnTo>
                  <a:lnTo>
                    <a:pt x="2287" y="1918"/>
                  </a:lnTo>
                  <a:lnTo>
                    <a:pt x="2435" y="1697"/>
                  </a:lnTo>
                  <a:lnTo>
                    <a:pt x="2508" y="1476"/>
                  </a:lnTo>
                  <a:lnTo>
                    <a:pt x="2508" y="1254"/>
                  </a:lnTo>
                  <a:lnTo>
                    <a:pt x="2508" y="959"/>
                  </a:lnTo>
                  <a:lnTo>
                    <a:pt x="2435" y="738"/>
                  </a:lnTo>
                  <a:lnTo>
                    <a:pt x="2287" y="517"/>
                  </a:lnTo>
                  <a:lnTo>
                    <a:pt x="2140" y="369"/>
                  </a:lnTo>
                  <a:lnTo>
                    <a:pt x="1992" y="148"/>
                  </a:lnTo>
                  <a:lnTo>
                    <a:pt x="1771" y="74"/>
                  </a:lnTo>
                  <a:lnTo>
                    <a:pt x="147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3" name="Google Shape;5733;p49"/>
            <p:cNvSpPr/>
            <p:nvPr/>
          </p:nvSpPr>
          <p:spPr>
            <a:xfrm>
              <a:off x="2528425" y="1877400"/>
              <a:ext cx="70075" cy="70100"/>
            </a:xfrm>
            <a:custGeom>
              <a:avLst/>
              <a:gdLst/>
              <a:ahLst/>
              <a:cxnLst/>
              <a:rect l="l" t="t" r="r" b="b"/>
              <a:pathLst>
                <a:path w="2803" h="2804" extrusionOk="0">
                  <a:moveTo>
                    <a:pt x="1623" y="296"/>
                  </a:moveTo>
                  <a:lnTo>
                    <a:pt x="1844" y="370"/>
                  </a:lnTo>
                  <a:lnTo>
                    <a:pt x="2213" y="591"/>
                  </a:lnTo>
                  <a:lnTo>
                    <a:pt x="2434" y="960"/>
                  </a:lnTo>
                  <a:lnTo>
                    <a:pt x="2508" y="1181"/>
                  </a:lnTo>
                  <a:lnTo>
                    <a:pt x="2508" y="1402"/>
                  </a:lnTo>
                  <a:lnTo>
                    <a:pt x="2508" y="1624"/>
                  </a:lnTo>
                  <a:lnTo>
                    <a:pt x="2434" y="1771"/>
                  </a:lnTo>
                  <a:lnTo>
                    <a:pt x="2213" y="2140"/>
                  </a:lnTo>
                  <a:lnTo>
                    <a:pt x="1844" y="2361"/>
                  </a:lnTo>
                  <a:lnTo>
                    <a:pt x="1623" y="2435"/>
                  </a:lnTo>
                  <a:lnTo>
                    <a:pt x="1401" y="2509"/>
                  </a:lnTo>
                  <a:lnTo>
                    <a:pt x="1180" y="2435"/>
                  </a:lnTo>
                  <a:lnTo>
                    <a:pt x="959" y="2361"/>
                  </a:lnTo>
                  <a:lnTo>
                    <a:pt x="590" y="2140"/>
                  </a:lnTo>
                  <a:lnTo>
                    <a:pt x="369" y="1771"/>
                  </a:lnTo>
                  <a:lnTo>
                    <a:pt x="295" y="1624"/>
                  </a:lnTo>
                  <a:lnTo>
                    <a:pt x="295" y="1402"/>
                  </a:lnTo>
                  <a:lnTo>
                    <a:pt x="295" y="1181"/>
                  </a:lnTo>
                  <a:lnTo>
                    <a:pt x="369" y="960"/>
                  </a:lnTo>
                  <a:lnTo>
                    <a:pt x="590" y="591"/>
                  </a:lnTo>
                  <a:lnTo>
                    <a:pt x="959" y="370"/>
                  </a:lnTo>
                  <a:lnTo>
                    <a:pt x="1180" y="296"/>
                  </a:lnTo>
                  <a:close/>
                  <a:moveTo>
                    <a:pt x="1106" y="1"/>
                  </a:moveTo>
                  <a:lnTo>
                    <a:pt x="885" y="75"/>
                  </a:lnTo>
                  <a:lnTo>
                    <a:pt x="590" y="222"/>
                  </a:lnTo>
                  <a:lnTo>
                    <a:pt x="443" y="370"/>
                  </a:lnTo>
                  <a:lnTo>
                    <a:pt x="221" y="591"/>
                  </a:lnTo>
                  <a:lnTo>
                    <a:pt x="74" y="812"/>
                  </a:lnTo>
                  <a:lnTo>
                    <a:pt x="0" y="1107"/>
                  </a:lnTo>
                  <a:lnTo>
                    <a:pt x="0" y="1402"/>
                  </a:lnTo>
                  <a:lnTo>
                    <a:pt x="0" y="1624"/>
                  </a:lnTo>
                  <a:lnTo>
                    <a:pt x="74" y="1919"/>
                  </a:lnTo>
                  <a:lnTo>
                    <a:pt x="221" y="2140"/>
                  </a:lnTo>
                  <a:lnTo>
                    <a:pt x="443" y="2361"/>
                  </a:lnTo>
                  <a:lnTo>
                    <a:pt x="590" y="2509"/>
                  </a:lnTo>
                  <a:lnTo>
                    <a:pt x="885" y="2656"/>
                  </a:lnTo>
                  <a:lnTo>
                    <a:pt x="1106" y="2730"/>
                  </a:lnTo>
                  <a:lnTo>
                    <a:pt x="1401" y="2804"/>
                  </a:lnTo>
                  <a:lnTo>
                    <a:pt x="1697" y="2730"/>
                  </a:lnTo>
                  <a:lnTo>
                    <a:pt x="1918" y="2656"/>
                  </a:lnTo>
                  <a:lnTo>
                    <a:pt x="2213" y="2509"/>
                  </a:lnTo>
                  <a:lnTo>
                    <a:pt x="2360" y="2361"/>
                  </a:lnTo>
                  <a:lnTo>
                    <a:pt x="2582" y="2140"/>
                  </a:lnTo>
                  <a:lnTo>
                    <a:pt x="2655" y="1919"/>
                  </a:lnTo>
                  <a:lnTo>
                    <a:pt x="2803" y="1624"/>
                  </a:lnTo>
                  <a:lnTo>
                    <a:pt x="2803" y="1402"/>
                  </a:lnTo>
                  <a:lnTo>
                    <a:pt x="2803" y="1107"/>
                  </a:lnTo>
                  <a:lnTo>
                    <a:pt x="2729" y="812"/>
                  </a:lnTo>
                  <a:lnTo>
                    <a:pt x="2582" y="591"/>
                  </a:lnTo>
                  <a:lnTo>
                    <a:pt x="2360" y="370"/>
                  </a:lnTo>
                  <a:lnTo>
                    <a:pt x="2213" y="222"/>
                  </a:lnTo>
                  <a:lnTo>
                    <a:pt x="1918" y="75"/>
                  </a:lnTo>
                  <a:lnTo>
                    <a:pt x="1697"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4" name="Google Shape;5734;p49"/>
            <p:cNvSpPr/>
            <p:nvPr/>
          </p:nvSpPr>
          <p:spPr>
            <a:xfrm>
              <a:off x="2532100" y="2039675"/>
              <a:ext cx="62725" cy="62725"/>
            </a:xfrm>
            <a:custGeom>
              <a:avLst/>
              <a:gdLst/>
              <a:ahLst/>
              <a:cxnLst/>
              <a:rect l="l" t="t" r="r" b="b"/>
              <a:pathLst>
                <a:path w="2509" h="2509" extrusionOk="0">
                  <a:moveTo>
                    <a:pt x="1033" y="1"/>
                  </a:moveTo>
                  <a:lnTo>
                    <a:pt x="738" y="75"/>
                  </a:lnTo>
                  <a:lnTo>
                    <a:pt x="517" y="148"/>
                  </a:lnTo>
                  <a:lnTo>
                    <a:pt x="369" y="370"/>
                  </a:lnTo>
                  <a:lnTo>
                    <a:pt x="222" y="517"/>
                  </a:lnTo>
                  <a:lnTo>
                    <a:pt x="74" y="738"/>
                  </a:lnTo>
                  <a:lnTo>
                    <a:pt x="1" y="960"/>
                  </a:lnTo>
                  <a:lnTo>
                    <a:pt x="1" y="1255"/>
                  </a:lnTo>
                  <a:lnTo>
                    <a:pt x="1" y="1476"/>
                  </a:lnTo>
                  <a:lnTo>
                    <a:pt x="74" y="1697"/>
                  </a:lnTo>
                  <a:lnTo>
                    <a:pt x="222" y="1919"/>
                  </a:lnTo>
                  <a:lnTo>
                    <a:pt x="369" y="2140"/>
                  </a:lnTo>
                  <a:lnTo>
                    <a:pt x="517" y="2287"/>
                  </a:lnTo>
                  <a:lnTo>
                    <a:pt x="738" y="2361"/>
                  </a:lnTo>
                  <a:lnTo>
                    <a:pt x="1033" y="2435"/>
                  </a:lnTo>
                  <a:lnTo>
                    <a:pt x="1254" y="2509"/>
                  </a:lnTo>
                  <a:lnTo>
                    <a:pt x="1476" y="2435"/>
                  </a:lnTo>
                  <a:lnTo>
                    <a:pt x="1771" y="2361"/>
                  </a:lnTo>
                  <a:lnTo>
                    <a:pt x="1992" y="2287"/>
                  </a:lnTo>
                  <a:lnTo>
                    <a:pt x="2140" y="2140"/>
                  </a:lnTo>
                  <a:lnTo>
                    <a:pt x="2287" y="1919"/>
                  </a:lnTo>
                  <a:lnTo>
                    <a:pt x="2435" y="1697"/>
                  </a:lnTo>
                  <a:lnTo>
                    <a:pt x="2508" y="1476"/>
                  </a:lnTo>
                  <a:lnTo>
                    <a:pt x="2508" y="1255"/>
                  </a:lnTo>
                  <a:lnTo>
                    <a:pt x="2508" y="960"/>
                  </a:lnTo>
                  <a:lnTo>
                    <a:pt x="2435" y="738"/>
                  </a:lnTo>
                  <a:lnTo>
                    <a:pt x="2287" y="517"/>
                  </a:lnTo>
                  <a:lnTo>
                    <a:pt x="2140" y="370"/>
                  </a:lnTo>
                  <a:lnTo>
                    <a:pt x="1992" y="148"/>
                  </a:lnTo>
                  <a:lnTo>
                    <a:pt x="1771" y="75"/>
                  </a:lnTo>
                  <a:lnTo>
                    <a:pt x="1476"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5" name="Google Shape;5735;p49"/>
            <p:cNvSpPr/>
            <p:nvPr/>
          </p:nvSpPr>
          <p:spPr>
            <a:xfrm>
              <a:off x="2528425" y="2036000"/>
              <a:ext cx="70075" cy="70100"/>
            </a:xfrm>
            <a:custGeom>
              <a:avLst/>
              <a:gdLst/>
              <a:ahLst/>
              <a:cxnLst/>
              <a:rect l="l" t="t" r="r" b="b"/>
              <a:pathLst>
                <a:path w="2803" h="2804" extrusionOk="0">
                  <a:moveTo>
                    <a:pt x="1623" y="295"/>
                  </a:moveTo>
                  <a:lnTo>
                    <a:pt x="1844" y="369"/>
                  </a:lnTo>
                  <a:lnTo>
                    <a:pt x="2213" y="590"/>
                  </a:lnTo>
                  <a:lnTo>
                    <a:pt x="2434" y="959"/>
                  </a:lnTo>
                  <a:lnTo>
                    <a:pt x="2508" y="1180"/>
                  </a:lnTo>
                  <a:lnTo>
                    <a:pt x="2508" y="1402"/>
                  </a:lnTo>
                  <a:lnTo>
                    <a:pt x="2508" y="1623"/>
                  </a:lnTo>
                  <a:lnTo>
                    <a:pt x="2434" y="1770"/>
                  </a:lnTo>
                  <a:lnTo>
                    <a:pt x="2213" y="2139"/>
                  </a:lnTo>
                  <a:lnTo>
                    <a:pt x="1844" y="2361"/>
                  </a:lnTo>
                  <a:lnTo>
                    <a:pt x="1623" y="2434"/>
                  </a:lnTo>
                  <a:lnTo>
                    <a:pt x="1401" y="2508"/>
                  </a:lnTo>
                  <a:lnTo>
                    <a:pt x="1180" y="2434"/>
                  </a:lnTo>
                  <a:lnTo>
                    <a:pt x="959" y="2361"/>
                  </a:lnTo>
                  <a:lnTo>
                    <a:pt x="590" y="2139"/>
                  </a:lnTo>
                  <a:lnTo>
                    <a:pt x="369" y="1770"/>
                  </a:lnTo>
                  <a:lnTo>
                    <a:pt x="295" y="1623"/>
                  </a:lnTo>
                  <a:lnTo>
                    <a:pt x="295" y="1402"/>
                  </a:lnTo>
                  <a:lnTo>
                    <a:pt x="295" y="1180"/>
                  </a:lnTo>
                  <a:lnTo>
                    <a:pt x="369" y="959"/>
                  </a:lnTo>
                  <a:lnTo>
                    <a:pt x="590" y="590"/>
                  </a:lnTo>
                  <a:lnTo>
                    <a:pt x="959" y="369"/>
                  </a:lnTo>
                  <a:lnTo>
                    <a:pt x="1180" y="295"/>
                  </a:lnTo>
                  <a:close/>
                  <a:moveTo>
                    <a:pt x="1106" y="0"/>
                  </a:moveTo>
                  <a:lnTo>
                    <a:pt x="885" y="74"/>
                  </a:lnTo>
                  <a:lnTo>
                    <a:pt x="590" y="222"/>
                  </a:lnTo>
                  <a:lnTo>
                    <a:pt x="443" y="369"/>
                  </a:lnTo>
                  <a:lnTo>
                    <a:pt x="221" y="590"/>
                  </a:lnTo>
                  <a:lnTo>
                    <a:pt x="74" y="812"/>
                  </a:lnTo>
                  <a:lnTo>
                    <a:pt x="0" y="1107"/>
                  </a:lnTo>
                  <a:lnTo>
                    <a:pt x="0" y="1402"/>
                  </a:lnTo>
                  <a:lnTo>
                    <a:pt x="0" y="1623"/>
                  </a:lnTo>
                  <a:lnTo>
                    <a:pt x="74" y="1918"/>
                  </a:lnTo>
                  <a:lnTo>
                    <a:pt x="221" y="2139"/>
                  </a:lnTo>
                  <a:lnTo>
                    <a:pt x="443" y="2361"/>
                  </a:lnTo>
                  <a:lnTo>
                    <a:pt x="590" y="2508"/>
                  </a:lnTo>
                  <a:lnTo>
                    <a:pt x="885" y="2656"/>
                  </a:lnTo>
                  <a:lnTo>
                    <a:pt x="1106" y="2729"/>
                  </a:lnTo>
                  <a:lnTo>
                    <a:pt x="1401" y="2803"/>
                  </a:lnTo>
                  <a:lnTo>
                    <a:pt x="1697" y="2729"/>
                  </a:lnTo>
                  <a:lnTo>
                    <a:pt x="1918" y="2656"/>
                  </a:lnTo>
                  <a:lnTo>
                    <a:pt x="2213" y="2508"/>
                  </a:lnTo>
                  <a:lnTo>
                    <a:pt x="2360" y="2361"/>
                  </a:lnTo>
                  <a:lnTo>
                    <a:pt x="2582" y="2139"/>
                  </a:lnTo>
                  <a:lnTo>
                    <a:pt x="2655" y="1918"/>
                  </a:lnTo>
                  <a:lnTo>
                    <a:pt x="2803" y="1623"/>
                  </a:lnTo>
                  <a:lnTo>
                    <a:pt x="2803" y="1402"/>
                  </a:lnTo>
                  <a:lnTo>
                    <a:pt x="2803" y="1107"/>
                  </a:lnTo>
                  <a:lnTo>
                    <a:pt x="2729" y="812"/>
                  </a:lnTo>
                  <a:lnTo>
                    <a:pt x="2582" y="590"/>
                  </a:lnTo>
                  <a:lnTo>
                    <a:pt x="2360" y="369"/>
                  </a:lnTo>
                  <a:lnTo>
                    <a:pt x="2213" y="222"/>
                  </a:lnTo>
                  <a:lnTo>
                    <a:pt x="1918" y="74"/>
                  </a:lnTo>
                  <a:lnTo>
                    <a:pt x="169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6" name="Google Shape;5736;p49"/>
            <p:cNvSpPr/>
            <p:nvPr/>
          </p:nvSpPr>
          <p:spPr>
            <a:xfrm>
              <a:off x="2657500" y="1294725"/>
              <a:ext cx="191800" cy="1143275"/>
            </a:xfrm>
            <a:custGeom>
              <a:avLst/>
              <a:gdLst/>
              <a:ahLst/>
              <a:cxnLst/>
              <a:rect l="l" t="t" r="r" b="b"/>
              <a:pathLst>
                <a:path w="7672" h="45731" extrusionOk="0">
                  <a:moveTo>
                    <a:pt x="7450" y="0"/>
                  </a:moveTo>
                  <a:lnTo>
                    <a:pt x="7376" y="148"/>
                  </a:lnTo>
                  <a:lnTo>
                    <a:pt x="7376" y="19325"/>
                  </a:lnTo>
                  <a:lnTo>
                    <a:pt x="74" y="19325"/>
                  </a:lnTo>
                  <a:lnTo>
                    <a:pt x="0" y="19472"/>
                  </a:lnTo>
                  <a:lnTo>
                    <a:pt x="0" y="45583"/>
                  </a:lnTo>
                  <a:lnTo>
                    <a:pt x="74" y="45657"/>
                  </a:lnTo>
                  <a:lnTo>
                    <a:pt x="148" y="45731"/>
                  </a:lnTo>
                  <a:lnTo>
                    <a:pt x="221" y="45657"/>
                  </a:lnTo>
                  <a:lnTo>
                    <a:pt x="295" y="45583"/>
                  </a:lnTo>
                  <a:lnTo>
                    <a:pt x="295" y="19620"/>
                  </a:lnTo>
                  <a:lnTo>
                    <a:pt x="7524" y="19620"/>
                  </a:lnTo>
                  <a:lnTo>
                    <a:pt x="7597" y="19546"/>
                  </a:lnTo>
                  <a:lnTo>
                    <a:pt x="7671" y="19472"/>
                  </a:lnTo>
                  <a:lnTo>
                    <a:pt x="7671" y="148"/>
                  </a:lnTo>
                  <a:lnTo>
                    <a:pt x="759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7" name="Google Shape;5737;p49"/>
            <p:cNvSpPr/>
            <p:nvPr/>
          </p:nvSpPr>
          <p:spPr>
            <a:xfrm>
              <a:off x="2428850" y="2316275"/>
              <a:ext cx="234200" cy="7400"/>
            </a:xfrm>
            <a:custGeom>
              <a:avLst/>
              <a:gdLst/>
              <a:ahLst/>
              <a:cxnLst/>
              <a:rect l="l" t="t" r="r" b="b"/>
              <a:pathLst>
                <a:path w="9368" h="296" extrusionOk="0">
                  <a:moveTo>
                    <a:pt x="0" y="1"/>
                  </a:moveTo>
                  <a:lnTo>
                    <a:pt x="0" y="148"/>
                  </a:lnTo>
                  <a:lnTo>
                    <a:pt x="0" y="222"/>
                  </a:lnTo>
                  <a:lnTo>
                    <a:pt x="148" y="296"/>
                  </a:lnTo>
                  <a:lnTo>
                    <a:pt x="9220" y="296"/>
                  </a:lnTo>
                  <a:lnTo>
                    <a:pt x="9294" y="222"/>
                  </a:lnTo>
                  <a:lnTo>
                    <a:pt x="9367" y="148"/>
                  </a:lnTo>
                  <a:lnTo>
                    <a:pt x="929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8" name="Google Shape;5738;p49"/>
            <p:cNvSpPr/>
            <p:nvPr/>
          </p:nvSpPr>
          <p:spPr>
            <a:xfrm>
              <a:off x="2692525" y="2106075"/>
              <a:ext cx="36900" cy="36900"/>
            </a:xfrm>
            <a:custGeom>
              <a:avLst/>
              <a:gdLst/>
              <a:ahLst/>
              <a:cxnLst/>
              <a:rect l="l" t="t" r="r" b="b"/>
              <a:pathLst>
                <a:path w="1476" h="1476" extrusionOk="0">
                  <a:moveTo>
                    <a:pt x="1" y="0"/>
                  </a:moveTo>
                  <a:lnTo>
                    <a:pt x="1" y="1475"/>
                  </a:lnTo>
                  <a:lnTo>
                    <a:pt x="1476" y="1475"/>
                  </a:lnTo>
                  <a:lnTo>
                    <a:pt x="147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9" name="Google Shape;5739;p49"/>
            <p:cNvSpPr/>
            <p:nvPr/>
          </p:nvSpPr>
          <p:spPr>
            <a:xfrm>
              <a:off x="2688850" y="2102375"/>
              <a:ext cx="44275" cy="44275"/>
            </a:xfrm>
            <a:custGeom>
              <a:avLst/>
              <a:gdLst/>
              <a:ahLst/>
              <a:cxnLst/>
              <a:rect l="l" t="t" r="r" b="b"/>
              <a:pathLst>
                <a:path w="1771" h="1771" extrusionOk="0">
                  <a:moveTo>
                    <a:pt x="1475" y="296"/>
                  </a:moveTo>
                  <a:lnTo>
                    <a:pt x="1475" y="1476"/>
                  </a:lnTo>
                  <a:lnTo>
                    <a:pt x="295" y="1476"/>
                  </a:lnTo>
                  <a:lnTo>
                    <a:pt x="295" y="296"/>
                  </a:lnTo>
                  <a:close/>
                  <a:moveTo>
                    <a:pt x="74" y="1"/>
                  </a:moveTo>
                  <a:lnTo>
                    <a:pt x="0" y="148"/>
                  </a:lnTo>
                  <a:lnTo>
                    <a:pt x="0" y="1623"/>
                  </a:lnTo>
                  <a:lnTo>
                    <a:pt x="74" y="1697"/>
                  </a:lnTo>
                  <a:lnTo>
                    <a:pt x="148" y="1771"/>
                  </a:lnTo>
                  <a:lnTo>
                    <a:pt x="1623" y="1771"/>
                  </a:lnTo>
                  <a:lnTo>
                    <a:pt x="1770" y="1697"/>
                  </a:lnTo>
                  <a:lnTo>
                    <a:pt x="1770" y="1623"/>
                  </a:lnTo>
                  <a:lnTo>
                    <a:pt x="1770" y="148"/>
                  </a:lnTo>
                  <a:lnTo>
                    <a:pt x="177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0" name="Google Shape;5740;p49"/>
            <p:cNvSpPr/>
            <p:nvPr/>
          </p:nvSpPr>
          <p:spPr>
            <a:xfrm>
              <a:off x="2749700" y="2106075"/>
              <a:ext cx="36900" cy="36900"/>
            </a:xfrm>
            <a:custGeom>
              <a:avLst/>
              <a:gdLst/>
              <a:ahLst/>
              <a:cxnLst/>
              <a:rect l="l" t="t" r="r" b="b"/>
              <a:pathLst>
                <a:path w="1476" h="1476" extrusionOk="0">
                  <a:moveTo>
                    <a:pt x="0" y="0"/>
                  </a:moveTo>
                  <a:lnTo>
                    <a:pt x="0" y="1475"/>
                  </a:lnTo>
                  <a:lnTo>
                    <a:pt x="1475" y="1475"/>
                  </a:lnTo>
                  <a:lnTo>
                    <a:pt x="147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1" name="Google Shape;5741;p49"/>
            <p:cNvSpPr/>
            <p:nvPr/>
          </p:nvSpPr>
          <p:spPr>
            <a:xfrm>
              <a:off x="2746000" y="2102375"/>
              <a:ext cx="44275" cy="44275"/>
            </a:xfrm>
            <a:custGeom>
              <a:avLst/>
              <a:gdLst/>
              <a:ahLst/>
              <a:cxnLst/>
              <a:rect l="l" t="t" r="r" b="b"/>
              <a:pathLst>
                <a:path w="1771" h="1771" extrusionOk="0">
                  <a:moveTo>
                    <a:pt x="1476" y="296"/>
                  </a:moveTo>
                  <a:lnTo>
                    <a:pt x="1476" y="1476"/>
                  </a:lnTo>
                  <a:lnTo>
                    <a:pt x="296" y="1476"/>
                  </a:lnTo>
                  <a:lnTo>
                    <a:pt x="296" y="296"/>
                  </a:lnTo>
                  <a:close/>
                  <a:moveTo>
                    <a:pt x="74" y="1"/>
                  </a:moveTo>
                  <a:lnTo>
                    <a:pt x="1" y="148"/>
                  </a:lnTo>
                  <a:lnTo>
                    <a:pt x="1" y="1623"/>
                  </a:lnTo>
                  <a:lnTo>
                    <a:pt x="74" y="1697"/>
                  </a:lnTo>
                  <a:lnTo>
                    <a:pt x="148" y="1771"/>
                  </a:lnTo>
                  <a:lnTo>
                    <a:pt x="1623" y="1771"/>
                  </a:lnTo>
                  <a:lnTo>
                    <a:pt x="1697" y="1697"/>
                  </a:lnTo>
                  <a:lnTo>
                    <a:pt x="1771" y="1623"/>
                  </a:lnTo>
                  <a:lnTo>
                    <a:pt x="1771" y="148"/>
                  </a:lnTo>
                  <a:lnTo>
                    <a:pt x="1697"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2" name="Google Shape;5742;p49"/>
            <p:cNvSpPr/>
            <p:nvPr/>
          </p:nvSpPr>
          <p:spPr>
            <a:xfrm>
              <a:off x="2806850" y="2106075"/>
              <a:ext cx="36900" cy="36900"/>
            </a:xfrm>
            <a:custGeom>
              <a:avLst/>
              <a:gdLst/>
              <a:ahLst/>
              <a:cxnLst/>
              <a:rect l="l" t="t" r="r" b="b"/>
              <a:pathLst>
                <a:path w="1476" h="1476" extrusionOk="0">
                  <a:moveTo>
                    <a:pt x="1" y="0"/>
                  </a:moveTo>
                  <a:lnTo>
                    <a:pt x="1" y="1475"/>
                  </a:lnTo>
                  <a:lnTo>
                    <a:pt x="1476" y="1475"/>
                  </a:lnTo>
                  <a:lnTo>
                    <a:pt x="147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3" name="Google Shape;5743;p49"/>
            <p:cNvSpPr/>
            <p:nvPr/>
          </p:nvSpPr>
          <p:spPr>
            <a:xfrm>
              <a:off x="2803175" y="2102375"/>
              <a:ext cx="44275" cy="44275"/>
            </a:xfrm>
            <a:custGeom>
              <a:avLst/>
              <a:gdLst/>
              <a:ahLst/>
              <a:cxnLst/>
              <a:rect l="l" t="t" r="r" b="b"/>
              <a:pathLst>
                <a:path w="1771" h="1771" extrusionOk="0">
                  <a:moveTo>
                    <a:pt x="1475" y="296"/>
                  </a:moveTo>
                  <a:lnTo>
                    <a:pt x="1475" y="1476"/>
                  </a:lnTo>
                  <a:lnTo>
                    <a:pt x="295" y="1476"/>
                  </a:lnTo>
                  <a:lnTo>
                    <a:pt x="295" y="296"/>
                  </a:lnTo>
                  <a:close/>
                  <a:moveTo>
                    <a:pt x="0" y="1"/>
                  </a:moveTo>
                  <a:lnTo>
                    <a:pt x="0" y="148"/>
                  </a:lnTo>
                  <a:lnTo>
                    <a:pt x="0" y="1623"/>
                  </a:lnTo>
                  <a:lnTo>
                    <a:pt x="0" y="1697"/>
                  </a:lnTo>
                  <a:lnTo>
                    <a:pt x="148" y="1771"/>
                  </a:lnTo>
                  <a:lnTo>
                    <a:pt x="1623" y="1771"/>
                  </a:lnTo>
                  <a:lnTo>
                    <a:pt x="1697" y="1697"/>
                  </a:lnTo>
                  <a:lnTo>
                    <a:pt x="1770" y="1623"/>
                  </a:lnTo>
                  <a:lnTo>
                    <a:pt x="1770" y="148"/>
                  </a:lnTo>
                  <a:lnTo>
                    <a:pt x="1697"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4" name="Google Shape;5744;p49"/>
            <p:cNvSpPr/>
            <p:nvPr/>
          </p:nvSpPr>
          <p:spPr>
            <a:xfrm>
              <a:off x="2692525" y="2174300"/>
              <a:ext cx="36900" cy="36900"/>
            </a:xfrm>
            <a:custGeom>
              <a:avLst/>
              <a:gdLst/>
              <a:ahLst/>
              <a:cxnLst/>
              <a:rect l="l" t="t" r="r" b="b"/>
              <a:pathLst>
                <a:path w="1476" h="1476" extrusionOk="0">
                  <a:moveTo>
                    <a:pt x="1" y="0"/>
                  </a:moveTo>
                  <a:lnTo>
                    <a:pt x="1" y="1475"/>
                  </a:lnTo>
                  <a:lnTo>
                    <a:pt x="1476" y="1475"/>
                  </a:lnTo>
                  <a:lnTo>
                    <a:pt x="147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5" name="Google Shape;5745;p49"/>
            <p:cNvSpPr/>
            <p:nvPr/>
          </p:nvSpPr>
          <p:spPr>
            <a:xfrm>
              <a:off x="2688850" y="2170600"/>
              <a:ext cx="44275" cy="44275"/>
            </a:xfrm>
            <a:custGeom>
              <a:avLst/>
              <a:gdLst/>
              <a:ahLst/>
              <a:cxnLst/>
              <a:rect l="l" t="t" r="r" b="b"/>
              <a:pathLst>
                <a:path w="1771" h="1771" extrusionOk="0">
                  <a:moveTo>
                    <a:pt x="1475" y="296"/>
                  </a:moveTo>
                  <a:lnTo>
                    <a:pt x="1475" y="1476"/>
                  </a:lnTo>
                  <a:lnTo>
                    <a:pt x="295" y="1476"/>
                  </a:lnTo>
                  <a:lnTo>
                    <a:pt x="295" y="296"/>
                  </a:lnTo>
                  <a:close/>
                  <a:moveTo>
                    <a:pt x="74" y="1"/>
                  </a:moveTo>
                  <a:lnTo>
                    <a:pt x="0" y="148"/>
                  </a:lnTo>
                  <a:lnTo>
                    <a:pt x="0" y="1623"/>
                  </a:lnTo>
                  <a:lnTo>
                    <a:pt x="74" y="1697"/>
                  </a:lnTo>
                  <a:lnTo>
                    <a:pt x="148" y="1771"/>
                  </a:lnTo>
                  <a:lnTo>
                    <a:pt x="1623" y="1771"/>
                  </a:lnTo>
                  <a:lnTo>
                    <a:pt x="1770" y="1697"/>
                  </a:lnTo>
                  <a:lnTo>
                    <a:pt x="1770" y="1623"/>
                  </a:lnTo>
                  <a:lnTo>
                    <a:pt x="1770" y="148"/>
                  </a:lnTo>
                  <a:lnTo>
                    <a:pt x="177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6" name="Google Shape;5746;p49"/>
            <p:cNvSpPr/>
            <p:nvPr/>
          </p:nvSpPr>
          <p:spPr>
            <a:xfrm>
              <a:off x="2749700" y="2174300"/>
              <a:ext cx="36900" cy="36900"/>
            </a:xfrm>
            <a:custGeom>
              <a:avLst/>
              <a:gdLst/>
              <a:ahLst/>
              <a:cxnLst/>
              <a:rect l="l" t="t" r="r" b="b"/>
              <a:pathLst>
                <a:path w="1476" h="1476" extrusionOk="0">
                  <a:moveTo>
                    <a:pt x="0" y="0"/>
                  </a:moveTo>
                  <a:lnTo>
                    <a:pt x="0" y="1475"/>
                  </a:lnTo>
                  <a:lnTo>
                    <a:pt x="1475" y="1475"/>
                  </a:lnTo>
                  <a:lnTo>
                    <a:pt x="147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7" name="Google Shape;5747;p49"/>
            <p:cNvSpPr/>
            <p:nvPr/>
          </p:nvSpPr>
          <p:spPr>
            <a:xfrm>
              <a:off x="2746000" y="2170600"/>
              <a:ext cx="44275" cy="44275"/>
            </a:xfrm>
            <a:custGeom>
              <a:avLst/>
              <a:gdLst/>
              <a:ahLst/>
              <a:cxnLst/>
              <a:rect l="l" t="t" r="r" b="b"/>
              <a:pathLst>
                <a:path w="1771" h="1771" extrusionOk="0">
                  <a:moveTo>
                    <a:pt x="1476" y="296"/>
                  </a:moveTo>
                  <a:lnTo>
                    <a:pt x="1476" y="1476"/>
                  </a:lnTo>
                  <a:lnTo>
                    <a:pt x="296" y="1476"/>
                  </a:lnTo>
                  <a:lnTo>
                    <a:pt x="296" y="296"/>
                  </a:lnTo>
                  <a:close/>
                  <a:moveTo>
                    <a:pt x="74" y="1"/>
                  </a:moveTo>
                  <a:lnTo>
                    <a:pt x="1" y="148"/>
                  </a:lnTo>
                  <a:lnTo>
                    <a:pt x="1" y="1623"/>
                  </a:lnTo>
                  <a:lnTo>
                    <a:pt x="74" y="1697"/>
                  </a:lnTo>
                  <a:lnTo>
                    <a:pt x="148" y="1771"/>
                  </a:lnTo>
                  <a:lnTo>
                    <a:pt x="1623" y="1771"/>
                  </a:lnTo>
                  <a:lnTo>
                    <a:pt x="1697" y="1697"/>
                  </a:lnTo>
                  <a:lnTo>
                    <a:pt x="1771" y="1623"/>
                  </a:lnTo>
                  <a:lnTo>
                    <a:pt x="1771" y="148"/>
                  </a:lnTo>
                  <a:lnTo>
                    <a:pt x="1697"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8" name="Google Shape;5748;p49"/>
            <p:cNvSpPr/>
            <p:nvPr/>
          </p:nvSpPr>
          <p:spPr>
            <a:xfrm>
              <a:off x="2806850" y="2174300"/>
              <a:ext cx="36900" cy="36900"/>
            </a:xfrm>
            <a:custGeom>
              <a:avLst/>
              <a:gdLst/>
              <a:ahLst/>
              <a:cxnLst/>
              <a:rect l="l" t="t" r="r" b="b"/>
              <a:pathLst>
                <a:path w="1476" h="1476" extrusionOk="0">
                  <a:moveTo>
                    <a:pt x="1" y="0"/>
                  </a:moveTo>
                  <a:lnTo>
                    <a:pt x="1" y="1475"/>
                  </a:lnTo>
                  <a:lnTo>
                    <a:pt x="1476" y="1475"/>
                  </a:lnTo>
                  <a:lnTo>
                    <a:pt x="147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9" name="Google Shape;5749;p49"/>
            <p:cNvSpPr/>
            <p:nvPr/>
          </p:nvSpPr>
          <p:spPr>
            <a:xfrm>
              <a:off x="2803175" y="2170600"/>
              <a:ext cx="44275" cy="44275"/>
            </a:xfrm>
            <a:custGeom>
              <a:avLst/>
              <a:gdLst/>
              <a:ahLst/>
              <a:cxnLst/>
              <a:rect l="l" t="t" r="r" b="b"/>
              <a:pathLst>
                <a:path w="1771" h="1771" extrusionOk="0">
                  <a:moveTo>
                    <a:pt x="1475" y="296"/>
                  </a:moveTo>
                  <a:lnTo>
                    <a:pt x="1475" y="1476"/>
                  </a:lnTo>
                  <a:lnTo>
                    <a:pt x="295" y="1476"/>
                  </a:lnTo>
                  <a:lnTo>
                    <a:pt x="295" y="296"/>
                  </a:lnTo>
                  <a:close/>
                  <a:moveTo>
                    <a:pt x="0" y="1"/>
                  </a:moveTo>
                  <a:lnTo>
                    <a:pt x="0" y="148"/>
                  </a:lnTo>
                  <a:lnTo>
                    <a:pt x="0" y="1623"/>
                  </a:lnTo>
                  <a:lnTo>
                    <a:pt x="0" y="1697"/>
                  </a:lnTo>
                  <a:lnTo>
                    <a:pt x="148" y="1771"/>
                  </a:lnTo>
                  <a:lnTo>
                    <a:pt x="1623" y="1771"/>
                  </a:lnTo>
                  <a:lnTo>
                    <a:pt x="1697" y="1697"/>
                  </a:lnTo>
                  <a:lnTo>
                    <a:pt x="1770" y="1623"/>
                  </a:lnTo>
                  <a:lnTo>
                    <a:pt x="1770" y="148"/>
                  </a:lnTo>
                  <a:lnTo>
                    <a:pt x="1697"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0" name="Google Shape;5750;p49"/>
            <p:cNvSpPr/>
            <p:nvPr/>
          </p:nvSpPr>
          <p:spPr>
            <a:xfrm>
              <a:off x="2692525" y="2242525"/>
              <a:ext cx="36900" cy="36900"/>
            </a:xfrm>
            <a:custGeom>
              <a:avLst/>
              <a:gdLst/>
              <a:ahLst/>
              <a:cxnLst/>
              <a:rect l="l" t="t" r="r" b="b"/>
              <a:pathLst>
                <a:path w="1476" h="1476" extrusionOk="0">
                  <a:moveTo>
                    <a:pt x="1" y="0"/>
                  </a:moveTo>
                  <a:lnTo>
                    <a:pt x="1" y="1475"/>
                  </a:lnTo>
                  <a:lnTo>
                    <a:pt x="1476" y="1475"/>
                  </a:lnTo>
                  <a:lnTo>
                    <a:pt x="147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1" name="Google Shape;5751;p49"/>
            <p:cNvSpPr/>
            <p:nvPr/>
          </p:nvSpPr>
          <p:spPr>
            <a:xfrm>
              <a:off x="2688850" y="2238825"/>
              <a:ext cx="44275" cy="44275"/>
            </a:xfrm>
            <a:custGeom>
              <a:avLst/>
              <a:gdLst/>
              <a:ahLst/>
              <a:cxnLst/>
              <a:rect l="l" t="t" r="r" b="b"/>
              <a:pathLst>
                <a:path w="1771" h="1771" extrusionOk="0">
                  <a:moveTo>
                    <a:pt x="1475" y="296"/>
                  </a:moveTo>
                  <a:lnTo>
                    <a:pt x="1475" y="1476"/>
                  </a:lnTo>
                  <a:lnTo>
                    <a:pt x="295" y="1476"/>
                  </a:lnTo>
                  <a:lnTo>
                    <a:pt x="295" y="296"/>
                  </a:lnTo>
                  <a:close/>
                  <a:moveTo>
                    <a:pt x="148" y="1"/>
                  </a:moveTo>
                  <a:lnTo>
                    <a:pt x="74" y="75"/>
                  </a:lnTo>
                  <a:lnTo>
                    <a:pt x="0" y="148"/>
                  </a:lnTo>
                  <a:lnTo>
                    <a:pt x="0" y="1623"/>
                  </a:lnTo>
                  <a:lnTo>
                    <a:pt x="74" y="1771"/>
                  </a:lnTo>
                  <a:lnTo>
                    <a:pt x="1770" y="1771"/>
                  </a:lnTo>
                  <a:lnTo>
                    <a:pt x="1770" y="1623"/>
                  </a:lnTo>
                  <a:lnTo>
                    <a:pt x="1770" y="148"/>
                  </a:lnTo>
                  <a:lnTo>
                    <a:pt x="1770" y="75"/>
                  </a:lnTo>
                  <a:lnTo>
                    <a:pt x="162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2" name="Google Shape;5752;p49"/>
            <p:cNvSpPr/>
            <p:nvPr/>
          </p:nvSpPr>
          <p:spPr>
            <a:xfrm>
              <a:off x="2749700" y="2242525"/>
              <a:ext cx="36900" cy="36900"/>
            </a:xfrm>
            <a:custGeom>
              <a:avLst/>
              <a:gdLst/>
              <a:ahLst/>
              <a:cxnLst/>
              <a:rect l="l" t="t" r="r" b="b"/>
              <a:pathLst>
                <a:path w="1476" h="1476" extrusionOk="0">
                  <a:moveTo>
                    <a:pt x="0" y="0"/>
                  </a:moveTo>
                  <a:lnTo>
                    <a:pt x="0" y="1475"/>
                  </a:lnTo>
                  <a:lnTo>
                    <a:pt x="1475" y="1475"/>
                  </a:lnTo>
                  <a:lnTo>
                    <a:pt x="147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3" name="Google Shape;5753;p49"/>
            <p:cNvSpPr/>
            <p:nvPr/>
          </p:nvSpPr>
          <p:spPr>
            <a:xfrm>
              <a:off x="2746000" y="2238825"/>
              <a:ext cx="44275" cy="44275"/>
            </a:xfrm>
            <a:custGeom>
              <a:avLst/>
              <a:gdLst/>
              <a:ahLst/>
              <a:cxnLst/>
              <a:rect l="l" t="t" r="r" b="b"/>
              <a:pathLst>
                <a:path w="1771" h="1771" extrusionOk="0">
                  <a:moveTo>
                    <a:pt x="1476" y="296"/>
                  </a:moveTo>
                  <a:lnTo>
                    <a:pt x="1476" y="1476"/>
                  </a:lnTo>
                  <a:lnTo>
                    <a:pt x="296" y="1476"/>
                  </a:lnTo>
                  <a:lnTo>
                    <a:pt x="296" y="296"/>
                  </a:lnTo>
                  <a:close/>
                  <a:moveTo>
                    <a:pt x="148" y="1"/>
                  </a:moveTo>
                  <a:lnTo>
                    <a:pt x="74" y="75"/>
                  </a:lnTo>
                  <a:lnTo>
                    <a:pt x="1" y="148"/>
                  </a:lnTo>
                  <a:lnTo>
                    <a:pt x="1" y="1623"/>
                  </a:lnTo>
                  <a:lnTo>
                    <a:pt x="74" y="1771"/>
                  </a:lnTo>
                  <a:lnTo>
                    <a:pt x="1697" y="1771"/>
                  </a:lnTo>
                  <a:lnTo>
                    <a:pt x="1771" y="1623"/>
                  </a:lnTo>
                  <a:lnTo>
                    <a:pt x="1771" y="148"/>
                  </a:lnTo>
                  <a:lnTo>
                    <a:pt x="1697" y="75"/>
                  </a:lnTo>
                  <a:lnTo>
                    <a:pt x="162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4" name="Google Shape;5754;p49"/>
            <p:cNvSpPr/>
            <p:nvPr/>
          </p:nvSpPr>
          <p:spPr>
            <a:xfrm>
              <a:off x="2806850" y="2242525"/>
              <a:ext cx="36900" cy="36900"/>
            </a:xfrm>
            <a:custGeom>
              <a:avLst/>
              <a:gdLst/>
              <a:ahLst/>
              <a:cxnLst/>
              <a:rect l="l" t="t" r="r" b="b"/>
              <a:pathLst>
                <a:path w="1476" h="1476" extrusionOk="0">
                  <a:moveTo>
                    <a:pt x="1" y="0"/>
                  </a:moveTo>
                  <a:lnTo>
                    <a:pt x="1" y="1475"/>
                  </a:lnTo>
                  <a:lnTo>
                    <a:pt x="1476" y="1475"/>
                  </a:lnTo>
                  <a:lnTo>
                    <a:pt x="147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5" name="Google Shape;5755;p49"/>
            <p:cNvSpPr/>
            <p:nvPr/>
          </p:nvSpPr>
          <p:spPr>
            <a:xfrm>
              <a:off x="2803175" y="2238825"/>
              <a:ext cx="44275" cy="44275"/>
            </a:xfrm>
            <a:custGeom>
              <a:avLst/>
              <a:gdLst/>
              <a:ahLst/>
              <a:cxnLst/>
              <a:rect l="l" t="t" r="r" b="b"/>
              <a:pathLst>
                <a:path w="1771" h="1771" extrusionOk="0">
                  <a:moveTo>
                    <a:pt x="1475" y="296"/>
                  </a:moveTo>
                  <a:lnTo>
                    <a:pt x="1475" y="1476"/>
                  </a:lnTo>
                  <a:lnTo>
                    <a:pt x="295" y="1476"/>
                  </a:lnTo>
                  <a:lnTo>
                    <a:pt x="295" y="296"/>
                  </a:lnTo>
                  <a:close/>
                  <a:moveTo>
                    <a:pt x="148" y="1"/>
                  </a:moveTo>
                  <a:lnTo>
                    <a:pt x="0" y="75"/>
                  </a:lnTo>
                  <a:lnTo>
                    <a:pt x="0" y="148"/>
                  </a:lnTo>
                  <a:lnTo>
                    <a:pt x="0" y="1623"/>
                  </a:lnTo>
                  <a:lnTo>
                    <a:pt x="0" y="1771"/>
                  </a:lnTo>
                  <a:lnTo>
                    <a:pt x="1697" y="1771"/>
                  </a:lnTo>
                  <a:lnTo>
                    <a:pt x="1770" y="1623"/>
                  </a:lnTo>
                  <a:lnTo>
                    <a:pt x="1770" y="148"/>
                  </a:lnTo>
                  <a:lnTo>
                    <a:pt x="1697" y="75"/>
                  </a:lnTo>
                  <a:lnTo>
                    <a:pt x="162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6" name="Google Shape;5756;p49"/>
            <p:cNvSpPr/>
            <p:nvPr/>
          </p:nvSpPr>
          <p:spPr>
            <a:xfrm>
              <a:off x="2945150" y="2358700"/>
              <a:ext cx="147550" cy="73775"/>
            </a:xfrm>
            <a:custGeom>
              <a:avLst/>
              <a:gdLst/>
              <a:ahLst/>
              <a:cxnLst/>
              <a:rect l="l" t="t" r="r" b="b"/>
              <a:pathLst>
                <a:path w="5902" h="2951" extrusionOk="0">
                  <a:moveTo>
                    <a:pt x="74" y="0"/>
                  </a:moveTo>
                  <a:lnTo>
                    <a:pt x="1" y="2950"/>
                  </a:lnTo>
                  <a:lnTo>
                    <a:pt x="5901" y="2950"/>
                  </a:lnTo>
                  <a:lnTo>
                    <a:pt x="5901" y="2582"/>
                  </a:lnTo>
                  <a:lnTo>
                    <a:pt x="5828" y="2434"/>
                  </a:lnTo>
                  <a:lnTo>
                    <a:pt x="5680" y="2287"/>
                  </a:lnTo>
                  <a:lnTo>
                    <a:pt x="5164" y="1992"/>
                  </a:lnTo>
                  <a:lnTo>
                    <a:pt x="3910" y="1402"/>
                  </a:lnTo>
                  <a:lnTo>
                    <a:pt x="3098" y="811"/>
                  </a:lnTo>
                  <a:lnTo>
                    <a:pt x="2508" y="148"/>
                  </a:lnTo>
                  <a:lnTo>
                    <a:pt x="7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7" name="Google Shape;5757;p49"/>
            <p:cNvSpPr/>
            <p:nvPr/>
          </p:nvSpPr>
          <p:spPr>
            <a:xfrm>
              <a:off x="2941475" y="2355000"/>
              <a:ext cx="154900" cy="81175"/>
            </a:xfrm>
            <a:custGeom>
              <a:avLst/>
              <a:gdLst/>
              <a:ahLst/>
              <a:cxnLst/>
              <a:rect l="l" t="t" r="r" b="b"/>
              <a:pathLst>
                <a:path w="6196" h="3247" extrusionOk="0">
                  <a:moveTo>
                    <a:pt x="369" y="296"/>
                  </a:moveTo>
                  <a:lnTo>
                    <a:pt x="2582" y="443"/>
                  </a:lnTo>
                  <a:lnTo>
                    <a:pt x="3172" y="1107"/>
                  </a:lnTo>
                  <a:lnTo>
                    <a:pt x="3983" y="1697"/>
                  </a:lnTo>
                  <a:lnTo>
                    <a:pt x="4647" y="1992"/>
                  </a:lnTo>
                  <a:lnTo>
                    <a:pt x="5458" y="2361"/>
                  </a:lnTo>
                  <a:lnTo>
                    <a:pt x="5753" y="2582"/>
                  </a:lnTo>
                  <a:lnTo>
                    <a:pt x="5901" y="2730"/>
                  </a:lnTo>
                  <a:lnTo>
                    <a:pt x="5901" y="2951"/>
                  </a:lnTo>
                  <a:lnTo>
                    <a:pt x="295" y="2951"/>
                  </a:lnTo>
                  <a:lnTo>
                    <a:pt x="369" y="296"/>
                  </a:lnTo>
                  <a:close/>
                  <a:moveTo>
                    <a:pt x="148" y="1"/>
                  </a:moveTo>
                  <a:lnTo>
                    <a:pt x="74" y="148"/>
                  </a:lnTo>
                  <a:lnTo>
                    <a:pt x="0" y="3098"/>
                  </a:lnTo>
                  <a:lnTo>
                    <a:pt x="74" y="3172"/>
                  </a:lnTo>
                  <a:lnTo>
                    <a:pt x="148" y="3246"/>
                  </a:lnTo>
                  <a:lnTo>
                    <a:pt x="6048" y="3246"/>
                  </a:lnTo>
                  <a:lnTo>
                    <a:pt x="6122" y="3172"/>
                  </a:lnTo>
                  <a:lnTo>
                    <a:pt x="6196" y="3025"/>
                  </a:lnTo>
                  <a:lnTo>
                    <a:pt x="6196" y="2730"/>
                  </a:lnTo>
                  <a:lnTo>
                    <a:pt x="6122" y="2582"/>
                  </a:lnTo>
                  <a:lnTo>
                    <a:pt x="6048" y="2508"/>
                  </a:lnTo>
                  <a:lnTo>
                    <a:pt x="5827" y="2287"/>
                  </a:lnTo>
                  <a:lnTo>
                    <a:pt x="4794" y="1771"/>
                  </a:lnTo>
                  <a:lnTo>
                    <a:pt x="4131" y="1402"/>
                  </a:lnTo>
                  <a:lnTo>
                    <a:pt x="3393" y="812"/>
                  </a:lnTo>
                  <a:lnTo>
                    <a:pt x="2729" y="148"/>
                  </a:lnTo>
                  <a:lnTo>
                    <a:pt x="2655" y="74"/>
                  </a:lnTo>
                  <a:lnTo>
                    <a:pt x="22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8" name="Google Shape;5758;p49"/>
            <p:cNvSpPr/>
            <p:nvPr/>
          </p:nvSpPr>
          <p:spPr>
            <a:xfrm>
              <a:off x="2945150" y="2415850"/>
              <a:ext cx="147550" cy="16625"/>
            </a:xfrm>
            <a:custGeom>
              <a:avLst/>
              <a:gdLst/>
              <a:ahLst/>
              <a:cxnLst/>
              <a:rect l="l" t="t" r="r" b="b"/>
              <a:pathLst>
                <a:path w="5902" h="665" extrusionOk="0">
                  <a:moveTo>
                    <a:pt x="1" y="1"/>
                  </a:moveTo>
                  <a:lnTo>
                    <a:pt x="1" y="664"/>
                  </a:lnTo>
                  <a:lnTo>
                    <a:pt x="5901" y="664"/>
                  </a:lnTo>
                  <a:lnTo>
                    <a:pt x="5901" y="296"/>
                  </a:lnTo>
                  <a:lnTo>
                    <a:pt x="5828" y="148"/>
                  </a:lnTo>
                  <a:lnTo>
                    <a:pt x="560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9" name="Google Shape;5759;p49"/>
            <p:cNvSpPr/>
            <p:nvPr/>
          </p:nvSpPr>
          <p:spPr>
            <a:xfrm>
              <a:off x="2941475" y="2412175"/>
              <a:ext cx="154900" cy="24000"/>
            </a:xfrm>
            <a:custGeom>
              <a:avLst/>
              <a:gdLst/>
              <a:ahLst/>
              <a:cxnLst/>
              <a:rect l="l" t="t" r="r" b="b"/>
              <a:pathLst>
                <a:path w="6196" h="960" extrusionOk="0">
                  <a:moveTo>
                    <a:pt x="5679" y="295"/>
                  </a:moveTo>
                  <a:lnTo>
                    <a:pt x="5827" y="369"/>
                  </a:lnTo>
                  <a:lnTo>
                    <a:pt x="5901" y="443"/>
                  </a:lnTo>
                  <a:lnTo>
                    <a:pt x="5901" y="664"/>
                  </a:lnTo>
                  <a:lnTo>
                    <a:pt x="295" y="664"/>
                  </a:lnTo>
                  <a:lnTo>
                    <a:pt x="295" y="295"/>
                  </a:lnTo>
                  <a:close/>
                  <a:moveTo>
                    <a:pt x="74" y="0"/>
                  </a:moveTo>
                  <a:lnTo>
                    <a:pt x="0" y="148"/>
                  </a:lnTo>
                  <a:lnTo>
                    <a:pt x="0" y="811"/>
                  </a:lnTo>
                  <a:lnTo>
                    <a:pt x="74" y="885"/>
                  </a:lnTo>
                  <a:lnTo>
                    <a:pt x="148" y="959"/>
                  </a:lnTo>
                  <a:lnTo>
                    <a:pt x="6048" y="959"/>
                  </a:lnTo>
                  <a:lnTo>
                    <a:pt x="6122" y="885"/>
                  </a:lnTo>
                  <a:lnTo>
                    <a:pt x="6196" y="811"/>
                  </a:lnTo>
                  <a:lnTo>
                    <a:pt x="6196" y="443"/>
                  </a:lnTo>
                  <a:lnTo>
                    <a:pt x="6122" y="295"/>
                  </a:lnTo>
                  <a:lnTo>
                    <a:pt x="6048" y="221"/>
                  </a:lnTo>
                  <a:lnTo>
                    <a:pt x="582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0" name="Google Shape;5760;p49"/>
            <p:cNvSpPr/>
            <p:nvPr/>
          </p:nvSpPr>
          <p:spPr>
            <a:xfrm>
              <a:off x="2947000" y="1753875"/>
              <a:ext cx="158600" cy="604850"/>
            </a:xfrm>
            <a:custGeom>
              <a:avLst/>
              <a:gdLst/>
              <a:ahLst/>
              <a:cxnLst/>
              <a:rect l="l" t="t" r="r" b="b"/>
              <a:pathLst>
                <a:path w="6344" h="24194" extrusionOk="0">
                  <a:moveTo>
                    <a:pt x="1844" y="0"/>
                  </a:moveTo>
                  <a:lnTo>
                    <a:pt x="1549" y="1697"/>
                  </a:lnTo>
                  <a:lnTo>
                    <a:pt x="1771" y="10105"/>
                  </a:lnTo>
                  <a:lnTo>
                    <a:pt x="1697" y="10474"/>
                  </a:lnTo>
                  <a:lnTo>
                    <a:pt x="1623" y="10916"/>
                  </a:lnTo>
                  <a:lnTo>
                    <a:pt x="1254" y="12023"/>
                  </a:lnTo>
                  <a:lnTo>
                    <a:pt x="885" y="13203"/>
                  </a:lnTo>
                  <a:lnTo>
                    <a:pt x="738" y="13867"/>
                  </a:lnTo>
                  <a:lnTo>
                    <a:pt x="664" y="14531"/>
                  </a:lnTo>
                  <a:lnTo>
                    <a:pt x="443" y="16817"/>
                  </a:lnTo>
                  <a:lnTo>
                    <a:pt x="222" y="19989"/>
                  </a:lnTo>
                  <a:lnTo>
                    <a:pt x="0" y="24193"/>
                  </a:lnTo>
                  <a:lnTo>
                    <a:pt x="2361" y="24193"/>
                  </a:lnTo>
                  <a:lnTo>
                    <a:pt x="3319" y="19694"/>
                  </a:lnTo>
                  <a:lnTo>
                    <a:pt x="4131" y="15858"/>
                  </a:lnTo>
                  <a:lnTo>
                    <a:pt x="4868" y="12465"/>
                  </a:lnTo>
                  <a:lnTo>
                    <a:pt x="5237" y="10916"/>
                  </a:lnTo>
                  <a:lnTo>
                    <a:pt x="5532" y="8999"/>
                  </a:lnTo>
                  <a:lnTo>
                    <a:pt x="5975" y="4868"/>
                  </a:lnTo>
                  <a:lnTo>
                    <a:pt x="6270" y="1402"/>
                  </a:lnTo>
                  <a:lnTo>
                    <a:pt x="634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1" name="Google Shape;5761;p49"/>
            <p:cNvSpPr/>
            <p:nvPr/>
          </p:nvSpPr>
          <p:spPr>
            <a:xfrm>
              <a:off x="2943300" y="1750175"/>
              <a:ext cx="166000" cy="612225"/>
            </a:xfrm>
            <a:custGeom>
              <a:avLst/>
              <a:gdLst/>
              <a:ahLst/>
              <a:cxnLst/>
              <a:rect l="l" t="t" r="r" b="b"/>
              <a:pathLst>
                <a:path w="6640" h="24489" extrusionOk="0">
                  <a:moveTo>
                    <a:pt x="6344" y="296"/>
                  </a:moveTo>
                  <a:lnTo>
                    <a:pt x="6197" y="2213"/>
                  </a:lnTo>
                  <a:lnTo>
                    <a:pt x="5902" y="5606"/>
                  </a:lnTo>
                  <a:lnTo>
                    <a:pt x="5459" y="9442"/>
                  </a:lnTo>
                  <a:lnTo>
                    <a:pt x="5164" y="11138"/>
                  </a:lnTo>
                  <a:lnTo>
                    <a:pt x="4869" y="12613"/>
                  </a:lnTo>
                  <a:lnTo>
                    <a:pt x="4205" y="15711"/>
                  </a:lnTo>
                  <a:lnTo>
                    <a:pt x="3394" y="19252"/>
                  </a:lnTo>
                  <a:lnTo>
                    <a:pt x="2361" y="24194"/>
                  </a:lnTo>
                  <a:lnTo>
                    <a:pt x="296" y="24194"/>
                  </a:lnTo>
                  <a:lnTo>
                    <a:pt x="591" y="19621"/>
                  </a:lnTo>
                  <a:lnTo>
                    <a:pt x="960" y="14679"/>
                  </a:lnTo>
                  <a:lnTo>
                    <a:pt x="1255" y="13351"/>
                  </a:lnTo>
                  <a:lnTo>
                    <a:pt x="1624" y="12023"/>
                  </a:lnTo>
                  <a:lnTo>
                    <a:pt x="1919" y="11138"/>
                  </a:lnTo>
                  <a:lnTo>
                    <a:pt x="2066" y="10253"/>
                  </a:lnTo>
                  <a:lnTo>
                    <a:pt x="1845" y="1845"/>
                  </a:lnTo>
                  <a:lnTo>
                    <a:pt x="2140" y="296"/>
                  </a:lnTo>
                  <a:close/>
                  <a:moveTo>
                    <a:pt x="1919" y="1"/>
                  </a:moveTo>
                  <a:lnTo>
                    <a:pt x="1845" y="148"/>
                  </a:lnTo>
                  <a:lnTo>
                    <a:pt x="1550" y="1771"/>
                  </a:lnTo>
                  <a:lnTo>
                    <a:pt x="1550" y="1845"/>
                  </a:lnTo>
                  <a:lnTo>
                    <a:pt x="1771" y="10253"/>
                  </a:lnTo>
                  <a:lnTo>
                    <a:pt x="1624" y="11138"/>
                  </a:lnTo>
                  <a:lnTo>
                    <a:pt x="1328" y="11950"/>
                  </a:lnTo>
                  <a:lnTo>
                    <a:pt x="960" y="13277"/>
                  </a:lnTo>
                  <a:lnTo>
                    <a:pt x="665" y="14679"/>
                  </a:lnTo>
                  <a:lnTo>
                    <a:pt x="443" y="16891"/>
                  </a:lnTo>
                  <a:lnTo>
                    <a:pt x="222" y="20137"/>
                  </a:lnTo>
                  <a:lnTo>
                    <a:pt x="1" y="24341"/>
                  </a:lnTo>
                  <a:lnTo>
                    <a:pt x="75" y="24415"/>
                  </a:lnTo>
                  <a:lnTo>
                    <a:pt x="148" y="24489"/>
                  </a:lnTo>
                  <a:lnTo>
                    <a:pt x="2509" y="24489"/>
                  </a:lnTo>
                  <a:lnTo>
                    <a:pt x="2582" y="24415"/>
                  </a:lnTo>
                  <a:lnTo>
                    <a:pt x="2656" y="24341"/>
                  </a:lnTo>
                  <a:lnTo>
                    <a:pt x="3615" y="19842"/>
                  </a:lnTo>
                  <a:lnTo>
                    <a:pt x="4426" y="16006"/>
                  </a:lnTo>
                  <a:lnTo>
                    <a:pt x="5164" y="12687"/>
                  </a:lnTo>
                  <a:lnTo>
                    <a:pt x="5533" y="11064"/>
                  </a:lnTo>
                  <a:lnTo>
                    <a:pt x="5754" y="9220"/>
                  </a:lnTo>
                  <a:lnTo>
                    <a:pt x="6270" y="5090"/>
                  </a:lnTo>
                  <a:lnTo>
                    <a:pt x="6565" y="1623"/>
                  </a:lnTo>
                  <a:lnTo>
                    <a:pt x="6639" y="148"/>
                  </a:lnTo>
                  <a:lnTo>
                    <a:pt x="6639" y="74"/>
                  </a:lnTo>
                  <a:lnTo>
                    <a:pt x="649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2" name="Google Shape;5762;p49"/>
            <p:cNvSpPr/>
            <p:nvPr/>
          </p:nvSpPr>
          <p:spPr>
            <a:xfrm>
              <a:off x="2958050" y="1650600"/>
              <a:ext cx="169675" cy="711800"/>
            </a:xfrm>
            <a:custGeom>
              <a:avLst/>
              <a:gdLst/>
              <a:ahLst/>
              <a:cxnLst/>
              <a:rect l="l" t="t" r="r" b="b"/>
              <a:pathLst>
                <a:path w="6787" h="28472" extrusionOk="0">
                  <a:moveTo>
                    <a:pt x="75" y="1"/>
                  </a:moveTo>
                  <a:lnTo>
                    <a:pt x="1" y="1771"/>
                  </a:lnTo>
                  <a:lnTo>
                    <a:pt x="75" y="3246"/>
                  </a:lnTo>
                  <a:lnTo>
                    <a:pt x="222" y="3910"/>
                  </a:lnTo>
                  <a:lnTo>
                    <a:pt x="296" y="4426"/>
                  </a:lnTo>
                  <a:lnTo>
                    <a:pt x="960" y="6491"/>
                  </a:lnTo>
                  <a:lnTo>
                    <a:pt x="1329" y="7745"/>
                  </a:lnTo>
                  <a:lnTo>
                    <a:pt x="1697" y="10622"/>
                  </a:lnTo>
                  <a:lnTo>
                    <a:pt x="1919" y="12761"/>
                  </a:lnTo>
                  <a:lnTo>
                    <a:pt x="2066" y="14089"/>
                  </a:lnTo>
                  <a:lnTo>
                    <a:pt x="1992" y="14457"/>
                  </a:lnTo>
                  <a:lnTo>
                    <a:pt x="1919" y="14974"/>
                  </a:lnTo>
                  <a:lnTo>
                    <a:pt x="1624" y="16228"/>
                  </a:lnTo>
                  <a:lnTo>
                    <a:pt x="1329" y="17629"/>
                  </a:lnTo>
                  <a:lnTo>
                    <a:pt x="1255" y="18367"/>
                  </a:lnTo>
                  <a:lnTo>
                    <a:pt x="1181" y="19030"/>
                  </a:lnTo>
                  <a:lnTo>
                    <a:pt x="1329" y="21243"/>
                  </a:lnTo>
                  <a:lnTo>
                    <a:pt x="1550" y="24341"/>
                  </a:lnTo>
                  <a:lnTo>
                    <a:pt x="1919" y="28324"/>
                  </a:lnTo>
                  <a:lnTo>
                    <a:pt x="4353" y="28472"/>
                  </a:lnTo>
                  <a:lnTo>
                    <a:pt x="5090" y="23456"/>
                  </a:lnTo>
                  <a:lnTo>
                    <a:pt x="5680" y="19252"/>
                  </a:lnTo>
                  <a:lnTo>
                    <a:pt x="6270" y="15859"/>
                  </a:lnTo>
                  <a:lnTo>
                    <a:pt x="6492" y="14457"/>
                  </a:lnTo>
                  <a:lnTo>
                    <a:pt x="6639" y="13056"/>
                  </a:lnTo>
                  <a:lnTo>
                    <a:pt x="6787" y="10106"/>
                  </a:lnTo>
                  <a:lnTo>
                    <a:pt x="6787" y="7450"/>
                  </a:lnTo>
                  <a:lnTo>
                    <a:pt x="6713" y="5680"/>
                  </a:lnTo>
                  <a:lnTo>
                    <a:pt x="6639" y="4131"/>
                  </a:lnTo>
                  <a:lnTo>
                    <a:pt x="6565" y="2287"/>
                  </a:lnTo>
                  <a:lnTo>
                    <a:pt x="6565" y="148"/>
                  </a:lnTo>
                  <a:lnTo>
                    <a:pt x="7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3" name="Google Shape;5763;p49"/>
            <p:cNvSpPr/>
            <p:nvPr/>
          </p:nvSpPr>
          <p:spPr>
            <a:xfrm>
              <a:off x="2954375" y="1646925"/>
              <a:ext cx="178875" cy="719175"/>
            </a:xfrm>
            <a:custGeom>
              <a:avLst/>
              <a:gdLst/>
              <a:ahLst/>
              <a:cxnLst/>
              <a:rect l="l" t="t" r="r" b="b"/>
              <a:pathLst>
                <a:path w="7155" h="28767" extrusionOk="0">
                  <a:moveTo>
                    <a:pt x="369" y="295"/>
                  </a:moveTo>
                  <a:lnTo>
                    <a:pt x="6565" y="443"/>
                  </a:lnTo>
                  <a:lnTo>
                    <a:pt x="6565" y="2877"/>
                  </a:lnTo>
                  <a:lnTo>
                    <a:pt x="6639" y="4499"/>
                  </a:lnTo>
                  <a:lnTo>
                    <a:pt x="6712" y="5827"/>
                  </a:lnTo>
                  <a:lnTo>
                    <a:pt x="6786" y="7524"/>
                  </a:lnTo>
                  <a:lnTo>
                    <a:pt x="6786" y="10105"/>
                  </a:lnTo>
                  <a:lnTo>
                    <a:pt x="6639" y="13055"/>
                  </a:lnTo>
                  <a:lnTo>
                    <a:pt x="6491" y="14531"/>
                  </a:lnTo>
                  <a:lnTo>
                    <a:pt x="6270" y="15932"/>
                  </a:lnTo>
                  <a:lnTo>
                    <a:pt x="5163" y="22939"/>
                  </a:lnTo>
                  <a:lnTo>
                    <a:pt x="4352" y="28397"/>
                  </a:lnTo>
                  <a:lnTo>
                    <a:pt x="2213" y="28324"/>
                  </a:lnTo>
                  <a:lnTo>
                    <a:pt x="1771" y="23972"/>
                  </a:lnTo>
                  <a:lnTo>
                    <a:pt x="1549" y="21169"/>
                  </a:lnTo>
                  <a:lnTo>
                    <a:pt x="1476" y="19177"/>
                  </a:lnTo>
                  <a:lnTo>
                    <a:pt x="1549" y="18366"/>
                  </a:lnTo>
                  <a:lnTo>
                    <a:pt x="1623" y="17481"/>
                  </a:lnTo>
                  <a:lnTo>
                    <a:pt x="1992" y="15932"/>
                  </a:lnTo>
                  <a:lnTo>
                    <a:pt x="2213" y="15047"/>
                  </a:lnTo>
                  <a:lnTo>
                    <a:pt x="2361" y="14236"/>
                  </a:lnTo>
                  <a:lnTo>
                    <a:pt x="2213" y="12908"/>
                  </a:lnTo>
                  <a:lnTo>
                    <a:pt x="1992" y="10769"/>
                  </a:lnTo>
                  <a:lnTo>
                    <a:pt x="1623" y="7819"/>
                  </a:lnTo>
                  <a:lnTo>
                    <a:pt x="1254" y="6565"/>
                  </a:lnTo>
                  <a:lnTo>
                    <a:pt x="590" y="4499"/>
                  </a:lnTo>
                  <a:lnTo>
                    <a:pt x="517" y="4057"/>
                  </a:lnTo>
                  <a:lnTo>
                    <a:pt x="443" y="3541"/>
                  </a:lnTo>
                  <a:lnTo>
                    <a:pt x="369" y="2287"/>
                  </a:lnTo>
                  <a:lnTo>
                    <a:pt x="369" y="295"/>
                  </a:lnTo>
                  <a:close/>
                  <a:moveTo>
                    <a:pt x="74" y="0"/>
                  </a:moveTo>
                  <a:lnTo>
                    <a:pt x="74" y="148"/>
                  </a:lnTo>
                  <a:lnTo>
                    <a:pt x="0" y="738"/>
                  </a:lnTo>
                  <a:lnTo>
                    <a:pt x="0" y="1992"/>
                  </a:lnTo>
                  <a:lnTo>
                    <a:pt x="74" y="3467"/>
                  </a:lnTo>
                  <a:lnTo>
                    <a:pt x="222" y="4057"/>
                  </a:lnTo>
                  <a:lnTo>
                    <a:pt x="295" y="4573"/>
                  </a:lnTo>
                  <a:lnTo>
                    <a:pt x="959" y="6638"/>
                  </a:lnTo>
                  <a:lnTo>
                    <a:pt x="1328" y="7892"/>
                  </a:lnTo>
                  <a:lnTo>
                    <a:pt x="1697" y="10769"/>
                  </a:lnTo>
                  <a:lnTo>
                    <a:pt x="1918" y="12908"/>
                  </a:lnTo>
                  <a:lnTo>
                    <a:pt x="2066" y="14236"/>
                  </a:lnTo>
                  <a:lnTo>
                    <a:pt x="1918" y="15047"/>
                  </a:lnTo>
                  <a:lnTo>
                    <a:pt x="1771" y="15858"/>
                  </a:lnTo>
                  <a:lnTo>
                    <a:pt x="1402" y="17481"/>
                  </a:lnTo>
                  <a:lnTo>
                    <a:pt x="1254" y="18366"/>
                  </a:lnTo>
                  <a:lnTo>
                    <a:pt x="1181" y="19177"/>
                  </a:lnTo>
                  <a:lnTo>
                    <a:pt x="1328" y="21316"/>
                  </a:lnTo>
                  <a:lnTo>
                    <a:pt x="1549" y="24414"/>
                  </a:lnTo>
                  <a:lnTo>
                    <a:pt x="1918" y="28471"/>
                  </a:lnTo>
                  <a:lnTo>
                    <a:pt x="1992" y="28545"/>
                  </a:lnTo>
                  <a:lnTo>
                    <a:pt x="2066" y="28619"/>
                  </a:lnTo>
                  <a:lnTo>
                    <a:pt x="4500" y="28766"/>
                  </a:lnTo>
                  <a:lnTo>
                    <a:pt x="4573" y="28692"/>
                  </a:lnTo>
                  <a:lnTo>
                    <a:pt x="4647" y="28619"/>
                  </a:lnTo>
                  <a:lnTo>
                    <a:pt x="5385" y="23529"/>
                  </a:lnTo>
                  <a:lnTo>
                    <a:pt x="5975" y="19399"/>
                  </a:lnTo>
                  <a:lnTo>
                    <a:pt x="6565" y="16006"/>
                  </a:lnTo>
                  <a:lnTo>
                    <a:pt x="6786" y="14604"/>
                  </a:lnTo>
                  <a:lnTo>
                    <a:pt x="6934" y="13129"/>
                  </a:lnTo>
                  <a:lnTo>
                    <a:pt x="7081" y="10105"/>
                  </a:lnTo>
                  <a:lnTo>
                    <a:pt x="7155" y="7524"/>
                  </a:lnTo>
                  <a:lnTo>
                    <a:pt x="7007" y="5827"/>
                  </a:lnTo>
                  <a:lnTo>
                    <a:pt x="6934" y="4278"/>
                  </a:lnTo>
                  <a:lnTo>
                    <a:pt x="6860" y="2434"/>
                  </a:lnTo>
                  <a:lnTo>
                    <a:pt x="6860" y="295"/>
                  </a:lnTo>
                  <a:lnTo>
                    <a:pt x="6860" y="148"/>
                  </a:lnTo>
                  <a:lnTo>
                    <a:pt x="6786" y="148"/>
                  </a:lnTo>
                  <a:lnTo>
                    <a:pt x="22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4" name="Google Shape;5764;p49"/>
            <p:cNvSpPr/>
            <p:nvPr/>
          </p:nvSpPr>
          <p:spPr>
            <a:xfrm>
              <a:off x="3157200" y="1462525"/>
              <a:ext cx="186275" cy="147525"/>
            </a:xfrm>
            <a:custGeom>
              <a:avLst/>
              <a:gdLst/>
              <a:ahLst/>
              <a:cxnLst/>
              <a:rect l="l" t="t" r="r" b="b"/>
              <a:pathLst>
                <a:path w="7451" h="5901" extrusionOk="0">
                  <a:moveTo>
                    <a:pt x="4943" y="0"/>
                  </a:moveTo>
                  <a:lnTo>
                    <a:pt x="1" y="3762"/>
                  </a:lnTo>
                  <a:lnTo>
                    <a:pt x="1624" y="5901"/>
                  </a:lnTo>
                  <a:lnTo>
                    <a:pt x="7451" y="1844"/>
                  </a:lnTo>
                  <a:lnTo>
                    <a:pt x="494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5" name="Google Shape;5765;p49"/>
            <p:cNvSpPr/>
            <p:nvPr/>
          </p:nvSpPr>
          <p:spPr>
            <a:xfrm>
              <a:off x="3153525" y="1458825"/>
              <a:ext cx="193650" cy="154925"/>
            </a:xfrm>
            <a:custGeom>
              <a:avLst/>
              <a:gdLst/>
              <a:ahLst/>
              <a:cxnLst/>
              <a:rect l="l" t="t" r="r" b="b"/>
              <a:pathLst>
                <a:path w="7746" h="6197" extrusionOk="0">
                  <a:moveTo>
                    <a:pt x="5090" y="296"/>
                  </a:moveTo>
                  <a:lnTo>
                    <a:pt x="7376" y="1992"/>
                  </a:lnTo>
                  <a:lnTo>
                    <a:pt x="1844" y="5828"/>
                  </a:lnTo>
                  <a:lnTo>
                    <a:pt x="369" y="3984"/>
                  </a:lnTo>
                  <a:lnTo>
                    <a:pt x="5090" y="296"/>
                  </a:lnTo>
                  <a:close/>
                  <a:moveTo>
                    <a:pt x="4942" y="1"/>
                  </a:moveTo>
                  <a:lnTo>
                    <a:pt x="74" y="3836"/>
                  </a:lnTo>
                  <a:lnTo>
                    <a:pt x="0" y="3910"/>
                  </a:lnTo>
                  <a:lnTo>
                    <a:pt x="74" y="4057"/>
                  </a:lnTo>
                  <a:lnTo>
                    <a:pt x="1697" y="6123"/>
                  </a:lnTo>
                  <a:lnTo>
                    <a:pt x="1771" y="6196"/>
                  </a:lnTo>
                  <a:lnTo>
                    <a:pt x="1918" y="6123"/>
                  </a:lnTo>
                  <a:lnTo>
                    <a:pt x="7671" y="2140"/>
                  </a:lnTo>
                  <a:lnTo>
                    <a:pt x="7745" y="2066"/>
                  </a:lnTo>
                  <a:lnTo>
                    <a:pt x="7745" y="1992"/>
                  </a:lnTo>
                  <a:lnTo>
                    <a:pt x="7671" y="1845"/>
                  </a:lnTo>
                  <a:lnTo>
                    <a:pt x="516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6" name="Google Shape;5766;p49"/>
            <p:cNvSpPr/>
            <p:nvPr/>
          </p:nvSpPr>
          <p:spPr>
            <a:xfrm>
              <a:off x="3168275" y="1468050"/>
              <a:ext cx="164125" cy="129100"/>
            </a:xfrm>
            <a:custGeom>
              <a:avLst/>
              <a:gdLst/>
              <a:ahLst/>
              <a:cxnLst/>
              <a:rect l="l" t="t" r="r" b="b"/>
              <a:pathLst>
                <a:path w="6565" h="5164" extrusionOk="0">
                  <a:moveTo>
                    <a:pt x="4352" y="0"/>
                  </a:moveTo>
                  <a:lnTo>
                    <a:pt x="0" y="3320"/>
                  </a:lnTo>
                  <a:lnTo>
                    <a:pt x="1476" y="5164"/>
                  </a:lnTo>
                  <a:lnTo>
                    <a:pt x="6565" y="1623"/>
                  </a:lnTo>
                  <a:lnTo>
                    <a:pt x="435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7" name="Google Shape;5767;p49"/>
            <p:cNvSpPr/>
            <p:nvPr/>
          </p:nvSpPr>
          <p:spPr>
            <a:xfrm>
              <a:off x="3168275" y="1466200"/>
              <a:ext cx="165975" cy="132800"/>
            </a:xfrm>
            <a:custGeom>
              <a:avLst/>
              <a:gdLst/>
              <a:ahLst/>
              <a:cxnLst/>
              <a:rect l="l" t="t" r="r" b="b"/>
              <a:pathLst>
                <a:path w="6639" h="5312" extrusionOk="0">
                  <a:moveTo>
                    <a:pt x="4352" y="148"/>
                  </a:moveTo>
                  <a:lnTo>
                    <a:pt x="6417" y="1697"/>
                  </a:lnTo>
                  <a:lnTo>
                    <a:pt x="1476" y="5164"/>
                  </a:lnTo>
                  <a:lnTo>
                    <a:pt x="148" y="3467"/>
                  </a:lnTo>
                  <a:lnTo>
                    <a:pt x="4352" y="148"/>
                  </a:lnTo>
                  <a:close/>
                  <a:moveTo>
                    <a:pt x="4278" y="1"/>
                  </a:moveTo>
                  <a:lnTo>
                    <a:pt x="0" y="3394"/>
                  </a:lnTo>
                  <a:lnTo>
                    <a:pt x="0" y="3467"/>
                  </a:lnTo>
                  <a:lnTo>
                    <a:pt x="1402" y="5311"/>
                  </a:lnTo>
                  <a:lnTo>
                    <a:pt x="1549" y="5311"/>
                  </a:lnTo>
                  <a:lnTo>
                    <a:pt x="6639" y="1771"/>
                  </a:lnTo>
                  <a:lnTo>
                    <a:pt x="6639" y="1697"/>
                  </a:lnTo>
                  <a:lnTo>
                    <a:pt x="6639" y="1623"/>
                  </a:lnTo>
                  <a:lnTo>
                    <a:pt x="435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8" name="Google Shape;5768;p49"/>
            <p:cNvSpPr/>
            <p:nvPr/>
          </p:nvSpPr>
          <p:spPr>
            <a:xfrm>
              <a:off x="3138775" y="1492025"/>
              <a:ext cx="116200" cy="51650"/>
            </a:xfrm>
            <a:custGeom>
              <a:avLst/>
              <a:gdLst/>
              <a:ahLst/>
              <a:cxnLst/>
              <a:rect l="l" t="t" r="r" b="b"/>
              <a:pathLst>
                <a:path w="4648" h="2066" extrusionOk="0">
                  <a:moveTo>
                    <a:pt x="2729" y="0"/>
                  </a:moveTo>
                  <a:lnTo>
                    <a:pt x="2287" y="148"/>
                  </a:lnTo>
                  <a:lnTo>
                    <a:pt x="1844" y="443"/>
                  </a:lnTo>
                  <a:lnTo>
                    <a:pt x="1254" y="738"/>
                  </a:lnTo>
                  <a:lnTo>
                    <a:pt x="0" y="1402"/>
                  </a:lnTo>
                  <a:lnTo>
                    <a:pt x="148" y="2066"/>
                  </a:lnTo>
                  <a:lnTo>
                    <a:pt x="959" y="2066"/>
                  </a:lnTo>
                  <a:lnTo>
                    <a:pt x="1328" y="1992"/>
                  </a:lnTo>
                  <a:lnTo>
                    <a:pt x="1697" y="1844"/>
                  </a:lnTo>
                  <a:lnTo>
                    <a:pt x="2213" y="1623"/>
                  </a:lnTo>
                  <a:lnTo>
                    <a:pt x="3246" y="1623"/>
                  </a:lnTo>
                  <a:lnTo>
                    <a:pt x="3467" y="1697"/>
                  </a:lnTo>
                  <a:lnTo>
                    <a:pt x="3688" y="1623"/>
                  </a:lnTo>
                  <a:lnTo>
                    <a:pt x="3836" y="1549"/>
                  </a:lnTo>
                  <a:lnTo>
                    <a:pt x="3909" y="1402"/>
                  </a:lnTo>
                  <a:lnTo>
                    <a:pt x="3836" y="1328"/>
                  </a:lnTo>
                  <a:lnTo>
                    <a:pt x="3688" y="1254"/>
                  </a:lnTo>
                  <a:lnTo>
                    <a:pt x="3098" y="1180"/>
                  </a:lnTo>
                  <a:lnTo>
                    <a:pt x="2287" y="1180"/>
                  </a:lnTo>
                  <a:lnTo>
                    <a:pt x="3098" y="517"/>
                  </a:lnTo>
                  <a:lnTo>
                    <a:pt x="3688" y="590"/>
                  </a:lnTo>
                  <a:lnTo>
                    <a:pt x="4500" y="738"/>
                  </a:lnTo>
                  <a:lnTo>
                    <a:pt x="4573" y="738"/>
                  </a:lnTo>
                  <a:lnTo>
                    <a:pt x="4647" y="590"/>
                  </a:lnTo>
                  <a:lnTo>
                    <a:pt x="4647" y="517"/>
                  </a:lnTo>
                  <a:lnTo>
                    <a:pt x="4647" y="369"/>
                  </a:lnTo>
                  <a:lnTo>
                    <a:pt x="4573" y="295"/>
                  </a:lnTo>
                  <a:lnTo>
                    <a:pt x="4352" y="222"/>
                  </a:lnTo>
                  <a:lnTo>
                    <a:pt x="3762" y="74"/>
                  </a:lnTo>
                  <a:lnTo>
                    <a:pt x="317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9" name="Google Shape;5769;p49"/>
            <p:cNvSpPr/>
            <p:nvPr/>
          </p:nvSpPr>
          <p:spPr>
            <a:xfrm>
              <a:off x="3135075" y="1488325"/>
              <a:ext cx="125425" cy="59050"/>
            </a:xfrm>
            <a:custGeom>
              <a:avLst/>
              <a:gdLst/>
              <a:ahLst/>
              <a:cxnLst/>
              <a:rect l="l" t="t" r="r" b="b"/>
              <a:pathLst>
                <a:path w="5017" h="2362" extrusionOk="0">
                  <a:moveTo>
                    <a:pt x="2877" y="296"/>
                  </a:moveTo>
                  <a:lnTo>
                    <a:pt x="3762" y="370"/>
                  </a:lnTo>
                  <a:lnTo>
                    <a:pt x="4648" y="591"/>
                  </a:lnTo>
                  <a:lnTo>
                    <a:pt x="4648" y="738"/>
                  </a:lnTo>
                  <a:lnTo>
                    <a:pt x="3246" y="517"/>
                  </a:lnTo>
                  <a:lnTo>
                    <a:pt x="3099" y="517"/>
                  </a:lnTo>
                  <a:lnTo>
                    <a:pt x="2287" y="1181"/>
                  </a:lnTo>
                  <a:lnTo>
                    <a:pt x="2287" y="1255"/>
                  </a:lnTo>
                  <a:lnTo>
                    <a:pt x="2287" y="1328"/>
                  </a:lnTo>
                  <a:lnTo>
                    <a:pt x="2287" y="1402"/>
                  </a:lnTo>
                  <a:lnTo>
                    <a:pt x="2435" y="1476"/>
                  </a:lnTo>
                  <a:lnTo>
                    <a:pt x="3172" y="1476"/>
                  </a:lnTo>
                  <a:lnTo>
                    <a:pt x="3910" y="1550"/>
                  </a:lnTo>
                  <a:lnTo>
                    <a:pt x="3910" y="1623"/>
                  </a:lnTo>
                  <a:lnTo>
                    <a:pt x="3689" y="1697"/>
                  </a:lnTo>
                  <a:lnTo>
                    <a:pt x="3394" y="1697"/>
                  </a:lnTo>
                  <a:lnTo>
                    <a:pt x="2361" y="1623"/>
                  </a:lnTo>
                  <a:lnTo>
                    <a:pt x="1992" y="1771"/>
                  </a:lnTo>
                  <a:lnTo>
                    <a:pt x="1550" y="1992"/>
                  </a:lnTo>
                  <a:lnTo>
                    <a:pt x="1107" y="2066"/>
                  </a:lnTo>
                  <a:lnTo>
                    <a:pt x="443" y="2066"/>
                  </a:lnTo>
                  <a:lnTo>
                    <a:pt x="296" y="1623"/>
                  </a:lnTo>
                  <a:lnTo>
                    <a:pt x="1476" y="1033"/>
                  </a:lnTo>
                  <a:lnTo>
                    <a:pt x="2140" y="665"/>
                  </a:lnTo>
                  <a:lnTo>
                    <a:pt x="2877" y="296"/>
                  </a:lnTo>
                  <a:close/>
                  <a:moveTo>
                    <a:pt x="2804" y="1"/>
                  </a:moveTo>
                  <a:lnTo>
                    <a:pt x="2435" y="148"/>
                  </a:lnTo>
                  <a:lnTo>
                    <a:pt x="1992" y="370"/>
                  </a:lnTo>
                  <a:lnTo>
                    <a:pt x="1328" y="738"/>
                  </a:lnTo>
                  <a:lnTo>
                    <a:pt x="75" y="1402"/>
                  </a:lnTo>
                  <a:lnTo>
                    <a:pt x="1" y="1476"/>
                  </a:lnTo>
                  <a:lnTo>
                    <a:pt x="1" y="1550"/>
                  </a:lnTo>
                  <a:lnTo>
                    <a:pt x="148" y="2287"/>
                  </a:lnTo>
                  <a:lnTo>
                    <a:pt x="222" y="2361"/>
                  </a:lnTo>
                  <a:lnTo>
                    <a:pt x="1107" y="2361"/>
                  </a:lnTo>
                  <a:lnTo>
                    <a:pt x="1623" y="2287"/>
                  </a:lnTo>
                  <a:lnTo>
                    <a:pt x="2140" y="1992"/>
                  </a:lnTo>
                  <a:lnTo>
                    <a:pt x="2361" y="1919"/>
                  </a:lnTo>
                  <a:lnTo>
                    <a:pt x="3394" y="1992"/>
                  </a:lnTo>
                  <a:lnTo>
                    <a:pt x="3762" y="1992"/>
                  </a:lnTo>
                  <a:lnTo>
                    <a:pt x="4131" y="1845"/>
                  </a:lnTo>
                  <a:lnTo>
                    <a:pt x="4205" y="1697"/>
                  </a:lnTo>
                  <a:lnTo>
                    <a:pt x="4205" y="1550"/>
                  </a:lnTo>
                  <a:lnTo>
                    <a:pt x="4205" y="1402"/>
                  </a:lnTo>
                  <a:lnTo>
                    <a:pt x="3984" y="1255"/>
                  </a:lnTo>
                  <a:lnTo>
                    <a:pt x="3615" y="1181"/>
                  </a:lnTo>
                  <a:lnTo>
                    <a:pt x="2804" y="1181"/>
                  </a:lnTo>
                  <a:lnTo>
                    <a:pt x="3246" y="812"/>
                  </a:lnTo>
                  <a:lnTo>
                    <a:pt x="3984" y="960"/>
                  </a:lnTo>
                  <a:lnTo>
                    <a:pt x="4648" y="1033"/>
                  </a:lnTo>
                  <a:lnTo>
                    <a:pt x="4795" y="1033"/>
                  </a:lnTo>
                  <a:lnTo>
                    <a:pt x="4943" y="886"/>
                  </a:lnTo>
                  <a:lnTo>
                    <a:pt x="5016" y="665"/>
                  </a:lnTo>
                  <a:lnTo>
                    <a:pt x="4943" y="443"/>
                  </a:lnTo>
                  <a:lnTo>
                    <a:pt x="4795" y="296"/>
                  </a:lnTo>
                  <a:lnTo>
                    <a:pt x="4574" y="222"/>
                  </a:lnTo>
                  <a:lnTo>
                    <a:pt x="3910" y="75"/>
                  </a:lnTo>
                  <a:lnTo>
                    <a:pt x="3246" y="75"/>
                  </a:lnTo>
                  <a:lnTo>
                    <a:pt x="280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0" name="Google Shape;5770;p49"/>
            <p:cNvSpPr/>
            <p:nvPr/>
          </p:nvSpPr>
          <p:spPr>
            <a:xfrm>
              <a:off x="3070550" y="1527050"/>
              <a:ext cx="71925" cy="38750"/>
            </a:xfrm>
            <a:custGeom>
              <a:avLst/>
              <a:gdLst/>
              <a:ahLst/>
              <a:cxnLst/>
              <a:rect l="l" t="t" r="r" b="b"/>
              <a:pathLst>
                <a:path w="2877" h="1550" extrusionOk="0">
                  <a:moveTo>
                    <a:pt x="148" y="1"/>
                  </a:moveTo>
                  <a:lnTo>
                    <a:pt x="0" y="1550"/>
                  </a:lnTo>
                  <a:lnTo>
                    <a:pt x="2877" y="665"/>
                  </a:lnTo>
                  <a:lnTo>
                    <a:pt x="272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1" name="Google Shape;5771;p49"/>
            <p:cNvSpPr/>
            <p:nvPr/>
          </p:nvSpPr>
          <p:spPr>
            <a:xfrm>
              <a:off x="3066850" y="1523375"/>
              <a:ext cx="79325" cy="46125"/>
            </a:xfrm>
            <a:custGeom>
              <a:avLst/>
              <a:gdLst/>
              <a:ahLst/>
              <a:cxnLst/>
              <a:rect l="l" t="t" r="r" b="b"/>
              <a:pathLst>
                <a:path w="3173" h="1845" extrusionOk="0">
                  <a:moveTo>
                    <a:pt x="2730" y="295"/>
                  </a:moveTo>
                  <a:lnTo>
                    <a:pt x="2877" y="738"/>
                  </a:lnTo>
                  <a:lnTo>
                    <a:pt x="296" y="1475"/>
                  </a:lnTo>
                  <a:lnTo>
                    <a:pt x="296" y="1475"/>
                  </a:lnTo>
                  <a:lnTo>
                    <a:pt x="443" y="295"/>
                  </a:lnTo>
                  <a:close/>
                  <a:moveTo>
                    <a:pt x="222" y="0"/>
                  </a:moveTo>
                  <a:lnTo>
                    <a:pt x="148" y="148"/>
                  </a:lnTo>
                  <a:lnTo>
                    <a:pt x="1" y="1697"/>
                  </a:lnTo>
                  <a:lnTo>
                    <a:pt x="74" y="1844"/>
                  </a:lnTo>
                  <a:lnTo>
                    <a:pt x="222" y="1844"/>
                  </a:lnTo>
                  <a:lnTo>
                    <a:pt x="3099" y="959"/>
                  </a:lnTo>
                  <a:lnTo>
                    <a:pt x="3172" y="885"/>
                  </a:lnTo>
                  <a:lnTo>
                    <a:pt x="3172" y="738"/>
                  </a:lnTo>
                  <a:lnTo>
                    <a:pt x="3025" y="74"/>
                  </a:lnTo>
                  <a:lnTo>
                    <a:pt x="295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2" name="Google Shape;5772;p49"/>
            <p:cNvSpPr/>
            <p:nvPr/>
          </p:nvSpPr>
          <p:spPr>
            <a:xfrm>
              <a:off x="2941475" y="1303925"/>
              <a:ext cx="195475" cy="365150"/>
            </a:xfrm>
            <a:custGeom>
              <a:avLst/>
              <a:gdLst/>
              <a:ahLst/>
              <a:cxnLst/>
              <a:rect l="l" t="t" r="r" b="b"/>
              <a:pathLst>
                <a:path w="7819" h="14606" extrusionOk="0">
                  <a:moveTo>
                    <a:pt x="3098" y="1"/>
                  </a:moveTo>
                  <a:lnTo>
                    <a:pt x="2729" y="222"/>
                  </a:lnTo>
                  <a:lnTo>
                    <a:pt x="1992" y="886"/>
                  </a:lnTo>
                  <a:lnTo>
                    <a:pt x="1549" y="1255"/>
                  </a:lnTo>
                  <a:lnTo>
                    <a:pt x="1254" y="1624"/>
                  </a:lnTo>
                  <a:lnTo>
                    <a:pt x="959" y="2066"/>
                  </a:lnTo>
                  <a:lnTo>
                    <a:pt x="811" y="2435"/>
                  </a:lnTo>
                  <a:lnTo>
                    <a:pt x="369" y="7893"/>
                  </a:lnTo>
                  <a:lnTo>
                    <a:pt x="0" y="13056"/>
                  </a:lnTo>
                  <a:lnTo>
                    <a:pt x="0" y="13278"/>
                  </a:lnTo>
                  <a:lnTo>
                    <a:pt x="74" y="13499"/>
                  </a:lnTo>
                  <a:lnTo>
                    <a:pt x="443" y="13941"/>
                  </a:lnTo>
                  <a:lnTo>
                    <a:pt x="811" y="14384"/>
                  </a:lnTo>
                  <a:lnTo>
                    <a:pt x="1106" y="14531"/>
                  </a:lnTo>
                  <a:lnTo>
                    <a:pt x="1328" y="14605"/>
                  </a:lnTo>
                  <a:lnTo>
                    <a:pt x="4352" y="14605"/>
                  </a:lnTo>
                  <a:lnTo>
                    <a:pt x="7081" y="14458"/>
                  </a:lnTo>
                  <a:lnTo>
                    <a:pt x="7228" y="14310"/>
                  </a:lnTo>
                  <a:lnTo>
                    <a:pt x="7523" y="14163"/>
                  </a:lnTo>
                  <a:lnTo>
                    <a:pt x="7745" y="13868"/>
                  </a:lnTo>
                  <a:lnTo>
                    <a:pt x="7819" y="13720"/>
                  </a:lnTo>
                  <a:lnTo>
                    <a:pt x="7819" y="13573"/>
                  </a:lnTo>
                  <a:lnTo>
                    <a:pt x="7523" y="10696"/>
                  </a:lnTo>
                  <a:lnTo>
                    <a:pt x="7228" y="6639"/>
                  </a:lnTo>
                  <a:lnTo>
                    <a:pt x="7155" y="5902"/>
                  </a:lnTo>
                  <a:lnTo>
                    <a:pt x="7007" y="5090"/>
                  </a:lnTo>
                  <a:lnTo>
                    <a:pt x="6565" y="3615"/>
                  </a:lnTo>
                  <a:lnTo>
                    <a:pt x="6122" y="2435"/>
                  </a:lnTo>
                  <a:lnTo>
                    <a:pt x="5901" y="2066"/>
                  </a:lnTo>
                  <a:lnTo>
                    <a:pt x="3098"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3" name="Google Shape;5773;p49"/>
            <p:cNvSpPr/>
            <p:nvPr/>
          </p:nvSpPr>
          <p:spPr>
            <a:xfrm>
              <a:off x="2937775" y="1300250"/>
              <a:ext cx="202875" cy="372500"/>
            </a:xfrm>
            <a:custGeom>
              <a:avLst/>
              <a:gdLst/>
              <a:ahLst/>
              <a:cxnLst/>
              <a:rect l="l" t="t" r="r" b="b"/>
              <a:pathLst>
                <a:path w="8115" h="14900" extrusionOk="0">
                  <a:moveTo>
                    <a:pt x="3246" y="295"/>
                  </a:moveTo>
                  <a:lnTo>
                    <a:pt x="5901" y="2287"/>
                  </a:lnTo>
                  <a:lnTo>
                    <a:pt x="6196" y="2877"/>
                  </a:lnTo>
                  <a:lnTo>
                    <a:pt x="6565" y="3983"/>
                  </a:lnTo>
                  <a:lnTo>
                    <a:pt x="7008" y="5385"/>
                  </a:lnTo>
                  <a:lnTo>
                    <a:pt x="7155" y="6122"/>
                  </a:lnTo>
                  <a:lnTo>
                    <a:pt x="7229" y="6786"/>
                  </a:lnTo>
                  <a:lnTo>
                    <a:pt x="7524" y="10917"/>
                  </a:lnTo>
                  <a:lnTo>
                    <a:pt x="7745" y="13793"/>
                  </a:lnTo>
                  <a:lnTo>
                    <a:pt x="7745" y="14015"/>
                  </a:lnTo>
                  <a:lnTo>
                    <a:pt x="7524" y="14162"/>
                  </a:lnTo>
                  <a:lnTo>
                    <a:pt x="7303" y="14383"/>
                  </a:lnTo>
                  <a:lnTo>
                    <a:pt x="7155" y="14457"/>
                  </a:lnTo>
                  <a:lnTo>
                    <a:pt x="4426" y="14605"/>
                  </a:lnTo>
                  <a:lnTo>
                    <a:pt x="1476" y="14605"/>
                  </a:lnTo>
                  <a:lnTo>
                    <a:pt x="1254" y="14531"/>
                  </a:lnTo>
                  <a:lnTo>
                    <a:pt x="1033" y="14383"/>
                  </a:lnTo>
                  <a:lnTo>
                    <a:pt x="664" y="14015"/>
                  </a:lnTo>
                  <a:lnTo>
                    <a:pt x="369" y="13572"/>
                  </a:lnTo>
                  <a:lnTo>
                    <a:pt x="222" y="13203"/>
                  </a:lnTo>
                  <a:lnTo>
                    <a:pt x="812" y="5975"/>
                  </a:lnTo>
                  <a:lnTo>
                    <a:pt x="1107" y="2582"/>
                  </a:lnTo>
                  <a:lnTo>
                    <a:pt x="1181" y="2287"/>
                  </a:lnTo>
                  <a:lnTo>
                    <a:pt x="1402" y="1992"/>
                  </a:lnTo>
                  <a:lnTo>
                    <a:pt x="1992" y="1402"/>
                  </a:lnTo>
                  <a:lnTo>
                    <a:pt x="2656" y="738"/>
                  </a:lnTo>
                  <a:lnTo>
                    <a:pt x="3246" y="295"/>
                  </a:lnTo>
                  <a:close/>
                  <a:moveTo>
                    <a:pt x="3172" y="0"/>
                  </a:moveTo>
                  <a:lnTo>
                    <a:pt x="2730" y="369"/>
                  </a:lnTo>
                  <a:lnTo>
                    <a:pt x="1918" y="959"/>
                  </a:lnTo>
                  <a:lnTo>
                    <a:pt x="1549" y="1402"/>
                  </a:lnTo>
                  <a:lnTo>
                    <a:pt x="1181" y="1771"/>
                  </a:lnTo>
                  <a:lnTo>
                    <a:pt x="959" y="2213"/>
                  </a:lnTo>
                  <a:lnTo>
                    <a:pt x="886" y="2582"/>
                  </a:lnTo>
                  <a:lnTo>
                    <a:pt x="591" y="5975"/>
                  </a:lnTo>
                  <a:lnTo>
                    <a:pt x="1" y="13203"/>
                  </a:lnTo>
                  <a:lnTo>
                    <a:pt x="1" y="13425"/>
                  </a:lnTo>
                  <a:lnTo>
                    <a:pt x="74" y="13646"/>
                  </a:lnTo>
                  <a:lnTo>
                    <a:pt x="443" y="14162"/>
                  </a:lnTo>
                  <a:lnTo>
                    <a:pt x="886" y="14605"/>
                  </a:lnTo>
                  <a:lnTo>
                    <a:pt x="1181" y="14752"/>
                  </a:lnTo>
                  <a:lnTo>
                    <a:pt x="1402" y="14900"/>
                  </a:lnTo>
                  <a:lnTo>
                    <a:pt x="2582" y="14900"/>
                  </a:lnTo>
                  <a:lnTo>
                    <a:pt x="5459" y="14826"/>
                  </a:lnTo>
                  <a:lnTo>
                    <a:pt x="7229" y="14752"/>
                  </a:lnTo>
                  <a:lnTo>
                    <a:pt x="7450" y="14605"/>
                  </a:lnTo>
                  <a:lnTo>
                    <a:pt x="7745" y="14383"/>
                  </a:lnTo>
                  <a:lnTo>
                    <a:pt x="8040" y="14088"/>
                  </a:lnTo>
                  <a:lnTo>
                    <a:pt x="8114" y="13867"/>
                  </a:lnTo>
                  <a:lnTo>
                    <a:pt x="8114" y="13720"/>
                  </a:lnTo>
                  <a:lnTo>
                    <a:pt x="7819" y="10917"/>
                  </a:lnTo>
                  <a:lnTo>
                    <a:pt x="7598" y="6786"/>
                  </a:lnTo>
                  <a:lnTo>
                    <a:pt x="7450" y="5975"/>
                  </a:lnTo>
                  <a:lnTo>
                    <a:pt x="7303" y="5237"/>
                  </a:lnTo>
                  <a:lnTo>
                    <a:pt x="6860" y="3762"/>
                  </a:lnTo>
                  <a:lnTo>
                    <a:pt x="6418" y="2582"/>
                  </a:lnTo>
                  <a:lnTo>
                    <a:pt x="6196" y="2139"/>
                  </a:lnTo>
                  <a:lnTo>
                    <a:pt x="6196" y="2066"/>
                  </a:lnTo>
                  <a:lnTo>
                    <a:pt x="332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4" name="Google Shape;5774;p49"/>
            <p:cNvSpPr/>
            <p:nvPr/>
          </p:nvSpPr>
          <p:spPr>
            <a:xfrm>
              <a:off x="3011525" y="1178550"/>
              <a:ext cx="92225" cy="173350"/>
            </a:xfrm>
            <a:custGeom>
              <a:avLst/>
              <a:gdLst/>
              <a:ahLst/>
              <a:cxnLst/>
              <a:rect l="l" t="t" r="r" b="b"/>
              <a:pathLst>
                <a:path w="3689" h="6934" extrusionOk="0">
                  <a:moveTo>
                    <a:pt x="3689" y="0"/>
                  </a:moveTo>
                  <a:lnTo>
                    <a:pt x="1" y="590"/>
                  </a:lnTo>
                  <a:lnTo>
                    <a:pt x="738" y="2951"/>
                  </a:lnTo>
                  <a:lnTo>
                    <a:pt x="296" y="5016"/>
                  </a:lnTo>
                  <a:lnTo>
                    <a:pt x="2582" y="6934"/>
                  </a:lnTo>
                  <a:lnTo>
                    <a:pt x="3689" y="4500"/>
                  </a:lnTo>
                  <a:lnTo>
                    <a:pt x="368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5" name="Google Shape;5775;p49"/>
            <p:cNvSpPr/>
            <p:nvPr/>
          </p:nvSpPr>
          <p:spPr>
            <a:xfrm>
              <a:off x="3007850" y="1174850"/>
              <a:ext cx="99600" cy="180750"/>
            </a:xfrm>
            <a:custGeom>
              <a:avLst/>
              <a:gdLst/>
              <a:ahLst/>
              <a:cxnLst/>
              <a:rect l="l" t="t" r="r" b="b"/>
              <a:pathLst>
                <a:path w="3984" h="7230" extrusionOk="0">
                  <a:moveTo>
                    <a:pt x="3688" y="296"/>
                  </a:moveTo>
                  <a:lnTo>
                    <a:pt x="3688" y="4648"/>
                  </a:lnTo>
                  <a:lnTo>
                    <a:pt x="2729" y="6860"/>
                  </a:lnTo>
                  <a:lnTo>
                    <a:pt x="590" y="5090"/>
                  </a:lnTo>
                  <a:lnTo>
                    <a:pt x="1033" y="3099"/>
                  </a:lnTo>
                  <a:lnTo>
                    <a:pt x="1033" y="3025"/>
                  </a:lnTo>
                  <a:lnTo>
                    <a:pt x="295" y="886"/>
                  </a:lnTo>
                  <a:lnTo>
                    <a:pt x="3688" y="296"/>
                  </a:lnTo>
                  <a:close/>
                  <a:moveTo>
                    <a:pt x="3762" y="1"/>
                  </a:moveTo>
                  <a:lnTo>
                    <a:pt x="148" y="591"/>
                  </a:lnTo>
                  <a:lnTo>
                    <a:pt x="0" y="665"/>
                  </a:lnTo>
                  <a:lnTo>
                    <a:pt x="0" y="812"/>
                  </a:lnTo>
                  <a:lnTo>
                    <a:pt x="738" y="3099"/>
                  </a:lnTo>
                  <a:lnTo>
                    <a:pt x="295" y="5090"/>
                  </a:lnTo>
                  <a:lnTo>
                    <a:pt x="369" y="5238"/>
                  </a:lnTo>
                  <a:lnTo>
                    <a:pt x="2656" y="7229"/>
                  </a:lnTo>
                  <a:lnTo>
                    <a:pt x="2803" y="7229"/>
                  </a:lnTo>
                  <a:lnTo>
                    <a:pt x="2877" y="7155"/>
                  </a:lnTo>
                  <a:lnTo>
                    <a:pt x="3983" y="4721"/>
                  </a:lnTo>
                  <a:lnTo>
                    <a:pt x="3983" y="4648"/>
                  </a:lnTo>
                  <a:lnTo>
                    <a:pt x="3983" y="148"/>
                  </a:lnTo>
                  <a:lnTo>
                    <a:pt x="3910" y="74"/>
                  </a:lnTo>
                  <a:lnTo>
                    <a:pt x="391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6" name="Google Shape;5776;p49"/>
            <p:cNvSpPr/>
            <p:nvPr/>
          </p:nvSpPr>
          <p:spPr>
            <a:xfrm>
              <a:off x="3009700" y="1224650"/>
              <a:ext cx="40575" cy="35050"/>
            </a:xfrm>
            <a:custGeom>
              <a:avLst/>
              <a:gdLst/>
              <a:ahLst/>
              <a:cxnLst/>
              <a:rect l="l" t="t" r="r" b="b"/>
              <a:pathLst>
                <a:path w="1623" h="1402" extrusionOk="0">
                  <a:moveTo>
                    <a:pt x="1402" y="0"/>
                  </a:moveTo>
                  <a:lnTo>
                    <a:pt x="0" y="664"/>
                  </a:lnTo>
                  <a:lnTo>
                    <a:pt x="295" y="1402"/>
                  </a:lnTo>
                  <a:lnTo>
                    <a:pt x="1623" y="738"/>
                  </a:lnTo>
                  <a:lnTo>
                    <a:pt x="140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7" name="Google Shape;5777;p49"/>
            <p:cNvSpPr/>
            <p:nvPr/>
          </p:nvSpPr>
          <p:spPr>
            <a:xfrm>
              <a:off x="3006000" y="1220950"/>
              <a:ext cx="47975" cy="42450"/>
            </a:xfrm>
            <a:custGeom>
              <a:avLst/>
              <a:gdLst/>
              <a:ahLst/>
              <a:cxnLst/>
              <a:rect l="l" t="t" r="r" b="b"/>
              <a:pathLst>
                <a:path w="1919" h="1698" extrusionOk="0">
                  <a:moveTo>
                    <a:pt x="1476" y="296"/>
                  </a:moveTo>
                  <a:lnTo>
                    <a:pt x="1623" y="812"/>
                  </a:lnTo>
                  <a:lnTo>
                    <a:pt x="517" y="1328"/>
                  </a:lnTo>
                  <a:lnTo>
                    <a:pt x="369" y="886"/>
                  </a:lnTo>
                  <a:lnTo>
                    <a:pt x="1476" y="296"/>
                  </a:lnTo>
                  <a:close/>
                  <a:moveTo>
                    <a:pt x="1476" y="1"/>
                  </a:moveTo>
                  <a:lnTo>
                    <a:pt x="74" y="665"/>
                  </a:lnTo>
                  <a:lnTo>
                    <a:pt x="1" y="738"/>
                  </a:lnTo>
                  <a:lnTo>
                    <a:pt x="1" y="886"/>
                  </a:lnTo>
                  <a:lnTo>
                    <a:pt x="296" y="1623"/>
                  </a:lnTo>
                  <a:lnTo>
                    <a:pt x="443" y="1697"/>
                  </a:lnTo>
                  <a:lnTo>
                    <a:pt x="517" y="1697"/>
                  </a:lnTo>
                  <a:lnTo>
                    <a:pt x="1845" y="1033"/>
                  </a:lnTo>
                  <a:lnTo>
                    <a:pt x="1918" y="960"/>
                  </a:lnTo>
                  <a:lnTo>
                    <a:pt x="1918" y="812"/>
                  </a:lnTo>
                  <a:lnTo>
                    <a:pt x="1697" y="74"/>
                  </a:lnTo>
                  <a:lnTo>
                    <a:pt x="162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8" name="Google Shape;5778;p49"/>
            <p:cNvSpPr/>
            <p:nvPr/>
          </p:nvSpPr>
          <p:spPr>
            <a:xfrm>
              <a:off x="3053950" y="1182225"/>
              <a:ext cx="123575" cy="118050"/>
            </a:xfrm>
            <a:custGeom>
              <a:avLst/>
              <a:gdLst/>
              <a:ahLst/>
              <a:cxnLst/>
              <a:rect l="l" t="t" r="r" b="b"/>
              <a:pathLst>
                <a:path w="4943" h="4722" extrusionOk="0">
                  <a:moveTo>
                    <a:pt x="4131" y="1"/>
                  </a:moveTo>
                  <a:lnTo>
                    <a:pt x="0" y="370"/>
                  </a:lnTo>
                  <a:lnTo>
                    <a:pt x="148" y="2730"/>
                  </a:lnTo>
                  <a:lnTo>
                    <a:pt x="590" y="3467"/>
                  </a:lnTo>
                  <a:lnTo>
                    <a:pt x="1033" y="3984"/>
                  </a:lnTo>
                  <a:lnTo>
                    <a:pt x="1254" y="4279"/>
                  </a:lnTo>
                  <a:lnTo>
                    <a:pt x="1549" y="4426"/>
                  </a:lnTo>
                  <a:lnTo>
                    <a:pt x="2066" y="4574"/>
                  </a:lnTo>
                  <a:lnTo>
                    <a:pt x="2508" y="4721"/>
                  </a:lnTo>
                  <a:lnTo>
                    <a:pt x="3615" y="4721"/>
                  </a:lnTo>
                  <a:lnTo>
                    <a:pt x="3688" y="4648"/>
                  </a:lnTo>
                  <a:lnTo>
                    <a:pt x="3836" y="4353"/>
                  </a:lnTo>
                  <a:lnTo>
                    <a:pt x="4057" y="3689"/>
                  </a:lnTo>
                  <a:lnTo>
                    <a:pt x="4352" y="2656"/>
                  </a:lnTo>
                  <a:lnTo>
                    <a:pt x="4868" y="2066"/>
                  </a:lnTo>
                  <a:lnTo>
                    <a:pt x="4942" y="1992"/>
                  </a:lnTo>
                  <a:lnTo>
                    <a:pt x="4868" y="1918"/>
                  </a:lnTo>
                  <a:lnTo>
                    <a:pt x="4721" y="1623"/>
                  </a:lnTo>
                  <a:lnTo>
                    <a:pt x="4426" y="1402"/>
                  </a:lnTo>
                  <a:lnTo>
                    <a:pt x="413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9" name="Google Shape;5779;p49"/>
            <p:cNvSpPr/>
            <p:nvPr/>
          </p:nvSpPr>
          <p:spPr>
            <a:xfrm>
              <a:off x="3050250" y="1178550"/>
              <a:ext cx="130950" cy="125400"/>
            </a:xfrm>
            <a:custGeom>
              <a:avLst/>
              <a:gdLst/>
              <a:ahLst/>
              <a:cxnLst/>
              <a:rect l="l" t="t" r="r" b="b"/>
              <a:pathLst>
                <a:path w="5238" h="5016" extrusionOk="0">
                  <a:moveTo>
                    <a:pt x="4131" y="369"/>
                  </a:moveTo>
                  <a:lnTo>
                    <a:pt x="4426" y="1549"/>
                  </a:lnTo>
                  <a:lnTo>
                    <a:pt x="4500" y="1623"/>
                  </a:lnTo>
                  <a:lnTo>
                    <a:pt x="4721" y="1918"/>
                  </a:lnTo>
                  <a:lnTo>
                    <a:pt x="4869" y="2065"/>
                  </a:lnTo>
                  <a:lnTo>
                    <a:pt x="4943" y="2139"/>
                  </a:lnTo>
                  <a:lnTo>
                    <a:pt x="4426" y="2656"/>
                  </a:lnTo>
                  <a:lnTo>
                    <a:pt x="4353" y="2803"/>
                  </a:lnTo>
                  <a:lnTo>
                    <a:pt x="4058" y="4057"/>
                  </a:lnTo>
                  <a:lnTo>
                    <a:pt x="3836" y="4500"/>
                  </a:lnTo>
                  <a:lnTo>
                    <a:pt x="3763" y="4721"/>
                  </a:lnTo>
                  <a:lnTo>
                    <a:pt x="3246" y="4795"/>
                  </a:lnTo>
                  <a:lnTo>
                    <a:pt x="2730" y="4721"/>
                  </a:lnTo>
                  <a:lnTo>
                    <a:pt x="2214" y="4647"/>
                  </a:lnTo>
                  <a:lnTo>
                    <a:pt x="1771" y="4426"/>
                  </a:lnTo>
                  <a:lnTo>
                    <a:pt x="1550" y="4278"/>
                  </a:lnTo>
                  <a:lnTo>
                    <a:pt x="1328" y="4057"/>
                  </a:lnTo>
                  <a:lnTo>
                    <a:pt x="886" y="3614"/>
                  </a:lnTo>
                  <a:lnTo>
                    <a:pt x="443" y="2803"/>
                  </a:lnTo>
                  <a:lnTo>
                    <a:pt x="296" y="664"/>
                  </a:lnTo>
                  <a:lnTo>
                    <a:pt x="4131" y="369"/>
                  </a:lnTo>
                  <a:close/>
                  <a:moveTo>
                    <a:pt x="4205" y="0"/>
                  </a:moveTo>
                  <a:lnTo>
                    <a:pt x="148" y="295"/>
                  </a:lnTo>
                  <a:lnTo>
                    <a:pt x="1" y="369"/>
                  </a:lnTo>
                  <a:lnTo>
                    <a:pt x="1" y="517"/>
                  </a:lnTo>
                  <a:lnTo>
                    <a:pt x="148" y="2877"/>
                  </a:lnTo>
                  <a:lnTo>
                    <a:pt x="148" y="2951"/>
                  </a:lnTo>
                  <a:lnTo>
                    <a:pt x="665" y="3688"/>
                  </a:lnTo>
                  <a:lnTo>
                    <a:pt x="1107" y="4278"/>
                  </a:lnTo>
                  <a:lnTo>
                    <a:pt x="1328" y="4500"/>
                  </a:lnTo>
                  <a:lnTo>
                    <a:pt x="1624" y="4721"/>
                  </a:lnTo>
                  <a:lnTo>
                    <a:pt x="1992" y="4868"/>
                  </a:lnTo>
                  <a:lnTo>
                    <a:pt x="2435" y="4942"/>
                  </a:lnTo>
                  <a:lnTo>
                    <a:pt x="2877" y="5016"/>
                  </a:lnTo>
                  <a:lnTo>
                    <a:pt x="3763" y="5016"/>
                  </a:lnTo>
                  <a:lnTo>
                    <a:pt x="3910" y="4942"/>
                  </a:lnTo>
                  <a:lnTo>
                    <a:pt x="3984" y="4795"/>
                  </a:lnTo>
                  <a:lnTo>
                    <a:pt x="4205" y="4278"/>
                  </a:lnTo>
                  <a:lnTo>
                    <a:pt x="4426" y="3614"/>
                  </a:lnTo>
                  <a:lnTo>
                    <a:pt x="4648" y="2877"/>
                  </a:lnTo>
                  <a:lnTo>
                    <a:pt x="5164" y="2361"/>
                  </a:lnTo>
                  <a:lnTo>
                    <a:pt x="5164" y="2213"/>
                  </a:lnTo>
                  <a:lnTo>
                    <a:pt x="5238" y="2139"/>
                  </a:lnTo>
                  <a:lnTo>
                    <a:pt x="5090" y="1918"/>
                  </a:lnTo>
                  <a:lnTo>
                    <a:pt x="4943" y="1697"/>
                  </a:lnTo>
                  <a:lnTo>
                    <a:pt x="4648" y="1475"/>
                  </a:lnTo>
                  <a:lnTo>
                    <a:pt x="4353" y="148"/>
                  </a:lnTo>
                  <a:lnTo>
                    <a:pt x="4353" y="74"/>
                  </a:lnTo>
                  <a:lnTo>
                    <a:pt x="420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0" name="Google Shape;5780;p49"/>
            <p:cNvSpPr/>
            <p:nvPr/>
          </p:nvSpPr>
          <p:spPr>
            <a:xfrm>
              <a:off x="3096350" y="1180375"/>
              <a:ext cx="79325" cy="44300"/>
            </a:xfrm>
            <a:custGeom>
              <a:avLst/>
              <a:gdLst/>
              <a:ahLst/>
              <a:cxnLst/>
              <a:rect l="l" t="t" r="r" b="b"/>
              <a:pathLst>
                <a:path w="3173" h="1772" extrusionOk="0">
                  <a:moveTo>
                    <a:pt x="2656" y="1"/>
                  </a:moveTo>
                  <a:lnTo>
                    <a:pt x="2287" y="75"/>
                  </a:lnTo>
                  <a:lnTo>
                    <a:pt x="1328" y="296"/>
                  </a:lnTo>
                  <a:lnTo>
                    <a:pt x="1" y="665"/>
                  </a:lnTo>
                  <a:lnTo>
                    <a:pt x="222" y="1697"/>
                  </a:lnTo>
                  <a:lnTo>
                    <a:pt x="1328" y="1771"/>
                  </a:lnTo>
                  <a:lnTo>
                    <a:pt x="2214" y="1771"/>
                  </a:lnTo>
                  <a:lnTo>
                    <a:pt x="2582" y="1697"/>
                  </a:lnTo>
                  <a:lnTo>
                    <a:pt x="2877" y="1550"/>
                  </a:lnTo>
                  <a:lnTo>
                    <a:pt x="3025" y="1402"/>
                  </a:lnTo>
                  <a:lnTo>
                    <a:pt x="3172" y="1181"/>
                  </a:lnTo>
                  <a:lnTo>
                    <a:pt x="3172" y="960"/>
                  </a:lnTo>
                  <a:lnTo>
                    <a:pt x="3172" y="665"/>
                  </a:lnTo>
                  <a:lnTo>
                    <a:pt x="3099" y="296"/>
                  </a:lnTo>
                  <a:lnTo>
                    <a:pt x="287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1" name="Google Shape;5781;p49"/>
            <p:cNvSpPr/>
            <p:nvPr/>
          </p:nvSpPr>
          <p:spPr>
            <a:xfrm>
              <a:off x="3094525" y="1176700"/>
              <a:ext cx="84825" cy="51650"/>
            </a:xfrm>
            <a:custGeom>
              <a:avLst/>
              <a:gdLst/>
              <a:ahLst/>
              <a:cxnLst/>
              <a:rect l="l" t="t" r="r" b="b"/>
              <a:pathLst>
                <a:path w="3393" h="2066" extrusionOk="0">
                  <a:moveTo>
                    <a:pt x="2877" y="295"/>
                  </a:moveTo>
                  <a:lnTo>
                    <a:pt x="3098" y="591"/>
                  </a:lnTo>
                  <a:lnTo>
                    <a:pt x="3172" y="959"/>
                  </a:lnTo>
                  <a:lnTo>
                    <a:pt x="3172" y="1181"/>
                  </a:lnTo>
                  <a:lnTo>
                    <a:pt x="3098" y="1328"/>
                  </a:lnTo>
                  <a:lnTo>
                    <a:pt x="3024" y="1476"/>
                  </a:lnTo>
                  <a:lnTo>
                    <a:pt x="2877" y="1549"/>
                  </a:lnTo>
                  <a:lnTo>
                    <a:pt x="2655" y="1697"/>
                  </a:lnTo>
                  <a:lnTo>
                    <a:pt x="2360" y="1697"/>
                  </a:lnTo>
                  <a:lnTo>
                    <a:pt x="1697" y="1771"/>
                  </a:lnTo>
                  <a:lnTo>
                    <a:pt x="443" y="1697"/>
                  </a:lnTo>
                  <a:lnTo>
                    <a:pt x="295" y="959"/>
                  </a:lnTo>
                  <a:lnTo>
                    <a:pt x="1918" y="443"/>
                  </a:lnTo>
                  <a:lnTo>
                    <a:pt x="2582" y="295"/>
                  </a:lnTo>
                  <a:close/>
                  <a:moveTo>
                    <a:pt x="2582" y="0"/>
                  </a:moveTo>
                  <a:lnTo>
                    <a:pt x="1844" y="148"/>
                  </a:lnTo>
                  <a:lnTo>
                    <a:pt x="74" y="664"/>
                  </a:lnTo>
                  <a:lnTo>
                    <a:pt x="0" y="738"/>
                  </a:lnTo>
                  <a:lnTo>
                    <a:pt x="0" y="886"/>
                  </a:lnTo>
                  <a:lnTo>
                    <a:pt x="148" y="1918"/>
                  </a:lnTo>
                  <a:lnTo>
                    <a:pt x="221" y="1992"/>
                  </a:lnTo>
                  <a:lnTo>
                    <a:pt x="295" y="1992"/>
                  </a:lnTo>
                  <a:lnTo>
                    <a:pt x="1549" y="2066"/>
                  </a:lnTo>
                  <a:lnTo>
                    <a:pt x="2360" y="1992"/>
                  </a:lnTo>
                  <a:lnTo>
                    <a:pt x="2729" y="1992"/>
                  </a:lnTo>
                  <a:lnTo>
                    <a:pt x="3024" y="1844"/>
                  </a:lnTo>
                  <a:lnTo>
                    <a:pt x="3245" y="1697"/>
                  </a:lnTo>
                  <a:lnTo>
                    <a:pt x="3319" y="1476"/>
                  </a:lnTo>
                  <a:lnTo>
                    <a:pt x="3393" y="1254"/>
                  </a:lnTo>
                  <a:lnTo>
                    <a:pt x="3393" y="959"/>
                  </a:lnTo>
                  <a:lnTo>
                    <a:pt x="3393" y="738"/>
                  </a:lnTo>
                  <a:lnTo>
                    <a:pt x="3319" y="443"/>
                  </a:lnTo>
                  <a:lnTo>
                    <a:pt x="3172" y="222"/>
                  </a:lnTo>
                  <a:lnTo>
                    <a:pt x="302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2" name="Google Shape;5782;p49"/>
            <p:cNvSpPr/>
            <p:nvPr/>
          </p:nvSpPr>
          <p:spPr>
            <a:xfrm>
              <a:off x="3002325" y="1091875"/>
              <a:ext cx="206550" cy="108825"/>
            </a:xfrm>
            <a:custGeom>
              <a:avLst/>
              <a:gdLst/>
              <a:ahLst/>
              <a:cxnLst/>
              <a:rect l="l" t="t" r="r" b="b"/>
              <a:pathLst>
                <a:path w="8262" h="4353" extrusionOk="0">
                  <a:moveTo>
                    <a:pt x="2360" y="1"/>
                  </a:moveTo>
                  <a:lnTo>
                    <a:pt x="1844" y="148"/>
                  </a:lnTo>
                  <a:lnTo>
                    <a:pt x="1402" y="369"/>
                  </a:lnTo>
                  <a:lnTo>
                    <a:pt x="1033" y="591"/>
                  </a:lnTo>
                  <a:lnTo>
                    <a:pt x="664" y="886"/>
                  </a:lnTo>
                  <a:lnTo>
                    <a:pt x="369" y="1254"/>
                  </a:lnTo>
                  <a:lnTo>
                    <a:pt x="221" y="1697"/>
                  </a:lnTo>
                  <a:lnTo>
                    <a:pt x="74" y="2213"/>
                  </a:lnTo>
                  <a:lnTo>
                    <a:pt x="0" y="2803"/>
                  </a:lnTo>
                  <a:lnTo>
                    <a:pt x="74" y="3541"/>
                  </a:lnTo>
                  <a:lnTo>
                    <a:pt x="148" y="4352"/>
                  </a:lnTo>
                  <a:lnTo>
                    <a:pt x="8261" y="3615"/>
                  </a:lnTo>
                  <a:lnTo>
                    <a:pt x="6712" y="2877"/>
                  </a:lnTo>
                  <a:lnTo>
                    <a:pt x="5827" y="443"/>
                  </a:lnTo>
                  <a:lnTo>
                    <a:pt x="5458" y="222"/>
                  </a:lnTo>
                  <a:lnTo>
                    <a:pt x="5089" y="148"/>
                  </a:lnTo>
                  <a:lnTo>
                    <a:pt x="4426" y="74"/>
                  </a:lnTo>
                  <a:lnTo>
                    <a:pt x="3467"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3" name="Google Shape;5783;p49"/>
            <p:cNvSpPr/>
            <p:nvPr/>
          </p:nvSpPr>
          <p:spPr>
            <a:xfrm>
              <a:off x="2998625" y="1088200"/>
              <a:ext cx="212075" cy="116175"/>
            </a:xfrm>
            <a:custGeom>
              <a:avLst/>
              <a:gdLst/>
              <a:ahLst/>
              <a:cxnLst/>
              <a:rect l="l" t="t" r="r" b="b"/>
              <a:pathLst>
                <a:path w="8483" h="4647" extrusionOk="0">
                  <a:moveTo>
                    <a:pt x="3984" y="295"/>
                  </a:moveTo>
                  <a:lnTo>
                    <a:pt x="4647" y="369"/>
                  </a:lnTo>
                  <a:lnTo>
                    <a:pt x="5164" y="443"/>
                  </a:lnTo>
                  <a:lnTo>
                    <a:pt x="5533" y="516"/>
                  </a:lnTo>
                  <a:lnTo>
                    <a:pt x="5828" y="664"/>
                  </a:lnTo>
                  <a:lnTo>
                    <a:pt x="6713" y="3098"/>
                  </a:lnTo>
                  <a:lnTo>
                    <a:pt x="6786" y="3172"/>
                  </a:lnTo>
                  <a:lnTo>
                    <a:pt x="7819" y="3614"/>
                  </a:lnTo>
                  <a:lnTo>
                    <a:pt x="443" y="4352"/>
                  </a:lnTo>
                  <a:lnTo>
                    <a:pt x="369" y="3540"/>
                  </a:lnTo>
                  <a:lnTo>
                    <a:pt x="296" y="2877"/>
                  </a:lnTo>
                  <a:lnTo>
                    <a:pt x="369" y="2287"/>
                  </a:lnTo>
                  <a:lnTo>
                    <a:pt x="517" y="1844"/>
                  </a:lnTo>
                  <a:lnTo>
                    <a:pt x="664" y="1475"/>
                  </a:lnTo>
                  <a:lnTo>
                    <a:pt x="959" y="1106"/>
                  </a:lnTo>
                  <a:lnTo>
                    <a:pt x="1254" y="885"/>
                  </a:lnTo>
                  <a:lnTo>
                    <a:pt x="1623" y="590"/>
                  </a:lnTo>
                  <a:lnTo>
                    <a:pt x="1992" y="443"/>
                  </a:lnTo>
                  <a:lnTo>
                    <a:pt x="2435" y="369"/>
                  </a:lnTo>
                  <a:lnTo>
                    <a:pt x="2803" y="295"/>
                  </a:lnTo>
                  <a:close/>
                  <a:moveTo>
                    <a:pt x="2656" y="0"/>
                  </a:moveTo>
                  <a:lnTo>
                    <a:pt x="2287" y="74"/>
                  </a:lnTo>
                  <a:lnTo>
                    <a:pt x="1845" y="221"/>
                  </a:lnTo>
                  <a:lnTo>
                    <a:pt x="1476" y="369"/>
                  </a:lnTo>
                  <a:lnTo>
                    <a:pt x="1033" y="664"/>
                  </a:lnTo>
                  <a:lnTo>
                    <a:pt x="738" y="959"/>
                  </a:lnTo>
                  <a:lnTo>
                    <a:pt x="443" y="1328"/>
                  </a:lnTo>
                  <a:lnTo>
                    <a:pt x="222" y="1696"/>
                  </a:lnTo>
                  <a:lnTo>
                    <a:pt x="74" y="2287"/>
                  </a:lnTo>
                  <a:lnTo>
                    <a:pt x="1" y="2877"/>
                  </a:lnTo>
                  <a:lnTo>
                    <a:pt x="74" y="3614"/>
                  </a:lnTo>
                  <a:lnTo>
                    <a:pt x="148" y="4573"/>
                  </a:lnTo>
                  <a:lnTo>
                    <a:pt x="222" y="4647"/>
                  </a:lnTo>
                  <a:lnTo>
                    <a:pt x="369" y="4647"/>
                  </a:lnTo>
                  <a:lnTo>
                    <a:pt x="8409" y="3909"/>
                  </a:lnTo>
                  <a:lnTo>
                    <a:pt x="8483" y="3762"/>
                  </a:lnTo>
                  <a:lnTo>
                    <a:pt x="8483" y="3688"/>
                  </a:lnTo>
                  <a:lnTo>
                    <a:pt x="8409" y="3614"/>
                  </a:lnTo>
                  <a:lnTo>
                    <a:pt x="6934" y="2950"/>
                  </a:lnTo>
                  <a:lnTo>
                    <a:pt x="6049" y="516"/>
                  </a:lnTo>
                  <a:lnTo>
                    <a:pt x="6049" y="443"/>
                  </a:lnTo>
                  <a:lnTo>
                    <a:pt x="5680" y="221"/>
                  </a:lnTo>
                  <a:lnTo>
                    <a:pt x="5237" y="148"/>
                  </a:lnTo>
                  <a:lnTo>
                    <a:pt x="4721" y="74"/>
                  </a:lnTo>
                  <a:lnTo>
                    <a:pt x="398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4" name="Google Shape;5784;p49"/>
            <p:cNvSpPr/>
            <p:nvPr/>
          </p:nvSpPr>
          <p:spPr>
            <a:xfrm>
              <a:off x="3017075" y="1196975"/>
              <a:ext cx="84850" cy="25850"/>
            </a:xfrm>
            <a:custGeom>
              <a:avLst/>
              <a:gdLst/>
              <a:ahLst/>
              <a:cxnLst/>
              <a:rect l="l" t="t" r="r" b="b"/>
              <a:pathLst>
                <a:path w="3394" h="1034" extrusionOk="0">
                  <a:moveTo>
                    <a:pt x="3172" y="1"/>
                  </a:moveTo>
                  <a:lnTo>
                    <a:pt x="0" y="443"/>
                  </a:lnTo>
                  <a:lnTo>
                    <a:pt x="148" y="886"/>
                  </a:lnTo>
                  <a:lnTo>
                    <a:pt x="3393" y="1033"/>
                  </a:lnTo>
                  <a:lnTo>
                    <a:pt x="317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5" name="Google Shape;5785;p49"/>
            <p:cNvSpPr/>
            <p:nvPr/>
          </p:nvSpPr>
          <p:spPr>
            <a:xfrm>
              <a:off x="3013375" y="1193300"/>
              <a:ext cx="92225" cy="33200"/>
            </a:xfrm>
            <a:custGeom>
              <a:avLst/>
              <a:gdLst/>
              <a:ahLst/>
              <a:cxnLst/>
              <a:rect l="l" t="t" r="r" b="b"/>
              <a:pathLst>
                <a:path w="3689" h="1328" extrusionOk="0">
                  <a:moveTo>
                    <a:pt x="3246" y="369"/>
                  </a:moveTo>
                  <a:lnTo>
                    <a:pt x="3394" y="1033"/>
                  </a:lnTo>
                  <a:lnTo>
                    <a:pt x="443" y="885"/>
                  </a:lnTo>
                  <a:lnTo>
                    <a:pt x="369" y="738"/>
                  </a:lnTo>
                  <a:lnTo>
                    <a:pt x="3246" y="369"/>
                  </a:lnTo>
                  <a:close/>
                  <a:moveTo>
                    <a:pt x="3320" y="0"/>
                  </a:moveTo>
                  <a:lnTo>
                    <a:pt x="148" y="443"/>
                  </a:lnTo>
                  <a:lnTo>
                    <a:pt x="1" y="517"/>
                  </a:lnTo>
                  <a:lnTo>
                    <a:pt x="1" y="590"/>
                  </a:lnTo>
                  <a:lnTo>
                    <a:pt x="148" y="1107"/>
                  </a:lnTo>
                  <a:lnTo>
                    <a:pt x="222" y="1180"/>
                  </a:lnTo>
                  <a:lnTo>
                    <a:pt x="296" y="1180"/>
                  </a:lnTo>
                  <a:lnTo>
                    <a:pt x="3541" y="1328"/>
                  </a:lnTo>
                  <a:lnTo>
                    <a:pt x="3615" y="1328"/>
                  </a:lnTo>
                  <a:lnTo>
                    <a:pt x="3689" y="1180"/>
                  </a:lnTo>
                  <a:lnTo>
                    <a:pt x="3467" y="148"/>
                  </a:lnTo>
                  <a:lnTo>
                    <a:pt x="3394" y="74"/>
                  </a:lnTo>
                  <a:lnTo>
                    <a:pt x="332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6" name="Google Shape;5786;p49"/>
            <p:cNvSpPr/>
            <p:nvPr/>
          </p:nvSpPr>
          <p:spPr>
            <a:xfrm>
              <a:off x="3035500" y="1193300"/>
              <a:ext cx="44275" cy="60875"/>
            </a:xfrm>
            <a:custGeom>
              <a:avLst/>
              <a:gdLst/>
              <a:ahLst/>
              <a:cxnLst/>
              <a:rect l="l" t="t" r="r" b="b"/>
              <a:pathLst>
                <a:path w="1771" h="2435" extrusionOk="0">
                  <a:moveTo>
                    <a:pt x="886" y="0"/>
                  </a:moveTo>
                  <a:lnTo>
                    <a:pt x="517" y="74"/>
                  </a:lnTo>
                  <a:lnTo>
                    <a:pt x="296" y="295"/>
                  </a:lnTo>
                  <a:lnTo>
                    <a:pt x="75" y="517"/>
                  </a:lnTo>
                  <a:lnTo>
                    <a:pt x="1" y="885"/>
                  </a:lnTo>
                  <a:lnTo>
                    <a:pt x="1" y="1549"/>
                  </a:lnTo>
                  <a:lnTo>
                    <a:pt x="75" y="1918"/>
                  </a:lnTo>
                  <a:lnTo>
                    <a:pt x="296" y="2213"/>
                  </a:lnTo>
                  <a:lnTo>
                    <a:pt x="517" y="2361"/>
                  </a:lnTo>
                  <a:lnTo>
                    <a:pt x="886" y="2434"/>
                  </a:lnTo>
                  <a:lnTo>
                    <a:pt x="1255" y="2361"/>
                  </a:lnTo>
                  <a:lnTo>
                    <a:pt x="1550" y="2213"/>
                  </a:lnTo>
                  <a:lnTo>
                    <a:pt x="1697" y="1918"/>
                  </a:lnTo>
                  <a:lnTo>
                    <a:pt x="1771" y="1549"/>
                  </a:lnTo>
                  <a:lnTo>
                    <a:pt x="1771" y="885"/>
                  </a:lnTo>
                  <a:lnTo>
                    <a:pt x="1697" y="517"/>
                  </a:lnTo>
                  <a:lnTo>
                    <a:pt x="1550" y="295"/>
                  </a:lnTo>
                  <a:lnTo>
                    <a:pt x="1255" y="74"/>
                  </a:lnTo>
                  <a:lnTo>
                    <a:pt x="88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7" name="Google Shape;5787;p49"/>
            <p:cNvSpPr/>
            <p:nvPr/>
          </p:nvSpPr>
          <p:spPr>
            <a:xfrm>
              <a:off x="3031825" y="1189600"/>
              <a:ext cx="51650" cy="68250"/>
            </a:xfrm>
            <a:custGeom>
              <a:avLst/>
              <a:gdLst/>
              <a:ahLst/>
              <a:cxnLst/>
              <a:rect l="l" t="t" r="r" b="b"/>
              <a:pathLst>
                <a:path w="2066" h="2730" extrusionOk="0">
                  <a:moveTo>
                    <a:pt x="1033" y="296"/>
                  </a:moveTo>
                  <a:lnTo>
                    <a:pt x="1328" y="370"/>
                  </a:lnTo>
                  <a:lnTo>
                    <a:pt x="1549" y="517"/>
                  </a:lnTo>
                  <a:lnTo>
                    <a:pt x="1697" y="738"/>
                  </a:lnTo>
                  <a:lnTo>
                    <a:pt x="1770" y="1033"/>
                  </a:lnTo>
                  <a:lnTo>
                    <a:pt x="1770" y="1697"/>
                  </a:lnTo>
                  <a:lnTo>
                    <a:pt x="1697" y="1992"/>
                  </a:lnTo>
                  <a:lnTo>
                    <a:pt x="1549" y="2214"/>
                  </a:lnTo>
                  <a:lnTo>
                    <a:pt x="1328" y="2361"/>
                  </a:lnTo>
                  <a:lnTo>
                    <a:pt x="1033" y="2435"/>
                  </a:lnTo>
                  <a:lnTo>
                    <a:pt x="738" y="2361"/>
                  </a:lnTo>
                  <a:lnTo>
                    <a:pt x="517" y="2214"/>
                  </a:lnTo>
                  <a:lnTo>
                    <a:pt x="369" y="1992"/>
                  </a:lnTo>
                  <a:lnTo>
                    <a:pt x="295" y="1697"/>
                  </a:lnTo>
                  <a:lnTo>
                    <a:pt x="295" y="1033"/>
                  </a:lnTo>
                  <a:lnTo>
                    <a:pt x="369" y="738"/>
                  </a:lnTo>
                  <a:lnTo>
                    <a:pt x="517" y="517"/>
                  </a:lnTo>
                  <a:lnTo>
                    <a:pt x="738" y="370"/>
                  </a:lnTo>
                  <a:lnTo>
                    <a:pt x="1033" y="296"/>
                  </a:lnTo>
                  <a:close/>
                  <a:moveTo>
                    <a:pt x="1033" y="1"/>
                  </a:moveTo>
                  <a:lnTo>
                    <a:pt x="664" y="75"/>
                  </a:lnTo>
                  <a:lnTo>
                    <a:pt x="295" y="296"/>
                  </a:lnTo>
                  <a:lnTo>
                    <a:pt x="74" y="665"/>
                  </a:lnTo>
                  <a:lnTo>
                    <a:pt x="0" y="1033"/>
                  </a:lnTo>
                  <a:lnTo>
                    <a:pt x="0" y="1697"/>
                  </a:lnTo>
                  <a:lnTo>
                    <a:pt x="74" y="2140"/>
                  </a:lnTo>
                  <a:lnTo>
                    <a:pt x="295" y="2435"/>
                  </a:lnTo>
                  <a:lnTo>
                    <a:pt x="664" y="2656"/>
                  </a:lnTo>
                  <a:lnTo>
                    <a:pt x="1033" y="2730"/>
                  </a:lnTo>
                  <a:lnTo>
                    <a:pt x="1475" y="2656"/>
                  </a:lnTo>
                  <a:lnTo>
                    <a:pt x="1770" y="2435"/>
                  </a:lnTo>
                  <a:lnTo>
                    <a:pt x="1992" y="2140"/>
                  </a:lnTo>
                  <a:lnTo>
                    <a:pt x="2065" y="1697"/>
                  </a:lnTo>
                  <a:lnTo>
                    <a:pt x="2065" y="1033"/>
                  </a:lnTo>
                  <a:lnTo>
                    <a:pt x="1992" y="665"/>
                  </a:lnTo>
                  <a:lnTo>
                    <a:pt x="1770" y="296"/>
                  </a:lnTo>
                  <a:lnTo>
                    <a:pt x="1475" y="75"/>
                  </a:lnTo>
                  <a:lnTo>
                    <a:pt x="103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8" name="Google Shape;5788;p49"/>
            <p:cNvSpPr/>
            <p:nvPr/>
          </p:nvSpPr>
          <p:spPr>
            <a:xfrm>
              <a:off x="2998625" y="1281800"/>
              <a:ext cx="99600" cy="92225"/>
            </a:xfrm>
            <a:custGeom>
              <a:avLst/>
              <a:gdLst/>
              <a:ahLst/>
              <a:cxnLst/>
              <a:rect l="l" t="t" r="r" b="b"/>
              <a:pathLst>
                <a:path w="3984" h="3689" extrusionOk="0">
                  <a:moveTo>
                    <a:pt x="369" y="1"/>
                  </a:moveTo>
                  <a:lnTo>
                    <a:pt x="1" y="1107"/>
                  </a:lnTo>
                  <a:lnTo>
                    <a:pt x="3762" y="3689"/>
                  </a:lnTo>
                  <a:lnTo>
                    <a:pt x="3984" y="2361"/>
                  </a:lnTo>
                  <a:lnTo>
                    <a:pt x="36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9" name="Google Shape;5789;p49"/>
            <p:cNvSpPr/>
            <p:nvPr/>
          </p:nvSpPr>
          <p:spPr>
            <a:xfrm>
              <a:off x="2996775" y="1278125"/>
              <a:ext cx="105150" cy="99600"/>
            </a:xfrm>
            <a:custGeom>
              <a:avLst/>
              <a:gdLst/>
              <a:ahLst/>
              <a:cxnLst/>
              <a:rect l="l" t="t" r="r" b="b"/>
              <a:pathLst>
                <a:path w="4206" h="3984" extrusionOk="0">
                  <a:moveTo>
                    <a:pt x="517" y="369"/>
                  </a:moveTo>
                  <a:lnTo>
                    <a:pt x="3910" y="2582"/>
                  </a:lnTo>
                  <a:lnTo>
                    <a:pt x="3689" y="3614"/>
                  </a:lnTo>
                  <a:lnTo>
                    <a:pt x="296" y="1180"/>
                  </a:lnTo>
                  <a:lnTo>
                    <a:pt x="517" y="369"/>
                  </a:lnTo>
                  <a:close/>
                  <a:moveTo>
                    <a:pt x="370" y="0"/>
                  </a:moveTo>
                  <a:lnTo>
                    <a:pt x="296" y="74"/>
                  </a:lnTo>
                  <a:lnTo>
                    <a:pt x="1" y="1180"/>
                  </a:lnTo>
                  <a:lnTo>
                    <a:pt x="1" y="1328"/>
                  </a:lnTo>
                  <a:lnTo>
                    <a:pt x="1" y="1402"/>
                  </a:lnTo>
                  <a:lnTo>
                    <a:pt x="3763" y="3983"/>
                  </a:lnTo>
                  <a:lnTo>
                    <a:pt x="3910" y="3983"/>
                  </a:lnTo>
                  <a:lnTo>
                    <a:pt x="3984" y="3909"/>
                  </a:lnTo>
                  <a:lnTo>
                    <a:pt x="4205" y="2508"/>
                  </a:lnTo>
                  <a:lnTo>
                    <a:pt x="4205" y="2434"/>
                  </a:lnTo>
                  <a:lnTo>
                    <a:pt x="4131" y="2361"/>
                  </a:lnTo>
                  <a:lnTo>
                    <a:pt x="51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0" name="Google Shape;5790;p49"/>
            <p:cNvSpPr/>
            <p:nvPr/>
          </p:nvSpPr>
          <p:spPr>
            <a:xfrm>
              <a:off x="2963600" y="1364775"/>
              <a:ext cx="236050" cy="319050"/>
            </a:xfrm>
            <a:custGeom>
              <a:avLst/>
              <a:gdLst/>
              <a:ahLst/>
              <a:cxnLst/>
              <a:rect l="l" t="t" r="r" b="b"/>
              <a:pathLst>
                <a:path w="9442" h="12762" extrusionOk="0">
                  <a:moveTo>
                    <a:pt x="1328" y="1"/>
                  </a:moveTo>
                  <a:lnTo>
                    <a:pt x="1107" y="75"/>
                  </a:lnTo>
                  <a:lnTo>
                    <a:pt x="959" y="148"/>
                  </a:lnTo>
                  <a:lnTo>
                    <a:pt x="812" y="222"/>
                  </a:lnTo>
                  <a:lnTo>
                    <a:pt x="664" y="443"/>
                  </a:lnTo>
                  <a:lnTo>
                    <a:pt x="516" y="738"/>
                  </a:lnTo>
                  <a:lnTo>
                    <a:pt x="369" y="1402"/>
                  </a:lnTo>
                  <a:lnTo>
                    <a:pt x="221" y="2730"/>
                  </a:lnTo>
                  <a:lnTo>
                    <a:pt x="74" y="6344"/>
                  </a:lnTo>
                  <a:lnTo>
                    <a:pt x="0" y="9958"/>
                  </a:lnTo>
                  <a:lnTo>
                    <a:pt x="0" y="11729"/>
                  </a:lnTo>
                  <a:lnTo>
                    <a:pt x="221" y="12097"/>
                  </a:lnTo>
                  <a:lnTo>
                    <a:pt x="516" y="12466"/>
                  </a:lnTo>
                  <a:lnTo>
                    <a:pt x="885" y="12687"/>
                  </a:lnTo>
                  <a:lnTo>
                    <a:pt x="1328" y="12761"/>
                  </a:lnTo>
                  <a:lnTo>
                    <a:pt x="1770" y="12614"/>
                  </a:lnTo>
                  <a:lnTo>
                    <a:pt x="2729" y="12245"/>
                  </a:lnTo>
                  <a:lnTo>
                    <a:pt x="5532" y="11212"/>
                  </a:lnTo>
                  <a:lnTo>
                    <a:pt x="9441" y="9663"/>
                  </a:lnTo>
                  <a:lnTo>
                    <a:pt x="9220" y="8778"/>
                  </a:lnTo>
                  <a:lnTo>
                    <a:pt x="2877" y="9073"/>
                  </a:lnTo>
                  <a:lnTo>
                    <a:pt x="3467" y="2730"/>
                  </a:lnTo>
                  <a:lnTo>
                    <a:pt x="1402"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1" name="Google Shape;5791;p49"/>
            <p:cNvSpPr/>
            <p:nvPr/>
          </p:nvSpPr>
          <p:spPr>
            <a:xfrm>
              <a:off x="2963600" y="1364775"/>
              <a:ext cx="236050" cy="319050"/>
            </a:xfrm>
            <a:custGeom>
              <a:avLst/>
              <a:gdLst/>
              <a:ahLst/>
              <a:cxnLst/>
              <a:rect l="l" t="t" r="r" b="b"/>
              <a:pathLst>
                <a:path w="9442" h="12762" fill="none" extrusionOk="0">
                  <a:moveTo>
                    <a:pt x="1402" y="1"/>
                  </a:moveTo>
                  <a:lnTo>
                    <a:pt x="1402" y="1"/>
                  </a:lnTo>
                  <a:lnTo>
                    <a:pt x="1328" y="1"/>
                  </a:lnTo>
                  <a:lnTo>
                    <a:pt x="1107" y="75"/>
                  </a:lnTo>
                  <a:lnTo>
                    <a:pt x="959" y="148"/>
                  </a:lnTo>
                  <a:lnTo>
                    <a:pt x="812" y="222"/>
                  </a:lnTo>
                  <a:lnTo>
                    <a:pt x="664" y="443"/>
                  </a:lnTo>
                  <a:lnTo>
                    <a:pt x="516" y="738"/>
                  </a:lnTo>
                  <a:lnTo>
                    <a:pt x="516" y="738"/>
                  </a:lnTo>
                  <a:lnTo>
                    <a:pt x="369" y="1402"/>
                  </a:lnTo>
                  <a:lnTo>
                    <a:pt x="221" y="2730"/>
                  </a:lnTo>
                  <a:lnTo>
                    <a:pt x="74" y="6344"/>
                  </a:lnTo>
                  <a:lnTo>
                    <a:pt x="0" y="9958"/>
                  </a:lnTo>
                  <a:lnTo>
                    <a:pt x="0" y="11729"/>
                  </a:lnTo>
                  <a:lnTo>
                    <a:pt x="0" y="11729"/>
                  </a:lnTo>
                  <a:lnTo>
                    <a:pt x="221" y="12097"/>
                  </a:lnTo>
                  <a:lnTo>
                    <a:pt x="516" y="12466"/>
                  </a:lnTo>
                  <a:lnTo>
                    <a:pt x="885" y="12687"/>
                  </a:lnTo>
                  <a:lnTo>
                    <a:pt x="1328" y="12761"/>
                  </a:lnTo>
                  <a:lnTo>
                    <a:pt x="1328" y="12761"/>
                  </a:lnTo>
                  <a:lnTo>
                    <a:pt x="1770" y="12614"/>
                  </a:lnTo>
                  <a:lnTo>
                    <a:pt x="2729" y="12245"/>
                  </a:lnTo>
                  <a:lnTo>
                    <a:pt x="5532" y="11212"/>
                  </a:lnTo>
                  <a:lnTo>
                    <a:pt x="9441" y="9663"/>
                  </a:lnTo>
                  <a:lnTo>
                    <a:pt x="9220" y="8778"/>
                  </a:lnTo>
                  <a:lnTo>
                    <a:pt x="2877" y="9073"/>
                  </a:lnTo>
                  <a:lnTo>
                    <a:pt x="3467" y="273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2" name="Google Shape;5792;p49"/>
            <p:cNvSpPr/>
            <p:nvPr/>
          </p:nvSpPr>
          <p:spPr>
            <a:xfrm>
              <a:off x="2959900" y="1361100"/>
              <a:ext cx="243425" cy="326400"/>
            </a:xfrm>
            <a:custGeom>
              <a:avLst/>
              <a:gdLst/>
              <a:ahLst/>
              <a:cxnLst/>
              <a:rect l="l" t="t" r="r" b="b"/>
              <a:pathLst>
                <a:path w="9737" h="13056" extrusionOk="0">
                  <a:moveTo>
                    <a:pt x="1402" y="0"/>
                  </a:moveTo>
                  <a:lnTo>
                    <a:pt x="1107" y="74"/>
                  </a:lnTo>
                  <a:lnTo>
                    <a:pt x="738" y="369"/>
                  </a:lnTo>
                  <a:lnTo>
                    <a:pt x="591" y="590"/>
                  </a:lnTo>
                  <a:lnTo>
                    <a:pt x="517" y="812"/>
                  </a:lnTo>
                  <a:lnTo>
                    <a:pt x="369" y="1549"/>
                  </a:lnTo>
                  <a:lnTo>
                    <a:pt x="296" y="2877"/>
                  </a:lnTo>
                  <a:lnTo>
                    <a:pt x="74" y="6491"/>
                  </a:lnTo>
                  <a:lnTo>
                    <a:pt x="1" y="10032"/>
                  </a:lnTo>
                  <a:lnTo>
                    <a:pt x="1" y="11286"/>
                  </a:lnTo>
                  <a:lnTo>
                    <a:pt x="1" y="11949"/>
                  </a:lnTo>
                  <a:lnTo>
                    <a:pt x="222" y="12392"/>
                  </a:lnTo>
                  <a:lnTo>
                    <a:pt x="591" y="12687"/>
                  </a:lnTo>
                  <a:lnTo>
                    <a:pt x="960" y="12908"/>
                  </a:lnTo>
                  <a:lnTo>
                    <a:pt x="1476" y="13056"/>
                  </a:lnTo>
                  <a:lnTo>
                    <a:pt x="1845" y="12908"/>
                  </a:lnTo>
                  <a:lnTo>
                    <a:pt x="2730" y="12613"/>
                  </a:lnTo>
                  <a:lnTo>
                    <a:pt x="5238" y="11728"/>
                  </a:lnTo>
                  <a:lnTo>
                    <a:pt x="9589" y="9958"/>
                  </a:lnTo>
                  <a:lnTo>
                    <a:pt x="9663" y="9884"/>
                  </a:lnTo>
                  <a:lnTo>
                    <a:pt x="9737" y="9810"/>
                  </a:lnTo>
                  <a:lnTo>
                    <a:pt x="9516" y="8925"/>
                  </a:lnTo>
                  <a:lnTo>
                    <a:pt x="9442" y="8851"/>
                  </a:lnTo>
                  <a:lnTo>
                    <a:pt x="9368" y="8778"/>
                  </a:lnTo>
                  <a:lnTo>
                    <a:pt x="3172" y="9073"/>
                  </a:lnTo>
                  <a:lnTo>
                    <a:pt x="3762" y="2877"/>
                  </a:lnTo>
                  <a:lnTo>
                    <a:pt x="3762" y="2803"/>
                  </a:lnTo>
                  <a:lnTo>
                    <a:pt x="3615" y="2729"/>
                  </a:lnTo>
                  <a:lnTo>
                    <a:pt x="3541" y="2729"/>
                  </a:lnTo>
                  <a:lnTo>
                    <a:pt x="3467" y="2877"/>
                  </a:lnTo>
                  <a:lnTo>
                    <a:pt x="2877" y="9220"/>
                  </a:lnTo>
                  <a:lnTo>
                    <a:pt x="2951" y="9294"/>
                  </a:lnTo>
                  <a:lnTo>
                    <a:pt x="3025" y="9368"/>
                  </a:lnTo>
                  <a:lnTo>
                    <a:pt x="9294" y="9073"/>
                  </a:lnTo>
                  <a:lnTo>
                    <a:pt x="9442" y="9737"/>
                  </a:lnTo>
                  <a:lnTo>
                    <a:pt x="4426" y="11654"/>
                  </a:lnTo>
                  <a:lnTo>
                    <a:pt x="2435" y="12466"/>
                  </a:lnTo>
                  <a:lnTo>
                    <a:pt x="1476" y="12761"/>
                  </a:lnTo>
                  <a:lnTo>
                    <a:pt x="1107" y="12613"/>
                  </a:lnTo>
                  <a:lnTo>
                    <a:pt x="738" y="12466"/>
                  </a:lnTo>
                  <a:lnTo>
                    <a:pt x="517" y="12171"/>
                  </a:lnTo>
                  <a:lnTo>
                    <a:pt x="296" y="11876"/>
                  </a:lnTo>
                  <a:lnTo>
                    <a:pt x="296" y="11286"/>
                  </a:lnTo>
                  <a:lnTo>
                    <a:pt x="296" y="10032"/>
                  </a:lnTo>
                  <a:lnTo>
                    <a:pt x="369" y="6491"/>
                  </a:lnTo>
                  <a:lnTo>
                    <a:pt x="591" y="2877"/>
                  </a:lnTo>
                  <a:lnTo>
                    <a:pt x="664" y="1623"/>
                  </a:lnTo>
                  <a:lnTo>
                    <a:pt x="812" y="959"/>
                  </a:lnTo>
                  <a:lnTo>
                    <a:pt x="886" y="738"/>
                  </a:lnTo>
                  <a:lnTo>
                    <a:pt x="1033" y="517"/>
                  </a:lnTo>
                  <a:lnTo>
                    <a:pt x="1255" y="369"/>
                  </a:lnTo>
                  <a:lnTo>
                    <a:pt x="1476" y="295"/>
                  </a:lnTo>
                  <a:lnTo>
                    <a:pt x="1623" y="295"/>
                  </a:lnTo>
                  <a:lnTo>
                    <a:pt x="1697" y="148"/>
                  </a:lnTo>
                  <a:lnTo>
                    <a:pt x="1697" y="74"/>
                  </a:lnTo>
                  <a:lnTo>
                    <a:pt x="162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3" name="Google Shape;5793;p49"/>
            <p:cNvSpPr/>
            <p:nvPr/>
          </p:nvSpPr>
          <p:spPr>
            <a:xfrm>
              <a:off x="3194100" y="1538125"/>
              <a:ext cx="90375" cy="68250"/>
            </a:xfrm>
            <a:custGeom>
              <a:avLst/>
              <a:gdLst/>
              <a:ahLst/>
              <a:cxnLst/>
              <a:rect l="l" t="t" r="r" b="b"/>
              <a:pathLst>
                <a:path w="3615" h="2730" extrusionOk="0">
                  <a:moveTo>
                    <a:pt x="2729" y="0"/>
                  </a:moveTo>
                  <a:lnTo>
                    <a:pt x="2655" y="74"/>
                  </a:lnTo>
                  <a:lnTo>
                    <a:pt x="2360" y="222"/>
                  </a:lnTo>
                  <a:lnTo>
                    <a:pt x="1770" y="369"/>
                  </a:lnTo>
                  <a:lnTo>
                    <a:pt x="1401" y="517"/>
                  </a:lnTo>
                  <a:lnTo>
                    <a:pt x="1328" y="590"/>
                  </a:lnTo>
                  <a:lnTo>
                    <a:pt x="1180" y="738"/>
                  </a:lnTo>
                  <a:lnTo>
                    <a:pt x="959" y="1033"/>
                  </a:lnTo>
                  <a:lnTo>
                    <a:pt x="590" y="1402"/>
                  </a:lnTo>
                  <a:lnTo>
                    <a:pt x="0" y="1844"/>
                  </a:lnTo>
                  <a:lnTo>
                    <a:pt x="221" y="2729"/>
                  </a:lnTo>
                  <a:lnTo>
                    <a:pt x="1180" y="2582"/>
                  </a:lnTo>
                  <a:lnTo>
                    <a:pt x="1918" y="2434"/>
                  </a:lnTo>
                  <a:lnTo>
                    <a:pt x="2360" y="2213"/>
                  </a:lnTo>
                  <a:lnTo>
                    <a:pt x="3098" y="1623"/>
                  </a:lnTo>
                  <a:lnTo>
                    <a:pt x="3319" y="1475"/>
                  </a:lnTo>
                  <a:lnTo>
                    <a:pt x="3467" y="1402"/>
                  </a:lnTo>
                  <a:lnTo>
                    <a:pt x="3614" y="1180"/>
                  </a:lnTo>
                  <a:lnTo>
                    <a:pt x="3614" y="1033"/>
                  </a:lnTo>
                  <a:lnTo>
                    <a:pt x="3540" y="885"/>
                  </a:lnTo>
                  <a:lnTo>
                    <a:pt x="1844" y="959"/>
                  </a:lnTo>
                  <a:lnTo>
                    <a:pt x="2729" y="517"/>
                  </a:lnTo>
                  <a:lnTo>
                    <a:pt x="2803" y="443"/>
                  </a:lnTo>
                  <a:lnTo>
                    <a:pt x="2877" y="295"/>
                  </a:lnTo>
                  <a:lnTo>
                    <a:pt x="2877" y="148"/>
                  </a:lnTo>
                  <a:lnTo>
                    <a:pt x="2877" y="74"/>
                  </a:lnTo>
                  <a:lnTo>
                    <a:pt x="272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4" name="Google Shape;5794;p49"/>
            <p:cNvSpPr/>
            <p:nvPr/>
          </p:nvSpPr>
          <p:spPr>
            <a:xfrm>
              <a:off x="3190400" y="1534425"/>
              <a:ext cx="97750" cy="75625"/>
            </a:xfrm>
            <a:custGeom>
              <a:avLst/>
              <a:gdLst/>
              <a:ahLst/>
              <a:cxnLst/>
              <a:rect l="l" t="t" r="r" b="b"/>
              <a:pathLst>
                <a:path w="3910" h="3025" extrusionOk="0">
                  <a:moveTo>
                    <a:pt x="2877" y="296"/>
                  </a:moveTo>
                  <a:lnTo>
                    <a:pt x="2877" y="370"/>
                  </a:lnTo>
                  <a:lnTo>
                    <a:pt x="2803" y="517"/>
                  </a:lnTo>
                  <a:lnTo>
                    <a:pt x="1918" y="1033"/>
                  </a:lnTo>
                  <a:lnTo>
                    <a:pt x="1844" y="1033"/>
                  </a:lnTo>
                  <a:lnTo>
                    <a:pt x="1844" y="1181"/>
                  </a:lnTo>
                  <a:lnTo>
                    <a:pt x="1918" y="1255"/>
                  </a:lnTo>
                  <a:lnTo>
                    <a:pt x="1992" y="1255"/>
                  </a:lnTo>
                  <a:lnTo>
                    <a:pt x="3615" y="1181"/>
                  </a:lnTo>
                  <a:lnTo>
                    <a:pt x="3615" y="1328"/>
                  </a:lnTo>
                  <a:lnTo>
                    <a:pt x="3467" y="1476"/>
                  </a:lnTo>
                  <a:lnTo>
                    <a:pt x="3172" y="1623"/>
                  </a:lnTo>
                  <a:lnTo>
                    <a:pt x="2435" y="2214"/>
                  </a:lnTo>
                  <a:lnTo>
                    <a:pt x="2140" y="2361"/>
                  </a:lnTo>
                  <a:lnTo>
                    <a:pt x="1623" y="2509"/>
                  </a:lnTo>
                  <a:lnTo>
                    <a:pt x="517" y="2730"/>
                  </a:lnTo>
                  <a:lnTo>
                    <a:pt x="369" y="2066"/>
                  </a:lnTo>
                  <a:lnTo>
                    <a:pt x="959" y="1550"/>
                  </a:lnTo>
                  <a:lnTo>
                    <a:pt x="1328" y="1181"/>
                  </a:lnTo>
                  <a:lnTo>
                    <a:pt x="1549" y="886"/>
                  </a:lnTo>
                  <a:lnTo>
                    <a:pt x="1697" y="812"/>
                  </a:lnTo>
                  <a:lnTo>
                    <a:pt x="1918" y="665"/>
                  </a:lnTo>
                  <a:lnTo>
                    <a:pt x="2435" y="517"/>
                  </a:lnTo>
                  <a:lnTo>
                    <a:pt x="2582" y="517"/>
                  </a:lnTo>
                  <a:lnTo>
                    <a:pt x="2803" y="370"/>
                  </a:lnTo>
                  <a:lnTo>
                    <a:pt x="2877" y="296"/>
                  </a:lnTo>
                  <a:close/>
                  <a:moveTo>
                    <a:pt x="2803" y="1"/>
                  </a:moveTo>
                  <a:lnTo>
                    <a:pt x="2582" y="148"/>
                  </a:lnTo>
                  <a:lnTo>
                    <a:pt x="2508" y="222"/>
                  </a:lnTo>
                  <a:lnTo>
                    <a:pt x="2361" y="222"/>
                  </a:lnTo>
                  <a:lnTo>
                    <a:pt x="1697" y="443"/>
                  </a:lnTo>
                  <a:lnTo>
                    <a:pt x="1402" y="591"/>
                  </a:lnTo>
                  <a:lnTo>
                    <a:pt x="1254" y="812"/>
                  </a:lnTo>
                  <a:lnTo>
                    <a:pt x="1033" y="1033"/>
                  </a:lnTo>
                  <a:lnTo>
                    <a:pt x="738" y="1328"/>
                  </a:lnTo>
                  <a:lnTo>
                    <a:pt x="74" y="1918"/>
                  </a:lnTo>
                  <a:lnTo>
                    <a:pt x="1" y="2066"/>
                  </a:lnTo>
                  <a:lnTo>
                    <a:pt x="222" y="2951"/>
                  </a:lnTo>
                  <a:lnTo>
                    <a:pt x="296" y="3025"/>
                  </a:lnTo>
                  <a:lnTo>
                    <a:pt x="369" y="3025"/>
                  </a:lnTo>
                  <a:lnTo>
                    <a:pt x="1402" y="2877"/>
                  </a:lnTo>
                  <a:lnTo>
                    <a:pt x="2140" y="2730"/>
                  </a:lnTo>
                  <a:lnTo>
                    <a:pt x="2435" y="2582"/>
                  </a:lnTo>
                  <a:lnTo>
                    <a:pt x="2656" y="2509"/>
                  </a:lnTo>
                  <a:lnTo>
                    <a:pt x="3320" y="1918"/>
                  </a:lnTo>
                  <a:lnTo>
                    <a:pt x="3688" y="1697"/>
                  </a:lnTo>
                  <a:lnTo>
                    <a:pt x="3910" y="1402"/>
                  </a:lnTo>
                  <a:lnTo>
                    <a:pt x="3910" y="1255"/>
                  </a:lnTo>
                  <a:lnTo>
                    <a:pt x="3910" y="1107"/>
                  </a:lnTo>
                  <a:lnTo>
                    <a:pt x="3836" y="960"/>
                  </a:lnTo>
                  <a:lnTo>
                    <a:pt x="3762" y="886"/>
                  </a:lnTo>
                  <a:lnTo>
                    <a:pt x="3688" y="886"/>
                  </a:lnTo>
                  <a:lnTo>
                    <a:pt x="2656" y="960"/>
                  </a:lnTo>
                  <a:lnTo>
                    <a:pt x="2877" y="812"/>
                  </a:lnTo>
                  <a:lnTo>
                    <a:pt x="3098" y="665"/>
                  </a:lnTo>
                  <a:lnTo>
                    <a:pt x="3172" y="443"/>
                  </a:lnTo>
                  <a:lnTo>
                    <a:pt x="3172" y="296"/>
                  </a:lnTo>
                  <a:lnTo>
                    <a:pt x="3098" y="75"/>
                  </a:lnTo>
                  <a:lnTo>
                    <a:pt x="295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5" name="Google Shape;5795;p49"/>
            <p:cNvSpPr/>
            <p:nvPr/>
          </p:nvSpPr>
          <p:spPr>
            <a:xfrm>
              <a:off x="3004150" y="2358700"/>
              <a:ext cx="147550" cy="73775"/>
            </a:xfrm>
            <a:custGeom>
              <a:avLst/>
              <a:gdLst/>
              <a:ahLst/>
              <a:cxnLst/>
              <a:rect l="l" t="t" r="r" b="b"/>
              <a:pathLst>
                <a:path w="5902" h="2951" extrusionOk="0">
                  <a:moveTo>
                    <a:pt x="75" y="0"/>
                  </a:moveTo>
                  <a:lnTo>
                    <a:pt x="1" y="2950"/>
                  </a:lnTo>
                  <a:lnTo>
                    <a:pt x="5902" y="2950"/>
                  </a:lnTo>
                  <a:lnTo>
                    <a:pt x="5902" y="2582"/>
                  </a:lnTo>
                  <a:lnTo>
                    <a:pt x="5828" y="2434"/>
                  </a:lnTo>
                  <a:lnTo>
                    <a:pt x="5680" y="2287"/>
                  </a:lnTo>
                  <a:lnTo>
                    <a:pt x="5164" y="1992"/>
                  </a:lnTo>
                  <a:lnTo>
                    <a:pt x="3910" y="1402"/>
                  </a:lnTo>
                  <a:lnTo>
                    <a:pt x="3099" y="811"/>
                  </a:lnTo>
                  <a:lnTo>
                    <a:pt x="2509" y="148"/>
                  </a:lnTo>
                  <a:lnTo>
                    <a:pt x="7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6" name="Google Shape;5796;p49"/>
            <p:cNvSpPr/>
            <p:nvPr/>
          </p:nvSpPr>
          <p:spPr>
            <a:xfrm>
              <a:off x="3000475" y="2355000"/>
              <a:ext cx="154925" cy="81175"/>
            </a:xfrm>
            <a:custGeom>
              <a:avLst/>
              <a:gdLst/>
              <a:ahLst/>
              <a:cxnLst/>
              <a:rect l="l" t="t" r="r" b="b"/>
              <a:pathLst>
                <a:path w="6197" h="3247" extrusionOk="0">
                  <a:moveTo>
                    <a:pt x="369" y="296"/>
                  </a:moveTo>
                  <a:lnTo>
                    <a:pt x="2582" y="443"/>
                  </a:lnTo>
                  <a:lnTo>
                    <a:pt x="3172" y="1107"/>
                  </a:lnTo>
                  <a:lnTo>
                    <a:pt x="3983" y="1697"/>
                  </a:lnTo>
                  <a:lnTo>
                    <a:pt x="4647" y="1992"/>
                  </a:lnTo>
                  <a:lnTo>
                    <a:pt x="5459" y="2361"/>
                  </a:lnTo>
                  <a:lnTo>
                    <a:pt x="5754" y="2582"/>
                  </a:lnTo>
                  <a:lnTo>
                    <a:pt x="5901" y="2730"/>
                  </a:lnTo>
                  <a:lnTo>
                    <a:pt x="5901" y="2951"/>
                  </a:lnTo>
                  <a:lnTo>
                    <a:pt x="295" y="2951"/>
                  </a:lnTo>
                  <a:lnTo>
                    <a:pt x="369" y="296"/>
                  </a:lnTo>
                  <a:close/>
                  <a:moveTo>
                    <a:pt x="148" y="1"/>
                  </a:moveTo>
                  <a:lnTo>
                    <a:pt x="74" y="148"/>
                  </a:lnTo>
                  <a:lnTo>
                    <a:pt x="0" y="3098"/>
                  </a:lnTo>
                  <a:lnTo>
                    <a:pt x="74" y="3172"/>
                  </a:lnTo>
                  <a:lnTo>
                    <a:pt x="148" y="3246"/>
                  </a:lnTo>
                  <a:lnTo>
                    <a:pt x="6049" y="3246"/>
                  </a:lnTo>
                  <a:lnTo>
                    <a:pt x="6122" y="3172"/>
                  </a:lnTo>
                  <a:lnTo>
                    <a:pt x="6196" y="3025"/>
                  </a:lnTo>
                  <a:lnTo>
                    <a:pt x="6196" y="2730"/>
                  </a:lnTo>
                  <a:lnTo>
                    <a:pt x="6122" y="2582"/>
                  </a:lnTo>
                  <a:lnTo>
                    <a:pt x="6049" y="2508"/>
                  </a:lnTo>
                  <a:lnTo>
                    <a:pt x="5827" y="2287"/>
                  </a:lnTo>
                  <a:lnTo>
                    <a:pt x="4795" y="1771"/>
                  </a:lnTo>
                  <a:lnTo>
                    <a:pt x="4131" y="1402"/>
                  </a:lnTo>
                  <a:lnTo>
                    <a:pt x="3393" y="812"/>
                  </a:lnTo>
                  <a:lnTo>
                    <a:pt x="2729" y="148"/>
                  </a:lnTo>
                  <a:lnTo>
                    <a:pt x="2656" y="74"/>
                  </a:lnTo>
                  <a:lnTo>
                    <a:pt x="22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7" name="Google Shape;5797;p49"/>
            <p:cNvSpPr/>
            <p:nvPr/>
          </p:nvSpPr>
          <p:spPr>
            <a:xfrm>
              <a:off x="3004150" y="2415850"/>
              <a:ext cx="147550" cy="16625"/>
            </a:xfrm>
            <a:custGeom>
              <a:avLst/>
              <a:gdLst/>
              <a:ahLst/>
              <a:cxnLst/>
              <a:rect l="l" t="t" r="r" b="b"/>
              <a:pathLst>
                <a:path w="5902" h="665" extrusionOk="0">
                  <a:moveTo>
                    <a:pt x="1" y="1"/>
                  </a:moveTo>
                  <a:lnTo>
                    <a:pt x="1" y="664"/>
                  </a:lnTo>
                  <a:lnTo>
                    <a:pt x="5902" y="664"/>
                  </a:lnTo>
                  <a:lnTo>
                    <a:pt x="5902" y="296"/>
                  </a:lnTo>
                  <a:lnTo>
                    <a:pt x="5828" y="148"/>
                  </a:lnTo>
                  <a:lnTo>
                    <a:pt x="560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8" name="Google Shape;5798;p49"/>
            <p:cNvSpPr/>
            <p:nvPr/>
          </p:nvSpPr>
          <p:spPr>
            <a:xfrm>
              <a:off x="3000475" y="2412175"/>
              <a:ext cx="154925" cy="24000"/>
            </a:xfrm>
            <a:custGeom>
              <a:avLst/>
              <a:gdLst/>
              <a:ahLst/>
              <a:cxnLst/>
              <a:rect l="l" t="t" r="r" b="b"/>
              <a:pathLst>
                <a:path w="6197" h="960" extrusionOk="0">
                  <a:moveTo>
                    <a:pt x="5680" y="295"/>
                  </a:moveTo>
                  <a:lnTo>
                    <a:pt x="5827" y="369"/>
                  </a:lnTo>
                  <a:lnTo>
                    <a:pt x="5901" y="443"/>
                  </a:lnTo>
                  <a:lnTo>
                    <a:pt x="5901" y="664"/>
                  </a:lnTo>
                  <a:lnTo>
                    <a:pt x="295" y="664"/>
                  </a:lnTo>
                  <a:lnTo>
                    <a:pt x="295" y="295"/>
                  </a:lnTo>
                  <a:close/>
                  <a:moveTo>
                    <a:pt x="74" y="0"/>
                  </a:moveTo>
                  <a:lnTo>
                    <a:pt x="0" y="148"/>
                  </a:lnTo>
                  <a:lnTo>
                    <a:pt x="0" y="811"/>
                  </a:lnTo>
                  <a:lnTo>
                    <a:pt x="74" y="885"/>
                  </a:lnTo>
                  <a:lnTo>
                    <a:pt x="148" y="959"/>
                  </a:lnTo>
                  <a:lnTo>
                    <a:pt x="6049" y="959"/>
                  </a:lnTo>
                  <a:lnTo>
                    <a:pt x="6122" y="885"/>
                  </a:lnTo>
                  <a:lnTo>
                    <a:pt x="6196" y="811"/>
                  </a:lnTo>
                  <a:lnTo>
                    <a:pt x="6196" y="443"/>
                  </a:lnTo>
                  <a:lnTo>
                    <a:pt x="6122" y="295"/>
                  </a:lnTo>
                  <a:lnTo>
                    <a:pt x="6049" y="221"/>
                  </a:lnTo>
                  <a:lnTo>
                    <a:pt x="582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9" name="Google Shape;5799;p49"/>
            <p:cNvSpPr/>
            <p:nvPr/>
          </p:nvSpPr>
          <p:spPr>
            <a:xfrm>
              <a:off x="4112375" y="1587900"/>
              <a:ext cx="223150" cy="188125"/>
            </a:xfrm>
            <a:custGeom>
              <a:avLst/>
              <a:gdLst/>
              <a:ahLst/>
              <a:cxnLst/>
              <a:rect l="l" t="t" r="r" b="b"/>
              <a:pathLst>
                <a:path w="8926" h="7525" extrusionOk="0">
                  <a:moveTo>
                    <a:pt x="1" y="1"/>
                  </a:moveTo>
                  <a:lnTo>
                    <a:pt x="1" y="7524"/>
                  </a:lnTo>
                  <a:lnTo>
                    <a:pt x="8926" y="7524"/>
                  </a:lnTo>
                  <a:lnTo>
                    <a:pt x="892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0" name="Google Shape;5800;p49"/>
            <p:cNvSpPr/>
            <p:nvPr/>
          </p:nvSpPr>
          <p:spPr>
            <a:xfrm>
              <a:off x="4108700" y="1584225"/>
              <a:ext cx="230525" cy="195475"/>
            </a:xfrm>
            <a:custGeom>
              <a:avLst/>
              <a:gdLst/>
              <a:ahLst/>
              <a:cxnLst/>
              <a:rect l="l" t="t" r="r" b="b"/>
              <a:pathLst>
                <a:path w="9221" h="7819" extrusionOk="0">
                  <a:moveTo>
                    <a:pt x="8925" y="295"/>
                  </a:moveTo>
                  <a:lnTo>
                    <a:pt x="8925" y="7524"/>
                  </a:lnTo>
                  <a:lnTo>
                    <a:pt x="295" y="7524"/>
                  </a:lnTo>
                  <a:lnTo>
                    <a:pt x="295" y="295"/>
                  </a:lnTo>
                  <a:close/>
                  <a:moveTo>
                    <a:pt x="148" y="0"/>
                  </a:moveTo>
                  <a:lnTo>
                    <a:pt x="74" y="74"/>
                  </a:lnTo>
                  <a:lnTo>
                    <a:pt x="0" y="148"/>
                  </a:lnTo>
                  <a:lnTo>
                    <a:pt x="0" y="7671"/>
                  </a:lnTo>
                  <a:lnTo>
                    <a:pt x="74" y="7745"/>
                  </a:lnTo>
                  <a:lnTo>
                    <a:pt x="148" y="7819"/>
                  </a:lnTo>
                  <a:lnTo>
                    <a:pt x="9073" y="7819"/>
                  </a:lnTo>
                  <a:lnTo>
                    <a:pt x="9147" y="7745"/>
                  </a:lnTo>
                  <a:lnTo>
                    <a:pt x="9220" y="7671"/>
                  </a:lnTo>
                  <a:lnTo>
                    <a:pt x="9220" y="148"/>
                  </a:lnTo>
                  <a:lnTo>
                    <a:pt x="9147" y="74"/>
                  </a:lnTo>
                  <a:lnTo>
                    <a:pt x="907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1" name="Google Shape;5801;p49"/>
            <p:cNvSpPr/>
            <p:nvPr/>
          </p:nvSpPr>
          <p:spPr>
            <a:xfrm>
              <a:off x="4206425" y="1587900"/>
              <a:ext cx="164150" cy="188125"/>
            </a:xfrm>
            <a:custGeom>
              <a:avLst/>
              <a:gdLst/>
              <a:ahLst/>
              <a:cxnLst/>
              <a:rect l="l" t="t" r="r" b="b"/>
              <a:pathLst>
                <a:path w="6566" h="7525" extrusionOk="0">
                  <a:moveTo>
                    <a:pt x="1" y="1"/>
                  </a:moveTo>
                  <a:lnTo>
                    <a:pt x="1" y="7524"/>
                  </a:lnTo>
                  <a:lnTo>
                    <a:pt x="6565" y="7524"/>
                  </a:lnTo>
                  <a:lnTo>
                    <a:pt x="656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2" name="Google Shape;5802;p49"/>
            <p:cNvSpPr/>
            <p:nvPr/>
          </p:nvSpPr>
          <p:spPr>
            <a:xfrm>
              <a:off x="4202750" y="1584225"/>
              <a:ext cx="171500" cy="195475"/>
            </a:xfrm>
            <a:custGeom>
              <a:avLst/>
              <a:gdLst/>
              <a:ahLst/>
              <a:cxnLst/>
              <a:rect l="l" t="t" r="r" b="b"/>
              <a:pathLst>
                <a:path w="6860" h="7819" extrusionOk="0">
                  <a:moveTo>
                    <a:pt x="6565" y="295"/>
                  </a:moveTo>
                  <a:lnTo>
                    <a:pt x="6565" y="7524"/>
                  </a:lnTo>
                  <a:lnTo>
                    <a:pt x="295" y="7524"/>
                  </a:lnTo>
                  <a:lnTo>
                    <a:pt x="295" y="295"/>
                  </a:lnTo>
                  <a:close/>
                  <a:moveTo>
                    <a:pt x="148" y="0"/>
                  </a:moveTo>
                  <a:lnTo>
                    <a:pt x="74" y="74"/>
                  </a:lnTo>
                  <a:lnTo>
                    <a:pt x="0" y="148"/>
                  </a:lnTo>
                  <a:lnTo>
                    <a:pt x="0" y="7671"/>
                  </a:lnTo>
                  <a:lnTo>
                    <a:pt x="74" y="7745"/>
                  </a:lnTo>
                  <a:lnTo>
                    <a:pt x="148" y="7819"/>
                  </a:lnTo>
                  <a:lnTo>
                    <a:pt x="6712" y="7819"/>
                  </a:lnTo>
                  <a:lnTo>
                    <a:pt x="6786" y="7745"/>
                  </a:lnTo>
                  <a:lnTo>
                    <a:pt x="6860" y="7671"/>
                  </a:lnTo>
                  <a:lnTo>
                    <a:pt x="6860" y="148"/>
                  </a:lnTo>
                  <a:lnTo>
                    <a:pt x="6786" y="74"/>
                  </a:lnTo>
                  <a:lnTo>
                    <a:pt x="671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3" name="Google Shape;5803;p49"/>
            <p:cNvSpPr/>
            <p:nvPr/>
          </p:nvSpPr>
          <p:spPr>
            <a:xfrm>
              <a:off x="4671100" y="1558400"/>
              <a:ext cx="424150" cy="472075"/>
            </a:xfrm>
            <a:custGeom>
              <a:avLst/>
              <a:gdLst/>
              <a:ahLst/>
              <a:cxnLst/>
              <a:rect l="l" t="t" r="r" b="b"/>
              <a:pathLst>
                <a:path w="16966" h="18883" extrusionOk="0">
                  <a:moveTo>
                    <a:pt x="1181" y="1"/>
                  </a:moveTo>
                  <a:lnTo>
                    <a:pt x="886" y="148"/>
                  </a:lnTo>
                  <a:lnTo>
                    <a:pt x="665" y="222"/>
                  </a:lnTo>
                  <a:lnTo>
                    <a:pt x="443" y="443"/>
                  </a:lnTo>
                  <a:lnTo>
                    <a:pt x="222" y="664"/>
                  </a:lnTo>
                  <a:lnTo>
                    <a:pt x="148" y="886"/>
                  </a:lnTo>
                  <a:lnTo>
                    <a:pt x="1" y="1181"/>
                  </a:lnTo>
                  <a:lnTo>
                    <a:pt x="1" y="1476"/>
                  </a:lnTo>
                  <a:lnTo>
                    <a:pt x="1" y="18883"/>
                  </a:lnTo>
                  <a:lnTo>
                    <a:pt x="16965" y="18883"/>
                  </a:lnTo>
                  <a:lnTo>
                    <a:pt x="16965" y="3910"/>
                  </a:lnTo>
                  <a:lnTo>
                    <a:pt x="16892" y="3099"/>
                  </a:lnTo>
                  <a:lnTo>
                    <a:pt x="16670" y="2361"/>
                  </a:lnTo>
                  <a:lnTo>
                    <a:pt x="16302" y="1697"/>
                  </a:lnTo>
                  <a:lnTo>
                    <a:pt x="15785" y="1107"/>
                  </a:lnTo>
                  <a:lnTo>
                    <a:pt x="15269" y="664"/>
                  </a:lnTo>
                  <a:lnTo>
                    <a:pt x="14605" y="296"/>
                  </a:lnTo>
                  <a:lnTo>
                    <a:pt x="13868" y="74"/>
                  </a:lnTo>
                  <a:lnTo>
                    <a:pt x="130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4" name="Google Shape;5804;p49"/>
            <p:cNvSpPr/>
            <p:nvPr/>
          </p:nvSpPr>
          <p:spPr>
            <a:xfrm>
              <a:off x="4667425" y="1554725"/>
              <a:ext cx="431500" cy="479450"/>
            </a:xfrm>
            <a:custGeom>
              <a:avLst/>
              <a:gdLst/>
              <a:ahLst/>
              <a:cxnLst/>
              <a:rect l="l" t="t" r="r" b="b"/>
              <a:pathLst>
                <a:path w="17260" h="19178" extrusionOk="0">
                  <a:moveTo>
                    <a:pt x="13203" y="295"/>
                  </a:moveTo>
                  <a:lnTo>
                    <a:pt x="13941" y="369"/>
                  </a:lnTo>
                  <a:lnTo>
                    <a:pt x="14678" y="590"/>
                  </a:lnTo>
                  <a:lnTo>
                    <a:pt x="15268" y="959"/>
                  </a:lnTo>
                  <a:lnTo>
                    <a:pt x="15859" y="1402"/>
                  </a:lnTo>
                  <a:lnTo>
                    <a:pt x="16301" y="1918"/>
                  </a:lnTo>
                  <a:lnTo>
                    <a:pt x="16670" y="2582"/>
                  </a:lnTo>
                  <a:lnTo>
                    <a:pt x="16891" y="3319"/>
                  </a:lnTo>
                  <a:lnTo>
                    <a:pt x="16965" y="4057"/>
                  </a:lnTo>
                  <a:lnTo>
                    <a:pt x="16965" y="18882"/>
                  </a:lnTo>
                  <a:lnTo>
                    <a:pt x="295" y="18882"/>
                  </a:lnTo>
                  <a:lnTo>
                    <a:pt x="295" y="1623"/>
                  </a:lnTo>
                  <a:lnTo>
                    <a:pt x="295" y="1328"/>
                  </a:lnTo>
                  <a:lnTo>
                    <a:pt x="369" y="1106"/>
                  </a:lnTo>
                  <a:lnTo>
                    <a:pt x="517" y="885"/>
                  </a:lnTo>
                  <a:lnTo>
                    <a:pt x="664" y="664"/>
                  </a:lnTo>
                  <a:lnTo>
                    <a:pt x="886" y="516"/>
                  </a:lnTo>
                  <a:lnTo>
                    <a:pt x="1107" y="369"/>
                  </a:lnTo>
                  <a:lnTo>
                    <a:pt x="1328" y="295"/>
                  </a:lnTo>
                  <a:close/>
                  <a:moveTo>
                    <a:pt x="1254" y="0"/>
                  </a:moveTo>
                  <a:lnTo>
                    <a:pt x="959" y="148"/>
                  </a:lnTo>
                  <a:lnTo>
                    <a:pt x="738" y="295"/>
                  </a:lnTo>
                  <a:lnTo>
                    <a:pt x="443" y="443"/>
                  </a:lnTo>
                  <a:lnTo>
                    <a:pt x="295" y="738"/>
                  </a:lnTo>
                  <a:lnTo>
                    <a:pt x="148" y="959"/>
                  </a:lnTo>
                  <a:lnTo>
                    <a:pt x="0" y="1254"/>
                  </a:lnTo>
                  <a:lnTo>
                    <a:pt x="0" y="1623"/>
                  </a:lnTo>
                  <a:lnTo>
                    <a:pt x="0" y="19030"/>
                  </a:lnTo>
                  <a:lnTo>
                    <a:pt x="74" y="19104"/>
                  </a:lnTo>
                  <a:lnTo>
                    <a:pt x="148" y="19178"/>
                  </a:lnTo>
                  <a:lnTo>
                    <a:pt x="17112" y="19178"/>
                  </a:lnTo>
                  <a:lnTo>
                    <a:pt x="17186" y="19104"/>
                  </a:lnTo>
                  <a:lnTo>
                    <a:pt x="17260" y="19030"/>
                  </a:lnTo>
                  <a:lnTo>
                    <a:pt x="17260" y="4057"/>
                  </a:lnTo>
                  <a:lnTo>
                    <a:pt x="17186" y="3246"/>
                  </a:lnTo>
                  <a:lnTo>
                    <a:pt x="16965" y="2508"/>
                  </a:lnTo>
                  <a:lnTo>
                    <a:pt x="16596" y="1770"/>
                  </a:lnTo>
                  <a:lnTo>
                    <a:pt x="16080" y="1180"/>
                  </a:lnTo>
                  <a:lnTo>
                    <a:pt x="15490" y="664"/>
                  </a:lnTo>
                  <a:lnTo>
                    <a:pt x="14752" y="295"/>
                  </a:lnTo>
                  <a:lnTo>
                    <a:pt x="14015" y="74"/>
                  </a:lnTo>
                  <a:lnTo>
                    <a:pt x="1320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5" name="Google Shape;5805;p49"/>
            <p:cNvSpPr/>
            <p:nvPr/>
          </p:nvSpPr>
          <p:spPr>
            <a:xfrm>
              <a:off x="4589975" y="1930875"/>
              <a:ext cx="586400" cy="140175"/>
            </a:xfrm>
            <a:custGeom>
              <a:avLst/>
              <a:gdLst/>
              <a:ahLst/>
              <a:cxnLst/>
              <a:rect l="l" t="t" r="r" b="b"/>
              <a:pathLst>
                <a:path w="23456" h="5607" extrusionOk="0">
                  <a:moveTo>
                    <a:pt x="1992" y="1"/>
                  </a:moveTo>
                  <a:lnTo>
                    <a:pt x="1623" y="75"/>
                  </a:lnTo>
                  <a:lnTo>
                    <a:pt x="1254" y="149"/>
                  </a:lnTo>
                  <a:lnTo>
                    <a:pt x="886" y="370"/>
                  </a:lnTo>
                  <a:lnTo>
                    <a:pt x="591" y="591"/>
                  </a:lnTo>
                  <a:lnTo>
                    <a:pt x="369" y="886"/>
                  </a:lnTo>
                  <a:lnTo>
                    <a:pt x="148" y="1181"/>
                  </a:lnTo>
                  <a:lnTo>
                    <a:pt x="74" y="1550"/>
                  </a:lnTo>
                  <a:lnTo>
                    <a:pt x="1" y="1992"/>
                  </a:lnTo>
                  <a:lnTo>
                    <a:pt x="1" y="5607"/>
                  </a:lnTo>
                  <a:lnTo>
                    <a:pt x="23456" y="5607"/>
                  </a:lnTo>
                  <a:lnTo>
                    <a:pt x="23456" y="1992"/>
                  </a:lnTo>
                  <a:lnTo>
                    <a:pt x="23382" y="1624"/>
                  </a:lnTo>
                  <a:lnTo>
                    <a:pt x="23308" y="1181"/>
                  </a:lnTo>
                  <a:lnTo>
                    <a:pt x="23087" y="886"/>
                  </a:lnTo>
                  <a:lnTo>
                    <a:pt x="22866" y="591"/>
                  </a:lnTo>
                  <a:lnTo>
                    <a:pt x="22571" y="370"/>
                  </a:lnTo>
                  <a:lnTo>
                    <a:pt x="22276" y="149"/>
                  </a:lnTo>
                  <a:lnTo>
                    <a:pt x="21833" y="75"/>
                  </a:lnTo>
                  <a:lnTo>
                    <a:pt x="21464"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6" name="Google Shape;5806;p49"/>
            <p:cNvSpPr/>
            <p:nvPr/>
          </p:nvSpPr>
          <p:spPr>
            <a:xfrm>
              <a:off x="4586300" y="1927200"/>
              <a:ext cx="593775" cy="147550"/>
            </a:xfrm>
            <a:custGeom>
              <a:avLst/>
              <a:gdLst/>
              <a:ahLst/>
              <a:cxnLst/>
              <a:rect l="l" t="t" r="r" b="b"/>
              <a:pathLst>
                <a:path w="23751" h="5902" extrusionOk="0">
                  <a:moveTo>
                    <a:pt x="21980" y="296"/>
                  </a:moveTo>
                  <a:lnTo>
                    <a:pt x="22349" y="443"/>
                  </a:lnTo>
                  <a:lnTo>
                    <a:pt x="22644" y="591"/>
                  </a:lnTo>
                  <a:lnTo>
                    <a:pt x="22939" y="812"/>
                  </a:lnTo>
                  <a:lnTo>
                    <a:pt x="23160" y="1107"/>
                  </a:lnTo>
                  <a:lnTo>
                    <a:pt x="23308" y="1402"/>
                  </a:lnTo>
                  <a:lnTo>
                    <a:pt x="23382" y="1771"/>
                  </a:lnTo>
                  <a:lnTo>
                    <a:pt x="23455" y="2139"/>
                  </a:lnTo>
                  <a:lnTo>
                    <a:pt x="23455" y="5606"/>
                  </a:lnTo>
                  <a:lnTo>
                    <a:pt x="295" y="5606"/>
                  </a:lnTo>
                  <a:lnTo>
                    <a:pt x="295" y="2139"/>
                  </a:lnTo>
                  <a:lnTo>
                    <a:pt x="369" y="1771"/>
                  </a:lnTo>
                  <a:lnTo>
                    <a:pt x="443" y="1402"/>
                  </a:lnTo>
                  <a:lnTo>
                    <a:pt x="590" y="1107"/>
                  </a:lnTo>
                  <a:lnTo>
                    <a:pt x="811" y="812"/>
                  </a:lnTo>
                  <a:lnTo>
                    <a:pt x="1106" y="591"/>
                  </a:lnTo>
                  <a:lnTo>
                    <a:pt x="1401" y="443"/>
                  </a:lnTo>
                  <a:lnTo>
                    <a:pt x="1770" y="296"/>
                  </a:lnTo>
                  <a:close/>
                  <a:moveTo>
                    <a:pt x="2139" y="0"/>
                  </a:moveTo>
                  <a:lnTo>
                    <a:pt x="1696" y="74"/>
                  </a:lnTo>
                  <a:lnTo>
                    <a:pt x="1328" y="148"/>
                  </a:lnTo>
                  <a:lnTo>
                    <a:pt x="959" y="369"/>
                  </a:lnTo>
                  <a:lnTo>
                    <a:pt x="664" y="591"/>
                  </a:lnTo>
                  <a:lnTo>
                    <a:pt x="369" y="959"/>
                  </a:lnTo>
                  <a:lnTo>
                    <a:pt x="148" y="1328"/>
                  </a:lnTo>
                  <a:lnTo>
                    <a:pt x="74" y="1697"/>
                  </a:lnTo>
                  <a:lnTo>
                    <a:pt x="0" y="2139"/>
                  </a:lnTo>
                  <a:lnTo>
                    <a:pt x="0" y="5754"/>
                  </a:lnTo>
                  <a:lnTo>
                    <a:pt x="74" y="5827"/>
                  </a:lnTo>
                  <a:lnTo>
                    <a:pt x="148" y="5901"/>
                  </a:lnTo>
                  <a:lnTo>
                    <a:pt x="23603" y="5901"/>
                  </a:lnTo>
                  <a:lnTo>
                    <a:pt x="23677" y="5827"/>
                  </a:lnTo>
                  <a:lnTo>
                    <a:pt x="23750" y="5754"/>
                  </a:lnTo>
                  <a:lnTo>
                    <a:pt x="23750" y="2139"/>
                  </a:lnTo>
                  <a:lnTo>
                    <a:pt x="23677" y="1697"/>
                  </a:lnTo>
                  <a:lnTo>
                    <a:pt x="23603" y="1328"/>
                  </a:lnTo>
                  <a:lnTo>
                    <a:pt x="23382" y="959"/>
                  </a:lnTo>
                  <a:lnTo>
                    <a:pt x="23087" y="591"/>
                  </a:lnTo>
                  <a:lnTo>
                    <a:pt x="22792" y="369"/>
                  </a:lnTo>
                  <a:lnTo>
                    <a:pt x="22423" y="148"/>
                  </a:lnTo>
                  <a:lnTo>
                    <a:pt x="22054" y="74"/>
                  </a:lnTo>
                  <a:lnTo>
                    <a:pt x="2161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7" name="Google Shape;5807;p49"/>
            <p:cNvSpPr/>
            <p:nvPr/>
          </p:nvSpPr>
          <p:spPr>
            <a:xfrm>
              <a:off x="4494100" y="2059975"/>
              <a:ext cx="778175" cy="376200"/>
            </a:xfrm>
            <a:custGeom>
              <a:avLst/>
              <a:gdLst/>
              <a:ahLst/>
              <a:cxnLst/>
              <a:rect l="l" t="t" r="r" b="b"/>
              <a:pathLst>
                <a:path w="31127" h="15048" extrusionOk="0">
                  <a:moveTo>
                    <a:pt x="1033" y="0"/>
                  </a:moveTo>
                  <a:lnTo>
                    <a:pt x="738" y="74"/>
                  </a:lnTo>
                  <a:lnTo>
                    <a:pt x="516" y="221"/>
                  </a:lnTo>
                  <a:lnTo>
                    <a:pt x="369" y="369"/>
                  </a:lnTo>
                  <a:lnTo>
                    <a:pt x="221" y="516"/>
                  </a:lnTo>
                  <a:lnTo>
                    <a:pt x="74" y="738"/>
                  </a:lnTo>
                  <a:lnTo>
                    <a:pt x="0" y="959"/>
                  </a:lnTo>
                  <a:lnTo>
                    <a:pt x="0" y="1254"/>
                  </a:lnTo>
                  <a:lnTo>
                    <a:pt x="0" y="15047"/>
                  </a:lnTo>
                  <a:lnTo>
                    <a:pt x="31126" y="15047"/>
                  </a:lnTo>
                  <a:lnTo>
                    <a:pt x="31126" y="1254"/>
                  </a:lnTo>
                  <a:lnTo>
                    <a:pt x="31126" y="959"/>
                  </a:lnTo>
                  <a:lnTo>
                    <a:pt x="31053" y="738"/>
                  </a:lnTo>
                  <a:lnTo>
                    <a:pt x="30905" y="516"/>
                  </a:lnTo>
                  <a:lnTo>
                    <a:pt x="30758" y="369"/>
                  </a:lnTo>
                  <a:lnTo>
                    <a:pt x="30610" y="221"/>
                  </a:lnTo>
                  <a:lnTo>
                    <a:pt x="30389" y="74"/>
                  </a:lnTo>
                  <a:lnTo>
                    <a:pt x="3009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8" name="Google Shape;5808;p49"/>
            <p:cNvSpPr/>
            <p:nvPr/>
          </p:nvSpPr>
          <p:spPr>
            <a:xfrm>
              <a:off x="4490400" y="2056275"/>
              <a:ext cx="785550" cy="383575"/>
            </a:xfrm>
            <a:custGeom>
              <a:avLst/>
              <a:gdLst/>
              <a:ahLst/>
              <a:cxnLst/>
              <a:rect l="l" t="t" r="r" b="b"/>
              <a:pathLst>
                <a:path w="31422" h="15343" extrusionOk="0">
                  <a:moveTo>
                    <a:pt x="30242" y="296"/>
                  </a:moveTo>
                  <a:lnTo>
                    <a:pt x="30463" y="369"/>
                  </a:lnTo>
                  <a:lnTo>
                    <a:pt x="30832" y="591"/>
                  </a:lnTo>
                  <a:lnTo>
                    <a:pt x="31053" y="959"/>
                  </a:lnTo>
                  <a:lnTo>
                    <a:pt x="31127" y="1181"/>
                  </a:lnTo>
                  <a:lnTo>
                    <a:pt x="31127" y="1402"/>
                  </a:lnTo>
                  <a:lnTo>
                    <a:pt x="31127" y="15047"/>
                  </a:lnTo>
                  <a:lnTo>
                    <a:pt x="296" y="15047"/>
                  </a:lnTo>
                  <a:lnTo>
                    <a:pt x="296" y="1402"/>
                  </a:lnTo>
                  <a:lnTo>
                    <a:pt x="296" y="1181"/>
                  </a:lnTo>
                  <a:lnTo>
                    <a:pt x="369" y="959"/>
                  </a:lnTo>
                  <a:lnTo>
                    <a:pt x="591" y="591"/>
                  </a:lnTo>
                  <a:lnTo>
                    <a:pt x="959" y="369"/>
                  </a:lnTo>
                  <a:lnTo>
                    <a:pt x="1181" y="296"/>
                  </a:lnTo>
                  <a:close/>
                  <a:moveTo>
                    <a:pt x="1107" y="1"/>
                  </a:moveTo>
                  <a:lnTo>
                    <a:pt x="886" y="74"/>
                  </a:lnTo>
                  <a:lnTo>
                    <a:pt x="591" y="222"/>
                  </a:lnTo>
                  <a:lnTo>
                    <a:pt x="443" y="369"/>
                  </a:lnTo>
                  <a:lnTo>
                    <a:pt x="222" y="591"/>
                  </a:lnTo>
                  <a:lnTo>
                    <a:pt x="74" y="886"/>
                  </a:lnTo>
                  <a:lnTo>
                    <a:pt x="1" y="1107"/>
                  </a:lnTo>
                  <a:lnTo>
                    <a:pt x="1" y="1402"/>
                  </a:lnTo>
                  <a:lnTo>
                    <a:pt x="1" y="15195"/>
                  </a:lnTo>
                  <a:lnTo>
                    <a:pt x="74" y="15269"/>
                  </a:lnTo>
                  <a:lnTo>
                    <a:pt x="148" y="15343"/>
                  </a:lnTo>
                  <a:lnTo>
                    <a:pt x="31274" y="15343"/>
                  </a:lnTo>
                  <a:lnTo>
                    <a:pt x="31422" y="15269"/>
                  </a:lnTo>
                  <a:lnTo>
                    <a:pt x="31422" y="15195"/>
                  </a:lnTo>
                  <a:lnTo>
                    <a:pt x="31422" y="1402"/>
                  </a:lnTo>
                  <a:lnTo>
                    <a:pt x="31422" y="1107"/>
                  </a:lnTo>
                  <a:lnTo>
                    <a:pt x="31348" y="886"/>
                  </a:lnTo>
                  <a:lnTo>
                    <a:pt x="31201" y="591"/>
                  </a:lnTo>
                  <a:lnTo>
                    <a:pt x="30979" y="369"/>
                  </a:lnTo>
                  <a:lnTo>
                    <a:pt x="30832" y="222"/>
                  </a:lnTo>
                  <a:lnTo>
                    <a:pt x="30537" y="74"/>
                  </a:lnTo>
                  <a:lnTo>
                    <a:pt x="3031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9" name="Google Shape;5809;p49"/>
            <p:cNvSpPr/>
            <p:nvPr/>
          </p:nvSpPr>
          <p:spPr>
            <a:xfrm>
              <a:off x="4833375" y="1554725"/>
              <a:ext cx="173375" cy="376175"/>
            </a:xfrm>
            <a:custGeom>
              <a:avLst/>
              <a:gdLst/>
              <a:ahLst/>
              <a:cxnLst/>
              <a:rect l="l" t="t" r="r" b="b"/>
              <a:pathLst>
                <a:path w="6935" h="15047" extrusionOk="0">
                  <a:moveTo>
                    <a:pt x="6787" y="0"/>
                  </a:moveTo>
                  <a:lnTo>
                    <a:pt x="6713" y="74"/>
                  </a:lnTo>
                  <a:lnTo>
                    <a:pt x="6639" y="148"/>
                  </a:lnTo>
                  <a:lnTo>
                    <a:pt x="6639" y="11138"/>
                  </a:lnTo>
                  <a:lnTo>
                    <a:pt x="148" y="11138"/>
                  </a:lnTo>
                  <a:lnTo>
                    <a:pt x="74" y="11212"/>
                  </a:lnTo>
                  <a:lnTo>
                    <a:pt x="1" y="11285"/>
                  </a:lnTo>
                  <a:lnTo>
                    <a:pt x="1" y="14899"/>
                  </a:lnTo>
                  <a:lnTo>
                    <a:pt x="74" y="15047"/>
                  </a:lnTo>
                  <a:lnTo>
                    <a:pt x="296" y="15047"/>
                  </a:lnTo>
                  <a:lnTo>
                    <a:pt x="296" y="14899"/>
                  </a:lnTo>
                  <a:lnTo>
                    <a:pt x="296" y="11433"/>
                  </a:lnTo>
                  <a:lnTo>
                    <a:pt x="6934" y="11433"/>
                  </a:lnTo>
                  <a:lnTo>
                    <a:pt x="6934" y="11285"/>
                  </a:lnTo>
                  <a:lnTo>
                    <a:pt x="6934" y="148"/>
                  </a:lnTo>
                  <a:lnTo>
                    <a:pt x="6934" y="74"/>
                  </a:lnTo>
                  <a:lnTo>
                    <a:pt x="678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0" name="Google Shape;5810;p49"/>
            <p:cNvSpPr/>
            <p:nvPr/>
          </p:nvSpPr>
          <p:spPr>
            <a:xfrm>
              <a:off x="5001175" y="1718825"/>
              <a:ext cx="94075" cy="7400"/>
            </a:xfrm>
            <a:custGeom>
              <a:avLst/>
              <a:gdLst/>
              <a:ahLst/>
              <a:cxnLst/>
              <a:rect l="l" t="t" r="r" b="b"/>
              <a:pathLst>
                <a:path w="3763" h="296" extrusionOk="0">
                  <a:moveTo>
                    <a:pt x="148" y="1"/>
                  </a:moveTo>
                  <a:lnTo>
                    <a:pt x="1" y="74"/>
                  </a:lnTo>
                  <a:lnTo>
                    <a:pt x="1" y="148"/>
                  </a:lnTo>
                  <a:lnTo>
                    <a:pt x="1" y="296"/>
                  </a:lnTo>
                  <a:lnTo>
                    <a:pt x="3689" y="296"/>
                  </a:lnTo>
                  <a:lnTo>
                    <a:pt x="3762" y="148"/>
                  </a:lnTo>
                  <a:lnTo>
                    <a:pt x="3689" y="74"/>
                  </a:lnTo>
                  <a:lnTo>
                    <a:pt x="361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1" name="Google Shape;5811;p49"/>
            <p:cNvSpPr/>
            <p:nvPr/>
          </p:nvSpPr>
          <p:spPr>
            <a:xfrm>
              <a:off x="4569700" y="1243075"/>
              <a:ext cx="335625" cy="64575"/>
            </a:xfrm>
            <a:custGeom>
              <a:avLst/>
              <a:gdLst/>
              <a:ahLst/>
              <a:cxnLst/>
              <a:rect l="l" t="t" r="r" b="b"/>
              <a:pathLst>
                <a:path w="13425" h="2583" extrusionOk="0">
                  <a:moveTo>
                    <a:pt x="0" y="1"/>
                  </a:moveTo>
                  <a:lnTo>
                    <a:pt x="0" y="2582"/>
                  </a:lnTo>
                  <a:lnTo>
                    <a:pt x="13424" y="2582"/>
                  </a:lnTo>
                  <a:lnTo>
                    <a:pt x="1342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2" name="Google Shape;5812;p49"/>
            <p:cNvSpPr/>
            <p:nvPr/>
          </p:nvSpPr>
          <p:spPr>
            <a:xfrm>
              <a:off x="4566000" y="1239400"/>
              <a:ext cx="343000" cy="71925"/>
            </a:xfrm>
            <a:custGeom>
              <a:avLst/>
              <a:gdLst/>
              <a:ahLst/>
              <a:cxnLst/>
              <a:rect l="l" t="t" r="r" b="b"/>
              <a:pathLst>
                <a:path w="13720" h="2877" extrusionOk="0">
                  <a:moveTo>
                    <a:pt x="13425" y="295"/>
                  </a:moveTo>
                  <a:lnTo>
                    <a:pt x="13425" y="2582"/>
                  </a:lnTo>
                  <a:lnTo>
                    <a:pt x="296" y="2582"/>
                  </a:lnTo>
                  <a:lnTo>
                    <a:pt x="296" y="295"/>
                  </a:lnTo>
                  <a:close/>
                  <a:moveTo>
                    <a:pt x="148" y="0"/>
                  </a:moveTo>
                  <a:lnTo>
                    <a:pt x="74" y="74"/>
                  </a:lnTo>
                  <a:lnTo>
                    <a:pt x="1" y="148"/>
                  </a:lnTo>
                  <a:lnTo>
                    <a:pt x="1" y="2729"/>
                  </a:lnTo>
                  <a:lnTo>
                    <a:pt x="74" y="2803"/>
                  </a:lnTo>
                  <a:lnTo>
                    <a:pt x="148" y="2877"/>
                  </a:lnTo>
                  <a:lnTo>
                    <a:pt x="13572" y="2877"/>
                  </a:lnTo>
                  <a:lnTo>
                    <a:pt x="13646" y="2803"/>
                  </a:lnTo>
                  <a:lnTo>
                    <a:pt x="13720" y="2729"/>
                  </a:lnTo>
                  <a:lnTo>
                    <a:pt x="13720" y="148"/>
                  </a:lnTo>
                  <a:lnTo>
                    <a:pt x="13646" y="74"/>
                  </a:lnTo>
                  <a:lnTo>
                    <a:pt x="1357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3" name="Google Shape;5813;p49"/>
            <p:cNvSpPr/>
            <p:nvPr/>
          </p:nvSpPr>
          <p:spPr>
            <a:xfrm>
              <a:off x="4672950" y="1239400"/>
              <a:ext cx="7400" cy="70100"/>
            </a:xfrm>
            <a:custGeom>
              <a:avLst/>
              <a:gdLst/>
              <a:ahLst/>
              <a:cxnLst/>
              <a:rect l="l" t="t" r="r" b="b"/>
              <a:pathLst>
                <a:path w="296" h="2804" extrusionOk="0">
                  <a:moveTo>
                    <a:pt x="74" y="0"/>
                  </a:moveTo>
                  <a:lnTo>
                    <a:pt x="1" y="148"/>
                  </a:lnTo>
                  <a:lnTo>
                    <a:pt x="1" y="2656"/>
                  </a:lnTo>
                  <a:lnTo>
                    <a:pt x="74" y="2729"/>
                  </a:lnTo>
                  <a:lnTo>
                    <a:pt x="148" y="2803"/>
                  </a:lnTo>
                  <a:lnTo>
                    <a:pt x="296" y="2729"/>
                  </a:lnTo>
                  <a:lnTo>
                    <a:pt x="296" y="2656"/>
                  </a:lnTo>
                  <a:lnTo>
                    <a:pt x="296" y="148"/>
                  </a:lnTo>
                  <a:lnTo>
                    <a:pt x="29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4" name="Google Shape;5814;p49"/>
            <p:cNvSpPr/>
            <p:nvPr/>
          </p:nvSpPr>
          <p:spPr>
            <a:xfrm>
              <a:off x="4695075" y="1239400"/>
              <a:ext cx="7400" cy="70100"/>
            </a:xfrm>
            <a:custGeom>
              <a:avLst/>
              <a:gdLst/>
              <a:ahLst/>
              <a:cxnLst/>
              <a:rect l="l" t="t" r="r" b="b"/>
              <a:pathLst>
                <a:path w="296" h="2804" extrusionOk="0">
                  <a:moveTo>
                    <a:pt x="75" y="0"/>
                  </a:moveTo>
                  <a:lnTo>
                    <a:pt x="1" y="148"/>
                  </a:lnTo>
                  <a:lnTo>
                    <a:pt x="1" y="2656"/>
                  </a:lnTo>
                  <a:lnTo>
                    <a:pt x="75" y="2729"/>
                  </a:lnTo>
                  <a:lnTo>
                    <a:pt x="148" y="2803"/>
                  </a:lnTo>
                  <a:lnTo>
                    <a:pt x="296" y="2729"/>
                  </a:lnTo>
                  <a:lnTo>
                    <a:pt x="296" y="2656"/>
                  </a:lnTo>
                  <a:lnTo>
                    <a:pt x="296" y="148"/>
                  </a:lnTo>
                  <a:lnTo>
                    <a:pt x="29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5" name="Google Shape;5815;p49"/>
            <p:cNvSpPr/>
            <p:nvPr/>
          </p:nvSpPr>
          <p:spPr>
            <a:xfrm>
              <a:off x="4717200" y="1239400"/>
              <a:ext cx="7400" cy="70100"/>
            </a:xfrm>
            <a:custGeom>
              <a:avLst/>
              <a:gdLst/>
              <a:ahLst/>
              <a:cxnLst/>
              <a:rect l="l" t="t" r="r" b="b"/>
              <a:pathLst>
                <a:path w="296" h="2804" extrusionOk="0">
                  <a:moveTo>
                    <a:pt x="75" y="0"/>
                  </a:moveTo>
                  <a:lnTo>
                    <a:pt x="1" y="148"/>
                  </a:lnTo>
                  <a:lnTo>
                    <a:pt x="1" y="2656"/>
                  </a:lnTo>
                  <a:lnTo>
                    <a:pt x="75" y="2729"/>
                  </a:lnTo>
                  <a:lnTo>
                    <a:pt x="148" y="2803"/>
                  </a:lnTo>
                  <a:lnTo>
                    <a:pt x="296" y="2729"/>
                  </a:lnTo>
                  <a:lnTo>
                    <a:pt x="296" y="2656"/>
                  </a:lnTo>
                  <a:lnTo>
                    <a:pt x="296" y="148"/>
                  </a:lnTo>
                  <a:lnTo>
                    <a:pt x="29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6" name="Google Shape;5816;p49"/>
            <p:cNvSpPr/>
            <p:nvPr/>
          </p:nvSpPr>
          <p:spPr>
            <a:xfrm>
              <a:off x="4741175" y="1239400"/>
              <a:ext cx="7400" cy="70100"/>
            </a:xfrm>
            <a:custGeom>
              <a:avLst/>
              <a:gdLst/>
              <a:ahLst/>
              <a:cxnLst/>
              <a:rect l="l" t="t" r="r" b="b"/>
              <a:pathLst>
                <a:path w="296" h="2804" extrusionOk="0">
                  <a:moveTo>
                    <a:pt x="1" y="0"/>
                  </a:moveTo>
                  <a:lnTo>
                    <a:pt x="1" y="148"/>
                  </a:lnTo>
                  <a:lnTo>
                    <a:pt x="1" y="2656"/>
                  </a:lnTo>
                  <a:lnTo>
                    <a:pt x="1" y="2729"/>
                  </a:lnTo>
                  <a:lnTo>
                    <a:pt x="148" y="2803"/>
                  </a:lnTo>
                  <a:lnTo>
                    <a:pt x="222" y="2729"/>
                  </a:lnTo>
                  <a:lnTo>
                    <a:pt x="296" y="2656"/>
                  </a:lnTo>
                  <a:lnTo>
                    <a:pt x="296" y="148"/>
                  </a:lnTo>
                  <a:lnTo>
                    <a:pt x="22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7" name="Google Shape;5817;p49"/>
            <p:cNvSpPr/>
            <p:nvPr/>
          </p:nvSpPr>
          <p:spPr>
            <a:xfrm>
              <a:off x="4763300" y="1239400"/>
              <a:ext cx="7400" cy="70100"/>
            </a:xfrm>
            <a:custGeom>
              <a:avLst/>
              <a:gdLst/>
              <a:ahLst/>
              <a:cxnLst/>
              <a:rect l="l" t="t" r="r" b="b"/>
              <a:pathLst>
                <a:path w="296" h="2804" extrusionOk="0">
                  <a:moveTo>
                    <a:pt x="1" y="0"/>
                  </a:moveTo>
                  <a:lnTo>
                    <a:pt x="1" y="148"/>
                  </a:lnTo>
                  <a:lnTo>
                    <a:pt x="1" y="2656"/>
                  </a:lnTo>
                  <a:lnTo>
                    <a:pt x="1" y="2729"/>
                  </a:lnTo>
                  <a:lnTo>
                    <a:pt x="148" y="2803"/>
                  </a:lnTo>
                  <a:lnTo>
                    <a:pt x="222" y="2729"/>
                  </a:lnTo>
                  <a:lnTo>
                    <a:pt x="296" y="2656"/>
                  </a:lnTo>
                  <a:lnTo>
                    <a:pt x="296" y="148"/>
                  </a:lnTo>
                  <a:lnTo>
                    <a:pt x="22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8" name="Google Shape;5818;p49"/>
            <p:cNvSpPr/>
            <p:nvPr/>
          </p:nvSpPr>
          <p:spPr>
            <a:xfrm>
              <a:off x="4785425" y="1239400"/>
              <a:ext cx="7400" cy="70100"/>
            </a:xfrm>
            <a:custGeom>
              <a:avLst/>
              <a:gdLst/>
              <a:ahLst/>
              <a:cxnLst/>
              <a:rect l="l" t="t" r="r" b="b"/>
              <a:pathLst>
                <a:path w="296" h="2804" extrusionOk="0">
                  <a:moveTo>
                    <a:pt x="1" y="0"/>
                  </a:moveTo>
                  <a:lnTo>
                    <a:pt x="1" y="148"/>
                  </a:lnTo>
                  <a:lnTo>
                    <a:pt x="1" y="2656"/>
                  </a:lnTo>
                  <a:lnTo>
                    <a:pt x="1" y="2729"/>
                  </a:lnTo>
                  <a:lnTo>
                    <a:pt x="148" y="2803"/>
                  </a:lnTo>
                  <a:lnTo>
                    <a:pt x="222" y="2729"/>
                  </a:lnTo>
                  <a:lnTo>
                    <a:pt x="296" y="2656"/>
                  </a:lnTo>
                  <a:lnTo>
                    <a:pt x="296" y="148"/>
                  </a:lnTo>
                  <a:lnTo>
                    <a:pt x="22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9" name="Google Shape;5819;p49"/>
            <p:cNvSpPr/>
            <p:nvPr/>
          </p:nvSpPr>
          <p:spPr>
            <a:xfrm>
              <a:off x="4807575" y="1239400"/>
              <a:ext cx="7400" cy="70100"/>
            </a:xfrm>
            <a:custGeom>
              <a:avLst/>
              <a:gdLst/>
              <a:ahLst/>
              <a:cxnLst/>
              <a:rect l="l" t="t" r="r" b="b"/>
              <a:pathLst>
                <a:path w="296" h="2804" extrusionOk="0">
                  <a:moveTo>
                    <a:pt x="0" y="0"/>
                  </a:moveTo>
                  <a:lnTo>
                    <a:pt x="0" y="148"/>
                  </a:lnTo>
                  <a:lnTo>
                    <a:pt x="0" y="2656"/>
                  </a:lnTo>
                  <a:lnTo>
                    <a:pt x="0" y="2729"/>
                  </a:lnTo>
                  <a:lnTo>
                    <a:pt x="148" y="2803"/>
                  </a:lnTo>
                  <a:lnTo>
                    <a:pt x="221" y="2729"/>
                  </a:lnTo>
                  <a:lnTo>
                    <a:pt x="295" y="2656"/>
                  </a:lnTo>
                  <a:lnTo>
                    <a:pt x="295" y="148"/>
                  </a:lnTo>
                  <a:lnTo>
                    <a:pt x="22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0" name="Google Shape;5820;p49"/>
            <p:cNvSpPr/>
            <p:nvPr/>
          </p:nvSpPr>
          <p:spPr>
            <a:xfrm>
              <a:off x="4735650" y="1204350"/>
              <a:ext cx="234200" cy="494225"/>
            </a:xfrm>
            <a:custGeom>
              <a:avLst/>
              <a:gdLst/>
              <a:ahLst/>
              <a:cxnLst/>
              <a:rect l="l" t="t" r="r" b="b"/>
              <a:pathLst>
                <a:path w="9368" h="19769" extrusionOk="0">
                  <a:moveTo>
                    <a:pt x="6491" y="1"/>
                  </a:moveTo>
                  <a:lnTo>
                    <a:pt x="5975" y="75"/>
                  </a:lnTo>
                  <a:lnTo>
                    <a:pt x="5459" y="222"/>
                  </a:lnTo>
                  <a:lnTo>
                    <a:pt x="5016" y="517"/>
                  </a:lnTo>
                  <a:lnTo>
                    <a:pt x="4647" y="886"/>
                  </a:lnTo>
                  <a:lnTo>
                    <a:pt x="4352" y="1329"/>
                  </a:lnTo>
                  <a:lnTo>
                    <a:pt x="4131" y="1771"/>
                  </a:lnTo>
                  <a:lnTo>
                    <a:pt x="148" y="16154"/>
                  </a:lnTo>
                  <a:lnTo>
                    <a:pt x="0" y="16744"/>
                  </a:lnTo>
                  <a:lnTo>
                    <a:pt x="0" y="17261"/>
                  </a:lnTo>
                  <a:lnTo>
                    <a:pt x="74" y="17777"/>
                  </a:lnTo>
                  <a:lnTo>
                    <a:pt x="222" y="18219"/>
                  </a:lnTo>
                  <a:lnTo>
                    <a:pt x="517" y="18662"/>
                  </a:lnTo>
                  <a:lnTo>
                    <a:pt x="886" y="19104"/>
                  </a:lnTo>
                  <a:lnTo>
                    <a:pt x="1328" y="19400"/>
                  </a:lnTo>
                  <a:lnTo>
                    <a:pt x="1771" y="19621"/>
                  </a:lnTo>
                  <a:lnTo>
                    <a:pt x="2361" y="19768"/>
                  </a:lnTo>
                  <a:lnTo>
                    <a:pt x="2877" y="19768"/>
                  </a:lnTo>
                  <a:lnTo>
                    <a:pt x="3393" y="19695"/>
                  </a:lnTo>
                  <a:lnTo>
                    <a:pt x="3836" y="19473"/>
                  </a:lnTo>
                  <a:lnTo>
                    <a:pt x="4278" y="19252"/>
                  </a:lnTo>
                  <a:lnTo>
                    <a:pt x="4721" y="18883"/>
                  </a:lnTo>
                  <a:lnTo>
                    <a:pt x="5016" y="18441"/>
                  </a:lnTo>
                  <a:lnTo>
                    <a:pt x="5237" y="17924"/>
                  </a:lnTo>
                  <a:lnTo>
                    <a:pt x="9220" y="3541"/>
                  </a:lnTo>
                  <a:lnTo>
                    <a:pt x="9368" y="3025"/>
                  </a:lnTo>
                  <a:lnTo>
                    <a:pt x="9368" y="2509"/>
                  </a:lnTo>
                  <a:lnTo>
                    <a:pt x="9294" y="1992"/>
                  </a:lnTo>
                  <a:lnTo>
                    <a:pt x="9073" y="1476"/>
                  </a:lnTo>
                  <a:lnTo>
                    <a:pt x="8852" y="1033"/>
                  </a:lnTo>
                  <a:lnTo>
                    <a:pt x="8483" y="665"/>
                  </a:lnTo>
                  <a:lnTo>
                    <a:pt x="8040" y="370"/>
                  </a:lnTo>
                  <a:lnTo>
                    <a:pt x="7524" y="148"/>
                  </a:lnTo>
                  <a:lnTo>
                    <a:pt x="7008"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1" name="Google Shape;5821;p49"/>
            <p:cNvSpPr/>
            <p:nvPr/>
          </p:nvSpPr>
          <p:spPr>
            <a:xfrm>
              <a:off x="4731950" y="1200675"/>
              <a:ext cx="241600" cy="501575"/>
            </a:xfrm>
            <a:custGeom>
              <a:avLst/>
              <a:gdLst/>
              <a:ahLst/>
              <a:cxnLst/>
              <a:rect l="l" t="t" r="r" b="b"/>
              <a:pathLst>
                <a:path w="9664" h="20063" extrusionOk="0">
                  <a:moveTo>
                    <a:pt x="7229" y="295"/>
                  </a:moveTo>
                  <a:lnTo>
                    <a:pt x="7598" y="443"/>
                  </a:lnTo>
                  <a:lnTo>
                    <a:pt x="8114" y="664"/>
                  </a:lnTo>
                  <a:lnTo>
                    <a:pt x="8483" y="959"/>
                  </a:lnTo>
                  <a:lnTo>
                    <a:pt x="8852" y="1254"/>
                  </a:lnTo>
                  <a:lnTo>
                    <a:pt x="9073" y="1697"/>
                  </a:lnTo>
                  <a:lnTo>
                    <a:pt x="9295" y="2139"/>
                  </a:lnTo>
                  <a:lnTo>
                    <a:pt x="9368" y="2656"/>
                  </a:lnTo>
                  <a:lnTo>
                    <a:pt x="9368" y="3172"/>
                  </a:lnTo>
                  <a:lnTo>
                    <a:pt x="9221" y="3688"/>
                  </a:lnTo>
                  <a:lnTo>
                    <a:pt x="5238" y="18071"/>
                  </a:lnTo>
                  <a:lnTo>
                    <a:pt x="5238" y="18145"/>
                  </a:lnTo>
                  <a:lnTo>
                    <a:pt x="4943" y="18661"/>
                  </a:lnTo>
                  <a:lnTo>
                    <a:pt x="4648" y="19030"/>
                  </a:lnTo>
                  <a:lnTo>
                    <a:pt x="4279" y="19399"/>
                  </a:lnTo>
                  <a:lnTo>
                    <a:pt x="3836" y="19620"/>
                  </a:lnTo>
                  <a:lnTo>
                    <a:pt x="3394" y="19768"/>
                  </a:lnTo>
                  <a:lnTo>
                    <a:pt x="2878" y="19842"/>
                  </a:lnTo>
                  <a:lnTo>
                    <a:pt x="2435" y="19768"/>
                  </a:lnTo>
                  <a:lnTo>
                    <a:pt x="1919" y="19694"/>
                  </a:lnTo>
                  <a:lnTo>
                    <a:pt x="1476" y="19473"/>
                  </a:lnTo>
                  <a:lnTo>
                    <a:pt x="1034" y="19104"/>
                  </a:lnTo>
                  <a:lnTo>
                    <a:pt x="739" y="18735"/>
                  </a:lnTo>
                  <a:lnTo>
                    <a:pt x="444" y="18366"/>
                  </a:lnTo>
                  <a:lnTo>
                    <a:pt x="296" y="17850"/>
                  </a:lnTo>
                  <a:lnTo>
                    <a:pt x="222" y="17408"/>
                  </a:lnTo>
                  <a:lnTo>
                    <a:pt x="296" y="16891"/>
                  </a:lnTo>
                  <a:lnTo>
                    <a:pt x="444" y="16375"/>
                  </a:lnTo>
                  <a:lnTo>
                    <a:pt x="4426" y="1992"/>
                  </a:lnTo>
                  <a:lnTo>
                    <a:pt x="4574" y="1623"/>
                  </a:lnTo>
                  <a:lnTo>
                    <a:pt x="4795" y="1254"/>
                  </a:lnTo>
                  <a:lnTo>
                    <a:pt x="5017" y="959"/>
                  </a:lnTo>
                  <a:lnTo>
                    <a:pt x="5312" y="738"/>
                  </a:lnTo>
                  <a:lnTo>
                    <a:pt x="5680" y="517"/>
                  </a:lnTo>
                  <a:lnTo>
                    <a:pt x="6049" y="369"/>
                  </a:lnTo>
                  <a:lnTo>
                    <a:pt x="6418" y="295"/>
                  </a:lnTo>
                  <a:close/>
                  <a:moveTo>
                    <a:pt x="6639" y="0"/>
                  </a:moveTo>
                  <a:lnTo>
                    <a:pt x="6049" y="74"/>
                  </a:lnTo>
                  <a:lnTo>
                    <a:pt x="5533" y="295"/>
                  </a:lnTo>
                  <a:lnTo>
                    <a:pt x="5090" y="517"/>
                  </a:lnTo>
                  <a:lnTo>
                    <a:pt x="4648" y="885"/>
                  </a:lnTo>
                  <a:lnTo>
                    <a:pt x="4353" y="1402"/>
                  </a:lnTo>
                  <a:lnTo>
                    <a:pt x="4131" y="1918"/>
                  </a:lnTo>
                  <a:lnTo>
                    <a:pt x="148" y="16301"/>
                  </a:lnTo>
                  <a:lnTo>
                    <a:pt x="1" y="16817"/>
                  </a:lnTo>
                  <a:lnTo>
                    <a:pt x="1" y="17408"/>
                  </a:lnTo>
                  <a:lnTo>
                    <a:pt x="75" y="17924"/>
                  </a:lnTo>
                  <a:lnTo>
                    <a:pt x="296" y="18440"/>
                  </a:lnTo>
                  <a:lnTo>
                    <a:pt x="517" y="18956"/>
                  </a:lnTo>
                  <a:lnTo>
                    <a:pt x="960" y="19325"/>
                  </a:lnTo>
                  <a:lnTo>
                    <a:pt x="1402" y="19694"/>
                  </a:lnTo>
                  <a:lnTo>
                    <a:pt x="1919" y="19915"/>
                  </a:lnTo>
                  <a:lnTo>
                    <a:pt x="2361" y="19989"/>
                  </a:lnTo>
                  <a:lnTo>
                    <a:pt x="2804" y="20063"/>
                  </a:lnTo>
                  <a:lnTo>
                    <a:pt x="3246" y="20063"/>
                  </a:lnTo>
                  <a:lnTo>
                    <a:pt x="3689" y="19915"/>
                  </a:lnTo>
                  <a:lnTo>
                    <a:pt x="4131" y="19768"/>
                  </a:lnTo>
                  <a:lnTo>
                    <a:pt x="4500" y="19547"/>
                  </a:lnTo>
                  <a:lnTo>
                    <a:pt x="4795" y="19251"/>
                  </a:lnTo>
                  <a:lnTo>
                    <a:pt x="5090" y="18956"/>
                  </a:lnTo>
                  <a:lnTo>
                    <a:pt x="5385" y="18514"/>
                  </a:lnTo>
                  <a:lnTo>
                    <a:pt x="5533" y="18145"/>
                  </a:lnTo>
                  <a:lnTo>
                    <a:pt x="9516" y="3762"/>
                  </a:lnTo>
                  <a:lnTo>
                    <a:pt x="9663" y="3172"/>
                  </a:lnTo>
                  <a:lnTo>
                    <a:pt x="9663" y="2656"/>
                  </a:lnTo>
                  <a:lnTo>
                    <a:pt x="9590" y="2066"/>
                  </a:lnTo>
                  <a:lnTo>
                    <a:pt x="9368" y="1549"/>
                  </a:lnTo>
                  <a:lnTo>
                    <a:pt x="9073" y="1107"/>
                  </a:lnTo>
                  <a:lnTo>
                    <a:pt x="8705" y="664"/>
                  </a:lnTo>
                  <a:lnTo>
                    <a:pt x="8262" y="369"/>
                  </a:lnTo>
                  <a:lnTo>
                    <a:pt x="7746" y="148"/>
                  </a:lnTo>
                  <a:lnTo>
                    <a:pt x="715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2" name="Google Shape;5822;p49"/>
            <p:cNvSpPr/>
            <p:nvPr/>
          </p:nvSpPr>
          <p:spPr>
            <a:xfrm>
              <a:off x="4377925" y="1477275"/>
              <a:ext cx="90375" cy="105125"/>
            </a:xfrm>
            <a:custGeom>
              <a:avLst/>
              <a:gdLst/>
              <a:ahLst/>
              <a:cxnLst/>
              <a:rect l="l" t="t" r="r" b="b"/>
              <a:pathLst>
                <a:path w="3615" h="4205" extrusionOk="0">
                  <a:moveTo>
                    <a:pt x="517" y="0"/>
                  </a:moveTo>
                  <a:lnTo>
                    <a:pt x="0" y="4204"/>
                  </a:lnTo>
                  <a:lnTo>
                    <a:pt x="3614" y="2065"/>
                  </a:lnTo>
                  <a:lnTo>
                    <a:pt x="51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3" name="Google Shape;5823;p49"/>
            <p:cNvSpPr/>
            <p:nvPr/>
          </p:nvSpPr>
          <p:spPr>
            <a:xfrm>
              <a:off x="4374225" y="1473575"/>
              <a:ext cx="97750" cy="112525"/>
            </a:xfrm>
            <a:custGeom>
              <a:avLst/>
              <a:gdLst/>
              <a:ahLst/>
              <a:cxnLst/>
              <a:rect l="l" t="t" r="r" b="b"/>
              <a:pathLst>
                <a:path w="3910" h="4501" extrusionOk="0">
                  <a:moveTo>
                    <a:pt x="812" y="443"/>
                  </a:moveTo>
                  <a:lnTo>
                    <a:pt x="3467" y="2213"/>
                  </a:lnTo>
                  <a:lnTo>
                    <a:pt x="296" y="4057"/>
                  </a:lnTo>
                  <a:lnTo>
                    <a:pt x="812" y="443"/>
                  </a:lnTo>
                  <a:close/>
                  <a:moveTo>
                    <a:pt x="591" y="1"/>
                  </a:moveTo>
                  <a:lnTo>
                    <a:pt x="517" y="148"/>
                  </a:lnTo>
                  <a:lnTo>
                    <a:pt x="1" y="4279"/>
                  </a:lnTo>
                  <a:lnTo>
                    <a:pt x="1" y="4352"/>
                  </a:lnTo>
                  <a:lnTo>
                    <a:pt x="74" y="4426"/>
                  </a:lnTo>
                  <a:lnTo>
                    <a:pt x="148" y="4500"/>
                  </a:lnTo>
                  <a:lnTo>
                    <a:pt x="222" y="4426"/>
                  </a:lnTo>
                  <a:lnTo>
                    <a:pt x="3836" y="2287"/>
                  </a:lnTo>
                  <a:lnTo>
                    <a:pt x="3910" y="2213"/>
                  </a:lnTo>
                  <a:lnTo>
                    <a:pt x="3836" y="2066"/>
                  </a:lnTo>
                  <a:lnTo>
                    <a:pt x="738"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4" name="Google Shape;5824;p49"/>
            <p:cNvSpPr/>
            <p:nvPr/>
          </p:nvSpPr>
          <p:spPr>
            <a:xfrm>
              <a:off x="4435075" y="1239400"/>
              <a:ext cx="180750" cy="236050"/>
            </a:xfrm>
            <a:custGeom>
              <a:avLst/>
              <a:gdLst/>
              <a:ahLst/>
              <a:cxnLst/>
              <a:rect l="l" t="t" r="r" b="b"/>
              <a:pathLst>
                <a:path w="7230" h="9442" extrusionOk="0">
                  <a:moveTo>
                    <a:pt x="5533" y="0"/>
                  </a:moveTo>
                  <a:lnTo>
                    <a:pt x="1" y="8261"/>
                  </a:lnTo>
                  <a:lnTo>
                    <a:pt x="1771" y="9441"/>
                  </a:lnTo>
                  <a:lnTo>
                    <a:pt x="7229" y="1180"/>
                  </a:lnTo>
                  <a:lnTo>
                    <a:pt x="553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5" name="Google Shape;5825;p49"/>
            <p:cNvSpPr/>
            <p:nvPr/>
          </p:nvSpPr>
          <p:spPr>
            <a:xfrm>
              <a:off x="4433250" y="1235700"/>
              <a:ext cx="186250" cy="243425"/>
            </a:xfrm>
            <a:custGeom>
              <a:avLst/>
              <a:gdLst/>
              <a:ahLst/>
              <a:cxnLst/>
              <a:rect l="l" t="t" r="r" b="b"/>
              <a:pathLst>
                <a:path w="7450" h="9737" extrusionOk="0">
                  <a:moveTo>
                    <a:pt x="5606" y="370"/>
                  </a:moveTo>
                  <a:lnTo>
                    <a:pt x="7081" y="1328"/>
                  </a:lnTo>
                  <a:lnTo>
                    <a:pt x="1770" y="9368"/>
                  </a:lnTo>
                  <a:lnTo>
                    <a:pt x="295" y="8409"/>
                  </a:lnTo>
                  <a:lnTo>
                    <a:pt x="5606" y="370"/>
                  </a:lnTo>
                  <a:close/>
                  <a:moveTo>
                    <a:pt x="5532" y="1"/>
                  </a:moveTo>
                  <a:lnTo>
                    <a:pt x="5458" y="75"/>
                  </a:lnTo>
                  <a:lnTo>
                    <a:pt x="0" y="8336"/>
                  </a:lnTo>
                  <a:lnTo>
                    <a:pt x="0" y="8483"/>
                  </a:lnTo>
                  <a:lnTo>
                    <a:pt x="0" y="8557"/>
                  </a:lnTo>
                  <a:lnTo>
                    <a:pt x="1770" y="9663"/>
                  </a:lnTo>
                  <a:lnTo>
                    <a:pt x="1844" y="9737"/>
                  </a:lnTo>
                  <a:lnTo>
                    <a:pt x="1918" y="9663"/>
                  </a:lnTo>
                  <a:lnTo>
                    <a:pt x="7450" y="1402"/>
                  </a:lnTo>
                  <a:lnTo>
                    <a:pt x="7450" y="1255"/>
                  </a:lnTo>
                  <a:lnTo>
                    <a:pt x="7376" y="1181"/>
                  </a:lnTo>
                  <a:lnTo>
                    <a:pt x="5679" y="75"/>
                  </a:lnTo>
                  <a:lnTo>
                    <a:pt x="567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6" name="Google Shape;5826;p49"/>
            <p:cNvSpPr/>
            <p:nvPr/>
          </p:nvSpPr>
          <p:spPr>
            <a:xfrm>
              <a:off x="4387150" y="1318675"/>
              <a:ext cx="191775" cy="212100"/>
            </a:xfrm>
            <a:custGeom>
              <a:avLst/>
              <a:gdLst/>
              <a:ahLst/>
              <a:cxnLst/>
              <a:rect l="l" t="t" r="r" b="b"/>
              <a:pathLst>
                <a:path w="7671" h="8484" extrusionOk="0">
                  <a:moveTo>
                    <a:pt x="3983" y="1"/>
                  </a:moveTo>
                  <a:lnTo>
                    <a:pt x="74" y="5828"/>
                  </a:lnTo>
                  <a:lnTo>
                    <a:pt x="0" y="5975"/>
                  </a:lnTo>
                  <a:lnTo>
                    <a:pt x="0" y="6197"/>
                  </a:lnTo>
                  <a:lnTo>
                    <a:pt x="74" y="6344"/>
                  </a:lnTo>
                  <a:lnTo>
                    <a:pt x="221" y="6492"/>
                  </a:lnTo>
                  <a:lnTo>
                    <a:pt x="3098" y="8409"/>
                  </a:lnTo>
                  <a:lnTo>
                    <a:pt x="3245" y="8483"/>
                  </a:lnTo>
                  <a:lnTo>
                    <a:pt x="3467" y="8483"/>
                  </a:lnTo>
                  <a:lnTo>
                    <a:pt x="3614" y="8409"/>
                  </a:lnTo>
                  <a:lnTo>
                    <a:pt x="3762" y="8262"/>
                  </a:lnTo>
                  <a:lnTo>
                    <a:pt x="7671" y="2435"/>
                  </a:lnTo>
                  <a:lnTo>
                    <a:pt x="3983"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7" name="Google Shape;5827;p49"/>
            <p:cNvSpPr/>
            <p:nvPr/>
          </p:nvSpPr>
          <p:spPr>
            <a:xfrm>
              <a:off x="4383450" y="1315000"/>
              <a:ext cx="199175" cy="219450"/>
            </a:xfrm>
            <a:custGeom>
              <a:avLst/>
              <a:gdLst/>
              <a:ahLst/>
              <a:cxnLst/>
              <a:rect l="l" t="t" r="r" b="b"/>
              <a:pathLst>
                <a:path w="7967" h="8778" extrusionOk="0">
                  <a:moveTo>
                    <a:pt x="4131" y="295"/>
                  </a:moveTo>
                  <a:lnTo>
                    <a:pt x="7598" y="2582"/>
                  </a:lnTo>
                  <a:lnTo>
                    <a:pt x="3762" y="8335"/>
                  </a:lnTo>
                  <a:lnTo>
                    <a:pt x="3688" y="8409"/>
                  </a:lnTo>
                  <a:lnTo>
                    <a:pt x="3541" y="8483"/>
                  </a:lnTo>
                  <a:lnTo>
                    <a:pt x="3393" y="8483"/>
                  </a:lnTo>
                  <a:lnTo>
                    <a:pt x="3246" y="8409"/>
                  </a:lnTo>
                  <a:lnTo>
                    <a:pt x="443" y="6565"/>
                  </a:lnTo>
                  <a:lnTo>
                    <a:pt x="369" y="6417"/>
                  </a:lnTo>
                  <a:lnTo>
                    <a:pt x="296" y="6344"/>
                  </a:lnTo>
                  <a:lnTo>
                    <a:pt x="296" y="6196"/>
                  </a:lnTo>
                  <a:lnTo>
                    <a:pt x="369" y="6049"/>
                  </a:lnTo>
                  <a:lnTo>
                    <a:pt x="4131" y="295"/>
                  </a:lnTo>
                  <a:close/>
                  <a:moveTo>
                    <a:pt x="3984" y="0"/>
                  </a:moveTo>
                  <a:lnTo>
                    <a:pt x="148" y="5827"/>
                  </a:lnTo>
                  <a:lnTo>
                    <a:pt x="1" y="6122"/>
                  </a:lnTo>
                  <a:lnTo>
                    <a:pt x="1" y="6344"/>
                  </a:lnTo>
                  <a:lnTo>
                    <a:pt x="148" y="6565"/>
                  </a:lnTo>
                  <a:lnTo>
                    <a:pt x="296" y="6786"/>
                  </a:lnTo>
                  <a:lnTo>
                    <a:pt x="3098" y="8630"/>
                  </a:lnTo>
                  <a:lnTo>
                    <a:pt x="3320" y="8704"/>
                  </a:lnTo>
                  <a:lnTo>
                    <a:pt x="3467" y="8778"/>
                  </a:lnTo>
                  <a:lnTo>
                    <a:pt x="3836" y="8704"/>
                  </a:lnTo>
                  <a:lnTo>
                    <a:pt x="4057" y="8483"/>
                  </a:lnTo>
                  <a:lnTo>
                    <a:pt x="7893" y="2656"/>
                  </a:lnTo>
                  <a:lnTo>
                    <a:pt x="7966" y="2508"/>
                  </a:lnTo>
                  <a:lnTo>
                    <a:pt x="7893" y="2434"/>
                  </a:lnTo>
                  <a:lnTo>
                    <a:pt x="420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8" name="Google Shape;5828;p49"/>
            <p:cNvSpPr/>
            <p:nvPr/>
          </p:nvSpPr>
          <p:spPr>
            <a:xfrm>
              <a:off x="4514375" y="1196975"/>
              <a:ext cx="140175" cy="140175"/>
            </a:xfrm>
            <a:custGeom>
              <a:avLst/>
              <a:gdLst/>
              <a:ahLst/>
              <a:cxnLst/>
              <a:rect l="l" t="t" r="r" b="b"/>
              <a:pathLst>
                <a:path w="5607" h="5607" extrusionOk="0">
                  <a:moveTo>
                    <a:pt x="2803" y="1"/>
                  </a:moveTo>
                  <a:lnTo>
                    <a:pt x="2287" y="75"/>
                  </a:lnTo>
                  <a:lnTo>
                    <a:pt x="1771" y="222"/>
                  </a:lnTo>
                  <a:lnTo>
                    <a:pt x="1254" y="517"/>
                  </a:lnTo>
                  <a:lnTo>
                    <a:pt x="812" y="886"/>
                  </a:lnTo>
                  <a:lnTo>
                    <a:pt x="517" y="1255"/>
                  </a:lnTo>
                  <a:lnTo>
                    <a:pt x="222" y="1771"/>
                  </a:lnTo>
                  <a:lnTo>
                    <a:pt x="74" y="2287"/>
                  </a:lnTo>
                  <a:lnTo>
                    <a:pt x="0" y="2804"/>
                  </a:lnTo>
                  <a:lnTo>
                    <a:pt x="74" y="3394"/>
                  </a:lnTo>
                  <a:lnTo>
                    <a:pt x="222" y="3910"/>
                  </a:lnTo>
                  <a:lnTo>
                    <a:pt x="517" y="4426"/>
                  </a:lnTo>
                  <a:lnTo>
                    <a:pt x="812" y="4795"/>
                  </a:lnTo>
                  <a:lnTo>
                    <a:pt x="1254" y="5164"/>
                  </a:lnTo>
                  <a:lnTo>
                    <a:pt x="1771" y="5385"/>
                  </a:lnTo>
                  <a:lnTo>
                    <a:pt x="2287" y="5607"/>
                  </a:lnTo>
                  <a:lnTo>
                    <a:pt x="3393" y="5607"/>
                  </a:lnTo>
                  <a:lnTo>
                    <a:pt x="3910" y="5385"/>
                  </a:lnTo>
                  <a:lnTo>
                    <a:pt x="4426" y="5164"/>
                  </a:lnTo>
                  <a:lnTo>
                    <a:pt x="4795" y="4795"/>
                  </a:lnTo>
                  <a:lnTo>
                    <a:pt x="5164" y="4426"/>
                  </a:lnTo>
                  <a:lnTo>
                    <a:pt x="5385" y="3910"/>
                  </a:lnTo>
                  <a:lnTo>
                    <a:pt x="5606" y="3394"/>
                  </a:lnTo>
                  <a:lnTo>
                    <a:pt x="5606" y="2804"/>
                  </a:lnTo>
                  <a:lnTo>
                    <a:pt x="5606" y="2287"/>
                  </a:lnTo>
                  <a:lnTo>
                    <a:pt x="5385" y="1771"/>
                  </a:lnTo>
                  <a:lnTo>
                    <a:pt x="5164" y="1255"/>
                  </a:lnTo>
                  <a:lnTo>
                    <a:pt x="4795" y="886"/>
                  </a:lnTo>
                  <a:lnTo>
                    <a:pt x="4426" y="517"/>
                  </a:lnTo>
                  <a:lnTo>
                    <a:pt x="3910" y="222"/>
                  </a:lnTo>
                  <a:lnTo>
                    <a:pt x="3393" y="75"/>
                  </a:lnTo>
                  <a:lnTo>
                    <a:pt x="280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9" name="Google Shape;5829;p49"/>
            <p:cNvSpPr/>
            <p:nvPr/>
          </p:nvSpPr>
          <p:spPr>
            <a:xfrm>
              <a:off x="4510675" y="1193300"/>
              <a:ext cx="147550" cy="147550"/>
            </a:xfrm>
            <a:custGeom>
              <a:avLst/>
              <a:gdLst/>
              <a:ahLst/>
              <a:cxnLst/>
              <a:rect l="l" t="t" r="r" b="b"/>
              <a:pathLst>
                <a:path w="5902" h="5902" extrusionOk="0">
                  <a:moveTo>
                    <a:pt x="2951" y="295"/>
                  </a:moveTo>
                  <a:lnTo>
                    <a:pt x="3541" y="369"/>
                  </a:lnTo>
                  <a:lnTo>
                    <a:pt x="3984" y="517"/>
                  </a:lnTo>
                  <a:lnTo>
                    <a:pt x="4426" y="812"/>
                  </a:lnTo>
                  <a:lnTo>
                    <a:pt x="4869" y="1107"/>
                  </a:lnTo>
                  <a:lnTo>
                    <a:pt x="5164" y="1475"/>
                  </a:lnTo>
                  <a:lnTo>
                    <a:pt x="5459" y="1918"/>
                  </a:lnTo>
                  <a:lnTo>
                    <a:pt x="5607" y="2434"/>
                  </a:lnTo>
                  <a:lnTo>
                    <a:pt x="5607" y="2951"/>
                  </a:lnTo>
                  <a:lnTo>
                    <a:pt x="5607" y="3541"/>
                  </a:lnTo>
                  <a:lnTo>
                    <a:pt x="5459" y="3983"/>
                  </a:lnTo>
                  <a:lnTo>
                    <a:pt x="5164" y="4500"/>
                  </a:lnTo>
                  <a:lnTo>
                    <a:pt x="4869" y="4868"/>
                  </a:lnTo>
                  <a:lnTo>
                    <a:pt x="4426" y="5163"/>
                  </a:lnTo>
                  <a:lnTo>
                    <a:pt x="3984" y="5458"/>
                  </a:lnTo>
                  <a:lnTo>
                    <a:pt x="3541" y="5606"/>
                  </a:lnTo>
                  <a:lnTo>
                    <a:pt x="2435" y="5606"/>
                  </a:lnTo>
                  <a:lnTo>
                    <a:pt x="1919" y="5458"/>
                  </a:lnTo>
                  <a:lnTo>
                    <a:pt x="1476" y="5163"/>
                  </a:lnTo>
                  <a:lnTo>
                    <a:pt x="1107" y="4868"/>
                  </a:lnTo>
                  <a:lnTo>
                    <a:pt x="812" y="4500"/>
                  </a:lnTo>
                  <a:lnTo>
                    <a:pt x="517" y="3983"/>
                  </a:lnTo>
                  <a:lnTo>
                    <a:pt x="370" y="3541"/>
                  </a:lnTo>
                  <a:lnTo>
                    <a:pt x="296" y="2951"/>
                  </a:lnTo>
                  <a:lnTo>
                    <a:pt x="370" y="2434"/>
                  </a:lnTo>
                  <a:lnTo>
                    <a:pt x="517" y="1918"/>
                  </a:lnTo>
                  <a:lnTo>
                    <a:pt x="812" y="1475"/>
                  </a:lnTo>
                  <a:lnTo>
                    <a:pt x="1107" y="1107"/>
                  </a:lnTo>
                  <a:lnTo>
                    <a:pt x="1476" y="812"/>
                  </a:lnTo>
                  <a:lnTo>
                    <a:pt x="1919" y="517"/>
                  </a:lnTo>
                  <a:lnTo>
                    <a:pt x="2435" y="369"/>
                  </a:lnTo>
                  <a:lnTo>
                    <a:pt x="2951" y="295"/>
                  </a:lnTo>
                  <a:close/>
                  <a:moveTo>
                    <a:pt x="2951" y="0"/>
                  </a:moveTo>
                  <a:lnTo>
                    <a:pt x="2361" y="74"/>
                  </a:lnTo>
                  <a:lnTo>
                    <a:pt x="1845" y="295"/>
                  </a:lnTo>
                  <a:lnTo>
                    <a:pt x="1329" y="517"/>
                  </a:lnTo>
                  <a:lnTo>
                    <a:pt x="886" y="885"/>
                  </a:lnTo>
                  <a:lnTo>
                    <a:pt x="517" y="1328"/>
                  </a:lnTo>
                  <a:lnTo>
                    <a:pt x="296" y="1844"/>
                  </a:lnTo>
                  <a:lnTo>
                    <a:pt x="75" y="2361"/>
                  </a:lnTo>
                  <a:lnTo>
                    <a:pt x="1" y="2951"/>
                  </a:lnTo>
                  <a:lnTo>
                    <a:pt x="75" y="3614"/>
                  </a:lnTo>
                  <a:lnTo>
                    <a:pt x="296" y="4131"/>
                  </a:lnTo>
                  <a:lnTo>
                    <a:pt x="517" y="4647"/>
                  </a:lnTo>
                  <a:lnTo>
                    <a:pt x="886" y="5090"/>
                  </a:lnTo>
                  <a:lnTo>
                    <a:pt x="1329" y="5458"/>
                  </a:lnTo>
                  <a:lnTo>
                    <a:pt x="1845" y="5680"/>
                  </a:lnTo>
                  <a:lnTo>
                    <a:pt x="2361" y="5901"/>
                  </a:lnTo>
                  <a:lnTo>
                    <a:pt x="3541" y="5901"/>
                  </a:lnTo>
                  <a:lnTo>
                    <a:pt x="4131" y="5680"/>
                  </a:lnTo>
                  <a:lnTo>
                    <a:pt x="4648" y="5458"/>
                  </a:lnTo>
                  <a:lnTo>
                    <a:pt x="5090" y="5090"/>
                  </a:lnTo>
                  <a:lnTo>
                    <a:pt x="5459" y="4647"/>
                  </a:lnTo>
                  <a:lnTo>
                    <a:pt x="5680" y="4131"/>
                  </a:lnTo>
                  <a:lnTo>
                    <a:pt x="5902" y="3614"/>
                  </a:lnTo>
                  <a:lnTo>
                    <a:pt x="5902" y="2951"/>
                  </a:lnTo>
                  <a:lnTo>
                    <a:pt x="5902" y="2361"/>
                  </a:lnTo>
                  <a:lnTo>
                    <a:pt x="5680" y="1844"/>
                  </a:lnTo>
                  <a:lnTo>
                    <a:pt x="5459" y="1328"/>
                  </a:lnTo>
                  <a:lnTo>
                    <a:pt x="5090" y="885"/>
                  </a:lnTo>
                  <a:lnTo>
                    <a:pt x="4648" y="517"/>
                  </a:lnTo>
                  <a:lnTo>
                    <a:pt x="4131" y="295"/>
                  </a:lnTo>
                  <a:lnTo>
                    <a:pt x="3541" y="74"/>
                  </a:lnTo>
                  <a:lnTo>
                    <a:pt x="295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0" name="Google Shape;5830;p49"/>
            <p:cNvSpPr/>
            <p:nvPr/>
          </p:nvSpPr>
          <p:spPr>
            <a:xfrm>
              <a:off x="4551250" y="1233850"/>
              <a:ext cx="66400" cy="66425"/>
            </a:xfrm>
            <a:custGeom>
              <a:avLst/>
              <a:gdLst/>
              <a:ahLst/>
              <a:cxnLst/>
              <a:rect l="l" t="t" r="r" b="b"/>
              <a:pathLst>
                <a:path w="2656" h="2657" extrusionOk="0">
                  <a:moveTo>
                    <a:pt x="1328" y="1"/>
                  </a:moveTo>
                  <a:lnTo>
                    <a:pt x="1107" y="75"/>
                  </a:lnTo>
                  <a:lnTo>
                    <a:pt x="812" y="149"/>
                  </a:lnTo>
                  <a:lnTo>
                    <a:pt x="591" y="296"/>
                  </a:lnTo>
                  <a:lnTo>
                    <a:pt x="443" y="444"/>
                  </a:lnTo>
                  <a:lnTo>
                    <a:pt x="222" y="591"/>
                  </a:lnTo>
                  <a:lnTo>
                    <a:pt x="148" y="812"/>
                  </a:lnTo>
                  <a:lnTo>
                    <a:pt x="74" y="1107"/>
                  </a:lnTo>
                  <a:lnTo>
                    <a:pt x="1" y="1329"/>
                  </a:lnTo>
                  <a:lnTo>
                    <a:pt x="74" y="1624"/>
                  </a:lnTo>
                  <a:lnTo>
                    <a:pt x="148" y="1845"/>
                  </a:lnTo>
                  <a:lnTo>
                    <a:pt x="222" y="2140"/>
                  </a:lnTo>
                  <a:lnTo>
                    <a:pt x="443" y="2288"/>
                  </a:lnTo>
                  <a:lnTo>
                    <a:pt x="591" y="2435"/>
                  </a:lnTo>
                  <a:lnTo>
                    <a:pt x="812" y="2583"/>
                  </a:lnTo>
                  <a:lnTo>
                    <a:pt x="1107" y="2656"/>
                  </a:lnTo>
                  <a:lnTo>
                    <a:pt x="1623" y="2656"/>
                  </a:lnTo>
                  <a:lnTo>
                    <a:pt x="1845" y="2583"/>
                  </a:lnTo>
                  <a:lnTo>
                    <a:pt x="2066" y="2435"/>
                  </a:lnTo>
                  <a:lnTo>
                    <a:pt x="2287" y="2288"/>
                  </a:lnTo>
                  <a:lnTo>
                    <a:pt x="2435" y="2140"/>
                  </a:lnTo>
                  <a:lnTo>
                    <a:pt x="2582" y="1845"/>
                  </a:lnTo>
                  <a:lnTo>
                    <a:pt x="2656" y="1624"/>
                  </a:lnTo>
                  <a:lnTo>
                    <a:pt x="2656" y="1329"/>
                  </a:lnTo>
                  <a:lnTo>
                    <a:pt x="2656" y="1107"/>
                  </a:lnTo>
                  <a:lnTo>
                    <a:pt x="2582" y="812"/>
                  </a:lnTo>
                  <a:lnTo>
                    <a:pt x="2435" y="591"/>
                  </a:lnTo>
                  <a:lnTo>
                    <a:pt x="2287" y="444"/>
                  </a:lnTo>
                  <a:lnTo>
                    <a:pt x="2066" y="296"/>
                  </a:lnTo>
                  <a:lnTo>
                    <a:pt x="1845" y="149"/>
                  </a:lnTo>
                  <a:lnTo>
                    <a:pt x="1623" y="75"/>
                  </a:lnTo>
                  <a:lnTo>
                    <a:pt x="1328"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1" name="Google Shape;5831;p49"/>
            <p:cNvSpPr/>
            <p:nvPr/>
          </p:nvSpPr>
          <p:spPr>
            <a:xfrm>
              <a:off x="4547575" y="1230175"/>
              <a:ext cx="73775" cy="73775"/>
            </a:xfrm>
            <a:custGeom>
              <a:avLst/>
              <a:gdLst/>
              <a:ahLst/>
              <a:cxnLst/>
              <a:rect l="l" t="t" r="r" b="b"/>
              <a:pathLst>
                <a:path w="2951" h="2951" extrusionOk="0">
                  <a:moveTo>
                    <a:pt x="1475" y="296"/>
                  </a:moveTo>
                  <a:lnTo>
                    <a:pt x="1770" y="369"/>
                  </a:lnTo>
                  <a:lnTo>
                    <a:pt x="1992" y="443"/>
                  </a:lnTo>
                  <a:lnTo>
                    <a:pt x="2360" y="664"/>
                  </a:lnTo>
                  <a:lnTo>
                    <a:pt x="2582" y="1033"/>
                  </a:lnTo>
                  <a:lnTo>
                    <a:pt x="2655" y="1254"/>
                  </a:lnTo>
                  <a:lnTo>
                    <a:pt x="2655" y="1476"/>
                  </a:lnTo>
                  <a:lnTo>
                    <a:pt x="2655" y="1771"/>
                  </a:lnTo>
                  <a:lnTo>
                    <a:pt x="2582" y="1992"/>
                  </a:lnTo>
                  <a:lnTo>
                    <a:pt x="2360" y="2361"/>
                  </a:lnTo>
                  <a:lnTo>
                    <a:pt x="1992" y="2582"/>
                  </a:lnTo>
                  <a:lnTo>
                    <a:pt x="1770" y="2656"/>
                  </a:lnTo>
                  <a:lnTo>
                    <a:pt x="1254" y="2656"/>
                  </a:lnTo>
                  <a:lnTo>
                    <a:pt x="1033" y="2582"/>
                  </a:lnTo>
                  <a:lnTo>
                    <a:pt x="664" y="2361"/>
                  </a:lnTo>
                  <a:lnTo>
                    <a:pt x="443" y="1992"/>
                  </a:lnTo>
                  <a:lnTo>
                    <a:pt x="369" y="1771"/>
                  </a:lnTo>
                  <a:lnTo>
                    <a:pt x="295" y="1476"/>
                  </a:lnTo>
                  <a:lnTo>
                    <a:pt x="369" y="1254"/>
                  </a:lnTo>
                  <a:lnTo>
                    <a:pt x="443" y="1033"/>
                  </a:lnTo>
                  <a:lnTo>
                    <a:pt x="664" y="664"/>
                  </a:lnTo>
                  <a:lnTo>
                    <a:pt x="1033" y="443"/>
                  </a:lnTo>
                  <a:lnTo>
                    <a:pt x="1254" y="369"/>
                  </a:lnTo>
                  <a:lnTo>
                    <a:pt x="1475" y="296"/>
                  </a:lnTo>
                  <a:close/>
                  <a:moveTo>
                    <a:pt x="1475" y="0"/>
                  </a:moveTo>
                  <a:lnTo>
                    <a:pt x="1180" y="74"/>
                  </a:lnTo>
                  <a:lnTo>
                    <a:pt x="959" y="148"/>
                  </a:lnTo>
                  <a:lnTo>
                    <a:pt x="664" y="296"/>
                  </a:lnTo>
                  <a:lnTo>
                    <a:pt x="443" y="443"/>
                  </a:lnTo>
                  <a:lnTo>
                    <a:pt x="295" y="664"/>
                  </a:lnTo>
                  <a:lnTo>
                    <a:pt x="148" y="959"/>
                  </a:lnTo>
                  <a:lnTo>
                    <a:pt x="74" y="1181"/>
                  </a:lnTo>
                  <a:lnTo>
                    <a:pt x="0" y="1476"/>
                  </a:lnTo>
                  <a:lnTo>
                    <a:pt x="74" y="1844"/>
                  </a:lnTo>
                  <a:lnTo>
                    <a:pt x="148" y="2066"/>
                  </a:lnTo>
                  <a:lnTo>
                    <a:pt x="295" y="2361"/>
                  </a:lnTo>
                  <a:lnTo>
                    <a:pt x="443" y="2582"/>
                  </a:lnTo>
                  <a:lnTo>
                    <a:pt x="664" y="2730"/>
                  </a:lnTo>
                  <a:lnTo>
                    <a:pt x="959" y="2877"/>
                  </a:lnTo>
                  <a:lnTo>
                    <a:pt x="1180" y="2951"/>
                  </a:lnTo>
                  <a:lnTo>
                    <a:pt x="1770" y="2951"/>
                  </a:lnTo>
                  <a:lnTo>
                    <a:pt x="2065" y="2877"/>
                  </a:lnTo>
                  <a:lnTo>
                    <a:pt x="2360" y="2730"/>
                  </a:lnTo>
                  <a:lnTo>
                    <a:pt x="2582" y="2582"/>
                  </a:lnTo>
                  <a:lnTo>
                    <a:pt x="2729" y="2361"/>
                  </a:lnTo>
                  <a:lnTo>
                    <a:pt x="2877" y="2066"/>
                  </a:lnTo>
                  <a:lnTo>
                    <a:pt x="2950" y="1844"/>
                  </a:lnTo>
                  <a:lnTo>
                    <a:pt x="2950" y="1476"/>
                  </a:lnTo>
                  <a:lnTo>
                    <a:pt x="2950" y="1181"/>
                  </a:lnTo>
                  <a:lnTo>
                    <a:pt x="2877" y="959"/>
                  </a:lnTo>
                  <a:lnTo>
                    <a:pt x="2729" y="664"/>
                  </a:lnTo>
                  <a:lnTo>
                    <a:pt x="2582" y="443"/>
                  </a:lnTo>
                  <a:lnTo>
                    <a:pt x="2360" y="296"/>
                  </a:lnTo>
                  <a:lnTo>
                    <a:pt x="2065" y="148"/>
                  </a:lnTo>
                  <a:lnTo>
                    <a:pt x="1770" y="74"/>
                  </a:lnTo>
                  <a:lnTo>
                    <a:pt x="147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2" name="Google Shape;5832;p49"/>
            <p:cNvSpPr/>
            <p:nvPr/>
          </p:nvSpPr>
          <p:spPr>
            <a:xfrm>
              <a:off x="4835225" y="1196975"/>
              <a:ext cx="140175" cy="140175"/>
            </a:xfrm>
            <a:custGeom>
              <a:avLst/>
              <a:gdLst/>
              <a:ahLst/>
              <a:cxnLst/>
              <a:rect l="l" t="t" r="r" b="b"/>
              <a:pathLst>
                <a:path w="5607" h="5607" extrusionOk="0">
                  <a:moveTo>
                    <a:pt x="2803" y="1"/>
                  </a:moveTo>
                  <a:lnTo>
                    <a:pt x="2213" y="75"/>
                  </a:lnTo>
                  <a:lnTo>
                    <a:pt x="1697" y="222"/>
                  </a:lnTo>
                  <a:lnTo>
                    <a:pt x="1181" y="517"/>
                  </a:lnTo>
                  <a:lnTo>
                    <a:pt x="812" y="886"/>
                  </a:lnTo>
                  <a:lnTo>
                    <a:pt x="443" y="1255"/>
                  </a:lnTo>
                  <a:lnTo>
                    <a:pt x="222" y="1771"/>
                  </a:lnTo>
                  <a:lnTo>
                    <a:pt x="0" y="2287"/>
                  </a:lnTo>
                  <a:lnTo>
                    <a:pt x="0" y="2804"/>
                  </a:lnTo>
                  <a:lnTo>
                    <a:pt x="0" y="3394"/>
                  </a:lnTo>
                  <a:lnTo>
                    <a:pt x="222" y="3910"/>
                  </a:lnTo>
                  <a:lnTo>
                    <a:pt x="443" y="4426"/>
                  </a:lnTo>
                  <a:lnTo>
                    <a:pt x="812" y="4795"/>
                  </a:lnTo>
                  <a:lnTo>
                    <a:pt x="1181" y="5164"/>
                  </a:lnTo>
                  <a:lnTo>
                    <a:pt x="1697" y="5385"/>
                  </a:lnTo>
                  <a:lnTo>
                    <a:pt x="2213" y="5607"/>
                  </a:lnTo>
                  <a:lnTo>
                    <a:pt x="3320" y="5607"/>
                  </a:lnTo>
                  <a:lnTo>
                    <a:pt x="3836" y="5385"/>
                  </a:lnTo>
                  <a:lnTo>
                    <a:pt x="4352" y="5164"/>
                  </a:lnTo>
                  <a:lnTo>
                    <a:pt x="4795" y="4795"/>
                  </a:lnTo>
                  <a:lnTo>
                    <a:pt x="5090" y="4426"/>
                  </a:lnTo>
                  <a:lnTo>
                    <a:pt x="5385" y="3910"/>
                  </a:lnTo>
                  <a:lnTo>
                    <a:pt x="5532" y="3394"/>
                  </a:lnTo>
                  <a:lnTo>
                    <a:pt x="5606" y="2804"/>
                  </a:lnTo>
                  <a:lnTo>
                    <a:pt x="5532" y="2287"/>
                  </a:lnTo>
                  <a:lnTo>
                    <a:pt x="5385" y="1771"/>
                  </a:lnTo>
                  <a:lnTo>
                    <a:pt x="5090" y="1255"/>
                  </a:lnTo>
                  <a:lnTo>
                    <a:pt x="4795" y="886"/>
                  </a:lnTo>
                  <a:lnTo>
                    <a:pt x="4352" y="517"/>
                  </a:lnTo>
                  <a:lnTo>
                    <a:pt x="3836" y="222"/>
                  </a:lnTo>
                  <a:lnTo>
                    <a:pt x="3320" y="75"/>
                  </a:lnTo>
                  <a:lnTo>
                    <a:pt x="280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3" name="Google Shape;5833;p49"/>
            <p:cNvSpPr/>
            <p:nvPr/>
          </p:nvSpPr>
          <p:spPr>
            <a:xfrm>
              <a:off x="4831525" y="1193300"/>
              <a:ext cx="147550" cy="147550"/>
            </a:xfrm>
            <a:custGeom>
              <a:avLst/>
              <a:gdLst/>
              <a:ahLst/>
              <a:cxnLst/>
              <a:rect l="l" t="t" r="r" b="b"/>
              <a:pathLst>
                <a:path w="5902" h="5902" extrusionOk="0">
                  <a:moveTo>
                    <a:pt x="2951" y="295"/>
                  </a:moveTo>
                  <a:lnTo>
                    <a:pt x="3468" y="369"/>
                  </a:lnTo>
                  <a:lnTo>
                    <a:pt x="3984" y="517"/>
                  </a:lnTo>
                  <a:lnTo>
                    <a:pt x="4426" y="812"/>
                  </a:lnTo>
                  <a:lnTo>
                    <a:pt x="4795" y="1107"/>
                  </a:lnTo>
                  <a:lnTo>
                    <a:pt x="5164" y="1475"/>
                  </a:lnTo>
                  <a:lnTo>
                    <a:pt x="5385" y="1918"/>
                  </a:lnTo>
                  <a:lnTo>
                    <a:pt x="5533" y="2434"/>
                  </a:lnTo>
                  <a:lnTo>
                    <a:pt x="5607" y="2951"/>
                  </a:lnTo>
                  <a:lnTo>
                    <a:pt x="5533" y="3541"/>
                  </a:lnTo>
                  <a:lnTo>
                    <a:pt x="5385" y="3983"/>
                  </a:lnTo>
                  <a:lnTo>
                    <a:pt x="5164" y="4500"/>
                  </a:lnTo>
                  <a:lnTo>
                    <a:pt x="4795" y="4868"/>
                  </a:lnTo>
                  <a:lnTo>
                    <a:pt x="4426" y="5163"/>
                  </a:lnTo>
                  <a:lnTo>
                    <a:pt x="3984" y="5458"/>
                  </a:lnTo>
                  <a:lnTo>
                    <a:pt x="3468" y="5606"/>
                  </a:lnTo>
                  <a:lnTo>
                    <a:pt x="2361" y="5606"/>
                  </a:lnTo>
                  <a:lnTo>
                    <a:pt x="1919" y="5458"/>
                  </a:lnTo>
                  <a:lnTo>
                    <a:pt x="1476" y="5163"/>
                  </a:lnTo>
                  <a:lnTo>
                    <a:pt x="1034" y="4868"/>
                  </a:lnTo>
                  <a:lnTo>
                    <a:pt x="739" y="4500"/>
                  </a:lnTo>
                  <a:lnTo>
                    <a:pt x="517" y="3983"/>
                  </a:lnTo>
                  <a:lnTo>
                    <a:pt x="296" y="3541"/>
                  </a:lnTo>
                  <a:lnTo>
                    <a:pt x="296" y="2951"/>
                  </a:lnTo>
                  <a:lnTo>
                    <a:pt x="296" y="2434"/>
                  </a:lnTo>
                  <a:lnTo>
                    <a:pt x="517" y="1918"/>
                  </a:lnTo>
                  <a:lnTo>
                    <a:pt x="739" y="1475"/>
                  </a:lnTo>
                  <a:lnTo>
                    <a:pt x="1034" y="1107"/>
                  </a:lnTo>
                  <a:lnTo>
                    <a:pt x="1476" y="812"/>
                  </a:lnTo>
                  <a:lnTo>
                    <a:pt x="1919" y="517"/>
                  </a:lnTo>
                  <a:lnTo>
                    <a:pt x="2361" y="369"/>
                  </a:lnTo>
                  <a:lnTo>
                    <a:pt x="2951" y="295"/>
                  </a:lnTo>
                  <a:close/>
                  <a:moveTo>
                    <a:pt x="2951" y="0"/>
                  </a:moveTo>
                  <a:lnTo>
                    <a:pt x="2361" y="74"/>
                  </a:lnTo>
                  <a:lnTo>
                    <a:pt x="1771" y="295"/>
                  </a:lnTo>
                  <a:lnTo>
                    <a:pt x="1255" y="517"/>
                  </a:lnTo>
                  <a:lnTo>
                    <a:pt x="812" y="885"/>
                  </a:lnTo>
                  <a:lnTo>
                    <a:pt x="517" y="1328"/>
                  </a:lnTo>
                  <a:lnTo>
                    <a:pt x="222" y="1844"/>
                  </a:lnTo>
                  <a:lnTo>
                    <a:pt x="1" y="2361"/>
                  </a:lnTo>
                  <a:lnTo>
                    <a:pt x="1" y="2951"/>
                  </a:lnTo>
                  <a:lnTo>
                    <a:pt x="1" y="3614"/>
                  </a:lnTo>
                  <a:lnTo>
                    <a:pt x="222" y="4131"/>
                  </a:lnTo>
                  <a:lnTo>
                    <a:pt x="517" y="4647"/>
                  </a:lnTo>
                  <a:lnTo>
                    <a:pt x="812" y="5090"/>
                  </a:lnTo>
                  <a:lnTo>
                    <a:pt x="1255" y="5458"/>
                  </a:lnTo>
                  <a:lnTo>
                    <a:pt x="1771" y="5680"/>
                  </a:lnTo>
                  <a:lnTo>
                    <a:pt x="2361" y="5901"/>
                  </a:lnTo>
                  <a:lnTo>
                    <a:pt x="3541" y="5901"/>
                  </a:lnTo>
                  <a:lnTo>
                    <a:pt x="4058" y="5680"/>
                  </a:lnTo>
                  <a:lnTo>
                    <a:pt x="4574" y="5458"/>
                  </a:lnTo>
                  <a:lnTo>
                    <a:pt x="5017" y="5090"/>
                  </a:lnTo>
                  <a:lnTo>
                    <a:pt x="5385" y="4647"/>
                  </a:lnTo>
                  <a:lnTo>
                    <a:pt x="5680" y="4131"/>
                  </a:lnTo>
                  <a:lnTo>
                    <a:pt x="5828" y="3614"/>
                  </a:lnTo>
                  <a:lnTo>
                    <a:pt x="5902" y="2951"/>
                  </a:lnTo>
                  <a:lnTo>
                    <a:pt x="5828" y="2361"/>
                  </a:lnTo>
                  <a:lnTo>
                    <a:pt x="5680" y="1844"/>
                  </a:lnTo>
                  <a:lnTo>
                    <a:pt x="5385" y="1328"/>
                  </a:lnTo>
                  <a:lnTo>
                    <a:pt x="5017" y="885"/>
                  </a:lnTo>
                  <a:lnTo>
                    <a:pt x="4574" y="517"/>
                  </a:lnTo>
                  <a:lnTo>
                    <a:pt x="4058" y="295"/>
                  </a:lnTo>
                  <a:lnTo>
                    <a:pt x="3541" y="74"/>
                  </a:lnTo>
                  <a:lnTo>
                    <a:pt x="295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4" name="Google Shape;5834;p49"/>
            <p:cNvSpPr/>
            <p:nvPr/>
          </p:nvSpPr>
          <p:spPr>
            <a:xfrm>
              <a:off x="4872100" y="1233850"/>
              <a:ext cx="66400" cy="66425"/>
            </a:xfrm>
            <a:custGeom>
              <a:avLst/>
              <a:gdLst/>
              <a:ahLst/>
              <a:cxnLst/>
              <a:rect l="l" t="t" r="r" b="b"/>
              <a:pathLst>
                <a:path w="2656" h="2657" extrusionOk="0">
                  <a:moveTo>
                    <a:pt x="1328" y="1"/>
                  </a:moveTo>
                  <a:lnTo>
                    <a:pt x="1033" y="75"/>
                  </a:lnTo>
                  <a:lnTo>
                    <a:pt x="812" y="149"/>
                  </a:lnTo>
                  <a:lnTo>
                    <a:pt x="591" y="296"/>
                  </a:lnTo>
                  <a:lnTo>
                    <a:pt x="369" y="444"/>
                  </a:lnTo>
                  <a:lnTo>
                    <a:pt x="222" y="591"/>
                  </a:lnTo>
                  <a:lnTo>
                    <a:pt x="74" y="812"/>
                  </a:lnTo>
                  <a:lnTo>
                    <a:pt x="1" y="1107"/>
                  </a:lnTo>
                  <a:lnTo>
                    <a:pt x="1" y="1329"/>
                  </a:lnTo>
                  <a:lnTo>
                    <a:pt x="1" y="1624"/>
                  </a:lnTo>
                  <a:lnTo>
                    <a:pt x="74" y="1845"/>
                  </a:lnTo>
                  <a:lnTo>
                    <a:pt x="222" y="2140"/>
                  </a:lnTo>
                  <a:lnTo>
                    <a:pt x="369" y="2288"/>
                  </a:lnTo>
                  <a:lnTo>
                    <a:pt x="591" y="2435"/>
                  </a:lnTo>
                  <a:lnTo>
                    <a:pt x="812" y="2583"/>
                  </a:lnTo>
                  <a:lnTo>
                    <a:pt x="1033" y="2656"/>
                  </a:lnTo>
                  <a:lnTo>
                    <a:pt x="1550" y="2656"/>
                  </a:lnTo>
                  <a:lnTo>
                    <a:pt x="1845" y="2583"/>
                  </a:lnTo>
                  <a:lnTo>
                    <a:pt x="2066" y="2435"/>
                  </a:lnTo>
                  <a:lnTo>
                    <a:pt x="2213" y="2288"/>
                  </a:lnTo>
                  <a:lnTo>
                    <a:pt x="2435" y="2140"/>
                  </a:lnTo>
                  <a:lnTo>
                    <a:pt x="2508" y="1845"/>
                  </a:lnTo>
                  <a:lnTo>
                    <a:pt x="2582" y="1624"/>
                  </a:lnTo>
                  <a:lnTo>
                    <a:pt x="2656" y="1329"/>
                  </a:lnTo>
                  <a:lnTo>
                    <a:pt x="2582" y="1107"/>
                  </a:lnTo>
                  <a:lnTo>
                    <a:pt x="2508" y="812"/>
                  </a:lnTo>
                  <a:lnTo>
                    <a:pt x="2435" y="591"/>
                  </a:lnTo>
                  <a:lnTo>
                    <a:pt x="2213" y="444"/>
                  </a:lnTo>
                  <a:lnTo>
                    <a:pt x="2066" y="296"/>
                  </a:lnTo>
                  <a:lnTo>
                    <a:pt x="1845" y="149"/>
                  </a:lnTo>
                  <a:lnTo>
                    <a:pt x="1550" y="75"/>
                  </a:lnTo>
                  <a:lnTo>
                    <a:pt x="1328"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5" name="Google Shape;5835;p49"/>
            <p:cNvSpPr/>
            <p:nvPr/>
          </p:nvSpPr>
          <p:spPr>
            <a:xfrm>
              <a:off x="4868425" y="1230175"/>
              <a:ext cx="73775" cy="73775"/>
            </a:xfrm>
            <a:custGeom>
              <a:avLst/>
              <a:gdLst/>
              <a:ahLst/>
              <a:cxnLst/>
              <a:rect l="l" t="t" r="r" b="b"/>
              <a:pathLst>
                <a:path w="2951" h="2951" extrusionOk="0">
                  <a:moveTo>
                    <a:pt x="1475" y="296"/>
                  </a:moveTo>
                  <a:lnTo>
                    <a:pt x="1697" y="369"/>
                  </a:lnTo>
                  <a:lnTo>
                    <a:pt x="1918" y="443"/>
                  </a:lnTo>
                  <a:lnTo>
                    <a:pt x="2287" y="664"/>
                  </a:lnTo>
                  <a:lnTo>
                    <a:pt x="2508" y="1033"/>
                  </a:lnTo>
                  <a:lnTo>
                    <a:pt x="2582" y="1254"/>
                  </a:lnTo>
                  <a:lnTo>
                    <a:pt x="2655" y="1476"/>
                  </a:lnTo>
                  <a:lnTo>
                    <a:pt x="2582" y="1771"/>
                  </a:lnTo>
                  <a:lnTo>
                    <a:pt x="2508" y="1992"/>
                  </a:lnTo>
                  <a:lnTo>
                    <a:pt x="2287" y="2361"/>
                  </a:lnTo>
                  <a:lnTo>
                    <a:pt x="1918" y="2582"/>
                  </a:lnTo>
                  <a:lnTo>
                    <a:pt x="1697" y="2656"/>
                  </a:lnTo>
                  <a:lnTo>
                    <a:pt x="1180" y="2656"/>
                  </a:lnTo>
                  <a:lnTo>
                    <a:pt x="959" y="2582"/>
                  </a:lnTo>
                  <a:lnTo>
                    <a:pt x="590" y="2361"/>
                  </a:lnTo>
                  <a:lnTo>
                    <a:pt x="369" y="1992"/>
                  </a:lnTo>
                  <a:lnTo>
                    <a:pt x="295" y="1771"/>
                  </a:lnTo>
                  <a:lnTo>
                    <a:pt x="295" y="1476"/>
                  </a:lnTo>
                  <a:lnTo>
                    <a:pt x="295" y="1254"/>
                  </a:lnTo>
                  <a:lnTo>
                    <a:pt x="369" y="1033"/>
                  </a:lnTo>
                  <a:lnTo>
                    <a:pt x="590" y="664"/>
                  </a:lnTo>
                  <a:lnTo>
                    <a:pt x="959" y="443"/>
                  </a:lnTo>
                  <a:lnTo>
                    <a:pt x="1180" y="369"/>
                  </a:lnTo>
                  <a:lnTo>
                    <a:pt x="1475" y="296"/>
                  </a:lnTo>
                  <a:close/>
                  <a:moveTo>
                    <a:pt x="1475" y="0"/>
                  </a:moveTo>
                  <a:lnTo>
                    <a:pt x="1180" y="74"/>
                  </a:lnTo>
                  <a:lnTo>
                    <a:pt x="885" y="148"/>
                  </a:lnTo>
                  <a:lnTo>
                    <a:pt x="590" y="296"/>
                  </a:lnTo>
                  <a:lnTo>
                    <a:pt x="443" y="443"/>
                  </a:lnTo>
                  <a:lnTo>
                    <a:pt x="221" y="664"/>
                  </a:lnTo>
                  <a:lnTo>
                    <a:pt x="74" y="959"/>
                  </a:lnTo>
                  <a:lnTo>
                    <a:pt x="0" y="1181"/>
                  </a:lnTo>
                  <a:lnTo>
                    <a:pt x="0" y="1476"/>
                  </a:lnTo>
                  <a:lnTo>
                    <a:pt x="0" y="1844"/>
                  </a:lnTo>
                  <a:lnTo>
                    <a:pt x="74" y="2066"/>
                  </a:lnTo>
                  <a:lnTo>
                    <a:pt x="221" y="2361"/>
                  </a:lnTo>
                  <a:lnTo>
                    <a:pt x="443" y="2582"/>
                  </a:lnTo>
                  <a:lnTo>
                    <a:pt x="590" y="2730"/>
                  </a:lnTo>
                  <a:lnTo>
                    <a:pt x="885" y="2877"/>
                  </a:lnTo>
                  <a:lnTo>
                    <a:pt x="1180" y="2951"/>
                  </a:lnTo>
                  <a:lnTo>
                    <a:pt x="1770" y="2951"/>
                  </a:lnTo>
                  <a:lnTo>
                    <a:pt x="1992" y="2877"/>
                  </a:lnTo>
                  <a:lnTo>
                    <a:pt x="2287" y="2730"/>
                  </a:lnTo>
                  <a:lnTo>
                    <a:pt x="2508" y="2582"/>
                  </a:lnTo>
                  <a:lnTo>
                    <a:pt x="2655" y="2361"/>
                  </a:lnTo>
                  <a:lnTo>
                    <a:pt x="2803" y="2066"/>
                  </a:lnTo>
                  <a:lnTo>
                    <a:pt x="2877" y="1844"/>
                  </a:lnTo>
                  <a:lnTo>
                    <a:pt x="2950" y="1476"/>
                  </a:lnTo>
                  <a:lnTo>
                    <a:pt x="2877" y="1181"/>
                  </a:lnTo>
                  <a:lnTo>
                    <a:pt x="2803" y="959"/>
                  </a:lnTo>
                  <a:lnTo>
                    <a:pt x="2655" y="664"/>
                  </a:lnTo>
                  <a:lnTo>
                    <a:pt x="2508" y="443"/>
                  </a:lnTo>
                  <a:lnTo>
                    <a:pt x="2287" y="296"/>
                  </a:lnTo>
                  <a:lnTo>
                    <a:pt x="1992" y="148"/>
                  </a:lnTo>
                  <a:lnTo>
                    <a:pt x="1770" y="74"/>
                  </a:lnTo>
                  <a:lnTo>
                    <a:pt x="147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6" name="Google Shape;5836;p49"/>
            <p:cNvSpPr/>
            <p:nvPr/>
          </p:nvSpPr>
          <p:spPr>
            <a:xfrm>
              <a:off x="4733800" y="1560250"/>
              <a:ext cx="140175" cy="140175"/>
            </a:xfrm>
            <a:custGeom>
              <a:avLst/>
              <a:gdLst/>
              <a:ahLst/>
              <a:cxnLst/>
              <a:rect l="l" t="t" r="r" b="b"/>
              <a:pathLst>
                <a:path w="5607" h="5607" extrusionOk="0">
                  <a:moveTo>
                    <a:pt x="2804" y="0"/>
                  </a:moveTo>
                  <a:lnTo>
                    <a:pt x="2213" y="74"/>
                  </a:lnTo>
                  <a:lnTo>
                    <a:pt x="1697" y="222"/>
                  </a:lnTo>
                  <a:lnTo>
                    <a:pt x="1181" y="517"/>
                  </a:lnTo>
                  <a:lnTo>
                    <a:pt x="812" y="812"/>
                  </a:lnTo>
                  <a:lnTo>
                    <a:pt x="443" y="1254"/>
                  </a:lnTo>
                  <a:lnTo>
                    <a:pt x="222" y="1771"/>
                  </a:lnTo>
                  <a:lnTo>
                    <a:pt x="1" y="2287"/>
                  </a:lnTo>
                  <a:lnTo>
                    <a:pt x="1" y="2803"/>
                  </a:lnTo>
                  <a:lnTo>
                    <a:pt x="1" y="3393"/>
                  </a:lnTo>
                  <a:lnTo>
                    <a:pt x="222" y="3910"/>
                  </a:lnTo>
                  <a:lnTo>
                    <a:pt x="443" y="4426"/>
                  </a:lnTo>
                  <a:lnTo>
                    <a:pt x="812" y="4795"/>
                  </a:lnTo>
                  <a:lnTo>
                    <a:pt x="1181" y="5164"/>
                  </a:lnTo>
                  <a:lnTo>
                    <a:pt x="1697" y="5385"/>
                  </a:lnTo>
                  <a:lnTo>
                    <a:pt x="2213" y="5606"/>
                  </a:lnTo>
                  <a:lnTo>
                    <a:pt x="3320" y="5606"/>
                  </a:lnTo>
                  <a:lnTo>
                    <a:pt x="3836" y="5385"/>
                  </a:lnTo>
                  <a:lnTo>
                    <a:pt x="4352" y="5164"/>
                  </a:lnTo>
                  <a:lnTo>
                    <a:pt x="4795" y="4795"/>
                  </a:lnTo>
                  <a:lnTo>
                    <a:pt x="5090" y="4426"/>
                  </a:lnTo>
                  <a:lnTo>
                    <a:pt x="5385" y="3910"/>
                  </a:lnTo>
                  <a:lnTo>
                    <a:pt x="5533" y="3393"/>
                  </a:lnTo>
                  <a:lnTo>
                    <a:pt x="5606" y="2803"/>
                  </a:lnTo>
                  <a:lnTo>
                    <a:pt x="5533" y="2287"/>
                  </a:lnTo>
                  <a:lnTo>
                    <a:pt x="5385" y="1771"/>
                  </a:lnTo>
                  <a:lnTo>
                    <a:pt x="5090" y="1254"/>
                  </a:lnTo>
                  <a:lnTo>
                    <a:pt x="4795" y="812"/>
                  </a:lnTo>
                  <a:lnTo>
                    <a:pt x="4352" y="517"/>
                  </a:lnTo>
                  <a:lnTo>
                    <a:pt x="3836" y="222"/>
                  </a:lnTo>
                  <a:lnTo>
                    <a:pt x="3320" y="74"/>
                  </a:lnTo>
                  <a:lnTo>
                    <a:pt x="280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7" name="Google Shape;5837;p49"/>
            <p:cNvSpPr/>
            <p:nvPr/>
          </p:nvSpPr>
          <p:spPr>
            <a:xfrm>
              <a:off x="4730125" y="1556550"/>
              <a:ext cx="147525" cy="147550"/>
            </a:xfrm>
            <a:custGeom>
              <a:avLst/>
              <a:gdLst/>
              <a:ahLst/>
              <a:cxnLst/>
              <a:rect l="l" t="t" r="r" b="b"/>
              <a:pathLst>
                <a:path w="5901" h="5902" extrusionOk="0">
                  <a:moveTo>
                    <a:pt x="2951" y="296"/>
                  </a:moveTo>
                  <a:lnTo>
                    <a:pt x="3467" y="370"/>
                  </a:lnTo>
                  <a:lnTo>
                    <a:pt x="3983" y="517"/>
                  </a:lnTo>
                  <a:lnTo>
                    <a:pt x="4426" y="812"/>
                  </a:lnTo>
                  <a:lnTo>
                    <a:pt x="4795" y="1107"/>
                  </a:lnTo>
                  <a:lnTo>
                    <a:pt x="5090" y="1476"/>
                  </a:lnTo>
                  <a:lnTo>
                    <a:pt x="5385" y="1919"/>
                  </a:lnTo>
                  <a:lnTo>
                    <a:pt x="5532" y="2435"/>
                  </a:lnTo>
                  <a:lnTo>
                    <a:pt x="5606" y="2951"/>
                  </a:lnTo>
                  <a:lnTo>
                    <a:pt x="5532" y="3541"/>
                  </a:lnTo>
                  <a:lnTo>
                    <a:pt x="5385" y="3984"/>
                  </a:lnTo>
                  <a:lnTo>
                    <a:pt x="5090" y="4426"/>
                  </a:lnTo>
                  <a:lnTo>
                    <a:pt x="4795" y="4869"/>
                  </a:lnTo>
                  <a:lnTo>
                    <a:pt x="4426" y="5164"/>
                  </a:lnTo>
                  <a:lnTo>
                    <a:pt x="3983" y="5459"/>
                  </a:lnTo>
                  <a:lnTo>
                    <a:pt x="3467" y="5607"/>
                  </a:lnTo>
                  <a:lnTo>
                    <a:pt x="2360" y="5607"/>
                  </a:lnTo>
                  <a:lnTo>
                    <a:pt x="1918" y="5459"/>
                  </a:lnTo>
                  <a:lnTo>
                    <a:pt x="1475" y="5164"/>
                  </a:lnTo>
                  <a:lnTo>
                    <a:pt x="1033" y="4869"/>
                  </a:lnTo>
                  <a:lnTo>
                    <a:pt x="738" y="4426"/>
                  </a:lnTo>
                  <a:lnTo>
                    <a:pt x="443" y="3984"/>
                  </a:lnTo>
                  <a:lnTo>
                    <a:pt x="295" y="3541"/>
                  </a:lnTo>
                  <a:lnTo>
                    <a:pt x="295" y="2951"/>
                  </a:lnTo>
                  <a:lnTo>
                    <a:pt x="295" y="2435"/>
                  </a:lnTo>
                  <a:lnTo>
                    <a:pt x="443" y="1919"/>
                  </a:lnTo>
                  <a:lnTo>
                    <a:pt x="738" y="1476"/>
                  </a:lnTo>
                  <a:lnTo>
                    <a:pt x="1033" y="1107"/>
                  </a:lnTo>
                  <a:lnTo>
                    <a:pt x="1475" y="812"/>
                  </a:lnTo>
                  <a:lnTo>
                    <a:pt x="1918" y="517"/>
                  </a:lnTo>
                  <a:lnTo>
                    <a:pt x="2360" y="370"/>
                  </a:lnTo>
                  <a:lnTo>
                    <a:pt x="2951" y="296"/>
                  </a:lnTo>
                  <a:close/>
                  <a:moveTo>
                    <a:pt x="2951" y="1"/>
                  </a:moveTo>
                  <a:lnTo>
                    <a:pt x="2360" y="75"/>
                  </a:lnTo>
                  <a:lnTo>
                    <a:pt x="1770" y="296"/>
                  </a:lnTo>
                  <a:lnTo>
                    <a:pt x="1254" y="517"/>
                  </a:lnTo>
                  <a:lnTo>
                    <a:pt x="812" y="886"/>
                  </a:lnTo>
                  <a:lnTo>
                    <a:pt x="443" y="1329"/>
                  </a:lnTo>
                  <a:lnTo>
                    <a:pt x="221" y="1845"/>
                  </a:lnTo>
                  <a:lnTo>
                    <a:pt x="0" y="2361"/>
                  </a:lnTo>
                  <a:lnTo>
                    <a:pt x="0" y="2951"/>
                  </a:lnTo>
                  <a:lnTo>
                    <a:pt x="0" y="3541"/>
                  </a:lnTo>
                  <a:lnTo>
                    <a:pt x="221" y="4131"/>
                  </a:lnTo>
                  <a:lnTo>
                    <a:pt x="443" y="4648"/>
                  </a:lnTo>
                  <a:lnTo>
                    <a:pt x="812" y="5090"/>
                  </a:lnTo>
                  <a:lnTo>
                    <a:pt x="1254" y="5459"/>
                  </a:lnTo>
                  <a:lnTo>
                    <a:pt x="1770" y="5680"/>
                  </a:lnTo>
                  <a:lnTo>
                    <a:pt x="2360" y="5902"/>
                  </a:lnTo>
                  <a:lnTo>
                    <a:pt x="3541" y="5902"/>
                  </a:lnTo>
                  <a:lnTo>
                    <a:pt x="4057" y="5680"/>
                  </a:lnTo>
                  <a:lnTo>
                    <a:pt x="4573" y="5459"/>
                  </a:lnTo>
                  <a:lnTo>
                    <a:pt x="5016" y="5090"/>
                  </a:lnTo>
                  <a:lnTo>
                    <a:pt x="5385" y="4648"/>
                  </a:lnTo>
                  <a:lnTo>
                    <a:pt x="5606" y="4131"/>
                  </a:lnTo>
                  <a:lnTo>
                    <a:pt x="5827" y="3541"/>
                  </a:lnTo>
                  <a:lnTo>
                    <a:pt x="5901" y="2951"/>
                  </a:lnTo>
                  <a:lnTo>
                    <a:pt x="5827" y="2361"/>
                  </a:lnTo>
                  <a:lnTo>
                    <a:pt x="5606" y="1845"/>
                  </a:lnTo>
                  <a:lnTo>
                    <a:pt x="5385" y="1329"/>
                  </a:lnTo>
                  <a:lnTo>
                    <a:pt x="5016" y="886"/>
                  </a:lnTo>
                  <a:lnTo>
                    <a:pt x="4573" y="517"/>
                  </a:lnTo>
                  <a:lnTo>
                    <a:pt x="4057" y="296"/>
                  </a:lnTo>
                  <a:lnTo>
                    <a:pt x="3541" y="75"/>
                  </a:lnTo>
                  <a:lnTo>
                    <a:pt x="295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8" name="Google Shape;5838;p49"/>
            <p:cNvSpPr/>
            <p:nvPr/>
          </p:nvSpPr>
          <p:spPr>
            <a:xfrm>
              <a:off x="4770675" y="1597125"/>
              <a:ext cx="66425" cy="66400"/>
            </a:xfrm>
            <a:custGeom>
              <a:avLst/>
              <a:gdLst/>
              <a:ahLst/>
              <a:cxnLst/>
              <a:rect l="l" t="t" r="r" b="b"/>
              <a:pathLst>
                <a:path w="2657" h="2656" extrusionOk="0">
                  <a:moveTo>
                    <a:pt x="1329" y="1"/>
                  </a:moveTo>
                  <a:lnTo>
                    <a:pt x="1034" y="74"/>
                  </a:lnTo>
                  <a:lnTo>
                    <a:pt x="812" y="148"/>
                  </a:lnTo>
                  <a:lnTo>
                    <a:pt x="591" y="222"/>
                  </a:lnTo>
                  <a:lnTo>
                    <a:pt x="370" y="443"/>
                  </a:lnTo>
                  <a:lnTo>
                    <a:pt x="222" y="591"/>
                  </a:lnTo>
                  <a:lnTo>
                    <a:pt x="75" y="812"/>
                  </a:lnTo>
                  <a:lnTo>
                    <a:pt x="1" y="1107"/>
                  </a:lnTo>
                  <a:lnTo>
                    <a:pt x="1" y="1328"/>
                  </a:lnTo>
                  <a:lnTo>
                    <a:pt x="1" y="1623"/>
                  </a:lnTo>
                  <a:lnTo>
                    <a:pt x="75" y="1845"/>
                  </a:lnTo>
                  <a:lnTo>
                    <a:pt x="222" y="2066"/>
                  </a:lnTo>
                  <a:lnTo>
                    <a:pt x="370" y="2287"/>
                  </a:lnTo>
                  <a:lnTo>
                    <a:pt x="591" y="2435"/>
                  </a:lnTo>
                  <a:lnTo>
                    <a:pt x="812" y="2582"/>
                  </a:lnTo>
                  <a:lnTo>
                    <a:pt x="1034" y="2656"/>
                  </a:lnTo>
                  <a:lnTo>
                    <a:pt x="1550" y="2656"/>
                  </a:lnTo>
                  <a:lnTo>
                    <a:pt x="1845" y="2582"/>
                  </a:lnTo>
                  <a:lnTo>
                    <a:pt x="2066" y="2435"/>
                  </a:lnTo>
                  <a:lnTo>
                    <a:pt x="2214" y="2287"/>
                  </a:lnTo>
                  <a:lnTo>
                    <a:pt x="2435" y="2066"/>
                  </a:lnTo>
                  <a:lnTo>
                    <a:pt x="2509" y="1845"/>
                  </a:lnTo>
                  <a:lnTo>
                    <a:pt x="2582" y="1623"/>
                  </a:lnTo>
                  <a:lnTo>
                    <a:pt x="2656" y="1328"/>
                  </a:lnTo>
                  <a:lnTo>
                    <a:pt x="2582" y="1107"/>
                  </a:lnTo>
                  <a:lnTo>
                    <a:pt x="2509" y="812"/>
                  </a:lnTo>
                  <a:lnTo>
                    <a:pt x="2435" y="591"/>
                  </a:lnTo>
                  <a:lnTo>
                    <a:pt x="2214" y="443"/>
                  </a:lnTo>
                  <a:lnTo>
                    <a:pt x="2066" y="222"/>
                  </a:lnTo>
                  <a:lnTo>
                    <a:pt x="1845" y="148"/>
                  </a:lnTo>
                  <a:lnTo>
                    <a:pt x="1550" y="74"/>
                  </a:lnTo>
                  <a:lnTo>
                    <a:pt x="132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9" name="Google Shape;5839;p49"/>
            <p:cNvSpPr/>
            <p:nvPr/>
          </p:nvSpPr>
          <p:spPr>
            <a:xfrm>
              <a:off x="4767000" y="1593450"/>
              <a:ext cx="73775" cy="73775"/>
            </a:xfrm>
            <a:custGeom>
              <a:avLst/>
              <a:gdLst/>
              <a:ahLst/>
              <a:cxnLst/>
              <a:rect l="l" t="t" r="r" b="b"/>
              <a:pathLst>
                <a:path w="2951" h="2951" extrusionOk="0">
                  <a:moveTo>
                    <a:pt x="1476" y="295"/>
                  </a:moveTo>
                  <a:lnTo>
                    <a:pt x="1697" y="369"/>
                  </a:lnTo>
                  <a:lnTo>
                    <a:pt x="1918" y="443"/>
                  </a:lnTo>
                  <a:lnTo>
                    <a:pt x="2287" y="664"/>
                  </a:lnTo>
                  <a:lnTo>
                    <a:pt x="2508" y="1033"/>
                  </a:lnTo>
                  <a:lnTo>
                    <a:pt x="2582" y="1254"/>
                  </a:lnTo>
                  <a:lnTo>
                    <a:pt x="2656" y="1475"/>
                  </a:lnTo>
                  <a:lnTo>
                    <a:pt x="2582" y="1770"/>
                  </a:lnTo>
                  <a:lnTo>
                    <a:pt x="2508" y="1992"/>
                  </a:lnTo>
                  <a:lnTo>
                    <a:pt x="2287" y="2360"/>
                  </a:lnTo>
                  <a:lnTo>
                    <a:pt x="1918" y="2582"/>
                  </a:lnTo>
                  <a:lnTo>
                    <a:pt x="1697" y="2655"/>
                  </a:lnTo>
                  <a:lnTo>
                    <a:pt x="1181" y="2655"/>
                  </a:lnTo>
                  <a:lnTo>
                    <a:pt x="959" y="2582"/>
                  </a:lnTo>
                  <a:lnTo>
                    <a:pt x="590" y="2360"/>
                  </a:lnTo>
                  <a:lnTo>
                    <a:pt x="369" y="1992"/>
                  </a:lnTo>
                  <a:lnTo>
                    <a:pt x="295" y="1770"/>
                  </a:lnTo>
                  <a:lnTo>
                    <a:pt x="295" y="1475"/>
                  </a:lnTo>
                  <a:lnTo>
                    <a:pt x="295" y="1254"/>
                  </a:lnTo>
                  <a:lnTo>
                    <a:pt x="369" y="1033"/>
                  </a:lnTo>
                  <a:lnTo>
                    <a:pt x="590" y="664"/>
                  </a:lnTo>
                  <a:lnTo>
                    <a:pt x="959" y="443"/>
                  </a:lnTo>
                  <a:lnTo>
                    <a:pt x="1181" y="369"/>
                  </a:lnTo>
                  <a:lnTo>
                    <a:pt x="1476" y="295"/>
                  </a:lnTo>
                  <a:close/>
                  <a:moveTo>
                    <a:pt x="1476" y="0"/>
                  </a:moveTo>
                  <a:lnTo>
                    <a:pt x="1181" y="74"/>
                  </a:lnTo>
                  <a:lnTo>
                    <a:pt x="885" y="148"/>
                  </a:lnTo>
                  <a:lnTo>
                    <a:pt x="590" y="295"/>
                  </a:lnTo>
                  <a:lnTo>
                    <a:pt x="369" y="443"/>
                  </a:lnTo>
                  <a:lnTo>
                    <a:pt x="222" y="664"/>
                  </a:lnTo>
                  <a:lnTo>
                    <a:pt x="74" y="959"/>
                  </a:lnTo>
                  <a:lnTo>
                    <a:pt x="0" y="1180"/>
                  </a:lnTo>
                  <a:lnTo>
                    <a:pt x="0" y="1475"/>
                  </a:lnTo>
                  <a:lnTo>
                    <a:pt x="0" y="1770"/>
                  </a:lnTo>
                  <a:lnTo>
                    <a:pt x="74" y="2065"/>
                  </a:lnTo>
                  <a:lnTo>
                    <a:pt x="222" y="2360"/>
                  </a:lnTo>
                  <a:lnTo>
                    <a:pt x="369" y="2582"/>
                  </a:lnTo>
                  <a:lnTo>
                    <a:pt x="590" y="2729"/>
                  </a:lnTo>
                  <a:lnTo>
                    <a:pt x="885" y="2877"/>
                  </a:lnTo>
                  <a:lnTo>
                    <a:pt x="1181" y="2950"/>
                  </a:lnTo>
                  <a:lnTo>
                    <a:pt x="1771" y="2950"/>
                  </a:lnTo>
                  <a:lnTo>
                    <a:pt x="1992" y="2877"/>
                  </a:lnTo>
                  <a:lnTo>
                    <a:pt x="2287" y="2729"/>
                  </a:lnTo>
                  <a:lnTo>
                    <a:pt x="2508" y="2582"/>
                  </a:lnTo>
                  <a:lnTo>
                    <a:pt x="2656" y="2360"/>
                  </a:lnTo>
                  <a:lnTo>
                    <a:pt x="2803" y="2065"/>
                  </a:lnTo>
                  <a:lnTo>
                    <a:pt x="2877" y="1770"/>
                  </a:lnTo>
                  <a:lnTo>
                    <a:pt x="2951" y="1475"/>
                  </a:lnTo>
                  <a:lnTo>
                    <a:pt x="2877" y="1180"/>
                  </a:lnTo>
                  <a:lnTo>
                    <a:pt x="2803" y="959"/>
                  </a:lnTo>
                  <a:lnTo>
                    <a:pt x="2656" y="664"/>
                  </a:lnTo>
                  <a:lnTo>
                    <a:pt x="2508" y="443"/>
                  </a:lnTo>
                  <a:lnTo>
                    <a:pt x="2287" y="295"/>
                  </a:lnTo>
                  <a:lnTo>
                    <a:pt x="1992" y="148"/>
                  </a:lnTo>
                  <a:lnTo>
                    <a:pt x="1771" y="74"/>
                  </a:lnTo>
                  <a:lnTo>
                    <a:pt x="147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0" name="Google Shape;5840;p49"/>
            <p:cNvSpPr/>
            <p:nvPr/>
          </p:nvSpPr>
          <p:spPr>
            <a:xfrm>
              <a:off x="4348425" y="1514150"/>
              <a:ext cx="18450" cy="42425"/>
            </a:xfrm>
            <a:custGeom>
              <a:avLst/>
              <a:gdLst/>
              <a:ahLst/>
              <a:cxnLst/>
              <a:rect l="l" t="t" r="r" b="b"/>
              <a:pathLst>
                <a:path w="738" h="1697" extrusionOk="0">
                  <a:moveTo>
                    <a:pt x="148" y="0"/>
                  </a:moveTo>
                  <a:lnTo>
                    <a:pt x="74" y="74"/>
                  </a:lnTo>
                  <a:lnTo>
                    <a:pt x="0" y="222"/>
                  </a:lnTo>
                  <a:lnTo>
                    <a:pt x="443" y="1623"/>
                  </a:lnTo>
                  <a:lnTo>
                    <a:pt x="516" y="1697"/>
                  </a:lnTo>
                  <a:lnTo>
                    <a:pt x="664" y="1697"/>
                  </a:lnTo>
                  <a:lnTo>
                    <a:pt x="738" y="1623"/>
                  </a:lnTo>
                  <a:lnTo>
                    <a:pt x="738" y="1549"/>
                  </a:lnTo>
                  <a:lnTo>
                    <a:pt x="295" y="148"/>
                  </a:lnTo>
                  <a:lnTo>
                    <a:pt x="221"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1" name="Google Shape;5841;p49"/>
            <p:cNvSpPr/>
            <p:nvPr/>
          </p:nvSpPr>
          <p:spPr>
            <a:xfrm>
              <a:off x="4309700" y="1539975"/>
              <a:ext cx="38750" cy="29525"/>
            </a:xfrm>
            <a:custGeom>
              <a:avLst/>
              <a:gdLst/>
              <a:ahLst/>
              <a:cxnLst/>
              <a:rect l="l" t="t" r="r" b="b"/>
              <a:pathLst>
                <a:path w="1550" h="1181" extrusionOk="0">
                  <a:moveTo>
                    <a:pt x="148" y="0"/>
                  </a:moveTo>
                  <a:lnTo>
                    <a:pt x="0" y="74"/>
                  </a:lnTo>
                  <a:lnTo>
                    <a:pt x="0" y="221"/>
                  </a:lnTo>
                  <a:lnTo>
                    <a:pt x="74" y="295"/>
                  </a:lnTo>
                  <a:lnTo>
                    <a:pt x="1254" y="1180"/>
                  </a:lnTo>
                  <a:lnTo>
                    <a:pt x="1475" y="1180"/>
                  </a:lnTo>
                  <a:lnTo>
                    <a:pt x="1549" y="1033"/>
                  </a:lnTo>
                  <a:lnTo>
                    <a:pt x="1475" y="959"/>
                  </a:lnTo>
                  <a:lnTo>
                    <a:pt x="221"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2" name="Google Shape;5842;p49"/>
            <p:cNvSpPr/>
            <p:nvPr/>
          </p:nvSpPr>
          <p:spPr>
            <a:xfrm>
              <a:off x="4403725" y="1584225"/>
              <a:ext cx="44300" cy="9250"/>
            </a:xfrm>
            <a:custGeom>
              <a:avLst/>
              <a:gdLst/>
              <a:ahLst/>
              <a:cxnLst/>
              <a:rect l="l" t="t" r="r" b="b"/>
              <a:pathLst>
                <a:path w="1772" h="370" extrusionOk="0">
                  <a:moveTo>
                    <a:pt x="148" y="0"/>
                  </a:moveTo>
                  <a:lnTo>
                    <a:pt x="75" y="74"/>
                  </a:lnTo>
                  <a:lnTo>
                    <a:pt x="1" y="148"/>
                  </a:lnTo>
                  <a:lnTo>
                    <a:pt x="75" y="295"/>
                  </a:lnTo>
                  <a:lnTo>
                    <a:pt x="148" y="295"/>
                  </a:lnTo>
                  <a:lnTo>
                    <a:pt x="1624" y="369"/>
                  </a:lnTo>
                  <a:lnTo>
                    <a:pt x="1771" y="369"/>
                  </a:lnTo>
                  <a:lnTo>
                    <a:pt x="1771" y="295"/>
                  </a:lnTo>
                  <a:lnTo>
                    <a:pt x="1771" y="148"/>
                  </a:lnTo>
                  <a:lnTo>
                    <a:pt x="1624"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3" name="Google Shape;5843;p49"/>
            <p:cNvSpPr/>
            <p:nvPr/>
          </p:nvSpPr>
          <p:spPr>
            <a:xfrm>
              <a:off x="4383450" y="1600825"/>
              <a:ext cx="29525" cy="49800"/>
            </a:xfrm>
            <a:custGeom>
              <a:avLst/>
              <a:gdLst/>
              <a:ahLst/>
              <a:cxnLst/>
              <a:rect l="l" t="t" r="r" b="b"/>
              <a:pathLst>
                <a:path w="1181" h="1992" extrusionOk="0">
                  <a:moveTo>
                    <a:pt x="74" y="0"/>
                  </a:moveTo>
                  <a:lnTo>
                    <a:pt x="1" y="74"/>
                  </a:lnTo>
                  <a:lnTo>
                    <a:pt x="1" y="148"/>
                  </a:lnTo>
                  <a:lnTo>
                    <a:pt x="886" y="1918"/>
                  </a:lnTo>
                  <a:lnTo>
                    <a:pt x="959" y="1992"/>
                  </a:lnTo>
                  <a:lnTo>
                    <a:pt x="1107" y="1992"/>
                  </a:lnTo>
                  <a:lnTo>
                    <a:pt x="1181" y="1918"/>
                  </a:lnTo>
                  <a:lnTo>
                    <a:pt x="1181" y="1770"/>
                  </a:lnTo>
                  <a:lnTo>
                    <a:pt x="296" y="74"/>
                  </a:lnTo>
                  <a:lnTo>
                    <a:pt x="22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4" name="Google Shape;5844;p49"/>
            <p:cNvSpPr/>
            <p:nvPr/>
          </p:nvSpPr>
          <p:spPr>
            <a:xfrm>
              <a:off x="4416650" y="1608200"/>
              <a:ext cx="22150" cy="16600"/>
            </a:xfrm>
            <a:custGeom>
              <a:avLst/>
              <a:gdLst/>
              <a:ahLst/>
              <a:cxnLst/>
              <a:rect l="l" t="t" r="r" b="b"/>
              <a:pathLst>
                <a:path w="886" h="664" extrusionOk="0">
                  <a:moveTo>
                    <a:pt x="148" y="0"/>
                  </a:moveTo>
                  <a:lnTo>
                    <a:pt x="0" y="74"/>
                  </a:lnTo>
                  <a:lnTo>
                    <a:pt x="0" y="221"/>
                  </a:lnTo>
                  <a:lnTo>
                    <a:pt x="74" y="295"/>
                  </a:lnTo>
                  <a:lnTo>
                    <a:pt x="664" y="664"/>
                  </a:lnTo>
                  <a:lnTo>
                    <a:pt x="738" y="664"/>
                  </a:lnTo>
                  <a:lnTo>
                    <a:pt x="885" y="590"/>
                  </a:lnTo>
                  <a:lnTo>
                    <a:pt x="885" y="516"/>
                  </a:lnTo>
                  <a:lnTo>
                    <a:pt x="812" y="369"/>
                  </a:lnTo>
                  <a:lnTo>
                    <a:pt x="221" y="74"/>
                  </a:lnTo>
                  <a:lnTo>
                    <a:pt x="14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5" name="Google Shape;5845;p49"/>
            <p:cNvSpPr/>
            <p:nvPr/>
          </p:nvSpPr>
          <p:spPr>
            <a:xfrm>
              <a:off x="4123450" y="315550"/>
              <a:ext cx="42425" cy="433375"/>
            </a:xfrm>
            <a:custGeom>
              <a:avLst/>
              <a:gdLst/>
              <a:ahLst/>
              <a:cxnLst/>
              <a:rect l="l" t="t" r="r" b="b"/>
              <a:pathLst>
                <a:path w="1697" h="17335" extrusionOk="0">
                  <a:moveTo>
                    <a:pt x="74" y="1"/>
                  </a:moveTo>
                  <a:lnTo>
                    <a:pt x="1" y="148"/>
                  </a:lnTo>
                  <a:lnTo>
                    <a:pt x="1" y="17187"/>
                  </a:lnTo>
                  <a:lnTo>
                    <a:pt x="74" y="17261"/>
                  </a:lnTo>
                  <a:lnTo>
                    <a:pt x="148" y="17334"/>
                  </a:lnTo>
                  <a:lnTo>
                    <a:pt x="1549" y="17334"/>
                  </a:lnTo>
                  <a:lnTo>
                    <a:pt x="1623" y="17261"/>
                  </a:lnTo>
                  <a:lnTo>
                    <a:pt x="1697" y="17187"/>
                  </a:lnTo>
                  <a:lnTo>
                    <a:pt x="1697" y="222"/>
                  </a:lnTo>
                  <a:lnTo>
                    <a:pt x="1623" y="75"/>
                  </a:lnTo>
                  <a:lnTo>
                    <a:pt x="1402" y="75"/>
                  </a:lnTo>
                  <a:lnTo>
                    <a:pt x="1402" y="222"/>
                  </a:lnTo>
                  <a:lnTo>
                    <a:pt x="1402" y="17039"/>
                  </a:lnTo>
                  <a:lnTo>
                    <a:pt x="296" y="17039"/>
                  </a:lnTo>
                  <a:lnTo>
                    <a:pt x="296" y="148"/>
                  </a:lnTo>
                  <a:lnTo>
                    <a:pt x="296"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6" name="Google Shape;5846;p49"/>
            <p:cNvSpPr/>
            <p:nvPr/>
          </p:nvSpPr>
          <p:spPr>
            <a:xfrm>
              <a:off x="3987000" y="1257825"/>
              <a:ext cx="29525" cy="160450"/>
            </a:xfrm>
            <a:custGeom>
              <a:avLst/>
              <a:gdLst/>
              <a:ahLst/>
              <a:cxnLst/>
              <a:rect l="l" t="t" r="r" b="b"/>
              <a:pathLst>
                <a:path w="1181" h="6418" extrusionOk="0">
                  <a:moveTo>
                    <a:pt x="590" y="1"/>
                  </a:moveTo>
                  <a:lnTo>
                    <a:pt x="369" y="75"/>
                  </a:lnTo>
                  <a:lnTo>
                    <a:pt x="148" y="222"/>
                  </a:lnTo>
                  <a:lnTo>
                    <a:pt x="74" y="370"/>
                  </a:lnTo>
                  <a:lnTo>
                    <a:pt x="0" y="591"/>
                  </a:lnTo>
                  <a:lnTo>
                    <a:pt x="0" y="5828"/>
                  </a:lnTo>
                  <a:lnTo>
                    <a:pt x="74" y="6049"/>
                  </a:lnTo>
                  <a:lnTo>
                    <a:pt x="148" y="6270"/>
                  </a:lnTo>
                  <a:lnTo>
                    <a:pt x="369" y="6344"/>
                  </a:lnTo>
                  <a:lnTo>
                    <a:pt x="590" y="6418"/>
                  </a:lnTo>
                  <a:lnTo>
                    <a:pt x="812" y="6344"/>
                  </a:lnTo>
                  <a:lnTo>
                    <a:pt x="1033" y="6270"/>
                  </a:lnTo>
                  <a:lnTo>
                    <a:pt x="1107" y="6049"/>
                  </a:lnTo>
                  <a:lnTo>
                    <a:pt x="1181" y="5828"/>
                  </a:lnTo>
                  <a:lnTo>
                    <a:pt x="1181" y="591"/>
                  </a:lnTo>
                  <a:lnTo>
                    <a:pt x="1107" y="370"/>
                  </a:lnTo>
                  <a:lnTo>
                    <a:pt x="1033" y="222"/>
                  </a:lnTo>
                  <a:lnTo>
                    <a:pt x="812" y="75"/>
                  </a:lnTo>
                  <a:lnTo>
                    <a:pt x="59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7" name="Google Shape;5847;p49"/>
            <p:cNvSpPr/>
            <p:nvPr/>
          </p:nvSpPr>
          <p:spPr>
            <a:xfrm>
              <a:off x="3990675" y="1167475"/>
              <a:ext cx="167825" cy="116200"/>
            </a:xfrm>
            <a:custGeom>
              <a:avLst/>
              <a:gdLst/>
              <a:ahLst/>
              <a:cxnLst/>
              <a:rect l="l" t="t" r="r" b="b"/>
              <a:pathLst>
                <a:path w="6713" h="4648" extrusionOk="0">
                  <a:moveTo>
                    <a:pt x="6049" y="1"/>
                  </a:moveTo>
                  <a:lnTo>
                    <a:pt x="5828" y="74"/>
                  </a:lnTo>
                  <a:lnTo>
                    <a:pt x="296" y="3615"/>
                  </a:lnTo>
                  <a:lnTo>
                    <a:pt x="75" y="3836"/>
                  </a:lnTo>
                  <a:lnTo>
                    <a:pt x="1" y="4131"/>
                  </a:lnTo>
                  <a:lnTo>
                    <a:pt x="75" y="4352"/>
                  </a:lnTo>
                  <a:lnTo>
                    <a:pt x="148" y="4500"/>
                  </a:lnTo>
                  <a:lnTo>
                    <a:pt x="370" y="4647"/>
                  </a:lnTo>
                  <a:lnTo>
                    <a:pt x="591" y="4647"/>
                  </a:lnTo>
                  <a:lnTo>
                    <a:pt x="886" y="4574"/>
                  </a:lnTo>
                  <a:lnTo>
                    <a:pt x="6492" y="1107"/>
                  </a:lnTo>
                  <a:lnTo>
                    <a:pt x="6639" y="960"/>
                  </a:lnTo>
                  <a:lnTo>
                    <a:pt x="6713" y="738"/>
                  </a:lnTo>
                  <a:lnTo>
                    <a:pt x="6713" y="517"/>
                  </a:lnTo>
                  <a:lnTo>
                    <a:pt x="6639" y="296"/>
                  </a:lnTo>
                  <a:lnTo>
                    <a:pt x="6492" y="148"/>
                  </a:lnTo>
                  <a:lnTo>
                    <a:pt x="627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8" name="Google Shape;5848;p49"/>
            <p:cNvSpPr/>
            <p:nvPr/>
          </p:nvSpPr>
          <p:spPr>
            <a:xfrm>
              <a:off x="3974100" y="1244925"/>
              <a:ext cx="55325" cy="55350"/>
            </a:xfrm>
            <a:custGeom>
              <a:avLst/>
              <a:gdLst/>
              <a:ahLst/>
              <a:cxnLst/>
              <a:rect l="l" t="t" r="r" b="b"/>
              <a:pathLst>
                <a:path w="2213" h="2214" extrusionOk="0">
                  <a:moveTo>
                    <a:pt x="885" y="1"/>
                  </a:moveTo>
                  <a:lnTo>
                    <a:pt x="664" y="74"/>
                  </a:lnTo>
                  <a:lnTo>
                    <a:pt x="295" y="369"/>
                  </a:lnTo>
                  <a:lnTo>
                    <a:pt x="74" y="664"/>
                  </a:lnTo>
                  <a:lnTo>
                    <a:pt x="0" y="886"/>
                  </a:lnTo>
                  <a:lnTo>
                    <a:pt x="0" y="1107"/>
                  </a:lnTo>
                  <a:lnTo>
                    <a:pt x="0" y="1328"/>
                  </a:lnTo>
                  <a:lnTo>
                    <a:pt x="74" y="1549"/>
                  </a:lnTo>
                  <a:lnTo>
                    <a:pt x="295" y="1918"/>
                  </a:lnTo>
                  <a:lnTo>
                    <a:pt x="664" y="2140"/>
                  </a:lnTo>
                  <a:lnTo>
                    <a:pt x="885" y="2213"/>
                  </a:lnTo>
                  <a:lnTo>
                    <a:pt x="1328" y="2213"/>
                  </a:lnTo>
                  <a:lnTo>
                    <a:pt x="1549" y="2140"/>
                  </a:lnTo>
                  <a:lnTo>
                    <a:pt x="1918" y="1918"/>
                  </a:lnTo>
                  <a:lnTo>
                    <a:pt x="2139" y="1549"/>
                  </a:lnTo>
                  <a:lnTo>
                    <a:pt x="2213" y="1328"/>
                  </a:lnTo>
                  <a:lnTo>
                    <a:pt x="2213" y="1107"/>
                  </a:lnTo>
                  <a:lnTo>
                    <a:pt x="2213" y="886"/>
                  </a:lnTo>
                  <a:lnTo>
                    <a:pt x="2139" y="664"/>
                  </a:lnTo>
                  <a:lnTo>
                    <a:pt x="1918" y="369"/>
                  </a:lnTo>
                  <a:lnTo>
                    <a:pt x="1549" y="74"/>
                  </a:lnTo>
                  <a:lnTo>
                    <a:pt x="132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9" name="Google Shape;5849;p49"/>
            <p:cNvSpPr/>
            <p:nvPr/>
          </p:nvSpPr>
          <p:spPr>
            <a:xfrm>
              <a:off x="3970400" y="1241250"/>
              <a:ext cx="62725" cy="62700"/>
            </a:xfrm>
            <a:custGeom>
              <a:avLst/>
              <a:gdLst/>
              <a:ahLst/>
              <a:cxnLst/>
              <a:rect l="l" t="t" r="r" b="b"/>
              <a:pathLst>
                <a:path w="2509" h="2508" extrusionOk="0">
                  <a:moveTo>
                    <a:pt x="1254" y="295"/>
                  </a:moveTo>
                  <a:lnTo>
                    <a:pt x="1623" y="369"/>
                  </a:lnTo>
                  <a:lnTo>
                    <a:pt x="1918" y="590"/>
                  </a:lnTo>
                  <a:lnTo>
                    <a:pt x="2140" y="885"/>
                  </a:lnTo>
                  <a:lnTo>
                    <a:pt x="2213" y="1254"/>
                  </a:lnTo>
                  <a:lnTo>
                    <a:pt x="2140" y="1623"/>
                  </a:lnTo>
                  <a:lnTo>
                    <a:pt x="1918" y="1992"/>
                  </a:lnTo>
                  <a:lnTo>
                    <a:pt x="1623" y="2139"/>
                  </a:lnTo>
                  <a:lnTo>
                    <a:pt x="1254" y="2213"/>
                  </a:lnTo>
                  <a:lnTo>
                    <a:pt x="886" y="2139"/>
                  </a:lnTo>
                  <a:lnTo>
                    <a:pt x="591" y="1992"/>
                  </a:lnTo>
                  <a:lnTo>
                    <a:pt x="369" y="1623"/>
                  </a:lnTo>
                  <a:lnTo>
                    <a:pt x="296" y="1254"/>
                  </a:lnTo>
                  <a:lnTo>
                    <a:pt x="369" y="885"/>
                  </a:lnTo>
                  <a:lnTo>
                    <a:pt x="591" y="590"/>
                  </a:lnTo>
                  <a:lnTo>
                    <a:pt x="886" y="369"/>
                  </a:lnTo>
                  <a:lnTo>
                    <a:pt x="1254" y="295"/>
                  </a:lnTo>
                  <a:close/>
                  <a:moveTo>
                    <a:pt x="1033" y="0"/>
                  </a:moveTo>
                  <a:lnTo>
                    <a:pt x="738" y="74"/>
                  </a:lnTo>
                  <a:lnTo>
                    <a:pt x="517" y="221"/>
                  </a:lnTo>
                  <a:lnTo>
                    <a:pt x="369" y="369"/>
                  </a:lnTo>
                  <a:lnTo>
                    <a:pt x="222" y="590"/>
                  </a:lnTo>
                  <a:lnTo>
                    <a:pt x="74" y="811"/>
                  </a:lnTo>
                  <a:lnTo>
                    <a:pt x="1" y="1033"/>
                  </a:lnTo>
                  <a:lnTo>
                    <a:pt x="1" y="1254"/>
                  </a:lnTo>
                  <a:lnTo>
                    <a:pt x="1" y="1549"/>
                  </a:lnTo>
                  <a:lnTo>
                    <a:pt x="74" y="1770"/>
                  </a:lnTo>
                  <a:lnTo>
                    <a:pt x="222" y="1992"/>
                  </a:lnTo>
                  <a:lnTo>
                    <a:pt x="369" y="2139"/>
                  </a:lnTo>
                  <a:lnTo>
                    <a:pt x="517" y="2287"/>
                  </a:lnTo>
                  <a:lnTo>
                    <a:pt x="738" y="2434"/>
                  </a:lnTo>
                  <a:lnTo>
                    <a:pt x="1033" y="2508"/>
                  </a:lnTo>
                  <a:lnTo>
                    <a:pt x="1476" y="2508"/>
                  </a:lnTo>
                  <a:lnTo>
                    <a:pt x="1771" y="2434"/>
                  </a:lnTo>
                  <a:lnTo>
                    <a:pt x="1992" y="2287"/>
                  </a:lnTo>
                  <a:lnTo>
                    <a:pt x="2140" y="2139"/>
                  </a:lnTo>
                  <a:lnTo>
                    <a:pt x="2287" y="1992"/>
                  </a:lnTo>
                  <a:lnTo>
                    <a:pt x="2435" y="1770"/>
                  </a:lnTo>
                  <a:lnTo>
                    <a:pt x="2508" y="1549"/>
                  </a:lnTo>
                  <a:lnTo>
                    <a:pt x="2508" y="1254"/>
                  </a:lnTo>
                  <a:lnTo>
                    <a:pt x="2508" y="1033"/>
                  </a:lnTo>
                  <a:lnTo>
                    <a:pt x="2435" y="811"/>
                  </a:lnTo>
                  <a:lnTo>
                    <a:pt x="2287" y="590"/>
                  </a:lnTo>
                  <a:lnTo>
                    <a:pt x="2140" y="369"/>
                  </a:lnTo>
                  <a:lnTo>
                    <a:pt x="1992" y="221"/>
                  </a:lnTo>
                  <a:lnTo>
                    <a:pt x="1771" y="74"/>
                  </a:lnTo>
                  <a:lnTo>
                    <a:pt x="147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0" name="Google Shape;5850;p49"/>
            <p:cNvSpPr/>
            <p:nvPr/>
          </p:nvSpPr>
          <p:spPr>
            <a:xfrm>
              <a:off x="3988850" y="1259675"/>
              <a:ext cx="25825" cy="25850"/>
            </a:xfrm>
            <a:custGeom>
              <a:avLst/>
              <a:gdLst/>
              <a:ahLst/>
              <a:cxnLst/>
              <a:rect l="l" t="t" r="r" b="b"/>
              <a:pathLst>
                <a:path w="1033" h="1034" extrusionOk="0">
                  <a:moveTo>
                    <a:pt x="516" y="1"/>
                  </a:moveTo>
                  <a:lnTo>
                    <a:pt x="295" y="74"/>
                  </a:lnTo>
                  <a:lnTo>
                    <a:pt x="148" y="148"/>
                  </a:lnTo>
                  <a:lnTo>
                    <a:pt x="0" y="296"/>
                  </a:lnTo>
                  <a:lnTo>
                    <a:pt x="0" y="517"/>
                  </a:lnTo>
                  <a:lnTo>
                    <a:pt x="0" y="738"/>
                  </a:lnTo>
                  <a:lnTo>
                    <a:pt x="148" y="886"/>
                  </a:lnTo>
                  <a:lnTo>
                    <a:pt x="295" y="1033"/>
                  </a:lnTo>
                  <a:lnTo>
                    <a:pt x="738" y="1033"/>
                  </a:lnTo>
                  <a:lnTo>
                    <a:pt x="885" y="886"/>
                  </a:lnTo>
                  <a:lnTo>
                    <a:pt x="1033" y="738"/>
                  </a:lnTo>
                  <a:lnTo>
                    <a:pt x="1033" y="517"/>
                  </a:lnTo>
                  <a:lnTo>
                    <a:pt x="1033" y="296"/>
                  </a:lnTo>
                  <a:lnTo>
                    <a:pt x="885" y="148"/>
                  </a:lnTo>
                  <a:lnTo>
                    <a:pt x="738" y="74"/>
                  </a:lnTo>
                  <a:lnTo>
                    <a:pt x="51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1" name="Google Shape;5851;p49"/>
            <p:cNvSpPr/>
            <p:nvPr/>
          </p:nvSpPr>
          <p:spPr>
            <a:xfrm>
              <a:off x="3985150" y="1256000"/>
              <a:ext cx="33225" cy="33200"/>
            </a:xfrm>
            <a:custGeom>
              <a:avLst/>
              <a:gdLst/>
              <a:ahLst/>
              <a:cxnLst/>
              <a:rect l="l" t="t" r="r" b="b"/>
              <a:pathLst>
                <a:path w="1329" h="1328" extrusionOk="0">
                  <a:moveTo>
                    <a:pt x="812" y="295"/>
                  </a:moveTo>
                  <a:lnTo>
                    <a:pt x="959" y="443"/>
                  </a:lnTo>
                  <a:lnTo>
                    <a:pt x="1033" y="516"/>
                  </a:lnTo>
                  <a:lnTo>
                    <a:pt x="1033" y="664"/>
                  </a:lnTo>
                  <a:lnTo>
                    <a:pt x="1033" y="811"/>
                  </a:lnTo>
                  <a:lnTo>
                    <a:pt x="959" y="959"/>
                  </a:lnTo>
                  <a:lnTo>
                    <a:pt x="812" y="1033"/>
                  </a:lnTo>
                  <a:lnTo>
                    <a:pt x="517" y="1033"/>
                  </a:lnTo>
                  <a:lnTo>
                    <a:pt x="369" y="959"/>
                  </a:lnTo>
                  <a:lnTo>
                    <a:pt x="296" y="811"/>
                  </a:lnTo>
                  <a:lnTo>
                    <a:pt x="296" y="664"/>
                  </a:lnTo>
                  <a:lnTo>
                    <a:pt x="296" y="516"/>
                  </a:lnTo>
                  <a:lnTo>
                    <a:pt x="369" y="443"/>
                  </a:lnTo>
                  <a:lnTo>
                    <a:pt x="517" y="295"/>
                  </a:lnTo>
                  <a:close/>
                  <a:moveTo>
                    <a:pt x="664" y="0"/>
                  </a:moveTo>
                  <a:lnTo>
                    <a:pt x="369" y="74"/>
                  </a:lnTo>
                  <a:lnTo>
                    <a:pt x="148" y="221"/>
                  </a:lnTo>
                  <a:lnTo>
                    <a:pt x="1" y="443"/>
                  </a:lnTo>
                  <a:lnTo>
                    <a:pt x="1" y="664"/>
                  </a:lnTo>
                  <a:lnTo>
                    <a:pt x="1" y="959"/>
                  </a:lnTo>
                  <a:lnTo>
                    <a:pt x="148" y="1180"/>
                  </a:lnTo>
                  <a:lnTo>
                    <a:pt x="369" y="1328"/>
                  </a:lnTo>
                  <a:lnTo>
                    <a:pt x="959" y="1328"/>
                  </a:lnTo>
                  <a:lnTo>
                    <a:pt x="1107" y="1180"/>
                  </a:lnTo>
                  <a:lnTo>
                    <a:pt x="1255" y="959"/>
                  </a:lnTo>
                  <a:lnTo>
                    <a:pt x="1328" y="664"/>
                  </a:lnTo>
                  <a:lnTo>
                    <a:pt x="1255" y="443"/>
                  </a:lnTo>
                  <a:lnTo>
                    <a:pt x="1107" y="221"/>
                  </a:lnTo>
                  <a:lnTo>
                    <a:pt x="959" y="74"/>
                  </a:lnTo>
                  <a:lnTo>
                    <a:pt x="66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2" name="Google Shape;5852;p49"/>
            <p:cNvSpPr/>
            <p:nvPr/>
          </p:nvSpPr>
          <p:spPr>
            <a:xfrm>
              <a:off x="4270975" y="1257825"/>
              <a:ext cx="29525" cy="160450"/>
            </a:xfrm>
            <a:custGeom>
              <a:avLst/>
              <a:gdLst/>
              <a:ahLst/>
              <a:cxnLst/>
              <a:rect l="l" t="t" r="r" b="b"/>
              <a:pathLst>
                <a:path w="1181" h="6418" extrusionOk="0">
                  <a:moveTo>
                    <a:pt x="590" y="1"/>
                  </a:moveTo>
                  <a:lnTo>
                    <a:pt x="369" y="75"/>
                  </a:lnTo>
                  <a:lnTo>
                    <a:pt x="222" y="222"/>
                  </a:lnTo>
                  <a:lnTo>
                    <a:pt x="74" y="370"/>
                  </a:lnTo>
                  <a:lnTo>
                    <a:pt x="0" y="591"/>
                  </a:lnTo>
                  <a:lnTo>
                    <a:pt x="0" y="5828"/>
                  </a:lnTo>
                  <a:lnTo>
                    <a:pt x="74" y="6049"/>
                  </a:lnTo>
                  <a:lnTo>
                    <a:pt x="222" y="6270"/>
                  </a:lnTo>
                  <a:lnTo>
                    <a:pt x="369" y="6344"/>
                  </a:lnTo>
                  <a:lnTo>
                    <a:pt x="590" y="6418"/>
                  </a:lnTo>
                  <a:lnTo>
                    <a:pt x="812" y="6344"/>
                  </a:lnTo>
                  <a:lnTo>
                    <a:pt x="1033" y="6270"/>
                  </a:lnTo>
                  <a:lnTo>
                    <a:pt x="1180" y="6049"/>
                  </a:lnTo>
                  <a:lnTo>
                    <a:pt x="1180" y="5828"/>
                  </a:lnTo>
                  <a:lnTo>
                    <a:pt x="1180" y="591"/>
                  </a:lnTo>
                  <a:lnTo>
                    <a:pt x="1180" y="370"/>
                  </a:lnTo>
                  <a:lnTo>
                    <a:pt x="1033" y="222"/>
                  </a:lnTo>
                  <a:lnTo>
                    <a:pt x="812" y="75"/>
                  </a:lnTo>
                  <a:lnTo>
                    <a:pt x="59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3" name="Google Shape;5853;p49"/>
            <p:cNvSpPr/>
            <p:nvPr/>
          </p:nvSpPr>
          <p:spPr>
            <a:xfrm>
              <a:off x="4128975" y="1167475"/>
              <a:ext cx="167825" cy="116200"/>
            </a:xfrm>
            <a:custGeom>
              <a:avLst/>
              <a:gdLst/>
              <a:ahLst/>
              <a:cxnLst/>
              <a:rect l="l" t="t" r="r" b="b"/>
              <a:pathLst>
                <a:path w="6713" h="4648" extrusionOk="0">
                  <a:moveTo>
                    <a:pt x="665" y="1"/>
                  </a:moveTo>
                  <a:lnTo>
                    <a:pt x="443" y="74"/>
                  </a:lnTo>
                  <a:lnTo>
                    <a:pt x="296" y="148"/>
                  </a:lnTo>
                  <a:lnTo>
                    <a:pt x="75" y="296"/>
                  </a:lnTo>
                  <a:lnTo>
                    <a:pt x="1" y="517"/>
                  </a:lnTo>
                  <a:lnTo>
                    <a:pt x="1" y="738"/>
                  </a:lnTo>
                  <a:lnTo>
                    <a:pt x="75" y="960"/>
                  </a:lnTo>
                  <a:lnTo>
                    <a:pt x="296" y="1107"/>
                  </a:lnTo>
                  <a:lnTo>
                    <a:pt x="5828" y="4574"/>
                  </a:lnTo>
                  <a:lnTo>
                    <a:pt x="5975" y="4647"/>
                  </a:lnTo>
                  <a:lnTo>
                    <a:pt x="6123" y="4647"/>
                  </a:lnTo>
                  <a:lnTo>
                    <a:pt x="6418" y="4574"/>
                  </a:lnTo>
                  <a:lnTo>
                    <a:pt x="6639" y="4426"/>
                  </a:lnTo>
                  <a:lnTo>
                    <a:pt x="6713" y="4205"/>
                  </a:lnTo>
                  <a:lnTo>
                    <a:pt x="6713" y="3984"/>
                  </a:lnTo>
                  <a:lnTo>
                    <a:pt x="6639" y="3762"/>
                  </a:lnTo>
                  <a:lnTo>
                    <a:pt x="6492" y="3615"/>
                  </a:lnTo>
                  <a:lnTo>
                    <a:pt x="886" y="74"/>
                  </a:lnTo>
                  <a:lnTo>
                    <a:pt x="66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4" name="Google Shape;5854;p49"/>
            <p:cNvSpPr/>
            <p:nvPr/>
          </p:nvSpPr>
          <p:spPr>
            <a:xfrm>
              <a:off x="4258050" y="1244925"/>
              <a:ext cx="55350" cy="55350"/>
            </a:xfrm>
            <a:custGeom>
              <a:avLst/>
              <a:gdLst/>
              <a:ahLst/>
              <a:cxnLst/>
              <a:rect l="l" t="t" r="r" b="b"/>
              <a:pathLst>
                <a:path w="2214" h="2214" extrusionOk="0">
                  <a:moveTo>
                    <a:pt x="886" y="1"/>
                  </a:moveTo>
                  <a:lnTo>
                    <a:pt x="665" y="74"/>
                  </a:lnTo>
                  <a:lnTo>
                    <a:pt x="370" y="369"/>
                  </a:lnTo>
                  <a:lnTo>
                    <a:pt x="75" y="664"/>
                  </a:lnTo>
                  <a:lnTo>
                    <a:pt x="1" y="886"/>
                  </a:lnTo>
                  <a:lnTo>
                    <a:pt x="1" y="1107"/>
                  </a:lnTo>
                  <a:lnTo>
                    <a:pt x="1" y="1328"/>
                  </a:lnTo>
                  <a:lnTo>
                    <a:pt x="75" y="1549"/>
                  </a:lnTo>
                  <a:lnTo>
                    <a:pt x="370" y="1918"/>
                  </a:lnTo>
                  <a:lnTo>
                    <a:pt x="665" y="2140"/>
                  </a:lnTo>
                  <a:lnTo>
                    <a:pt x="886" y="2213"/>
                  </a:lnTo>
                  <a:lnTo>
                    <a:pt x="1329" y="2213"/>
                  </a:lnTo>
                  <a:lnTo>
                    <a:pt x="1550" y="2140"/>
                  </a:lnTo>
                  <a:lnTo>
                    <a:pt x="1919" y="1918"/>
                  </a:lnTo>
                  <a:lnTo>
                    <a:pt x="2140" y="1549"/>
                  </a:lnTo>
                  <a:lnTo>
                    <a:pt x="2214" y="1328"/>
                  </a:lnTo>
                  <a:lnTo>
                    <a:pt x="2214" y="1107"/>
                  </a:lnTo>
                  <a:lnTo>
                    <a:pt x="2214" y="886"/>
                  </a:lnTo>
                  <a:lnTo>
                    <a:pt x="2140" y="664"/>
                  </a:lnTo>
                  <a:lnTo>
                    <a:pt x="1919" y="369"/>
                  </a:lnTo>
                  <a:lnTo>
                    <a:pt x="1550" y="74"/>
                  </a:lnTo>
                  <a:lnTo>
                    <a:pt x="132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5" name="Google Shape;5855;p49"/>
            <p:cNvSpPr/>
            <p:nvPr/>
          </p:nvSpPr>
          <p:spPr>
            <a:xfrm>
              <a:off x="4254375" y="1241250"/>
              <a:ext cx="62725" cy="62700"/>
            </a:xfrm>
            <a:custGeom>
              <a:avLst/>
              <a:gdLst/>
              <a:ahLst/>
              <a:cxnLst/>
              <a:rect l="l" t="t" r="r" b="b"/>
              <a:pathLst>
                <a:path w="2509" h="2508" extrusionOk="0">
                  <a:moveTo>
                    <a:pt x="1254" y="295"/>
                  </a:moveTo>
                  <a:lnTo>
                    <a:pt x="1623" y="369"/>
                  </a:lnTo>
                  <a:lnTo>
                    <a:pt x="1992" y="590"/>
                  </a:lnTo>
                  <a:lnTo>
                    <a:pt x="2139" y="885"/>
                  </a:lnTo>
                  <a:lnTo>
                    <a:pt x="2213" y="1254"/>
                  </a:lnTo>
                  <a:lnTo>
                    <a:pt x="2139" y="1623"/>
                  </a:lnTo>
                  <a:lnTo>
                    <a:pt x="1992" y="1992"/>
                  </a:lnTo>
                  <a:lnTo>
                    <a:pt x="1623" y="2139"/>
                  </a:lnTo>
                  <a:lnTo>
                    <a:pt x="1254" y="2213"/>
                  </a:lnTo>
                  <a:lnTo>
                    <a:pt x="886" y="2139"/>
                  </a:lnTo>
                  <a:lnTo>
                    <a:pt x="590" y="1992"/>
                  </a:lnTo>
                  <a:lnTo>
                    <a:pt x="369" y="1623"/>
                  </a:lnTo>
                  <a:lnTo>
                    <a:pt x="295" y="1254"/>
                  </a:lnTo>
                  <a:lnTo>
                    <a:pt x="369" y="885"/>
                  </a:lnTo>
                  <a:lnTo>
                    <a:pt x="590" y="590"/>
                  </a:lnTo>
                  <a:lnTo>
                    <a:pt x="886" y="369"/>
                  </a:lnTo>
                  <a:lnTo>
                    <a:pt x="1254" y="295"/>
                  </a:lnTo>
                  <a:close/>
                  <a:moveTo>
                    <a:pt x="1033" y="0"/>
                  </a:moveTo>
                  <a:lnTo>
                    <a:pt x="812" y="74"/>
                  </a:lnTo>
                  <a:lnTo>
                    <a:pt x="590" y="221"/>
                  </a:lnTo>
                  <a:lnTo>
                    <a:pt x="369" y="369"/>
                  </a:lnTo>
                  <a:lnTo>
                    <a:pt x="222" y="590"/>
                  </a:lnTo>
                  <a:lnTo>
                    <a:pt x="74" y="811"/>
                  </a:lnTo>
                  <a:lnTo>
                    <a:pt x="0" y="1033"/>
                  </a:lnTo>
                  <a:lnTo>
                    <a:pt x="0" y="1254"/>
                  </a:lnTo>
                  <a:lnTo>
                    <a:pt x="0" y="1549"/>
                  </a:lnTo>
                  <a:lnTo>
                    <a:pt x="74" y="1770"/>
                  </a:lnTo>
                  <a:lnTo>
                    <a:pt x="222" y="1992"/>
                  </a:lnTo>
                  <a:lnTo>
                    <a:pt x="369" y="2139"/>
                  </a:lnTo>
                  <a:lnTo>
                    <a:pt x="590" y="2287"/>
                  </a:lnTo>
                  <a:lnTo>
                    <a:pt x="812" y="2434"/>
                  </a:lnTo>
                  <a:lnTo>
                    <a:pt x="1033" y="2508"/>
                  </a:lnTo>
                  <a:lnTo>
                    <a:pt x="1549" y="2508"/>
                  </a:lnTo>
                  <a:lnTo>
                    <a:pt x="1771" y="2434"/>
                  </a:lnTo>
                  <a:lnTo>
                    <a:pt x="1992" y="2287"/>
                  </a:lnTo>
                  <a:lnTo>
                    <a:pt x="2139" y="2139"/>
                  </a:lnTo>
                  <a:lnTo>
                    <a:pt x="2287" y="1992"/>
                  </a:lnTo>
                  <a:lnTo>
                    <a:pt x="2434" y="1770"/>
                  </a:lnTo>
                  <a:lnTo>
                    <a:pt x="2508" y="1549"/>
                  </a:lnTo>
                  <a:lnTo>
                    <a:pt x="2508" y="1254"/>
                  </a:lnTo>
                  <a:lnTo>
                    <a:pt x="2508" y="1033"/>
                  </a:lnTo>
                  <a:lnTo>
                    <a:pt x="2434" y="811"/>
                  </a:lnTo>
                  <a:lnTo>
                    <a:pt x="2287" y="590"/>
                  </a:lnTo>
                  <a:lnTo>
                    <a:pt x="2139" y="369"/>
                  </a:lnTo>
                  <a:lnTo>
                    <a:pt x="1992" y="221"/>
                  </a:lnTo>
                  <a:lnTo>
                    <a:pt x="1771" y="74"/>
                  </a:lnTo>
                  <a:lnTo>
                    <a:pt x="1549"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6" name="Google Shape;5856;p49"/>
            <p:cNvSpPr/>
            <p:nvPr/>
          </p:nvSpPr>
          <p:spPr>
            <a:xfrm>
              <a:off x="4272800" y="1259675"/>
              <a:ext cx="25850" cy="25850"/>
            </a:xfrm>
            <a:custGeom>
              <a:avLst/>
              <a:gdLst/>
              <a:ahLst/>
              <a:cxnLst/>
              <a:rect l="l" t="t" r="r" b="b"/>
              <a:pathLst>
                <a:path w="1034" h="1034" extrusionOk="0">
                  <a:moveTo>
                    <a:pt x="517" y="1"/>
                  </a:moveTo>
                  <a:lnTo>
                    <a:pt x="296" y="74"/>
                  </a:lnTo>
                  <a:lnTo>
                    <a:pt x="149" y="148"/>
                  </a:lnTo>
                  <a:lnTo>
                    <a:pt x="75" y="296"/>
                  </a:lnTo>
                  <a:lnTo>
                    <a:pt x="1" y="517"/>
                  </a:lnTo>
                  <a:lnTo>
                    <a:pt x="75" y="738"/>
                  </a:lnTo>
                  <a:lnTo>
                    <a:pt x="149" y="886"/>
                  </a:lnTo>
                  <a:lnTo>
                    <a:pt x="296" y="1033"/>
                  </a:lnTo>
                  <a:lnTo>
                    <a:pt x="739" y="1033"/>
                  </a:lnTo>
                  <a:lnTo>
                    <a:pt x="886" y="886"/>
                  </a:lnTo>
                  <a:lnTo>
                    <a:pt x="1034" y="738"/>
                  </a:lnTo>
                  <a:lnTo>
                    <a:pt x="1034" y="517"/>
                  </a:lnTo>
                  <a:lnTo>
                    <a:pt x="1034" y="296"/>
                  </a:lnTo>
                  <a:lnTo>
                    <a:pt x="886" y="148"/>
                  </a:lnTo>
                  <a:lnTo>
                    <a:pt x="739" y="74"/>
                  </a:lnTo>
                  <a:lnTo>
                    <a:pt x="51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7" name="Google Shape;5857;p49"/>
            <p:cNvSpPr/>
            <p:nvPr/>
          </p:nvSpPr>
          <p:spPr>
            <a:xfrm>
              <a:off x="4269125" y="1256000"/>
              <a:ext cx="33225" cy="33200"/>
            </a:xfrm>
            <a:custGeom>
              <a:avLst/>
              <a:gdLst/>
              <a:ahLst/>
              <a:cxnLst/>
              <a:rect l="l" t="t" r="r" b="b"/>
              <a:pathLst>
                <a:path w="1329" h="1328" extrusionOk="0">
                  <a:moveTo>
                    <a:pt x="812" y="295"/>
                  </a:moveTo>
                  <a:lnTo>
                    <a:pt x="959" y="443"/>
                  </a:lnTo>
                  <a:lnTo>
                    <a:pt x="1033" y="516"/>
                  </a:lnTo>
                  <a:lnTo>
                    <a:pt x="1033" y="664"/>
                  </a:lnTo>
                  <a:lnTo>
                    <a:pt x="1033" y="811"/>
                  </a:lnTo>
                  <a:lnTo>
                    <a:pt x="959" y="959"/>
                  </a:lnTo>
                  <a:lnTo>
                    <a:pt x="812" y="1033"/>
                  </a:lnTo>
                  <a:lnTo>
                    <a:pt x="517" y="1033"/>
                  </a:lnTo>
                  <a:lnTo>
                    <a:pt x="443" y="959"/>
                  </a:lnTo>
                  <a:lnTo>
                    <a:pt x="296" y="811"/>
                  </a:lnTo>
                  <a:lnTo>
                    <a:pt x="296" y="664"/>
                  </a:lnTo>
                  <a:lnTo>
                    <a:pt x="296" y="516"/>
                  </a:lnTo>
                  <a:lnTo>
                    <a:pt x="443" y="443"/>
                  </a:lnTo>
                  <a:lnTo>
                    <a:pt x="517" y="295"/>
                  </a:lnTo>
                  <a:close/>
                  <a:moveTo>
                    <a:pt x="664" y="0"/>
                  </a:moveTo>
                  <a:lnTo>
                    <a:pt x="443" y="74"/>
                  </a:lnTo>
                  <a:lnTo>
                    <a:pt x="222" y="221"/>
                  </a:lnTo>
                  <a:lnTo>
                    <a:pt x="74" y="443"/>
                  </a:lnTo>
                  <a:lnTo>
                    <a:pt x="0" y="664"/>
                  </a:lnTo>
                  <a:lnTo>
                    <a:pt x="74" y="959"/>
                  </a:lnTo>
                  <a:lnTo>
                    <a:pt x="222" y="1180"/>
                  </a:lnTo>
                  <a:lnTo>
                    <a:pt x="443" y="1328"/>
                  </a:lnTo>
                  <a:lnTo>
                    <a:pt x="959" y="1328"/>
                  </a:lnTo>
                  <a:lnTo>
                    <a:pt x="1181" y="1180"/>
                  </a:lnTo>
                  <a:lnTo>
                    <a:pt x="1328" y="959"/>
                  </a:lnTo>
                  <a:lnTo>
                    <a:pt x="1328" y="664"/>
                  </a:lnTo>
                  <a:lnTo>
                    <a:pt x="1328" y="443"/>
                  </a:lnTo>
                  <a:lnTo>
                    <a:pt x="1181" y="221"/>
                  </a:lnTo>
                  <a:lnTo>
                    <a:pt x="959" y="74"/>
                  </a:lnTo>
                  <a:lnTo>
                    <a:pt x="66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8" name="Google Shape;5858;p49"/>
            <p:cNvSpPr/>
            <p:nvPr/>
          </p:nvSpPr>
          <p:spPr>
            <a:xfrm>
              <a:off x="4112375" y="673300"/>
              <a:ext cx="64575" cy="431500"/>
            </a:xfrm>
            <a:custGeom>
              <a:avLst/>
              <a:gdLst/>
              <a:ahLst/>
              <a:cxnLst/>
              <a:rect l="l" t="t" r="r" b="b"/>
              <a:pathLst>
                <a:path w="2583" h="17260" extrusionOk="0">
                  <a:moveTo>
                    <a:pt x="1" y="0"/>
                  </a:moveTo>
                  <a:lnTo>
                    <a:pt x="1" y="17260"/>
                  </a:lnTo>
                  <a:lnTo>
                    <a:pt x="2583" y="17260"/>
                  </a:lnTo>
                  <a:lnTo>
                    <a:pt x="258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9" name="Google Shape;5859;p49"/>
            <p:cNvSpPr/>
            <p:nvPr/>
          </p:nvSpPr>
          <p:spPr>
            <a:xfrm>
              <a:off x="4108700" y="669600"/>
              <a:ext cx="71950" cy="438900"/>
            </a:xfrm>
            <a:custGeom>
              <a:avLst/>
              <a:gdLst/>
              <a:ahLst/>
              <a:cxnLst/>
              <a:rect l="l" t="t" r="r" b="b"/>
              <a:pathLst>
                <a:path w="2878" h="17556" extrusionOk="0">
                  <a:moveTo>
                    <a:pt x="2582" y="296"/>
                  </a:moveTo>
                  <a:lnTo>
                    <a:pt x="2582" y="17260"/>
                  </a:lnTo>
                  <a:lnTo>
                    <a:pt x="295" y="17260"/>
                  </a:lnTo>
                  <a:lnTo>
                    <a:pt x="295" y="296"/>
                  </a:lnTo>
                  <a:close/>
                  <a:moveTo>
                    <a:pt x="0" y="1"/>
                  </a:moveTo>
                  <a:lnTo>
                    <a:pt x="0" y="148"/>
                  </a:lnTo>
                  <a:lnTo>
                    <a:pt x="0" y="17408"/>
                  </a:lnTo>
                  <a:lnTo>
                    <a:pt x="0" y="17555"/>
                  </a:lnTo>
                  <a:lnTo>
                    <a:pt x="2730" y="17555"/>
                  </a:lnTo>
                  <a:lnTo>
                    <a:pt x="2877" y="17482"/>
                  </a:lnTo>
                  <a:lnTo>
                    <a:pt x="2877" y="17408"/>
                  </a:lnTo>
                  <a:lnTo>
                    <a:pt x="2877" y="148"/>
                  </a:lnTo>
                  <a:lnTo>
                    <a:pt x="280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0" name="Google Shape;5860;p49"/>
            <p:cNvSpPr/>
            <p:nvPr/>
          </p:nvSpPr>
          <p:spPr>
            <a:xfrm>
              <a:off x="4069975" y="887200"/>
              <a:ext cx="149375" cy="370650"/>
            </a:xfrm>
            <a:custGeom>
              <a:avLst/>
              <a:gdLst/>
              <a:ahLst/>
              <a:cxnLst/>
              <a:rect l="l" t="t" r="r" b="b"/>
              <a:pathLst>
                <a:path w="5975" h="14826" extrusionOk="0">
                  <a:moveTo>
                    <a:pt x="1" y="0"/>
                  </a:moveTo>
                  <a:lnTo>
                    <a:pt x="1" y="11802"/>
                  </a:lnTo>
                  <a:lnTo>
                    <a:pt x="74" y="12392"/>
                  </a:lnTo>
                  <a:lnTo>
                    <a:pt x="222" y="12982"/>
                  </a:lnTo>
                  <a:lnTo>
                    <a:pt x="517" y="13498"/>
                  </a:lnTo>
                  <a:lnTo>
                    <a:pt x="886" y="13941"/>
                  </a:lnTo>
                  <a:lnTo>
                    <a:pt x="1328" y="14310"/>
                  </a:lnTo>
                  <a:lnTo>
                    <a:pt x="1844" y="14531"/>
                  </a:lnTo>
                  <a:lnTo>
                    <a:pt x="2361" y="14752"/>
                  </a:lnTo>
                  <a:lnTo>
                    <a:pt x="2951" y="14826"/>
                  </a:lnTo>
                  <a:lnTo>
                    <a:pt x="3025" y="14826"/>
                  </a:lnTo>
                  <a:lnTo>
                    <a:pt x="3615" y="14752"/>
                  </a:lnTo>
                  <a:lnTo>
                    <a:pt x="4131" y="14531"/>
                  </a:lnTo>
                  <a:lnTo>
                    <a:pt x="4647" y="14310"/>
                  </a:lnTo>
                  <a:lnTo>
                    <a:pt x="5090" y="13941"/>
                  </a:lnTo>
                  <a:lnTo>
                    <a:pt x="5459" y="13498"/>
                  </a:lnTo>
                  <a:lnTo>
                    <a:pt x="5754" y="12982"/>
                  </a:lnTo>
                  <a:lnTo>
                    <a:pt x="5901" y="12392"/>
                  </a:lnTo>
                  <a:lnTo>
                    <a:pt x="5975" y="11802"/>
                  </a:lnTo>
                  <a:lnTo>
                    <a:pt x="5975"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1" name="Google Shape;5861;p49"/>
            <p:cNvSpPr/>
            <p:nvPr/>
          </p:nvSpPr>
          <p:spPr>
            <a:xfrm>
              <a:off x="4066275" y="883500"/>
              <a:ext cx="156775" cy="378050"/>
            </a:xfrm>
            <a:custGeom>
              <a:avLst/>
              <a:gdLst/>
              <a:ahLst/>
              <a:cxnLst/>
              <a:rect l="l" t="t" r="r" b="b"/>
              <a:pathLst>
                <a:path w="6271" h="15122" extrusionOk="0">
                  <a:moveTo>
                    <a:pt x="5975" y="296"/>
                  </a:moveTo>
                  <a:lnTo>
                    <a:pt x="5975" y="11950"/>
                  </a:lnTo>
                  <a:lnTo>
                    <a:pt x="5975" y="12171"/>
                  </a:lnTo>
                  <a:lnTo>
                    <a:pt x="5902" y="12687"/>
                  </a:lnTo>
                  <a:lnTo>
                    <a:pt x="5680" y="13277"/>
                  </a:lnTo>
                  <a:lnTo>
                    <a:pt x="5459" y="13720"/>
                  </a:lnTo>
                  <a:lnTo>
                    <a:pt x="5090" y="14163"/>
                  </a:lnTo>
                  <a:lnTo>
                    <a:pt x="4648" y="14458"/>
                  </a:lnTo>
                  <a:lnTo>
                    <a:pt x="4131" y="14679"/>
                  </a:lnTo>
                  <a:lnTo>
                    <a:pt x="3615" y="14826"/>
                  </a:lnTo>
                  <a:lnTo>
                    <a:pt x="3025" y="14900"/>
                  </a:lnTo>
                  <a:lnTo>
                    <a:pt x="2435" y="14826"/>
                  </a:lnTo>
                  <a:lnTo>
                    <a:pt x="1919" y="14605"/>
                  </a:lnTo>
                  <a:lnTo>
                    <a:pt x="1476" y="14384"/>
                  </a:lnTo>
                  <a:lnTo>
                    <a:pt x="1034" y="14015"/>
                  </a:lnTo>
                  <a:lnTo>
                    <a:pt x="739" y="13572"/>
                  </a:lnTo>
                  <a:lnTo>
                    <a:pt x="444" y="13056"/>
                  </a:lnTo>
                  <a:lnTo>
                    <a:pt x="296" y="12540"/>
                  </a:lnTo>
                  <a:lnTo>
                    <a:pt x="296" y="11950"/>
                  </a:lnTo>
                  <a:lnTo>
                    <a:pt x="296" y="296"/>
                  </a:lnTo>
                  <a:close/>
                  <a:moveTo>
                    <a:pt x="149" y="1"/>
                  </a:moveTo>
                  <a:lnTo>
                    <a:pt x="1" y="74"/>
                  </a:lnTo>
                  <a:lnTo>
                    <a:pt x="1" y="148"/>
                  </a:lnTo>
                  <a:lnTo>
                    <a:pt x="1" y="11950"/>
                  </a:lnTo>
                  <a:lnTo>
                    <a:pt x="75" y="12614"/>
                  </a:lnTo>
                  <a:lnTo>
                    <a:pt x="222" y="13204"/>
                  </a:lnTo>
                  <a:lnTo>
                    <a:pt x="517" y="13720"/>
                  </a:lnTo>
                  <a:lnTo>
                    <a:pt x="886" y="14163"/>
                  </a:lnTo>
                  <a:lnTo>
                    <a:pt x="1402" y="14531"/>
                  </a:lnTo>
                  <a:lnTo>
                    <a:pt x="1919" y="14826"/>
                  </a:lnTo>
                  <a:lnTo>
                    <a:pt x="2509" y="15048"/>
                  </a:lnTo>
                  <a:lnTo>
                    <a:pt x="3099" y="15121"/>
                  </a:lnTo>
                  <a:lnTo>
                    <a:pt x="3763" y="15048"/>
                  </a:lnTo>
                  <a:lnTo>
                    <a:pt x="4353" y="14826"/>
                  </a:lnTo>
                  <a:lnTo>
                    <a:pt x="4869" y="14531"/>
                  </a:lnTo>
                  <a:lnTo>
                    <a:pt x="5312" y="14163"/>
                  </a:lnTo>
                  <a:lnTo>
                    <a:pt x="5754" y="13720"/>
                  </a:lnTo>
                  <a:lnTo>
                    <a:pt x="6049" y="13204"/>
                  </a:lnTo>
                  <a:lnTo>
                    <a:pt x="6197" y="12614"/>
                  </a:lnTo>
                  <a:lnTo>
                    <a:pt x="6271" y="11950"/>
                  </a:lnTo>
                  <a:lnTo>
                    <a:pt x="6271" y="148"/>
                  </a:lnTo>
                  <a:lnTo>
                    <a:pt x="6197" y="74"/>
                  </a:lnTo>
                  <a:lnTo>
                    <a:pt x="612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2" name="Google Shape;5862;p49"/>
            <p:cNvSpPr/>
            <p:nvPr/>
          </p:nvSpPr>
          <p:spPr>
            <a:xfrm>
              <a:off x="4053375" y="876125"/>
              <a:ext cx="182575" cy="46125"/>
            </a:xfrm>
            <a:custGeom>
              <a:avLst/>
              <a:gdLst/>
              <a:ahLst/>
              <a:cxnLst/>
              <a:rect l="l" t="t" r="r" b="b"/>
              <a:pathLst>
                <a:path w="7303" h="1845" extrusionOk="0">
                  <a:moveTo>
                    <a:pt x="1" y="1"/>
                  </a:moveTo>
                  <a:lnTo>
                    <a:pt x="1" y="1845"/>
                  </a:lnTo>
                  <a:lnTo>
                    <a:pt x="7303" y="1845"/>
                  </a:lnTo>
                  <a:lnTo>
                    <a:pt x="730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3" name="Google Shape;5863;p49"/>
            <p:cNvSpPr/>
            <p:nvPr/>
          </p:nvSpPr>
          <p:spPr>
            <a:xfrm>
              <a:off x="4049700" y="872450"/>
              <a:ext cx="189950" cy="53500"/>
            </a:xfrm>
            <a:custGeom>
              <a:avLst/>
              <a:gdLst/>
              <a:ahLst/>
              <a:cxnLst/>
              <a:rect l="l" t="t" r="r" b="b"/>
              <a:pathLst>
                <a:path w="7598" h="2140" extrusionOk="0">
                  <a:moveTo>
                    <a:pt x="7302" y="295"/>
                  </a:moveTo>
                  <a:lnTo>
                    <a:pt x="7302" y="1844"/>
                  </a:lnTo>
                  <a:lnTo>
                    <a:pt x="295" y="1844"/>
                  </a:lnTo>
                  <a:lnTo>
                    <a:pt x="295" y="295"/>
                  </a:lnTo>
                  <a:close/>
                  <a:moveTo>
                    <a:pt x="148" y="0"/>
                  </a:moveTo>
                  <a:lnTo>
                    <a:pt x="74" y="74"/>
                  </a:lnTo>
                  <a:lnTo>
                    <a:pt x="0" y="148"/>
                  </a:lnTo>
                  <a:lnTo>
                    <a:pt x="0" y="1992"/>
                  </a:lnTo>
                  <a:lnTo>
                    <a:pt x="74" y="2065"/>
                  </a:lnTo>
                  <a:lnTo>
                    <a:pt x="148" y="2139"/>
                  </a:lnTo>
                  <a:lnTo>
                    <a:pt x="7450" y="2139"/>
                  </a:lnTo>
                  <a:lnTo>
                    <a:pt x="7524" y="2065"/>
                  </a:lnTo>
                  <a:lnTo>
                    <a:pt x="7597" y="1992"/>
                  </a:lnTo>
                  <a:lnTo>
                    <a:pt x="7597" y="148"/>
                  </a:lnTo>
                  <a:lnTo>
                    <a:pt x="7524" y="74"/>
                  </a:lnTo>
                  <a:lnTo>
                    <a:pt x="745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4" name="Google Shape;5864;p49"/>
            <p:cNvSpPr/>
            <p:nvPr/>
          </p:nvSpPr>
          <p:spPr>
            <a:xfrm>
              <a:off x="4084725" y="1123225"/>
              <a:ext cx="118050" cy="118050"/>
            </a:xfrm>
            <a:custGeom>
              <a:avLst/>
              <a:gdLst/>
              <a:ahLst/>
              <a:cxnLst/>
              <a:rect l="l" t="t" r="r" b="b"/>
              <a:pathLst>
                <a:path w="4722" h="4722" extrusionOk="0">
                  <a:moveTo>
                    <a:pt x="2361" y="0"/>
                  </a:moveTo>
                  <a:lnTo>
                    <a:pt x="1918" y="74"/>
                  </a:lnTo>
                  <a:lnTo>
                    <a:pt x="1476" y="222"/>
                  </a:lnTo>
                  <a:lnTo>
                    <a:pt x="1033" y="443"/>
                  </a:lnTo>
                  <a:lnTo>
                    <a:pt x="738" y="664"/>
                  </a:lnTo>
                  <a:lnTo>
                    <a:pt x="443" y="1033"/>
                  </a:lnTo>
                  <a:lnTo>
                    <a:pt x="222" y="1476"/>
                  </a:lnTo>
                  <a:lnTo>
                    <a:pt x="74" y="1918"/>
                  </a:lnTo>
                  <a:lnTo>
                    <a:pt x="1" y="2361"/>
                  </a:lnTo>
                  <a:lnTo>
                    <a:pt x="74" y="2877"/>
                  </a:lnTo>
                  <a:lnTo>
                    <a:pt x="222" y="3320"/>
                  </a:lnTo>
                  <a:lnTo>
                    <a:pt x="443" y="3688"/>
                  </a:lnTo>
                  <a:lnTo>
                    <a:pt x="738" y="4057"/>
                  </a:lnTo>
                  <a:lnTo>
                    <a:pt x="1033" y="4352"/>
                  </a:lnTo>
                  <a:lnTo>
                    <a:pt x="1476" y="4574"/>
                  </a:lnTo>
                  <a:lnTo>
                    <a:pt x="1918" y="4721"/>
                  </a:lnTo>
                  <a:lnTo>
                    <a:pt x="2877" y="4721"/>
                  </a:lnTo>
                  <a:lnTo>
                    <a:pt x="3320" y="4574"/>
                  </a:lnTo>
                  <a:lnTo>
                    <a:pt x="3689" y="4352"/>
                  </a:lnTo>
                  <a:lnTo>
                    <a:pt x="4057" y="4057"/>
                  </a:lnTo>
                  <a:lnTo>
                    <a:pt x="4352" y="3688"/>
                  </a:lnTo>
                  <a:lnTo>
                    <a:pt x="4574" y="3320"/>
                  </a:lnTo>
                  <a:lnTo>
                    <a:pt x="4721" y="2877"/>
                  </a:lnTo>
                  <a:lnTo>
                    <a:pt x="4721" y="2361"/>
                  </a:lnTo>
                  <a:lnTo>
                    <a:pt x="4721" y="1918"/>
                  </a:lnTo>
                  <a:lnTo>
                    <a:pt x="4574" y="1476"/>
                  </a:lnTo>
                  <a:lnTo>
                    <a:pt x="4352" y="1033"/>
                  </a:lnTo>
                  <a:lnTo>
                    <a:pt x="4057" y="664"/>
                  </a:lnTo>
                  <a:lnTo>
                    <a:pt x="3689" y="443"/>
                  </a:lnTo>
                  <a:lnTo>
                    <a:pt x="3320" y="222"/>
                  </a:lnTo>
                  <a:lnTo>
                    <a:pt x="2877" y="74"/>
                  </a:lnTo>
                  <a:lnTo>
                    <a:pt x="236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5" name="Google Shape;5865;p49"/>
            <p:cNvSpPr/>
            <p:nvPr/>
          </p:nvSpPr>
          <p:spPr>
            <a:xfrm>
              <a:off x="4081050" y="1119525"/>
              <a:ext cx="125400" cy="125425"/>
            </a:xfrm>
            <a:custGeom>
              <a:avLst/>
              <a:gdLst/>
              <a:ahLst/>
              <a:cxnLst/>
              <a:rect l="l" t="t" r="r" b="b"/>
              <a:pathLst>
                <a:path w="5016" h="5017" extrusionOk="0">
                  <a:moveTo>
                    <a:pt x="2582" y="296"/>
                  </a:moveTo>
                  <a:lnTo>
                    <a:pt x="3024" y="370"/>
                  </a:lnTo>
                  <a:lnTo>
                    <a:pt x="3393" y="443"/>
                  </a:lnTo>
                  <a:lnTo>
                    <a:pt x="3762" y="665"/>
                  </a:lnTo>
                  <a:lnTo>
                    <a:pt x="4131" y="960"/>
                  </a:lnTo>
                  <a:lnTo>
                    <a:pt x="4352" y="1255"/>
                  </a:lnTo>
                  <a:lnTo>
                    <a:pt x="4573" y="1697"/>
                  </a:lnTo>
                  <a:lnTo>
                    <a:pt x="4721" y="2066"/>
                  </a:lnTo>
                  <a:lnTo>
                    <a:pt x="4721" y="2509"/>
                  </a:lnTo>
                  <a:lnTo>
                    <a:pt x="4721" y="2951"/>
                  </a:lnTo>
                  <a:lnTo>
                    <a:pt x="4573" y="3394"/>
                  </a:lnTo>
                  <a:lnTo>
                    <a:pt x="4352" y="3763"/>
                  </a:lnTo>
                  <a:lnTo>
                    <a:pt x="4131" y="4131"/>
                  </a:lnTo>
                  <a:lnTo>
                    <a:pt x="3762" y="4353"/>
                  </a:lnTo>
                  <a:lnTo>
                    <a:pt x="3393" y="4574"/>
                  </a:lnTo>
                  <a:lnTo>
                    <a:pt x="2950" y="4722"/>
                  </a:lnTo>
                  <a:lnTo>
                    <a:pt x="2065" y="4722"/>
                  </a:lnTo>
                  <a:lnTo>
                    <a:pt x="1697" y="4574"/>
                  </a:lnTo>
                  <a:lnTo>
                    <a:pt x="1328" y="4353"/>
                  </a:lnTo>
                  <a:lnTo>
                    <a:pt x="959" y="4131"/>
                  </a:lnTo>
                  <a:lnTo>
                    <a:pt x="664" y="3763"/>
                  </a:lnTo>
                  <a:lnTo>
                    <a:pt x="516" y="3394"/>
                  </a:lnTo>
                  <a:lnTo>
                    <a:pt x="369" y="2951"/>
                  </a:lnTo>
                  <a:lnTo>
                    <a:pt x="295" y="2509"/>
                  </a:lnTo>
                  <a:lnTo>
                    <a:pt x="369" y="2066"/>
                  </a:lnTo>
                  <a:lnTo>
                    <a:pt x="516" y="1697"/>
                  </a:lnTo>
                  <a:lnTo>
                    <a:pt x="664" y="1329"/>
                  </a:lnTo>
                  <a:lnTo>
                    <a:pt x="959" y="960"/>
                  </a:lnTo>
                  <a:lnTo>
                    <a:pt x="1328" y="665"/>
                  </a:lnTo>
                  <a:lnTo>
                    <a:pt x="1697" y="517"/>
                  </a:lnTo>
                  <a:lnTo>
                    <a:pt x="2065" y="370"/>
                  </a:lnTo>
                  <a:lnTo>
                    <a:pt x="2508" y="296"/>
                  </a:lnTo>
                  <a:close/>
                  <a:moveTo>
                    <a:pt x="2508" y="1"/>
                  </a:moveTo>
                  <a:lnTo>
                    <a:pt x="1992" y="75"/>
                  </a:lnTo>
                  <a:lnTo>
                    <a:pt x="1549" y="222"/>
                  </a:lnTo>
                  <a:lnTo>
                    <a:pt x="1106" y="443"/>
                  </a:lnTo>
                  <a:lnTo>
                    <a:pt x="738" y="739"/>
                  </a:lnTo>
                  <a:lnTo>
                    <a:pt x="443" y="1107"/>
                  </a:lnTo>
                  <a:lnTo>
                    <a:pt x="221" y="1550"/>
                  </a:lnTo>
                  <a:lnTo>
                    <a:pt x="74" y="1992"/>
                  </a:lnTo>
                  <a:lnTo>
                    <a:pt x="0" y="2509"/>
                  </a:lnTo>
                  <a:lnTo>
                    <a:pt x="74" y="3025"/>
                  </a:lnTo>
                  <a:lnTo>
                    <a:pt x="221" y="3468"/>
                  </a:lnTo>
                  <a:lnTo>
                    <a:pt x="443" y="3910"/>
                  </a:lnTo>
                  <a:lnTo>
                    <a:pt x="738" y="4279"/>
                  </a:lnTo>
                  <a:lnTo>
                    <a:pt x="1106" y="4574"/>
                  </a:lnTo>
                  <a:lnTo>
                    <a:pt x="1549" y="4869"/>
                  </a:lnTo>
                  <a:lnTo>
                    <a:pt x="1992" y="5017"/>
                  </a:lnTo>
                  <a:lnTo>
                    <a:pt x="3024" y="5017"/>
                  </a:lnTo>
                  <a:lnTo>
                    <a:pt x="3540" y="4869"/>
                  </a:lnTo>
                  <a:lnTo>
                    <a:pt x="3909" y="4574"/>
                  </a:lnTo>
                  <a:lnTo>
                    <a:pt x="4278" y="4279"/>
                  </a:lnTo>
                  <a:lnTo>
                    <a:pt x="4647" y="3910"/>
                  </a:lnTo>
                  <a:lnTo>
                    <a:pt x="4868" y="3468"/>
                  </a:lnTo>
                  <a:lnTo>
                    <a:pt x="5016" y="3025"/>
                  </a:lnTo>
                  <a:lnTo>
                    <a:pt x="5016" y="2509"/>
                  </a:lnTo>
                  <a:lnTo>
                    <a:pt x="5016" y="1992"/>
                  </a:lnTo>
                  <a:lnTo>
                    <a:pt x="4868" y="1550"/>
                  </a:lnTo>
                  <a:lnTo>
                    <a:pt x="4647" y="1107"/>
                  </a:lnTo>
                  <a:lnTo>
                    <a:pt x="4278" y="739"/>
                  </a:lnTo>
                  <a:lnTo>
                    <a:pt x="3909" y="443"/>
                  </a:lnTo>
                  <a:lnTo>
                    <a:pt x="3540" y="222"/>
                  </a:lnTo>
                  <a:lnTo>
                    <a:pt x="3024" y="75"/>
                  </a:lnTo>
                  <a:lnTo>
                    <a:pt x="2508"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6" name="Google Shape;5866;p49"/>
            <p:cNvSpPr/>
            <p:nvPr/>
          </p:nvSpPr>
          <p:spPr>
            <a:xfrm>
              <a:off x="4116075" y="1154575"/>
              <a:ext cx="57175" cy="55350"/>
            </a:xfrm>
            <a:custGeom>
              <a:avLst/>
              <a:gdLst/>
              <a:ahLst/>
              <a:cxnLst/>
              <a:rect l="l" t="t" r="r" b="b"/>
              <a:pathLst>
                <a:path w="2287" h="2214" extrusionOk="0">
                  <a:moveTo>
                    <a:pt x="886" y="0"/>
                  </a:moveTo>
                  <a:lnTo>
                    <a:pt x="664" y="74"/>
                  </a:lnTo>
                  <a:lnTo>
                    <a:pt x="369" y="295"/>
                  </a:lnTo>
                  <a:lnTo>
                    <a:pt x="74" y="664"/>
                  </a:lnTo>
                  <a:lnTo>
                    <a:pt x="0" y="885"/>
                  </a:lnTo>
                  <a:lnTo>
                    <a:pt x="0" y="1107"/>
                  </a:lnTo>
                  <a:lnTo>
                    <a:pt x="0" y="1328"/>
                  </a:lnTo>
                  <a:lnTo>
                    <a:pt x="74" y="1549"/>
                  </a:lnTo>
                  <a:lnTo>
                    <a:pt x="369" y="1918"/>
                  </a:lnTo>
                  <a:lnTo>
                    <a:pt x="664" y="2139"/>
                  </a:lnTo>
                  <a:lnTo>
                    <a:pt x="886" y="2213"/>
                  </a:lnTo>
                  <a:lnTo>
                    <a:pt x="1328" y="2213"/>
                  </a:lnTo>
                  <a:lnTo>
                    <a:pt x="1549" y="2139"/>
                  </a:lnTo>
                  <a:lnTo>
                    <a:pt x="1918" y="1918"/>
                  </a:lnTo>
                  <a:lnTo>
                    <a:pt x="2139" y="1549"/>
                  </a:lnTo>
                  <a:lnTo>
                    <a:pt x="2213" y="1328"/>
                  </a:lnTo>
                  <a:lnTo>
                    <a:pt x="2287" y="1107"/>
                  </a:lnTo>
                  <a:lnTo>
                    <a:pt x="2213" y="885"/>
                  </a:lnTo>
                  <a:lnTo>
                    <a:pt x="2139" y="664"/>
                  </a:lnTo>
                  <a:lnTo>
                    <a:pt x="1918" y="295"/>
                  </a:lnTo>
                  <a:lnTo>
                    <a:pt x="1549" y="74"/>
                  </a:lnTo>
                  <a:lnTo>
                    <a:pt x="132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7" name="Google Shape;5867;p49"/>
            <p:cNvSpPr/>
            <p:nvPr/>
          </p:nvSpPr>
          <p:spPr>
            <a:xfrm>
              <a:off x="4112375" y="1150875"/>
              <a:ext cx="64575" cy="62725"/>
            </a:xfrm>
            <a:custGeom>
              <a:avLst/>
              <a:gdLst/>
              <a:ahLst/>
              <a:cxnLst/>
              <a:rect l="l" t="t" r="r" b="b"/>
              <a:pathLst>
                <a:path w="2583" h="2509" extrusionOk="0">
                  <a:moveTo>
                    <a:pt x="1255" y="296"/>
                  </a:moveTo>
                  <a:lnTo>
                    <a:pt x="1624" y="370"/>
                  </a:lnTo>
                  <a:lnTo>
                    <a:pt x="1992" y="591"/>
                  </a:lnTo>
                  <a:lnTo>
                    <a:pt x="2214" y="886"/>
                  </a:lnTo>
                  <a:lnTo>
                    <a:pt x="2287" y="1255"/>
                  </a:lnTo>
                  <a:lnTo>
                    <a:pt x="2214" y="1624"/>
                  </a:lnTo>
                  <a:lnTo>
                    <a:pt x="1992" y="1992"/>
                  </a:lnTo>
                  <a:lnTo>
                    <a:pt x="1624" y="2140"/>
                  </a:lnTo>
                  <a:lnTo>
                    <a:pt x="1255" y="2214"/>
                  </a:lnTo>
                  <a:lnTo>
                    <a:pt x="886" y="2140"/>
                  </a:lnTo>
                  <a:lnTo>
                    <a:pt x="591" y="1992"/>
                  </a:lnTo>
                  <a:lnTo>
                    <a:pt x="370" y="1624"/>
                  </a:lnTo>
                  <a:lnTo>
                    <a:pt x="296" y="1255"/>
                  </a:lnTo>
                  <a:lnTo>
                    <a:pt x="370" y="886"/>
                  </a:lnTo>
                  <a:lnTo>
                    <a:pt x="591" y="591"/>
                  </a:lnTo>
                  <a:lnTo>
                    <a:pt x="886" y="370"/>
                  </a:lnTo>
                  <a:lnTo>
                    <a:pt x="1255" y="296"/>
                  </a:lnTo>
                  <a:close/>
                  <a:moveTo>
                    <a:pt x="1034" y="1"/>
                  </a:moveTo>
                  <a:lnTo>
                    <a:pt x="812" y="75"/>
                  </a:lnTo>
                  <a:lnTo>
                    <a:pt x="591" y="222"/>
                  </a:lnTo>
                  <a:lnTo>
                    <a:pt x="370" y="370"/>
                  </a:lnTo>
                  <a:lnTo>
                    <a:pt x="222" y="591"/>
                  </a:lnTo>
                  <a:lnTo>
                    <a:pt x="148" y="738"/>
                  </a:lnTo>
                  <a:lnTo>
                    <a:pt x="75" y="1033"/>
                  </a:lnTo>
                  <a:lnTo>
                    <a:pt x="1" y="1255"/>
                  </a:lnTo>
                  <a:lnTo>
                    <a:pt x="75" y="1550"/>
                  </a:lnTo>
                  <a:lnTo>
                    <a:pt x="148" y="1771"/>
                  </a:lnTo>
                  <a:lnTo>
                    <a:pt x="222" y="1992"/>
                  </a:lnTo>
                  <a:lnTo>
                    <a:pt x="370" y="2140"/>
                  </a:lnTo>
                  <a:lnTo>
                    <a:pt x="591" y="2287"/>
                  </a:lnTo>
                  <a:lnTo>
                    <a:pt x="812" y="2435"/>
                  </a:lnTo>
                  <a:lnTo>
                    <a:pt x="1034" y="2509"/>
                  </a:lnTo>
                  <a:lnTo>
                    <a:pt x="1550" y="2509"/>
                  </a:lnTo>
                  <a:lnTo>
                    <a:pt x="1771" y="2435"/>
                  </a:lnTo>
                  <a:lnTo>
                    <a:pt x="1992" y="2287"/>
                  </a:lnTo>
                  <a:lnTo>
                    <a:pt x="2214" y="2140"/>
                  </a:lnTo>
                  <a:lnTo>
                    <a:pt x="2361" y="1992"/>
                  </a:lnTo>
                  <a:lnTo>
                    <a:pt x="2435" y="1771"/>
                  </a:lnTo>
                  <a:lnTo>
                    <a:pt x="2509" y="1550"/>
                  </a:lnTo>
                  <a:lnTo>
                    <a:pt x="2583" y="1255"/>
                  </a:lnTo>
                  <a:lnTo>
                    <a:pt x="2509" y="1033"/>
                  </a:lnTo>
                  <a:lnTo>
                    <a:pt x="2435" y="738"/>
                  </a:lnTo>
                  <a:lnTo>
                    <a:pt x="2361" y="591"/>
                  </a:lnTo>
                  <a:lnTo>
                    <a:pt x="2214" y="370"/>
                  </a:lnTo>
                  <a:lnTo>
                    <a:pt x="1992" y="222"/>
                  </a:lnTo>
                  <a:lnTo>
                    <a:pt x="1771" y="75"/>
                  </a:lnTo>
                  <a:lnTo>
                    <a:pt x="155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8" name="Google Shape;5868;p49"/>
            <p:cNvSpPr/>
            <p:nvPr/>
          </p:nvSpPr>
          <p:spPr>
            <a:xfrm>
              <a:off x="4082875" y="957275"/>
              <a:ext cx="33225" cy="134625"/>
            </a:xfrm>
            <a:custGeom>
              <a:avLst/>
              <a:gdLst/>
              <a:ahLst/>
              <a:cxnLst/>
              <a:rect l="l" t="t" r="r" b="b"/>
              <a:pathLst>
                <a:path w="1329" h="5385" extrusionOk="0">
                  <a:moveTo>
                    <a:pt x="1" y="0"/>
                  </a:moveTo>
                  <a:lnTo>
                    <a:pt x="1" y="5385"/>
                  </a:lnTo>
                  <a:lnTo>
                    <a:pt x="1328" y="5385"/>
                  </a:lnTo>
                  <a:lnTo>
                    <a:pt x="132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9" name="Google Shape;5869;p49"/>
            <p:cNvSpPr/>
            <p:nvPr/>
          </p:nvSpPr>
          <p:spPr>
            <a:xfrm>
              <a:off x="4079200" y="953575"/>
              <a:ext cx="40575" cy="142025"/>
            </a:xfrm>
            <a:custGeom>
              <a:avLst/>
              <a:gdLst/>
              <a:ahLst/>
              <a:cxnLst/>
              <a:rect l="l" t="t" r="r" b="b"/>
              <a:pathLst>
                <a:path w="1623" h="5681" extrusionOk="0">
                  <a:moveTo>
                    <a:pt x="1328" y="296"/>
                  </a:moveTo>
                  <a:lnTo>
                    <a:pt x="1328" y="5385"/>
                  </a:lnTo>
                  <a:lnTo>
                    <a:pt x="295" y="5385"/>
                  </a:lnTo>
                  <a:lnTo>
                    <a:pt x="295" y="296"/>
                  </a:lnTo>
                  <a:close/>
                  <a:moveTo>
                    <a:pt x="148" y="1"/>
                  </a:moveTo>
                  <a:lnTo>
                    <a:pt x="74" y="74"/>
                  </a:lnTo>
                  <a:lnTo>
                    <a:pt x="0" y="148"/>
                  </a:lnTo>
                  <a:lnTo>
                    <a:pt x="0" y="5533"/>
                  </a:lnTo>
                  <a:lnTo>
                    <a:pt x="74" y="5606"/>
                  </a:lnTo>
                  <a:lnTo>
                    <a:pt x="148" y="5680"/>
                  </a:lnTo>
                  <a:lnTo>
                    <a:pt x="1475" y="5680"/>
                  </a:lnTo>
                  <a:lnTo>
                    <a:pt x="1549" y="5606"/>
                  </a:lnTo>
                  <a:lnTo>
                    <a:pt x="1623" y="5533"/>
                  </a:lnTo>
                  <a:lnTo>
                    <a:pt x="1623" y="148"/>
                  </a:lnTo>
                  <a:lnTo>
                    <a:pt x="1549" y="74"/>
                  </a:lnTo>
                  <a:lnTo>
                    <a:pt x="147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0" name="Google Shape;5870;p49"/>
            <p:cNvSpPr/>
            <p:nvPr/>
          </p:nvSpPr>
          <p:spPr>
            <a:xfrm>
              <a:off x="4173250" y="957275"/>
              <a:ext cx="33200" cy="134625"/>
            </a:xfrm>
            <a:custGeom>
              <a:avLst/>
              <a:gdLst/>
              <a:ahLst/>
              <a:cxnLst/>
              <a:rect l="l" t="t" r="r" b="b"/>
              <a:pathLst>
                <a:path w="1328" h="5385" extrusionOk="0">
                  <a:moveTo>
                    <a:pt x="0" y="0"/>
                  </a:moveTo>
                  <a:lnTo>
                    <a:pt x="0" y="5385"/>
                  </a:lnTo>
                  <a:lnTo>
                    <a:pt x="1328" y="5385"/>
                  </a:lnTo>
                  <a:lnTo>
                    <a:pt x="132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1" name="Google Shape;5871;p49"/>
            <p:cNvSpPr/>
            <p:nvPr/>
          </p:nvSpPr>
          <p:spPr>
            <a:xfrm>
              <a:off x="4169550" y="953575"/>
              <a:ext cx="40600" cy="142025"/>
            </a:xfrm>
            <a:custGeom>
              <a:avLst/>
              <a:gdLst/>
              <a:ahLst/>
              <a:cxnLst/>
              <a:rect l="l" t="t" r="r" b="b"/>
              <a:pathLst>
                <a:path w="1624" h="5681" extrusionOk="0">
                  <a:moveTo>
                    <a:pt x="1328" y="296"/>
                  </a:moveTo>
                  <a:lnTo>
                    <a:pt x="1328" y="5385"/>
                  </a:lnTo>
                  <a:lnTo>
                    <a:pt x="296" y="5385"/>
                  </a:lnTo>
                  <a:lnTo>
                    <a:pt x="296" y="296"/>
                  </a:lnTo>
                  <a:close/>
                  <a:moveTo>
                    <a:pt x="148" y="1"/>
                  </a:moveTo>
                  <a:lnTo>
                    <a:pt x="74" y="74"/>
                  </a:lnTo>
                  <a:lnTo>
                    <a:pt x="0" y="148"/>
                  </a:lnTo>
                  <a:lnTo>
                    <a:pt x="0" y="5533"/>
                  </a:lnTo>
                  <a:lnTo>
                    <a:pt x="74" y="5606"/>
                  </a:lnTo>
                  <a:lnTo>
                    <a:pt x="148" y="5680"/>
                  </a:lnTo>
                  <a:lnTo>
                    <a:pt x="1476" y="5680"/>
                  </a:lnTo>
                  <a:lnTo>
                    <a:pt x="1549" y="5606"/>
                  </a:lnTo>
                  <a:lnTo>
                    <a:pt x="1623" y="5533"/>
                  </a:lnTo>
                  <a:lnTo>
                    <a:pt x="1623" y="148"/>
                  </a:lnTo>
                  <a:lnTo>
                    <a:pt x="1549" y="74"/>
                  </a:lnTo>
                  <a:lnTo>
                    <a:pt x="1476"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2" name="Google Shape;5872;p49"/>
            <p:cNvSpPr/>
            <p:nvPr/>
          </p:nvSpPr>
          <p:spPr>
            <a:xfrm>
              <a:off x="3492800" y="1381375"/>
              <a:ext cx="223150" cy="188125"/>
            </a:xfrm>
            <a:custGeom>
              <a:avLst/>
              <a:gdLst/>
              <a:ahLst/>
              <a:cxnLst/>
              <a:rect l="l" t="t" r="r" b="b"/>
              <a:pathLst>
                <a:path w="8926" h="7525" extrusionOk="0">
                  <a:moveTo>
                    <a:pt x="1" y="1"/>
                  </a:moveTo>
                  <a:lnTo>
                    <a:pt x="1" y="7524"/>
                  </a:lnTo>
                  <a:lnTo>
                    <a:pt x="8926" y="7524"/>
                  </a:lnTo>
                  <a:lnTo>
                    <a:pt x="892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3" name="Google Shape;5873;p49"/>
            <p:cNvSpPr/>
            <p:nvPr/>
          </p:nvSpPr>
          <p:spPr>
            <a:xfrm>
              <a:off x="3489125" y="1377700"/>
              <a:ext cx="230525" cy="195475"/>
            </a:xfrm>
            <a:custGeom>
              <a:avLst/>
              <a:gdLst/>
              <a:ahLst/>
              <a:cxnLst/>
              <a:rect l="l" t="t" r="r" b="b"/>
              <a:pathLst>
                <a:path w="9221" h="7819" extrusionOk="0">
                  <a:moveTo>
                    <a:pt x="8925" y="295"/>
                  </a:moveTo>
                  <a:lnTo>
                    <a:pt x="8925" y="7524"/>
                  </a:lnTo>
                  <a:lnTo>
                    <a:pt x="295" y="7524"/>
                  </a:lnTo>
                  <a:lnTo>
                    <a:pt x="295" y="295"/>
                  </a:lnTo>
                  <a:close/>
                  <a:moveTo>
                    <a:pt x="148" y="0"/>
                  </a:moveTo>
                  <a:lnTo>
                    <a:pt x="74" y="74"/>
                  </a:lnTo>
                  <a:lnTo>
                    <a:pt x="0" y="148"/>
                  </a:lnTo>
                  <a:lnTo>
                    <a:pt x="0" y="7671"/>
                  </a:lnTo>
                  <a:lnTo>
                    <a:pt x="74" y="7745"/>
                  </a:lnTo>
                  <a:lnTo>
                    <a:pt x="148" y="7819"/>
                  </a:lnTo>
                  <a:lnTo>
                    <a:pt x="9073" y="7819"/>
                  </a:lnTo>
                  <a:lnTo>
                    <a:pt x="9220" y="7745"/>
                  </a:lnTo>
                  <a:lnTo>
                    <a:pt x="9220" y="7671"/>
                  </a:lnTo>
                  <a:lnTo>
                    <a:pt x="9220" y="148"/>
                  </a:lnTo>
                  <a:lnTo>
                    <a:pt x="9220" y="74"/>
                  </a:lnTo>
                  <a:lnTo>
                    <a:pt x="907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4" name="Google Shape;5874;p49"/>
            <p:cNvSpPr/>
            <p:nvPr/>
          </p:nvSpPr>
          <p:spPr>
            <a:xfrm>
              <a:off x="3588700" y="1381375"/>
              <a:ext cx="162300" cy="188125"/>
            </a:xfrm>
            <a:custGeom>
              <a:avLst/>
              <a:gdLst/>
              <a:ahLst/>
              <a:cxnLst/>
              <a:rect l="l" t="t" r="r" b="b"/>
              <a:pathLst>
                <a:path w="6492" h="7525" extrusionOk="0">
                  <a:moveTo>
                    <a:pt x="0" y="1"/>
                  </a:moveTo>
                  <a:lnTo>
                    <a:pt x="0" y="7524"/>
                  </a:lnTo>
                  <a:lnTo>
                    <a:pt x="6491" y="7524"/>
                  </a:lnTo>
                  <a:lnTo>
                    <a:pt x="649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5" name="Google Shape;5875;p49"/>
            <p:cNvSpPr/>
            <p:nvPr/>
          </p:nvSpPr>
          <p:spPr>
            <a:xfrm>
              <a:off x="3585000" y="1377700"/>
              <a:ext cx="169675" cy="195475"/>
            </a:xfrm>
            <a:custGeom>
              <a:avLst/>
              <a:gdLst/>
              <a:ahLst/>
              <a:cxnLst/>
              <a:rect l="l" t="t" r="r" b="b"/>
              <a:pathLst>
                <a:path w="6787" h="7819" extrusionOk="0">
                  <a:moveTo>
                    <a:pt x="6492" y="295"/>
                  </a:moveTo>
                  <a:lnTo>
                    <a:pt x="6492" y="7524"/>
                  </a:lnTo>
                  <a:lnTo>
                    <a:pt x="296" y="7524"/>
                  </a:lnTo>
                  <a:lnTo>
                    <a:pt x="296" y="295"/>
                  </a:lnTo>
                  <a:close/>
                  <a:moveTo>
                    <a:pt x="148" y="0"/>
                  </a:moveTo>
                  <a:lnTo>
                    <a:pt x="1" y="74"/>
                  </a:lnTo>
                  <a:lnTo>
                    <a:pt x="1" y="148"/>
                  </a:lnTo>
                  <a:lnTo>
                    <a:pt x="1" y="7671"/>
                  </a:lnTo>
                  <a:lnTo>
                    <a:pt x="1" y="7745"/>
                  </a:lnTo>
                  <a:lnTo>
                    <a:pt x="148" y="7819"/>
                  </a:lnTo>
                  <a:lnTo>
                    <a:pt x="6639" y="7819"/>
                  </a:lnTo>
                  <a:lnTo>
                    <a:pt x="6713" y="7745"/>
                  </a:lnTo>
                  <a:lnTo>
                    <a:pt x="6787" y="7671"/>
                  </a:lnTo>
                  <a:lnTo>
                    <a:pt x="6787" y="148"/>
                  </a:lnTo>
                  <a:lnTo>
                    <a:pt x="6713" y="74"/>
                  </a:lnTo>
                  <a:lnTo>
                    <a:pt x="6639"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6" name="Google Shape;5876;p49"/>
            <p:cNvSpPr/>
            <p:nvPr/>
          </p:nvSpPr>
          <p:spPr>
            <a:xfrm>
              <a:off x="3601600" y="315550"/>
              <a:ext cx="40600" cy="433375"/>
            </a:xfrm>
            <a:custGeom>
              <a:avLst/>
              <a:gdLst/>
              <a:ahLst/>
              <a:cxnLst/>
              <a:rect l="l" t="t" r="r" b="b"/>
              <a:pathLst>
                <a:path w="1624" h="17335" extrusionOk="0">
                  <a:moveTo>
                    <a:pt x="75" y="1"/>
                  </a:moveTo>
                  <a:lnTo>
                    <a:pt x="1" y="148"/>
                  </a:lnTo>
                  <a:lnTo>
                    <a:pt x="1" y="17187"/>
                  </a:lnTo>
                  <a:lnTo>
                    <a:pt x="75" y="17261"/>
                  </a:lnTo>
                  <a:lnTo>
                    <a:pt x="148" y="17334"/>
                  </a:lnTo>
                  <a:lnTo>
                    <a:pt x="1550" y="17334"/>
                  </a:lnTo>
                  <a:lnTo>
                    <a:pt x="1623" y="17261"/>
                  </a:lnTo>
                  <a:lnTo>
                    <a:pt x="1623" y="17187"/>
                  </a:lnTo>
                  <a:lnTo>
                    <a:pt x="1623" y="222"/>
                  </a:lnTo>
                  <a:lnTo>
                    <a:pt x="1623" y="75"/>
                  </a:lnTo>
                  <a:lnTo>
                    <a:pt x="1402" y="75"/>
                  </a:lnTo>
                  <a:lnTo>
                    <a:pt x="1328" y="222"/>
                  </a:lnTo>
                  <a:lnTo>
                    <a:pt x="1328" y="17039"/>
                  </a:lnTo>
                  <a:lnTo>
                    <a:pt x="296" y="17039"/>
                  </a:lnTo>
                  <a:lnTo>
                    <a:pt x="296" y="148"/>
                  </a:lnTo>
                  <a:lnTo>
                    <a:pt x="22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7" name="Google Shape;5877;p49"/>
            <p:cNvSpPr/>
            <p:nvPr/>
          </p:nvSpPr>
          <p:spPr>
            <a:xfrm>
              <a:off x="3465150" y="1257825"/>
              <a:ext cx="29525" cy="160450"/>
            </a:xfrm>
            <a:custGeom>
              <a:avLst/>
              <a:gdLst/>
              <a:ahLst/>
              <a:cxnLst/>
              <a:rect l="l" t="t" r="r" b="b"/>
              <a:pathLst>
                <a:path w="1181" h="6418" extrusionOk="0">
                  <a:moveTo>
                    <a:pt x="591" y="1"/>
                  </a:moveTo>
                  <a:lnTo>
                    <a:pt x="369" y="75"/>
                  </a:lnTo>
                  <a:lnTo>
                    <a:pt x="148" y="222"/>
                  </a:lnTo>
                  <a:lnTo>
                    <a:pt x="74" y="370"/>
                  </a:lnTo>
                  <a:lnTo>
                    <a:pt x="1" y="591"/>
                  </a:lnTo>
                  <a:lnTo>
                    <a:pt x="1" y="5828"/>
                  </a:lnTo>
                  <a:lnTo>
                    <a:pt x="74" y="6049"/>
                  </a:lnTo>
                  <a:lnTo>
                    <a:pt x="148" y="6270"/>
                  </a:lnTo>
                  <a:lnTo>
                    <a:pt x="369" y="6344"/>
                  </a:lnTo>
                  <a:lnTo>
                    <a:pt x="591" y="6418"/>
                  </a:lnTo>
                  <a:lnTo>
                    <a:pt x="812" y="6344"/>
                  </a:lnTo>
                  <a:lnTo>
                    <a:pt x="1033" y="6270"/>
                  </a:lnTo>
                  <a:lnTo>
                    <a:pt x="1107" y="6049"/>
                  </a:lnTo>
                  <a:lnTo>
                    <a:pt x="1181" y="5828"/>
                  </a:lnTo>
                  <a:lnTo>
                    <a:pt x="1181" y="591"/>
                  </a:lnTo>
                  <a:lnTo>
                    <a:pt x="1107" y="370"/>
                  </a:lnTo>
                  <a:lnTo>
                    <a:pt x="1033" y="222"/>
                  </a:lnTo>
                  <a:lnTo>
                    <a:pt x="812" y="75"/>
                  </a:lnTo>
                  <a:lnTo>
                    <a:pt x="59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8" name="Google Shape;5878;p49"/>
            <p:cNvSpPr/>
            <p:nvPr/>
          </p:nvSpPr>
          <p:spPr>
            <a:xfrm>
              <a:off x="3468850" y="1167475"/>
              <a:ext cx="167825" cy="116200"/>
            </a:xfrm>
            <a:custGeom>
              <a:avLst/>
              <a:gdLst/>
              <a:ahLst/>
              <a:cxnLst/>
              <a:rect l="l" t="t" r="r" b="b"/>
              <a:pathLst>
                <a:path w="6713" h="4648" extrusionOk="0">
                  <a:moveTo>
                    <a:pt x="6048" y="1"/>
                  </a:moveTo>
                  <a:lnTo>
                    <a:pt x="5827" y="74"/>
                  </a:lnTo>
                  <a:lnTo>
                    <a:pt x="295" y="3615"/>
                  </a:lnTo>
                  <a:lnTo>
                    <a:pt x="74" y="3836"/>
                  </a:lnTo>
                  <a:lnTo>
                    <a:pt x="0" y="4057"/>
                  </a:lnTo>
                  <a:lnTo>
                    <a:pt x="74" y="4352"/>
                  </a:lnTo>
                  <a:lnTo>
                    <a:pt x="148" y="4500"/>
                  </a:lnTo>
                  <a:lnTo>
                    <a:pt x="369" y="4647"/>
                  </a:lnTo>
                  <a:lnTo>
                    <a:pt x="738" y="4647"/>
                  </a:lnTo>
                  <a:lnTo>
                    <a:pt x="885" y="4574"/>
                  </a:lnTo>
                  <a:lnTo>
                    <a:pt x="6491" y="1107"/>
                  </a:lnTo>
                  <a:lnTo>
                    <a:pt x="6638" y="960"/>
                  </a:lnTo>
                  <a:lnTo>
                    <a:pt x="6712" y="738"/>
                  </a:lnTo>
                  <a:lnTo>
                    <a:pt x="6712" y="517"/>
                  </a:lnTo>
                  <a:lnTo>
                    <a:pt x="6638" y="296"/>
                  </a:lnTo>
                  <a:lnTo>
                    <a:pt x="6491" y="148"/>
                  </a:lnTo>
                  <a:lnTo>
                    <a:pt x="6270" y="74"/>
                  </a:lnTo>
                  <a:lnTo>
                    <a:pt x="6048"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9" name="Google Shape;5879;p49"/>
            <p:cNvSpPr/>
            <p:nvPr/>
          </p:nvSpPr>
          <p:spPr>
            <a:xfrm>
              <a:off x="3452250" y="1244925"/>
              <a:ext cx="55350" cy="55350"/>
            </a:xfrm>
            <a:custGeom>
              <a:avLst/>
              <a:gdLst/>
              <a:ahLst/>
              <a:cxnLst/>
              <a:rect l="l" t="t" r="r" b="b"/>
              <a:pathLst>
                <a:path w="2214" h="2214" extrusionOk="0">
                  <a:moveTo>
                    <a:pt x="885" y="1"/>
                  </a:moveTo>
                  <a:lnTo>
                    <a:pt x="664" y="74"/>
                  </a:lnTo>
                  <a:lnTo>
                    <a:pt x="295" y="296"/>
                  </a:lnTo>
                  <a:lnTo>
                    <a:pt x="74" y="664"/>
                  </a:lnTo>
                  <a:lnTo>
                    <a:pt x="0" y="886"/>
                  </a:lnTo>
                  <a:lnTo>
                    <a:pt x="0" y="1107"/>
                  </a:lnTo>
                  <a:lnTo>
                    <a:pt x="0" y="1328"/>
                  </a:lnTo>
                  <a:lnTo>
                    <a:pt x="74" y="1549"/>
                  </a:lnTo>
                  <a:lnTo>
                    <a:pt x="295" y="1918"/>
                  </a:lnTo>
                  <a:lnTo>
                    <a:pt x="664" y="2140"/>
                  </a:lnTo>
                  <a:lnTo>
                    <a:pt x="885" y="2213"/>
                  </a:lnTo>
                  <a:lnTo>
                    <a:pt x="1328" y="2213"/>
                  </a:lnTo>
                  <a:lnTo>
                    <a:pt x="1549" y="2140"/>
                  </a:lnTo>
                  <a:lnTo>
                    <a:pt x="1918" y="1918"/>
                  </a:lnTo>
                  <a:lnTo>
                    <a:pt x="2139" y="1549"/>
                  </a:lnTo>
                  <a:lnTo>
                    <a:pt x="2213" y="1328"/>
                  </a:lnTo>
                  <a:lnTo>
                    <a:pt x="2213" y="1107"/>
                  </a:lnTo>
                  <a:lnTo>
                    <a:pt x="2213" y="886"/>
                  </a:lnTo>
                  <a:lnTo>
                    <a:pt x="2139" y="664"/>
                  </a:lnTo>
                  <a:lnTo>
                    <a:pt x="1918" y="296"/>
                  </a:lnTo>
                  <a:lnTo>
                    <a:pt x="1549" y="74"/>
                  </a:lnTo>
                  <a:lnTo>
                    <a:pt x="132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0" name="Google Shape;5880;p49"/>
            <p:cNvSpPr/>
            <p:nvPr/>
          </p:nvSpPr>
          <p:spPr>
            <a:xfrm>
              <a:off x="3448550" y="1241250"/>
              <a:ext cx="62725" cy="62700"/>
            </a:xfrm>
            <a:custGeom>
              <a:avLst/>
              <a:gdLst/>
              <a:ahLst/>
              <a:cxnLst/>
              <a:rect l="l" t="t" r="r" b="b"/>
              <a:pathLst>
                <a:path w="2509" h="2508" extrusionOk="0">
                  <a:moveTo>
                    <a:pt x="1255" y="295"/>
                  </a:moveTo>
                  <a:lnTo>
                    <a:pt x="1623" y="369"/>
                  </a:lnTo>
                  <a:lnTo>
                    <a:pt x="1918" y="590"/>
                  </a:lnTo>
                  <a:lnTo>
                    <a:pt x="2140" y="885"/>
                  </a:lnTo>
                  <a:lnTo>
                    <a:pt x="2214" y="1254"/>
                  </a:lnTo>
                  <a:lnTo>
                    <a:pt x="2140" y="1623"/>
                  </a:lnTo>
                  <a:lnTo>
                    <a:pt x="1918" y="1992"/>
                  </a:lnTo>
                  <a:lnTo>
                    <a:pt x="1623" y="2139"/>
                  </a:lnTo>
                  <a:lnTo>
                    <a:pt x="1255" y="2213"/>
                  </a:lnTo>
                  <a:lnTo>
                    <a:pt x="886" y="2139"/>
                  </a:lnTo>
                  <a:lnTo>
                    <a:pt x="591" y="1992"/>
                  </a:lnTo>
                  <a:lnTo>
                    <a:pt x="370" y="1623"/>
                  </a:lnTo>
                  <a:lnTo>
                    <a:pt x="296" y="1254"/>
                  </a:lnTo>
                  <a:lnTo>
                    <a:pt x="370" y="885"/>
                  </a:lnTo>
                  <a:lnTo>
                    <a:pt x="591" y="590"/>
                  </a:lnTo>
                  <a:lnTo>
                    <a:pt x="886" y="369"/>
                  </a:lnTo>
                  <a:lnTo>
                    <a:pt x="1255" y="295"/>
                  </a:lnTo>
                  <a:close/>
                  <a:moveTo>
                    <a:pt x="1033" y="0"/>
                  </a:moveTo>
                  <a:lnTo>
                    <a:pt x="738" y="74"/>
                  </a:lnTo>
                  <a:lnTo>
                    <a:pt x="517" y="221"/>
                  </a:lnTo>
                  <a:lnTo>
                    <a:pt x="370" y="369"/>
                  </a:lnTo>
                  <a:lnTo>
                    <a:pt x="222" y="590"/>
                  </a:lnTo>
                  <a:lnTo>
                    <a:pt x="75" y="811"/>
                  </a:lnTo>
                  <a:lnTo>
                    <a:pt x="1" y="1033"/>
                  </a:lnTo>
                  <a:lnTo>
                    <a:pt x="1" y="1254"/>
                  </a:lnTo>
                  <a:lnTo>
                    <a:pt x="1" y="1549"/>
                  </a:lnTo>
                  <a:lnTo>
                    <a:pt x="75" y="1770"/>
                  </a:lnTo>
                  <a:lnTo>
                    <a:pt x="222" y="1992"/>
                  </a:lnTo>
                  <a:lnTo>
                    <a:pt x="370" y="2139"/>
                  </a:lnTo>
                  <a:lnTo>
                    <a:pt x="517" y="2287"/>
                  </a:lnTo>
                  <a:lnTo>
                    <a:pt x="738" y="2434"/>
                  </a:lnTo>
                  <a:lnTo>
                    <a:pt x="1033" y="2508"/>
                  </a:lnTo>
                  <a:lnTo>
                    <a:pt x="1476" y="2508"/>
                  </a:lnTo>
                  <a:lnTo>
                    <a:pt x="1771" y="2434"/>
                  </a:lnTo>
                  <a:lnTo>
                    <a:pt x="1992" y="2287"/>
                  </a:lnTo>
                  <a:lnTo>
                    <a:pt x="2140" y="2139"/>
                  </a:lnTo>
                  <a:lnTo>
                    <a:pt x="2287" y="1992"/>
                  </a:lnTo>
                  <a:lnTo>
                    <a:pt x="2435" y="1770"/>
                  </a:lnTo>
                  <a:lnTo>
                    <a:pt x="2509" y="1549"/>
                  </a:lnTo>
                  <a:lnTo>
                    <a:pt x="2509" y="1254"/>
                  </a:lnTo>
                  <a:lnTo>
                    <a:pt x="2509" y="1033"/>
                  </a:lnTo>
                  <a:lnTo>
                    <a:pt x="2435" y="811"/>
                  </a:lnTo>
                  <a:lnTo>
                    <a:pt x="2287" y="590"/>
                  </a:lnTo>
                  <a:lnTo>
                    <a:pt x="2140" y="369"/>
                  </a:lnTo>
                  <a:lnTo>
                    <a:pt x="1992" y="221"/>
                  </a:lnTo>
                  <a:lnTo>
                    <a:pt x="1771" y="74"/>
                  </a:lnTo>
                  <a:lnTo>
                    <a:pt x="155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1" name="Google Shape;5881;p49"/>
            <p:cNvSpPr/>
            <p:nvPr/>
          </p:nvSpPr>
          <p:spPr>
            <a:xfrm>
              <a:off x="3467000" y="1259675"/>
              <a:ext cx="25825" cy="25850"/>
            </a:xfrm>
            <a:custGeom>
              <a:avLst/>
              <a:gdLst/>
              <a:ahLst/>
              <a:cxnLst/>
              <a:rect l="l" t="t" r="r" b="b"/>
              <a:pathLst>
                <a:path w="1033" h="1034" extrusionOk="0">
                  <a:moveTo>
                    <a:pt x="517" y="1"/>
                  </a:moveTo>
                  <a:lnTo>
                    <a:pt x="295" y="74"/>
                  </a:lnTo>
                  <a:lnTo>
                    <a:pt x="148" y="148"/>
                  </a:lnTo>
                  <a:lnTo>
                    <a:pt x="0" y="296"/>
                  </a:lnTo>
                  <a:lnTo>
                    <a:pt x="0" y="517"/>
                  </a:lnTo>
                  <a:lnTo>
                    <a:pt x="0" y="738"/>
                  </a:lnTo>
                  <a:lnTo>
                    <a:pt x="148" y="886"/>
                  </a:lnTo>
                  <a:lnTo>
                    <a:pt x="295" y="1033"/>
                  </a:lnTo>
                  <a:lnTo>
                    <a:pt x="738" y="1033"/>
                  </a:lnTo>
                  <a:lnTo>
                    <a:pt x="885" y="886"/>
                  </a:lnTo>
                  <a:lnTo>
                    <a:pt x="1033" y="738"/>
                  </a:lnTo>
                  <a:lnTo>
                    <a:pt x="1033" y="517"/>
                  </a:lnTo>
                  <a:lnTo>
                    <a:pt x="1033" y="296"/>
                  </a:lnTo>
                  <a:lnTo>
                    <a:pt x="885" y="148"/>
                  </a:lnTo>
                  <a:lnTo>
                    <a:pt x="738" y="74"/>
                  </a:lnTo>
                  <a:lnTo>
                    <a:pt x="51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2" name="Google Shape;5882;p49"/>
            <p:cNvSpPr/>
            <p:nvPr/>
          </p:nvSpPr>
          <p:spPr>
            <a:xfrm>
              <a:off x="3463300" y="1256000"/>
              <a:ext cx="33225" cy="33200"/>
            </a:xfrm>
            <a:custGeom>
              <a:avLst/>
              <a:gdLst/>
              <a:ahLst/>
              <a:cxnLst/>
              <a:rect l="l" t="t" r="r" b="b"/>
              <a:pathLst>
                <a:path w="1329" h="1328" extrusionOk="0">
                  <a:moveTo>
                    <a:pt x="812" y="295"/>
                  </a:moveTo>
                  <a:lnTo>
                    <a:pt x="960" y="443"/>
                  </a:lnTo>
                  <a:lnTo>
                    <a:pt x="1033" y="516"/>
                  </a:lnTo>
                  <a:lnTo>
                    <a:pt x="1033" y="664"/>
                  </a:lnTo>
                  <a:lnTo>
                    <a:pt x="1033" y="811"/>
                  </a:lnTo>
                  <a:lnTo>
                    <a:pt x="960" y="959"/>
                  </a:lnTo>
                  <a:lnTo>
                    <a:pt x="812" y="1033"/>
                  </a:lnTo>
                  <a:lnTo>
                    <a:pt x="517" y="1033"/>
                  </a:lnTo>
                  <a:lnTo>
                    <a:pt x="370" y="959"/>
                  </a:lnTo>
                  <a:lnTo>
                    <a:pt x="296" y="811"/>
                  </a:lnTo>
                  <a:lnTo>
                    <a:pt x="296" y="664"/>
                  </a:lnTo>
                  <a:lnTo>
                    <a:pt x="296" y="516"/>
                  </a:lnTo>
                  <a:lnTo>
                    <a:pt x="370" y="443"/>
                  </a:lnTo>
                  <a:lnTo>
                    <a:pt x="517" y="295"/>
                  </a:lnTo>
                  <a:close/>
                  <a:moveTo>
                    <a:pt x="665" y="0"/>
                  </a:moveTo>
                  <a:lnTo>
                    <a:pt x="370" y="74"/>
                  </a:lnTo>
                  <a:lnTo>
                    <a:pt x="148" y="221"/>
                  </a:lnTo>
                  <a:lnTo>
                    <a:pt x="75" y="443"/>
                  </a:lnTo>
                  <a:lnTo>
                    <a:pt x="1" y="664"/>
                  </a:lnTo>
                  <a:lnTo>
                    <a:pt x="75" y="959"/>
                  </a:lnTo>
                  <a:lnTo>
                    <a:pt x="148" y="1180"/>
                  </a:lnTo>
                  <a:lnTo>
                    <a:pt x="370" y="1328"/>
                  </a:lnTo>
                  <a:lnTo>
                    <a:pt x="960" y="1328"/>
                  </a:lnTo>
                  <a:lnTo>
                    <a:pt x="1181" y="1180"/>
                  </a:lnTo>
                  <a:lnTo>
                    <a:pt x="1255" y="959"/>
                  </a:lnTo>
                  <a:lnTo>
                    <a:pt x="1328" y="664"/>
                  </a:lnTo>
                  <a:lnTo>
                    <a:pt x="1255" y="443"/>
                  </a:lnTo>
                  <a:lnTo>
                    <a:pt x="1181" y="221"/>
                  </a:lnTo>
                  <a:lnTo>
                    <a:pt x="960" y="74"/>
                  </a:lnTo>
                  <a:lnTo>
                    <a:pt x="66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3" name="Google Shape;5883;p49"/>
            <p:cNvSpPr/>
            <p:nvPr/>
          </p:nvSpPr>
          <p:spPr>
            <a:xfrm>
              <a:off x="3749125" y="1257825"/>
              <a:ext cx="29525" cy="160450"/>
            </a:xfrm>
            <a:custGeom>
              <a:avLst/>
              <a:gdLst/>
              <a:ahLst/>
              <a:cxnLst/>
              <a:rect l="l" t="t" r="r" b="b"/>
              <a:pathLst>
                <a:path w="1181" h="6418" extrusionOk="0">
                  <a:moveTo>
                    <a:pt x="591" y="1"/>
                  </a:moveTo>
                  <a:lnTo>
                    <a:pt x="369" y="75"/>
                  </a:lnTo>
                  <a:lnTo>
                    <a:pt x="222" y="222"/>
                  </a:lnTo>
                  <a:lnTo>
                    <a:pt x="74" y="370"/>
                  </a:lnTo>
                  <a:lnTo>
                    <a:pt x="0" y="591"/>
                  </a:lnTo>
                  <a:lnTo>
                    <a:pt x="0" y="5828"/>
                  </a:lnTo>
                  <a:lnTo>
                    <a:pt x="74" y="6049"/>
                  </a:lnTo>
                  <a:lnTo>
                    <a:pt x="222" y="6270"/>
                  </a:lnTo>
                  <a:lnTo>
                    <a:pt x="369" y="6344"/>
                  </a:lnTo>
                  <a:lnTo>
                    <a:pt x="591" y="6418"/>
                  </a:lnTo>
                  <a:lnTo>
                    <a:pt x="812" y="6344"/>
                  </a:lnTo>
                  <a:lnTo>
                    <a:pt x="1033" y="6270"/>
                  </a:lnTo>
                  <a:lnTo>
                    <a:pt x="1181" y="6049"/>
                  </a:lnTo>
                  <a:lnTo>
                    <a:pt x="1181" y="5828"/>
                  </a:lnTo>
                  <a:lnTo>
                    <a:pt x="1181" y="591"/>
                  </a:lnTo>
                  <a:lnTo>
                    <a:pt x="1181" y="370"/>
                  </a:lnTo>
                  <a:lnTo>
                    <a:pt x="1033" y="222"/>
                  </a:lnTo>
                  <a:lnTo>
                    <a:pt x="812" y="75"/>
                  </a:lnTo>
                  <a:lnTo>
                    <a:pt x="59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4" name="Google Shape;5884;p49"/>
            <p:cNvSpPr/>
            <p:nvPr/>
          </p:nvSpPr>
          <p:spPr>
            <a:xfrm>
              <a:off x="3607150" y="1167475"/>
              <a:ext cx="167825" cy="116200"/>
            </a:xfrm>
            <a:custGeom>
              <a:avLst/>
              <a:gdLst/>
              <a:ahLst/>
              <a:cxnLst/>
              <a:rect l="l" t="t" r="r" b="b"/>
              <a:pathLst>
                <a:path w="6713" h="4648" extrusionOk="0">
                  <a:moveTo>
                    <a:pt x="443" y="1"/>
                  </a:moveTo>
                  <a:lnTo>
                    <a:pt x="221" y="148"/>
                  </a:lnTo>
                  <a:lnTo>
                    <a:pt x="74" y="296"/>
                  </a:lnTo>
                  <a:lnTo>
                    <a:pt x="0" y="517"/>
                  </a:lnTo>
                  <a:lnTo>
                    <a:pt x="0" y="738"/>
                  </a:lnTo>
                  <a:lnTo>
                    <a:pt x="74" y="960"/>
                  </a:lnTo>
                  <a:lnTo>
                    <a:pt x="295" y="1107"/>
                  </a:lnTo>
                  <a:lnTo>
                    <a:pt x="5827" y="4574"/>
                  </a:lnTo>
                  <a:lnTo>
                    <a:pt x="5974" y="4647"/>
                  </a:lnTo>
                  <a:lnTo>
                    <a:pt x="6122" y="4647"/>
                  </a:lnTo>
                  <a:lnTo>
                    <a:pt x="6417" y="4574"/>
                  </a:lnTo>
                  <a:lnTo>
                    <a:pt x="6638" y="4426"/>
                  </a:lnTo>
                  <a:lnTo>
                    <a:pt x="6712" y="4205"/>
                  </a:lnTo>
                  <a:lnTo>
                    <a:pt x="6712" y="3984"/>
                  </a:lnTo>
                  <a:lnTo>
                    <a:pt x="6638" y="3762"/>
                  </a:lnTo>
                  <a:lnTo>
                    <a:pt x="6417" y="3615"/>
                  </a:lnTo>
                  <a:lnTo>
                    <a:pt x="885" y="74"/>
                  </a:lnTo>
                  <a:lnTo>
                    <a:pt x="66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5" name="Google Shape;5885;p49"/>
            <p:cNvSpPr/>
            <p:nvPr/>
          </p:nvSpPr>
          <p:spPr>
            <a:xfrm>
              <a:off x="3736225" y="1244925"/>
              <a:ext cx="55325" cy="55350"/>
            </a:xfrm>
            <a:custGeom>
              <a:avLst/>
              <a:gdLst/>
              <a:ahLst/>
              <a:cxnLst/>
              <a:rect l="l" t="t" r="r" b="b"/>
              <a:pathLst>
                <a:path w="2213" h="2214" extrusionOk="0">
                  <a:moveTo>
                    <a:pt x="885" y="1"/>
                  </a:moveTo>
                  <a:lnTo>
                    <a:pt x="664" y="74"/>
                  </a:lnTo>
                  <a:lnTo>
                    <a:pt x="369" y="369"/>
                  </a:lnTo>
                  <a:lnTo>
                    <a:pt x="74" y="664"/>
                  </a:lnTo>
                  <a:lnTo>
                    <a:pt x="0" y="886"/>
                  </a:lnTo>
                  <a:lnTo>
                    <a:pt x="0" y="1107"/>
                  </a:lnTo>
                  <a:lnTo>
                    <a:pt x="0" y="1328"/>
                  </a:lnTo>
                  <a:lnTo>
                    <a:pt x="74" y="1549"/>
                  </a:lnTo>
                  <a:lnTo>
                    <a:pt x="369" y="1918"/>
                  </a:lnTo>
                  <a:lnTo>
                    <a:pt x="664" y="2140"/>
                  </a:lnTo>
                  <a:lnTo>
                    <a:pt x="885" y="2213"/>
                  </a:lnTo>
                  <a:lnTo>
                    <a:pt x="1328" y="2213"/>
                  </a:lnTo>
                  <a:lnTo>
                    <a:pt x="1549" y="2140"/>
                  </a:lnTo>
                  <a:lnTo>
                    <a:pt x="1918" y="1918"/>
                  </a:lnTo>
                  <a:lnTo>
                    <a:pt x="2139" y="1549"/>
                  </a:lnTo>
                  <a:lnTo>
                    <a:pt x="2213" y="1328"/>
                  </a:lnTo>
                  <a:lnTo>
                    <a:pt x="2213" y="1107"/>
                  </a:lnTo>
                  <a:lnTo>
                    <a:pt x="2213" y="886"/>
                  </a:lnTo>
                  <a:lnTo>
                    <a:pt x="2139" y="664"/>
                  </a:lnTo>
                  <a:lnTo>
                    <a:pt x="1918" y="369"/>
                  </a:lnTo>
                  <a:lnTo>
                    <a:pt x="1549" y="74"/>
                  </a:lnTo>
                  <a:lnTo>
                    <a:pt x="132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6" name="Google Shape;5886;p49"/>
            <p:cNvSpPr/>
            <p:nvPr/>
          </p:nvSpPr>
          <p:spPr>
            <a:xfrm>
              <a:off x="3732525" y="1241250"/>
              <a:ext cx="62725" cy="62700"/>
            </a:xfrm>
            <a:custGeom>
              <a:avLst/>
              <a:gdLst/>
              <a:ahLst/>
              <a:cxnLst/>
              <a:rect l="l" t="t" r="r" b="b"/>
              <a:pathLst>
                <a:path w="2509" h="2508" extrusionOk="0">
                  <a:moveTo>
                    <a:pt x="1255" y="295"/>
                  </a:moveTo>
                  <a:lnTo>
                    <a:pt x="1623" y="369"/>
                  </a:lnTo>
                  <a:lnTo>
                    <a:pt x="1992" y="590"/>
                  </a:lnTo>
                  <a:lnTo>
                    <a:pt x="2140" y="885"/>
                  </a:lnTo>
                  <a:lnTo>
                    <a:pt x="2213" y="1254"/>
                  </a:lnTo>
                  <a:lnTo>
                    <a:pt x="2140" y="1623"/>
                  </a:lnTo>
                  <a:lnTo>
                    <a:pt x="1992" y="1992"/>
                  </a:lnTo>
                  <a:lnTo>
                    <a:pt x="1623" y="2139"/>
                  </a:lnTo>
                  <a:lnTo>
                    <a:pt x="1255" y="2213"/>
                  </a:lnTo>
                  <a:lnTo>
                    <a:pt x="886" y="2139"/>
                  </a:lnTo>
                  <a:lnTo>
                    <a:pt x="591" y="1992"/>
                  </a:lnTo>
                  <a:lnTo>
                    <a:pt x="369" y="1623"/>
                  </a:lnTo>
                  <a:lnTo>
                    <a:pt x="296" y="1254"/>
                  </a:lnTo>
                  <a:lnTo>
                    <a:pt x="369" y="885"/>
                  </a:lnTo>
                  <a:lnTo>
                    <a:pt x="591" y="590"/>
                  </a:lnTo>
                  <a:lnTo>
                    <a:pt x="886" y="369"/>
                  </a:lnTo>
                  <a:lnTo>
                    <a:pt x="1255" y="295"/>
                  </a:lnTo>
                  <a:close/>
                  <a:moveTo>
                    <a:pt x="1033" y="0"/>
                  </a:moveTo>
                  <a:lnTo>
                    <a:pt x="812" y="74"/>
                  </a:lnTo>
                  <a:lnTo>
                    <a:pt x="591" y="221"/>
                  </a:lnTo>
                  <a:lnTo>
                    <a:pt x="369" y="369"/>
                  </a:lnTo>
                  <a:lnTo>
                    <a:pt x="222" y="590"/>
                  </a:lnTo>
                  <a:lnTo>
                    <a:pt x="74" y="811"/>
                  </a:lnTo>
                  <a:lnTo>
                    <a:pt x="1" y="1033"/>
                  </a:lnTo>
                  <a:lnTo>
                    <a:pt x="1" y="1254"/>
                  </a:lnTo>
                  <a:lnTo>
                    <a:pt x="1" y="1549"/>
                  </a:lnTo>
                  <a:lnTo>
                    <a:pt x="74" y="1770"/>
                  </a:lnTo>
                  <a:lnTo>
                    <a:pt x="222" y="1992"/>
                  </a:lnTo>
                  <a:lnTo>
                    <a:pt x="369" y="2139"/>
                  </a:lnTo>
                  <a:lnTo>
                    <a:pt x="591" y="2287"/>
                  </a:lnTo>
                  <a:lnTo>
                    <a:pt x="812" y="2434"/>
                  </a:lnTo>
                  <a:lnTo>
                    <a:pt x="1033" y="2508"/>
                  </a:lnTo>
                  <a:lnTo>
                    <a:pt x="1550" y="2508"/>
                  </a:lnTo>
                  <a:lnTo>
                    <a:pt x="1771" y="2434"/>
                  </a:lnTo>
                  <a:lnTo>
                    <a:pt x="1992" y="2287"/>
                  </a:lnTo>
                  <a:lnTo>
                    <a:pt x="2140" y="2139"/>
                  </a:lnTo>
                  <a:lnTo>
                    <a:pt x="2287" y="1992"/>
                  </a:lnTo>
                  <a:lnTo>
                    <a:pt x="2435" y="1770"/>
                  </a:lnTo>
                  <a:lnTo>
                    <a:pt x="2508" y="1549"/>
                  </a:lnTo>
                  <a:lnTo>
                    <a:pt x="2508" y="1254"/>
                  </a:lnTo>
                  <a:lnTo>
                    <a:pt x="2508" y="1033"/>
                  </a:lnTo>
                  <a:lnTo>
                    <a:pt x="2435" y="811"/>
                  </a:lnTo>
                  <a:lnTo>
                    <a:pt x="2287" y="590"/>
                  </a:lnTo>
                  <a:lnTo>
                    <a:pt x="2140" y="369"/>
                  </a:lnTo>
                  <a:lnTo>
                    <a:pt x="1992" y="221"/>
                  </a:lnTo>
                  <a:lnTo>
                    <a:pt x="1771" y="74"/>
                  </a:lnTo>
                  <a:lnTo>
                    <a:pt x="155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7" name="Google Shape;5887;p49"/>
            <p:cNvSpPr/>
            <p:nvPr/>
          </p:nvSpPr>
          <p:spPr>
            <a:xfrm>
              <a:off x="3750975" y="1259675"/>
              <a:ext cx="25825" cy="25850"/>
            </a:xfrm>
            <a:custGeom>
              <a:avLst/>
              <a:gdLst/>
              <a:ahLst/>
              <a:cxnLst/>
              <a:rect l="l" t="t" r="r" b="b"/>
              <a:pathLst>
                <a:path w="1033" h="1034" extrusionOk="0">
                  <a:moveTo>
                    <a:pt x="517" y="1"/>
                  </a:moveTo>
                  <a:lnTo>
                    <a:pt x="295" y="74"/>
                  </a:lnTo>
                  <a:lnTo>
                    <a:pt x="148" y="148"/>
                  </a:lnTo>
                  <a:lnTo>
                    <a:pt x="74" y="296"/>
                  </a:lnTo>
                  <a:lnTo>
                    <a:pt x="0" y="517"/>
                  </a:lnTo>
                  <a:lnTo>
                    <a:pt x="74" y="738"/>
                  </a:lnTo>
                  <a:lnTo>
                    <a:pt x="148" y="886"/>
                  </a:lnTo>
                  <a:lnTo>
                    <a:pt x="295" y="1033"/>
                  </a:lnTo>
                  <a:lnTo>
                    <a:pt x="738" y="1033"/>
                  </a:lnTo>
                  <a:lnTo>
                    <a:pt x="885" y="886"/>
                  </a:lnTo>
                  <a:lnTo>
                    <a:pt x="1033" y="738"/>
                  </a:lnTo>
                  <a:lnTo>
                    <a:pt x="1033" y="517"/>
                  </a:lnTo>
                  <a:lnTo>
                    <a:pt x="1033" y="296"/>
                  </a:lnTo>
                  <a:lnTo>
                    <a:pt x="885" y="148"/>
                  </a:lnTo>
                  <a:lnTo>
                    <a:pt x="738" y="74"/>
                  </a:lnTo>
                  <a:lnTo>
                    <a:pt x="51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8" name="Google Shape;5888;p49"/>
            <p:cNvSpPr/>
            <p:nvPr/>
          </p:nvSpPr>
          <p:spPr>
            <a:xfrm>
              <a:off x="3747275" y="1256000"/>
              <a:ext cx="33225" cy="33200"/>
            </a:xfrm>
            <a:custGeom>
              <a:avLst/>
              <a:gdLst/>
              <a:ahLst/>
              <a:cxnLst/>
              <a:rect l="l" t="t" r="r" b="b"/>
              <a:pathLst>
                <a:path w="1329" h="1328" extrusionOk="0">
                  <a:moveTo>
                    <a:pt x="812" y="295"/>
                  </a:moveTo>
                  <a:lnTo>
                    <a:pt x="960" y="443"/>
                  </a:lnTo>
                  <a:lnTo>
                    <a:pt x="1033" y="516"/>
                  </a:lnTo>
                  <a:lnTo>
                    <a:pt x="1033" y="664"/>
                  </a:lnTo>
                  <a:lnTo>
                    <a:pt x="1033" y="811"/>
                  </a:lnTo>
                  <a:lnTo>
                    <a:pt x="960" y="959"/>
                  </a:lnTo>
                  <a:lnTo>
                    <a:pt x="812" y="1033"/>
                  </a:lnTo>
                  <a:lnTo>
                    <a:pt x="517" y="1033"/>
                  </a:lnTo>
                  <a:lnTo>
                    <a:pt x="369" y="959"/>
                  </a:lnTo>
                  <a:lnTo>
                    <a:pt x="296" y="811"/>
                  </a:lnTo>
                  <a:lnTo>
                    <a:pt x="296" y="664"/>
                  </a:lnTo>
                  <a:lnTo>
                    <a:pt x="296" y="516"/>
                  </a:lnTo>
                  <a:lnTo>
                    <a:pt x="443" y="443"/>
                  </a:lnTo>
                  <a:lnTo>
                    <a:pt x="517" y="295"/>
                  </a:lnTo>
                  <a:close/>
                  <a:moveTo>
                    <a:pt x="665" y="0"/>
                  </a:moveTo>
                  <a:lnTo>
                    <a:pt x="443" y="74"/>
                  </a:lnTo>
                  <a:lnTo>
                    <a:pt x="222" y="221"/>
                  </a:lnTo>
                  <a:lnTo>
                    <a:pt x="74" y="443"/>
                  </a:lnTo>
                  <a:lnTo>
                    <a:pt x="1" y="664"/>
                  </a:lnTo>
                  <a:lnTo>
                    <a:pt x="74" y="959"/>
                  </a:lnTo>
                  <a:lnTo>
                    <a:pt x="222" y="1180"/>
                  </a:lnTo>
                  <a:lnTo>
                    <a:pt x="443" y="1328"/>
                  </a:lnTo>
                  <a:lnTo>
                    <a:pt x="960" y="1328"/>
                  </a:lnTo>
                  <a:lnTo>
                    <a:pt x="1181" y="1180"/>
                  </a:lnTo>
                  <a:lnTo>
                    <a:pt x="1328" y="959"/>
                  </a:lnTo>
                  <a:lnTo>
                    <a:pt x="1328" y="664"/>
                  </a:lnTo>
                  <a:lnTo>
                    <a:pt x="1328" y="443"/>
                  </a:lnTo>
                  <a:lnTo>
                    <a:pt x="1181" y="221"/>
                  </a:lnTo>
                  <a:lnTo>
                    <a:pt x="960" y="74"/>
                  </a:lnTo>
                  <a:lnTo>
                    <a:pt x="66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9" name="Google Shape;5889;p49"/>
            <p:cNvSpPr/>
            <p:nvPr/>
          </p:nvSpPr>
          <p:spPr>
            <a:xfrm>
              <a:off x="3590550" y="673300"/>
              <a:ext cx="64550" cy="431500"/>
            </a:xfrm>
            <a:custGeom>
              <a:avLst/>
              <a:gdLst/>
              <a:ahLst/>
              <a:cxnLst/>
              <a:rect l="l" t="t" r="r" b="b"/>
              <a:pathLst>
                <a:path w="2582" h="17260" extrusionOk="0">
                  <a:moveTo>
                    <a:pt x="0" y="0"/>
                  </a:moveTo>
                  <a:lnTo>
                    <a:pt x="0" y="17260"/>
                  </a:lnTo>
                  <a:lnTo>
                    <a:pt x="2582" y="17260"/>
                  </a:lnTo>
                  <a:lnTo>
                    <a:pt x="258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0" name="Google Shape;5890;p49"/>
            <p:cNvSpPr/>
            <p:nvPr/>
          </p:nvSpPr>
          <p:spPr>
            <a:xfrm>
              <a:off x="3586850" y="669600"/>
              <a:ext cx="71950" cy="438900"/>
            </a:xfrm>
            <a:custGeom>
              <a:avLst/>
              <a:gdLst/>
              <a:ahLst/>
              <a:cxnLst/>
              <a:rect l="l" t="t" r="r" b="b"/>
              <a:pathLst>
                <a:path w="2878" h="17556" extrusionOk="0">
                  <a:moveTo>
                    <a:pt x="2582" y="296"/>
                  </a:moveTo>
                  <a:lnTo>
                    <a:pt x="2582" y="17260"/>
                  </a:lnTo>
                  <a:lnTo>
                    <a:pt x="296" y="17260"/>
                  </a:lnTo>
                  <a:lnTo>
                    <a:pt x="296" y="296"/>
                  </a:lnTo>
                  <a:close/>
                  <a:moveTo>
                    <a:pt x="1" y="1"/>
                  </a:moveTo>
                  <a:lnTo>
                    <a:pt x="1" y="148"/>
                  </a:lnTo>
                  <a:lnTo>
                    <a:pt x="1" y="17408"/>
                  </a:lnTo>
                  <a:lnTo>
                    <a:pt x="1" y="17555"/>
                  </a:lnTo>
                  <a:lnTo>
                    <a:pt x="2730" y="17555"/>
                  </a:lnTo>
                  <a:lnTo>
                    <a:pt x="2877" y="17482"/>
                  </a:lnTo>
                  <a:lnTo>
                    <a:pt x="2877" y="17408"/>
                  </a:lnTo>
                  <a:lnTo>
                    <a:pt x="2877" y="148"/>
                  </a:lnTo>
                  <a:lnTo>
                    <a:pt x="280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1" name="Google Shape;5891;p49"/>
            <p:cNvSpPr/>
            <p:nvPr/>
          </p:nvSpPr>
          <p:spPr>
            <a:xfrm>
              <a:off x="3548125" y="887200"/>
              <a:ext cx="149400" cy="370650"/>
            </a:xfrm>
            <a:custGeom>
              <a:avLst/>
              <a:gdLst/>
              <a:ahLst/>
              <a:cxnLst/>
              <a:rect l="l" t="t" r="r" b="b"/>
              <a:pathLst>
                <a:path w="5976" h="14826" extrusionOk="0">
                  <a:moveTo>
                    <a:pt x="1" y="0"/>
                  </a:moveTo>
                  <a:lnTo>
                    <a:pt x="1" y="11802"/>
                  </a:lnTo>
                  <a:lnTo>
                    <a:pt x="75" y="12392"/>
                  </a:lnTo>
                  <a:lnTo>
                    <a:pt x="222" y="12982"/>
                  </a:lnTo>
                  <a:lnTo>
                    <a:pt x="517" y="13498"/>
                  </a:lnTo>
                  <a:lnTo>
                    <a:pt x="886" y="13941"/>
                  </a:lnTo>
                  <a:lnTo>
                    <a:pt x="1328" y="14310"/>
                  </a:lnTo>
                  <a:lnTo>
                    <a:pt x="1845" y="14605"/>
                  </a:lnTo>
                  <a:lnTo>
                    <a:pt x="2361" y="14752"/>
                  </a:lnTo>
                  <a:lnTo>
                    <a:pt x="2951" y="14826"/>
                  </a:lnTo>
                  <a:lnTo>
                    <a:pt x="3615" y="14752"/>
                  </a:lnTo>
                  <a:lnTo>
                    <a:pt x="4131" y="14531"/>
                  </a:lnTo>
                  <a:lnTo>
                    <a:pt x="4648" y="14310"/>
                  </a:lnTo>
                  <a:lnTo>
                    <a:pt x="5090" y="13941"/>
                  </a:lnTo>
                  <a:lnTo>
                    <a:pt x="5459" y="13498"/>
                  </a:lnTo>
                  <a:lnTo>
                    <a:pt x="5754" y="12982"/>
                  </a:lnTo>
                  <a:lnTo>
                    <a:pt x="5901" y="12392"/>
                  </a:lnTo>
                  <a:lnTo>
                    <a:pt x="5975" y="11802"/>
                  </a:lnTo>
                  <a:lnTo>
                    <a:pt x="5975"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2" name="Google Shape;5892;p49"/>
            <p:cNvSpPr/>
            <p:nvPr/>
          </p:nvSpPr>
          <p:spPr>
            <a:xfrm>
              <a:off x="3544450" y="883500"/>
              <a:ext cx="156750" cy="378050"/>
            </a:xfrm>
            <a:custGeom>
              <a:avLst/>
              <a:gdLst/>
              <a:ahLst/>
              <a:cxnLst/>
              <a:rect l="l" t="t" r="r" b="b"/>
              <a:pathLst>
                <a:path w="6270" h="15122" extrusionOk="0">
                  <a:moveTo>
                    <a:pt x="5975" y="296"/>
                  </a:moveTo>
                  <a:lnTo>
                    <a:pt x="5975" y="11950"/>
                  </a:lnTo>
                  <a:lnTo>
                    <a:pt x="5975" y="12171"/>
                  </a:lnTo>
                  <a:lnTo>
                    <a:pt x="5901" y="12687"/>
                  </a:lnTo>
                  <a:lnTo>
                    <a:pt x="5680" y="13277"/>
                  </a:lnTo>
                  <a:lnTo>
                    <a:pt x="5458" y="13720"/>
                  </a:lnTo>
                  <a:lnTo>
                    <a:pt x="5090" y="14163"/>
                  </a:lnTo>
                  <a:lnTo>
                    <a:pt x="4647" y="14458"/>
                  </a:lnTo>
                  <a:lnTo>
                    <a:pt x="4131" y="14679"/>
                  </a:lnTo>
                  <a:lnTo>
                    <a:pt x="3614" y="14826"/>
                  </a:lnTo>
                  <a:lnTo>
                    <a:pt x="3024" y="14900"/>
                  </a:lnTo>
                  <a:lnTo>
                    <a:pt x="2434" y="14826"/>
                  </a:lnTo>
                  <a:lnTo>
                    <a:pt x="1918" y="14605"/>
                  </a:lnTo>
                  <a:lnTo>
                    <a:pt x="1475" y="14384"/>
                  </a:lnTo>
                  <a:lnTo>
                    <a:pt x="1033" y="14015"/>
                  </a:lnTo>
                  <a:lnTo>
                    <a:pt x="738" y="13572"/>
                  </a:lnTo>
                  <a:lnTo>
                    <a:pt x="443" y="13056"/>
                  </a:lnTo>
                  <a:lnTo>
                    <a:pt x="295" y="12540"/>
                  </a:lnTo>
                  <a:lnTo>
                    <a:pt x="295" y="11950"/>
                  </a:lnTo>
                  <a:lnTo>
                    <a:pt x="295" y="296"/>
                  </a:lnTo>
                  <a:close/>
                  <a:moveTo>
                    <a:pt x="148" y="1"/>
                  </a:moveTo>
                  <a:lnTo>
                    <a:pt x="0" y="74"/>
                  </a:lnTo>
                  <a:lnTo>
                    <a:pt x="0" y="148"/>
                  </a:lnTo>
                  <a:lnTo>
                    <a:pt x="0" y="11950"/>
                  </a:lnTo>
                  <a:lnTo>
                    <a:pt x="74" y="12614"/>
                  </a:lnTo>
                  <a:lnTo>
                    <a:pt x="222" y="13204"/>
                  </a:lnTo>
                  <a:lnTo>
                    <a:pt x="517" y="13720"/>
                  </a:lnTo>
                  <a:lnTo>
                    <a:pt x="885" y="14163"/>
                  </a:lnTo>
                  <a:lnTo>
                    <a:pt x="1402" y="14531"/>
                  </a:lnTo>
                  <a:lnTo>
                    <a:pt x="1918" y="14826"/>
                  </a:lnTo>
                  <a:lnTo>
                    <a:pt x="2508" y="15048"/>
                  </a:lnTo>
                  <a:lnTo>
                    <a:pt x="3098" y="15121"/>
                  </a:lnTo>
                  <a:lnTo>
                    <a:pt x="3762" y="15048"/>
                  </a:lnTo>
                  <a:lnTo>
                    <a:pt x="4352" y="14826"/>
                  </a:lnTo>
                  <a:lnTo>
                    <a:pt x="4868" y="14531"/>
                  </a:lnTo>
                  <a:lnTo>
                    <a:pt x="5311" y="14163"/>
                  </a:lnTo>
                  <a:lnTo>
                    <a:pt x="5753" y="13720"/>
                  </a:lnTo>
                  <a:lnTo>
                    <a:pt x="5975" y="13204"/>
                  </a:lnTo>
                  <a:lnTo>
                    <a:pt x="6196" y="12614"/>
                  </a:lnTo>
                  <a:lnTo>
                    <a:pt x="6270" y="11950"/>
                  </a:lnTo>
                  <a:lnTo>
                    <a:pt x="6270" y="148"/>
                  </a:lnTo>
                  <a:lnTo>
                    <a:pt x="6196" y="74"/>
                  </a:lnTo>
                  <a:lnTo>
                    <a:pt x="612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3" name="Google Shape;5893;p49"/>
            <p:cNvSpPr/>
            <p:nvPr/>
          </p:nvSpPr>
          <p:spPr>
            <a:xfrm>
              <a:off x="3531525" y="876125"/>
              <a:ext cx="182600" cy="46125"/>
            </a:xfrm>
            <a:custGeom>
              <a:avLst/>
              <a:gdLst/>
              <a:ahLst/>
              <a:cxnLst/>
              <a:rect l="l" t="t" r="r" b="b"/>
              <a:pathLst>
                <a:path w="7304" h="1845" extrusionOk="0">
                  <a:moveTo>
                    <a:pt x="1" y="1"/>
                  </a:moveTo>
                  <a:lnTo>
                    <a:pt x="1" y="1845"/>
                  </a:lnTo>
                  <a:lnTo>
                    <a:pt x="7303" y="1845"/>
                  </a:lnTo>
                  <a:lnTo>
                    <a:pt x="730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4" name="Google Shape;5894;p49"/>
            <p:cNvSpPr/>
            <p:nvPr/>
          </p:nvSpPr>
          <p:spPr>
            <a:xfrm>
              <a:off x="3527850" y="872450"/>
              <a:ext cx="189950" cy="53500"/>
            </a:xfrm>
            <a:custGeom>
              <a:avLst/>
              <a:gdLst/>
              <a:ahLst/>
              <a:cxnLst/>
              <a:rect l="l" t="t" r="r" b="b"/>
              <a:pathLst>
                <a:path w="7598" h="2140" extrusionOk="0">
                  <a:moveTo>
                    <a:pt x="7303" y="295"/>
                  </a:moveTo>
                  <a:lnTo>
                    <a:pt x="7303" y="1844"/>
                  </a:lnTo>
                  <a:lnTo>
                    <a:pt x="295" y="1844"/>
                  </a:lnTo>
                  <a:lnTo>
                    <a:pt x="295" y="295"/>
                  </a:lnTo>
                  <a:close/>
                  <a:moveTo>
                    <a:pt x="148" y="0"/>
                  </a:moveTo>
                  <a:lnTo>
                    <a:pt x="74" y="74"/>
                  </a:lnTo>
                  <a:lnTo>
                    <a:pt x="0" y="148"/>
                  </a:lnTo>
                  <a:lnTo>
                    <a:pt x="0" y="1992"/>
                  </a:lnTo>
                  <a:lnTo>
                    <a:pt x="74" y="2065"/>
                  </a:lnTo>
                  <a:lnTo>
                    <a:pt x="148" y="2139"/>
                  </a:lnTo>
                  <a:lnTo>
                    <a:pt x="7450" y="2139"/>
                  </a:lnTo>
                  <a:lnTo>
                    <a:pt x="7524" y="2065"/>
                  </a:lnTo>
                  <a:lnTo>
                    <a:pt x="7598" y="1992"/>
                  </a:lnTo>
                  <a:lnTo>
                    <a:pt x="7598" y="148"/>
                  </a:lnTo>
                  <a:lnTo>
                    <a:pt x="7524" y="74"/>
                  </a:lnTo>
                  <a:lnTo>
                    <a:pt x="745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5" name="Google Shape;5895;p49"/>
            <p:cNvSpPr/>
            <p:nvPr/>
          </p:nvSpPr>
          <p:spPr>
            <a:xfrm>
              <a:off x="3562875" y="1123225"/>
              <a:ext cx="118050" cy="118050"/>
            </a:xfrm>
            <a:custGeom>
              <a:avLst/>
              <a:gdLst/>
              <a:ahLst/>
              <a:cxnLst/>
              <a:rect l="l" t="t" r="r" b="b"/>
              <a:pathLst>
                <a:path w="4722" h="4722" extrusionOk="0">
                  <a:moveTo>
                    <a:pt x="2361" y="0"/>
                  </a:moveTo>
                  <a:lnTo>
                    <a:pt x="1919" y="74"/>
                  </a:lnTo>
                  <a:lnTo>
                    <a:pt x="1476" y="222"/>
                  </a:lnTo>
                  <a:lnTo>
                    <a:pt x="1033" y="443"/>
                  </a:lnTo>
                  <a:lnTo>
                    <a:pt x="738" y="664"/>
                  </a:lnTo>
                  <a:lnTo>
                    <a:pt x="443" y="1033"/>
                  </a:lnTo>
                  <a:lnTo>
                    <a:pt x="222" y="1476"/>
                  </a:lnTo>
                  <a:lnTo>
                    <a:pt x="75" y="1918"/>
                  </a:lnTo>
                  <a:lnTo>
                    <a:pt x="1" y="2361"/>
                  </a:lnTo>
                  <a:lnTo>
                    <a:pt x="75" y="2877"/>
                  </a:lnTo>
                  <a:lnTo>
                    <a:pt x="222" y="3320"/>
                  </a:lnTo>
                  <a:lnTo>
                    <a:pt x="443" y="3688"/>
                  </a:lnTo>
                  <a:lnTo>
                    <a:pt x="738" y="4057"/>
                  </a:lnTo>
                  <a:lnTo>
                    <a:pt x="1033" y="4352"/>
                  </a:lnTo>
                  <a:lnTo>
                    <a:pt x="1476" y="4574"/>
                  </a:lnTo>
                  <a:lnTo>
                    <a:pt x="1919" y="4721"/>
                  </a:lnTo>
                  <a:lnTo>
                    <a:pt x="2877" y="4721"/>
                  </a:lnTo>
                  <a:lnTo>
                    <a:pt x="3320" y="4574"/>
                  </a:lnTo>
                  <a:lnTo>
                    <a:pt x="3689" y="4352"/>
                  </a:lnTo>
                  <a:lnTo>
                    <a:pt x="4058" y="4057"/>
                  </a:lnTo>
                  <a:lnTo>
                    <a:pt x="4353" y="3688"/>
                  </a:lnTo>
                  <a:lnTo>
                    <a:pt x="4574" y="3320"/>
                  </a:lnTo>
                  <a:lnTo>
                    <a:pt x="4721" y="2877"/>
                  </a:lnTo>
                  <a:lnTo>
                    <a:pt x="4721" y="2361"/>
                  </a:lnTo>
                  <a:lnTo>
                    <a:pt x="4721" y="1918"/>
                  </a:lnTo>
                  <a:lnTo>
                    <a:pt x="4574" y="1476"/>
                  </a:lnTo>
                  <a:lnTo>
                    <a:pt x="4353" y="1033"/>
                  </a:lnTo>
                  <a:lnTo>
                    <a:pt x="4058" y="664"/>
                  </a:lnTo>
                  <a:lnTo>
                    <a:pt x="3689" y="443"/>
                  </a:lnTo>
                  <a:lnTo>
                    <a:pt x="3320" y="222"/>
                  </a:lnTo>
                  <a:lnTo>
                    <a:pt x="2877" y="74"/>
                  </a:lnTo>
                  <a:lnTo>
                    <a:pt x="236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6" name="Google Shape;5896;p49"/>
            <p:cNvSpPr/>
            <p:nvPr/>
          </p:nvSpPr>
          <p:spPr>
            <a:xfrm>
              <a:off x="3559200" y="1119525"/>
              <a:ext cx="125400" cy="125425"/>
            </a:xfrm>
            <a:custGeom>
              <a:avLst/>
              <a:gdLst/>
              <a:ahLst/>
              <a:cxnLst/>
              <a:rect l="l" t="t" r="r" b="b"/>
              <a:pathLst>
                <a:path w="5016" h="5017" extrusionOk="0">
                  <a:moveTo>
                    <a:pt x="2582" y="296"/>
                  </a:moveTo>
                  <a:lnTo>
                    <a:pt x="3024" y="370"/>
                  </a:lnTo>
                  <a:lnTo>
                    <a:pt x="3393" y="443"/>
                  </a:lnTo>
                  <a:lnTo>
                    <a:pt x="3762" y="665"/>
                  </a:lnTo>
                  <a:lnTo>
                    <a:pt x="4131" y="960"/>
                  </a:lnTo>
                  <a:lnTo>
                    <a:pt x="4352" y="1255"/>
                  </a:lnTo>
                  <a:lnTo>
                    <a:pt x="4573" y="1697"/>
                  </a:lnTo>
                  <a:lnTo>
                    <a:pt x="4721" y="2066"/>
                  </a:lnTo>
                  <a:lnTo>
                    <a:pt x="4721" y="2509"/>
                  </a:lnTo>
                  <a:lnTo>
                    <a:pt x="4721" y="2951"/>
                  </a:lnTo>
                  <a:lnTo>
                    <a:pt x="4573" y="3394"/>
                  </a:lnTo>
                  <a:lnTo>
                    <a:pt x="4352" y="3763"/>
                  </a:lnTo>
                  <a:lnTo>
                    <a:pt x="4131" y="4131"/>
                  </a:lnTo>
                  <a:lnTo>
                    <a:pt x="3762" y="4353"/>
                  </a:lnTo>
                  <a:lnTo>
                    <a:pt x="3393" y="4574"/>
                  </a:lnTo>
                  <a:lnTo>
                    <a:pt x="2951" y="4722"/>
                  </a:lnTo>
                  <a:lnTo>
                    <a:pt x="2066" y="4722"/>
                  </a:lnTo>
                  <a:lnTo>
                    <a:pt x="1697" y="4574"/>
                  </a:lnTo>
                  <a:lnTo>
                    <a:pt x="1254" y="4353"/>
                  </a:lnTo>
                  <a:lnTo>
                    <a:pt x="959" y="4131"/>
                  </a:lnTo>
                  <a:lnTo>
                    <a:pt x="664" y="3763"/>
                  </a:lnTo>
                  <a:lnTo>
                    <a:pt x="517" y="3394"/>
                  </a:lnTo>
                  <a:lnTo>
                    <a:pt x="369" y="2951"/>
                  </a:lnTo>
                  <a:lnTo>
                    <a:pt x="295" y="2509"/>
                  </a:lnTo>
                  <a:lnTo>
                    <a:pt x="369" y="2066"/>
                  </a:lnTo>
                  <a:lnTo>
                    <a:pt x="517" y="1697"/>
                  </a:lnTo>
                  <a:lnTo>
                    <a:pt x="664" y="1255"/>
                  </a:lnTo>
                  <a:lnTo>
                    <a:pt x="959" y="960"/>
                  </a:lnTo>
                  <a:lnTo>
                    <a:pt x="1328" y="665"/>
                  </a:lnTo>
                  <a:lnTo>
                    <a:pt x="1697" y="517"/>
                  </a:lnTo>
                  <a:lnTo>
                    <a:pt x="2066" y="370"/>
                  </a:lnTo>
                  <a:lnTo>
                    <a:pt x="2508" y="296"/>
                  </a:lnTo>
                  <a:close/>
                  <a:moveTo>
                    <a:pt x="2508" y="1"/>
                  </a:moveTo>
                  <a:lnTo>
                    <a:pt x="1992" y="75"/>
                  </a:lnTo>
                  <a:lnTo>
                    <a:pt x="1549" y="222"/>
                  </a:lnTo>
                  <a:lnTo>
                    <a:pt x="1107" y="443"/>
                  </a:lnTo>
                  <a:lnTo>
                    <a:pt x="738" y="739"/>
                  </a:lnTo>
                  <a:lnTo>
                    <a:pt x="443" y="1107"/>
                  </a:lnTo>
                  <a:lnTo>
                    <a:pt x="222" y="1550"/>
                  </a:lnTo>
                  <a:lnTo>
                    <a:pt x="74" y="1992"/>
                  </a:lnTo>
                  <a:lnTo>
                    <a:pt x="0" y="2509"/>
                  </a:lnTo>
                  <a:lnTo>
                    <a:pt x="74" y="3025"/>
                  </a:lnTo>
                  <a:lnTo>
                    <a:pt x="222" y="3468"/>
                  </a:lnTo>
                  <a:lnTo>
                    <a:pt x="443" y="3910"/>
                  </a:lnTo>
                  <a:lnTo>
                    <a:pt x="738" y="4279"/>
                  </a:lnTo>
                  <a:lnTo>
                    <a:pt x="1107" y="4574"/>
                  </a:lnTo>
                  <a:lnTo>
                    <a:pt x="1549" y="4869"/>
                  </a:lnTo>
                  <a:lnTo>
                    <a:pt x="1992" y="5017"/>
                  </a:lnTo>
                  <a:lnTo>
                    <a:pt x="3024" y="5017"/>
                  </a:lnTo>
                  <a:lnTo>
                    <a:pt x="3541" y="4869"/>
                  </a:lnTo>
                  <a:lnTo>
                    <a:pt x="3910" y="4574"/>
                  </a:lnTo>
                  <a:lnTo>
                    <a:pt x="4278" y="4279"/>
                  </a:lnTo>
                  <a:lnTo>
                    <a:pt x="4647" y="3910"/>
                  </a:lnTo>
                  <a:lnTo>
                    <a:pt x="4868" y="3468"/>
                  </a:lnTo>
                  <a:lnTo>
                    <a:pt x="5016" y="3025"/>
                  </a:lnTo>
                  <a:lnTo>
                    <a:pt x="5016" y="2509"/>
                  </a:lnTo>
                  <a:lnTo>
                    <a:pt x="5016" y="1992"/>
                  </a:lnTo>
                  <a:lnTo>
                    <a:pt x="4868" y="1550"/>
                  </a:lnTo>
                  <a:lnTo>
                    <a:pt x="4647" y="1107"/>
                  </a:lnTo>
                  <a:lnTo>
                    <a:pt x="4278" y="739"/>
                  </a:lnTo>
                  <a:lnTo>
                    <a:pt x="3910" y="443"/>
                  </a:lnTo>
                  <a:lnTo>
                    <a:pt x="3541" y="222"/>
                  </a:lnTo>
                  <a:lnTo>
                    <a:pt x="3024" y="75"/>
                  </a:lnTo>
                  <a:lnTo>
                    <a:pt x="2508"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7" name="Google Shape;5897;p49"/>
            <p:cNvSpPr/>
            <p:nvPr/>
          </p:nvSpPr>
          <p:spPr>
            <a:xfrm>
              <a:off x="3594225" y="1154575"/>
              <a:ext cx="57200" cy="55350"/>
            </a:xfrm>
            <a:custGeom>
              <a:avLst/>
              <a:gdLst/>
              <a:ahLst/>
              <a:cxnLst/>
              <a:rect l="l" t="t" r="r" b="b"/>
              <a:pathLst>
                <a:path w="2288" h="2214" extrusionOk="0">
                  <a:moveTo>
                    <a:pt x="886" y="0"/>
                  </a:moveTo>
                  <a:lnTo>
                    <a:pt x="665" y="74"/>
                  </a:lnTo>
                  <a:lnTo>
                    <a:pt x="370" y="295"/>
                  </a:lnTo>
                  <a:lnTo>
                    <a:pt x="74" y="664"/>
                  </a:lnTo>
                  <a:lnTo>
                    <a:pt x="1" y="885"/>
                  </a:lnTo>
                  <a:lnTo>
                    <a:pt x="1" y="1107"/>
                  </a:lnTo>
                  <a:lnTo>
                    <a:pt x="1" y="1328"/>
                  </a:lnTo>
                  <a:lnTo>
                    <a:pt x="74" y="1549"/>
                  </a:lnTo>
                  <a:lnTo>
                    <a:pt x="370" y="1918"/>
                  </a:lnTo>
                  <a:lnTo>
                    <a:pt x="665" y="2139"/>
                  </a:lnTo>
                  <a:lnTo>
                    <a:pt x="886" y="2213"/>
                  </a:lnTo>
                  <a:lnTo>
                    <a:pt x="1328" y="2213"/>
                  </a:lnTo>
                  <a:lnTo>
                    <a:pt x="1550" y="2139"/>
                  </a:lnTo>
                  <a:lnTo>
                    <a:pt x="1918" y="1918"/>
                  </a:lnTo>
                  <a:lnTo>
                    <a:pt x="2140" y="1549"/>
                  </a:lnTo>
                  <a:lnTo>
                    <a:pt x="2213" y="1328"/>
                  </a:lnTo>
                  <a:lnTo>
                    <a:pt x="2287" y="1107"/>
                  </a:lnTo>
                  <a:lnTo>
                    <a:pt x="2213" y="885"/>
                  </a:lnTo>
                  <a:lnTo>
                    <a:pt x="2140" y="664"/>
                  </a:lnTo>
                  <a:lnTo>
                    <a:pt x="1918" y="295"/>
                  </a:lnTo>
                  <a:lnTo>
                    <a:pt x="1550" y="74"/>
                  </a:lnTo>
                  <a:lnTo>
                    <a:pt x="132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8" name="Google Shape;5898;p49"/>
            <p:cNvSpPr/>
            <p:nvPr/>
          </p:nvSpPr>
          <p:spPr>
            <a:xfrm>
              <a:off x="3590550" y="1150875"/>
              <a:ext cx="64550" cy="62725"/>
            </a:xfrm>
            <a:custGeom>
              <a:avLst/>
              <a:gdLst/>
              <a:ahLst/>
              <a:cxnLst/>
              <a:rect l="l" t="t" r="r" b="b"/>
              <a:pathLst>
                <a:path w="2582" h="2509" extrusionOk="0">
                  <a:moveTo>
                    <a:pt x="1254" y="296"/>
                  </a:moveTo>
                  <a:lnTo>
                    <a:pt x="1623" y="370"/>
                  </a:lnTo>
                  <a:lnTo>
                    <a:pt x="1992" y="591"/>
                  </a:lnTo>
                  <a:lnTo>
                    <a:pt x="2213" y="886"/>
                  </a:lnTo>
                  <a:lnTo>
                    <a:pt x="2287" y="1255"/>
                  </a:lnTo>
                  <a:lnTo>
                    <a:pt x="2213" y="1624"/>
                  </a:lnTo>
                  <a:lnTo>
                    <a:pt x="1992" y="1992"/>
                  </a:lnTo>
                  <a:lnTo>
                    <a:pt x="1623" y="2140"/>
                  </a:lnTo>
                  <a:lnTo>
                    <a:pt x="1254" y="2214"/>
                  </a:lnTo>
                  <a:lnTo>
                    <a:pt x="885" y="2140"/>
                  </a:lnTo>
                  <a:lnTo>
                    <a:pt x="590" y="1992"/>
                  </a:lnTo>
                  <a:lnTo>
                    <a:pt x="369" y="1624"/>
                  </a:lnTo>
                  <a:lnTo>
                    <a:pt x="295" y="1255"/>
                  </a:lnTo>
                  <a:lnTo>
                    <a:pt x="369" y="886"/>
                  </a:lnTo>
                  <a:lnTo>
                    <a:pt x="590" y="591"/>
                  </a:lnTo>
                  <a:lnTo>
                    <a:pt x="885" y="370"/>
                  </a:lnTo>
                  <a:lnTo>
                    <a:pt x="1254" y="296"/>
                  </a:lnTo>
                  <a:close/>
                  <a:moveTo>
                    <a:pt x="1033" y="1"/>
                  </a:moveTo>
                  <a:lnTo>
                    <a:pt x="812" y="75"/>
                  </a:lnTo>
                  <a:lnTo>
                    <a:pt x="590" y="222"/>
                  </a:lnTo>
                  <a:lnTo>
                    <a:pt x="369" y="370"/>
                  </a:lnTo>
                  <a:lnTo>
                    <a:pt x="221" y="591"/>
                  </a:lnTo>
                  <a:lnTo>
                    <a:pt x="148" y="738"/>
                  </a:lnTo>
                  <a:lnTo>
                    <a:pt x="74" y="1033"/>
                  </a:lnTo>
                  <a:lnTo>
                    <a:pt x="0" y="1255"/>
                  </a:lnTo>
                  <a:lnTo>
                    <a:pt x="74" y="1550"/>
                  </a:lnTo>
                  <a:lnTo>
                    <a:pt x="148" y="1771"/>
                  </a:lnTo>
                  <a:lnTo>
                    <a:pt x="221" y="1992"/>
                  </a:lnTo>
                  <a:lnTo>
                    <a:pt x="369" y="2140"/>
                  </a:lnTo>
                  <a:lnTo>
                    <a:pt x="590" y="2287"/>
                  </a:lnTo>
                  <a:lnTo>
                    <a:pt x="812" y="2435"/>
                  </a:lnTo>
                  <a:lnTo>
                    <a:pt x="1033" y="2509"/>
                  </a:lnTo>
                  <a:lnTo>
                    <a:pt x="1549" y="2509"/>
                  </a:lnTo>
                  <a:lnTo>
                    <a:pt x="1770" y="2435"/>
                  </a:lnTo>
                  <a:lnTo>
                    <a:pt x="1992" y="2287"/>
                  </a:lnTo>
                  <a:lnTo>
                    <a:pt x="2213" y="2140"/>
                  </a:lnTo>
                  <a:lnTo>
                    <a:pt x="2360" y="1992"/>
                  </a:lnTo>
                  <a:lnTo>
                    <a:pt x="2434" y="1771"/>
                  </a:lnTo>
                  <a:lnTo>
                    <a:pt x="2508" y="1550"/>
                  </a:lnTo>
                  <a:lnTo>
                    <a:pt x="2582" y="1255"/>
                  </a:lnTo>
                  <a:lnTo>
                    <a:pt x="2508" y="1033"/>
                  </a:lnTo>
                  <a:lnTo>
                    <a:pt x="2434" y="738"/>
                  </a:lnTo>
                  <a:lnTo>
                    <a:pt x="2360" y="591"/>
                  </a:lnTo>
                  <a:lnTo>
                    <a:pt x="2213" y="370"/>
                  </a:lnTo>
                  <a:lnTo>
                    <a:pt x="1992" y="222"/>
                  </a:lnTo>
                  <a:lnTo>
                    <a:pt x="1770" y="75"/>
                  </a:lnTo>
                  <a:lnTo>
                    <a:pt x="154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9" name="Google Shape;5899;p49"/>
            <p:cNvSpPr/>
            <p:nvPr/>
          </p:nvSpPr>
          <p:spPr>
            <a:xfrm>
              <a:off x="3561050" y="957275"/>
              <a:ext cx="33200" cy="134625"/>
            </a:xfrm>
            <a:custGeom>
              <a:avLst/>
              <a:gdLst/>
              <a:ahLst/>
              <a:cxnLst/>
              <a:rect l="l" t="t" r="r" b="b"/>
              <a:pathLst>
                <a:path w="1328" h="5385" extrusionOk="0">
                  <a:moveTo>
                    <a:pt x="0" y="0"/>
                  </a:moveTo>
                  <a:lnTo>
                    <a:pt x="0" y="5385"/>
                  </a:lnTo>
                  <a:lnTo>
                    <a:pt x="1328" y="5385"/>
                  </a:lnTo>
                  <a:lnTo>
                    <a:pt x="132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0" name="Google Shape;5900;p49"/>
            <p:cNvSpPr/>
            <p:nvPr/>
          </p:nvSpPr>
          <p:spPr>
            <a:xfrm>
              <a:off x="3557350" y="953575"/>
              <a:ext cx="40600" cy="142025"/>
            </a:xfrm>
            <a:custGeom>
              <a:avLst/>
              <a:gdLst/>
              <a:ahLst/>
              <a:cxnLst/>
              <a:rect l="l" t="t" r="r" b="b"/>
              <a:pathLst>
                <a:path w="1624" h="5681" extrusionOk="0">
                  <a:moveTo>
                    <a:pt x="1328" y="296"/>
                  </a:moveTo>
                  <a:lnTo>
                    <a:pt x="1328" y="5385"/>
                  </a:lnTo>
                  <a:lnTo>
                    <a:pt x="296" y="5385"/>
                  </a:lnTo>
                  <a:lnTo>
                    <a:pt x="296" y="296"/>
                  </a:lnTo>
                  <a:close/>
                  <a:moveTo>
                    <a:pt x="148" y="1"/>
                  </a:moveTo>
                  <a:lnTo>
                    <a:pt x="74" y="74"/>
                  </a:lnTo>
                  <a:lnTo>
                    <a:pt x="1" y="148"/>
                  </a:lnTo>
                  <a:lnTo>
                    <a:pt x="1" y="5533"/>
                  </a:lnTo>
                  <a:lnTo>
                    <a:pt x="74" y="5606"/>
                  </a:lnTo>
                  <a:lnTo>
                    <a:pt x="148" y="5680"/>
                  </a:lnTo>
                  <a:lnTo>
                    <a:pt x="1476" y="5680"/>
                  </a:lnTo>
                  <a:lnTo>
                    <a:pt x="1549" y="5606"/>
                  </a:lnTo>
                  <a:lnTo>
                    <a:pt x="1623" y="5533"/>
                  </a:lnTo>
                  <a:lnTo>
                    <a:pt x="1623" y="148"/>
                  </a:lnTo>
                  <a:lnTo>
                    <a:pt x="1549" y="74"/>
                  </a:lnTo>
                  <a:lnTo>
                    <a:pt x="1476"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1" name="Google Shape;5901;p49"/>
            <p:cNvSpPr/>
            <p:nvPr/>
          </p:nvSpPr>
          <p:spPr>
            <a:xfrm>
              <a:off x="3651400" y="957275"/>
              <a:ext cx="33200" cy="134625"/>
            </a:xfrm>
            <a:custGeom>
              <a:avLst/>
              <a:gdLst/>
              <a:ahLst/>
              <a:cxnLst/>
              <a:rect l="l" t="t" r="r" b="b"/>
              <a:pathLst>
                <a:path w="1328" h="5385" extrusionOk="0">
                  <a:moveTo>
                    <a:pt x="0" y="0"/>
                  </a:moveTo>
                  <a:lnTo>
                    <a:pt x="0" y="5385"/>
                  </a:lnTo>
                  <a:lnTo>
                    <a:pt x="1328" y="5385"/>
                  </a:lnTo>
                  <a:lnTo>
                    <a:pt x="132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2" name="Google Shape;5902;p49"/>
            <p:cNvSpPr/>
            <p:nvPr/>
          </p:nvSpPr>
          <p:spPr>
            <a:xfrm>
              <a:off x="3647700" y="953575"/>
              <a:ext cx="40600" cy="142025"/>
            </a:xfrm>
            <a:custGeom>
              <a:avLst/>
              <a:gdLst/>
              <a:ahLst/>
              <a:cxnLst/>
              <a:rect l="l" t="t" r="r" b="b"/>
              <a:pathLst>
                <a:path w="1624" h="5681" extrusionOk="0">
                  <a:moveTo>
                    <a:pt x="1328" y="296"/>
                  </a:moveTo>
                  <a:lnTo>
                    <a:pt x="1328" y="5385"/>
                  </a:lnTo>
                  <a:lnTo>
                    <a:pt x="296" y="5385"/>
                  </a:lnTo>
                  <a:lnTo>
                    <a:pt x="296" y="296"/>
                  </a:lnTo>
                  <a:close/>
                  <a:moveTo>
                    <a:pt x="148" y="1"/>
                  </a:moveTo>
                  <a:lnTo>
                    <a:pt x="74" y="74"/>
                  </a:lnTo>
                  <a:lnTo>
                    <a:pt x="1" y="148"/>
                  </a:lnTo>
                  <a:lnTo>
                    <a:pt x="1" y="5533"/>
                  </a:lnTo>
                  <a:lnTo>
                    <a:pt x="74" y="5606"/>
                  </a:lnTo>
                  <a:lnTo>
                    <a:pt x="148" y="5680"/>
                  </a:lnTo>
                  <a:lnTo>
                    <a:pt x="1476" y="5680"/>
                  </a:lnTo>
                  <a:lnTo>
                    <a:pt x="1550" y="5606"/>
                  </a:lnTo>
                  <a:lnTo>
                    <a:pt x="1623" y="5533"/>
                  </a:lnTo>
                  <a:lnTo>
                    <a:pt x="1623" y="148"/>
                  </a:lnTo>
                  <a:lnTo>
                    <a:pt x="1550" y="74"/>
                  </a:lnTo>
                  <a:lnTo>
                    <a:pt x="1476"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3" name="Google Shape;5903;p49"/>
            <p:cNvSpPr/>
            <p:nvPr/>
          </p:nvSpPr>
          <p:spPr>
            <a:xfrm>
              <a:off x="2355075" y="2432450"/>
              <a:ext cx="2987275" cy="29525"/>
            </a:xfrm>
            <a:custGeom>
              <a:avLst/>
              <a:gdLst/>
              <a:ahLst/>
              <a:cxnLst/>
              <a:rect l="l" t="t" r="r" b="b"/>
              <a:pathLst>
                <a:path w="119491" h="1181" extrusionOk="0">
                  <a:moveTo>
                    <a:pt x="1" y="0"/>
                  </a:moveTo>
                  <a:lnTo>
                    <a:pt x="1" y="1181"/>
                  </a:lnTo>
                  <a:lnTo>
                    <a:pt x="119490" y="1181"/>
                  </a:lnTo>
                  <a:lnTo>
                    <a:pt x="11949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4" name="Google Shape;5904;p49"/>
            <p:cNvSpPr/>
            <p:nvPr/>
          </p:nvSpPr>
          <p:spPr>
            <a:xfrm>
              <a:off x="2351400" y="2428750"/>
              <a:ext cx="2994625" cy="36925"/>
            </a:xfrm>
            <a:custGeom>
              <a:avLst/>
              <a:gdLst/>
              <a:ahLst/>
              <a:cxnLst/>
              <a:rect l="l" t="t" r="r" b="b"/>
              <a:pathLst>
                <a:path w="119785" h="1477" extrusionOk="0">
                  <a:moveTo>
                    <a:pt x="119490" y="296"/>
                  </a:moveTo>
                  <a:lnTo>
                    <a:pt x="119490" y="1181"/>
                  </a:lnTo>
                  <a:lnTo>
                    <a:pt x="295" y="1181"/>
                  </a:lnTo>
                  <a:lnTo>
                    <a:pt x="295" y="296"/>
                  </a:lnTo>
                  <a:close/>
                  <a:moveTo>
                    <a:pt x="74" y="1"/>
                  </a:moveTo>
                  <a:lnTo>
                    <a:pt x="0" y="148"/>
                  </a:lnTo>
                  <a:lnTo>
                    <a:pt x="0" y="1329"/>
                  </a:lnTo>
                  <a:lnTo>
                    <a:pt x="74" y="1402"/>
                  </a:lnTo>
                  <a:lnTo>
                    <a:pt x="148" y="1476"/>
                  </a:lnTo>
                  <a:lnTo>
                    <a:pt x="119637" y="1476"/>
                  </a:lnTo>
                  <a:lnTo>
                    <a:pt x="119785" y="1402"/>
                  </a:lnTo>
                  <a:lnTo>
                    <a:pt x="119785" y="1329"/>
                  </a:lnTo>
                  <a:lnTo>
                    <a:pt x="119785" y="148"/>
                  </a:lnTo>
                  <a:lnTo>
                    <a:pt x="11978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 name="Group 3"/>
          <p:cNvGrpSpPr/>
          <p:nvPr/>
        </p:nvGrpSpPr>
        <p:grpSpPr>
          <a:xfrm>
            <a:off x="461007" y="2573619"/>
            <a:ext cx="8225793" cy="534900"/>
            <a:chOff x="460800" y="2574218"/>
            <a:chExt cx="8225793" cy="534900"/>
          </a:xfrm>
        </p:grpSpPr>
        <p:cxnSp>
          <p:nvCxnSpPr>
            <p:cNvPr id="223" name="Google Shape;5687;p49"/>
            <p:cNvCxnSpPr/>
            <p:nvPr/>
          </p:nvCxnSpPr>
          <p:spPr>
            <a:xfrm>
              <a:off x="460800" y="2841668"/>
              <a:ext cx="5438100" cy="0"/>
            </a:xfrm>
            <a:prstGeom prst="straightConnector1">
              <a:avLst/>
            </a:prstGeom>
            <a:noFill/>
            <a:ln w="9525" cap="flat" cmpd="sng">
              <a:solidFill>
                <a:schemeClr val="accent5"/>
              </a:solidFill>
              <a:prstDash val="solid"/>
              <a:round/>
              <a:headEnd type="none" w="med" len="med"/>
              <a:tailEnd type="none" w="med" len="med"/>
            </a:ln>
          </p:spPr>
        </p:cxnSp>
        <p:sp>
          <p:nvSpPr>
            <p:cNvPr id="224" name="Google Shape;5693;p49"/>
            <p:cNvSpPr txBox="1"/>
            <p:nvPr/>
          </p:nvSpPr>
          <p:spPr>
            <a:xfrm>
              <a:off x="5898693" y="2574218"/>
              <a:ext cx="2787900" cy="534900"/>
            </a:xfrm>
            <a:prstGeom prst="rect">
              <a:avLst/>
            </a:prstGeom>
            <a:solidFill>
              <a:srgbClr val="F3F3F3"/>
            </a:solidFill>
            <a:ln>
              <a:noFill/>
            </a:ln>
          </p:spPr>
          <p:txBody>
            <a:bodyPr spcFirstLastPara="1" wrap="square" lIns="91425" tIns="91425" rIns="91425" bIns="91425" anchor="ctr" anchorCtr="0">
              <a:noAutofit/>
            </a:bodyPr>
            <a:lstStyle/>
            <a:p>
              <a:pPr marL="0" lvl="0" indent="0" algn="l" rtl="1">
                <a:spcBef>
                  <a:spcPts val="0"/>
                </a:spcBef>
                <a:spcAft>
                  <a:spcPts val="0"/>
                </a:spcAft>
                <a:buNone/>
              </a:pPr>
              <a:r>
                <a:rPr lang="en-US" sz="1200" b="1" dirty="0">
                  <a:latin typeface="Roboto"/>
                  <a:ea typeface="Roboto"/>
                  <a:cs typeface="Roboto"/>
                  <a:sym typeface="Roboto"/>
                </a:rPr>
                <a:t>Holt’s linear method (double exponential smoothing)</a:t>
              </a:r>
            </a:p>
          </p:txBody>
        </p:sp>
        <p:sp>
          <p:nvSpPr>
            <p:cNvPr id="225" name="Google Shape;5695;p49"/>
            <p:cNvSpPr/>
            <p:nvPr/>
          </p:nvSpPr>
          <p:spPr>
            <a:xfrm>
              <a:off x="5122609" y="2585012"/>
              <a:ext cx="517855" cy="513312"/>
            </a:xfrm>
            <a:custGeom>
              <a:avLst/>
              <a:gdLst/>
              <a:ahLst/>
              <a:cxnLst/>
              <a:rect l="l" t="t" r="r" b="b"/>
              <a:pathLst>
                <a:path w="3534" h="3503" extrusionOk="0">
                  <a:moveTo>
                    <a:pt x="1767" y="0"/>
                  </a:moveTo>
                  <a:cubicBezTo>
                    <a:pt x="802" y="0"/>
                    <a:pt x="0" y="772"/>
                    <a:pt x="0" y="1736"/>
                  </a:cubicBezTo>
                  <a:cubicBezTo>
                    <a:pt x="0" y="2732"/>
                    <a:pt x="802" y="3503"/>
                    <a:pt x="1767" y="3503"/>
                  </a:cubicBezTo>
                  <a:cubicBezTo>
                    <a:pt x="2731" y="3503"/>
                    <a:pt x="3533" y="2732"/>
                    <a:pt x="3533" y="1736"/>
                  </a:cubicBezTo>
                  <a:cubicBezTo>
                    <a:pt x="3533" y="772"/>
                    <a:pt x="2731" y="0"/>
                    <a:pt x="1767" y="0"/>
                  </a:cubicBezTo>
                  <a:close/>
                </a:path>
              </a:pathLst>
            </a:custGeom>
            <a:solidFill>
              <a:schemeClr val="lt1"/>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500" b="1" dirty="0">
                  <a:solidFill>
                    <a:schemeClr val="accent5"/>
                  </a:solidFill>
                  <a:latin typeface="Fira Sans"/>
                  <a:ea typeface="Fira Sans"/>
                  <a:cs typeface="Fira Sans"/>
                  <a:sym typeface="Fira Sans"/>
                </a:rPr>
                <a:t>02</a:t>
              </a:r>
              <a:endParaRPr sz="1500" b="1" dirty="0">
                <a:solidFill>
                  <a:schemeClr val="accent5"/>
                </a:solidFill>
                <a:latin typeface="Fira Sans"/>
                <a:ea typeface="Fira Sans"/>
                <a:cs typeface="Fira Sans"/>
                <a:sym typeface="Fira Sans"/>
              </a:endParaRPr>
            </a:p>
          </p:txBody>
        </p:sp>
      </p:grpSp>
      <p:grpSp>
        <p:nvGrpSpPr>
          <p:cNvPr id="5" name="Group 4"/>
          <p:cNvGrpSpPr/>
          <p:nvPr/>
        </p:nvGrpSpPr>
        <p:grpSpPr>
          <a:xfrm>
            <a:off x="461007" y="3551882"/>
            <a:ext cx="8225793" cy="534900"/>
            <a:chOff x="460800" y="3551882"/>
            <a:chExt cx="8225793" cy="534900"/>
          </a:xfrm>
        </p:grpSpPr>
        <p:cxnSp>
          <p:nvCxnSpPr>
            <p:cNvPr id="227" name="Google Shape;5688;p49"/>
            <p:cNvCxnSpPr/>
            <p:nvPr/>
          </p:nvCxnSpPr>
          <p:spPr>
            <a:xfrm>
              <a:off x="460800" y="3819332"/>
              <a:ext cx="5438100" cy="0"/>
            </a:xfrm>
            <a:prstGeom prst="straightConnector1">
              <a:avLst/>
            </a:prstGeom>
            <a:noFill/>
            <a:ln w="9525" cap="flat" cmpd="sng">
              <a:solidFill>
                <a:schemeClr val="accent6"/>
              </a:solidFill>
              <a:prstDash val="solid"/>
              <a:round/>
              <a:headEnd type="none" w="med" len="med"/>
              <a:tailEnd type="none" w="med" len="med"/>
            </a:ln>
          </p:spPr>
        </p:cxnSp>
        <p:sp>
          <p:nvSpPr>
            <p:cNvPr id="228" name="Google Shape;5691;p49"/>
            <p:cNvSpPr txBox="1"/>
            <p:nvPr/>
          </p:nvSpPr>
          <p:spPr>
            <a:xfrm>
              <a:off x="5898693" y="3551882"/>
              <a:ext cx="2787900" cy="534900"/>
            </a:xfrm>
            <a:prstGeom prst="rect">
              <a:avLst/>
            </a:prstGeom>
            <a:solidFill>
              <a:srgbClr val="F3F3F3"/>
            </a:solidFill>
            <a:ln>
              <a:noFill/>
            </a:ln>
          </p:spPr>
          <p:txBody>
            <a:bodyPr spcFirstLastPara="1" wrap="square" lIns="91425" tIns="91425" rIns="91425" bIns="91425" anchor="ctr" anchorCtr="0">
              <a:noAutofit/>
            </a:bodyPr>
            <a:lstStyle/>
            <a:p>
              <a:pPr marL="0" lvl="0" indent="0" algn="l" rtl="1">
                <a:spcBef>
                  <a:spcPts val="0"/>
                </a:spcBef>
                <a:spcAft>
                  <a:spcPts val="0"/>
                </a:spcAft>
                <a:buNone/>
              </a:pPr>
              <a:r>
                <a:rPr lang="en-US" sz="1200" b="1" dirty="0">
                  <a:latin typeface="Roboto"/>
                  <a:ea typeface="Roboto"/>
                  <a:cs typeface="Roboto"/>
                  <a:sym typeface="Roboto"/>
                </a:rPr>
                <a:t>Holt’s winter method (triple exponential smoothing)</a:t>
              </a:r>
            </a:p>
          </p:txBody>
        </p:sp>
        <p:sp>
          <p:nvSpPr>
            <p:cNvPr id="229" name="Google Shape;5696;p49"/>
            <p:cNvSpPr/>
            <p:nvPr/>
          </p:nvSpPr>
          <p:spPr>
            <a:xfrm>
              <a:off x="5122609" y="3562676"/>
              <a:ext cx="517855" cy="513312"/>
            </a:xfrm>
            <a:custGeom>
              <a:avLst/>
              <a:gdLst/>
              <a:ahLst/>
              <a:cxnLst/>
              <a:rect l="l" t="t" r="r" b="b"/>
              <a:pathLst>
                <a:path w="3534" h="3503" extrusionOk="0">
                  <a:moveTo>
                    <a:pt x="1767" y="0"/>
                  </a:moveTo>
                  <a:cubicBezTo>
                    <a:pt x="802" y="0"/>
                    <a:pt x="0" y="772"/>
                    <a:pt x="0" y="1736"/>
                  </a:cubicBezTo>
                  <a:cubicBezTo>
                    <a:pt x="0" y="2732"/>
                    <a:pt x="802" y="3503"/>
                    <a:pt x="1767" y="3503"/>
                  </a:cubicBezTo>
                  <a:cubicBezTo>
                    <a:pt x="2731" y="3503"/>
                    <a:pt x="3533" y="2732"/>
                    <a:pt x="3533" y="1736"/>
                  </a:cubicBezTo>
                  <a:cubicBezTo>
                    <a:pt x="3533" y="772"/>
                    <a:pt x="2731" y="0"/>
                    <a:pt x="1767" y="0"/>
                  </a:cubicBezTo>
                  <a:close/>
                </a:path>
              </a:pathLst>
            </a:custGeom>
            <a:solidFill>
              <a:schemeClr val="lt1"/>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500" b="1">
                  <a:solidFill>
                    <a:schemeClr val="accent6"/>
                  </a:solidFill>
                  <a:latin typeface="Fira Sans"/>
                  <a:ea typeface="Fira Sans"/>
                  <a:cs typeface="Fira Sans"/>
                  <a:sym typeface="Fira Sans"/>
                </a:rPr>
                <a:t>03</a:t>
              </a:r>
              <a:endParaRPr sz="1500" b="1">
                <a:solidFill>
                  <a:schemeClr val="accent6"/>
                </a:solidFill>
                <a:latin typeface="Fira Sans"/>
                <a:ea typeface="Fira Sans"/>
                <a:cs typeface="Fira Sans"/>
                <a:sym typeface="Fira Sans"/>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63"/>
        <p:cNvGrpSpPr/>
        <p:nvPr/>
      </p:nvGrpSpPr>
      <p:grpSpPr>
        <a:xfrm>
          <a:off x="0" y="0"/>
          <a:ext cx="0" cy="0"/>
          <a:chOff x="0" y="0"/>
          <a:chExt cx="0" cy="0"/>
        </a:xfrm>
      </p:grpSpPr>
      <p:sp>
        <p:nvSpPr>
          <p:cNvPr id="5964" name="Google Shape;5964;p51"/>
          <p:cNvSpPr/>
          <p:nvPr/>
        </p:nvSpPr>
        <p:spPr>
          <a:xfrm>
            <a:off x="2969437" y="1266834"/>
            <a:ext cx="3205200" cy="3204900"/>
          </a:xfrm>
          <a:prstGeom prst="arc">
            <a:avLst>
              <a:gd name="adj1" fmla="val 14177219"/>
              <a:gd name="adj2" fmla="val 13874997"/>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5" name="Google Shape;5965;p51"/>
          <p:cNvSpPr/>
          <p:nvPr/>
        </p:nvSpPr>
        <p:spPr>
          <a:xfrm>
            <a:off x="3054317" y="1351535"/>
            <a:ext cx="3035400" cy="3035100"/>
          </a:xfrm>
          <a:prstGeom prst="arc">
            <a:avLst>
              <a:gd name="adj1" fmla="val 14177219"/>
              <a:gd name="adj2" fmla="val 13784291"/>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6" name="Google Shape;5966;p51"/>
          <p:cNvSpPr/>
          <p:nvPr/>
        </p:nvSpPr>
        <p:spPr>
          <a:xfrm>
            <a:off x="3155409" y="1452548"/>
            <a:ext cx="2833500" cy="2833500"/>
          </a:xfrm>
          <a:prstGeom prst="arc">
            <a:avLst>
              <a:gd name="adj1" fmla="val 14177219"/>
              <a:gd name="adj2" fmla="val 13538087"/>
            </a:avLst>
          </a:pr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7" name="Google Shape;5967;p51"/>
          <p:cNvSpPr/>
          <p:nvPr/>
        </p:nvSpPr>
        <p:spPr>
          <a:xfrm>
            <a:off x="3257050" y="1551238"/>
            <a:ext cx="2635800" cy="2635800"/>
          </a:xfrm>
          <a:prstGeom prst="arc">
            <a:avLst>
              <a:gd name="adj1" fmla="val 14177219"/>
              <a:gd name="adj2" fmla="val 13658146"/>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8" name="Google Shape;5968;p51"/>
          <p:cNvSpPr/>
          <p:nvPr/>
        </p:nvSpPr>
        <p:spPr>
          <a:xfrm>
            <a:off x="3359088" y="1629337"/>
            <a:ext cx="2431500" cy="2431500"/>
          </a:xfrm>
          <a:prstGeom prst="arc">
            <a:avLst>
              <a:gd name="adj1" fmla="val 14177219"/>
              <a:gd name="adj2" fmla="val 13621576"/>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9" name="Google Shape;5969;p51"/>
          <p:cNvSpPr/>
          <p:nvPr/>
        </p:nvSpPr>
        <p:spPr>
          <a:xfrm>
            <a:off x="3460475" y="1730750"/>
            <a:ext cx="2228700" cy="2229000"/>
          </a:xfrm>
          <a:prstGeom prst="arc">
            <a:avLst>
              <a:gd name="adj1" fmla="val 14177219"/>
              <a:gd name="adj2" fmla="val 13602698"/>
            </a:avLst>
          </a:prstGeom>
          <a:no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0" name="Google Shape;5970;p51"/>
          <p:cNvSpPr txBox="1">
            <a:spLocks noGrp="1"/>
          </p:cNvSpPr>
          <p:nvPr>
            <p:ph type="title"/>
          </p:nvPr>
        </p:nvSpPr>
        <p:spPr>
          <a:xfrm>
            <a:off x="457200" y="411475"/>
            <a:ext cx="8229600" cy="48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800" dirty="0">
                <a:solidFill>
                  <a:schemeClr val="dk1"/>
                </a:solidFill>
              </a:rPr>
              <a:t>Problem Statement</a:t>
            </a:r>
            <a:endParaRPr sz="2800" dirty="0"/>
          </a:p>
        </p:txBody>
      </p:sp>
      <p:sp>
        <p:nvSpPr>
          <p:cNvPr id="5971" name="Google Shape;5971;p51"/>
          <p:cNvSpPr/>
          <p:nvPr/>
        </p:nvSpPr>
        <p:spPr>
          <a:xfrm>
            <a:off x="6523751" y="2460202"/>
            <a:ext cx="2306261" cy="771922"/>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sp>
        <p:nvSpPr>
          <p:cNvPr id="5972" name="Google Shape;5972;p51"/>
          <p:cNvSpPr/>
          <p:nvPr/>
        </p:nvSpPr>
        <p:spPr>
          <a:xfrm>
            <a:off x="6523751" y="3621427"/>
            <a:ext cx="2306261" cy="771922"/>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no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sp>
        <p:nvSpPr>
          <p:cNvPr id="5973" name="Google Shape;5973;p51"/>
          <p:cNvSpPr/>
          <p:nvPr/>
        </p:nvSpPr>
        <p:spPr>
          <a:xfrm>
            <a:off x="6523751" y="1298975"/>
            <a:ext cx="2306261" cy="771922"/>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sp>
        <p:nvSpPr>
          <p:cNvPr id="5974" name="Google Shape;5974;p51"/>
          <p:cNvSpPr/>
          <p:nvPr/>
        </p:nvSpPr>
        <p:spPr>
          <a:xfrm>
            <a:off x="314025" y="2460202"/>
            <a:ext cx="2306261" cy="771922"/>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5" name="Google Shape;5975;p51"/>
          <p:cNvSpPr/>
          <p:nvPr/>
        </p:nvSpPr>
        <p:spPr>
          <a:xfrm>
            <a:off x="314025" y="3621428"/>
            <a:ext cx="2306261" cy="771922"/>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6" name="Google Shape;5976;p51"/>
          <p:cNvSpPr/>
          <p:nvPr/>
        </p:nvSpPr>
        <p:spPr>
          <a:xfrm>
            <a:off x="314025" y="1298975"/>
            <a:ext cx="2306261" cy="771922"/>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7" name="Google Shape;5977;p51"/>
          <p:cNvSpPr txBox="1"/>
          <p:nvPr/>
        </p:nvSpPr>
        <p:spPr>
          <a:xfrm>
            <a:off x="469725" y="3621444"/>
            <a:ext cx="2040300" cy="765191"/>
          </a:xfrm>
          <a:prstGeom prst="rect">
            <a:avLst/>
          </a:prstGeom>
          <a:noFill/>
          <a:ln>
            <a:noFill/>
          </a:ln>
        </p:spPr>
        <p:txBody>
          <a:bodyPr spcFirstLastPara="1" wrap="square" lIns="91425" tIns="91425" rIns="91425" bIns="91425" anchor="ctr" anchorCtr="0">
            <a:noAutofit/>
          </a:bodyPr>
          <a:lstStyle/>
          <a:p>
            <a:pPr lvl="0" algn="ctr"/>
            <a:r>
              <a:rPr lang="en-US" sz="1600" b="1" dirty="0">
                <a:solidFill>
                  <a:schemeClr val="accent5"/>
                </a:solidFill>
                <a:latin typeface="Fira Sans"/>
                <a:ea typeface="Fira Sans"/>
                <a:cs typeface="Fira Sans"/>
                <a:sym typeface="Fira Sans"/>
              </a:rPr>
              <a:t>The need to better organizational  structure.</a:t>
            </a:r>
            <a:endParaRPr sz="1600" b="1" dirty="0">
              <a:solidFill>
                <a:schemeClr val="accent5"/>
              </a:solidFill>
              <a:latin typeface="Fira Sans"/>
              <a:ea typeface="Fira Sans"/>
              <a:cs typeface="Fira Sans"/>
              <a:sym typeface="Fira Sans"/>
            </a:endParaRPr>
          </a:p>
        </p:txBody>
      </p:sp>
      <p:sp>
        <p:nvSpPr>
          <p:cNvPr id="5979" name="Google Shape;5979;p51"/>
          <p:cNvSpPr txBox="1"/>
          <p:nvPr/>
        </p:nvSpPr>
        <p:spPr>
          <a:xfrm>
            <a:off x="508066" y="1464991"/>
            <a:ext cx="2040300" cy="429600"/>
          </a:xfrm>
          <a:prstGeom prst="rect">
            <a:avLst/>
          </a:prstGeom>
          <a:noFill/>
          <a:ln>
            <a:noFill/>
          </a:ln>
        </p:spPr>
        <p:txBody>
          <a:bodyPr spcFirstLastPara="1" wrap="square" lIns="91425" tIns="91425" rIns="91425" bIns="91425" anchor="ctr" anchorCtr="0">
            <a:noAutofit/>
          </a:bodyPr>
          <a:lstStyle/>
          <a:p>
            <a:pPr lvl="0" algn="ctr"/>
            <a:r>
              <a:rPr lang="en-US" sz="1600" b="1" dirty="0">
                <a:solidFill>
                  <a:schemeClr val="accent4"/>
                </a:solidFill>
                <a:latin typeface="Fira Sans"/>
                <a:ea typeface="Fira Sans"/>
                <a:cs typeface="Fira Sans"/>
                <a:sym typeface="Fira Sans"/>
              </a:rPr>
              <a:t>Increasing demand</a:t>
            </a:r>
            <a:endParaRPr sz="1600" b="1" dirty="0">
              <a:solidFill>
                <a:schemeClr val="accent4"/>
              </a:solidFill>
              <a:latin typeface="Fira Sans"/>
              <a:ea typeface="Fira Sans"/>
              <a:cs typeface="Fira Sans"/>
              <a:sym typeface="Fira Sans"/>
            </a:endParaRPr>
          </a:p>
        </p:txBody>
      </p:sp>
      <p:sp>
        <p:nvSpPr>
          <p:cNvPr id="5980" name="Google Shape;5980;p51"/>
          <p:cNvSpPr txBox="1"/>
          <p:nvPr/>
        </p:nvSpPr>
        <p:spPr>
          <a:xfrm>
            <a:off x="447005" y="361201"/>
            <a:ext cx="2040300" cy="534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dirty="0">
              <a:latin typeface="Roboto"/>
              <a:ea typeface="Roboto"/>
              <a:cs typeface="Roboto"/>
              <a:sym typeface="Roboto"/>
            </a:endParaRPr>
          </a:p>
        </p:txBody>
      </p:sp>
      <p:sp>
        <p:nvSpPr>
          <p:cNvPr id="5981" name="Google Shape;5981;p51"/>
          <p:cNvSpPr txBox="1"/>
          <p:nvPr/>
        </p:nvSpPr>
        <p:spPr>
          <a:xfrm>
            <a:off x="427614" y="2599442"/>
            <a:ext cx="2040300" cy="429600"/>
          </a:xfrm>
          <a:prstGeom prst="rect">
            <a:avLst/>
          </a:prstGeom>
          <a:noFill/>
          <a:ln>
            <a:noFill/>
          </a:ln>
        </p:spPr>
        <p:txBody>
          <a:bodyPr spcFirstLastPara="1" wrap="square" lIns="91425" tIns="91425" rIns="91425" bIns="91425" anchor="ctr" anchorCtr="0">
            <a:noAutofit/>
          </a:bodyPr>
          <a:lstStyle/>
          <a:p>
            <a:pPr lvl="0" algn="ctr"/>
            <a:r>
              <a:rPr lang="en-US" sz="1600" b="1" dirty="0">
                <a:solidFill>
                  <a:schemeClr val="accent2"/>
                </a:solidFill>
                <a:latin typeface="Fira Sans"/>
                <a:ea typeface="Fira Sans"/>
                <a:cs typeface="Fira Sans"/>
                <a:sym typeface="Fira Sans"/>
              </a:rPr>
              <a:t>Old random layout</a:t>
            </a:r>
            <a:endParaRPr sz="1600" b="1" dirty="0">
              <a:solidFill>
                <a:schemeClr val="accent2"/>
              </a:solidFill>
              <a:latin typeface="Fira Sans"/>
              <a:ea typeface="Fira Sans"/>
              <a:cs typeface="Fira Sans"/>
              <a:sym typeface="Fira Sans"/>
            </a:endParaRPr>
          </a:p>
        </p:txBody>
      </p:sp>
      <p:sp>
        <p:nvSpPr>
          <p:cNvPr id="5984" name="Google Shape;5984;p51"/>
          <p:cNvSpPr txBox="1"/>
          <p:nvPr/>
        </p:nvSpPr>
        <p:spPr>
          <a:xfrm>
            <a:off x="6731220" y="1460289"/>
            <a:ext cx="2040300" cy="429600"/>
          </a:xfrm>
          <a:prstGeom prst="rect">
            <a:avLst/>
          </a:prstGeom>
          <a:noFill/>
          <a:ln>
            <a:noFill/>
          </a:ln>
        </p:spPr>
        <p:txBody>
          <a:bodyPr spcFirstLastPara="1" wrap="square" lIns="91425" tIns="91425" rIns="91425" bIns="91425" anchor="ctr" anchorCtr="0">
            <a:noAutofit/>
          </a:bodyPr>
          <a:lstStyle/>
          <a:p>
            <a:pPr lvl="0" algn="ctr"/>
            <a:r>
              <a:rPr lang="en-US" sz="1600" b="1" dirty="0">
                <a:solidFill>
                  <a:schemeClr val="accent3"/>
                </a:solidFill>
                <a:latin typeface="Fira Sans"/>
                <a:ea typeface="Fira Sans"/>
                <a:cs typeface="Fira Sans"/>
                <a:sym typeface="Fira Sans"/>
              </a:rPr>
              <a:t>High operational cost</a:t>
            </a:r>
            <a:endParaRPr sz="1600" b="1" dirty="0">
              <a:solidFill>
                <a:schemeClr val="accent3"/>
              </a:solidFill>
              <a:latin typeface="Fira Sans"/>
              <a:ea typeface="Fira Sans"/>
              <a:cs typeface="Fira Sans"/>
              <a:sym typeface="Fira Sans"/>
            </a:endParaRPr>
          </a:p>
        </p:txBody>
      </p:sp>
      <p:sp>
        <p:nvSpPr>
          <p:cNvPr id="5985" name="Google Shape;5985;p51"/>
          <p:cNvSpPr txBox="1"/>
          <p:nvPr/>
        </p:nvSpPr>
        <p:spPr>
          <a:xfrm>
            <a:off x="6701546" y="2637235"/>
            <a:ext cx="2040300" cy="429600"/>
          </a:xfrm>
          <a:prstGeom prst="rect">
            <a:avLst/>
          </a:prstGeom>
          <a:noFill/>
          <a:ln>
            <a:noFill/>
          </a:ln>
        </p:spPr>
        <p:txBody>
          <a:bodyPr spcFirstLastPara="1" wrap="square" lIns="91425" tIns="91425" rIns="91425" bIns="91425" anchor="ctr" anchorCtr="0">
            <a:noAutofit/>
          </a:bodyPr>
          <a:lstStyle/>
          <a:p>
            <a:pPr lvl="0" algn="ctr"/>
            <a:r>
              <a:rPr lang="en-US" b="1" dirty="0">
                <a:solidFill>
                  <a:schemeClr val="accent1"/>
                </a:solidFill>
                <a:latin typeface="Fira Sans"/>
                <a:ea typeface="Fira Sans"/>
                <a:cs typeface="Fira Sans"/>
                <a:sym typeface="Fira Sans"/>
              </a:rPr>
              <a:t>Safety problems related to the old layout</a:t>
            </a:r>
            <a:endParaRPr b="1" dirty="0">
              <a:solidFill>
                <a:schemeClr val="accent1"/>
              </a:solidFill>
              <a:latin typeface="Fira Sans"/>
              <a:ea typeface="Fira Sans"/>
              <a:cs typeface="Fira Sans"/>
              <a:sym typeface="Fira Sans"/>
            </a:endParaRPr>
          </a:p>
        </p:txBody>
      </p:sp>
      <p:sp>
        <p:nvSpPr>
          <p:cNvPr id="5987" name="Google Shape;5987;p51"/>
          <p:cNvSpPr txBox="1"/>
          <p:nvPr/>
        </p:nvSpPr>
        <p:spPr>
          <a:xfrm>
            <a:off x="6568566" y="3808764"/>
            <a:ext cx="2306261" cy="427060"/>
          </a:xfrm>
          <a:prstGeom prst="rect">
            <a:avLst/>
          </a:prstGeom>
          <a:noFill/>
          <a:ln>
            <a:noFill/>
          </a:ln>
        </p:spPr>
        <p:txBody>
          <a:bodyPr spcFirstLastPara="1" wrap="square" lIns="91425" tIns="91425" rIns="91425" bIns="91425" anchor="ctr" anchorCtr="0">
            <a:noAutofit/>
          </a:bodyPr>
          <a:lstStyle/>
          <a:p>
            <a:pPr lvl="0" algn="ctr"/>
            <a:r>
              <a:rPr lang="en-US" b="1" dirty="0">
                <a:solidFill>
                  <a:schemeClr val="accent6"/>
                </a:solidFill>
                <a:latin typeface="Fira Sans"/>
                <a:ea typeface="Fira Sans"/>
                <a:cs typeface="Fira Sans"/>
                <a:sym typeface="Fira Sans"/>
              </a:rPr>
              <a:t>The need for a better Inventory management system</a:t>
            </a:r>
          </a:p>
        </p:txBody>
      </p:sp>
      <p:sp>
        <p:nvSpPr>
          <p:cNvPr id="5989" name="Google Shape;5989;p51"/>
          <p:cNvSpPr/>
          <p:nvPr/>
        </p:nvSpPr>
        <p:spPr>
          <a:xfrm>
            <a:off x="4173113" y="2470312"/>
            <a:ext cx="797700" cy="797700"/>
          </a:xfrm>
          <a:prstGeom prst="ellipse">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0" name="Google Shape;5990;p51"/>
          <p:cNvSpPr/>
          <p:nvPr/>
        </p:nvSpPr>
        <p:spPr>
          <a:xfrm rot="5400000">
            <a:off x="5523813" y="2453931"/>
            <a:ext cx="797700" cy="797700"/>
          </a:xfrm>
          <a:prstGeom prst="ellipse">
            <a:avLst/>
          </a:pr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2BAB0"/>
              </a:solidFill>
            </a:endParaRPr>
          </a:p>
        </p:txBody>
      </p:sp>
      <p:sp>
        <p:nvSpPr>
          <p:cNvPr id="5991" name="Google Shape;5991;p51"/>
          <p:cNvSpPr/>
          <p:nvPr/>
        </p:nvSpPr>
        <p:spPr>
          <a:xfrm rot="5400000">
            <a:off x="2822488" y="2453931"/>
            <a:ext cx="797700" cy="797700"/>
          </a:xfrm>
          <a:prstGeom prst="ellipse">
            <a:avLst/>
          </a:prstGeom>
          <a:solidFill>
            <a:srgbClr val="FFFFFF"/>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2" name="Google Shape;5992;p51"/>
          <p:cNvSpPr/>
          <p:nvPr/>
        </p:nvSpPr>
        <p:spPr>
          <a:xfrm rot="-8100000">
            <a:off x="4863595" y="1301588"/>
            <a:ext cx="797616" cy="797616"/>
          </a:xfrm>
          <a:prstGeom prst="ellipse">
            <a:avLst/>
          </a:prstGeom>
          <a:solidFill>
            <a:srgbClr val="FFFFFF"/>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3" name="Google Shape;5993;p51"/>
          <p:cNvSpPr/>
          <p:nvPr/>
        </p:nvSpPr>
        <p:spPr>
          <a:xfrm rot="8100000">
            <a:off x="3482438" y="1301588"/>
            <a:ext cx="797616" cy="797616"/>
          </a:xfrm>
          <a:prstGeom prst="ellipse">
            <a:avLst/>
          </a:prstGeom>
          <a:solidFill>
            <a:srgbClr val="FFFFFF"/>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4" name="Google Shape;5994;p51"/>
          <p:cNvSpPr/>
          <p:nvPr/>
        </p:nvSpPr>
        <p:spPr>
          <a:xfrm rot="-8100000">
            <a:off x="3482432" y="3593110"/>
            <a:ext cx="797616" cy="797616"/>
          </a:xfrm>
          <a:prstGeom prst="ellipse">
            <a:avLst/>
          </a:prstGeom>
          <a:solidFill>
            <a:schemeClr val="lt1"/>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5" name="Google Shape;5995;p51"/>
          <p:cNvSpPr/>
          <p:nvPr/>
        </p:nvSpPr>
        <p:spPr>
          <a:xfrm rot="8100000">
            <a:off x="4863601" y="3593117"/>
            <a:ext cx="797616" cy="797616"/>
          </a:xfrm>
          <a:prstGeom prst="ellipse">
            <a:avLst/>
          </a:prstGeom>
          <a:solidFill>
            <a:schemeClr val="lt1"/>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996" name="Google Shape;5996;p51"/>
          <p:cNvGrpSpPr/>
          <p:nvPr/>
        </p:nvGrpSpPr>
        <p:grpSpPr>
          <a:xfrm>
            <a:off x="3042133" y="2673164"/>
            <a:ext cx="345997" cy="345997"/>
            <a:chOff x="1756921" y="1509739"/>
            <a:chExt cx="345997" cy="345997"/>
          </a:xfrm>
        </p:grpSpPr>
        <p:sp>
          <p:nvSpPr>
            <p:cNvPr id="5997" name="Google Shape;5997;p51"/>
            <p:cNvSpPr/>
            <p:nvPr/>
          </p:nvSpPr>
          <p:spPr>
            <a:xfrm>
              <a:off x="1756921" y="1509739"/>
              <a:ext cx="345997" cy="345997"/>
            </a:xfrm>
            <a:custGeom>
              <a:avLst/>
              <a:gdLst/>
              <a:ahLst/>
              <a:cxnLst/>
              <a:rect l="l" t="t" r="r" b="b"/>
              <a:pathLst>
                <a:path w="10871" h="10871" extrusionOk="0">
                  <a:moveTo>
                    <a:pt x="5442" y="0"/>
                  </a:moveTo>
                  <a:cubicBezTo>
                    <a:pt x="3977" y="0"/>
                    <a:pt x="2620" y="572"/>
                    <a:pt x="1596" y="1596"/>
                  </a:cubicBezTo>
                  <a:cubicBezTo>
                    <a:pt x="572" y="2620"/>
                    <a:pt x="1" y="3989"/>
                    <a:pt x="1" y="5441"/>
                  </a:cubicBezTo>
                  <a:cubicBezTo>
                    <a:pt x="1" y="6882"/>
                    <a:pt x="572" y="8251"/>
                    <a:pt x="1596" y="9275"/>
                  </a:cubicBezTo>
                  <a:cubicBezTo>
                    <a:pt x="2620" y="10299"/>
                    <a:pt x="3989" y="10871"/>
                    <a:pt x="5442" y="10871"/>
                  </a:cubicBezTo>
                  <a:cubicBezTo>
                    <a:pt x="6882" y="10871"/>
                    <a:pt x="8252" y="10299"/>
                    <a:pt x="9276" y="9275"/>
                  </a:cubicBezTo>
                  <a:cubicBezTo>
                    <a:pt x="10299" y="8251"/>
                    <a:pt x="10871" y="6882"/>
                    <a:pt x="10871" y="5441"/>
                  </a:cubicBezTo>
                  <a:cubicBezTo>
                    <a:pt x="10871" y="5346"/>
                    <a:pt x="10871" y="5263"/>
                    <a:pt x="10859" y="5156"/>
                  </a:cubicBezTo>
                  <a:cubicBezTo>
                    <a:pt x="10859" y="5060"/>
                    <a:pt x="10788" y="5001"/>
                    <a:pt x="10692" y="5001"/>
                  </a:cubicBezTo>
                  <a:cubicBezTo>
                    <a:pt x="10609" y="5001"/>
                    <a:pt x="10549" y="5084"/>
                    <a:pt x="10549" y="5168"/>
                  </a:cubicBezTo>
                  <a:lnTo>
                    <a:pt x="10549" y="5441"/>
                  </a:lnTo>
                  <a:cubicBezTo>
                    <a:pt x="10549" y="6811"/>
                    <a:pt x="10014" y="8085"/>
                    <a:pt x="9037" y="9049"/>
                  </a:cubicBezTo>
                  <a:cubicBezTo>
                    <a:pt x="8073" y="10025"/>
                    <a:pt x="6787" y="10561"/>
                    <a:pt x="5418" y="10561"/>
                  </a:cubicBezTo>
                  <a:cubicBezTo>
                    <a:pt x="4061" y="10561"/>
                    <a:pt x="2775" y="10025"/>
                    <a:pt x="1810" y="9049"/>
                  </a:cubicBezTo>
                  <a:cubicBezTo>
                    <a:pt x="834" y="8085"/>
                    <a:pt x="298" y="6811"/>
                    <a:pt x="298" y="5441"/>
                  </a:cubicBezTo>
                  <a:cubicBezTo>
                    <a:pt x="298" y="4072"/>
                    <a:pt x="834" y="2786"/>
                    <a:pt x="1810" y="1822"/>
                  </a:cubicBezTo>
                  <a:cubicBezTo>
                    <a:pt x="2775" y="858"/>
                    <a:pt x="4061" y="322"/>
                    <a:pt x="5418" y="322"/>
                  </a:cubicBezTo>
                  <a:cubicBezTo>
                    <a:pt x="6632" y="322"/>
                    <a:pt x="7799" y="750"/>
                    <a:pt x="8728" y="1524"/>
                  </a:cubicBezTo>
                  <a:cubicBezTo>
                    <a:pt x="9633" y="2298"/>
                    <a:pt x="10264" y="3358"/>
                    <a:pt x="10466" y="4513"/>
                  </a:cubicBezTo>
                  <a:cubicBezTo>
                    <a:pt x="10476" y="4594"/>
                    <a:pt x="10547" y="4649"/>
                    <a:pt x="10612" y="4649"/>
                  </a:cubicBezTo>
                  <a:cubicBezTo>
                    <a:pt x="10623" y="4649"/>
                    <a:pt x="10634" y="4647"/>
                    <a:pt x="10645" y="4644"/>
                  </a:cubicBezTo>
                  <a:cubicBezTo>
                    <a:pt x="10740" y="4632"/>
                    <a:pt x="10800" y="4548"/>
                    <a:pt x="10776" y="4465"/>
                  </a:cubicBezTo>
                  <a:cubicBezTo>
                    <a:pt x="10561" y="3239"/>
                    <a:pt x="9907" y="2108"/>
                    <a:pt x="8930" y="1286"/>
                  </a:cubicBezTo>
                  <a:cubicBezTo>
                    <a:pt x="7954" y="465"/>
                    <a:pt x="6716" y="0"/>
                    <a:pt x="544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8" name="Google Shape;5998;p51"/>
            <p:cNvSpPr/>
            <p:nvPr/>
          </p:nvSpPr>
          <p:spPr>
            <a:xfrm>
              <a:off x="1781937" y="1535488"/>
              <a:ext cx="295614" cy="295614"/>
            </a:xfrm>
            <a:custGeom>
              <a:avLst/>
              <a:gdLst/>
              <a:ahLst/>
              <a:cxnLst/>
              <a:rect l="l" t="t" r="r" b="b"/>
              <a:pathLst>
                <a:path w="9288" h="9288" extrusionOk="0">
                  <a:moveTo>
                    <a:pt x="4644" y="1"/>
                  </a:moveTo>
                  <a:cubicBezTo>
                    <a:pt x="3989" y="1"/>
                    <a:pt x="3346" y="132"/>
                    <a:pt x="2751" y="406"/>
                  </a:cubicBezTo>
                  <a:cubicBezTo>
                    <a:pt x="2167" y="656"/>
                    <a:pt x="1667" y="1025"/>
                    <a:pt x="1227" y="1489"/>
                  </a:cubicBezTo>
                  <a:cubicBezTo>
                    <a:pt x="1167" y="1549"/>
                    <a:pt x="1167" y="1656"/>
                    <a:pt x="1251" y="1715"/>
                  </a:cubicBezTo>
                  <a:cubicBezTo>
                    <a:pt x="1278" y="1743"/>
                    <a:pt x="1313" y="1757"/>
                    <a:pt x="1348" y="1757"/>
                  </a:cubicBezTo>
                  <a:cubicBezTo>
                    <a:pt x="1390" y="1757"/>
                    <a:pt x="1433" y="1737"/>
                    <a:pt x="1465" y="1692"/>
                  </a:cubicBezTo>
                  <a:cubicBezTo>
                    <a:pt x="1870" y="1263"/>
                    <a:pt x="2346" y="918"/>
                    <a:pt x="2882" y="680"/>
                  </a:cubicBezTo>
                  <a:cubicBezTo>
                    <a:pt x="3429" y="430"/>
                    <a:pt x="4025" y="310"/>
                    <a:pt x="4644" y="310"/>
                  </a:cubicBezTo>
                  <a:cubicBezTo>
                    <a:pt x="7025" y="310"/>
                    <a:pt x="8966" y="2239"/>
                    <a:pt x="8966" y="4644"/>
                  </a:cubicBezTo>
                  <a:cubicBezTo>
                    <a:pt x="8966" y="7037"/>
                    <a:pt x="7037" y="8978"/>
                    <a:pt x="4644" y="8978"/>
                  </a:cubicBezTo>
                  <a:cubicBezTo>
                    <a:pt x="2263" y="8978"/>
                    <a:pt x="310" y="7037"/>
                    <a:pt x="310" y="4644"/>
                  </a:cubicBezTo>
                  <a:cubicBezTo>
                    <a:pt x="310" y="3799"/>
                    <a:pt x="560" y="2966"/>
                    <a:pt x="1024" y="2263"/>
                  </a:cubicBezTo>
                  <a:cubicBezTo>
                    <a:pt x="1084" y="2192"/>
                    <a:pt x="1072" y="2084"/>
                    <a:pt x="989" y="2037"/>
                  </a:cubicBezTo>
                  <a:cubicBezTo>
                    <a:pt x="963" y="2020"/>
                    <a:pt x="933" y="2012"/>
                    <a:pt x="904" y="2012"/>
                  </a:cubicBezTo>
                  <a:cubicBezTo>
                    <a:pt x="850" y="2012"/>
                    <a:pt x="797" y="2038"/>
                    <a:pt x="774" y="2084"/>
                  </a:cubicBezTo>
                  <a:cubicBezTo>
                    <a:pt x="262" y="2846"/>
                    <a:pt x="0" y="3716"/>
                    <a:pt x="0" y="4644"/>
                  </a:cubicBezTo>
                  <a:cubicBezTo>
                    <a:pt x="0" y="5883"/>
                    <a:pt x="477" y="7049"/>
                    <a:pt x="1346" y="7930"/>
                  </a:cubicBezTo>
                  <a:cubicBezTo>
                    <a:pt x="2227" y="8811"/>
                    <a:pt x="3394" y="9288"/>
                    <a:pt x="4644" y="9288"/>
                  </a:cubicBezTo>
                  <a:cubicBezTo>
                    <a:pt x="5894" y="9288"/>
                    <a:pt x="7049" y="8811"/>
                    <a:pt x="7930" y="7930"/>
                  </a:cubicBezTo>
                  <a:cubicBezTo>
                    <a:pt x="8811" y="7049"/>
                    <a:pt x="9287" y="5894"/>
                    <a:pt x="9287" y="4644"/>
                  </a:cubicBezTo>
                  <a:cubicBezTo>
                    <a:pt x="9287" y="3394"/>
                    <a:pt x="8811" y="2227"/>
                    <a:pt x="7930" y="1346"/>
                  </a:cubicBezTo>
                  <a:cubicBezTo>
                    <a:pt x="7049" y="477"/>
                    <a:pt x="5894" y="1"/>
                    <a:pt x="46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9" name="Google Shape;5999;p51"/>
            <p:cNvSpPr/>
            <p:nvPr/>
          </p:nvSpPr>
          <p:spPr>
            <a:xfrm>
              <a:off x="1806954" y="1677980"/>
              <a:ext cx="17441" cy="10630"/>
            </a:xfrm>
            <a:custGeom>
              <a:avLst/>
              <a:gdLst/>
              <a:ahLst/>
              <a:cxnLst/>
              <a:rect l="l" t="t" r="r" b="b"/>
              <a:pathLst>
                <a:path w="548" h="334" extrusionOk="0">
                  <a:moveTo>
                    <a:pt x="167" y="1"/>
                  </a:moveTo>
                  <a:cubicBezTo>
                    <a:pt x="72" y="1"/>
                    <a:pt x="0" y="72"/>
                    <a:pt x="0" y="167"/>
                  </a:cubicBezTo>
                  <a:cubicBezTo>
                    <a:pt x="0" y="251"/>
                    <a:pt x="72" y="334"/>
                    <a:pt x="167" y="334"/>
                  </a:cubicBezTo>
                  <a:lnTo>
                    <a:pt x="381" y="334"/>
                  </a:lnTo>
                  <a:cubicBezTo>
                    <a:pt x="476" y="334"/>
                    <a:pt x="548" y="251"/>
                    <a:pt x="548" y="167"/>
                  </a:cubicBezTo>
                  <a:cubicBezTo>
                    <a:pt x="548" y="72"/>
                    <a:pt x="476" y="1"/>
                    <a:pt x="3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0" name="Google Shape;6000;p51"/>
            <p:cNvSpPr/>
            <p:nvPr/>
          </p:nvSpPr>
          <p:spPr>
            <a:xfrm>
              <a:off x="1924429" y="1560122"/>
              <a:ext cx="128106" cy="128488"/>
            </a:xfrm>
            <a:custGeom>
              <a:avLst/>
              <a:gdLst/>
              <a:ahLst/>
              <a:cxnLst/>
              <a:rect l="l" t="t" r="r" b="b"/>
              <a:pathLst>
                <a:path w="4025" h="4037" extrusionOk="0">
                  <a:moveTo>
                    <a:pt x="155" y="1"/>
                  </a:moveTo>
                  <a:cubicBezTo>
                    <a:pt x="72" y="1"/>
                    <a:pt x="0" y="72"/>
                    <a:pt x="0" y="167"/>
                  </a:cubicBezTo>
                  <a:lnTo>
                    <a:pt x="0" y="3870"/>
                  </a:lnTo>
                  <a:cubicBezTo>
                    <a:pt x="0" y="3954"/>
                    <a:pt x="72" y="4037"/>
                    <a:pt x="155" y="4037"/>
                  </a:cubicBezTo>
                  <a:lnTo>
                    <a:pt x="3870" y="4037"/>
                  </a:lnTo>
                  <a:cubicBezTo>
                    <a:pt x="3953" y="4037"/>
                    <a:pt x="4024" y="3954"/>
                    <a:pt x="4024" y="3870"/>
                  </a:cubicBezTo>
                  <a:cubicBezTo>
                    <a:pt x="4024" y="3775"/>
                    <a:pt x="3953" y="3704"/>
                    <a:pt x="3870" y="3704"/>
                  </a:cubicBezTo>
                  <a:lnTo>
                    <a:pt x="322" y="3704"/>
                  </a:lnTo>
                  <a:lnTo>
                    <a:pt x="322" y="167"/>
                  </a:lnTo>
                  <a:cubicBezTo>
                    <a:pt x="322" y="72"/>
                    <a:pt x="250" y="1"/>
                    <a:pt x="15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1" name="Google Shape;6001;p51"/>
            <p:cNvSpPr/>
            <p:nvPr/>
          </p:nvSpPr>
          <p:spPr>
            <a:xfrm>
              <a:off x="1924811" y="1788644"/>
              <a:ext cx="10630" cy="17823"/>
            </a:xfrm>
            <a:custGeom>
              <a:avLst/>
              <a:gdLst/>
              <a:ahLst/>
              <a:cxnLst/>
              <a:rect l="l" t="t" r="r" b="b"/>
              <a:pathLst>
                <a:path w="334" h="560" extrusionOk="0">
                  <a:moveTo>
                    <a:pt x="167" y="0"/>
                  </a:moveTo>
                  <a:cubicBezTo>
                    <a:pt x="71" y="0"/>
                    <a:pt x="0" y="84"/>
                    <a:pt x="0" y="167"/>
                  </a:cubicBezTo>
                  <a:lnTo>
                    <a:pt x="0" y="393"/>
                  </a:lnTo>
                  <a:cubicBezTo>
                    <a:pt x="0" y="488"/>
                    <a:pt x="71" y="560"/>
                    <a:pt x="167" y="560"/>
                  </a:cubicBezTo>
                  <a:cubicBezTo>
                    <a:pt x="250" y="560"/>
                    <a:pt x="333" y="488"/>
                    <a:pt x="333" y="393"/>
                  </a:cubicBezTo>
                  <a:lnTo>
                    <a:pt x="333" y="167"/>
                  </a:lnTo>
                  <a:cubicBezTo>
                    <a:pt x="333" y="84"/>
                    <a:pt x="250" y="0"/>
                    <a:pt x="16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2" name="Google Shape;6002;p51"/>
            <p:cNvSpPr/>
            <p:nvPr/>
          </p:nvSpPr>
          <p:spPr>
            <a:xfrm>
              <a:off x="1841423" y="1594719"/>
              <a:ext cx="16328" cy="15086"/>
            </a:xfrm>
            <a:custGeom>
              <a:avLst/>
              <a:gdLst/>
              <a:ahLst/>
              <a:cxnLst/>
              <a:rect l="l" t="t" r="r" b="b"/>
              <a:pathLst>
                <a:path w="513" h="474" extrusionOk="0">
                  <a:moveTo>
                    <a:pt x="173" y="0"/>
                  </a:moveTo>
                  <a:cubicBezTo>
                    <a:pt x="132" y="0"/>
                    <a:pt x="90" y="15"/>
                    <a:pt x="60" y="45"/>
                  </a:cubicBezTo>
                  <a:cubicBezTo>
                    <a:pt x="1" y="104"/>
                    <a:pt x="1" y="212"/>
                    <a:pt x="60" y="259"/>
                  </a:cubicBezTo>
                  <a:lnTo>
                    <a:pt x="215" y="426"/>
                  </a:lnTo>
                  <a:cubicBezTo>
                    <a:pt x="239" y="462"/>
                    <a:pt x="286" y="474"/>
                    <a:pt x="334" y="474"/>
                  </a:cubicBezTo>
                  <a:cubicBezTo>
                    <a:pt x="370" y="474"/>
                    <a:pt x="405" y="462"/>
                    <a:pt x="453" y="426"/>
                  </a:cubicBezTo>
                  <a:cubicBezTo>
                    <a:pt x="513" y="366"/>
                    <a:pt x="513" y="259"/>
                    <a:pt x="453" y="212"/>
                  </a:cubicBezTo>
                  <a:lnTo>
                    <a:pt x="286" y="45"/>
                  </a:lnTo>
                  <a:cubicBezTo>
                    <a:pt x="257" y="15"/>
                    <a:pt x="215" y="0"/>
                    <a:pt x="17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3" name="Google Shape;6003;p51"/>
            <p:cNvSpPr/>
            <p:nvPr/>
          </p:nvSpPr>
          <p:spPr>
            <a:xfrm>
              <a:off x="2002470" y="1756243"/>
              <a:ext cx="16709" cy="15755"/>
            </a:xfrm>
            <a:custGeom>
              <a:avLst/>
              <a:gdLst/>
              <a:ahLst/>
              <a:cxnLst/>
              <a:rect l="l" t="t" r="r" b="b"/>
              <a:pathLst>
                <a:path w="525" h="495" extrusionOk="0">
                  <a:moveTo>
                    <a:pt x="175" y="0"/>
                  </a:moveTo>
                  <a:cubicBezTo>
                    <a:pt x="132" y="0"/>
                    <a:pt x="90" y="18"/>
                    <a:pt x="60" y="54"/>
                  </a:cubicBezTo>
                  <a:cubicBezTo>
                    <a:pt x="1" y="113"/>
                    <a:pt x="1" y="221"/>
                    <a:pt x="60" y="280"/>
                  </a:cubicBezTo>
                  <a:lnTo>
                    <a:pt x="227" y="447"/>
                  </a:lnTo>
                  <a:cubicBezTo>
                    <a:pt x="251" y="471"/>
                    <a:pt x="298" y="494"/>
                    <a:pt x="346" y="494"/>
                  </a:cubicBezTo>
                  <a:cubicBezTo>
                    <a:pt x="394" y="494"/>
                    <a:pt x="418" y="471"/>
                    <a:pt x="465" y="447"/>
                  </a:cubicBezTo>
                  <a:cubicBezTo>
                    <a:pt x="525" y="387"/>
                    <a:pt x="525" y="280"/>
                    <a:pt x="465" y="221"/>
                  </a:cubicBezTo>
                  <a:lnTo>
                    <a:pt x="298" y="54"/>
                  </a:lnTo>
                  <a:cubicBezTo>
                    <a:pt x="263" y="18"/>
                    <a:pt x="218" y="0"/>
                    <a:pt x="17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4" name="Google Shape;6004;p51"/>
            <p:cNvSpPr/>
            <p:nvPr/>
          </p:nvSpPr>
          <p:spPr>
            <a:xfrm>
              <a:off x="2002470" y="1594719"/>
              <a:ext cx="16328" cy="15086"/>
            </a:xfrm>
            <a:custGeom>
              <a:avLst/>
              <a:gdLst/>
              <a:ahLst/>
              <a:cxnLst/>
              <a:rect l="l" t="t" r="r" b="b"/>
              <a:pathLst>
                <a:path w="513" h="474" extrusionOk="0">
                  <a:moveTo>
                    <a:pt x="340" y="0"/>
                  </a:moveTo>
                  <a:cubicBezTo>
                    <a:pt x="298" y="0"/>
                    <a:pt x="257" y="15"/>
                    <a:pt x="227" y="45"/>
                  </a:cubicBezTo>
                  <a:lnTo>
                    <a:pt x="60" y="212"/>
                  </a:lnTo>
                  <a:cubicBezTo>
                    <a:pt x="1" y="259"/>
                    <a:pt x="1" y="366"/>
                    <a:pt x="60" y="426"/>
                  </a:cubicBezTo>
                  <a:cubicBezTo>
                    <a:pt x="96" y="462"/>
                    <a:pt x="132" y="474"/>
                    <a:pt x="179" y="474"/>
                  </a:cubicBezTo>
                  <a:cubicBezTo>
                    <a:pt x="227" y="474"/>
                    <a:pt x="251" y="462"/>
                    <a:pt x="287" y="426"/>
                  </a:cubicBezTo>
                  <a:lnTo>
                    <a:pt x="453" y="259"/>
                  </a:lnTo>
                  <a:cubicBezTo>
                    <a:pt x="513" y="212"/>
                    <a:pt x="513" y="104"/>
                    <a:pt x="453" y="45"/>
                  </a:cubicBezTo>
                  <a:cubicBezTo>
                    <a:pt x="423" y="15"/>
                    <a:pt x="382" y="0"/>
                    <a:pt x="34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5" name="Google Shape;6005;p51"/>
            <p:cNvSpPr/>
            <p:nvPr/>
          </p:nvSpPr>
          <p:spPr>
            <a:xfrm>
              <a:off x="1841041" y="1756530"/>
              <a:ext cx="16709" cy="15468"/>
            </a:xfrm>
            <a:custGeom>
              <a:avLst/>
              <a:gdLst/>
              <a:ahLst/>
              <a:cxnLst/>
              <a:rect l="l" t="t" r="r" b="b"/>
              <a:pathLst>
                <a:path w="525" h="486" extrusionOk="0">
                  <a:moveTo>
                    <a:pt x="352" y="0"/>
                  </a:moveTo>
                  <a:cubicBezTo>
                    <a:pt x="310" y="0"/>
                    <a:pt x="269" y="15"/>
                    <a:pt x="239" y="45"/>
                  </a:cubicBezTo>
                  <a:lnTo>
                    <a:pt x="72" y="212"/>
                  </a:lnTo>
                  <a:cubicBezTo>
                    <a:pt x="1" y="271"/>
                    <a:pt x="1" y="354"/>
                    <a:pt x="60" y="438"/>
                  </a:cubicBezTo>
                  <a:cubicBezTo>
                    <a:pt x="84" y="462"/>
                    <a:pt x="132" y="485"/>
                    <a:pt x="179" y="485"/>
                  </a:cubicBezTo>
                  <a:cubicBezTo>
                    <a:pt x="227" y="485"/>
                    <a:pt x="251" y="462"/>
                    <a:pt x="298" y="438"/>
                  </a:cubicBezTo>
                  <a:lnTo>
                    <a:pt x="465" y="271"/>
                  </a:lnTo>
                  <a:cubicBezTo>
                    <a:pt x="525" y="212"/>
                    <a:pt x="525" y="104"/>
                    <a:pt x="465" y="45"/>
                  </a:cubicBezTo>
                  <a:cubicBezTo>
                    <a:pt x="435" y="15"/>
                    <a:pt x="394" y="0"/>
                    <a:pt x="35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6" name="Google Shape;6006;p51"/>
            <p:cNvSpPr/>
            <p:nvPr/>
          </p:nvSpPr>
          <p:spPr>
            <a:xfrm>
              <a:off x="1816025" y="1632084"/>
              <a:ext cx="17855" cy="13336"/>
            </a:xfrm>
            <a:custGeom>
              <a:avLst/>
              <a:gdLst/>
              <a:ahLst/>
              <a:cxnLst/>
              <a:rect l="l" t="t" r="r" b="b"/>
              <a:pathLst>
                <a:path w="561" h="419" extrusionOk="0">
                  <a:moveTo>
                    <a:pt x="173" y="0"/>
                  </a:moveTo>
                  <a:cubicBezTo>
                    <a:pt x="110" y="0"/>
                    <a:pt x="51" y="36"/>
                    <a:pt x="25" y="97"/>
                  </a:cubicBezTo>
                  <a:cubicBezTo>
                    <a:pt x="1" y="181"/>
                    <a:pt x="25" y="276"/>
                    <a:pt x="120" y="312"/>
                  </a:cubicBezTo>
                  <a:lnTo>
                    <a:pt x="322" y="395"/>
                  </a:lnTo>
                  <a:cubicBezTo>
                    <a:pt x="334" y="419"/>
                    <a:pt x="370" y="419"/>
                    <a:pt x="382" y="419"/>
                  </a:cubicBezTo>
                  <a:cubicBezTo>
                    <a:pt x="441" y="419"/>
                    <a:pt x="501" y="383"/>
                    <a:pt x="537" y="312"/>
                  </a:cubicBezTo>
                  <a:cubicBezTo>
                    <a:pt x="561" y="228"/>
                    <a:pt x="513" y="133"/>
                    <a:pt x="441" y="97"/>
                  </a:cubicBezTo>
                  <a:lnTo>
                    <a:pt x="239" y="14"/>
                  </a:lnTo>
                  <a:cubicBezTo>
                    <a:pt x="217" y="5"/>
                    <a:pt x="195" y="0"/>
                    <a:pt x="17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7" name="Google Shape;6007;p51"/>
            <p:cNvSpPr/>
            <p:nvPr/>
          </p:nvSpPr>
          <p:spPr>
            <a:xfrm>
              <a:off x="2026341" y="1721297"/>
              <a:ext cx="17855" cy="13177"/>
            </a:xfrm>
            <a:custGeom>
              <a:avLst/>
              <a:gdLst/>
              <a:ahLst/>
              <a:cxnLst/>
              <a:rect l="l" t="t" r="r" b="b"/>
              <a:pathLst>
                <a:path w="561" h="414" extrusionOk="0">
                  <a:moveTo>
                    <a:pt x="179" y="0"/>
                  </a:moveTo>
                  <a:cubicBezTo>
                    <a:pt x="114" y="0"/>
                    <a:pt x="52" y="31"/>
                    <a:pt x="25" y="104"/>
                  </a:cubicBezTo>
                  <a:cubicBezTo>
                    <a:pt x="1" y="176"/>
                    <a:pt x="25" y="283"/>
                    <a:pt x="120" y="307"/>
                  </a:cubicBezTo>
                  <a:lnTo>
                    <a:pt x="322" y="402"/>
                  </a:lnTo>
                  <a:cubicBezTo>
                    <a:pt x="334" y="414"/>
                    <a:pt x="370" y="414"/>
                    <a:pt x="382" y="414"/>
                  </a:cubicBezTo>
                  <a:cubicBezTo>
                    <a:pt x="441" y="414"/>
                    <a:pt x="501" y="378"/>
                    <a:pt x="537" y="307"/>
                  </a:cubicBezTo>
                  <a:cubicBezTo>
                    <a:pt x="560" y="235"/>
                    <a:pt x="537" y="128"/>
                    <a:pt x="441" y="104"/>
                  </a:cubicBezTo>
                  <a:lnTo>
                    <a:pt x="239" y="9"/>
                  </a:lnTo>
                  <a:cubicBezTo>
                    <a:pt x="219" y="3"/>
                    <a:pt x="199" y="0"/>
                    <a:pt x="17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8" name="Google Shape;6008;p51"/>
            <p:cNvSpPr/>
            <p:nvPr/>
          </p:nvSpPr>
          <p:spPr>
            <a:xfrm>
              <a:off x="1967619" y="1569702"/>
              <a:ext cx="14036" cy="16996"/>
            </a:xfrm>
            <a:custGeom>
              <a:avLst/>
              <a:gdLst/>
              <a:ahLst/>
              <a:cxnLst/>
              <a:rect l="l" t="t" r="r" b="b"/>
              <a:pathLst>
                <a:path w="441" h="534" extrusionOk="0">
                  <a:moveTo>
                    <a:pt x="267" y="1"/>
                  </a:moveTo>
                  <a:cubicBezTo>
                    <a:pt x="204" y="1"/>
                    <a:pt x="138" y="32"/>
                    <a:pt x="119" y="105"/>
                  </a:cubicBezTo>
                  <a:lnTo>
                    <a:pt x="24" y="307"/>
                  </a:lnTo>
                  <a:cubicBezTo>
                    <a:pt x="0" y="378"/>
                    <a:pt x="24" y="486"/>
                    <a:pt x="119" y="521"/>
                  </a:cubicBezTo>
                  <a:cubicBezTo>
                    <a:pt x="131" y="521"/>
                    <a:pt x="155" y="533"/>
                    <a:pt x="179" y="533"/>
                  </a:cubicBezTo>
                  <a:cubicBezTo>
                    <a:pt x="239" y="533"/>
                    <a:pt x="298" y="498"/>
                    <a:pt x="322" y="426"/>
                  </a:cubicBezTo>
                  <a:lnTo>
                    <a:pt x="417" y="224"/>
                  </a:lnTo>
                  <a:cubicBezTo>
                    <a:pt x="441" y="140"/>
                    <a:pt x="417" y="45"/>
                    <a:pt x="322" y="9"/>
                  </a:cubicBezTo>
                  <a:cubicBezTo>
                    <a:pt x="305" y="4"/>
                    <a:pt x="286" y="1"/>
                    <a:pt x="26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9" name="Google Shape;6009;p51"/>
            <p:cNvSpPr/>
            <p:nvPr/>
          </p:nvSpPr>
          <p:spPr>
            <a:xfrm>
              <a:off x="1877802" y="1780019"/>
              <a:ext cx="14450" cy="16996"/>
            </a:xfrm>
            <a:custGeom>
              <a:avLst/>
              <a:gdLst/>
              <a:ahLst/>
              <a:cxnLst/>
              <a:rect l="l" t="t" r="r" b="b"/>
              <a:pathLst>
                <a:path w="454" h="534" extrusionOk="0">
                  <a:moveTo>
                    <a:pt x="279" y="1"/>
                  </a:moveTo>
                  <a:cubicBezTo>
                    <a:pt x="216" y="1"/>
                    <a:pt x="147" y="32"/>
                    <a:pt x="120" y="105"/>
                  </a:cubicBezTo>
                  <a:lnTo>
                    <a:pt x="36" y="307"/>
                  </a:lnTo>
                  <a:cubicBezTo>
                    <a:pt x="1" y="378"/>
                    <a:pt x="48" y="486"/>
                    <a:pt x="120" y="509"/>
                  </a:cubicBezTo>
                  <a:cubicBezTo>
                    <a:pt x="144" y="533"/>
                    <a:pt x="167" y="533"/>
                    <a:pt x="179" y="533"/>
                  </a:cubicBezTo>
                  <a:cubicBezTo>
                    <a:pt x="239" y="533"/>
                    <a:pt x="298" y="497"/>
                    <a:pt x="334" y="426"/>
                  </a:cubicBezTo>
                  <a:lnTo>
                    <a:pt x="417" y="224"/>
                  </a:lnTo>
                  <a:cubicBezTo>
                    <a:pt x="453" y="140"/>
                    <a:pt x="417" y="45"/>
                    <a:pt x="334" y="9"/>
                  </a:cubicBezTo>
                  <a:cubicBezTo>
                    <a:pt x="317" y="4"/>
                    <a:pt x="298" y="1"/>
                    <a:pt x="27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0" name="Google Shape;6010;p51"/>
            <p:cNvSpPr/>
            <p:nvPr/>
          </p:nvSpPr>
          <p:spPr>
            <a:xfrm>
              <a:off x="1879711" y="1568652"/>
              <a:ext cx="14418" cy="16900"/>
            </a:xfrm>
            <a:custGeom>
              <a:avLst/>
              <a:gdLst/>
              <a:ahLst/>
              <a:cxnLst/>
              <a:rect l="l" t="t" r="r" b="b"/>
              <a:pathLst>
                <a:path w="453" h="531" extrusionOk="0">
                  <a:moveTo>
                    <a:pt x="169" y="0"/>
                  </a:moveTo>
                  <a:cubicBezTo>
                    <a:pt x="153" y="0"/>
                    <a:pt x="136" y="2"/>
                    <a:pt x="119" y="7"/>
                  </a:cubicBezTo>
                  <a:cubicBezTo>
                    <a:pt x="48" y="42"/>
                    <a:pt x="0" y="138"/>
                    <a:pt x="36" y="221"/>
                  </a:cubicBezTo>
                  <a:lnTo>
                    <a:pt x="119" y="423"/>
                  </a:lnTo>
                  <a:cubicBezTo>
                    <a:pt x="155" y="495"/>
                    <a:pt x="214" y="531"/>
                    <a:pt x="274" y="531"/>
                  </a:cubicBezTo>
                  <a:cubicBezTo>
                    <a:pt x="286" y="531"/>
                    <a:pt x="322" y="531"/>
                    <a:pt x="334" y="519"/>
                  </a:cubicBezTo>
                  <a:cubicBezTo>
                    <a:pt x="405" y="483"/>
                    <a:pt x="453" y="400"/>
                    <a:pt x="417" y="304"/>
                  </a:cubicBezTo>
                  <a:lnTo>
                    <a:pt x="334" y="102"/>
                  </a:lnTo>
                  <a:cubicBezTo>
                    <a:pt x="304" y="43"/>
                    <a:pt x="243" y="0"/>
                    <a:pt x="16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1" name="Google Shape;6011;p51"/>
            <p:cNvSpPr/>
            <p:nvPr/>
          </p:nvSpPr>
          <p:spPr>
            <a:xfrm>
              <a:off x="1965709" y="1780846"/>
              <a:ext cx="14068" cy="16900"/>
            </a:xfrm>
            <a:custGeom>
              <a:avLst/>
              <a:gdLst/>
              <a:ahLst/>
              <a:cxnLst/>
              <a:rect l="l" t="t" r="r" b="b"/>
              <a:pathLst>
                <a:path w="442" h="531" extrusionOk="0">
                  <a:moveTo>
                    <a:pt x="189" y="0"/>
                  </a:moveTo>
                  <a:cubicBezTo>
                    <a:pt x="166" y="0"/>
                    <a:pt x="143" y="6"/>
                    <a:pt x="120" y="19"/>
                  </a:cubicBezTo>
                  <a:cubicBezTo>
                    <a:pt x="37" y="43"/>
                    <a:pt x="1" y="138"/>
                    <a:pt x="25" y="221"/>
                  </a:cubicBezTo>
                  <a:lnTo>
                    <a:pt x="120" y="424"/>
                  </a:lnTo>
                  <a:cubicBezTo>
                    <a:pt x="144" y="483"/>
                    <a:pt x="203" y="531"/>
                    <a:pt x="263" y="531"/>
                  </a:cubicBezTo>
                  <a:cubicBezTo>
                    <a:pt x="275" y="531"/>
                    <a:pt x="310" y="531"/>
                    <a:pt x="322" y="519"/>
                  </a:cubicBezTo>
                  <a:cubicBezTo>
                    <a:pt x="394" y="483"/>
                    <a:pt x="441" y="400"/>
                    <a:pt x="418" y="305"/>
                  </a:cubicBezTo>
                  <a:lnTo>
                    <a:pt x="322" y="102"/>
                  </a:lnTo>
                  <a:cubicBezTo>
                    <a:pt x="305" y="42"/>
                    <a:pt x="250" y="0"/>
                    <a:pt x="18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2" name="Google Shape;6012;p51"/>
            <p:cNvSpPr/>
            <p:nvPr/>
          </p:nvSpPr>
          <p:spPr>
            <a:xfrm>
              <a:off x="2026723" y="1633644"/>
              <a:ext cx="17855" cy="13304"/>
            </a:xfrm>
            <a:custGeom>
              <a:avLst/>
              <a:gdLst/>
              <a:ahLst/>
              <a:cxnLst/>
              <a:rect l="l" t="t" r="r" b="b"/>
              <a:pathLst>
                <a:path w="561" h="418" extrusionOk="0">
                  <a:moveTo>
                    <a:pt x="387" y="0"/>
                  </a:moveTo>
                  <a:cubicBezTo>
                    <a:pt x="366" y="0"/>
                    <a:pt x="345" y="4"/>
                    <a:pt x="322" y="13"/>
                  </a:cubicBezTo>
                  <a:lnTo>
                    <a:pt x="120" y="96"/>
                  </a:lnTo>
                  <a:cubicBezTo>
                    <a:pt x="48" y="132"/>
                    <a:pt x="1" y="215"/>
                    <a:pt x="25" y="310"/>
                  </a:cubicBezTo>
                  <a:cubicBezTo>
                    <a:pt x="60" y="382"/>
                    <a:pt x="120" y="417"/>
                    <a:pt x="179" y="417"/>
                  </a:cubicBezTo>
                  <a:cubicBezTo>
                    <a:pt x="191" y="417"/>
                    <a:pt x="227" y="417"/>
                    <a:pt x="239" y="394"/>
                  </a:cubicBezTo>
                  <a:lnTo>
                    <a:pt x="441" y="310"/>
                  </a:lnTo>
                  <a:cubicBezTo>
                    <a:pt x="513" y="274"/>
                    <a:pt x="560" y="191"/>
                    <a:pt x="537" y="96"/>
                  </a:cubicBezTo>
                  <a:cubicBezTo>
                    <a:pt x="509" y="41"/>
                    <a:pt x="454" y="0"/>
                    <a:pt x="3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3" name="Google Shape;6013;p51"/>
            <p:cNvSpPr/>
            <p:nvPr/>
          </p:nvSpPr>
          <p:spPr>
            <a:xfrm>
              <a:off x="1814911" y="1719419"/>
              <a:ext cx="18205" cy="13177"/>
            </a:xfrm>
            <a:custGeom>
              <a:avLst/>
              <a:gdLst/>
              <a:ahLst/>
              <a:cxnLst/>
              <a:rect l="l" t="t" r="r" b="b"/>
              <a:pathLst>
                <a:path w="572" h="414" extrusionOk="0">
                  <a:moveTo>
                    <a:pt x="382" y="1"/>
                  </a:moveTo>
                  <a:cubicBezTo>
                    <a:pt x="365" y="1"/>
                    <a:pt x="348" y="3"/>
                    <a:pt x="334" y="8"/>
                  </a:cubicBezTo>
                  <a:lnTo>
                    <a:pt x="119" y="104"/>
                  </a:lnTo>
                  <a:cubicBezTo>
                    <a:pt x="48" y="127"/>
                    <a:pt x="0" y="223"/>
                    <a:pt x="36" y="306"/>
                  </a:cubicBezTo>
                  <a:cubicBezTo>
                    <a:pt x="60" y="366"/>
                    <a:pt x="119" y="413"/>
                    <a:pt x="179" y="413"/>
                  </a:cubicBezTo>
                  <a:cubicBezTo>
                    <a:pt x="191" y="413"/>
                    <a:pt x="226" y="413"/>
                    <a:pt x="238" y="389"/>
                  </a:cubicBezTo>
                  <a:lnTo>
                    <a:pt x="453" y="306"/>
                  </a:lnTo>
                  <a:cubicBezTo>
                    <a:pt x="524" y="270"/>
                    <a:pt x="572" y="187"/>
                    <a:pt x="536" y="92"/>
                  </a:cubicBezTo>
                  <a:cubicBezTo>
                    <a:pt x="517" y="35"/>
                    <a:pt x="446" y="1"/>
                    <a:pt x="3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14" name="Google Shape;6014;p51"/>
          <p:cNvGrpSpPr/>
          <p:nvPr/>
        </p:nvGrpSpPr>
        <p:grpSpPr>
          <a:xfrm>
            <a:off x="5087506" y="3817198"/>
            <a:ext cx="349784" cy="349434"/>
            <a:chOff x="2201806" y="1976585"/>
            <a:chExt cx="349784" cy="349434"/>
          </a:xfrm>
        </p:grpSpPr>
        <p:sp>
          <p:nvSpPr>
            <p:cNvPr id="6015" name="Google Shape;6015;p51"/>
            <p:cNvSpPr/>
            <p:nvPr/>
          </p:nvSpPr>
          <p:spPr>
            <a:xfrm>
              <a:off x="2231755" y="2073373"/>
              <a:ext cx="319835" cy="252647"/>
            </a:xfrm>
            <a:custGeom>
              <a:avLst/>
              <a:gdLst/>
              <a:ahLst/>
              <a:cxnLst/>
              <a:rect l="l" t="t" r="r" b="b"/>
              <a:pathLst>
                <a:path w="10049" h="7938" extrusionOk="0">
                  <a:moveTo>
                    <a:pt x="9368" y="0"/>
                  </a:moveTo>
                  <a:cubicBezTo>
                    <a:pt x="9345" y="0"/>
                    <a:pt x="9322" y="6"/>
                    <a:pt x="9299" y="20"/>
                  </a:cubicBezTo>
                  <a:cubicBezTo>
                    <a:pt x="9227" y="67"/>
                    <a:pt x="9180" y="151"/>
                    <a:pt x="9227" y="234"/>
                  </a:cubicBezTo>
                  <a:cubicBezTo>
                    <a:pt x="9561" y="925"/>
                    <a:pt x="9716" y="1675"/>
                    <a:pt x="9716" y="2449"/>
                  </a:cubicBezTo>
                  <a:cubicBezTo>
                    <a:pt x="9716" y="3830"/>
                    <a:pt x="9180" y="5127"/>
                    <a:pt x="8203" y="6104"/>
                  </a:cubicBezTo>
                  <a:cubicBezTo>
                    <a:pt x="7215" y="7092"/>
                    <a:pt x="5917" y="7628"/>
                    <a:pt x="4536" y="7628"/>
                  </a:cubicBezTo>
                  <a:cubicBezTo>
                    <a:pt x="3715" y="7628"/>
                    <a:pt x="2929" y="7449"/>
                    <a:pt x="2203" y="7080"/>
                  </a:cubicBezTo>
                  <a:cubicBezTo>
                    <a:pt x="1596" y="6759"/>
                    <a:pt x="1060" y="6342"/>
                    <a:pt x="607" y="5830"/>
                  </a:cubicBezTo>
                  <a:lnTo>
                    <a:pt x="607" y="5830"/>
                  </a:lnTo>
                  <a:lnTo>
                    <a:pt x="1250" y="6032"/>
                  </a:lnTo>
                  <a:cubicBezTo>
                    <a:pt x="1272" y="6040"/>
                    <a:pt x="1293" y="6044"/>
                    <a:pt x="1312" y="6044"/>
                  </a:cubicBezTo>
                  <a:cubicBezTo>
                    <a:pt x="1380" y="6044"/>
                    <a:pt x="1434" y="5999"/>
                    <a:pt x="1453" y="5925"/>
                  </a:cubicBezTo>
                  <a:cubicBezTo>
                    <a:pt x="1488" y="5842"/>
                    <a:pt x="1441" y="5747"/>
                    <a:pt x="1357" y="5723"/>
                  </a:cubicBezTo>
                  <a:lnTo>
                    <a:pt x="202" y="5330"/>
                  </a:lnTo>
                  <a:cubicBezTo>
                    <a:pt x="191" y="5327"/>
                    <a:pt x="179" y="5325"/>
                    <a:pt x="167" y="5325"/>
                  </a:cubicBezTo>
                  <a:cubicBezTo>
                    <a:pt x="131" y="5325"/>
                    <a:pt x="95" y="5339"/>
                    <a:pt x="60" y="5366"/>
                  </a:cubicBezTo>
                  <a:cubicBezTo>
                    <a:pt x="12" y="5389"/>
                    <a:pt x="0" y="5449"/>
                    <a:pt x="0" y="5508"/>
                  </a:cubicBezTo>
                  <a:lnTo>
                    <a:pt x="191" y="6854"/>
                  </a:lnTo>
                  <a:cubicBezTo>
                    <a:pt x="214" y="6925"/>
                    <a:pt x="274" y="6985"/>
                    <a:pt x="357" y="6985"/>
                  </a:cubicBezTo>
                  <a:lnTo>
                    <a:pt x="393" y="6985"/>
                  </a:lnTo>
                  <a:cubicBezTo>
                    <a:pt x="476" y="6973"/>
                    <a:pt x="536" y="6890"/>
                    <a:pt x="524" y="6806"/>
                  </a:cubicBezTo>
                  <a:lnTo>
                    <a:pt x="417" y="6068"/>
                  </a:lnTo>
                  <a:lnTo>
                    <a:pt x="417" y="6068"/>
                  </a:lnTo>
                  <a:cubicBezTo>
                    <a:pt x="881" y="6604"/>
                    <a:pt x="1465" y="7044"/>
                    <a:pt x="2084" y="7354"/>
                  </a:cubicBezTo>
                  <a:cubicBezTo>
                    <a:pt x="2858" y="7747"/>
                    <a:pt x="3691" y="7937"/>
                    <a:pt x="4560" y="7937"/>
                  </a:cubicBezTo>
                  <a:cubicBezTo>
                    <a:pt x="6025" y="7937"/>
                    <a:pt x="7394" y="7366"/>
                    <a:pt x="8442" y="6330"/>
                  </a:cubicBezTo>
                  <a:cubicBezTo>
                    <a:pt x="9477" y="5282"/>
                    <a:pt x="10049" y="3913"/>
                    <a:pt x="10049" y="2449"/>
                  </a:cubicBezTo>
                  <a:cubicBezTo>
                    <a:pt x="10049" y="1627"/>
                    <a:pt x="9870" y="829"/>
                    <a:pt x="9513" y="91"/>
                  </a:cubicBezTo>
                  <a:cubicBezTo>
                    <a:pt x="9479" y="40"/>
                    <a:pt x="9426" y="0"/>
                    <a:pt x="936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6" name="Google Shape;6016;p51"/>
            <p:cNvSpPr/>
            <p:nvPr/>
          </p:nvSpPr>
          <p:spPr>
            <a:xfrm>
              <a:off x="2201806" y="1976585"/>
              <a:ext cx="319484" cy="252424"/>
            </a:xfrm>
            <a:custGeom>
              <a:avLst/>
              <a:gdLst/>
              <a:ahLst/>
              <a:cxnLst/>
              <a:rect l="l" t="t" r="r" b="b"/>
              <a:pathLst>
                <a:path w="10038" h="7931" extrusionOk="0">
                  <a:moveTo>
                    <a:pt x="5501" y="1"/>
                  </a:moveTo>
                  <a:cubicBezTo>
                    <a:pt x="4025" y="1"/>
                    <a:pt x="2656" y="560"/>
                    <a:pt x="1608" y="1608"/>
                  </a:cubicBezTo>
                  <a:cubicBezTo>
                    <a:pt x="572" y="2644"/>
                    <a:pt x="0" y="4013"/>
                    <a:pt x="0" y="5490"/>
                  </a:cubicBezTo>
                  <a:cubicBezTo>
                    <a:pt x="0" y="6311"/>
                    <a:pt x="179" y="7109"/>
                    <a:pt x="536" y="7835"/>
                  </a:cubicBezTo>
                  <a:cubicBezTo>
                    <a:pt x="572" y="7895"/>
                    <a:pt x="632" y="7930"/>
                    <a:pt x="691" y="7930"/>
                  </a:cubicBezTo>
                  <a:cubicBezTo>
                    <a:pt x="715" y="7930"/>
                    <a:pt x="739" y="7930"/>
                    <a:pt x="762" y="7918"/>
                  </a:cubicBezTo>
                  <a:cubicBezTo>
                    <a:pt x="834" y="7871"/>
                    <a:pt x="882" y="7776"/>
                    <a:pt x="834" y="7704"/>
                  </a:cubicBezTo>
                  <a:cubicBezTo>
                    <a:pt x="512" y="7002"/>
                    <a:pt x="346" y="6263"/>
                    <a:pt x="346" y="5490"/>
                  </a:cubicBezTo>
                  <a:cubicBezTo>
                    <a:pt x="346" y="4108"/>
                    <a:pt x="882" y="2811"/>
                    <a:pt x="1870" y="1822"/>
                  </a:cubicBezTo>
                  <a:cubicBezTo>
                    <a:pt x="2846" y="846"/>
                    <a:pt x="4144" y="310"/>
                    <a:pt x="5525" y="310"/>
                  </a:cubicBezTo>
                  <a:cubicBezTo>
                    <a:pt x="7049" y="310"/>
                    <a:pt x="8454" y="965"/>
                    <a:pt x="9454" y="2108"/>
                  </a:cubicBezTo>
                  <a:lnTo>
                    <a:pt x="8811" y="1906"/>
                  </a:lnTo>
                  <a:cubicBezTo>
                    <a:pt x="8792" y="1898"/>
                    <a:pt x="8772" y="1894"/>
                    <a:pt x="8753" y="1894"/>
                  </a:cubicBezTo>
                  <a:cubicBezTo>
                    <a:pt x="8688" y="1894"/>
                    <a:pt x="8627" y="1937"/>
                    <a:pt x="8609" y="2001"/>
                  </a:cubicBezTo>
                  <a:cubicBezTo>
                    <a:pt x="8573" y="2096"/>
                    <a:pt x="8621" y="2180"/>
                    <a:pt x="8716" y="2215"/>
                  </a:cubicBezTo>
                  <a:lnTo>
                    <a:pt x="9859" y="2596"/>
                  </a:lnTo>
                  <a:cubicBezTo>
                    <a:pt x="9871" y="2596"/>
                    <a:pt x="9883" y="2620"/>
                    <a:pt x="9906" y="2620"/>
                  </a:cubicBezTo>
                  <a:cubicBezTo>
                    <a:pt x="9930" y="2620"/>
                    <a:pt x="9978" y="2596"/>
                    <a:pt x="10002" y="2572"/>
                  </a:cubicBezTo>
                  <a:cubicBezTo>
                    <a:pt x="10026" y="2525"/>
                    <a:pt x="10037" y="2465"/>
                    <a:pt x="10037" y="2418"/>
                  </a:cubicBezTo>
                  <a:lnTo>
                    <a:pt x="9847" y="1084"/>
                  </a:lnTo>
                  <a:cubicBezTo>
                    <a:pt x="9827" y="1003"/>
                    <a:pt x="9772" y="948"/>
                    <a:pt x="9705" y="948"/>
                  </a:cubicBezTo>
                  <a:cubicBezTo>
                    <a:pt x="9693" y="948"/>
                    <a:pt x="9681" y="950"/>
                    <a:pt x="9668" y="953"/>
                  </a:cubicBezTo>
                  <a:cubicBezTo>
                    <a:pt x="9573" y="965"/>
                    <a:pt x="9514" y="1037"/>
                    <a:pt x="9525" y="1132"/>
                  </a:cubicBezTo>
                  <a:lnTo>
                    <a:pt x="9633" y="1870"/>
                  </a:lnTo>
                  <a:cubicBezTo>
                    <a:pt x="8597" y="667"/>
                    <a:pt x="7085" y="1"/>
                    <a:pt x="550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7" name="Google Shape;6017;p51"/>
            <p:cNvSpPr/>
            <p:nvPr/>
          </p:nvSpPr>
          <p:spPr>
            <a:xfrm>
              <a:off x="2331789" y="2068662"/>
              <a:ext cx="16709" cy="27340"/>
            </a:xfrm>
            <a:custGeom>
              <a:avLst/>
              <a:gdLst/>
              <a:ahLst/>
              <a:cxnLst/>
              <a:rect l="l" t="t" r="r" b="b"/>
              <a:pathLst>
                <a:path w="525" h="859" extrusionOk="0">
                  <a:moveTo>
                    <a:pt x="358" y="1"/>
                  </a:moveTo>
                  <a:cubicBezTo>
                    <a:pt x="262" y="1"/>
                    <a:pt x="191" y="84"/>
                    <a:pt x="191" y="168"/>
                  </a:cubicBezTo>
                  <a:lnTo>
                    <a:pt x="191" y="465"/>
                  </a:lnTo>
                  <a:lnTo>
                    <a:pt x="72" y="584"/>
                  </a:lnTo>
                  <a:cubicBezTo>
                    <a:pt x="12" y="644"/>
                    <a:pt x="0" y="751"/>
                    <a:pt x="72" y="811"/>
                  </a:cubicBezTo>
                  <a:cubicBezTo>
                    <a:pt x="96" y="834"/>
                    <a:pt x="143" y="858"/>
                    <a:pt x="191" y="858"/>
                  </a:cubicBezTo>
                  <a:cubicBezTo>
                    <a:pt x="238" y="858"/>
                    <a:pt x="262" y="834"/>
                    <a:pt x="298" y="811"/>
                  </a:cubicBezTo>
                  <a:lnTo>
                    <a:pt x="453" y="644"/>
                  </a:lnTo>
                  <a:cubicBezTo>
                    <a:pt x="488" y="620"/>
                    <a:pt x="500" y="572"/>
                    <a:pt x="500" y="525"/>
                  </a:cubicBezTo>
                  <a:lnTo>
                    <a:pt x="524" y="168"/>
                  </a:lnTo>
                  <a:cubicBezTo>
                    <a:pt x="524" y="84"/>
                    <a:pt x="441" y="1"/>
                    <a:pt x="35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8" name="Google Shape;6018;p51"/>
            <p:cNvSpPr/>
            <p:nvPr/>
          </p:nvSpPr>
          <p:spPr>
            <a:xfrm>
              <a:off x="2243118" y="2021653"/>
              <a:ext cx="265664" cy="261908"/>
            </a:xfrm>
            <a:custGeom>
              <a:avLst/>
              <a:gdLst/>
              <a:ahLst/>
              <a:cxnLst/>
              <a:rect l="l" t="t" r="r" b="b"/>
              <a:pathLst>
                <a:path w="8347" h="8229" extrusionOk="0">
                  <a:moveTo>
                    <a:pt x="2751" y="3109"/>
                  </a:moveTo>
                  <a:lnTo>
                    <a:pt x="2977" y="3133"/>
                  </a:lnTo>
                  <a:lnTo>
                    <a:pt x="3084" y="3133"/>
                  </a:lnTo>
                  <a:lnTo>
                    <a:pt x="2917" y="3502"/>
                  </a:lnTo>
                  <a:lnTo>
                    <a:pt x="2643" y="3431"/>
                  </a:lnTo>
                  <a:lnTo>
                    <a:pt x="2751" y="3109"/>
                  </a:lnTo>
                  <a:close/>
                  <a:moveTo>
                    <a:pt x="3834" y="3026"/>
                  </a:moveTo>
                  <a:lnTo>
                    <a:pt x="4156" y="3419"/>
                  </a:lnTo>
                  <a:lnTo>
                    <a:pt x="4120" y="3526"/>
                  </a:lnTo>
                  <a:cubicBezTo>
                    <a:pt x="4096" y="3609"/>
                    <a:pt x="4144" y="3704"/>
                    <a:pt x="4227" y="3728"/>
                  </a:cubicBezTo>
                  <a:cubicBezTo>
                    <a:pt x="4239" y="3728"/>
                    <a:pt x="4263" y="3740"/>
                    <a:pt x="4275" y="3740"/>
                  </a:cubicBezTo>
                  <a:cubicBezTo>
                    <a:pt x="4346" y="3740"/>
                    <a:pt x="4406" y="3704"/>
                    <a:pt x="4417" y="3645"/>
                  </a:cubicBezTo>
                  <a:lnTo>
                    <a:pt x="4465" y="3526"/>
                  </a:lnTo>
                  <a:cubicBezTo>
                    <a:pt x="4501" y="3419"/>
                    <a:pt x="4477" y="3312"/>
                    <a:pt x="4417" y="3240"/>
                  </a:cubicBezTo>
                  <a:lnTo>
                    <a:pt x="4334" y="3133"/>
                  </a:lnTo>
                  <a:lnTo>
                    <a:pt x="4608" y="3359"/>
                  </a:lnTo>
                  <a:cubicBezTo>
                    <a:pt x="4638" y="3374"/>
                    <a:pt x="4673" y="3389"/>
                    <a:pt x="4710" y="3389"/>
                  </a:cubicBezTo>
                  <a:cubicBezTo>
                    <a:pt x="4731" y="3389"/>
                    <a:pt x="4753" y="3384"/>
                    <a:pt x="4775" y="3371"/>
                  </a:cubicBezTo>
                  <a:lnTo>
                    <a:pt x="4989" y="3288"/>
                  </a:lnTo>
                  <a:lnTo>
                    <a:pt x="5108" y="3419"/>
                  </a:lnTo>
                  <a:cubicBezTo>
                    <a:pt x="5132" y="3466"/>
                    <a:pt x="5191" y="3478"/>
                    <a:pt x="5239" y="3478"/>
                  </a:cubicBezTo>
                  <a:lnTo>
                    <a:pt x="5644" y="3442"/>
                  </a:lnTo>
                  <a:lnTo>
                    <a:pt x="5656" y="3526"/>
                  </a:lnTo>
                  <a:cubicBezTo>
                    <a:pt x="5668" y="3562"/>
                    <a:pt x="5644" y="3597"/>
                    <a:pt x="5644" y="3609"/>
                  </a:cubicBezTo>
                  <a:cubicBezTo>
                    <a:pt x="5620" y="3621"/>
                    <a:pt x="5608" y="3657"/>
                    <a:pt x="5560" y="3657"/>
                  </a:cubicBezTo>
                  <a:lnTo>
                    <a:pt x="4882" y="3716"/>
                  </a:lnTo>
                  <a:cubicBezTo>
                    <a:pt x="4787" y="3716"/>
                    <a:pt x="4715" y="3764"/>
                    <a:pt x="4668" y="3835"/>
                  </a:cubicBezTo>
                  <a:cubicBezTo>
                    <a:pt x="4644" y="3895"/>
                    <a:pt x="4608" y="3954"/>
                    <a:pt x="4632" y="4014"/>
                  </a:cubicBezTo>
                  <a:lnTo>
                    <a:pt x="4167" y="3859"/>
                  </a:lnTo>
                  <a:cubicBezTo>
                    <a:pt x="4156" y="3859"/>
                    <a:pt x="4156" y="3847"/>
                    <a:pt x="4156" y="3835"/>
                  </a:cubicBezTo>
                  <a:cubicBezTo>
                    <a:pt x="4120" y="3657"/>
                    <a:pt x="3977" y="3538"/>
                    <a:pt x="3798" y="3538"/>
                  </a:cubicBezTo>
                  <a:lnTo>
                    <a:pt x="3775" y="3538"/>
                  </a:lnTo>
                  <a:lnTo>
                    <a:pt x="3286" y="3550"/>
                  </a:lnTo>
                  <a:lnTo>
                    <a:pt x="3405" y="3204"/>
                  </a:lnTo>
                  <a:cubicBezTo>
                    <a:pt x="3429" y="3181"/>
                    <a:pt x="3453" y="3169"/>
                    <a:pt x="3489" y="3145"/>
                  </a:cubicBezTo>
                  <a:lnTo>
                    <a:pt x="3834" y="3026"/>
                  </a:lnTo>
                  <a:close/>
                  <a:moveTo>
                    <a:pt x="7561" y="3562"/>
                  </a:moveTo>
                  <a:cubicBezTo>
                    <a:pt x="7573" y="3562"/>
                    <a:pt x="7620" y="3562"/>
                    <a:pt x="7656" y="3597"/>
                  </a:cubicBezTo>
                  <a:lnTo>
                    <a:pt x="7977" y="3907"/>
                  </a:lnTo>
                  <a:cubicBezTo>
                    <a:pt x="7989" y="4026"/>
                    <a:pt x="7989" y="4133"/>
                    <a:pt x="7977" y="4216"/>
                  </a:cubicBezTo>
                  <a:cubicBezTo>
                    <a:pt x="7930" y="5169"/>
                    <a:pt x="7549" y="6086"/>
                    <a:pt x="6858" y="6752"/>
                  </a:cubicBezTo>
                  <a:cubicBezTo>
                    <a:pt x="6763" y="6860"/>
                    <a:pt x="6656" y="6943"/>
                    <a:pt x="6537" y="7050"/>
                  </a:cubicBezTo>
                  <a:cubicBezTo>
                    <a:pt x="6596" y="6955"/>
                    <a:pt x="6644" y="6871"/>
                    <a:pt x="6680" y="6776"/>
                  </a:cubicBezTo>
                  <a:lnTo>
                    <a:pt x="7430" y="5074"/>
                  </a:lnTo>
                  <a:cubicBezTo>
                    <a:pt x="7454" y="5026"/>
                    <a:pt x="7442" y="4966"/>
                    <a:pt x="7418" y="4907"/>
                  </a:cubicBezTo>
                  <a:cubicBezTo>
                    <a:pt x="7382" y="4859"/>
                    <a:pt x="7323" y="4836"/>
                    <a:pt x="7263" y="4836"/>
                  </a:cubicBezTo>
                  <a:lnTo>
                    <a:pt x="7192" y="4836"/>
                  </a:lnTo>
                  <a:lnTo>
                    <a:pt x="7596" y="4026"/>
                  </a:lnTo>
                  <a:cubicBezTo>
                    <a:pt x="7656" y="3895"/>
                    <a:pt x="7620" y="3728"/>
                    <a:pt x="7501" y="3657"/>
                  </a:cubicBezTo>
                  <a:lnTo>
                    <a:pt x="7477" y="3621"/>
                  </a:lnTo>
                  <a:lnTo>
                    <a:pt x="7489" y="3609"/>
                  </a:lnTo>
                  <a:cubicBezTo>
                    <a:pt x="7513" y="3562"/>
                    <a:pt x="7549" y="3562"/>
                    <a:pt x="7561" y="3562"/>
                  </a:cubicBezTo>
                  <a:close/>
                  <a:moveTo>
                    <a:pt x="4088" y="0"/>
                  </a:moveTo>
                  <a:cubicBezTo>
                    <a:pt x="4055" y="0"/>
                    <a:pt x="4022" y="1"/>
                    <a:pt x="3989" y="2"/>
                  </a:cubicBezTo>
                  <a:cubicBezTo>
                    <a:pt x="2953" y="49"/>
                    <a:pt x="1977" y="478"/>
                    <a:pt x="1250" y="1216"/>
                  </a:cubicBezTo>
                  <a:cubicBezTo>
                    <a:pt x="524" y="1942"/>
                    <a:pt x="96" y="2919"/>
                    <a:pt x="48" y="3954"/>
                  </a:cubicBezTo>
                  <a:cubicBezTo>
                    <a:pt x="0" y="4978"/>
                    <a:pt x="346" y="5979"/>
                    <a:pt x="1012" y="6764"/>
                  </a:cubicBezTo>
                  <a:cubicBezTo>
                    <a:pt x="1048" y="6812"/>
                    <a:pt x="1084" y="6824"/>
                    <a:pt x="1131" y="6824"/>
                  </a:cubicBezTo>
                  <a:cubicBezTo>
                    <a:pt x="1167" y="6824"/>
                    <a:pt x="1203" y="6812"/>
                    <a:pt x="1239" y="6776"/>
                  </a:cubicBezTo>
                  <a:cubicBezTo>
                    <a:pt x="1310" y="6717"/>
                    <a:pt x="1310" y="6610"/>
                    <a:pt x="1250" y="6550"/>
                  </a:cubicBezTo>
                  <a:cubicBezTo>
                    <a:pt x="643" y="5824"/>
                    <a:pt x="334" y="4907"/>
                    <a:pt x="369" y="3966"/>
                  </a:cubicBezTo>
                  <a:cubicBezTo>
                    <a:pt x="417" y="3014"/>
                    <a:pt x="810" y="2109"/>
                    <a:pt x="1489" y="1430"/>
                  </a:cubicBezTo>
                  <a:cubicBezTo>
                    <a:pt x="2155" y="764"/>
                    <a:pt x="3072" y="359"/>
                    <a:pt x="4025" y="323"/>
                  </a:cubicBezTo>
                  <a:cubicBezTo>
                    <a:pt x="4087" y="316"/>
                    <a:pt x="4150" y="313"/>
                    <a:pt x="4213" y="313"/>
                  </a:cubicBezTo>
                  <a:cubicBezTo>
                    <a:pt x="4363" y="313"/>
                    <a:pt x="4512" y="330"/>
                    <a:pt x="4656" y="347"/>
                  </a:cubicBezTo>
                  <a:lnTo>
                    <a:pt x="4882" y="621"/>
                  </a:lnTo>
                  <a:lnTo>
                    <a:pt x="4798" y="823"/>
                  </a:lnTo>
                  <a:lnTo>
                    <a:pt x="4656" y="585"/>
                  </a:lnTo>
                  <a:cubicBezTo>
                    <a:pt x="4632" y="537"/>
                    <a:pt x="4572" y="502"/>
                    <a:pt x="4525" y="502"/>
                  </a:cubicBezTo>
                  <a:lnTo>
                    <a:pt x="4025" y="502"/>
                  </a:lnTo>
                  <a:cubicBezTo>
                    <a:pt x="3965" y="502"/>
                    <a:pt x="3906" y="525"/>
                    <a:pt x="3870" y="585"/>
                  </a:cubicBezTo>
                  <a:lnTo>
                    <a:pt x="3513" y="1276"/>
                  </a:lnTo>
                  <a:cubicBezTo>
                    <a:pt x="3465" y="1359"/>
                    <a:pt x="3465" y="1478"/>
                    <a:pt x="3513" y="1573"/>
                  </a:cubicBezTo>
                  <a:cubicBezTo>
                    <a:pt x="3560" y="1657"/>
                    <a:pt x="3667" y="1716"/>
                    <a:pt x="3763" y="1728"/>
                  </a:cubicBezTo>
                  <a:lnTo>
                    <a:pt x="4048" y="1764"/>
                  </a:lnTo>
                  <a:cubicBezTo>
                    <a:pt x="4108" y="1764"/>
                    <a:pt x="4167" y="1752"/>
                    <a:pt x="4203" y="1692"/>
                  </a:cubicBezTo>
                  <a:lnTo>
                    <a:pt x="4298" y="1537"/>
                  </a:lnTo>
                  <a:lnTo>
                    <a:pt x="4358" y="1609"/>
                  </a:lnTo>
                  <a:lnTo>
                    <a:pt x="4310" y="1895"/>
                  </a:lnTo>
                  <a:lnTo>
                    <a:pt x="3822" y="1966"/>
                  </a:lnTo>
                  <a:cubicBezTo>
                    <a:pt x="3798" y="1966"/>
                    <a:pt x="3775" y="1990"/>
                    <a:pt x="3751" y="2002"/>
                  </a:cubicBezTo>
                  <a:lnTo>
                    <a:pt x="3108" y="2466"/>
                  </a:lnTo>
                  <a:cubicBezTo>
                    <a:pt x="3084" y="2490"/>
                    <a:pt x="3048" y="2526"/>
                    <a:pt x="3048" y="2550"/>
                  </a:cubicBezTo>
                  <a:lnTo>
                    <a:pt x="2977" y="2847"/>
                  </a:lnTo>
                  <a:lnTo>
                    <a:pt x="2751" y="2823"/>
                  </a:lnTo>
                  <a:cubicBezTo>
                    <a:pt x="2736" y="2821"/>
                    <a:pt x="2721" y="2819"/>
                    <a:pt x="2706" y="2819"/>
                  </a:cubicBezTo>
                  <a:cubicBezTo>
                    <a:pt x="2591" y="2819"/>
                    <a:pt x="2483" y="2898"/>
                    <a:pt x="2441" y="3014"/>
                  </a:cubicBezTo>
                  <a:lnTo>
                    <a:pt x="2310" y="3371"/>
                  </a:lnTo>
                  <a:cubicBezTo>
                    <a:pt x="2274" y="3442"/>
                    <a:pt x="2274" y="3538"/>
                    <a:pt x="2322" y="3609"/>
                  </a:cubicBezTo>
                  <a:cubicBezTo>
                    <a:pt x="2370" y="3681"/>
                    <a:pt x="2429" y="3740"/>
                    <a:pt x="2501" y="3752"/>
                  </a:cubicBezTo>
                  <a:cubicBezTo>
                    <a:pt x="2346" y="3812"/>
                    <a:pt x="2251" y="3978"/>
                    <a:pt x="2251" y="4145"/>
                  </a:cubicBezTo>
                  <a:lnTo>
                    <a:pt x="2251" y="4216"/>
                  </a:lnTo>
                  <a:lnTo>
                    <a:pt x="1798" y="4740"/>
                  </a:lnTo>
                  <a:cubicBezTo>
                    <a:pt x="1727" y="4812"/>
                    <a:pt x="1703" y="4919"/>
                    <a:pt x="1703" y="5026"/>
                  </a:cubicBezTo>
                  <a:lnTo>
                    <a:pt x="1703" y="5621"/>
                  </a:lnTo>
                  <a:cubicBezTo>
                    <a:pt x="1703" y="5764"/>
                    <a:pt x="1750" y="5919"/>
                    <a:pt x="1881" y="6038"/>
                  </a:cubicBezTo>
                  <a:lnTo>
                    <a:pt x="2310" y="6455"/>
                  </a:lnTo>
                  <a:cubicBezTo>
                    <a:pt x="2393" y="6538"/>
                    <a:pt x="2524" y="6598"/>
                    <a:pt x="2643" y="6610"/>
                  </a:cubicBezTo>
                  <a:lnTo>
                    <a:pt x="3917" y="6717"/>
                  </a:lnTo>
                  <a:lnTo>
                    <a:pt x="3917" y="6764"/>
                  </a:lnTo>
                  <a:cubicBezTo>
                    <a:pt x="3894" y="6907"/>
                    <a:pt x="3965" y="7074"/>
                    <a:pt x="4096" y="7169"/>
                  </a:cubicBezTo>
                  <a:lnTo>
                    <a:pt x="4310" y="7324"/>
                  </a:lnTo>
                  <a:lnTo>
                    <a:pt x="4298" y="7372"/>
                  </a:lnTo>
                  <a:cubicBezTo>
                    <a:pt x="4251" y="7538"/>
                    <a:pt x="4298" y="7717"/>
                    <a:pt x="4429" y="7836"/>
                  </a:cubicBezTo>
                  <a:lnTo>
                    <a:pt x="4489" y="7895"/>
                  </a:lnTo>
                  <a:cubicBezTo>
                    <a:pt x="4429" y="7895"/>
                    <a:pt x="4394" y="7907"/>
                    <a:pt x="4334" y="7907"/>
                  </a:cubicBezTo>
                  <a:cubicBezTo>
                    <a:pt x="4272" y="7910"/>
                    <a:pt x="4211" y="7912"/>
                    <a:pt x="4149" y="7912"/>
                  </a:cubicBezTo>
                  <a:cubicBezTo>
                    <a:pt x="3262" y="7912"/>
                    <a:pt x="2407" y="7593"/>
                    <a:pt x="1739" y="7014"/>
                  </a:cubicBezTo>
                  <a:cubicBezTo>
                    <a:pt x="1708" y="6989"/>
                    <a:pt x="1672" y="6976"/>
                    <a:pt x="1637" y="6976"/>
                  </a:cubicBezTo>
                  <a:cubicBezTo>
                    <a:pt x="1591" y="6976"/>
                    <a:pt x="1546" y="6998"/>
                    <a:pt x="1512" y="7038"/>
                  </a:cubicBezTo>
                  <a:cubicBezTo>
                    <a:pt x="1453" y="7110"/>
                    <a:pt x="1477" y="7193"/>
                    <a:pt x="1536" y="7252"/>
                  </a:cubicBezTo>
                  <a:cubicBezTo>
                    <a:pt x="2274" y="7883"/>
                    <a:pt x="3215" y="8229"/>
                    <a:pt x="4179" y="8229"/>
                  </a:cubicBezTo>
                  <a:lnTo>
                    <a:pt x="4346" y="8229"/>
                  </a:lnTo>
                  <a:cubicBezTo>
                    <a:pt x="5382" y="8181"/>
                    <a:pt x="6358" y="7753"/>
                    <a:pt x="7084" y="7014"/>
                  </a:cubicBezTo>
                  <a:cubicBezTo>
                    <a:pt x="7811" y="6288"/>
                    <a:pt x="8239" y="5312"/>
                    <a:pt x="8287" y="4276"/>
                  </a:cubicBezTo>
                  <a:cubicBezTo>
                    <a:pt x="8347" y="3204"/>
                    <a:pt x="8001" y="2216"/>
                    <a:pt x="7335" y="1418"/>
                  </a:cubicBezTo>
                  <a:cubicBezTo>
                    <a:pt x="7303" y="1381"/>
                    <a:pt x="7259" y="1363"/>
                    <a:pt x="7216" y="1363"/>
                  </a:cubicBezTo>
                  <a:cubicBezTo>
                    <a:pt x="7176" y="1363"/>
                    <a:pt x="7137" y="1378"/>
                    <a:pt x="7108" y="1407"/>
                  </a:cubicBezTo>
                  <a:cubicBezTo>
                    <a:pt x="7037" y="1466"/>
                    <a:pt x="7037" y="1573"/>
                    <a:pt x="7096" y="1633"/>
                  </a:cubicBezTo>
                  <a:cubicBezTo>
                    <a:pt x="7525" y="2157"/>
                    <a:pt x="7823" y="2776"/>
                    <a:pt x="7930" y="3431"/>
                  </a:cubicBezTo>
                  <a:lnTo>
                    <a:pt x="7894" y="3383"/>
                  </a:lnTo>
                  <a:cubicBezTo>
                    <a:pt x="7809" y="3308"/>
                    <a:pt x="7694" y="3262"/>
                    <a:pt x="7577" y="3262"/>
                  </a:cubicBezTo>
                  <a:cubicBezTo>
                    <a:pt x="7564" y="3262"/>
                    <a:pt x="7550" y="3263"/>
                    <a:pt x="7537" y="3264"/>
                  </a:cubicBezTo>
                  <a:cubicBezTo>
                    <a:pt x="7394" y="3288"/>
                    <a:pt x="7275" y="3359"/>
                    <a:pt x="7215" y="3466"/>
                  </a:cubicBezTo>
                  <a:lnTo>
                    <a:pt x="7192" y="3502"/>
                  </a:lnTo>
                  <a:cubicBezTo>
                    <a:pt x="7108" y="3502"/>
                    <a:pt x="7037" y="3538"/>
                    <a:pt x="6977" y="3585"/>
                  </a:cubicBezTo>
                  <a:lnTo>
                    <a:pt x="6775" y="3323"/>
                  </a:lnTo>
                  <a:cubicBezTo>
                    <a:pt x="6744" y="3286"/>
                    <a:pt x="6700" y="3268"/>
                    <a:pt x="6656" y="3268"/>
                  </a:cubicBezTo>
                  <a:cubicBezTo>
                    <a:pt x="6616" y="3268"/>
                    <a:pt x="6577" y="3283"/>
                    <a:pt x="6549" y="3312"/>
                  </a:cubicBezTo>
                  <a:cubicBezTo>
                    <a:pt x="6477" y="3371"/>
                    <a:pt x="6477" y="3478"/>
                    <a:pt x="6537" y="3538"/>
                  </a:cubicBezTo>
                  <a:lnTo>
                    <a:pt x="6858" y="3919"/>
                  </a:lnTo>
                  <a:cubicBezTo>
                    <a:pt x="6894" y="3954"/>
                    <a:pt x="6942" y="3978"/>
                    <a:pt x="6977" y="3978"/>
                  </a:cubicBezTo>
                  <a:cubicBezTo>
                    <a:pt x="7025" y="3978"/>
                    <a:pt x="7073" y="3966"/>
                    <a:pt x="7096" y="3943"/>
                  </a:cubicBezTo>
                  <a:lnTo>
                    <a:pt x="7204" y="3835"/>
                  </a:lnTo>
                  <a:lnTo>
                    <a:pt x="7335" y="3919"/>
                  </a:lnTo>
                  <a:lnTo>
                    <a:pt x="6858" y="4871"/>
                  </a:lnTo>
                  <a:lnTo>
                    <a:pt x="6834" y="4871"/>
                  </a:lnTo>
                  <a:cubicBezTo>
                    <a:pt x="6799" y="4871"/>
                    <a:pt x="6763" y="4859"/>
                    <a:pt x="6739" y="4836"/>
                  </a:cubicBezTo>
                  <a:lnTo>
                    <a:pt x="6096" y="4062"/>
                  </a:lnTo>
                  <a:cubicBezTo>
                    <a:pt x="6069" y="4014"/>
                    <a:pt x="6023" y="3994"/>
                    <a:pt x="5977" y="3994"/>
                  </a:cubicBezTo>
                  <a:cubicBezTo>
                    <a:pt x="5942" y="3994"/>
                    <a:pt x="5908" y="4005"/>
                    <a:pt x="5882" y="4026"/>
                  </a:cubicBezTo>
                  <a:cubicBezTo>
                    <a:pt x="5799" y="4085"/>
                    <a:pt x="5799" y="4193"/>
                    <a:pt x="5846" y="4252"/>
                  </a:cubicBezTo>
                  <a:lnTo>
                    <a:pt x="6489" y="5026"/>
                  </a:lnTo>
                  <a:cubicBezTo>
                    <a:pt x="6584" y="5133"/>
                    <a:pt x="6715" y="5193"/>
                    <a:pt x="6858" y="5193"/>
                  </a:cubicBezTo>
                  <a:lnTo>
                    <a:pt x="7073" y="5169"/>
                  </a:lnTo>
                  <a:lnTo>
                    <a:pt x="6430" y="6645"/>
                  </a:lnTo>
                  <a:cubicBezTo>
                    <a:pt x="6382" y="6752"/>
                    <a:pt x="6322" y="6848"/>
                    <a:pt x="6251" y="6943"/>
                  </a:cubicBezTo>
                  <a:lnTo>
                    <a:pt x="5751" y="7550"/>
                  </a:lnTo>
                  <a:cubicBezTo>
                    <a:pt x="5489" y="7657"/>
                    <a:pt x="5227" y="7753"/>
                    <a:pt x="4953" y="7812"/>
                  </a:cubicBezTo>
                  <a:lnTo>
                    <a:pt x="4679" y="7562"/>
                  </a:lnTo>
                  <a:cubicBezTo>
                    <a:pt x="4644" y="7538"/>
                    <a:pt x="4632" y="7491"/>
                    <a:pt x="4644" y="7443"/>
                  </a:cubicBezTo>
                  <a:lnTo>
                    <a:pt x="4691" y="7288"/>
                  </a:lnTo>
                  <a:cubicBezTo>
                    <a:pt x="4703" y="7229"/>
                    <a:pt x="4691" y="7145"/>
                    <a:pt x="4632" y="7110"/>
                  </a:cubicBezTo>
                  <a:lnTo>
                    <a:pt x="4322" y="6871"/>
                  </a:lnTo>
                  <a:cubicBezTo>
                    <a:pt x="4287" y="6836"/>
                    <a:pt x="4275" y="6812"/>
                    <a:pt x="4275" y="6764"/>
                  </a:cubicBezTo>
                  <a:lnTo>
                    <a:pt x="4298" y="6550"/>
                  </a:lnTo>
                  <a:cubicBezTo>
                    <a:pt x="4298" y="6514"/>
                    <a:pt x="4298" y="6467"/>
                    <a:pt x="4275" y="6431"/>
                  </a:cubicBezTo>
                  <a:cubicBezTo>
                    <a:pt x="4239" y="6407"/>
                    <a:pt x="4203" y="6371"/>
                    <a:pt x="4167" y="6371"/>
                  </a:cubicBezTo>
                  <a:lnTo>
                    <a:pt x="2679" y="6264"/>
                  </a:lnTo>
                  <a:cubicBezTo>
                    <a:pt x="2620" y="6264"/>
                    <a:pt x="2572" y="6229"/>
                    <a:pt x="2536" y="6181"/>
                  </a:cubicBezTo>
                  <a:lnTo>
                    <a:pt x="2096" y="5764"/>
                  </a:lnTo>
                  <a:cubicBezTo>
                    <a:pt x="2060" y="5728"/>
                    <a:pt x="2024" y="5645"/>
                    <a:pt x="2024" y="5586"/>
                  </a:cubicBezTo>
                  <a:lnTo>
                    <a:pt x="2024" y="4990"/>
                  </a:lnTo>
                  <a:cubicBezTo>
                    <a:pt x="2024" y="4966"/>
                    <a:pt x="2036" y="4931"/>
                    <a:pt x="2060" y="4919"/>
                  </a:cubicBezTo>
                  <a:lnTo>
                    <a:pt x="2548" y="4359"/>
                  </a:lnTo>
                  <a:cubicBezTo>
                    <a:pt x="2572" y="4324"/>
                    <a:pt x="2596" y="4300"/>
                    <a:pt x="2596" y="4252"/>
                  </a:cubicBezTo>
                  <a:lnTo>
                    <a:pt x="2596" y="4121"/>
                  </a:lnTo>
                  <a:cubicBezTo>
                    <a:pt x="2596" y="4074"/>
                    <a:pt x="2620" y="4038"/>
                    <a:pt x="2655" y="4014"/>
                  </a:cubicBezTo>
                  <a:lnTo>
                    <a:pt x="3036" y="3847"/>
                  </a:lnTo>
                  <a:lnTo>
                    <a:pt x="3751" y="3835"/>
                  </a:lnTo>
                  <a:cubicBezTo>
                    <a:pt x="3763" y="3835"/>
                    <a:pt x="3786" y="3847"/>
                    <a:pt x="3786" y="3859"/>
                  </a:cubicBezTo>
                  <a:cubicBezTo>
                    <a:pt x="3798" y="3990"/>
                    <a:pt x="3906" y="4097"/>
                    <a:pt x="4025" y="4145"/>
                  </a:cubicBezTo>
                  <a:lnTo>
                    <a:pt x="4537" y="4324"/>
                  </a:lnTo>
                  <a:cubicBezTo>
                    <a:pt x="4569" y="4331"/>
                    <a:pt x="4601" y="4335"/>
                    <a:pt x="4633" y="4335"/>
                  </a:cubicBezTo>
                  <a:cubicBezTo>
                    <a:pt x="4705" y="4335"/>
                    <a:pt x="4772" y="4314"/>
                    <a:pt x="4822" y="4264"/>
                  </a:cubicBezTo>
                  <a:cubicBezTo>
                    <a:pt x="4882" y="4204"/>
                    <a:pt x="4918" y="4121"/>
                    <a:pt x="4918" y="4026"/>
                  </a:cubicBezTo>
                  <a:lnTo>
                    <a:pt x="5549" y="3978"/>
                  </a:lnTo>
                  <a:cubicBezTo>
                    <a:pt x="5668" y="3966"/>
                    <a:pt x="5787" y="3907"/>
                    <a:pt x="5870" y="3812"/>
                  </a:cubicBezTo>
                  <a:cubicBezTo>
                    <a:pt x="5941" y="3728"/>
                    <a:pt x="5965" y="3597"/>
                    <a:pt x="5941" y="3478"/>
                  </a:cubicBezTo>
                  <a:lnTo>
                    <a:pt x="5930" y="3383"/>
                  </a:lnTo>
                  <a:cubicBezTo>
                    <a:pt x="5896" y="3247"/>
                    <a:pt x="5776" y="3144"/>
                    <a:pt x="5632" y="3144"/>
                  </a:cubicBezTo>
                  <a:cubicBezTo>
                    <a:pt x="5624" y="3144"/>
                    <a:pt x="5616" y="3144"/>
                    <a:pt x="5608" y="3145"/>
                  </a:cubicBezTo>
                  <a:lnTo>
                    <a:pt x="5275" y="3181"/>
                  </a:lnTo>
                  <a:lnTo>
                    <a:pt x="5227" y="3121"/>
                  </a:lnTo>
                  <a:lnTo>
                    <a:pt x="5668" y="2669"/>
                  </a:lnTo>
                  <a:cubicBezTo>
                    <a:pt x="5727" y="2609"/>
                    <a:pt x="5727" y="2502"/>
                    <a:pt x="5668" y="2442"/>
                  </a:cubicBezTo>
                  <a:cubicBezTo>
                    <a:pt x="5638" y="2413"/>
                    <a:pt x="5599" y="2398"/>
                    <a:pt x="5560" y="2398"/>
                  </a:cubicBezTo>
                  <a:cubicBezTo>
                    <a:pt x="5522" y="2398"/>
                    <a:pt x="5483" y="2413"/>
                    <a:pt x="5453" y="2442"/>
                  </a:cubicBezTo>
                  <a:lnTo>
                    <a:pt x="4918" y="2978"/>
                  </a:lnTo>
                  <a:lnTo>
                    <a:pt x="4739" y="3061"/>
                  </a:lnTo>
                  <a:lnTo>
                    <a:pt x="4227" y="2669"/>
                  </a:lnTo>
                  <a:cubicBezTo>
                    <a:pt x="4193" y="2652"/>
                    <a:pt x="4166" y="2635"/>
                    <a:pt x="4131" y="2635"/>
                  </a:cubicBezTo>
                  <a:cubicBezTo>
                    <a:pt x="4117" y="2635"/>
                    <a:pt x="4102" y="2638"/>
                    <a:pt x="4084" y="2645"/>
                  </a:cubicBezTo>
                  <a:lnTo>
                    <a:pt x="3382" y="2859"/>
                  </a:lnTo>
                  <a:cubicBezTo>
                    <a:pt x="3370" y="2859"/>
                    <a:pt x="3334" y="2883"/>
                    <a:pt x="3322" y="2895"/>
                  </a:cubicBezTo>
                  <a:lnTo>
                    <a:pt x="3370" y="2680"/>
                  </a:lnTo>
                  <a:lnTo>
                    <a:pt x="3917" y="2288"/>
                  </a:lnTo>
                  <a:lnTo>
                    <a:pt x="4501" y="2192"/>
                  </a:lnTo>
                  <a:cubicBezTo>
                    <a:pt x="4572" y="2180"/>
                    <a:pt x="4620" y="2133"/>
                    <a:pt x="4632" y="2061"/>
                  </a:cubicBezTo>
                  <a:lnTo>
                    <a:pt x="4691" y="1597"/>
                  </a:lnTo>
                  <a:cubicBezTo>
                    <a:pt x="4691" y="1549"/>
                    <a:pt x="4691" y="1514"/>
                    <a:pt x="4656" y="1478"/>
                  </a:cubicBezTo>
                  <a:lnTo>
                    <a:pt x="4417" y="1180"/>
                  </a:lnTo>
                  <a:cubicBezTo>
                    <a:pt x="4394" y="1133"/>
                    <a:pt x="4346" y="1121"/>
                    <a:pt x="4287" y="1121"/>
                  </a:cubicBezTo>
                  <a:cubicBezTo>
                    <a:pt x="4239" y="1121"/>
                    <a:pt x="4179" y="1156"/>
                    <a:pt x="4156" y="1192"/>
                  </a:cubicBezTo>
                  <a:lnTo>
                    <a:pt x="3977" y="1454"/>
                  </a:lnTo>
                  <a:lnTo>
                    <a:pt x="3786" y="1430"/>
                  </a:lnTo>
                  <a:lnTo>
                    <a:pt x="4096" y="835"/>
                  </a:lnTo>
                  <a:lnTo>
                    <a:pt x="4417" y="835"/>
                  </a:lnTo>
                  <a:lnTo>
                    <a:pt x="4656" y="1287"/>
                  </a:lnTo>
                  <a:cubicBezTo>
                    <a:pt x="4691" y="1347"/>
                    <a:pt x="4751" y="1371"/>
                    <a:pt x="4810" y="1371"/>
                  </a:cubicBezTo>
                  <a:cubicBezTo>
                    <a:pt x="4870" y="1371"/>
                    <a:pt x="4929" y="1335"/>
                    <a:pt x="4941" y="1276"/>
                  </a:cubicBezTo>
                  <a:lnTo>
                    <a:pt x="5168" y="740"/>
                  </a:lnTo>
                  <a:cubicBezTo>
                    <a:pt x="5215" y="645"/>
                    <a:pt x="5191" y="525"/>
                    <a:pt x="5132" y="454"/>
                  </a:cubicBezTo>
                  <a:lnTo>
                    <a:pt x="5132" y="454"/>
                  </a:lnTo>
                  <a:cubicBezTo>
                    <a:pt x="5668" y="597"/>
                    <a:pt x="6168" y="859"/>
                    <a:pt x="6596" y="1216"/>
                  </a:cubicBezTo>
                  <a:cubicBezTo>
                    <a:pt x="6625" y="1240"/>
                    <a:pt x="6658" y="1250"/>
                    <a:pt x="6691" y="1250"/>
                  </a:cubicBezTo>
                  <a:cubicBezTo>
                    <a:pt x="6739" y="1250"/>
                    <a:pt x="6787" y="1228"/>
                    <a:pt x="6823" y="1192"/>
                  </a:cubicBezTo>
                  <a:cubicBezTo>
                    <a:pt x="6882" y="1121"/>
                    <a:pt x="6858" y="1037"/>
                    <a:pt x="6799" y="978"/>
                  </a:cubicBezTo>
                  <a:cubicBezTo>
                    <a:pt x="6038" y="344"/>
                    <a:pt x="5077" y="0"/>
                    <a:pt x="408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19" name="Google Shape;6019;p51"/>
          <p:cNvGrpSpPr/>
          <p:nvPr/>
        </p:nvGrpSpPr>
        <p:grpSpPr>
          <a:xfrm>
            <a:off x="5761536" y="2678846"/>
            <a:ext cx="334666" cy="334634"/>
            <a:chOff x="7976174" y="2925108"/>
            <a:chExt cx="334666" cy="334634"/>
          </a:xfrm>
        </p:grpSpPr>
        <p:sp>
          <p:nvSpPr>
            <p:cNvPr id="6020" name="Google Shape;6020;p51"/>
            <p:cNvSpPr/>
            <p:nvPr/>
          </p:nvSpPr>
          <p:spPr>
            <a:xfrm>
              <a:off x="8003100" y="3064545"/>
              <a:ext cx="10630" cy="14068"/>
            </a:xfrm>
            <a:custGeom>
              <a:avLst/>
              <a:gdLst/>
              <a:ahLst/>
              <a:cxnLst/>
              <a:rect l="l" t="t" r="r" b="b"/>
              <a:pathLst>
                <a:path w="334" h="442" extrusionOk="0">
                  <a:moveTo>
                    <a:pt x="167" y="1"/>
                  </a:moveTo>
                  <a:cubicBezTo>
                    <a:pt x="72" y="1"/>
                    <a:pt x="0" y="72"/>
                    <a:pt x="0" y="167"/>
                  </a:cubicBezTo>
                  <a:lnTo>
                    <a:pt x="0" y="286"/>
                  </a:lnTo>
                  <a:cubicBezTo>
                    <a:pt x="0" y="370"/>
                    <a:pt x="72" y="441"/>
                    <a:pt x="167" y="441"/>
                  </a:cubicBezTo>
                  <a:cubicBezTo>
                    <a:pt x="250" y="441"/>
                    <a:pt x="322" y="370"/>
                    <a:pt x="322" y="286"/>
                  </a:cubicBezTo>
                  <a:lnTo>
                    <a:pt x="322" y="167"/>
                  </a:lnTo>
                  <a:cubicBezTo>
                    <a:pt x="334" y="72"/>
                    <a:pt x="250" y="1"/>
                    <a:pt x="16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1" name="Google Shape;6021;p51"/>
            <p:cNvSpPr/>
            <p:nvPr/>
          </p:nvSpPr>
          <p:spPr>
            <a:xfrm>
              <a:off x="8003100" y="3046371"/>
              <a:ext cx="10630" cy="14418"/>
            </a:xfrm>
            <a:custGeom>
              <a:avLst/>
              <a:gdLst/>
              <a:ahLst/>
              <a:cxnLst/>
              <a:rect l="l" t="t" r="r" b="b"/>
              <a:pathLst>
                <a:path w="334" h="453" extrusionOk="0">
                  <a:moveTo>
                    <a:pt x="167" y="0"/>
                  </a:moveTo>
                  <a:cubicBezTo>
                    <a:pt x="72" y="0"/>
                    <a:pt x="0" y="71"/>
                    <a:pt x="0" y="167"/>
                  </a:cubicBezTo>
                  <a:lnTo>
                    <a:pt x="0" y="286"/>
                  </a:lnTo>
                  <a:cubicBezTo>
                    <a:pt x="0" y="369"/>
                    <a:pt x="72" y="452"/>
                    <a:pt x="167" y="452"/>
                  </a:cubicBezTo>
                  <a:cubicBezTo>
                    <a:pt x="250" y="452"/>
                    <a:pt x="322" y="369"/>
                    <a:pt x="322" y="286"/>
                  </a:cubicBezTo>
                  <a:lnTo>
                    <a:pt x="322" y="167"/>
                  </a:lnTo>
                  <a:cubicBezTo>
                    <a:pt x="334" y="71"/>
                    <a:pt x="250" y="0"/>
                    <a:pt x="16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2" name="Google Shape;6022;p51"/>
            <p:cNvSpPr/>
            <p:nvPr/>
          </p:nvSpPr>
          <p:spPr>
            <a:xfrm>
              <a:off x="8272519" y="3105093"/>
              <a:ext cx="10630" cy="14418"/>
            </a:xfrm>
            <a:custGeom>
              <a:avLst/>
              <a:gdLst/>
              <a:ahLst/>
              <a:cxnLst/>
              <a:rect l="l" t="t" r="r" b="b"/>
              <a:pathLst>
                <a:path w="334" h="453" extrusionOk="0">
                  <a:moveTo>
                    <a:pt x="167" y="0"/>
                  </a:moveTo>
                  <a:cubicBezTo>
                    <a:pt x="84" y="0"/>
                    <a:pt x="1" y="72"/>
                    <a:pt x="1" y="167"/>
                  </a:cubicBezTo>
                  <a:lnTo>
                    <a:pt x="1" y="286"/>
                  </a:lnTo>
                  <a:cubicBezTo>
                    <a:pt x="1" y="370"/>
                    <a:pt x="84" y="453"/>
                    <a:pt x="167" y="453"/>
                  </a:cubicBezTo>
                  <a:cubicBezTo>
                    <a:pt x="263" y="453"/>
                    <a:pt x="334" y="370"/>
                    <a:pt x="334" y="286"/>
                  </a:cubicBezTo>
                  <a:lnTo>
                    <a:pt x="334" y="167"/>
                  </a:lnTo>
                  <a:cubicBezTo>
                    <a:pt x="334" y="72"/>
                    <a:pt x="263" y="0"/>
                    <a:pt x="16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3" name="Google Shape;6023;p51"/>
            <p:cNvSpPr/>
            <p:nvPr/>
          </p:nvSpPr>
          <p:spPr>
            <a:xfrm>
              <a:off x="8272519" y="3123266"/>
              <a:ext cx="10630" cy="14068"/>
            </a:xfrm>
            <a:custGeom>
              <a:avLst/>
              <a:gdLst/>
              <a:ahLst/>
              <a:cxnLst/>
              <a:rect l="l" t="t" r="r" b="b"/>
              <a:pathLst>
                <a:path w="334" h="442" extrusionOk="0">
                  <a:moveTo>
                    <a:pt x="167" y="1"/>
                  </a:moveTo>
                  <a:cubicBezTo>
                    <a:pt x="84" y="1"/>
                    <a:pt x="1" y="72"/>
                    <a:pt x="1" y="168"/>
                  </a:cubicBezTo>
                  <a:lnTo>
                    <a:pt x="1" y="287"/>
                  </a:lnTo>
                  <a:cubicBezTo>
                    <a:pt x="1" y="370"/>
                    <a:pt x="84" y="442"/>
                    <a:pt x="167" y="442"/>
                  </a:cubicBezTo>
                  <a:cubicBezTo>
                    <a:pt x="263" y="442"/>
                    <a:pt x="334" y="370"/>
                    <a:pt x="334" y="287"/>
                  </a:cubicBezTo>
                  <a:lnTo>
                    <a:pt x="334" y="168"/>
                  </a:lnTo>
                  <a:cubicBezTo>
                    <a:pt x="334" y="72"/>
                    <a:pt x="263" y="1"/>
                    <a:pt x="16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4" name="Google Shape;6024;p51"/>
            <p:cNvSpPr/>
            <p:nvPr/>
          </p:nvSpPr>
          <p:spPr>
            <a:xfrm>
              <a:off x="7976174" y="2925108"/>
              <a:ext cx="334666" cy="334634"/>
            </a:xfrm>
            <a:custGeom>
              <a:avLst/>
              <a:gdLst/>
              <a:ahLst/>
              <a:cxnLst/>
              <a:rect l="l" t="t" r="r" b="b"/>
              <a:pathLst>
                <a:path w="10515" h="10514" extrusionOk="0">
                  <a:moveTo>
                    <a:pt x="5109" y="655"/>
                  </a:moveTo>
                  <a:lnTo>
                    <a:pt x="5109" y="2762"/>
                  </a:lnTo>
                  <a:lnTo>
                    <a:pt x="4704" y="2762"/>
                  </a:lnTo>
                  <a:lnTo>
                    <a:pt x="4704" y="655"/>
                  </a:lnTo>
                  <a:close/>
                  <a:moveTo>
                    <a:pt x="7549" y="655"/>
                  </a:moveTo>
                  <a:lnTo>
                    <a:pt x="7549" y="738"/>
                  </a:lnTo>
                  <a:lnTo>
                    <a:pt x="7549" y="750"/>
                  </a:lnTo>
                  <a:lnTo>
                    <a:pt x="7549" y="1584"/>
                  </a:lnTo>
                  <a:lnTo>
                    <a:pt x="7549" y="1774"/>
                  </a:lnTo>
                  <a:cubicBezTo>
                    <a:pt x="7442" y="1667"/>
                    <a:pt x="7311" y="1572"/>
                    <a:pt x="7157" y="1536"/>
                  </a:cubicBezTo>
                  <a:cubicBezTo>
                    <a:pt x="7122" y="1527"/>
                    <a:pt x="7085" y="1523"/>
                    <a:pt x="7048" y="1523"/>
                  </a:cubicBezTo>
                  <a:cubicBezTo>
                    <a:pt x="6935" y="1523"/>
                    <a:pt x="6818" y="1565"/>
                    <a:pt x="6728" y="1655"/>
                  </a:cubicBezTo>
                  <a:cubicBezTo>
                    <a:pt x="6716" y="1667"/>
                    <a:pt x="6371" y="1965"/>
                    <a:pt x="6811" y="2584"/>
                  </a:cubicBezTo>
                  <a:cubicBezTo>
                    <a:pt x="6859" y="2643"/>
                    <a:pt x="6907" y="2691"/>
                    <a:pt x="6918" y="2762"/>
                  </a:cubicBezTo>
                  <a:lnTo>
                    <a:pt x="5430" y="2762"/>
                  </a:lnTo>
                  <a:lnTo>
                    <a:pt x="5430" y="655"/>
                  </a:lnTo>
                  <a:close/>
                  <a:moveTo>
                    <a:pt x="2359" y="523"/>
                  </a:moveTo>
                  <a:cubicBezTo>
                    <a:pt x="2823" y="523"/>
                    <a:pt x="3485" y="630"/>
                    <a:pt x="3620" y="833"/>
                  </a:cubicBezTo>
                  <a:cubicBezTo>
                    <a:pt x="3644" y="881"/>
                    <a:pt x="3704" y="917"/>
                    <a:pt x="3763" y="917"/>
                  </a:cubicBezTo>
                  <a:lnTo>
                    <a:pt x="4359" y="917"/>
                  </a:lnTo>
                  <a:lnTo>
                    <a:pt x="4359" y="2500"/>
                  </a:lnTo>
                  <a:lnTo>
                    <a:pt x="3954" y="2500"/>
                  </a:lnTo>
                  <a:cubicBezTo>
                    <a:pt x="3894" y="2500"/>
                    <a:pt x="3847" y="2536"/>
                    <a:pt x="3823" y="2560"/>
                  </a:cubicBezTo>
                  <a:cubicBezTo>
                    <a:pt x="3466" y="3024"/>
                    <a:pt x="3275" y="3072"/>
                    <a:pt x="3037" y="3119"/>
                  </a:cubicBezTo>
                  <a:cubicBezTo>
                    <a:pt x="2858" y="3143"/>
                    <a:pt x="2644" y="3191"/>
                    <a:pt x="2358" y="3381"/>
                  </a:cubicBezTo>
                  <a:cubicBezTo>
                    <a:pt x="2174" y="3515"/>
                    <a:pt x="2037" y="3549"/>
                    <a:pt x="1955" y="3549"/>
                  </a:cubicBezTo>
                  <a:cubicBezTo>
                    <a:pt x="1921" y="3549"/>
                    <a:pt x="1896" y="3543"/>
                    <a:pt x="1882" y="3536"/>
                  </a:cubicBezTo>
                  <a:cubicBezTo>
                    <a:pt x="1846" y="3477"/>
                    <a:pt x="1846" y="3417"/>
                    <a:pt x="1846" y="3381"/>
                  </a:cubicBezTo>
                  <a:cubicBezTo>
                    <a:pt x="1882" y="3203"/>
                    <a:pt x="2168" y="3000"/>
                    <a:pt x="2346" y="2905"/>
                  </a:cubicBezTo>
                  <a:cubicBezTo>
                    <a:pt x="2442" y="2858"/>
                    <a:pt x="2466" y="2762"/>
                    <a:pt x="2430" y="2679"/>
                  </a:cubicBezTo>
                  <a:cubicBezTo>
                    <a:pt x="2394" y="2619"/>
                    <a:pt x="2335" y="2596"/>
                    <a:pt x="2263" y="2596"/>
                  </a:cubicBezTo>
                  <a:lnTo>
                    <a:pt x="715" y="2596"/>
                  </a:lnTo>
                  <a:cubicBezTo>
                    <a:pt x="644" y="2596"/>
                    <a:pt x="584" y="2536"/>
                    <a:pt x="584" y="2465"/>
                  </a:cubicBezTo>
                  <a:lnTo>
                    <a:pt x="584" y="2441"/>
                  </a:lnTo>
                  <a:cubicBezTo>
                    <a:pt x="584" y="2369"/>
                    <a:pt x="644" y="2310"/>
                    <a:pt x="715" y="2310"/>
                  </a:cubicBezTo>
                  <a:lnTo>
                    <a:pt x="2132" y="2310"/>
                  </a:lnTo>
                  <a:cubicBezTo>
                    <a:pt x="2215" y="2310"/>
                    <a:pt x="2287" y="2238"/>
                    <a:pt x="2287" y="2143"/>
                  </a:cubicBezTo>
                  <a:cubicBezTo>
                    <a:pt x="2287" y="2060"/>
                    <a:pt x="2215" y="1988"/>
                    <a:pt x="2132" y="1988"/>
                  </a:cubicBezTo>
                  <a:lnTo>
                    <a:pt x="715" y="1988"/>
                  </a:lnTo>
                  <a:lnTo>
                    <a:pt x="441" y="2012"/>
                  </a:lnTo>
                  <a:cubicBezTo>
                    <a:pt x="370" y="2012"/>
                    <a:pt x="310" y="1953"/>
                    <a:pt x="310" y="1881"/>
                  </a:cubicBezTo>
                  <a:lnTo>
                    <a:pt x="310" y="1869"/>
                  </a:lnTo>
                  <a:cubicBezTo>
                    <a:pt x="310" y="1786"/>
                    <a:pt x="370" y="1726"/>
                    <a:pt x="441" y="1726"/>
                  </a:cubicBezTo>
                  <a:lnTo>
                    <a:pt x="2156" y="1726"/>
                  </a:lnTo>
                  <a:cubicBezTo>
                    <a:pt x="2251" y="1726"/>
                    <a:pt x="2323" y="1655"/>
                    <a:pt x="2323" y="1572"/>
                  </a:cubicBezTo>
                  <a:cubicBezTo>
                    <a:pt x="2323" y="1476"/>
                    <a:pt x="2251" y="1405"/>
                    <a:pt x="2156" y="1405"/>
                  </a:cubicBezTo>
                  <a:lnTo>
                    <a:pt x="691" y="1405"/>
                  </a:lnTo>
                  <a:cubicBezTo>
                    <a:pt x="632" y="1393"/>
                    <a:pt x="596" y="1345"/>
                    <a:pt x="596" y="1286"/>
                  </a:cubicBezTo>
                  <a:lnTo>
                    <a:pt x="596" y="1274"/>
                  </a:lnTo>
                  <a:cubicBezTo>
                    <a:pt x="596" y="1191"/>
                    <a:pt x="656" y="1131"/>
                    <a:pt x="727" y="1131"/>
                  </a:cubicBezTo>
                  <a:lnTo>
                    <a:pt x="2156" y="1131"/>
                  </a:lnTo>
                  <a:cubicBezTo>
                    <a:pt x="2239" y="1131"/>
                    <a:pt x="2323" y="1060"/>
                    <a:pt x="2323" y="976"/>
                  </a:cubicBezTo>
                  <a:cubicBezTo>
                    <a:pt x="2323" y="881"/>
                    <a:pt x="2239" y="810"/>
                    <a:pt x="2156" y="810"/>
                  </a:cubicBezTo>
                  <a:lnTo>
                    <a:pt x="1442" y="810"/>
                  </a:lnTo>
                  <a:cubicBezTo>
                    <a:pt x="1370" y="810"/>
                    <a:pt x="1311" y="750"/>
                    <a:pt x="1311" y="679"/>
                  </a:cubicBezTo>
                  <a:lnTo>
                    <a:pt x="1311" y="655"/>
                  </a:lnTo>
                  <a:cubicBezTo>
                    <a:pt x="1311" y="583"/>
                    <a:pt x="1370" y="524"/>
                    <a:pt x="1442" y="524"/>
                  </a:cubicBezTo>
                  <a:lnTo>
                    <a:pt x="2287" y="524"/>
                  </a:lnTo>
                  <a:cubicBezTo>
                    <a:pt x="2310" y="523"/>
                    <a:pt x="2334" y="523"/>
                    <a:pt x="2359" y="523"/>
                  </a:cubicBezTo>
                  <a:close/>
                  <a:moveTo>
                    <a:pt x="8633" y="310"/>
                  </a:moveTo>
                  <a:cubicBezTo>
                    <a:pt x="8704" y="310"/>
                    <a:pt x="8764" y="369"/>
                    <a:pt x="8764" y="452"/>
                  </a:cubicBezTo>
                  <a:lnTo>
                    <a:pt x="8764" y="691"/>
                  </a:lnTo>
                  <a:lnTo>
                    <a:pt x="8764" y="726"/>
                  </a:lnTo>
                  <a:lnTo>
                    <a:pt x="8764" y="1107"/>
                  </a:lnTo>
                  <a:lnTo>
                    <a:pt x="8764" y="1131"/>
                  </a:lnTo>
                  <a:lnTo>
                    <a:pt x="8764" y="2155"/>
                  </a:lnTo>
                  <a:cubicBezTo>
                    <a:pt x="8764" y="2250"/>
                    <a:pt x="8835" y="2322"/>
                    <a:pt x="8931" y="2322"/>
                  </a:cubicBezTo>
                  <a:cubicBezTo>
                    <a:pt x="9014" y="2322"/>
                    <a:pt x="9085" y="2250"/>
                    <a:pt x="9085" y="2155"/>
                  </a:cubicBezTo>
                  <a:lnTo>
                    <a:pt x="9085" y="1012"/>
                  </a:lnTo>
                  <a:lnTo>
                    <a:pt x="9085" y="988"/>
                  </a:lnTo>
                  <a:lnTo>
                    <a:pt x="9085" y="953"/>
                  </a:lnTo>
                  <a:lnTo>
                    <a:pt x="9085" y="702"/>
                  </a:lnTo>
                  <a:cubicBezTo>
                    <a:pt x="9109" y="643"/>
                    <a:pt x="9145" y="595"/>
                    <a:pt x="9204" y="595"/>
                  </a:cubicBezTo>
                  <a:lnTo>
                    <a:pt x="9228" y="595"/>
                  </a:lnTo>
                  <a:cubicBezTo>
                    <a:pt x="9300" y="595"/>
                    <a:pt x="9359" y="655"/>
                    <a:pt x="9359" y="726"/>
                  </a:cubicBezTo>
                  <a:lnTo>
                    <a:pt x="9359" y="1322"/>
                  </a:lnTo>
                  <a:lnTo>
                    <a:pt x="9359" y="1441"/>
                  </a:lnTo>
                  <a:lnTo>
                    <a:pt x="9359" y="2155"/>
                  </a:lnTo>
                  <a:cubicBezTo>
                    <a:pt x="9359" y="2250"/>
                    <a:pt x="9431" y="2322"/>
                    <a:pt x="9526" y="2322"/>
                  </a:cubicBezTo>
                  <a:cubicBezTo>
                    <a:pt x="9609" y="2322"/>
                    <a:pt x="9681" y="2250"/>
                    <a:pt x="9681" y="2155"/>
                  </a:cubicBezTo>
                  <a:lnTo>
                    <a:pt x="9681" y="1441"/>
                  </a:lnTo>
                  <a:cubicBezTo>
                    <a:pt x="9681" y="1369"/>
                    <a:pt x="9740" y="1310"/>
                    <a:pt x="9824" y="1310"/>
                  </a:cubicBezTo>
                  <a:lnTo>
                    <a:pt x="9835" y="1310"/>
                  </a:lnTo>
                  <a:cubicBezTo>
                    <a:pt x="9907" y="1310"/>
                    <a:pt x="9966" y="1369"/>
                    <a:pt x="9966" y="1441"/>
                  </a:cubicBezTo>
                  <a:lnTo>
                    <a:pt x="9966" y="2298"/>
                  </a:lnTo>
                  <a:cubicBezTo>
                    <a:pt x="9978" y="2750"/>
                    <a:pt x="9883" y="3489"/>
                    <a:pt x="9657" y="3620"/>
                  </a:cubicBezTo>
                  <a:cubicBezTo>
                    <a:pt x="9609" y="3643"/>
                    <a:pt x="9585" y="3703"/>
                    <a:pt x="9585" y="3762"/>
                  </a:cubicBezTo>
                  <a:lnTo>
                    <a:pt x="9585" y="4358"/>
                  </a:lnTo>
                  <a:lnTo>
                    <a:pt x="7990" y="4358"/>
                  </a:lnTo>
                  <a:lnTo>
                    <a:pt x="7990" y="3965"/>
                  </a:lnTo>
                  <a:cubicBezTo>
                    <a:pt x="7990" y="3905"/>
                    <a:pt x="7954" y="3858"/>
                    <a:pt x="7930" y="3822"/>
                  </a:cubicBezTo>
                  <a:cubicBezTo>
                    <a:pt x="7466" y="3465"/>
                    <a:pt x="7419" y="3274"/>
                    <a:pt x="7383" y="3036"/>
                  </a:cubicBezTo>
                  <a:cubicBezTo>
                    <a:pt x="7347" y="2858"/>
                    <a:pt x="7299" y="2655"/>
                    <a:pt x="7109" y="2369"/>
                  </a:cubicBezTo>
                  <a:cubicBezTo>
                    <a:pt x="6918" y="2096"/>
                    <a:pt x="6930" y="1941"/>
                    <a:pt x="6966" y="1893"/>
                  </a:cubicBezTo>
                  <a:cubicBezTo>
                    <a:pt x="7026" y="1845"/>
                    <a:pt x="7085" y="1845"/>
                    <a:pt x="7109" y="1845"/>
                  </a:cubicBezTo>
                  <a:cubicBezTo>
                    <a:pt x="7288" y="1893"/>
                    <a:pt x="7502" y="2179"/>
                    <a:pt x="7585" y="2357"/>
                  </a:cubicBezTo>
                  <a:cubicBezTo>
                    <a:pt x="7603" y="2418"/>
                    <a:pt x="7658" y="2460"/>
                    <a:pt x="7718" y="2460"/>
                  </a:cubicBezTo>
                  <a:cubicBezTo>
                    <a:pt x="7741" y="2460"/>
                    <a:pt x="7765" y="2454"/>
                    <a:pt x="7788" y="2441"/>
                  </a:cubicBezTo>
                  <a:cubicBezTo>
                    <a:pt x="7847" y="2417"/>
                    <a:pt x="7871" y="2357"/>
                    <a:pt x="7871" y="2286"/>
                  </a:cubicBezTo>
                  <a:lnTo>
                    <a:pt x="7871" y="2262"/>
                  </a:lnTo>
                  <a:lnTo>
                    <a:pt x="7871" y="1584"/>
                  </a:lnTo>
                  <a:lnTo>
                    <a:pt x="7871" y="750"/>
                  </a:lnTo>
                  <a:lnTo>
                    <a:pt x="7871" y="726"/>
                  </a:lnTo>
                  <a:cubicBezTo>
                    <a:pt x="7871" y="655"/>
                    <a:pt x="7930" y="595"/>
                    <a:pt x="8002" y="595"/>
                  </a:cubicBezTo>
                  <a:lnTo>
                    <a:pt x="8014" y="595"/>
                  </a:lnTo>
                  <a:cubicBezTo>
                    <a:pt x="8097" y="595"/>
                    <a:pt x="8157" y="655"/>
                    <a:pt x="8157" y="726"/>
                  </a:cubicBezTo>
                  <a:lnTo>
                    <a:pt x="8157" y="2143"/>
                  </a:lnTo>
                  <a:cubicBezTo>
                    <a:pt x="8157" y="2238"/>
                    <a:pt x="8228" y="2310"/>
                    <a:pt x="8311" y="2310"/>
                  </a:cubicBezTo>
                  <a:cubicBezTo>
                    <a:pt x="8407" y="2310"/>
                    <a:pt x="8478" y="2238"/>
                    <a:pt x="8478" y="2143"/>
                  </a:cubicBezTo>
                  <a:lnTo>
                    <a:pt x="8478" y="726"/>
                  </a:lnTo>
                  <a:lnTo>
                    <a:pt x="8478" y="452"/>
                  </a:lnTo>
                  <a:cubicBezTo>
                    <a:pt x="8478" y="369"/>
                    <a:pt x="8538" y="310"/>
                    <a:pt x="8609" y="310"/>
                  </a:cubicBezTo>
                  <a:close/>
                  <a:moveTo>
                    <a:pt x="1763" y="2941"/>
                  </a:moveTo>
                  <a:cubicBezTo>
                    <a:pt x="1668" y="3036"/>
                    <a:pt x="1561" y="3179"/>
                    <a:pt x="1537" y="3322"/>
                  </a:cubicBezTo>
                  <a:cubicBezTo>
                    <a:pt x="1501" y="3477"/>
                    <a:pt x="1537" y="3631"/>
                    <a:pt x="1656" y="3750"/>
                  </a:cubicBezTo>
                  <a:cubicBezTo>
                    <a:pt x="1668" y="3774"/>
                    <a:pt x="1763" y="3881"/>
                    <a:pt x="1989" y="3881"/>
                  </a:cubicBezTo>
                  <a:cubicBezTo>
                    <a:pt x="2144" y="3881"/>
                    <a:pt x="2335" y="3834"/>
                    <a:pt x="2573" y="3667"/>
                  </a:cubicBezTo>
                  <a:cubicBezTo>
                    <a:pt x="2632" y="3620"/>
                    <a:pt x="2692" y="3572"/>
                    <a:pt x="2751" y="3560"/>
                  </a:cubicBezTo>
                  <a:lnTo>
                    <a:pt x="2751" y="5048"/>
                  </a:lnTo>
                  <a:lnTo>
                    <a:pt x="656" y="5048"/>
                  </a:lnTo>
                  <a:lnTo>
                    <a:pt x="656" y="2941"/>
                  </a:lnTo>
                  <a:close/>
                  <a:moveTo>
                    <a:pt x="9824" y="4703"/>
                  </a:moveTo>
                  <a:lnTo>
                    <a:pt x="9824" y="5108"/>
                  </a:lnTo>
                  <a:lnTo>
                    <a:pt x="7728" y="5108"/>
                  </a:lnTo>
                  <a:lnTo>
                    <a:pt x="7728" y="4703"/>
                  </a:lnTo>
                  <a:close/>
                  <a:moveTo>
                    <a:pt x="2751" y="5370"/>
                  </a:moveTo>
                  <a:lnTo>
                    <a:pt x="2751" y="5775"/>
                  </a:lnTo>
                  <a:lnTo>
                    <a:pt x="656" y="5775"/>
                  </a:lnTo>
                  <a:lnTo>
                    <a:pt x="656" y="5370"/>
                  </a:lnTo>
                  <a:close/>
                  <a:moveTo>
                    <a:pt x="4359" y="2858"/>
                  </a:moveTo>
                  <a:lnTo>
                    <a:pt x="4359" y="2917"/>
                  </a:lnTo>
                  <a:cubicBezTo>
                    <a:pt x="4359" y="3012"/>
                    <a:pt x="4430" y="3084"/>
                    <a:pt x="4525" y="3084"/>
                  </a:cubicBezTo>
                  <a:lnTo>
                    <a:pt x="7014" y="3084"/>
                  </a:lnTo>
                  <a:lnTo>
                    <a:pt x="7014" y="3096"/>
                  </a:lnTo>
                  <a:cubicBezTo>
                    <a:pt x="7049" y="3369"/>
                    <a:pt x="7109" y="3655"/>
                    <a:pt x="7621" y="4048"/>
                  </a:cubicBezTo>
                  <a:lnTo>
                    <a:pt x="7621" y="4370"/>
                  </a:lnTo>
                  <a:lnTo>
                    <a:pt x="7561" y="4370"/>
                  </a:lnTo>
                  <a:cubicBezTo>
                    <a:pt x="7466" y="4370"/>
                    <a:pt x="7395" y="4441"/>
                    <a:pt x="7395" y="4524"/>
                  </a:cubicBezTo>
                  <a:lnTo>
                    <a:pt x="7395" y="7013"/>
                  </a:lnTo>
                  <a:lnTo>
                    <a:pt x="7383" y="7013"/>
                  </a:lnTo>
                  <a:cubicBezTo>
                    <a:pt x="7109" y="7060"/>
                    <a:pt x="6823" y="7120"/>
                    <a:pt x="6430" y="7620"/>
                  </a:cubicBezTo>
                  <a:lnTo>
                    <a:pt x="6121" y="7620"/>
                  </a:lnTo>
                  <a:lnTo>
                    <a:pt x="6121" y="7560"/>
                  </a:lnTo>
                  <a:cubicBezTo>
                    <a:pt x="6121" y="7477"/>
                    <a:pt x="6037" y="7406"/>
                    <a:pt x="5954" y="7406"/>
                  </a:cubicBezTo>
                  <a:lnTo>
                    <a:pt x="3466" y="7406"/>
                  </a:lnTo>
                  <a:lnTo>
                    <a:pt x="3466" y="7382"/>
                  </a:lnTo>
                  <a:cubicBezTo>
                    <a:pt x="3418" y="7120"/>
                    <a:pt x="3358" y="6834"/>
                    <a:pt x="2858" y="6429"/>
                  </a:cubicBezTo>
                  <a:lnTo>
                    <a:pt x="2858" y="6120"/>
                  </a:lnTo>
                  <a:lnTo>
                    <a:pt x="2918" y="6120"/>
                  </a:lnTo>
                  <a:cubicBezTo>
                    <a:pt x="3001" y="6120"/>
                    <a:pt x="3085" y="6048"/>
                    <a:pt x="3085" y="5953"/>
                  </a:cubicBezTo>
                  <a:lnTo>
                    <a:pt x="3085" y="3477"/>
                  </a:lnTo>
                  <a:lnTo>
                    <a:pt x="3097" y="3477"/>
                  </a:lnTo>
                  <a:cubicBezTo>
                    <a:pt x="3358" y="3429"/>
                    <a:pt x="3644" y="3369"/>
                    <a:pt x="4049" y="2858"/>
                  </a:cubicBezTo>
                  <a:close/>
                  <a:moveTo>
                    <a:pt x="5787" y="7727"/>
                  </a:moveTo>
                  <a:lnTo>
                    <a:pt x="5787" y="9823"/>
                  </a:lnTo>
                  <a:lnTo>
                    <a:pt x="5383" y="9823"/>
                  </a:lnTo>
                  <a:lnTo>
                    <a:pt x="5383" y="7727"/>
                  </a:lnTo>
                  <a:close/>
                  <a:moveTo>
                    <a:pt x="8490" y="6933"/>
                  </a:moveTo>
                  <a:cubicBezTo>
                    <a:pt x="8530" y="6933"/>
                    <a:pt x="8558" y="6942"/>
                    <a:pt x="8573" y="6953"/>
                  </a:cubicBezTo>
                  <a:cubicBezTo>
                    <a:pt x="8621" y="7013"/>
                    <a:pt x="8621" y="7072"/>
                    <a:pt x="8621" y="7108"/>
                  </a:cubicBezTo>
                  <a:cubicBezTo>
                    <a:pt x="8573" y="7287"/>
                    <a:pt x="8288" y="7489"/>
                    <a:pt x="8109" y="7584"/>
                  </a:cubicBezTo>
                  <a:cubicBezTo>
                    <a:pt x="8026" y="7620"/>
                    <a:pt x="7990" y="7727"/>
                    <a:pt x="8038" y="7799"/>
                  </a:cubicBezTo>
                  <a:cubicBezTo>
                    <a:pt x="8061" y="7858"/>
                    <a:pt x="8121" y="7894"/>
                    <a:pt x="8204" y="7894"/>
                  </a:cubicBezTo>
                  <a:lnTo>
                    <a:pt x="9740" y="7894"/>
                  </a:lnTo>
                  <a:cubicBezTo>
                    <a:pt x="9824" y="7894"/>
                    <a:pt x="9883" y="7953"/>
                    <a:pt x="9883" y="8025"/>
                  </a:cubicBezTo>
                  <a:lnTo>
                    <a:pt x="9883" y="8037"/>
                  </a:lnTo>
                  <a:cubicBezTo>
                    <a:pt x="9883" y="8120"/>
                    <a:pt x="9824" y="8180"/>
                    <a:pt x="9740" y="8180"/>
                  </a:cubicBezTo>
                  <a:lnTo>
                    <a:pt x="8335" y="8180"/>
                  </a:lnTo>
                  <a:cubicBezTo>
                    <a:pt x="8240" y="8180"/>
                    <a:pt x="8169" y="8251"/>
                    <a:pt x="8169" y="8334"/>
                  </a:cubicBezTo>
                  <a:cubicBezTo>
                    <a:pt x="8169" y="8430"/>
                    <a:pt x="8240" y="8501"/>
                    <a:pt x="8335" y="8501"/>
                  </a:cubicBezTo>
                  <a:lnTo>
                    <a:pt x="10026" y="8501"/>
                  </a:lnTo>
                  <a:cubicBezTo>
                    <a:pt x="10034" y="8500"/>
                    <a:pt x="10043" y="8499"/>
                    <a:pt x="10051" y="8499"/>
                  </a:cubicBezTo>
                  <a:cubicBezTo>
                    <a:pt x="10121" y="8499"/>
                    <a:pt x="10169" y="8545"/>
                    <a:pt x="10169" y="8620"/>
                  </a:cubicBezTo>
                  <a:cubicBezTo>
                    <a:pt x="10169" y="8692"/>
                    <a:pt x="10097" y="8751"/>
                    <a:pt x="10026" y="8751"/>
                  </a:cubicBezTo>
                  <a:lnTo>
                    <a:pt x="8311" y="8751"/>
                  </a:lnTo>
                  <a:cubicBezTo>
                    <a:pt x="8228" y="8751"/>
                    <a:pt x="8157" y="8834"/>
                    <a:pt x="8157" y="8918"/>
                  </a:cubicBezTo>
                  <a:cubicBezTo>
                    <a:pt x="8157" y="9013"/>
                    <a:pt x="8228" y="9084"/>
                    <a:pt x="8311" y="9084"/>
                  </a:cubicBezTo>
                  <a:lnTo>
                    <a:pt x="9776" y="9084"/>
                  </a:lnTo>
                  <a:cubicBezTo>
                    <a:pt x="9835" y="9096"/>
                    <a:pt x="9883" y="9144"/>
                    <a:pt x="9883" y="9204"/>
                  </a:cubicBezTo>
                  <a:lnTo>
                    <a:pt x="9883" y="9215"/>
                  </a:lnTo>
                  <a:cubicBezTo>
                    <a:pt x="9883" y="9287"/>
                    <a:pt x="9824" y="9346"/>
                    <a:pt x="9752" y="9346"/>
                  </a:cubicBezTo>
                  <a:lnTo>
                    <a:pt x="8323" y="9346"/>
                  </a:lnTo>
                  <a:cubicBezTo>
                    <a:pt x="8228" y="9346"/>
                    <a:pt x="8157" y="9430"/>
                    <a:pt x="8157" y="9513"/>
                  </a:cubicBezTo>
                  <a:cubicBezTo>
                    <a:pt x="8157" y="9608"/>
                    <a:pt x="8228" y="9680"/>
                    <a:pt x="8323" y="9680"/>
                  </a:cubicBezTo>
                  <a:lnTo>
                    <a:pt x="9038" y="9680"/>
                  </a:lnTo>
                  <a:cubicBezTo>
                    <a:pt x="9109" y="9680"/>
                    <a:pt x="9169" y="9739"/>
                    <a:pt x="9169" y="9811"/>
                  </a:cubicBezTo>
                  <a:lnTo>
                    <a:pt x="9169" y="9823"/>
                  </a:lnTo>
                  <a:cubicBezTo>
                    <a:pt x="9169" y="9906"/>
                    <a:pt x="9109" y="9966"/>
                    <a:pt x="9038" y="9966"/>
                  </a:cubicBezTo>
                  <a:lnTo>
                    <a:pt x="8181" y="9966"/>
                  </a:lnTo>
                  <a:cubicBezTo>
                    <a:pt x="8151" y="9967"/>
                    <a:pt x="8120" y="9967"/>
                    <a:pt x="8088" y="9967"/>
                  </a:cubicBezTo>
                  <a:cubicBezTo>
                    <a:pt x="7740" y="9967"/>
                    <a:pt x="7288" y="9907"/>
                    <a:pt x="7026" y="9787"/>
                  </a:cubicBezTo>
                  <a:lnTo>
                    <a:pt x="7014" y="9763"/>
                  </a:lnTo>
                  <a:cubicBezTo>
                    <a:pt x="6978" y="9727"/>
                    <a:pt x="6930" y="9704"/>
                    <a:pt x="6895" y="9704"/>
                  </a:cubicBezTo>
                  <a:cubicBezTo>
                    <a:pt x="6871" y="9692"/>
                    <a:pt x="6859" y="9680"/>
                    <a:pt x="6847" y="9644"/>
                  </a:cubicBezTo>
                  <a:cubicBezTo>
                    <a:pt x="6811" y="9608"/>
                    <a:pt x="6752" y="9573"/>
                    <a:pt x="6692" y="9573"/>
                  </a:cubicBezTo>
                  <a:lnTo>
                    <a:pt x="6097" y="9573"/>
                  </a:lnTo>
                  <a:lnTo>
                    <a:pt x="6097" y="7977"/>
                  </a:lnTo>
                  <a:lnTo>
                    <a:pt x="6502" y="7977"/>
                  </a:lnTo>
                  <a:cubicBezTo>
                    <a:pt x="6561" y="7977"/>
                    <a:pt x="6609" y="7953"/>
                    <a:pt x="6633" y="7918"/>
                  </a:cubicBezTo>
                  <a:cubicBezTo>
                    <a:pt x="6990" y="7453"/>
                    <a:pt x="7192" y="7418"/>
                    <a:pt x="7430" y="7370"/>
                  </a:cubicBezTo>
                  <a:cubicBezTo>
                    <a:pt x="7609" y="7334"/>
                    <a:pt x="7811" y="7299"/>
                    <a:pt x="8097" y="7108"/>
                  </a:cubicBezTo>
                  <a:cubicBezTo>
                    <a:pt x="8274" y="6972"/>
                    <a:pt x="8407" y="6933"/>
                    <a:pt x="8490" y="6933"/>
                  </a:cubicBezTo>
                  <a:close/>
                  <a:moveTo>
                    <a:pt x="2501" y="6132"/>
                  </a:moveTo>
                  <a:lnTo>
                    <a:pt x="2501" y="6537"/>
                  </a:lnTo>
                  <a:cubicBezTo>
                    <a:pt x="2501" y="6596"/>
                    <a:pt x="2525" y="6644"/>
                    <a:pt x="2561" y="6668"/>
                  </a:cubicBezTo>
                  <a:cubicBezTo>
                    <a:pt x="3025" y="7025"/>
                    <a:pt x="3061" y="7227"/>
                    <a:pt x="3108" y="7465"/>
                  </a:cubicBezTo>
                  <a:cubicBezTo>
                    <a:pt x="3120" y="7501"/>
                    <a:pt x="3120" y="7560"/>
                    <a:pt x="3144" y="7608"/>
                  </a:cubicBezTo>
                  <a:cubicBezTo>
                    <a:pt x="3168" y="7763"/>
                    <a:pt x="3228" y="7918"/>
                    <a:pt x="3382" y="8120"/>
                  </a:cubicBezTo>
                  <a:cubicBezTo>
                    <a:pt x="3597" y="8382"/>
                    <a:pt x="3585" y="8537"/>
                    <a:pt x="3561" y="8596"/>
                  </a:cubicBezTo>
                  <a:cubicBezTo>
                    <a:pt x="3501" y="8632"/>
                    <a:pt x="3442" y="8632"/>
                    <a:pt x="3406" y="8632"/>
                  </a:cubicBezTo>
                  <a:cubicBezTo>
                    <a:pt x="3228" y="8596"/>
                    <a:pt x="3025" y="8311"/>
                    <a:pt x="2930" y="8132"/>
                  </a:cubicBezTo>
                  <a:cubicBezTo>
                    <a:pt x="2896" y="8064"/>
                    <a:pt x="2838" y="8033"/>
                    <a:pt x="2778" y="8033"/>
                  </a:cubicBezTo>
                  <a:cubicBezTo>
                    <a:pt x="2753" y="8033"/>
                    <a:pt x="2728" y="8038"/>
                    <a:pt x="2704" y="8049"/>
                  </a:cubicBezTo>
                  <a:cubicBezTo>
                    <a:pt x="2644" y="8084"/>
                    <a:pt x="2620" y="8144"/>
                    <a:pt x="2620" y="8215"/>
                  </a:cubicBezTo>
                  <a:lnTo>
                    <a:pt x="2620" y="8239"/>
                  </a:lnTo>
                  <a:lnTo>
                    <a:pt x="2620" y="8918"/>
                  </a:lnTo>
                  <a:lnTo>
                    <a:pt x="2620" y="9751"/>
                  </a:lnTo>
                  <a:lnTo>
                    <a:pt x="2620" y="9763"/>
                  </a:lnTo>
                  <a:cubicBezTo>
                    <a:pt x="2620" y="9846"/>
                    <a:pt x="2561" y="9906"/>
                    <a:pt x="2489" y="9906"/>
                  </a:cubicBezTo>
                  <a:lnTo>
                    <a:pt x="2466" y="9906"/>
                  </a:lnTo>
                  <a:cubicBezTo>
                    <a:pt x="2394" y="9906"/>
                    <a:pt x="2335" y="9846"/>
                    <a:pt x="2335" y="9763"/>
                  </a:cubicBezTo>
                  <a:lnTo>
                    <a:pt x="2335" y="8358"/>
                  </a:lnTo>
                  <a:cubicBezTo>
                    <a:pt x="2335" y="8263"/>
                    <a:pt x="2263" y="8191"/>
                    <a:pt x="2168" y="8191"/>
                  </a:cubicBezTo>
                  <a:cubicBezTo>
                    <a:pt x="2085" y="8191"/>
                    <a:pt x="2013" y="8263"/>
                    <a:pt x="2013" y="8358"/>
                  </a:cubicBezTo>
                  <a:lnTo>
                    <a:pt x="2013" y="9763"/>
                  </a:lnTo>
                  <a:lnTo>
                    <a:pt x="2013" y="10049"/>
                  </a:lnTo>
                  <a:cubicBezTo>
                    <a:pt x="2013" y="10120"/>
                    <a:pt x="1954" y="10180"/>
                    <a:pt x="1870" y="10180"/>
                  </a:cubicBezTo>
                  <a:lnTo>
                    <a:pt x="1858" y="10180"/>
                  </a:lnTo>
                  <a:cubicBezTo>
                    <a:pt x="1787" y="10180"/>
                    <a:pt x="1727" y="10120"/>
                    <a:pt x="1727" y="10049"/>
                  </a:cubicBezTo>
                  <a:lnTo>
                    <a:pt x="1727" y="9811"/>
                  </a:lnTo>
                  <a:lnTo>
                    <a:pt x="1727" y="9763"/>
                  </a:lnTo>
                  <a:lnTo>
                    <a:pt x="1727" y="9394"/>
                  </a:lnTo>
                  <a:lnTo>
                    <a:pt x="1727" y="9370"/>
                  </a:lnTo>
                  <a:lnTo>
                    <a:pt x="1727" y="8334"/>
                  </a:lnTo>
                  <a:cubicBezTo>
                    <a:pt x="1727" y="8251"/>
                    <a:pt x="1656" y="8180"/>
                    <a:pt x="1561" y="8180"/>
                  </a:cubicBezTo>
                  <a:cubicBezTo>
                    <a:pt x="1477" y="8180"/>
                    <a:pt x="1394" y="8251"/>
                    <a:pt x="1394" y="8334"/>
                  </a:cubicBezTo>
                  <a:lnTo>
                    <a:pt x="1394" y="9489"/>
                  </a:lnTo>
                  <a:lnTo>
                    <a:pt x="1394" y="9513"/>
                  </a:lnTo>
                  <a:lnTo>
                    <a:pt x="1394" y="9549"/>
                  </a:lnTo>
                  <a:lnTo>
                    <a:pt x="1394" y="9799"/>
                  </a:lnTo>
                  <a:cubicBezTo>
                    <a:pt x="1382" y="9858"/>
                    <a:pt x="1334" y="9906"/>
                    <a:pt x="1275" y="9906"/>
                  </a:cubicBezTo>
                  <a:lnTo>
                    <a:pt x="1263" y="9906"/>
                  </a:lnTo>
                  <a:cubicBezTo>
                    <a:pt x="1192" y="9906"/>
                    <a:pt x="1132" y="9846"/>
                    <a:pt x="1132" y="9763"/>
                  </a:cubicBezTo>
                  <a:lnTo>
                    <a:pt x="1132" y="9168"/>
                  </a:lnTo>
                  <a:lnTo>
                    <a:pt x="1132" y="9049"/>
                  </a:lnTo>
                  <a:lnTo>
                    <a:pt x="1132" y="8334"/>
                  </a:lnTo>
                  <a:cubicBezTo>
                    <a:pt x="1132" y="8251"/>
                    <a:pt x="1061" y="8180"/>
                    <a:pt x="965" y="8180"/>
                  </a:cubicBezTo>
                  <a:cubicBezTo>
                    <a:pt x="882" y="8180"/>
                    <a:pt x="799" y="8251"/>
                    <a:pt x="799" y="8334"/>
                  </a:cubicBezTo>
                  <a:lnTo>
                    <a:pt x="799" y="9049"/>
                  </a:lnTo>
                  <a:cubicBezTo>
                    <a:pt x="799" y="9132"/>
                    <a:pt x="739" y="9192"/>
                    <a:pt x="668" y="9192"/>
                  </a:cubicBezTo>
                  <a:lnTo>
                    <a:pt x="656" y="9192"/>
                  </a:lnTo>
                  <a:cubicBezTo>
                    <a:pt x="584" y="9192"/>
                    <a:pt x="525" y="9132"/>
                    <a:pt x="525" y="9049"/>
                  </a:cubicBezTo>
                  <a:lnTo>
                    <a:pt x="525" y="8203"/>
                  </a:lnTo>
                  <a:cubicBezTo>
                    <a:pt x="501" y="7739"/>
                    <a:pt x="608" y="7013"/>
                    <a:pt x="834" y="6882"/>
                  </a:cubicBezTo>
                  <a:cubicBezTo>
                    <a:pt x="882" y="6846"/>
                    <a:pt x="906" y="6787"/>
                    <a:pt x="906" y="6727"/>
                  </a:cubicBezTo>
                  <a:lnTo>
                    <a:pt x="906" y="6132"/>
                  </a:lnTo>
                  <a:close/>
                  <a:moveTo>
                    <a:pt x="8621" y="0"/>
                  </a:moveTo>
                  <a:cubicBezTo>
                    <a:pt x="8407" y="0"/>
                    <a:pt x="8240" y="143"/>
                    <a:pt x="8181" y="321"/>
                  </a:cubicBezTo>
                  <a:cubicBezTo>
                    <a:pt x="8145" y="298"/>
                    <a:pt x="8085" y="286"/>
                    <a:pt x="8038" y="286"/>
                  </a:cubicBezTo>
                  <a:lnTo>
                    <a:pt x="8026" y="286"/>
                  </a:lnTo>
                  <a:cubicBezTo>
                    <a:pt x="7942" y="286"/>
                    <a:pt x="7859" y="298"/>
                    <a:pt x="7800" y="345"/>
                  </a:cubicBezTo>
                  <a:lnTo>
                    <a:pt x="4549" y="345"/>
                  </a:lnTo>
                  <a:cubicBezTo>
                    <a:pt x="4466" y="345"/>
                    <a:pt x="4394" y="417"/>
                    <a:pt x="4394" y="512"/>
                  </a:cubicBezTo>
                  <a:lnTo>
                    <a:pt x="4394" y="619"/>
                  </a:lnTo>
                  <a:lnTo>
                    <a:pt x="3870" y="619"/>
                  </a:lnTo>
                  <a:cubicBezTo>
                    <a:pt x="3704" y="441"/>
                    <a:pt x="3418" y="321"/>
                    <a:pt x="2977" y="262"/>
                  </a:cubicBezTo>
                  <a:cubicBezTo>
                    <a:pt x="2632" y="214"/>
                    <a:pt x="2335" y="214"/>
                    <a:pt x="2311" y="214"/>
                  </a:cubicBezTo>
                  <a:lnTo>
                    <a:pt x="1453" y="214"/>
                  </a:lnTo>
                  <a:cubicBezTo>
                    <a:pt x="1203" y="214"/>
                    <a:pt x="1001" y="417"/>
                    <a:pt x="1001" y="679"/>
                  </a:cubicBezTo>
                  <a:lnTo>
                    <a:pt x="1001" y="691"/>
                  </a:lnTo>
                  <a:cubicBezTo>
                    <a:pt x="1001" y="738"/>
                    <a:pt x="1001" y="774"/>
                    <a:pt x="1013" y="822"/>
                  </a:cubicBezTo>
                  <a:lnTo>
                    <a:pt x="739" y="822"/>
                  </a:lnTo>
                  <a:cubicBezTo>
                    <a:pt x="489" y="822"/>
                    <a:pt x="287" y="1036"/>
                    <a:pt x="287" y="1286"/>
                  </a:cubicBezTo>
                  <a:lnTo>
                    <a:pt x="287" y="1298"/>
                  </a:lnTo>
                  <a:cubicBezTo>
                    <a:pt x="287" y="1357"/>
                    <a:pt x="299" y="1405"/>
                    <a:pt x="310" y="1453"/>
                  </a:cubicBezTo>
                  <a:cubicBezTo>
                    <a:pt x="132" y="1512"/>
                    <a:pt x="1" y="1691"/>
                    <a:pt x="1" y="1881"/>
                  </a:cubicBezTo>
                  <a:lnTo>
                    <a:pt x="1" y="1893"/>
                  </a:lnTo>
                  <a:cubicBezTo>
                    <a:pt x="1" y="2107"/>
                    <a:pt x="132" y="2262"/>
                    <a:pt x="310" y="2322"/>
                  </a:cubicBezTo>
                  <a:cubicBezTo>
                    <a:pt x="299" y="2369"/>
                    <a:pt x="287" y="2429"/>
                    <a:pt x="287" y="2477"/>
                  </a:cubicBezTo>
                  <a:lnTo>
                    <a:pt x="287" y="2488"/>
                  </a:lnTo>
                  <a:cubicBezTo>
                    <a:pt x="287" y="2560"/>
                    <a:pt x="299" y="2655"/>
                    <a:pt x="346" y="2715"/>
                  </a:cubicBezTo>
                  <a:lnTo>
                    <a:pt x="346" y="5953"/>
                  </a:lnTo>
                  <a:cubicBezTo>
                    <a:pt x="346" y="6048"/>
                    <a:pt x="418" y="6120"/>
                    <a:pt x="501" y="6120"/>
                  </a:cubicBezTo>
                  <a:lnTo>
                    <a:pt x="608" y="6120"/>
                  </a:lnTo>
                  <a:lnTo>
                    <a:pt x="608" y="6644"/>
                  </a:lnTo>
                  <a:cubicBezTo>
                    <a:pt x="430" y="6810"/>
                    <a:pt x="310" y="7084"/>
                    <a:pt x="251" y="7537"/>
                  </a:cubicBezTo>
                  <a:cubicBezTo>
                    <a:pt x="203" y="7882"/>
                    <a:pt x="203" y="8180"/>
                    <a:pt x="203" y="8203"/>
                  </a:cubicBezTo>
                  <a:lnTo>
                    <a:pt x="203" y="9049"/>
                  </a:lnTo>
                  <a:cubicBezTo>
                    <a:pt x="203" y="9311"/>
                    <a:pt x="418" y="9513"/>
                    <a:pt x="668" y="9513"/>
                  </a:cubicBezTo>
                  <a:lnTo>
                    <a:pt x="680" y="9513"/>
                  </a:lnTo>
                  <a:cubicBezTo>
                    <a:pt x="727" y="9513"/>
                    <a:pt x="775" y="9513"/>
                    <a:pt x="822" y="9501"/>
                  </a:cubicBezTo>
                  <a:lnTo>
                    <a:pt x="822" y="9763"/>
                  </a:lnTo>
                  <a:cubicBezTo>
                    <a:pt x="822" y="10025"/>
                    <a:pt x="1025" y="10227"/>
                    <a:pt x="1275" y="10227"/>
                  </a:cubicBezTo>
                  <a:lnTo>
                    <a:pt x="1299" y="10227"/>
                  </a:lnTo>
                  <a:cubicBezTo>
                    <a:pt x="1358" y="10227"/>
                    <a:pt x="1394" y="10216"/>
                    <a:pt x="1442" y="10204"/>
                  </a:cubicBezTo>
                  <a:cubicBezTo>
                    <a:pt x="1501" y="10382"/>
                    <a:pt x="1680" y="10513"/>
                    <a:pt x="1870" y="10513"/>
                  </a:cubicBezTo>
                  <a:lnTo>
                    <a:pt x="1894" y="10513"/>
                  </a:lnTo>
                  <a:cubicBezTo>
                    <a:pt x="2096" y="10513"/>
                    <a:pt x="2263" y="10382"/>
                    <a:pt x="2323" y="10204"/>
                  </a:cubicBezTo>
                  <a:cubicBezTo>
                    <a:pt x="2370" y="10216"/>
                    <a:pt x="2430" y="10227"/>
                    <a:pt x="2466" y="10227"/>
                  </a:cubicBezTo>
                  <a:lnTo>
                    <a:pt x="2489" y="10227"/>
                  </a:lnTo>
                  <a:cubicBezTo>
                    <a:pt x="2561" y="10227"/>
                    <a:pt x="2644" y="10216"/>
                    <a:pt x="2704" y="10168"/>
                  </a:cubicBezTo>
                  <a:lnTo>
                    <a:pt x="3323" y="10168"/>
                  </a:lnTo>
                  <a:cubicBezTo>
                    <a:pt x="3406" y="10168"/>
                    <a:pt x="3478" y="10096"/>
                    <a:pt x="3478" y="10001"/>
                  </a:cubicBezTo>
                  <a:cubicBezTo>
                    <a:pt x="3478" y="9918"/>
                    <a:pt x="3406" y="9846"/>
                    <a:pt x="3323" y="9846"/>
                  </a:cubicBezTo>
                  <a:lnTo>
                    <a:pt x="2942" y="9846"/>
                  </a:lnTo>
                  <a:lnTo>
                    <a:pt x="2942" y="9763"/>
                  </a:lnTo>
                  <a:lnTo>
                    <a:pt x="2942" y="9751"/>
                  </a:lnTo>
                  <a:lnTo>
                    <a:pt x="2942" y="8918"/>
                  </a:lnTo>
                  <a:lnTo>
                    <a:pt x="2942" y="8727"/>
                  </a:lnTo>
                  <a:cubicBezTo>
                    <a:pt x="3049" y="8834"/>
                    <a:pt x="3180" y="8930"/>
                    <a:pt x="3335" y="8965"/>
                  </a:cubicBezTo>
                  <a:cubicBezTo>
                    <a:pt x="3358" y="8977"/>
                    <a:pt x="3406" y="8977"/>
                    <a:pt x="3442" y="8977"/>
                  </a:cubicBezTo>
                  <a:cubicBezTo>
                    <a:pt x="3561" y="8977"/>
                    <a:pt x="3656" y="8930"/>
                    <a:pt x="3763" y="8858"/>
                  </a:cubicBezTo>
                  <a:cubicBezTo>
                    <a:pt x="3775" y="8846"/>
                    <a:pt x="4120" y="8549"/>
                    <a:pt x="3680" y="7941"/>
                  </a:cubicBezTo>
                  <a:cubicBezTo>
                    <a:pt x="3632" y="7882"/>
                    <a:pt x="3585" y="7822"/>
                    <a:pt x="3573" y="7763"/>
                  </a:cubicBezTo>
                  <a:lnTo>
                    <a:pt x="5061" y="7763"/>
                  </a:lnTo>
                  <a:lnTo>
                    <a:pt x="5061" y="9858"/>
                  </a:lnTo>
                  <a:lnTo>
                    <a:pt x="3835" y="9858"/>
                  </a:lnTo>
                  <a:cubicBezTo>
                    <a:pt x="3751" y="9858"/>
                    <a:pt x="3680" y="9930"/>
                    <a:pt x="3680" y="10025"/>
                  </a:cubicBezTo>
                  <a:cubicBezTo>
                    <a:pt x="3680" y="10108"/>
                    <a:pt x="3751" y="10180"/>
                    <a:pt x="3835" y="10180"/>
                  </a:cubicBezTo>
                  <a:lnTo>
                    <a:pt x="5966" y="10180"/>
                  </a:lnTo>
                  <a:cubicBezTo>
                    <a:pt x="6061" y="10180"/>
                    <a:pt x="6133" y="10108"/>
                    <a:pt x="6133" y="10025"/>
                  </a:cubicBezTo>
                  <a:lnTo>
                    <a:pt x="6133" y="9918"/>
                  </a:lnTo>
                  <a:lnTo>
                    <a:pt x="6657" y="9918"/>
                  </a:lnTo>
                  <a:cubicBezTo>
                    <a:pt x="6811" y="10096"/>
                    <a:pt x="7097" y="10216"/>
                    <a:pt x="7549" y="10275"/>
                  </a:cubicBezTo>
                  <a:cubicBezTo>
                    <a:pt x="7811" y="10323"/>
                    <a:pt x="8061" y="10323"/>
                    <a:pt x="8169" y="10323"/>
                  </a:cubicBezTo>
                  <a:lnTo>
                    <a:pt x="9062" y="10323"/>
                  </a:lnTo>
                  <a:cubicBezTo>
                    <a:pt x="9312" y="10323"/>
                    <a:pt x="9526" y="10108"/>
                    <a:pt x="9526" y="9858"/>
                  </a:cubicBezTo>
                  <a:lnTo>
                    <a:pt x="9526" y="9846"/>
                  </a:lnTo>
                  <a:cubicBezTo>
                    <a:pt x="9526" y="9799"/>
                    <a:pt x="9526" y="9751"/>
                    <a:pt x="9514" y="9704"/>
                  </a:cubicBezTo>
                  <a:lnTo>
                    <a:pt x="9776" y="9704"/>
                  </a:lnTo>
                  <a:cubicBezTo>
                    <a:pt x="10026" y="9704"/>
                    <a:pt x="10240" y="9501"/>
                    <a:pt x="10240" y="9251"/>
                  </a:cubicBezTo>
                  <a:lnTo>
                    <a:pt x="10240" y="9227"/>
                  </a:lnTo>
                  <a:cubicBezTo>
                    <a:pt x="10240" y="9168"/>
                    <a:pt x="10228" y="9132"/>
                    <a:pt x="10205" y="9084"/>
                  </a:cubicBezTo>
                  <a:cubicBezTo>
                    <a:pt x="10383" y="9025"/>
                    <a:pt x="10514" y="8846"/>
                    <a:pt x="10514" y="8656"/>
                  </a:cubicBezTo>
                  <a:lnTo>
                    <a:pt x="10514" y="8632"/>
                  </a:lnTo>
                  <a:cubicBezTo>
                    <a:pt x="10502" y="8418"/>
                    <a:pt x="10371" y="8239"/>
                    <a:pt x="10193" y="8180"/>
                  </a:cubicBezTo>
                  <a:cubicBezTo>
                    <a:pt x="10205" y="8132"/>
                    <a:pt x="10228" y="8072"/>
                    <a:pt x="10228" y="8025"/>
                  </a:cubicBezTo>
                  <a:lnTo>
                    <a:pt x="10228" y="8013"/>
                  </a:lnTo>
                  <a:cubicBezTo>
                    <a:pt x="10228" y="7941"/>
                    <a:pt x="10205" y="7846"/>
                    <a:pt x="10169" y="7787"/>
                  </a:cubicBezTo>
                  <a:lnTo>
                    <a:pt x="10169" y="6263"/>
                  </a:lnTo>
                  <a:cubicBezTo>
                    <a:pt x="10169" y="6179"/>
                    <a:pt x="10086" y="6108"/>
                    <a:pt x="10002" y="6108"/>
                  </a:cubicBezTo>
                  <a:cubicBezTo>
                    <a:pt x="9907" y="6108"/>
                    <a:pt x="9835" y="6179"/>
                    <a:pt x="9835" y="6263"/>
                  </a:cubicBezTo>
                  <a:lnTo>
                    <a:pt x="9835" y="7560"/>
                  </a:lnTo>
                  <a:lnTo>
                    <a:pt x="8716" y="7560"/>
                  </a:lnTo>
                  <a:cubicBezTo>
                    <a:pt x="8823" y="7453"/>
                    <a:pt x="8931" y="7322"/>
                    <a:pt x="8954" y="7179"/>
                  </a:cubicBezTo>
                  <a:cubicBezTo>
                    <a:pt x="8990" y="7025"/>
                    <a:pt x="8954" y="6858"/>
                    <a:pt x="8835" y="6751"/>
                  </a:cubicBezTo>
                  <a:cubicBezTo>
                    <a:pt x="8828" y="6736"/>
                    <a:pt x="8715" y="6608"/>
                    <a:pt x="8492" y="6608"/>
                  </a:cubicBezTo>
                  <a:cubicBezTo>
                    <a:pt x="8347" y="6608"/>
                    <a:pt x="8157" y="6661"/>
                    <a:pt x="7919" y="6834"/>
                  </a:cubicBezTo>
                  <a:cubicBezTo>
                    <a:pt x="7859" y="6882"/>
                    <a:pt x="7800" y="6929"/>
                    <a:pt x="7740" y="6941"/>
                  </a:cubicBezTo>
                  <a:lnTo>
                    <a:pt x="7740" y="5453"/>
                  </a:lnTo>
                  <a:lnTo>
                    <a:pt x="9835" y="5453"/>
                  </a:lnTo>
                  <a:lnTo>
                    <a:pt x="9835" y="5703"/>
                  </a:lnTo>
                  <a:cubicBezTo>
                    <a:pt x="9835" y="5798"/>
                    <a:pt x="9907" y="5870"/>
                    <a:pt x="10002" y="5870"/>
                  </a:cubicBezTo>
                  <a:cubicBezTo>
                    <a:pt x="10086" y="5870"/>
                    <a:pt x="10169" y="5798"/>
                    <a:pt x="10169" y="5703"/>
                  </a:cubicBezTo>
                  <a:lnTo>
                    <a:pt x="10169" y="4560"/>
                  </a:lnTo>
                  <a:cubicBezTo>
                    <a:pt x="10169" y="4465"/>
                    <a:pt x="10086" y="4393"/>
                    <a:pt x="10002" y="4393"/>
                  </a:cubicBezTo>
                  <a:lnTo>
                    <a:pt x="9895" y="4393"/>
                  </a:lnTo>
                  <a:lnTo>
                    <a:pt x="9895" y="3870"/>
                  </a:lnTo>
                  <a:cubicBezTo>
                    <a:pt x="10074" y="3715"/>
                    <a:pt x="10193" y="3429"/>
                    <a:pt x="10252" y="2977"/>
                  </a:cubicBezTo>
                  <a:cubicBezTo>
                    <a:pt x="10300" y="2643"/>
                    <a:pt x="10300" y="2346"/>
                    <a:pt x="10300" y="2310"/>
                  </a:cubicBezTo>
                  <a:lnTo>
                    <a:pt x="10300" y="1464"/>
                  </a:lnTo>
                  <a:cubicBezTo>
                    <a:pt x="10300" y="1203"/>
                    <a:pt x="10086" y="1000"/>
                    <a:pt x="9835" y="1000"/>
                  </a:cubicBezTo>
                  <a:lnTo>
                    <a:pt x="9824" y="1000"/>
                  </a:lnTo>
                  <a:cubicBezTo>
                    <a:pt x="9776" y="1000"/>
                    <a:pt x="9728" y="1000"/>
                    <a:pt x="9693" y="1012"/>
                  </a:cubicBezTo>
                  <a:lnTo>
                    <a:pt x="9693" y="750"/>
                  </a:lnTo>
                  <a:cubicBezTo>
                    <a:pt x="9693" y="500"/>
                    <a:pt x="9478" y="286"/>
                    <a:pt x="9228" y="286"/>
                  </a:cubicBezTo>
                  <a:lnTo>
                    <a:pt x="9216" y="286"/>
                  </a:lnTo>
                  <a:cubicBezTo>
                    <a:pt x="9157" y="286"/>
                    <a:pt x="9109" y="298"/>
                    <a:pt x="9062" y="321"/>
                  </a:cubicBezTo>
                  <a:cubicBezTo>
                    <a:pt x="9002" y="143"/>
                    <a:pt x="8823" y="0"/>
                    <a:pt x="86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5" name="Google Shape;6025;p51"/>
            <p:cNvSpPr/>
            <p:nvPr/>
          </p:nvSpPr>
          <p:spPr>
            <a:xfrm>
              <a:off x="8116024" y="3221804"/>
              <a:ext cx="14036" cy="10280"/>
            </a:xfrm>
            <a:custGeom>
              <a:avLst/>
              <a:gdLst/>
              <a:ahLst/>
              <a:cxnLst/>
              <a:rect l="l" t="t" r="r" b="b"/>
              <a:pathLst>
                <a:path w="441" h="323" extrusionOk="0">
                  <a:moveTo>
                    <a:pt x="155" y="1"/>
                  </a:moveTo>
                  <a:cubicBezTo>
                    <a:pt x="72" y="1"/>
                    <a:pt x="0" y="72"/>
                    <a:pt x="0" y="167"/>
                  </a:cubicBezTo>
                  <a:cubicBezTo>
                    <a:pt x="0" y="251"/>
                    <a:pt x="72" y="322"/>
                    <a:pt x="155" y="322"/>
                  </a:cubicBezTo>
                  <a:lnTo>
                    <a:pt x="274" y="322"/>
                  </a:lnTo>
                  <a:cubicBezTo>
                    <a:pt x="369" y="322"/>
                    <a:pt x="441" y="251"/>
                    <a:pt x="441" y="167"/>
                  </a:cubicBezTo>
                  <a:cubicBezTo>
                    <a:pt x="441" y="72"/>
                    <a:pt x="369" y="1"/>
                    <a:pt x="27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6" name="Google Shape;6026;p51"/>
            <p:cNvSpPr/>
            <p:nvPr/>
          </p:nvSpPr>
          <p:spPr>
            <a:xfrm>
              <a:off x="8097818" y="3221804"/>
              <a:ext cx="14068" cy="10280"/>
            </a:xfrm>
            <a:custGeom>
              <a:avLst/>
              <a:gdLst/>
              <a:ahLst/>
              <a:cxnLst/>
              <a:rect l="l" t="t" r="r" b="b"/>
              <a:pathLst>
                <a:path w="442" h="323" extrusionOk="0">
                  <a:moveTo>
                    <a:pt x="168" y="1"/>
                  </a:moveTo>
                  <a:cubicBezTo>
                    <a:pt x="72" y="1"/>
                    <a:pt x="1" y="72"/>
                    <a:pt x="1" y="167"/>
                  </a:cubicBezTo>
                  <a:cubicBezTo>
                    <a:pt x="1" y="251"/>
                    <a:pt x="72" y="322"/>
                    <a:pt x="168" y="322"/>
                  </a:cubicBezTo>
                  <a:lnTo>
                    <a:pt x="287" y="322"/>
                  </a:lnTo>
                  <a:cubicBezTo>
                    <a:pt x="370" y="322"/>
                    <a:pt x="441" y="251"/>
                    <a:pt x="441" y="167"/>
                  </a:cubicBezTo>
                  <a:cubicBezTo>
                    <a:pt x="441" y="72"/>
                    <a:pt x="370"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7" name="Google Shape;6027;p51"/>
            <p:cNvSpPr/>
            <p:nvPr/>
          </p:nvSpPr>
          <p:spPr>
            <a:xfrm>
              <a:off x="8156190" y="2951621"/>
              <a:ext cx="14036" cy="10630"/>
            </a:xfrm>
            <a:custGeom>
              <a:avLst/>
              <a:gdLst/>
              <a:ahLst/>
              <a:cxnLst/>
              <a:rect l="l" t="t" r="r" b="b"/>
              <a:pathLst>
                <a:path w="441" h="334" extrusionOk="0">
                  <a:moveTo>
                    <a:pt x="167" y="0"/>
                  </a:moveTo>
                  <a:cubicBezTo>
                    <a:pt x="72" y="0"/>
                    <a:pt x="0" y="72"/>
                    <a:pt x="0" y="167"/>
                  </a:cubicBezTo>
                  <a:cubicBezTo>
                    <a:pt x="0" y="262"/>
                    <a:pt x="72" y="334"/>
                    <a:pt x="167" y="334"/>
                  </a:cubicBezTo>
                  <a:lnTo>
                    <a:pt x="286" y="334"/>
                  </a:lnTo>
                  <a:cubicBezTo>
                    <a:pt x="369" y="334"/>
                    <a:pt x="441" y="262"/>
                    <a:pt x="441" y="167"/>
                  </a:cubicBezTo>
                  <a:cubicBezTo>
                    <a:pt x="441" y="72"/>
                    <a:pt x="369" y="0"/>
                    <a:pt x="2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8" name="Google Shape;6028;p51"/>
            <p:cNvSpPr/>
            <p:nvPr/>
          </p:nvSpPr>
          <p:spPr>
            <a:xfrm>
              <a:off x="8173982" y="2952385"/>
              <a:ext cx="14450" cy="10248"/>
            </a:xfrm>
            <a:custGeom>
              <a:avLst/>
              <a:gdLst/>
              <a:ahLst/>
              <a:cxnLst/>
              <a:rect l="l" t="t" r="r" b="b"/>
              <a:pathLst>
                <a:path w="454" h="322" extrusionOk="0">
                  <a:moveTo>
                    <a:pt x="168" y="0"/>
                  </a:moveTo>
                  <a:cubicBezTo>
                    <a:pt x="84" y="0"/>
                    <a:pt x="1" y="72"/>
                    <a:pt x="1" y="155"/>
                  </a:cubicBezTo>
                  <a:cubicBezTo>
                    <a:pt x="1" y="250"/>
                    <a:pt x="84" y="322"/>
                    <a:pt x="168" y="322"/>
                  </a:cubicBezTo>
                  <a:lnTo>
                    <a:pt x="287" y="322"/>
                  </a:lnTo>
                  <a:cubicBezTo>
                    <a:pt x="382" y="322"/>
                    <a:pt x="453" y="250"/>
                    <a:pt x="453" y="155"/>
                  </a:cubicBezTo>
                  <a:cubicBezTo>
                    <a:pt x="453" y="72"/>
                    <a:pt x="382" y="0"/>
                    <a:pt x="28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29" name="Google Shape;6029;p51"/>
          <p:cNvGrpSpPr/>
          <p:nvPr/>
        </p:nvGrpSpPr>
        <p:grpSpPr>
          <a:xfrm>
            <a:off x="4389132" y="2663273"/>
            <a:ext cx="365750" cy="365769"/>
            <a:chOff x="2640993" y="3357835"/>
            <a:chExt cx="365348" cy="364966"/>
          </a:xfrm>
        </p:grpSpPr>
        <p:sp>
          <p:nvSpPr>
            <p:cNvPr id="6030" name="Google Shape;6030;p51"/>
            <p:cNvSpPr/>
            <p:nvPr/>
          </p:nvSpPr>
          <p:spPr>
            <a:xfrm>
              <a:off x="2640993" y="3455227"/>
              <a:ext cx="365348" cy="267574"/>
            </a:xfrm>
            <a:custGeom>
              <a:avLst/>
              <a:gdLst/>
              <a:ahLst/>
              <a:cxnLst/>
              <a:rect l="l" t="t" r="r" b="b"/>
              <a:pathLst>
                <a:path w="11479" h="8407" extrusionOk="0">
                  <a:moveTo>
                    <a:pt x="5168" y="2311"/>
                  </a:moveTo>
                  <a:lnTo>
                    <a:pt x="5335" y="4859"/>
                  </a:lnTo>
                  <a:lnTo>
                    <a:pt x="4620" y="4859"/>
                  </a:lnTo>
                  <a:lnTo>
                    <a:pt x="4763" y="2311"/>
                  </a:lnTo>
                  <a:close/>
                  <a:moveTo>
                    <a:pt x="6966" y="2311"/>
                  </a:moveTo>
                  <a:lnTo>
                    <a:pt x="7133" y="4859"/>
                  </a:lnTo>
                  <a:lnTo>
                    <a:pt x="6418" y="4859"/>
                  </a:lnTo>
                  <a:lnTo>
                    <a:pt x="6561" y="2311"/>
                  </a:lnTo>
                  <a:close/>
                  <a:moveTo>
                    <a:pt x="8764" y="2311"/>
                  </a:moveTo>
                  <a:lnTo>
                    <a:pt x="8931" y="4859"/>
                  </a:lnTo>
                  <a:lnTo>
                    <a:pt x="8216" y="4859"/>
                  </a:lnTo>
                  <a:lnTo>
                    <a:pt x="8371" y="2311"/>
                  </a:lnTo>
                  <a:close/>
                  <a:moveTo>
                    <a:pt x="2156" y="5894"/>
                  </a:moveTo>
                  <a:lnTo>
                    <a:pt x="2144" y="6287"/>
                  </a:lnTo>
                  <a:lnTo>
                    <a:pt x="1549" y="6287"/>
                  </a:lnTo>
                  <a:cubicBezTo>
                    <a:pt x="1453" y="6287"/>
                    <a:pt x="1382" y="6359"/>
                    <a:pt x="1382" y="6442"/>
                  </a:cubicBezTo>
                  <a:cubicBezTo>
                    <a:pt x="1382" y="6537"/>
                    <a:pt x="1453" y="6609"/>
                    <a:pt x="1549" y="6609"/>
                  </a:cubicBezTo>
                  <a:lnTo>
                    <a:pt x="2132" y="6609"/>
                  </a:lnTo>
                  <a:lnTo>
                    <a:pt x="2096" y="8073"/>
                  </a:lnTo>
                  <a:lnTo>
                    <a:pt x="822" y="8073"/>
                  </a:lnTo>
                  <a:lnTo>
                    <a:pt x="822" y="6609"/>
                  </a:lnTo>
                  <a:lnTo>
                    <a:pt x="834" y="6609"/>
                  </a:lnTo>
                  <a:cubicBezTo>
                    <a:pt x="918" y="6609"/>
                    <a:pt x="1001" y="6537"/>
                    <a:pt x="1001" y="6442"/>
                  </a:cubicBezTo>
                  <a:cubicBezTo>
                    <a:pt x="1001" y="6359"/>
                    <a:pt x="918" y="6287"/>
                    <a:pt x="834" y="6287"/>
                  </a:cubicBezTo>
                  <a:cubicBezTo>
                    <a:pt x="727" y="6287"/>
                    <a:pt x="644" y="6192"/>
                    <a:pt x="644" y="6085"/>
                  </a:cubicBezTo>
                  <a:cubicBezTo>
                    <a:pt x="644" y="5990"/>
                    <a:pt x="727" y="5894"/>
                    <a:pt x="834" y="5894"/>
                  </a:cubicBezTo>
                  <a:close/>
                  <a:moveTo>
                    <a:pt x="3382" y="334"/>
                  </a:moveTo>
                  <a:lnTo>
                    <a:pt x="3489" y="4859"/>
                  </a:lnTo>
                  <a:lnTo>
                    <a:pt x="3192" y="4859"/>
                  </a:lnTo>
                  <a:cubicBezTo>
                    <a:pt x="2894" y="4859"/>
                    <a:pt x="2668" y="5097"/>
                    <a:pt x="2668" y="5371"/>
                  </a:cubicBezTo>
                  <a:cubicBezTo>
                    <a:pt x="2668" y="5537"/>
                    <a:pt x="2739" y="5668"/>
                    <a:pt x="2846" y="5775"/>
                  </a:cubicBezTo>
                  <a:lnTo>
                    <a:pt x="2846" y="8085"/>
                  </a:lnTo>
                  <a:lnTo>
                    <a:pt x="2454" y="8085"/>
                  </a:lnTo>
                  <a:lnTo>
                    <a:pt x="2632" y="334"/>
                  </a:lnTo>
                  <a:close/>
                  <a:moveTo>
                    <a:pt x="10359" y="5180"/>
                  </a:moveTo>
                  <a:cubicBezTo>
                    <a:pt x="10466" y="5180"/>
                    <a:pt x="10550" y="5275"/>
                    <a:pt x="10550" y="5371"/>
                  </a:cubicBezTo>
                  <a:cubicBezTo>
                    <a:pt x="10550" y="5478"/>
                    <a:pt x="10466" y="5573"/>
                    <a:pt x="10359" y="5573"/>
                  </a:cubicBezTo>
                  <a:lnTo>
                    <a:pt x="10002" y="5573"/>
                  </a:lnTo>
                  <a:cubicBezTo>
                    <a:pt x="9919" y="5573"/>
                    <a:pt x="9835" y="5644"/>
                    <a:pt x="9835" y="5728"/>
                  </a:cubicBezTo>
                  <a:cubicBezTo>
                    <a:pt x="9835" y="5823"/>
                    <a:pt x="9919" y="5894"/>
                    <a:pt x="10002" y="5894"/>
                  </a:cubicBezTo>
                  <a:lnTo>
                    <a:pt x="10371" y="5894"/>
                  </a:lnTo>
                  <a:lnTo>
                    <a:pt x="10371" y="8085"/>
                  </a:lnTo>
                  <a:lnTo>
                    <a:pt x="3156" y="8085"/>
                  </a:lnTo>
                  <a:lnTo>
                    <a:pt x="3156" y="5894"/>
                  </a:lnTo>
                  <a:lnTo>
                    <a:pt x="9288" y="5894"/>
                  </a:lnTo>
                  <a:cubicBezTo>
                    <a:pt x="9383" y="5894"/>
                    <a:pt x="9454" y="5823"/>
                    <a:pt x="9454" y="5728"/>
                  </a:cubicBezTo>
                  <a:cubicBezTo>
                    <a:pt x="9454" y="5644"/>
                    <a:pt x="9383" y="5573"/>
                    <a:pt x="9288" y="5573"/>
                  </a:cubicBezTo>
                  <a:lnTo>
                    <a:pt x="3168" y="5573"/>
                  </a:lnTo>
                  <a:cubicBezTo>
                    <a:pt x="3073" y="5573"/>
                    <a:pt x="2977" y="5478"/>
                    <a:pt x="2977" y="5371"/>
                  </a:cubicBezTo>
                  <a:cubicBezTo>
                    <a:pt x="2977" y="5275"/>
                    <a:pt x="3073" y="5180"/>
                    <a:pt x="3168" y="5180"/>
                  </a:cubicBezTo>
                  <a:close/>
                  <a:moveTo>
                    <a:pt x="2489" y="1"/>
                  </a:moveTo>
                  <a:cubicBezTo>
                    <a:pt x="2394" y="1"/>
                    <a:pt x="2323" y="72"/>
                    <a:pt x="2323" y="168"/>
                  </a:cubicBezTo>
                  <a:lnTo>
                    <a:pt x="2203" y="5561"/>
                  </a:lnTo>
                  <a:lnTo>
                    <a:pt x="882" y="5561"/>
                  </a:lnTo>
                  <a:cubicBezTo>
                    <a:pt x="584" y="5561"/>
                    <a:pt x="358" y="5799"/>
                    <a:pt x="358" y="6085"/>
                  </a:cubicBezTo>
                  <a:cubicBezTo>
                    <a:pt x="358" y="6252"/>
                    <a:pt x="429" y="6383"/>
                    <a:pt x="537" y="6490"/>
                  </a:cubicBezTo>
                  <a:lnTo>
                    <a:pt x="537" y="8085"/>
                  </a:lnTo>
                  <a:lnTo>
                    <a:pt x="168" y="8085"/>
                  </a:lnTo>
                  <a:cubicBezTo>
                    <a:pt x="72" y="8085"/>
                    <a:pt x="1" y="8157"/>
                    <a:pt x="1" y="8252"/>
                  </a:cubicBezTo>
                  <a:cubicBezTo>
                    <a:pt x="1" y="8335"/>
                    <a:pt x="72" y="8407"/>
                    <a:pt x="168" y="8407"/>
                  </a:cubicBezTo>
                  <a:lnTo>
                    <a:pt x="11312" y="8407"/>
                  </a:lnTo>
                  <a:cubicBezTo>
                    <a:pt x="11395" y="8407"/>
                    <a:pt x="11478" y="8335"/>
                    <a:pt x="11478" y="8252"/>
                  </a:cubicBezTo>
                  <a:cubicBezTo>
                    <a:pt x="11431" y="8157"/>
                    <a:pt x="11359" y="8085"/>
                    <a:pt x="11264" y="8085"/>
                  </a:cubicBezTo>
                  <a:lnTo>
                    <a:pt x="10716" y="8085"/>
                  </a:lnTo>
                  <a:lnTo>
                    <a:pt x="10716" y="5775"/>
                  </a:lnTo>
                  <a:cubicBezTo>
                    <a:pt x="10824" y="5668"/>
                    <a:pt x="10895" y="5537"/>
                    <a:pt x="10895" y="5371"/>
                  </a:cubicBezTo>
                  <a:cubicBezTo>
                    <a:pt x="10895" y="5073"/>
                    <a:pt x="10657" y="4859"/>
                    <a:pt x="10371" y="4859"/>
                  </a:cubicBezTo>
                  <a:lnTo>
                    <a:pt x="9276" y="4859"/>
                  </a:lnTo>
                  <a:lnTo>
                    <a:pt x="9109" y="2132"/>
                  </a:lnTo>
                  <a:cubicBezTo>
                    <a:pt x="9109" y="2037"/>
                    <a:pt x="9038" y="1965"/>
                    <a:pt x="8942" y="1965"/>
                  </a:cubicBezTo>
                  <a:lnTo>
                    <a:pt x="8228" y="1965"/>
                  </a:lnTo>
                  <a:cubicBezTo>
                    <a:pt x="8145" y="1965"/>
                    <a:pt x="8073" y="2037"/>
                    <a:pt x="8073" y="2132"/>
                  </a:cubicBezTo>
                  <a:lnTo>
                    <a:pt x="7907" y="4859"/>
                  </a:lnTo>
                  <a:lnTo>
                    <a:pt x="7502" y="4859"/>
                  </a:lnTo>
                  <a:lnTo>
                    <a:pt x="7335" y="2132"/>
                  </a:lnTo>
                  <a:cubicBezTo>
                    <a:pt x="7335" y="2037"/>
                    <a:pt x="7264" y="1965"/>
                    <a:pt x="7168" y="1965"/>
                  </a:cubicBezTo>
                  <a:lnTo>
                    <a:pt x="6466" y="1965"/>
                  </a:lnTo>
                  <a:cubicBezTo>
                    <a:pt x="6371" y="1965"/>
                    <a:pt x="6299" y="2037"/>
                    <a:pt x="6299" y="2132"/>
                  </a:cubicBezTo>
                  <a:lnTo>
                    <a:pt x="6133" y="4859"/>
                  </a:lnTo>
                  <a:lnTo>
                    <a:pt x="5728" y="4859"/>
                  </a:lnTo>
                  <a:lnTo>
                    <a:pt x="5561" y="2132"/>
                  </a:lnTo>
                  <a:cubicBezTo>
                    <a:pt x="5561" y="2037"/>
                    <a:pt x="5490" y="1965"/>
                    <a:pt x="5406" y="1965"/>
                  </a:cubicBezTo>
                  <a:lnTo>
                    <a:pt x="4620" y="1965"/>
                  </a:lnTo>
                  <a:cubicBezTo>
                    <a:pt x="4525" y="1965"/>
                    <a:pt x="4454" y="2037"/>
                    <a:pt x="4454" y="2132"/>
                  </a:cubicBezTo>
                  <a:lnTo>
                    <a:pt x="4287" y="4859"/>
                  </a:lnTo>
                  <a:lnTo>
                    <a:pt x="3823" y="4859"/>
                  </a:lnTo>
                  <a:lnTo>
                    <a:pt x="3716" y="168"/>
                  </a:lnTo>
                  <a:cubicBezTo>
                    <a:pt x="3716" y="72"/>
                    <a:pt x="3644" y="1"/>
                    <a:pt x="356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1" name="Google Shape;6031;p51"/>
            <p:cNvSpPr/>
            <p:nvPr/>
          </p:nvSpPr>
          <p:spPr>
            <a:xfrm>
              <a:off x="2724763" y="3357835"/>
              <a:ext cx="280050" cy="136476"/>
            </a:xfrm>
            <a:custGeom>
              <a:avLst/>
              <a:gdLst/>
              <a:ahLst/>
              <a:cxnLst/>
              <a:rect l="l" t="t" r="r" b="b"/>
              <a:pathLst>
                <a:path w="8799" h="4288" extrusionOk="0">
                  <a:moveTo>
                    <a:pt x="6656" y="1"/>
                  </a:moveTo>
                  <a:cubicBezTo>
                    <a:pt x="6156" y="1"/>
                    <a:pt x="5656" y="180"/>
                    <a:pt x="5286" y="501"/>
                  </a:cubicBezTo>
                  <a:cubicBezTo>
                    <a:pt x="5001" y="299"/>
                    <a:pt x="4679" y="168"/>
                    <a:pt x="4322" y="168"/>
                  </a:cubicBezTo>
                  <a:cubicBezTo>
                    <a:pt x="3905" y="168"/>
                    <a:pt x="3501" y="334"/>
                    <a:pt x="3191" y="632"/>
                  </a:cubicBezTo>
                  <a:cubicBezTo>
                    <a:pt x="3036" y="561"/>
                    <a:pt x="2858" y="525"/>
                    <a:pt x="2691" y="525"/>
                  </a:cubicBezTo>
                  <a:cubicBezTo>
                    <a:pt x="2191" y="525"/>
                    <a:pt x="1750" y="822"/>
                    <a:pt x="1548" y="1275"/>
                  </a:cubicBezTo>
                  <a:cubicBezTo>
                    <a:pt x="1476" y="1263"/>
                    <a:pt x="1417" y="1239"/>
                    <a:pt x="1346" y="1239"/>
                  </a:cubicBezTo>
                  <a:cubicBezTo>
                    <a:pt x="1000" y="1239"/>
                    <a:pt x="703" y="1465"/>
                    <a:pt x="584" y="1775"/>
                  </a:cubicBezTo>
                  <a:lnTo>
                    <a:pt x="524" y="1775"/>
                  </a:lnTo>
                  <a:cubicBezTo>
                    <a:pt x="226" y="1775"/>
                    <a:pt x="0" y="2013"/>
                    <a:pt x="0" y="2299"/>
                  </a:cubicBezTo>
                  <a:cubicBezTo>
                    <a:pt x="0" y="2394"/>
                    <a:pt x="72" y="2466"/>
                    <a:pt x="167" y="2466"/>
                  </a:cubicBezTo>
                  <a:cubicBezTo>
                    <a:pt x="262" y="2466"/>
                    <a:pt x="333" y="2394"/>
                    <a:pt x="333" y="2299"/>
                  </a:cubicBezTo>
                  <a:cubicBezTo>
                    <a:pt x="333" y="2192"/>
                    <a:pt x="417" y="2108"/>
                    <a:pt x="524" y="2108"/>
                  </a:cubicBezTo>
                  <a:cubicBezTo>
                    <a:pt x="560" y="2108"/>
                    <a:pt x="584" y="2120"/>
                    <a:pt x="631" y="2144"/>
                  </a:cubicBezTo>
                  <a:cubicBezTo>
                    <a:pt x="649" y="2156"/>
                    <a:pt x="679" y="2162"/>
                    <a:pt x="710" y="2162"/>
                  </a:cubicBezTo>
                  <a:cubicBezTo>
                    <a:pt x="741" y="2162"/>
                    <a:pt x="774" y="2156"/>
                    <a:pt x="798" y="2144"/>
                  </a:cubicBezTo>
                  <a:cubicBezTo>
                    <a:pt x="834" y="2108"/>
                    <a:pt x="881" y="2061"/>
                    <a:pt x="881" y="2001"/>
                  </a:cubicBezTo>
                  <a:cubicBezTo>
                    <a:pt x="893" y="1763"/>
                    <a:pt x="1095" y="1573"/>
                    <a:pt x="1346" y="1573"/>
                  </a:cubicBezTo>
                  <a:cubicBezTo>
                    <a:pt x="1417" y="1573"/>
                    <a:pt x="1488" y="1584"/>
                    <a:pt x="1572" y="1632"/>
                  </a:cubicBezTo>
                  <a:cubicBezTo>
                    <a:pt x="1591" y="1652"/>
                    <a:pt x="1618" y="1661"/>
                    <a:pt x="1646" y="1661"/>
                  </a:cubicBezTo>
                  <a:cubicBezTo>
                    <a:pt x="1669" y="1661"/>
                    <a:pt x="1693" y="1655"/>
                    <a:pt x="1715" y="1644"/>
                  </a:cubicBezTo>
                  <a:cubicBezTo>
                    <a:pt x="1762" y="1632"/>
                    <a:pt x="1810" y="1584"/>
                    <a:pt x="1822" y="1525"/>
                  </a:cubicBezTo>
                  <a:cubicBezTo>
                    <a:pt x="1929" y="1132"/>
                    <a:pt x="2286" y="858"/>
                    <a:pt x="2703" y="858"/>
                  </a:cubicBezTo>
                  <a:cubicBezTo>
                    <a:pt x="2846" y="858"/>
                    <a:pt x="3012" y="906"/>
                    <a:pt x="3143" y="977"/>
                  </a:cubicBezTo>
                  <a:cubicBezTo>
                    <a:pt x="3173" y="997"/>
                    <a:pt x="3207" y="1007"/>
                    <a:pt x="3240" y="1007"/>
                  </a:cubicBezTo>
                  <a:cubicBezTo>
                    <a:pt x="3286" y="1007"/>
                    <a:pt x="3330" y="988"/>
                    <a:pt x="3358" y="953"/>
                  </a:cubicBezTo>
                  <a:cubicBezTo>
                    <a:pt x="3596" y="668"/>
                    <a:pt x="3953" y="501"/>
                    <a:pt x="4322" y="501"/>
                  </a:cubicBezTo>
                  <a:cubicBezTo>
                    <a:pt x="4632" y="501"/>
                    <a:pt x="4941" y="620"/>
                    <a:pt x="5167" y="834"/>
                  </a:cubicBezTo>
                  <a:cubicBezTo>
                    <a:pt x="5197" y="864"/>
                    <a:pt x="5239" y="879"/>
                    <a:pt x="5281" y="879"/>
                  </a:cubicBezTo>
                  <a:cubicBezTo>
                    <a:pt x="5322" y="879"/>
                    <a:pt x="5364" y="864"/>
                    <a:pt x="5394" y="834"/>
                  </a:cubicBezTo>
                  <a:cubicBezTo>
                    <a:pt x="5739" y="501"/>
                    <a:pt x="6179" y="322"/>
                    <a:pt x="6644" y="322"/>
                  </a:cubicBezTo>
                  <a:cubicBezTo>
                    <a:pt x="7644" y="322"/>
                    <a:pt x="8454" y="1144"/>
                    <a:pt x="8454" y="2144"/>
                  </a:cubicBezTo>
                  <a:cubicBezTo>
                    <a:pt x="8454" y="3132"/>
                    <a:pt x="7644" y="3954"/>
                    <a:pt x="6644" y="3954"/>
                  </a:cubicBezTo>
                  <a:cubicBezTo>
                    <a:pt x="5977" y="3954"/>
                    <a:pt x="5382" y="3597"/>
                    <a:pt x="5048" y="3013"/>
                  </a:cubicBezTo>
                  <a:cubicBezTo>
                    <a:pt x="5013" y="2960"/>
                    <a:pt x="4957" y="2933"/>
                    <a:pt x="4891" y="2933"/>
                  </a:cubicBezTo>
                  <a:cubicBezTo>
                    <a:pt x="4869" y="2933"/>
                    <a:pt x="4846" y="2936"/>
                    <a:pt x="4822" y="2942"/>
                  </a:cubicBezTo>
                  <a:cubicBezTo>
                    <a:pt x="4667" y="3013"/>
                    <a:pt x="4489" y="3061"/>
                    <a:pt x="4286" y="3061"/>
                  </a:cubicBezTo>
                  <a:cubicBezTo>
                    <a:pt x="3917" y="3061"/>
                    <a:pt x="3572" y="2894"/>
                    <a:pt x="3322" y="2620"/>
                  </a:cubicBezTo>
                  <a:cubicBezTo>
                    <a:pt x="3284" y="2583"/>
                    <a:pt x="3242" y="2559"/>
                    <a:pt x="3198" y="2559"/>
                  </a:cubicBezTo>
                  <a:cubicBezTo>
                    <a:pt x="3172" y="2559"/>
                    <a:pt x="3146" y="2567"/>
                    <a:pt x="3120" y="2585"/>
                  </a:cubicBezTo>
                  <a:cubicBezTo>
                    <a:pt x="2977" y="2656"/>
                    <a:pt x="2822" y="2704"/>
                    <a:pt x="2667" y="2704"/>
                  </a:cubicBezTo>
                  <a:cubicBezTo>
                    <a:pt x="2381" y="2704"/>
                    <a:pt x="2119" y="2573"/>
                    <a:pt x="1953" y="2346"/>
                  </a:cubicBezTo>
                  <a:cubicBezTo>
                    <a:pt x="1929" y="2299"/>
                    <a:pt x="1881" y="2287"/>
                    <a:pt x="1822" y="2287"/>
                  </a:cubicBezTo>
                  <a:cubicBezTo>
                    <a:pt x="1774" y="2287"/>
                    <a:pt x="1715" y="2323"/>
                    <a:pt x="1691" y="2346"/>
                  </a:cubicBezTo>
                  <a:cubicBezTo>
                    <a:pt x="1596" y="2466"/>
                    <a:pt x="1465" y="2525"/>
                    <a:pt x="1334" y="2525"/>
                  </a:cubicBezTo>
                  <a:cubicBezTo>
                    <a:pt x="1238" y="2525"/>
                    <a:pt x="1167" y="2596"/>
                    <a:pt x="1167" y="2692"/>
                  </a:cubicBezTo>
                  <a:cubicBezTo>
                    <a:pt x="1167" y="2775"/>
                    <a:pt x="1238" y="2858"/>
                    <a:pt x="1334" y="2858"/>
                  </a:cubicBezTo>
                  <a:cubicBezTo>
                    <a:pt x="1512" y="2858"/>
                    <a:pt x="1667" y="2799"/>
                    <a:pt x="1822" y="2692"/>
                  </a:cubicBezTo>
                  <a:cubicBezTo>
                    <a:pt x="2060" y="2918"/>
                    <a:pt x="2358" y="3037"/>
                    <a:pt x="2679" y="3037"/>
                  </a:cubicBezTo>
                  <a:cubicBezTo>
                    <a:pt x="2846" y="3037"/>
                    <a:pt x="3024" y="3001"/>
                    <a:pt x="3179" y="2930"/>
                  </a:cubicBezTo>
                  <a:cubicBezTo>
                    <a:pt x="3477" y="3228"/>
                    <a:pt x="3870" y="3394"/>
                    <a:pt x="4310" y="3394"/>
                  </a:cubicBezTo>
                  <a:cubicBezTo>
                    <a:pt x="4489" y="3394"/>
                    <a:pt x="4667" y="3358"/>
                    <a:pt x="4846" y="3299"/>
                  </a:cubicBezTo>
                  <a:cubicBezTo>
                    <a:pt x="5227" y="3906"/>
                    <a:pt x="5918" y="4287"/>
                    <a:pt x="6644" y="4287"/>
                  </a:cubicBezTo>
                  <a:cubicBezTo>
                    <a:pt x="7834" y="4287"/>
                    <a:pt x="8787" y="3311"/>
                    <a:pt x="8787" y="2144"/>
                  </a:cubicBezTo>
                  <a:cubicBezTo>
                    <a:pt x="8799" y="965"/>
                    <a:pt x="7834" y="1"/>
                    <a:pt x="66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2" name="Google Shape;6032;p51"/>
            <p:cNvSpPr/>
            <p:nvPr/>
          </p:nvSpPr>
          <p:spPr>
            <a:xfrm>
              <a:off x="2771359" y="3655327"/>
              <a:ext cx="10280" cy="21611"/>
            </a:xfrm>
            <a:custGeom>
              <a:avLst/>
              <a:gdLst/>
              <a:ahLst/>
              <a:cxnLst/>
              <a:rect l="l" t="t" r="r" b="b"/>
              <a:pathLst>
                <a:path w="323" h="679" extrusionOk="0">
                  <a:moveTo>
                    <a:pt x="167" y="0"/>
                  </a:moveTo>
                  <a:cubicBezTo>
                    <a:pt x="72" y="0"/>
                    <a:pt x="1" y="72"/>
                    <a:pt x="1" y="155"/>
                  </a:cubicBezTo>
                  <a:lnTo>
                    <a:pt x="1" y="512"/>
                  </a:lnTo>
                  <a:cubicBezTo>
                    <a:pt x="1" y="608"/>
                    <a:pt x="72" y="679"/>
                    <a:pt x="167" y="679"/>
                  </a:cubicBezTo>
                  <a:cubicBezTo>
                    <a:pt x="251" y="679"/>
                    <a:pt x="322" y="608"/>
                    <a:pt x="322" y="512"/>
                  </a:cubicBezTo>
                  <a:lnTo>
                    <a:pt x="322" y="179"/>
                  </a:lnTo>
                  <a:cubicBezTo>
                    <a:pt x="322" y="72"/>
                    <a:pt x="251"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3" name="Google Shape;6033;p51"/>
            <p:cNvSpPr/>
            <p:nvPr/>
          </p:nvSpPr>
          <p:spPr>
            <a:xfrm>
              <a:off x="2794084" y="3655327"/>
              <a:ext cx="10280" cy="21611"/>
            </a:xfrm>
            <a:custGeom>
              <a:avLst/>
              <a:gdLst/>
              <a:ahLst/>
              <a:cxnLst/>
              <a:rect l="l" t="t" r="r" b="b"/>
              <a:pathLst>
                <a:path w="323" h="679" extrusionOk="0">
                  <a:moveTo>
                    <a:pt x="168" y="0"/>
                  </a:moveTo>
                  <a:cubicBezTo>
                    <a:pt x="72" y="0"/>
                    <a:pt x="1" y="72"/>
                    <a:pt x="1" y="155"/>
                  </a:cubicBezTo>
                  <a:lnTo>
                    <a:pt x="1" y="512"/>
                  </a:lnTo>
                  <a:cubicBezTo>
                    <a:pt x="1" y="608"/>
                    <a:pt x="72" y="679"/>
                    <a:pt x="168" y="679"/>
                  </a:cubicBezTo>
                  <a:cubicBezTo>
                    <a:pt x="251" y="679"/>
                    <a:pt x="322" y="608"/>
                    <a:pt x="322" y="512"/>
                  </a:cubicBezTo>
                  <a:lnTo>
                    <a:pt x="322" y="179"/>
                  </a:lnTo>
                  <a:cubicBezTo>
                    <a:pt x="322" y="72"/>
                    <a:pt x="251" y="0"/>
                    <a:pt x="16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4" name="Google Shape;6034;p51"/>
            <p:cNvSpPr/>
            <p:nvPr/>
          </p:nvSpPr>
          <p:spPr>
            <a:xfrm>
              <a:off x="2816840" y="3655327"/>
              <a:ext cx="11012" cy="21611"/>
            </a:xfrm>
            <a:custGeom>
              <a:avLst/>
              <a:gdLst/>
              <a:ahLst/>
              <a:cxnLst/>
              <a:rect l="l" t="t" r="r" b="b"/>
              <a:pathLst>
                <a:path w="346" h="679" extrusionOk="0">
                  <a:moveTo>
                    <a:pt x="167" y="0"/>
                  </a:moveTo>
                  <a:cubicBezTo>
                    <a:pt x="72" y="0"/>
                    <a:pt x="0" y="72"/>
                    <a:pt x="0" y="155"/>
                  </a:cubicBezTo>
                  <a:lnTo>
                    <a:pt x="0" y="512"/>
                  </a:lnTo>
                  <a:cubicBezTo>
                    <a:pt x="0" y="608"/>
                    <a:pt x="72" y="679"/>
                    <a:pt x="167" y="679"/>
                  </a:cubicBezTo>
                  <a:cubicBezTo>
                    <a:pt x="250" y="679"/>
                    <a:pt x="322" y="608"/>
                    <a:pt x="322" y="512"/>
                  </a:cubicBezTo>
                  <a:lnTo>
                    <a:pt x="322" y="179"/>
                  </a:lnTo>
                  <a:cubicBezTo>
                    <a:pt x="346" y="72"/>
                    <a:pt x="262"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5" name="Google Shape;6035;p51"/>
            <p:cNvSpPr/>
            <p:nvPr/>
          </p:nvSpPr>
          <p:spPr>
            <a:xfrm>
              <a:off x="2839947" y="3655327"/>
              <a:ext cx="10630" cy="21611"/>
            </a:xfrm>
            <a:custGeom>
              <a:avLst/>
              <a:gdLst/>
              <a:ahLst/>
              <a:cxnLst/>
              <a:rect l="l" t="t" r="r" b="b"/>
              <a:pathLst>
                <a:path w="334" h="679" extrusionOk="0">
                  <a:moveTo>
                    <a:pt x="167" y="0"/>
                  </a:moveTo>
                  <a:cubicBezTo>
                    <a:pt x="72" y="0"/>
                    <a:pt x="1" y="72"/>
                    <a:pt x="1" y="155"/>
                  </a:cubicBezTo>
                  <a:lnTo>
                    <a:pt x="1" y="512"/>
                  </a:lnTo>
                  <a:cubicBezTo>
                    <a:pt x="1" y="608"/>
                    <a:pt x="72" y="679"/>
                    <a:pt x="167" y="679"/>
                  </a:cubicBezTo>
                  <a:cubicBezTo>
                    <a:pt x="251" y="679"/>
                    <a:pt x="334" y="608"/>
                    <a:pt x="334" y="512"/>
                  </a:cubicBezTo>
                  <a:lnTo>
                    <a:pt x="334" y="179"/>
                  </a:lnTo>
                  <a:cubicBezTo>
                    <a:pt x="334" y="72"/>
                    <a:pt x="251"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6" name="Google Shape;6036;p51"/>
            <p:cNvSpPr/>
            <p:nvPr/>
          </p:nvSpPr>
          <p:spPr>
            <a:xfrm>
              <a:off x="2862672" y="3655327"/>
              <a:ext cx="10662" cy="21611"/>
            </a:xfrm>
            <a:custGeom>
              <a:avLst/>
              <a:gdLst/>
              <a:ahLst/>
              <a:cxnLst/>
              <a:rect l="l" t="t" r="r" b="b"/>
              <a:pathLst>
                <a:path w="335" h="679" extrusionOk="0">
                  <a:moveTo>
                    <a:pt x="168" y="0"/>
                  </a:moveTo>
                  <a:cubicBezTo>
                    <a:pt x="72" y="0"/>
                    <a:pt x="1" y="72"/>
                    <a:pt x="1" y="155"/>
                  </a:cubicBezTo>
                  <a:lnTo>
                    <a:pt x="1" y="512"/>
                  </a:lnTo>
                  <a:cubicBezTo>
                    <a:pt x="1" y="608"/>
                    <a:pt x="72" y="679"/>
                    <a:pt x="168" y="679"/>
                  </a:cubicBezTo>
                  <a:cubicBezTo>
                    <a:pt x="251" y="679"/>
                    <a:pt x="334" y="608"/>
                    <a:pt x="334" y="512"/>
                  </a:cubicBezTo>
                  <a:lnTo>
                    <a:pt x="334" y="179"/>
                  </a:lnTo>
                  <a:cubicBezTo>
                    <a:pt x="334" y="72"/>
                    <a:pt x="251" y="0"/>
                    <a:pt x="16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7" name="Google Shape;6037;p51"/>
            <p:cNvSpPr/>
            <p:nvPr/>
          </p:nvSpPr>
          <p:spPr>
            <a:xfrm>
              <a:off x="2885429" y="3655327"/>
              <a:ext cx="11012" cy="21611"/>
            </a:xfrm>
            <a:custGeom>
              <a:avLst/>
              <a:gdLst/>
              <a:ahLst/>
              <a:cxnLst/>
              <a:rect l="l" t="t" r="r" b="b"/>
              <a:pathLst>
                <a:path w="346" h="679" extrusionOk="0">
                  <a:moveTo>
                    <a:pt x="167" y="0"/>
                  </a:moveTo>
                  <a:cubicBezTo>
                    <a:pt x="72" y="0"/>
                    <a:pt x="0" y="72"/>
                    <a:pt x="0" y="155"/>
                  </a:cubicBezTo>
                  <a:lnTo>
                    <a:pt x="0" y="512"/>
                  </a:lnTo>
                  <a:cubicBezTo>
                    <a:pt x="0" y="608"/>
                    <a:pt x="72" y="679"/>
                    <a:pt x="167" y="679"/>
                  </a:cubicBezTo>
                  <a:cubicBezTo>
                    <a:pt x="250" y="679"/>
                    <a:pt x="334" y="608"/>
                    <a:pt x="334" y="512"/>
                  </a:cubicBezTo>
                  <a:lnTo>
                    <a:pt x="334" y="179"/>
                  </a:lnTo>
                  <a:cubicBezTo>
                    <a:pt x="346" y="72"/>
                    <a:pt x="274"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8" name="Google Shape;6038;p51"/>
            <p:cNvSpPr/>
            <p:nvPr/>
          </p:nvSpPr>
          <p:spPr>
            <a:xfrm>
              <a:off x="2908535" y="3655327"/>
              <a:ext cx="10630" cy="21611"/>
            </a:xfrm>
            <a:custGeom>
              <a:avLst/>
              <a:gdLst/>
              <a:ahLst/>
              <a:cxnLst/>
              <a:rect l="l" t="t" r="r" b="b"/>
              <a:pathLst>
                <a:path w="334" h="679" extrusionOk="0">
                  <a:moveTo>
                    <a:pt x="167" y="0"/>
                  </a:moveTo>
                  <a:cubicBezTo>
                    <a:pt x="84" y="0"/>
                    <a:pt x="1" y="72"/>
                    <a:pt x="1" y="155"/>
                  </a:cubicBezTo>
                  <a:lnTo>
                    <a:pt x="1" y="512"/>
                  </a:lnTo>
                  <a:cubicBezTo>
                    <a:pt x="1" y="608"/>
                    <a:pt x="84" y="679"/>
                    <a:pt x="167" y="679"/>
                  </a:cubicBezTo>
                  <a:cubicBezTo>
                    <a:pt x="263" y="679"/>
                    <a:pt x="334" y="608"/>
                    <a:pt x="334" y="512"/>
                  </a:cubicBezTo>
                  <a:lnTo>
                    <a:pt x="334" y="179"/>
                  </a:lnTo>
                  <a:cubicBezTo>
                    <a:pt x="334" y="72"/>
                    <a:pt x="263"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9" name="Google Shape;6039;p51"/>
            <p:cNvSpPr/>
            <p:nvPr/>
          </p:nvSpPr>
          <p:spPr>
            <a:xfrm>
              <a:off x="2931292" y="3655327"/>
              <a:ext cx="10630" cy="21611"/>
            </a:xfrm>
            <a:custGeom>
              <a:avLst/>
              <a:gdLst/>
              <a:ahLst/>
              <a:cxnLst/>
              <a:rect l="l" t="t" r="r" b="b"/>
              <a:pathLst>
                <a:path w="334" h="679" extrusionOk="0">
                  <a:moveTo>
                    <a:pt x="167" y="0"/>
                  </a:moveTo>
                  <a:cubicBezTo>
                    <a:pt x="71" y="0"/>
                    <a:pt x="0" y="72"/>
                    <a:pt x="0" y="155"/>
                  </a:cubicBezTo>
                  <a:lnTo>
                    <a:pt x="0" y="512"/>
                  </a:lnTo>
                  <a:cubicBezTo>
                    <a:pt x="0" y="608"/>
                    <a:pt x="71" y="679"/>
                    <a:pt x="167" y="679"/>
                  </a:cubicBezTo>
                  <a:cubicBezTo>
                    <a:pt x="262" y="679"/>
                    <a:pt x="333" y="608"/>
                    <a:pt x="333" y="512"/>
                  </a:cubicBezTo>
                  <a:lnTo>
                    <a:pt x="333" y="179"/>
                  </a:lnTo>
                  <a:cubicBezTo>
                    <a:pt x="333" y="72"/>
                    <a:pt x="262"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40" name="Google Shape;6040;p51"/>
          <p:cNvGrpSpPr/>
          <p:nvPr/>
        </p:nvGrpSpPr>
        <p:grpSpPr>
          <a:xfrm>
            <a:off x="3668095" y="3825736"/>
            <a:ext cx="426329" cy="332375"/>
            <a:chOff x="2611458" y="3816374"/>
            <a:chExt cx="426329" cy="332375"/>
          </a:xfrm>
        </p:grpSpPr>
        <p:sp>
          <p:nvSpPr>
            <p:cNvPr id="6041" name="Google Shape;6041;p51"/>
            <p:cNvSpPr/>
            <p:nvPr/>
          </p:nvSpPr>
          <p:spPr>
            <a:xfrm>
              <a:off x="2611458" y="3816374"/>
              <a:ext cx="426329" cy="332375"/>
            </a:xfrm>
            <a:custGeom>
              <a:avLst/>
              <a:gdLst/>
              <a:ahLst/>
              <a:cxnLst/>
              <a:rect l="l" t="t" r="r" b="b"/>
              <a:pathLst>
                <a:path w="13395" h="10443" extrusionOk="0">
                  <a:moveTo>
                    <a:pt x="13002" y="429"/>
                  </a:moveTo>
                  <a:lnTo>
                    <a:pt x="12966" y="846"/>
                  </a:lnTo>
                  <a:lnTo>
                    <a:pt x="11418" y="846"/>
                  </a:lnTo>
                  <a:cubicBezTo>
                    <a:pt x="11299" y="846"/>
                    <a:pt x="11216" y="929"/>
                    <a:pt x="11216" y="1048"/>
                  </a:cubicBezTo>
                  <a:cubicBezTo>
                    <a:pt x="11216" y="1167"/>
                    <a:pt x="11299" y="1263"/>
                    <a:pt x="11418" y="1263"/>
                  </a:cubicBezTo>
                  <a:lnTo>
                    <a:pt x="12633" y="1263"/>
                  </a:lnTo>
                  <a:lnTo>
                    <a:pt x="12633" y="7501"/>
                  </a:lnTo>
                  <a:lnTo>
                    <a:pt x="5429" y="7501"/>
                  </a:lnTo>
                  <a:lnTo>
                    <a:pt x="5429" y="7287"/>
                  </a:lnTo>
                  <a:cubicBezTo>
                    <a:pt x="5429" y="7168"/>
                    <a:pt x="5334" y="7085"/>
                    <a:pt x="5215" y="7085"/>
                  </a:cubicBezTo>
                  <a:lnTo>
                    <a:pt x="4870" y="7085"/>
                  </a:lnTo>
                  <a:cubicBezTo>
                    <a:pt x="4834" y="6942"/>
                    <a:pt x="4786" y="6811"/>
                    <a:pt x="4715" y="6692"/>
                  </a:cubicBezTo>
                  <a:lnTo>
                    <a:pt x="4953" y="6454"/>
                  </a:lnTo>
                  <a:cubicBezTo>
                    <a:pt x="5036" y="6358"/>
                    <a:pt x="5036" y="6227"/>
                    <a:pt x="4953" y="6156"/>
                  </a:cubicBezTo>
                  <a:lnTo>
                    <a:pt x="4310" y="5513"/>
                  </a:lnTo>
                  <a:cubicBezTo>
                    <a:pt x="4263" y="5477"/>
                    <a:pt x="4215" y="5454"/>
                    <a:pt x="4155" y="5454"/>
                  </a:cubicBezTo>
                  <a:cubicBezTo>
                    <a:pt x="4096" y="5454"/>
                    <a:pt x="4060" y="5477"/>
                    <a:pt x="4013" y="5513"/>
                  </a:cubicBezTo>
                  <a:lnTo>
                    <a:pt x="3774" y="5751"/>
                  </a:lnTo>
                  <a:cubicBezTo>
                    <a:pt x="3655" y="5692"/>
                    <a:pt x="3524" y="5632"/>
                    <a:pt x="3382" y="5596"/>
                  </a:cubicBezTo>
                  <a:lnTo>
                    <a:pt x="3382" y="5251"/>
                  </a:lnTo>
                  <a:cubicBezTo>
                    <a:pt x="3382" y="5132"/>
                    <a:pt x="3298" y="5037"/>
                    <a:pt x="3179" y="5037"/>
                  </a:cubicBezTo>
                  <a:lnTo>
                    <a:pt x="2655" y="5037"/>
                  </a:lnTo>
                  <a:lnTo>
                    <a:pt x="2655" y="1274"/>
                  </a:lnTo>
                  <a:lnTo>
                    <a:pt x="10704" y="1274"/>
                  </a:lnTo>
                  <a:cubicBezTo>
                    <a:pt x="10823" y="1274"/>
                    <a:pt x="10918" y="1191"/>
                    <a:pt x="10918" y="1072"/>
                  </a:cubicBezTo>
                  <a:cubicBezTo>
                    <a:pt x="10918" y="953"/>
                    <a:pt x="10823" y="858"/>
                    <a:pt x="10704" y="858"/>
                  </a:cubicBezTo>
                  <a:lnTo>
                    <a:pt x="2310" y="858"/>
                  </a:lnTo>
                  <a:lnTo>
                    <a:pt x="2310" y="429"/>
                  </a:lnTo>
                  <a:close/>
                  <a:moveTo>
                    <a:pt x="12966" y="7918"/>
                  </a:moveTo>
                  <a:lnTo>
                    <a:pt x="12966" y="8347"/>
                  </a:lnTo>
                  <a:lnTo>
                    <a:pt x="5358" y="8347"/>
                  </a:lnTo>
                  <a:cubicBezTo>
                    <a:pt x="5394" y="8299"/>
                    <a:pt x="5417" y="8251"/>
                    <a:pt x="5417" y="8192"/>
                  </a:cubicBezTo>
                  <a:lnTo>
                    <a:pt x="5417" y="7954"/>
                  </a:lnTo>
                  <a:lnTo>
                    <a:pt x="12835" y="7954"/>
                  </a:lnTo>
                  <a:cubicBezTo>
                    <a:pt x="12883" y="7954"/>
                    <a:pt x="12930" y="7942"/>
                    <a:pt x="12954" y="7918"/>
                  </a:cubicBezTo>
                  <a:close/>
                  <a:moveTo>
                    <a:pt x="2953" y="5442"/>
                  </a:moveTo>
                  <a:lnTo>
                    <a:pt x="2953" y="5739"/>
                  </a:lnTo>
                  <a:cubicBezTo>
                    <a:pt x="2953" y="5846"/>
                    <a:pt x="3024" y="5918"/>
                    <a:pt x="3120" y="5954"/>
                  </a:cubicBezTo>
                  <a:cubicBezTo>
                    <a:pt x="3310" y="5989"/>
                    <a:pt x="3501" y="6073"/>
                    <a:pt x="3679" y="6192"/>
                  </a:cubicBezTo>
                  <a:cubicBezTo>
                    <a:pt x="3716" y="6215"/>
                    <a:pt x="3755" y="6225"/>
                    <a:pt x="3793" y="6225"/>
                  </a:cubicBezTo>
                  <a:cubicBezTo>
                    <a:pt x="3853" y="6225"/>
                    <a:pt x="3909" y="6200"/>
                    <a:pt x="3953" y="6156"/>
                  </a:cubicBezTo>
                  <a:lnTo>
                    <a:pt x="4155" y="5954"/>
                  </a:lnTo>
                  <a:lnTo>
                    <a:pt x="4501" y="6287"/>
                  </a:lnTo>
                  <a:lnTo>
                    <a:pt x="4298" y="6501"/>
                  </a:lnTo>
                  <a:cubicBezTo>
                    <a:pt x="4215" y="6573"/>
                    <a:pt x="4203" y="6680"/>
                    <a:pt x="4263" y="6763"/>
                  </a:cubicBezTo>
                  <a:cubicBezTo>
                    <a:pt x="4370" y="6942"/>
                    <a:pt x="4453" y="7144"/>
                    <a:pt x="4501" y="7335"/>
                  </a:cubicBezTo>
                  <a:cubicBezTo>
                    <a:pt x="4513" y="7418"/>
                    <a:pt x="4608" y="7501"/>
                    <a:pt x="4715" y="7501"/>
                  </a:cubicBezTo>
                  <a:lnTo>
                    <a:pt x="5013" y="7501"/>
                  </a:lnTo>
                  <a:lnTo>
                    <a:pt x="5013" y="7990"/>
                  </a:lnTo>
                  <a:lnTo>
                    <a:pt x="4715" y="7990"/>
                  </a:lnTo>
                  <a:cubicBezTo>
                    <a:pt x="4608" y="7990"/>
                    <a:pt x="4525" y="8061"/>
                    <a:pt x="4501" y="8156"/>
                  </a:cubicBezTo>
                  <a:cubicBezTo>
                    <a:pt x="4453" y="8347"/>
                    <a:pt x="4382" y="8537"/>
                    <a:pt x="4263" y="8716"/>
                  </a:cubicBezTo>
                  <a:cubicBezTo>
                    <a:pt x="4203" y="8811"/>
                    <a:pt x="4215" y="8906"/>
                    <a:pt x="4298" y="8990"/>
                  </a:cubicBezTo>
                  <a:lnTo>
                    <a:pt x="4501" y="9192"/>
                  </a:lnTo>
                  <a:lnTo>
                    <a:pt x="4155" y="9537"/>
                  </a:lnTo>
                  <a:lnTo>
                    <a:pt x="3953" y="9323"/>
                  </a:lnTo>
                  <a:cubicBezTo>
                    <a:pt x="3912" y="9282"/>
                    <a:pt x="3860" y="9261"/>
                    <a:pt x="3805" y="9261"/>
                  </a:cubicBezTo>
                  <a:cubicBezTo>
                    <a:pt x="3764" y="9261"/>
                    <a:pt x="3720" y="9273"/>
                    <a:pt x="3679" y="9299"/>
                  </a:cubicBezTo>
                  <a:cubicBezTo>
                    <a:pt x="3501" y="9394"/>
                    <a:pt x="3310" y="9490"/>
                    <a:pt x="3120" y="9537"/>
                  </a:cubicBezTo>
                  <a:cubicBezTo>
                    <a:pt x="3024" y="9549"/>
                    <a:pt x="2953" y="9633"/>
                    <a:pt x="2953" y="9740"/>
                  </a:cubicBezTo>
                  <a:lnTo>
                    <a:pt x="2953" y="10037"/>
                  </a:lnTo>
                  <a:lnTo>
                    <a:pt x="2465" y="10037"/>
                  </a:lnTo>
                  <a:lnTo>
                    <a:pt x="2465" y="9740"/>
                  </a:lnTo>
                  <a:cubicBezTo>
                    <a:pt x="2465" y="9633"/>
                    <a:pt x="2393" y="9561"/>
                    <a:pt x="2298" y="9537"/>
                  </a:cubicBezTo>
                  <a:cubicBezTo>
                    <a:pt x="2108" y="9490"/>
                    <a:pt x="1917" y="9418"/>
                    <a:pt x="1738" y="9299"/>
                  </a:cubicBezTo>
                  <a:cubicBezTo>
                    <a:pt x="1697" y="9273"/>
                    <a:pt x="1654" y="9261"/>
                    <a:pt x="1612" y="9261"/>
                  </a:cubicBezTo>
                  <a:cubicBezTo>
                    <a:pt x="1557" y="9261"/>
                    <a:pt x="1505" y="9282"/>
                    <a:pt x="1465" y="9323"/>
                  </a:cubicBezTo>
                  <a:lnTo>
                    <a:pt x="1262" y="9537"/>
                  </a:lnTo>
                  <a:lnTo>
                    <a:pt x="917" y="9192"/>
                  </a:lnTo>
                  <a:lnTo>
                    <a:pt x="1119" y="8990"/>
                  </a:lnTo>
                  <a:cubicBezTo>
                    <a:pt x="1203" y="8906"/>
                    <a:pt x="1215" y="8799"/>
                    <a:pt x="1155" y="8716"/>
                  </a:cubicBezTo>
                  <a:cubicBezTo>
                    <a:pt x="1048" y="8537"/>
                    <a:pt x="965" y="8347"/>
                    <a:pt x="917" y="8156"/>
                  </a:cubicBezTo>
                  <a:cubicBezTo>
                    <a:pt x="905" y="8061"/>
                    <a:pt x="810" y="7990"/>
                    <a:pt x="703" y="7990"/>
                  </a:cubicBezTo>
                  <a:lnTo>
                    <a:pt x="405" y="7990"/>
                  </a:lnTo>
                  <a:lnTo>
                    <a:pt x="405" y="7501"/>
                  </a:lnTo>
                  <a:lnTo>
                    <a:pt x="703" y="7501"/>
                  </a:lnTo>
                  <a:cubicBezTo>
                    <a:pt x="810" y="7501"/>
                    <a:pt x="881" y="7418"/>
                    <a:pt x="917" y="7335"/>
                  </a:cubicBezTo>
                  <a:cubicBezTo>
                    <a:pt x="965" y="7144"/>
                    <a:pt x="1036" y="6942"/>
                    <a:pt x="1155" y="6763"/>
                  </a:cubicBezTo>
                  <a:cubicBezTo>
                    <a:pt x="1215" y="6680"/>
                    <a:pt x="1203" y="6573"/>
                    <a:pt x="1119" y="6501"/>
                  </a:cubicBezTo>
                  <a:lnTo>
                    <a:pt x="917" y="6287"/>
                  </a:lnTo>
                  <a:lnTo>
                    <a:pt x="1262" y="5954"/>
                  </a:lnTo>
                  <a:lnTo>
                    <a:pt x="1465" y="6156"/>
                  </a:lnTo>
                  <a:cubicBezTo>
                    <a:pt x="1508" y="6200"/>
                    <a:pt x="1565" y="6225"/>
                    <a:pt x="1624" y="6225"/>
                  </a:cubicBezTo>
                  <a:cubicBezTo>
                    <a:pt x="1662" y="6225"/>
                    <a:pt x="1701" y="6215"/>
                    <a:pt x="1738" y="6192"/>
                  </a:cubicBezTo>
                  <a:cubicBezTo>
                    <a:pt x="1917" y="6085"/>
                    <a:pt x="2108" y="5989"/>
                    <a:pt x="2298" y="5954"/>
                  </a:cubicBezTo>
                  <a:cubicBezTo>
                    <a:pt x="2393" y="5930"/>
                    <a:pt x="2465" y="5846"/>
                    <a:pt x="2465" y="5739"/>
                  </a:cubicBezTo>
                  <a:lnTo>
                    <a:pt x="2465" y="5442"/>
                  </a:lnTo>
                  <a:close/>
                  <a:moveTo>
                    <a:pt x="2084" y="0"/>
                  </a:moveTo>
                  <a:cubicBezTo>
                    <a:pt x="1977" y="0"/>
                    <a:pt x="1881" y="84"/>
                    <a:pt x="1881" y="203"/>
                  </a:cubicBezTo>
                  <a:lnTo>
                    <a:pt x="1881" y="1048"/>
                  </a:lnTo>
                  <a:cubicBezTo>
                    <a:pt x="1881" y="1167"/>
                    <a:pt x="1977" y="1263"/>
                    <a:pt x="2084" y="1263"/>
                  </a:cubicBezTo>
                  <a:lnTo>
                    <a:pt x="2227" y="1263"/>
                  </a:lnTo>
                  <a:lnTo>
                    <a:pt x="2227" y="5037"/>
                  </a:lnTo>
                  <a:cubicBezTo>
                    <a:pt x="2119" y="5061"/>
                    <a:pt x="2048" y="5144"/>
                    <a:pt x="2048" y="5251"/>
                  </a:cubicBezTo>
                  <a:lnTo>
                    <a:pt x="2048" y="5584"/>
                  </a:lnTo>
                  <a:cubicBezTo>
                    <a:pt x="1905" y="5632"/>
                    <a:pt x="1774" y="5680"/>
                    <a:pt x="1655" y="5751"/>
                  </a:cubicBezTo>
                  <a:lnTo>
                    <a:pt x="1417" y="5513"/>
                  </a:lnTo>
                  <a:cubicBezTo>
                    <a:pt x="1369" y="5465"/>
                    <a:pt x="1334" y="5454"/>
                    <a:pt x="1274" y="5454"/>
                  </a:cubicBezTo>
                  <a:cubicBezTo>
                    <a:pt x="1215" y="5454"/>
                    <a:pt x="1167" y="5465"/>
                    <a:pt x="1119" y="5513"/>
                  </a:cubicBezTo>
                  <a:lnTo>
                    <a:pt x="476" y="6156"/>
                  </a:lnTo>
                  <a:cubicBezTo>
                    <a:pt x="393" y="6239"/>
                    <a:pt x="393" y="6382"/>
                    <a:pt x="476" y="6454"/>
                  </a:cubicBezTo>
                  <a:lnTo>
                    <a:pt x="715" y="6692"/>
                  </a:lnTo>
                  <a:cubicBezTo>
                    <a:pt x="655" y="6811"/>
                    <a:pt x="595" y="6942"/>
                    <a:pt x="560" y="7073"/>
                  </a:cubicBezTo>
                  <a:lnTo>
                    <a:pt x="214" y="7073"/>
                  </a:lnTo>
                  <a:cubicBezTo>
                    <a:pt x="95" y="7073"/>
                    <a:pt x="0" y="7168"/>
                    <a:pt x="0" y="7287"/>
                  </a:cubicBezTo>
                  <a:lnTo>
                    <a:pt x="0" y="8192"/>
                  </a:lnTo>
                  <a:cubicBezTo>
                    <a:pt x="0" y="8311"/>
                    <a:pt x="95" y="8406"/>
                    <a:pt x="214" y="8406"/>
                  </a:cubicBezTo>
                  <a:lnTo>
                    <a:pt x="560" y="8406"/>
                  </a:lnTo>
                  <a:cubicBezTo>
                    <a:pt x="595" y="8537"/>
                    <a:pt x="643" y="8668"/>
                    <a:pt x="715" y="8787"/>
                  </a:cubicBezTo>
                  <a:lnTo>
                    <a:pt x="476" y="9025"/>
                  </a:lnTo>
                  <a:cubicBezTo>
                    <a:pt x="393" y="9121"/>
                    <a:pt x="393" y="9252"/>
                    <a:pt x="476" y="9323"/>
                  </a:cubicBezTo>
                  <a:lnTo>
                    <a:pt x="1119" y="9966"/>
                  </a:lnTo>
                  <a:cubicBezTo>
                    <a:pt x="1167" y="10008"/>
                    <a:pt x="1223" y="10028"/>
                    <a:pt x="1277" y="10028"/>
                  </a:cubicBezTo>
                  <a:cubicBezTo>
                    <a:pt x="1331" y="10028"/>
                    <a:pt x="1381" y="10008"/>
                    <a:pt x="1417" y="9966"/>
                  </a:cubicBezTo>
                  <a:lnTo>
                    <a:pt x="1655" y="9728"/>
                  </a:lnTo>
                  <a:cubicBezTo>
                    <a:pt x="1774" y="9787"/>
                    <a:pt x="1905" y="9847"/>
                    <a:pt x="2048" y="9895"/>
                  </a:cubicBezTo>
                  <a:lnTo>
                    <a:pt x="2048" y="10228"/>
                  </a:lnTo>
                  <a:cubicBezTo>
                    <a:pt x="2048" y="10347"/>
                    <a:pt x="2131" y="10442"/>
                    <a:pt x="2250" y="10442"/>
                  </a:cubicBezTo>
                  <a:lnTo>
                    <a:pt x="3155" y="10442"/>
                  </a:lnTo>
                  <a:cubicBezTo>
                    <a:pt x="3274" y="10442"/>
                    <a:pt x="3370" y="10347"/>
                    <a:pt x="3370" y="10228"/>
                  </a:cubicBezTo>
                  <a:lnTo>
                    <a:pt x="3370" y="9895"/>
                  </a:lnTo>
                  <a:cubicBezTo>
                    <a:pt x="3501" y="9847"/>
                    <a:pt x="3632" y="9799"/>
                    <a:pt x="3751" y="9728"/>
                  </a:cubicBezTo>
                  <a:lnTo>
                    <a:pt x="3989" y="9966"/>
                  </a:lnTo>
                  <a:cubicBezTo>
                    <a:pt x="4036" y="10008"/>
                    <a:pt x="4093" y="10028"/>
                    <a:pt x="4146" y="10028"/>
                  </a:cubicBezTo>
                  <a:cubicBezTo>
                    <a:pt x="4200" y="10028"/>
                    <a:pt x="4251" y="10008"/>
                    <a:pt x="4286" y="9966"/>
                  </a:cubicBezTo>
                  <a:lnTo>
                    <a:pt x="4929" y="9323"/>
                  </a:lnTo>
                  <a:cubicBezTo>
                    <a:pt x="5025" y="9240"/>
                    <a:pt x="5025" y="9097"/>
                    <a:pt x="4929" y="9025"/>
                  </a:cubicBezTo>
                  <a:lnTo>
                    <a:pt x="4691" y="8787"/>
                  </a:lnTo>
                  <a:cubicBezTo>
                    <a:pt x="4691" y="8775"/>
                    <a:pt x="4703" y="8775"/>
                    <a:pt x="4703" y="8763"/>
                  </a:cubicBezTo>
                  <a:lnTo>
                    <a:pt x="13180" y="8763"/>
                  </a:lnTo>
                  <a:cubicBezTo>
                    <a:pt x="13299" y="8763"/>
                    <a:pt x="13383" y="8668"/>
                    <a:pt x="13383" y="8549"/>
                  </a:cubicBezTo>
                  <a:lnTo>
                    <a:pt x="13383" y="7704"/>
                  </a:lnTo>
                  <a:cubicBezTo>
                    <a:pt x="13383" y="7585"/>
                    <a:pt x="13299" y="7489"/>
                    <a:pt x="13180" y="7489"/>
                  </a:cubicBezTo>
                  <a:lnTo>
                    <a:pt x="13037" y="7489"/>
                  </a:lnTo>
                  <a:lnTo>
                    <a:pt x="13037" y="1263"/>
                  </a:lnTo>
                  <a:lnTo>
                    <a:pt x="13192" y="1263"/>
                  </a:lnTo>
                  <a:cubicBezTo>
                    <a:pt x="13311" y="1263"/>
                    <a:pt x="13395" y="1167"/>
                    <a:pt x="13395" y="1048"/>
                  </a:cubicBezTo>
                  <a:lnTo>
                    <a:pt x="13395" y="203"/>
                  </a:lnTo>
                  <a:cubicBezTo>
                    <a:pt x="13395" y="84"/>
                    <a:pt x="13311" y="0"/>
                    <a:pt x="1319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2" name="Google Shape;6042;p51"/>
            <p:cNvSpPr/>
            <p:nvPr/>
          </p:nvSpPr>
          <p:spPr>
            <a:xfrm>
              <a:off x="2803568" y="3950909"/>
              <a:ext cx="40198" cy="85648"/>
            </a:xfrm>
            <a:custGeom>
              <a:avLst/>
              <a:gdLst/>
              <a:ahLst/>
              <a:cxnLst/>
              <a:rect l="l" t="t" r="r" b="b"/>
              <a:pathLst>
                <a:path w="1263" h="2691" extrusionOk="0">
                  <a:moveTo>
                    <a:pt x="846" y="417"/>
                  </a:moveTo>
                  <a:lnTo>
                    <a:pt x="846" y="2262"/>
                  </a:lnTo>
                  <a:lnTo>
                    <a:pt x="417" y="2262"/>
                  </a:lnTo>
                  <a:lnTo>
                    <a:pt x="417" y="417"/>
                  </a:lnTo>
                  <a:close/>
                  <a:moveTo>
                    <a:pt x="203" y="0"/>
                  </a:moveTo>
                  <a:cubicBezTo>
                    <a:pt x="84" y="0"/>
                    <a:pt x="1" y="84"/>
                    <a:pt x="1" y="203"/>
                  </a:cubicBezTo>
                  <a:lnTo>
                    <a:pt x="1" y="2477"/>
                  </a:lnTo>
                  <a:cubicBezTo>
                    <a:pt x="1" y="2596"/>
                    <a:pt x="84" y="2691"/>
                    <a:pt x="203" y="2691"/>
                  </a:cubicBezTo>
                  <a:lnTo>
                    <a:pt x="1060" y="2691"/>
                  </a:lnTo>
                  <a:cubicBezTo>
                    <a:pt x="1167" y="2691"/>
                    <a:pt x="1263" y="2596"/>
                    <a:pt x="1263" y="2477"/>
                  </a:cubicBezTo>
                  <a:lnTo>
                    <a:pt x="1263" y="203"/>
                  </a:lnTo>
                  <a:cubicBezTo>
                    <a:pt x="1263" y="84"/>
                    <a:pt x="1179" y="0"/>
                    <a:pt x="106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3" name="Google Shape;6043;p51"/>
            <p:cNvSpPr/>
            <p:nvPr/>
          </p:nvSpPr>
          <p:spPr>
            <a:xfrm>
              <a:off x="2851691" y="3917935"/>
              <a:ext cx="40580" cy="118621"/>
            </a:xfrm>
            <a:custGeom>
              <a:avLst/>
              <a:gdLst/>
              <a:ahLst/>
              <a:cxnLst/>
              <a:rect l="l" t="t" r="r" b="b"/>
              <a:pathLst>
                <a:path w="1275" h="3727" extrusionOk="0">
                  <a:moveTo>
                    <a:pt x="858" y="417"/>
                  </a:moveTo>
                  <a:lnTo>
                    <a:pt x="858" y="3298"/>
                  </a:lnTo>
                  <a:lnTo>
                    <a:pt x="417" y="3298"/>
                  </a:lnTo>
                  <a:lnTo>
                    <a:pt x="417" y="417"/>
                  </a:lnTo>
                  <a:close/>
                  <a:moveTo>
                    <a:pt x="215" y="0"/>
                  </a:moveTo>
                  <a:cubicBezTo>
                    <a:pt x="96" y="0"/>
                    <a:pt x="1" y="96"/>
                    <a:pt x="1" y="215"/>
                  </a:cubicBezTo>
                  <a:lnTo>
                    <a:pt x="1" y="3513"/>
                  </a:lnTo>
                  <a:cubicBezTo>
                    <a:pt x="1" y="3632"/>
                    <a:pt x="96" y="3727"/>
                    <a:pt x="215" y="3727"/>
                  </a:cubicBezTo>
                  <a:lnTo>
                    <a:pt x="1060" y="3727"/>
                  </a:lnTo>
                  <a:cubicBezTo>
                    <a:pt x="1179" y="3727"/>
                    <a:pt x="1275" y="3632"/>
                    <a:pt x="1275" y="3513"/>
                  </a:cubicBezTo>
                  <a:lnTo>
                    <a:pt x="1275" y="215"/>
                  </a:lnTo>
                  <a:cubicBezTo>
                    <a:pt x="1275" y="96"/>
                    <a:pt x="1179" y="0"/>
                    <a:pt x="106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4" name="Google Shape;6044;p51"/>
            <p:cNvSpPr/>
            <p:nvPr/>
          </p:nvSpPr>
          <p:spPr>
            <a:xfrm>
              <a:off x="2900197" y="3934995"/>
              <a:ext cx="40198" cy="101562"/>
            </a:xfrm>
            <a:custGeom>
              <a:avLst/>
              <a:gdLst/>
              <a:ahLst/>
              <a:cxnLst/>
              <a:rect l="l" t="t" r="r" b="b"/>
              <a:pathLst>
                <a:path w="1263" h="3191" extrusionOk="0">
                  <a:moveTo>
                    <a:pt x="846" y="417"/>
                  </a:moveTo>
                  <a:lnTo>
                    <a:pt x="846" y="2762"/>
                  </a:lnTo>
                  <a:lnTo>
                    <a:pt x="417" y="2762"/>
                  </a:lnTo>
                  <a:lnTo>
                    <a:pt x="417" y="417"/>
                  </a:lnTo>
                  <a:close/>
                  <a:moveTo>
                    <a:pt x="203" y="0"/>
                  </a:moveTo>
                  <a:cubicBezTo>
                    <a:pt x="84" y="0"/>
                    <a:pt x="1" y="95"/>
                    <a:pt x="1" y="214"/>
                  </a:cubicBezTo>
                  <a:lnTo>
                    <a:pt x="1" y="2977"/>
                  </a:lnTo>
                  <a:cubicBezTo>
                    <a:pt x="1" y="3096"/>
                    <a:pt x="84" y="3191"/>
                    <a:pt x="203" y="3191"/>
                  </a:cubicBezTo>
                  <a:lnTo>
                    <a:pt x="1048" y="3191"/>
                  </a:lnTo>
                  <a:cubicBezTo>
                    <a:pt x="1168" y="3191"/>
                    <a:pt x="1263" y="3096"/>
                    <a:pt x="1263" y="2977"/>
                  </a:cubicBezTo>
                  <a:lnTo>
                    <a:pt x="1263" y="214"/>
                  </a:lnTo>
                  <a:cubicBezTo>
                    <a:pt x="1263" y="95"/>
                    <a:pt x="1179" y="0"/>
                    <a:pt x="104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5" name="Google Shape;6045;p51"/>
            <p:cNvSpPr/>
            <p:nvPr/>
          </p:nvSpPr>
          <p:spPr>
            <a:xfrm>
              <a:off x="2948320" y="3879265"/>
              <a:ext cx="40580" cy="156941"/>
            </a:xfrm>
            <a:custGeom>
              <a:avLst/>
              <a:gdLst/>
              <a:ahLst/>
              <a:cxnLst/>
              <a:rect l="l" t="t" r="r" b="b"/>
              <a:pathLst>
                <a:path w="1275" h="4931" extrusionOk="0">
                  <a:moveTo>
                    <a:pt x="858" y="430"/>
                  </a:moveTo>
                  <a:lnTo>
                    <a:pt x="858" y="4525"/>
                  </a:lnTo>
                  <a:lnTo>
                    <a:pt x="418" y="4525"/>
                  </a:lnTo>
                  <a:lnTo>
                    <a:pt x="418" y="430"/>
                  </a:lnTo>
                  <a:close/>
                  <a:moveTo>
                    <a:pt x="215" y="1"/>
                  </a:moveTo>
                  <a:cubicBezTo>
                    <a:pt x="96" y="1"/>
                    <a:pt x="1" y="108"/>
                    <a:pt x="1" y="203"/>
                  </a:cubicBezTo>
                  <a:lnTo>
                    <a:pt x="1" y="4716"/>
                  </a:lnTo>
                  <a:cubicBezTo>
                    <a:pt x="1" y="4835"/>
                    <a:pt x="96" y="4930"/>
                    <a:pt x="215" y="4930"/>
                  </a:cubicBezTo>
                  <a:lnTo>
                    <a:pt x="1060" y="4930"/>
                  </a:lnTo>
                  <a:cubicBezTo>
                    <a:pt x="1180" y="4930"/>
                    <a:pt x="1275" y="4835"/>
                    <a:pt x="1275" y="4716"/>
                  </a:cubicBezTo>
                  <a:lnTo>
                    <a:pt x="1275" y="203"/>
                  </a:lnTo>
                  <a:cubicBezTo>
                    <a:pt x="1275" y="84"/>
                    <a:pt x="1180" y="1"/>
                    <a:pt x="106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6" name="Google Shape;6046;p51"/>
            <p:cNvSpPr/>
            <p:nvPr/>
          </p:nvSpPr>
          <p:spPr>
            <a:xfrm>
              <a:off x="2716807" y="3896325"/>
              <a:ext cx="49269" cy="13304"/>
            </a:xfrm>
            <a:custGeom>
              <a:avLst/>
              <a:gdLst/>
              <a:ahLst/>
              <a:cxnLst/>
              <a:rect l="l" t="t" r="r" b="b"/>
              <a:pathLst>
                <a:path w="1548" h="418" extrusionOk="0">
                  <a:moveTo>
                    <a:pt x="214" y="1"/>
                  </a:moveTo>
                  <a:cubicBezTo>
                    <a:pt x="95" y="1"/>
                    <a:pt x="0" y="84"/>
                    <a:pt x="0" y="203"/>
                  </a:cubicBezTo>
                  <a:cubicBezTo>
                    <a:pt x="0" y="322"/>
                    <a:pt x="107" y="417"/>
                    <a:pt x="214" y="417"/>
                  </a:cubicBezTo>
                  <a:lnTo>
                    <a:pt x="1345" y="417"/>
                  </a:lnTo>
                  <a:cubicBezTo>
                    <a:pt x="1453" y="417"/>
                    <a:pt x="1548" y="322"/>
                    <a:pt x="1548" y="203"/>
                  </a:cubicBezTo>
                  <a:cubicBezTo>
                    <a:pt x="1548" y="84"/>
                    <a:pt x="1453" y="1"/>
                    <a:pt x="134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7" name="Google Shape;6047;p51"/>
            <p:cNvSpPr/>
            <p:nvPr/>
          </p:nvSpPr>
          <p:spPr>
            <a:xfrm>
              <a:off x="2717157" y="3917553"/>
              <a:ext cx="69002" cy="13304"/>
            </a:xfrm>
            <a:custGeom>
              <a:avLst/>
              <a:gdLst/>
              <a:ahLst/>
              <a:cxnLst/>
              <a:rect l="l" t="t" r="r" b="b"/>
              <a:pathLst>
                <a:path w="2168" h="418" extrusionOk="0">
                  <a:moveTo>
                    <a:pt x="215" y="0"/>
                  </a:moveTo>
                  <a:cubicBezTo>
                    <a:pt x="96" y="0"/>
                    <a:pt x="1" y="96"/>
                    <a:pt x="1" y="215"/>
                  </a:cubicBezTo>
                  <a:cubicBezTo>
                    <a:pt x="1" y="334"/>
                    <a:pt x="96" y="417"/>
                    <a:pt x="215" y="417"/>
                  </a:cubicBezTo>
                  <a:lnTo>
                    <a:pt x="1954" y="417"/>
                  </a:lnTo>
                  <a:cubicBezTo>
                    <a:pt x="2073" y="417"/>
                    <a:pt x="2168" y="334"/>
                    <a:pt x="2168" y="215"/>
                  </a:cubicBezTo>
                  <a:cubicBezTo>
                    <a:pt x="2168" y="96"/>
                    <a:pt x="2061" y="0"/>
                    <a:pt x="195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8" name="Google Shape;6048;p51"/>
            <p:cNvSpPr/>
            <p:nvPr/>
          </p:nvSpPr>
          <p:spPr>
            <a:xfrm>
              <a:off x="2717157" y="3938782"/>
              <a:ext cx="69002" cy="13272"/>
            </a:xfrm>
            <a:custGeom>
              <a:avLst/>
              <a:gdLst/>
              <a:ahLst/>
              <a:cxnLst/>
              <a:rect l="l" t="t" r="r" b="b"/>
              <a:pathLst>
                <a:path w="2168" h="417" extrusionOk="0">
                  <a:moveTo>
                    <a:pt x="215" y="0"/>
                  </a:moveTo>
                  <a:cubicBezTo>
                    <a:pt x="96" y="0"/>
                    <a:pt x="1" y="95"/>
                    <a:pt x="1" y="214"/>
                  </a:cubicBezTo>
                  <a:cubicBezTo>
                    <a:pt x="1" y="334"/>
                    <a:pt x="96" y="417"/>
                    <a:pt x="215" y="417"/>
                  </a:cubicBezTo>
                  <a:lnTo>
                    <a:pt x="1954" y="417"/>
                  </a:lnTo>
                  <a:cubicBezTo>
                    <a:pt x="2073" y="417"/>
                    <a:pt x="2168" y="334"/>
                    <a:pt x="2168" y="214"/>
                  </a:cubicBezTo>
                  <a:cubicBezTo>
                    <a:pt x="2168" y="95"/>
                    <a:pt x="2061" y="0"/>
                    <a:pt x="195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9" name="Google Shape;6049;p51"/>
            <p:cNvSpPr/>
            <p:nvPr/>
          </p:nvSpPr>
          <p:spPr>
            <a:xfrm>
              <a:off x="2717157" y="3960361"/>
              <a:ext cx="69002" cy="13304"/>
            </a:xfrm>
            <a:custGeom>
              <a:avLst/>
              <a:gdLst/>
              <a:ahLst/>
              <a:cxnLst/>
              <a:rect l="l" t="t" r="r" b="b"/>
              <a:pathLst>
                <a:path w="2168" h="418" extrusionOk="0">
                  <a:moveTo>
                    <a:pt x="215" y="1"/>
                  </a:moveTo>
                  <a:cubicBezTo>
                    <a:pt x="96" y="1"/>
                    <a:pt x="1" y="84"/>
                    <a:pt x="1" y="203"/>
                  </a:cubicBezTo>
                  <a:cubicBezTo>
                    <a:pt x="1" y="322"/>
                    <a:pt x="96" y="418"/>
                    <a:pt x="215" y="418"/>
                  </a:cubicBezTo>
                  <a:lnTo>
                    <a:pt x="1954" y="418"/>
                  </a:lnTo>
                  <a:cubicBezTo>
                    <a:pt x="2073" y="418"/>
                    <a:pt x="2168" y="322"/>
                    <a:pt x="2168" y="203"/>
                  </a:cubicBezTo>
                  <a:cubicBezTo>
                    <a:pt x="2168" y="84"/>
                    <a:pt x="2061" y="1"/>
                    <a:pt x="195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0" name="Google Shape;6050;p51"/>
            <p:cNvSpPr/>
            <p:nvPr/>
          </p:nvSpPr>
          <p:spPr>
            <a:xfrm>
              <a:off x="2655793" y="4020993"/>
              <a:ext cx="84152" cy="82656"/>
            </a:xfrm>
            <a:custGeom>
              <a:avLst/>
              <a:gdLst/>
              <a:ahLst/>
              <a:cxnLst/>
              <a:rect l="l" t="t" r="r" b="b"/>
              <a:pathLst>
                <a:path w="2644" h="2597" extrusionOk="0">
                  <a:moveTo>
                    <a:pt x="1322" y="1"/>
                  </a:moveTo>
                  <a:cubicBezTo>
                    <a:pt x="595" y="1"/>
                    <a:pt x="0" y="596"/>
                    <a:pt x="0" y="1322"/>
                  </a:cubicBezTo>
                  <a:cubicBezTo>
                    <a:pt x="0" y="1620"/>
                    <a:pt x="84" y="1882"/>
                    <a:pt x="262" y="2120"/>
                  </a:cubicBezTo>
                  <a:cubicBezTo>
                    <a:pt x="312" y="2177"/>
                    <a:pt x="379" y="2204"/>
                    <a:pt x="442" y="2204"/>
                  </a:cubicBezTo>
                  <a:cubicBezTo>
                    <a:pt x="485" y="2204"/>
                    <a:pt x="526" y="2192"/>
                    <a:pt x="560" y="2168"/>
                  </a:cubicBezTo>
                  <a:cubicBezTo>
                    <a:pt x="655" y="2096"/>
                    <a:pt x="667" y="1965"/>
                    <a:pt x="607" y="1870"/>
                  </a:cubicBezTo>
                  <a:cubicBezTo>
                    <a:pt x="488" y="1703"/>
                    <a:pt x="429" y="1525"/>
                    <a:pt x="429" y="1322"/>
                  </a:cubicBezTo>
                  <a:cubicBezTo>
                    <a:pt x="429" y="822"/>
                    <a:pt x="834" y="406"/>
                    <a:pt x="1334" y="406"/>
                  </a:cubicBezTo>
                  <a:cubicBezTo>
                    <a:pt x="1846" y="406"/>
                    <a:pt x="2239" y="810"/>
                    <a:pt x="2239" y="1322"/>
                  </a:cubicBezTo>
                  <a:cubicBezTo>
                    <a:pt x="2239" y="1620"/>
                    <a:pt x="2096" y="1894"/>
                    <a:pt x="1846" y="2061"/>
                  </a:cubicBezTo>
                  <a:cubicBezTo>
                    <a:pt x="1822" y="2061"/>
                    <a:pt x="1822" y="2073"/>
                    <a:pt x="1810" y="2073"/>
                  </a:cubicBezTo>
                  <a:lnTo>
                    <a:pt x="1798" y="2073"/>
                  </a:lnTo>
                  <a:cubicBezTo>
                    <a:pt x="1786" y="2073"/>
                    <a:pt x="1786" y="2096"/>
                    <a:pt x="1762" y="2096"/>
                  </a:cubicBezTo>
                  <a:lnTo>
                    <a:pt x="1750" y="2096"/>
                  </a:lnTo>
                  <a:cubicBezTo>
                    <a:pt x="1738" y="2096"/>
                    <a:pt x="1738" y="2108"/>
                    <a:pt x="1727" y="2108"/>
                  </a:cubicBezTo>
                  <a:cubicBezTo>
                    <a:pt x="1703" y="2108"/>
                    <a:pt x="1691" y="2120"/>
                    <a:pt x="1691" y="2120"/>
                  </a:cubicBezTo>
                  <a:lnTo>
                    <a:pt x="1679" y="2120"/>
                  </a:lnTo>
                  <a:cubicBezTo>
                    <a:pt x="1667" y="2120"/>
                    <a:pt x="1667" y="2120"/>
                    <a:pt x="1643" y="2144"/>
                  </a:cubicBezTo>
                  <a:lnTo>
                    <a:pt x="1631" y="2144"/>
                  </a:lnTo>
                  <a:cubicBezTo>
                    <a:pt x="1619" y="2144"/>
                    <a:pt x="1608" y="2156"/>
                    <a:pt x="1608" y="2156"/>
                  </a:cubicBezTo>
                  <a:cubicBezTo>
                    <a:pt x="1584" y="2156"/>
                    <a:pt x="1572" y="2156"/>
                    <a:pt x="1560" y="2168"/>
                  </a:cubicBezTo>
                  <a:lnTo>
                    <a:pt x="1072" y="2168"/>
                  </a:lnTo>
                  <a:cubicBezTo>
                    <a:pt x="1048" y="2168"/>
                    <a:pt x="1036" y="2168"/>
                    <a:pt x="1024" y="2156"/>
                  </a:cubicBezTo>
                  <a:cubicBezTo>
                    <a:pt x="1012" y="2156"/>
                    <a:pt x="988" y="2144"/>
                    <a:pt x="988" y="2144"/>
                  </a:cubicBezTo>
                  <a:lnTo>
                    <a:pt x="976" y="2144"/>
                  </a:lnTo>
                  <a:cubicBezTo>
                    <a:pt x="951" y="2133"/>
                    <a:pt x="925" y="2127"/>
                    <a:pt x="899" y="2127"/>
                  </a:cubicBezTo>
                  <a:cubicBezTo>
                    <a:pt x="817" y="2127"/>
                    <a:pt x="742" y="2181"/>
                    <a:pt x="715" y="2263"/>
                  </a:cubicBezTo>
                  <a:cubicBezTo>
                    <a:pt x="667" y="2358"/>
                    <a:pt x="726" y="2501"/>
                    <a:pt x="834" y="2525"/>
                  </a:cubicBezTo>
                  <a:lnTo>
                    <a:pt x="846" y="2525"/>
                  </a:lnTo>
                  <a:cubicBezTo>
                    <a:pt x="857" y="2525"/>
                    <a:pt x="869" y="2537"/>
                    <a:pt x="905" y="2537"/>
                  </a:cubicBezTo>
                  <a:cubicBezTo>
                    <a:pt x="917" y="2537"/>
                    <a:pt x="929" y="2561"/>
                    <a:pt x="965" y="2561"/>
                  </a:cubicBezTo>
                  <a:lnTo>
                    <a:pt x="976" y="2561"/>
                  </a:lnTo>
                  <a:cubicBezTo>
                    <a:pt x="988" y="2561"/>
                    <a:pt x="1012" y="2561"/>
                    <a:pt x="1024" y="2573"/>
                  </a:cubicBezTo>
                  <a:lnTo>
                    <a:pt x="1036" y="2573"/>
                  </a:lnTo>
                  <a:cubicBezTo>
                    <a:pt x="1048" y="2573"/>
                    <a:pt x="1072" y="2573"/>
                    <a:pt x="1096" y="2584"/>
                  </a:cubicBezTo>
                  <a:cubicBezTo>
                    <a:pt x="1107" y="2584"/>
                    <a:pt x="1143" y="2584"/>
                    <a:pt x="1155" y="2596"/>
                  </a:cubicBezTo>
                  <a:lnTo>
                    <a:pt x="1429" y="2596"/>
                  </a:lnTo>
                  <a:cubicBezTo>
                    <a:pt x="1441" y="2596"/>
                    <a:pt x="1465" y="2596"/>
                    <a:pt x="1488" y="2584"/>
                  </a:cubicBezTo>
                  <a:cubicBezTo>
                    <a:pt x="1500" y="2584"/>
                    <a:pt x="1524" y="2584"/>
                    <a:pt x="1548" y="2573"/>
                  </a:cubicBezTo>
                  <a:lnTo>
                    <a:pt x="1560" y="2573"/>
                  </a:lnTo>
                  <a:cubicBezTo>
                    <a:pt x="1572" y="2573"/>
                    <a:pt x="1584" y="2573"/>
                    <a:pt x="1608" y="2561"/>
                  </a:cubicBezTo>
                  <a:lnTo>
                    <a:pt x="1619" y="2561"/>
                  </a:lnTo>
                  <a:cubicBezTo>
                    <a:pt x="1631" y="2561"/>
                    <a:pt x="1643" y="2537"/>
                    <a:pt x="1679" y="2537"/>
                  </a:cubicBezTo>
                  <a:cubicBezTo>
                    <a:pt x="1691" y="2537"/>
                    <a:pt x="1703" y="2525"/>
                    <a:pt x="1738" y="2525"/>
                  </a:cubicBezTo>
                  <a:lnTo>
                    <a:pt x="1750" y="2525"/>
                  </a:lnTo>
                  <a:cubicBezTo>
                    <a:pt x="1762" y="2525"/>
                    <a:pt x="1786" y="2513"/>
                    <a:pt x="1798" y="2513"/>
                  </a:cubicBezTo>
                  <a:lnTo>
                    <a:pt x="1810" y="2513"/>
                  </a:lnTo>
                  <a:cubicBezTo>
                    <a:pt x="1822" y="2513"/>
                    <a:pt x="1846" y="2489"/>
                    <a:pt x="1858" y="2477"/>
                  </a:cubicBezTo>
                  <a:cubicBezTo>
                    <a:pt x="1869" y="2465"/>
                    <a:pt x="1881" y="2465"/>
                    <a:pt x="1905" y="2454"/>
                  </a:cubicBezTo>
                  <a:lnTo>
                    <a:pt x="1917" y="2430"/>
                  </a:lnTo>
                  <a:cubicBezTo>
                    <a:pt x="1929" y="2430"/>
                    <a:pt x="1941" y="2418"/>
                    <a:pt x="1941" y="2418"/>
                  </a:cubicBezTo>
                  <a:lnTo>
                    <a:pt x="1965" y="2406"/>
                  </a:lnTo>
                  <a:cubicBezTo>
                    <a:pt x="1977" y="2394"/>
                    <a:pt x="1989" y="2394"/>
                    <a:pt x="2000" y="2370"/>
                  </a:cubicBezTo>
                  <a:cubicBezTo>
                    <a:pt x="2381" y="2120"/>
                    <a:pt x="2584" y="1715"/>
                    <a:pt x="2584" y="1275"/>
                  </a:cubicBezTo>
                  <a:cubicBezTo>
                    <a:pt x="2643" y="596"/>
                    <a:pt x="2048" y="1"/>
                    <a:pt x="132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51" name="Google Shape;6051;p51"/>
          <p:cNvGrpSpPr/>
          <p:nvPr/>
        </p:nvGrpSpPr>
        <p:grpSpPr>
          <a:xfrm>
            <a:off x="5085982" y="1507581"/>
            <a:ext cx="352840" cy="354717"/>
            <a:chOff x="3095745" y="3805393"/>
            <a:chExt cx="352840" cy="354717"/>
          </a:xfrm>
        </p:grpSpPr>
        <p:sp>
          <p:nvSpPr>
            <p:cNvPr id="6052" name="Google Shape;6052;p51"/>
            <p:cNvSpPr/>
            <p:nvPr/>
          </p:nvSpPr>
          <p:spPr>
            <a:xfrm>
              <a:off x="3095745" y="3805393"/>
              <a:ext cx="272093" cy="271711"/>
            </a:xfrm>
            <a:custGeom>
              <a:avLst/>
              <a:gdLst/>
              <a:ahLst/>
              <a:cxnLst/>
              <a:rect l="l" t="t" r="r" b="b"/>
              <a:pathLst>
                <a:path w="8549" h="8537" extrusionOk="0">
                  <a:moveTo>
                    <a:pt x="4025" y="0"/>
                  </a:moveTo>
                  <a:cubicBezTo>
                    <a:pt x="3763" y="0"/>
                    <a:pt x="3525" y="179"/>
                    <a:pt x="3489" y="441"/>
                  </a:cubicBezTo>
                  <a:lnTo>
                    <a:pt x="3322" y="1262"/>
                  </a:lnTo>
                  <a:cubicBezTo>
                    <a:pt x="3155" y="1322"/>
                    <a:pt x="2977" y="1381"/>
                    <a:pt x="2834" y="1465"/>
                  </a:cubicBezTo>
                  <a:lnTo>
                    <a:pt x="2132" y="1012"/>
                  </a:lnTo>
                  <a:cubicBezTo>
                    <a:pt x="2036" y="947"/>
                    <a:pt x="1929" y="915"/>
                    <a:pt x="1825" y="915"/>
                  </a:cubicBezTo>
                  <a:cubicBezTo>
                    <a:pt x="1683" y="915"/>
                    <a:pt x="1544" y="974"/>
                    <a:pt x="1441" y="1084"/>
                  </a:cubicBezTo>
                  <a:lnTo>
                    <a:pt x="1084" y="1441"/>
                  </a:lnTo>
                  <a:cubicBezTo>
                    <a:pt x="905" y="1619"/>
                    <a:pt x="881" y="1917"/>
                    <a:pt x="1012" y="2119"/>
                  </a:cubicBezTo>
                  <a:lnTo>
                    <a:pt x="1477" y="2822"/>
                  </a:lnTo>
                  <a:cubicBezTo>
                    <a:pt x="1381" y="2989"/>
                    <a:pt x="1322" y="3155"/>
                    <a:pt x="1262" y="3310"/>
                  </a:cubicBezTo>
                  <a:lnTo>
                    <a:pt x="453" y="3477"/>
                  </a:lnTo>
                  <a:cubicBezTo>
                    <a:pt x="191" y="3524"/>
                    <a:pt x="0" y="3763"/>
                    <a:pt x="0" y="4013"/>
                  </a:cubicBezTo>
                  <a:lnTo>
                    <a:pt x="0" y="4525"/>
                  </a:lnTo>
                  <a:cubicBezTo>
                    <a:pt x="0" y="4775"/>
                    <a:pt x="179" y="5013"/>
                    <a:pt x="453" y="5060"/>
                  </a:cubicBezTo>
                  <a:lnTo>
                    <a:pt x="1262" y="5215"/>
                  </a:lnTo>
                  <a:cubicBezTo>
                    <a:pt x="1322" y="5382"/>
                    <a:pt x="1381" y="5560"/>
                    <a:pt x="1477" y="5715"/>
                  </a:cubicBezTo>
                  <a:lnTo>
                    <a:pt x="1012" y="6406"/>
                  </a:lnTo>
                  <a:cubicBezTo>
                    <a:pt x="869" y="6632"/>
                    <a:pt x="893" y="6918"/>
                    <a:pt x="1084" y="7096"/>
                  </a:cubicBezTo>
                  <a:lnTo>
                    <a:pt x="1441" y="7453"/>
                  </a:lnTo>
                  <a:cubicBezTo>
                    <a:pt x="1544" y="7557"/>
                    <a:pt x="1687" y="7608"/>
                    <a:pt x="1830" y="7608"/>
                  </a:cubicBezTo>
                  <a:cubicBezTo>
                    <a:pt x="1935" y="7608"/>
                    <a:pt x="2041" y="7580"/>
                    <a:pt x="2132" y="7525"/>
                  </a:cubicBezTo>
                  <a:lnTo>
                    <a:pt x="2834" y="7061"/>
                  </a:lnTo>
                  <a:cubicBezTo>
                    <a:pt x="2989" y="7156"/>
                    <a:pt x="3155" y="7215"/>
                    <a:pt x="3322" y="7275"/>
                  </a:cubicBezTo>
                  <a:lnTo>
                    <a:pt x="3489" y="8096"/>
                  </a:lnTo>
                  <a:cubicBezTo>
                    <a:pt x="3525" y="8346"/>
                    <a:pt x="3763" y="8537"/>
                    <a:pt x="4025" y="8537"/>
                  </a:cubicBezTo>
                  <a:lnTo>
                    <a:pt x="4525" y="8537"/>
                  </a:lnTo>
                  <a:cubicBezTo>
                    <a:pt x="4775" y="8537"/>
                    <a:pt x="5013" y="8358"/>
                    <a:pt x="5060" y="8096"/>
                  </a:cubicBezTo>
                  <a:lnTo>
                    <a:pt x="5227" y="7275"/>
                  </a:lnTo>
                  <a:cubicBezTo>
                    <a:pt x="5358" y="7227"/>
                    <a:pt x="5489" y="7180"/>
                    <a:pt x="5632" y="7120"/>
                  </a:cubicBezTo>
                  <a:cubicBezTo>
                    <a:pt x="5692" y="7084"/>
                    <a:pt x="5727" y="6977"/>
                    <a:pt x="5692" y="6894"/>
                  </a:cubicBezTo>
                  <a:cubicBezTo>
                    <a:pt x="5655" y="6821"/>
                    <a:pt x="5584" y="6790"/>
                    <a:pt x="5515" y="6790"/>
                  </a:cubicBezTo>
                  <a:cubicBezTo>
                    <a:pt x="5494" y="6790"/>
                    <a:pt x="5473" y="6793"/>
                    <a:pt x="5453" y="6799"/>
                  </a:cubicBezTo>
                  <a:cubicBezTo>
                    <a:pt x="5299" y="6870"/>
                    <a:pt x="5156" y="6918"/>
                    <a:pt x="5001" y="6965"/>
                  </a:cubicBezTo>
                  <a:cubicBezTo>
                    <a:pt x="4941" y="6977"/>
                    <a:pt x="4882" y="7037"/>
                    <a:pt x="4882" y="7096"/>
                  </a:cubicBezTo>
                  <a:lnTo>
                    <a:pt x="4703" y="8025"/>
                  </a:lnTo>
                  <a:cubicBezTo>
                    <a:pt x="4691" y="8108"/>
                    <a:pt x="4596" y="8180"/>
                    <a:pt x="4513" y="8180"/>
                  </a:cubicBezTo>
                  <a:lnTo>
                    <a:pt x="4001" y="8180"/>
                  </a:lnTo>
                  <a:cubicBezTo>
                    <a:pt x="3917" y="8180"/>
                    <a:pt x="3822" y="8120"/>
                    <a:pt x="3810" y="8025"/>
                  </a:cubicBezTo>
                  <a:lnTo>
                    <a:pt x="3632" y="7096"/>
                  </a:lnTo>
                  <a:cubicBezTo>
                    <a:pt x="3620" y="7037"/>
                    <a:pt x="3572" y="6977"/>
                    <a:pt x="3513" y="6965"/>
                  </a:cubicBezTo>
                  <a:cubicBezTo>
                    <a:pt x="3310" y="6906"/>
                    <a:pt x="3096" y="6811"/>
                    <a:pt x="2905" y="6703"/>
                  </a:cubicBezTo>
                  <a:cubicBezTo>
                    <a:pt x="2876" y="6691"/>
                    <a:pt x="2843" y="6686"/>
                    <a:pt x="2812" y="6686"/>
                  </a:cubicBezTo>
                  <a:cubicBezTo>
                    <a:pt x="2780" y="6686"/>
                    <a:pt x="2751" y="6691"/>
                    <a:pt x="2727" y="6703"/>
                  </a:cubicBezTo>
                  <a:lnTo>
                    <a:pt x="1941" y="7227"/>
                  </a:lnTo>
                  <a:cubicBezTo>
                    <a:pt x="1904" y="7249"/>
                    <a:pt x="1864" y="7260"/>
                    <a:pt x="1824" y="7260"/>
                  </a:cubicBezTo>
                  <a:cubicBezTo>
                    <a:pt x="1774" y="7260"/>
                    <a:pt x="1725" y="7243"/>
                    <a:pt x="1679" y="7203"/>
                  </a:cubicBezTo>
                  <a:lnTo>
                    <a:pt x="1322" y="6846"/>
                  </a:lnTo>
                  <a:cubicBezTo>
                    <a:pt x="1262" y="6787"/>
                    <a:pt x="1250" y="6680"/>
                    <a:pt x="1298" y="6584"/>
                  </a:cubicBezTo>
                  <a:lnTo>
                    <a:pt x="1822" y="5799"/>
                  </a:lnTo>
                  <a:cubicBezTo>
                    <a:pt x="1846" y="5739"/>
                    <a:pt x="1858" y="5679"/>
                    <a:pt x="1822" y="5620"/>
                  </a:cubicBezTo>
                  <a:cubicBezTo>
                    <a:pt x="1715" y="5429"/>
                    <a:pt x="1620" y="5215"/>
                    <a:pt x="1560" y="5013"/>
                  </a:cubicBezTo>
                  <a:cubicBezTo>
                    <a:pt x="1548" y="4953"/>
                    <a:pt x="1489" y="4894"/>
                    <a:pt x="1429" y="4894"/>
                  </a:cubicBezTo>
                  <a:lnTo>
                    <a:pt x="512" y="4715"/>
                  </a:lnTo>
                  <a:cubicBezTo>
                    <a:pt x="417" y="4703"/>
                    <a:pt x="346" y="4608"/>
                    <a:pt x="346" y="4525"/>
                  </a:cubicBezTo>
                  <a:lnTo>
                    <a:pt x="346" y="4013"/>
                  </a:lnTo>
                  <a:cubicBezTo>
                    <a:pt x="346" y="3929"/>
                    <a:pt x="405" y="3834"/>
                    <a:pt x="512" y="3822"/>
                  </a:cubicBezTo>
                  <a:lnTo>
                    <a:pt x="1429" y="3643"/>
                  </a:lnTo>
                  <a:cubicBezTo>
                    <a:pt x="1489" y="3632"/>
                    <a:pt x="1548" y="3584"/>
                    <a:pt x="1560" y="3524"/>
                  </a:cubicBezTo>
                  <a:cubicBezTo>
                    <a:pt x="1620" y="3322"/>
                    <a:pt x="1715" y="3108"/>
                    <a:pt x="1822" y="2917"/>
                  </a:cubicBezTo>
                  <a:cubicBezTo>
                    <a:pt x="1846" y="2858"/>
                    <a:pt x="1846" y="2786"/>
                    <a:pt x="1822" y="2739"/>
                  </a:cubicBezTo>
                  <a:lnTo>
                    <a:pt x="1298" y="1941"/>
                  </a:lnTo>
                  <a:cubicBezTo>
                    <a:pt x="1250" y="1869"/>
                    <a:pt x="1250" y="1762"/>
                    <a:pt x="1322" y="1691"/>
                  </a:cubicBezTo>
                  <a:lnTo>
                    <a:pt x="1679" y="1334"/>
                  </a:lnTo>
                  <a:cubicBezTo>
                    <a:pt x="1714" y="1299"/>
                    <a:pt x="1765" y="1280"/>
                    <a:pt x="1820" y="1280"/>
                  </a:cubicBezTo>
                  <a:cubicBezTo>
                    <a:pt x="1859" y="1280"/>
                    <a:pt x="1901" y="1290"/>
                    <a:pt x="1941" y="1310"/>
                  </a:cubicBezTo>
                  <a:lnTo>
                    <a:pt x="2727" y="1822"/>
                  </a:lnTo>
                  <a:cubicBezTo>
                    <a:pt x="2759" y="1841"/>
                    <a:pt x="2791" y="1853"/>
                    <a:pt x="2822" y="1853"/>
                  </a:cubicBezTo>
                  <a:cubicBezTo>
                    <a:pt x="2850" y="1853"/>
                    <a:pt x="2878" y="1844"/>
                    <a:pt x="2905" y="1822"/>
                  </a:cubicBezTo>
                  <a:cubicBezTo>
                    <a:pt x="3096" y="1727"/>
                    <a:pt x="3310" y="1631"/>
                    <a:pt x="3513" y="1572"/>
                  </a:cubicBezTo>
                  <a:cubicBezTo>
                    <a:pt x="3572" y="1560"/>
                    <a:pt x="3632" y="1500"/>
                    <a:pt x="3632" y="1441"/>
                  </a:cubicBezTo>
                  <a:lnTo>
                    <a:pt x="3810" y="512"/>
                  </a:lnTo>
                  <a:cubicBezTo>
                    <a:pt x="3822" y="429"/>
                    <a:pt x="3917" y="357"/>
                    <a:pt x="4001" y="357"/>
                  </a:cubicBezTo>
                  <a:lnTo>
                    <a:pt x="4513" y="357"/>
                  </a:lnTo>
                  <a:cubicBezTo>
                    <a:pt x="4596" y="357"/>
                    <a:pt x="4691" y="417"/>
                    <a:pt x="4703" y="512"/>
                  </a:cubicBezTo>
                  <a:lnTo>
                    <a:pt x="4882" y="1441"/>
                  </a:lnTo>
                  <a:cubicBezTo>
                    <a:pt x="4894" y="1500"/>
                    <a:pt x="4941" y="1560"/>
                    <a:pt x="5001" y="1572"/>
                  </a:cubicBezTo>
                  <a:cubicBezTo>
                    <a:pt x="5215" y="1631"/>
                    <a:pt x="5418" y="1727"/>
                    <a:pt x="5608" y="1822"/>
                  </a:cubicBezTo>
                  <a:cubicBezTo>
                    <a:pt x="5638" y="1840"/>
                    <a:pt x="5674" y="1849"/>
                    <a:pt x="5706" y="1849"/>
                  </a:cubicBezTo>
                  <a:cubicBezTo>
                    <a:pt x="5739" y="1849"/>
                    <a:pt x="5769" y="1840"/>
                    <a:pt x="5787" y="1822"/>
                  </a:cubicBezTo>
                  <a:lnTo>
                    <a:pt x="6584" y="1310"/>
                  </a:lnTo>
                  <a:cubicBezTo>
                    <a:pt x="6617" y="1288"/>
                    <a:pt x="6656" y="1277"/>
                    <a:pt x="6696" y="1277"/>
                  </a:cubicBezTo>
                  <a:cubicBezTo>
                    <a:pt x="6745" y="1277"/>
                    <a:pt x="6795" y="1294"/>
                    <a:pt x="6835" y="1334"/>
                  </a:cubicBezTo>
                  <a:lnTo>
                    <a:pt x="7192" y="1691"/>
                  </a:lnTo>
                  <a:cubicBezTo>
                    <a:pt x="7251" y="1750"/>
                    <a:pt x="7263" y="1858"/>
                    <a:pt x="7216" y="1941"/>
                  </a:cubicBezTo>
                  <a:lnTo>
                    <a:pt x="6704" y="2739"/>
                  </a:lnTo>
                  <a:cubicBezTo>
                    <a:pt x="6668" y="2798"/>
                    <a:pt x="6656" y="2858"/>
                    <a:pt x="6704" y="2917"/>
                  </a:cubicBezTo>
                  <a:cubicBezTo>
                    <a:pt x="6799" y="3108"/>
                    <a:pt x="6894" y="3322"/>
                    <a:pt x="6954" y="3524"/>
                  </a:cubicBezTo>
                  <a:cubicBezTo>
                    <a:pt x="6965" y="3584"/>
                    <a:pt x="7025" y="3643"/>
                    <a:pt x="7085" y="3643"/>
                  </a:cubicBezTo>
                  <a:lnTo>
                    <a:pt x="8013" y="3822"/>
                  </a:lnTo>
                  <a:cubicBezTo>
                    <a:pt x="8097" y="3834"/>
                    <a:pt x="8168" y="3929"/>
                    <a:pt x="8168" y="4013"/>
                  </a:cubicBezTo>
                  <a:lnTo>
                    <a:pt x="8168" y="4525"/>
                  </a:lnTo>
                  <a:cubicBezTo>
                    <a:pt x="8168" y="4608"/>
                    <a:pt x="8108" y="4703"/>
                    <a:pt x="8013" y="4715"/>
                  </a:cubicBezTo>
                  <a:lnTo>
                    <a:pt x="7085" y="4894"/>
                  </a:lnTo>
                  <a:cubicBezTo>
                    <a:pt x="7025" y="4906"/>
                    <a:pt x="6965" y="4953"/>
                    <a:pt x="6954" y="5013"/>
                  </a:cubicBezTo>
                  <a:cubicBezTo>
                    <a:pt x="6906" y="5156"/>
                    <a:pt x="6846" y="5322"/>
                    <a:pt x="6787" y="5477"/>
                  </a:cubicBezTo>
                  <a:cubicBezTo>
                    <a:pt x="6739" y="5560"/>
                    <a:pt x="6787" y="5668"/>
                    <a:pt x="6882" y="5715"/>
                  </a:cubicBezTo>
                  <a:cubicBezTo>
                    <a:pt x="6903" y="5724"/>
                    <a:pt x="6926" y="5729"/>
                    <a:pt x="6949" y="5729"/>
                  </a:cubicBezTo>
                  <a:cubicBezTo>
                    <a:pt x="7016" y="5729"/>
                    <a:pt x="7085" y="5691"/>
                    <a:pt x="7120" y="5620"/>
                  </a:cubicBezTo>
                  <a:cubicBezTo>
                    <a:pt x="7180" y="5489"/>
                    <a:pt x="7239" y="5358"/>
                    <a:pt x="7275" y="5215"/>
                  </a:cubicBezTo>
                  <a:lnTo>
                    <a:pt x="8097" y="5060"/>
                  </a:lnTo>
                  <a:cubicBezTo>
                    <a:pt x="8347" y="5013"/>
                    <a:pt x="8549" y="4775"/>
                    <a:pt x="8549" y="4525"/>
                  </a:cubicBezTo>
                  <a:lnTo>
                    <a:pt x="8549" y="4013"/>
                  </a:lnTo>
                  <a:cubicBezTo>
                    <a:pt x="8549" y="3763"/>
                    <a:pt x="8370" y="3524"/>
                    <a:pt x="8097" y="3477"/>
                  </a:cubicBezTo>
                  <a:lnTo>
                    <a:pt x="7275" y="3310"/>
                  </a:lnTo>
                  <a:cubicBezTo>
                    <a:pt x="7216" y="3155"/>
                    <a:pt x="7156" y="2977"/>
                    <a:pt x="7073" y="2822"/>
                  </a:cubicBezTo>
                  <a:lnTo>
                    <a:pt x="7537" y="2119"/>
                  </a:lnTo>
                  <a:cubicBezTo>
                    <a:pt x="7680" y="1905"/>
                    <a:pt x="7656" y="1619"/>
                    <a:pt x="7454" y="1441"/>
                  </a:cubicBezTo>
                  <a:lnTo>
                    <a:pt x="7096" y="1084"/>
                  </a:lnTo>
                  <a:cubicBezTo>
                    <a:pt x="6992" y="980"/>
                    <a:pt x="6848" y="924"/>
                    <a:pt x="6705" y="924"/>
                  </a:cubicBezTo>
                  <a:cubicBezTo>
                    <a:pt x="6603" y="924"/>
                    <a:pt x="6502" y="953"/>
                    <a:pt x="6418" y="1012"/>
                  </a:cubicBezTo>
                  <a:lnTo>
                    <a:pt x="5715" y="1465"/>
                  </a:lnTo>
                  <a:cubicBezTo>
                    <a:pt x="5549" y="1381"/>
                    <a:pt x="5394" y="1322"/>
                    <a:pt x="5227" y="1262"/>
                  </a:cubicBezTo>
                  <a:lnTo>
                    <a:pt x="5060" y="441"/>
                  </a:lnTo>
                  <a:cubicBezTo>
                    <a:pt x="5013" y="191"/>
                    <a:pt x="4775" y="0"/>
                    <a:pt x="45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3" name="Google Shape;6053;p51"/>
            <p:cNvSpPr/>
            <p:nvPr/>
          </p:nvSpPr>
          <p:spPr>
            <a:xfrm>
              <a:off x="3184798" y="3878883"/>
              <a:ext cx="109550" cy="94018"/>
            </a:xfrm>
            <a:custGeom>
              <a:avLst/>
              <a:gdLst/>
              <a:ahLst/>
              <a:cxnLst/>
              <a:rect l="l" t="t" r="r" b="b"/>
              <a:pathLst>
                <a:path w="3442" h="2954" extrusionOk="0">
                  <a:moveTo>
                    <a:pt x="1465" y="1"/>
                  </a:moveTo>
                  <a:cubicBezTo>
                    <a:pt x="941" y="1"/>
                    <a:pt x="453" y="191"/>
                    <a:pt x="72" y="561"/>
                  </a:cubicBezTo>
                  <a:cubicBezTo>
                    <a:pt x="0" y="632"/>
                    <a:pt x="0" y="739"/>
                    <a:pt x="72" y="811"/>
                  </a:cubicBezTo>
                  <a:cubicBezTo>
                    <a:pt x="113" y="852"/>
                    <a:pt x="158" y="873"/>
                    <a:pt x="203" y="873"/>
                  </a:cubicBezTo>
                  <a:cubicBezTo>
                    <a:pt x="247" y="873"/>
                    <a:pt x="292" y="852"/>
                    <a:pt x="334" y="811"/>
                  </a:cubicBezTo>
                  <a:cubicBezTo>
                    <a:pt x="631" y="513"/>
                    <a:pt x="1024" y="358"/>
                    <a:pt x="1465" y="358"/>
                  </a:cubicBezTo>
                  <a:cubicBezTo>
                    <a:pt x="2358" y="358"/>
                    <a:pt x="3084" y="1084"/>
                    <a:pt x="3084" y="1977"/>
                  </a:cubicBezTo>
                  <a:cubicBezTo>
                    <a:pt x="3084" y="2227"/>
                    <a:pt x="3024" y="2477"/>
                    <a:pt x="2905" y="2716"/>
                  </a:cubicBezTo>
                  <a:cubicBezTo>
                    <a:pt x="2846" y="2799"/>
                    <a:pt x="2894" y="2894"/>
                    <a:pt x="2977" y="2942"/>
                  </a:cubicBezTo>
                  <a:cubicBezTo>
                    <a:pt x="3013" y="2954"/>
                    <a:pt x="3036" y="2954"/>
                    <a:pt x="3048" y="2954"/>
                  </a:cubicBezTo>
                  <a:cubicBezTo>
                    <a:pt x="3108" y="2954"/>
                    <a:pt x="3167" y="2930"/>
                    <a:pt x="3215" y="2870"/>
                  </a:cubicBezTo>
                  <a:cubicBezTo>
                    <a:pt x="3370" y="2585"/>
                    <a:pt x="3441" y="2287"/>
                    <a:pt x="3441" y="1977"/>
                  </a:cubicBezTo>
                  <a:cubicBezTo>
                    <a:pt x="3441" y="894"/>
                    <a:pt x="2560" y="1"/>
                    <a:pt x="146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4" name="Google Shape;6054;p51"/>
            <p:cNvSpPr/>
            <p:nvPr/>
          </p:nvSpPr>
          <p:spPr>
            <a:xfrm>
              <a:off x="3168120" y="3917331"/>
              <a:ext cx="102707" cy="87016"/>
            </a:xfrm>
            <a:custGeom>
              <a:avLst/>
              <a:gdLst/>
              <a:ahLst/>
              <a:cxnLst/>
              <a:rect l="l" t="t" r="r" b="b"/>
              <a:pathLst>
                <a:path w="3227" h="2734" extrusionOk="0">
                  <a:moveTo>
                    <a:pt x="277" y="0"/>
                  </a:moveTo>
                  <a:cubicBezTo>
                    <a:pt x="203" y="0"/>
                    <a:pt x="136" y="38"/>
                    <a:pt x="108" y="115"/>
                  </a:cubicBezTo>
                  <a:cubicBezTo>
                    <a:pt x="36" y="317"/>
                    <a:pt x="0" y="531"/>
                    <a:pt x="0" y="758"/>
                  </a:cubicBezTo>
                  <a:cubicBezTo>
                    <a:pt x="0" y="1841"/>
                    <a:pt x="881" y="2734"/>
                    <a:pt x="1977" y="2734"/>
                  </a:cubicBezTo>
                  <a:cubicBezTo>
                    <a:pt x="2394" y="2734"/>
                    <a:pt x="2798" y="2603"/>
                    <a:pt x="3144" y="2365"/>
                  </a:cubicBezTo>
                  <a:cubicBezTo>
                    <a:pt x="3215" y="2305"/>
                    <a:pt x="3227" y="2198"/>
                    <a:pt x="3191" y="2127"/>
                  </a:cubicBezTo>
                  <a:cubicBezTo>
                    <a:pt x="3162" y="2075"/>
                    <a:pt x="3106" y="2051"/>
                    <a:pt x="3050" y="2051"/>
                  </a:cubicBezTo>
                  <a:cubicBezTo>
                    <a:pt x="3015" y="2051"/>
                    <a:pt x="2981" y="2061"/>
                    <a:pt x="2953" y="2079"/>
                  </a:cubicBezTo>
                  <a:cubicBezTo>
                    <a:pt x="2667" y="2282"/>
                    <a:pt x="2334" y="2389"/>
                    <a:pt x="2001" y="2389"/>
                  </a:cubicBezTo>
                  <a:cubicBezTo>
                    <a:pt x="1108" y="2389"/>
                    <a:pt x="370" y="1662"/>
                    <a:pt x="370" y="769"/>
                  </a:cubicBezTo>
                  <a:cubicBezTo>
                    <a:pt x="370" y="591"/>
                    <a:pt x="405" y="412"/>
                    <a:pt x="465" y="246"/>
                  </a:cubicBezTo>
                  <a:cubicBezTo>
                    <a:pt x="465" y="138"/>
                    <a:pt x="417" y="43"/>
                    <a:pt x="334" y="7"/>
                  </a:cubicBezTo>
                  <a:cubicBezTo>
                    <a:pt x="315" y="3"/>
                    <a:pt x="296" y="0"/>
                    <a:pt x="27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5" name="Google Shape;6055;p51"/>
            <p:cNvSpPr/>
            <p:nvPr/>
          </p:nvSpPr>
          <p:spPr>
            <a:xfrm>
              <a:off x="3264749" y="3976275"/>
              <a:ext cx="183836" cy="183836"/>
            </a:xfrm>
            <a:custGeom>
              <a:avLst/>
              <a:gdLst/>
              <a:ahLst/>
              <a:cxnLst/>
              <a:rect l="l" t="t" r="r" b="b"/>
              <a:pathLst>
                <a:path w="5776" h="5776" extrusionOk="0">
                  <a:moveTo>
                    <a:pt x="2739" y="1"/>
                  </a:moveTo>
                  <a:cubicBezTo>
                    <a:pt x="2548" y="1"/>
                    <a:pt x="2370" y="156"/>
                    <a:pt x="2322" y="346"/>
                  </a:cubicBezTo>
                  <a:lnTo>
                    <a:pt x="2215" y="846"/>
                  </a:lnTo>
                  <a:cubicBezTo>
                    <a:pt x="2132" y="882"/>
                    <a:pt x="2036" y="930"/>
                    <a:pt x="1953" y="953"/>
                  </a:cubicBezTo>
                  <a:lnTo>
                    <a:pt x="1525" y="668"/>
                  </a:lnTo>
                  <a:cubicBezTo>
                    <a:pt x="1454" y="627"/>
                    <a:pt x="1372" y="606"/>
                    <a:pt x="1291" y="606"/>
                  </a:cubicBezTo>
                  <a:cubicBezTo>
                    <a:pt x="1181" y="606"/>
                    <a:pt x="1071" y="645"/>
                    <a:pt x="989" y="727"/>
                  </a:cubicBezTo>
                  <a:lnTo>
                    <a:pt x="751" y="965"/>
                  </a:lnTo>
                  <a:cubicBezTo>
                    <a:pt x="620" y="1108"/>
                    <a:pt x="584" y="1322"/>
                    <a:pt x="691" y="1501"/>
                  </a:cubicBezTo>
                  <a:lnTo>
                    <a:pt x="977" y="1942"/>
                  </a:lnTo>
                  <a:cubicBezTo>
                    <a:pt x="917" y="2061"/>
                    <a:pt x="870" y="2180"/>
                    <a:pt x="822" y="2311"/>
                  </a:cubicBezTo>
                  <a:cubicBezTo>
                    <a:pt x="786" y="2394"/>
                    <a:pt x="858" y="2501"/>
                    <a:pt x="941" y="2537"/>
                  </a:cubicBezTo>
                  <a:cubicBezTo>
                    <a:pt x="954" y="2541"/>
                    <a:pt x="967" y="2542"/>
                    <a:pt x="980" y="2542"/>
                  </a:cubicBezTo>
                  <a:cubicBezTo>
                    <a:pt x="1055" y="2542"/>
                    <a:pt x="1137" y="2489"/>
                    <a:pt x="1167" y="2418"/>
                  </a:cubicBezTo>
                  <a:cubicBezTo>
                    <a:pt x="1203" y="2275"/>
                    <a:pt x="1251" y="2144"/>
                    <a:pt x="1322" y="2025"/>
                  </a:cubicBezTo>
                  <a:cubicBezTo>
                    <a:pt x="1358" y="1965"/>
                    <a:pt x="1358" y="1894"/>
                    <a:pt x="1322" y="1846"/>
                  </a:cubicBezTo>
                  <a:lnTo>
                    <a:pt x="989" y="1322"/>
                  </a:lnTo>
                  <a:cubicBezTo>
                    <a:pt x="977" y="1299"/>
                    <a:pt x="977" y="1263"/>
                    <a:pt x="1001" y="1239"/>
                  </a:cubicBezTo>
                  <a:lnTo>
                    <a:pt x="1239" y="1001"/>
                  </a:lnTo>
                  <a:cubicBezTo>
                    <a:pt x="1258" y="981"/>
                    <a:pt x="1274" y="973"/>
                    <a:pt x="1291" y="973"/>
                  </a:cubicBezTo>
                  <a:cubicBezTo>
                    <a:pt x="1304" y="973"/>
                    <a:pt x="1318" y="978"/>
                    <a:pt x="1334" y="989"/>
                  </a:cubicBezTo>
                  <a:lnTo>
                    <a:pt x="1846" y="1322"/>
                  </a:lnTo>
                  <a:cubicBezTo>
                    <a:pt x="1878" y="1342"/>
                    <a:pt x="1910" y="1354"/>
                    <a:pt x="1942" y="1354"/>
                  </a:cubicBezTo>
                  <a:cubicBezTo>
                    <a:pt x="1969" y="1354"/>
                    <a:pt x="1997" y="1345"/>
                    <a:pt x="2025" y="1322"/>
                  </a:cubicBezTo>
                  <a:cubicBezTo>
                    <a:pt x="2144" y="1251"/>
                    <a:pt x="2287" y="1203"/>
                    <a:pt x="2417" y="1156"/>
                  </a:cubicBezTo>
                  <a:cubicBezTo>
                    <a:pt x="2477" y="1144"/>
                    <a:pt x="2537" y="1084"/>
                    <a:pt x="2537" y="1025"/>
                  </a:cubicBezTo>
                  <a:lnTo>
                    <a:pt x="2656" y="418"/>
                  </a:lnTo>
                  <a:cubicBezTo>
                    <a:pt x="2656" y="382"/>
                    <a:pt x="2679" y="358"/>
                    <a:pt x="2727" y="358"/>
                  </a:cubicBezTo>
                  <a:lnTo>
                    <a:pt x="3060" y="358"/>
                  </a:lnTo>
                  <a:cubicBezTo>
                    <a:pt x="3084" y="358"/>
                    <a:pt x="3120" y="394"/>
                    <a:pt x="3132" y="418"/>
                  </a:cubicBezTo>
                  <a:lnTo>
                    <a:pt x="3251" y="1025"/>
                  </a:lnTo>
                  <a:cubicBezTo>
                    <a:pt x="3263" y="1084"/>
                    <a:pt x="3310" y="1144"/>
                    <a:pt x="3370" y="1156"/>
                  </a:cubicBezTo>
                  <a:cubicBezTo>
                    <a:pt x="3501" y="1203"/>
                    <a:pt x="3632" y="1251"/>
                    <a:pt x="3751" y="1322"/>
                  </a:cubicBezTo>
                  <a:cubicBezTo>
                    <a:pt x="3781" y="1340"/>
                    <a:pt x="3816" y="1349"/>
                    <a:pt x="3849" y="1349"/>
                  </a:cubicBezTo>
                  <a:cubicBezTo>
                    <a:pt x="3882" y="1349"/>
                    <a:pt x="3912" y="1340"/>
                    <a:pt x="3930" y="1322"/>
                  </a:cubicBezTo>
                  <a:lnTo>
                    <a:pt x="4453" y="989"/>
                  </a:lnTo>
                  <a:cubicBezTo>
                    <a:pt x="4469" y="978"/>
                    <a:pt x="4483" y="973"/>
                    <a:pt x="4497" y="973"/>
                  </a:cubicBezTo>
                  <a:cubicBezTo>
                    <a:pt x="4513" y="973"/>
                    <a:pt x="4529" y="981"/>
                    <a:pt x="4549" y="1001"/>
                  </a:cubicBezTo>
                  <a:lnTo>
                    <a:pt x="4787" y="1239"/>
                  </a:lnTo>
                  <a:cubicBezTo>
                    <a:pt x="4811" y="1263"/>
                    <a:pt x="4811" y="1299"/>
                    <a:pt x="4799" y="1322"/>
                  </a:cubicBezTo>
                  <a:lnTo>
                    <a:pt x="4453" y="1846"/>
                  </a:lnTo>
                  <a:cubicBezTo>
                    <a:pt x="4430" y="1906"/>
                    <a:pt x="4406" y="1965"/>
                    <a:pt x="4453" y="2025"/>
                  </a:cubicBezTo>
                  <a:cubicBezTo>
                    <a:pt x="4525" y="2144"/>
                    <a:pt x="4573" y="2275"/>
                    <a:pt x="4620" y="2418"/>
                  </a:cubicBezTo>
                  <a:cubicBezTo>
                    <a:pt x="4632" y="2477"/>
                    <a:pt x="4692" y="2537"/>
                    <a:pt x="4751" y="2537"/>
                  </a:cubicBezTo>
                  <a:lnTo>
                    <a:pt x="5358" y="2656"/>
                  </a:lnTo>
                  <a:cubicBezTo>
                    <a:pt x="5394" y="2656"/>
                    <a:pt x="5418" y="2680"/>
                    <a:pt x="5418" y="2727"/>
                  </a:cubicBezTo>
                  <a:lnTo>
                    <a:pt x="5418" y="3049"/>
                  </a:lnTo>
                  <a:cubicBezTo>
                    <a:pt x="5418" y="3085"/>
                    <a:pt x="5394" y="3108"/>
                    <a:pt x="5358" y="3132"/>
                  </a:cubicBezTo>
                  <a:lnTo>
                    <a:pt x="4751" y="3251"/>
                  </a:lnTo>
                  <a:cubicBezTo>
                    <a:pt x="4692" y="3263"/>
                    <a:pt x="4632" y="3311"/>
                    <a:pt x="4620" y="3370"/>
                  </a:cubicBezTo>
                  <a:cubicBezTo>
                    <a:pt x="4573" y="3501"/>
                    <a:pt x="4525" y="3632"/>
                    <a:pt x="4453" y="3751"/>
                  </a:cubicBezTo>
                  <a:cubicBezTo>
                    <a:pt x="4430" y="3811"/>
                    <a:pt x="4430" y="3882"/>
                    <a:pt x="4453" y="3930"/>
                  </a:cubicBezTo>
                  <a:lnTo>
                    <a:pt x="4799" y="4454"/>
                  </a:lnTo>
                  <a:cubicBezTo>
                    <a:pt x="4811" y="4478"/>
                    <a:pt x="4811" y="4513"/>
                    <a:pt x="4787" y="4537"/>
                  </a:cubicBezTo>
                  <a:lnTo>
                    <a:pt x="4549" y="4775"/>
                  </a:lnTo>
                  <a:cubicBezTo>
                    <a:pt x="4526" y="4798"/>
                    <a:pt x="4508" y="4806"/>
                    <a:pt x="4489" y="4806"/>
                  </a:cubicBezTo>
                  <a:cubicBezTo>
                    <a:pt x="4478" y="4806"/>
                    <a:pt x="4467" y="4803"/>
                    <a:pt x="4453" y="4799"/>
                  </a:cubicBezTo>
                  <a:lnTo>
                    <a:pt x="3930" y="4454"/>
                  </a:lnTo>
                  <a:cubicBezTo>
                    <a:pt x="3898" y="4435"/>
                    <a:pt x="3866" y="4422"/>
                    <a:pt x="3834" y="4422"/>
                  </a:cubicBezTo>
                  <a:cubicBezTo>
                    <a:pt x="3806" y="4422"/>
                    <a:pt x="3779" y="4432"/>
                    <a:pt x="3751" y="4454"/>
                  </a:cubicBezTo>
                  <a:cubicBezTo>
                    <a:pt x="3632" y="4525"/>
                    <a:pt x="3501" y="4573"/>
                    <a:pt x="3370" y="4621"/>
                  </a:cubicBezTo>
                  <a:cubicBezTo>
                    <a:pt x="3310" y="4632"/>
                    <a:pt x="3251" y="4692"/>
                    <a:pt x="3251" y="4751"/>
                  </a:cubicBezTo>
                  <a:lnTo>
                    <a:pt x="3132" y="5359"/>
                  </a:lnTo>
                  <a:cubicBezTo>
                    <a:pt x="3132" y="5394"/>
                    <a:pt x="3096" y="5418"/>
                    <a:pt x="3060" y="5418"/>
                  </a:cubicBezTo>
                  <a:lnTo>
                    <a:pt x="2727" y="5418"/>
                  </a:lnTo>
                  <a:cubicBezTo>
                    <a:pt x="2703" y="5418"/>
                    <a:pt x="2668" y="5394"/>
                    <a:pt x="2656" y="5359"/>
                  </a:cubicBezTo>
                  <a:lnTo>
                    <a:pt x="2537" y="4751"/>
                  </a:lnTo>
                  <a:cubicBezTo>
                    <a:pt x="2525" y="4692"/>
                    <a:pt x="2477" y="4632"/>
                    <a:pt x="2417" y="4621"/>
                  </a:cubicBezTo>
                  <a:cubicBezTo>
                    <a:pt x="2287" y="4573"/>
                    <a:pt x="2144" y="4525"/>
                    <a:pt x="2025" y="4454"/>
                  </a:cubicBezTo>
                  <a:cubicBezTo>
                    <a:pt x="1995" y="4436"/>
                    <a:pt x="1962" y="4427"/>
                    <a:pt x="1931" y="4427"/>
                  </a:cubicBezTo>
                  <a:cubicBezTo>
                    <a:pt x="1900" y="4427"/>
                    <a:pt x="1870" y="4436"/>
                    <a:pt x="1846" y="4454"/>
                  </a:cubicBezTo>
                  <a:lnTo>
                    <a:pt x="1334" y="4799"/>
                  </a:lnTo>
                  <a:cubicBezTo>
                    <a:pt x="1321" y="4803"/>
                    <a:pt x="1309" y="4806"/>
                    <a:pt x="1298" y="4806"/>
                  </a:cubicBezTo>
                  <a:cubicBezTo>
                    <a:pt x="1279" y="4806"/>
                    <a:pt x="1261" y="4798"/>
                    <a:pt x="1239" y="4775"/>
                  </a:cubicBezTo>
                  <a:lnTo>
                    <a:pt x="1001" y="4537"/>
                  </a:lnTo>
                  <a:cubicBezTo>
                    <a:pt x="977" y="4513"/>
                    <a:pt x="977" y="4478"/>
                    <a:pt x="989" y="4454"/>
                  </a:cubicBezTo>
                  <a:lnTo>
                    <a:pt x="1322" y="3930"/>
                  </a:lnTo>
                  <a:cubicBezTo>
                    <a:pt x="1358" y="3870"/>
                    <a:pt x="1370" y="3811"/>
                    <a:pt x="1322" y="3751"/>
                  </a:cubicBezTo>
                  <a:cubicBezTo>
                    <a:pt x="1251" y="3632"/>
                    <a:pt x="1215" y="3501"/>
                    <a:pt x="1167" y="3370"/>
                  </a:cubicBezTo>
                  <a:cubicBezTo>
                    <a:pt x="1144" y="3311"/>
                    <a:pt x="1084" y="3251"/>
                    <a:pt x="1024" y="3251"/>
                  </a:cubicBezTo>
                  <a:lnTo>
                    <a:pt x="417" y="3132"/>
                  </a:lnTo>
                  <a:cubicBezTo>
                    <a:pt x="393" y="3132"/>
                    <a:pt x="358" y="3097"/>
                    <a:pt x="358" y="3049"/>
                  </a:cubicBezTo>
                  <a:lnTo>
                    <a:pt x="358" y="2727"/>
                  </a:lnTo>
                  <a:cubicBezTo>
                    <a:pt x="358" y="2692"/>
                    <a:pt x="393" y="2668"/>
                    <a:pt x="417" y="2656"/>
                  </a:cubicBezTo>
                  <a:lnTo>
                    <a:pt x="465" y="2632"/>
                  </a:lnTo>
                  <a:cubicBezTo>
                    <a:pt x="548" y="2620"/>
                    <a:pt x="632" y="2525"/>
                    <a:pt x="596" y="2430"/>
                  </a:cubicBezTo>
                  <a:cubicBezTo>
                    <a:pt x="586" y="2352"/>
                    <a:pt x="520" y="2289"/>
                    <a:pt x="444" y="2289"/>
                  </a:cubicBezTo>
                  <a:cubicBezTo>
                    <a:pt x="428" y="2289"/>
                    <a:pt x="410" y="2292"/>
                    <a:pt x="393" y="2299"/>
                  </a:cubicBezTo>
                  <a:lnTo>
                    <a:pt x="346" y="2311"/>
                  </a:lnTo>
                  <a:cubicBezTo>
                    <a:pt x="155" y="2358"/>
                    <a:pt x="1" y="2513"/>
                    <a:pt x="1" y="2727"/>
                  </a:cubicBezTo>
                  <a:lnTo>
                    <a:pt x="1" y="3049"/>
                  </a:lnTo>
                  <a:cubicBezTo>
                    <a:pt x="1" y="3251"/>
                    <a:pt x="155" y="3430"/>
                    <a:pt x="346" y="3466"/>
                  </a:cubicBezTo>
                  <a:lnTo>
                    <a:pt x="846" y="3573"/>
                  </a:lnTo>
                  <a:cubicBezTo>
                    <a:pt x="882" y="3668"/>
                    <a:pt x="929" y="3751"/>
                    <a:pt x="953" y="3847"/>
                  </a:cubicBezTo>
                  <a:lnTo>
                    <a:pt x="679" y="4275"/>
                  </a:lnTo>
                  <a:cubicBezTo>
                    <a:pt x="572" y="4442"/>
                    <a:pt x="584" y="4656"/>
                    <a:pt x="727" y="4811"/>
                  </a:cubicBezTo>
                  <a:lnTo>
                    <a:pt x="977" y="5049"/>
                  </a:lnTo>
                  <a:cubicBezTo>
                    <a:pt x="1055" y="5127"/>
                    <a:pt x="1163" y="5172"/>
                    <a:pt x="1278" y="5172"/>
                  </a:cubicBezTo>
                  <a:cubicBezTo>
                    <a:pt x="1356" y="5172"/>
                    <a:pt x="1436" y="5152"/>
                    <a:pt x="1513" y="5109"/>
                  </a:cubicBezTo>
                  <a:lnTo>
                    <a:pt x="1941" y="4823"/>
                  </a:lnTo>
                  <a:cubicBezTo>
                    <a:pt x="2025" y="4871"/>
                    <a:pt x="2120" y="4894"/>
                    <a:pt x="2203" y="4930"/>
                  </a:cubicBezTo>
                  <a:lnTo>
                    <a:pt x="2310" y="5430"/>
                  </a:lnTo>
                  <a:cubicBezTo>
                    <a:pt x="2358" y="5633"/>
                    <a:pt x="2513" y="5775"/>
                    <a:pt x="2727" y="5775"/>
                  </a:cubicBezTo>
                  <a:lnTo>
                    <a:pt x="3060" y="5775"/>
                  </a:lnTo>
                  <a:cubicBezTo>
                    <a:pt x="3251" y="5775"/>
                    <a:pt x="3430" y="5633"/>
                    <a:pt x="3465" y="5430"/>
                  </a:cubicBezTo>
                  <a:lnTo>
                    <a:pt x="3572" y="4930"/>
                  </a:lnTo>
                  <a:cubicBezTo>
                    <a:pt x="3668" y="4894"/>
                    <a:pt x="3751" y="4859"/>
                    <a:pt x="3846" y="4823"/>
                  </a:cubicBezTo>
                  <a:lnTo>
                    <a:pt x="4275" y="5109"/>
                  </a:lnTo>
                  <a:cubicBezTo>
                    <a:pt x="4344" y="5153"/>
                    <a:pt x="4422" y="5175"/>
                    <a:pt x="4500" y="5175"/>
                  </a:cubicBezTo>
                  <a:cubicBezTo>
                    <a:pt x="4610" y="5175"/>
                    <a:pt x="4720" y="5132"/>
                    <a:pt x="4811" y="5049"/>
                  </a:cubicBezTo>
                  <a:lnTo>
                    <a:pt x="5049" y="4811"/>
                  </a:lnTo>
                  <a:cubicBezTo>
                    <a:pt x="5180" y="4680"/>
                    <a:pt x="5215" y="4454"/>
                    <a:pt x="5108" y="4275"/>
                  </a:cubicBezTo>
                  <a:lnTo>
                    <a:pt x="4823" y="3847"/>
                  </a:lnTo>
                  <a:cubicBezTo>
                    <a:pt x="4870" y="3751"/>
                    <a:pt x="4894" y="3668"/>
                    <a:pt x="4930" y="3573"/>
                  </a:cubicBezTo>
                  <a:lnTo>
                    <a:pt x="5442" y="3466"/>
                  </a:lnTo>
                  <a:cubicBezTo>
                    <a:pt x="5632" y="3430"/>
                    <a:pt x="5775" y="3263"/>
                    <a:pt x="5775" y="3049"/>
                  </a:cubicBezTo>
                  <a:lnTo>
                    <a:pt x="5775" y="2727"/>
                  </a:lnTo>
                  <a:cubicBezTo>
                    <a:pt x="5775" y="2513"/>
                    <a:pt x="5644" y="2358"/>
                    <a:pt x="5454" y="2311"/>
                  </a:cubicBezTo>
                  <a:lnTo>
                    <a:pt x="4942" y="2204"/>
                  </a:lnTo>
                  <a:cubicBezTo>
                    <a:pt x="4918" y="2120"/>
                    <a:pt x="4870" y="2025"/>
                    <a:pt x="4846" y="1942"/>
                  </a:cubicBezTo>
                  <a:lnTo>
                    <a:pt x="5120" y="1501"/>
                  </a:lnTo>
                  <a:cubicBezTo>
                    <a:pt x="5227" y="1346"/>
                    <a:pt x="5215" y="1120"/>
                    <a:pt x="5061" y="965"/>
                  </a:cubicBezTo>
                  <a:lnTo>
                    <a:pt x="4823" y="727"/>
                  </a:lnTo>
                  <a:cubicBezTo>
                    <a:pt x="4745" y="650"/>
                    <a:pt x="4634" y="610"/>
                    <a:pt x="4520" y="610"/>
                  </a:cubicBezTo>
                  <a:cubicBezTo>
                    <a:pt x="4441" y="610"/>
                    <a:pt x="4360" y="629"/>
                    <a:pt x="4287" y="668"/>
                  </a:cubicBezTo>
                  <a:lnTo>
                    <a:pt x="3858" y="953"/>
                  </a:lnTo>
                  <a:cubicBezTo>
                    <a:pt x="3763" y="906"/>
                    <a:pt x="3680" y="882"/>
                    <a:pt x="3596" y="846"/>
                  </a:cubicBezTo>
                  <a:lnTo>
                    <a:pt x="3489" y="346"/>
                  </a:lnTo>
                  <a:cubicBezTo>
                    <a:pt x="3441" y="156"/>
                    <a:pt x="3275" y="1"/>
                    <a:pt x="307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6" name="Google Shape;6056;p51"/>
            <p:cNvSpPr/>
            <p:nvPr/>
          </p:nvSpPr>
          <p:spPr>
            <a:xfrm>
              <a:off x="3326526" y="4036907"/>
              <a:ext cx="62541" cy="62573"/>
            </a:xfrm>
            <a:custGeom>
              <a:avLst/>
              <a:gdLst/>
              <a:ahLst/>
              <a:cxnLst/>
              <a:rect l="l" t="t" r="r" b="b"/>
              <a:pathLst>
                <a:path w="1965" h="1966" extrusionOk="0">
                  <a:moveTo>
                    <a:pt x="977" y="1"/>
                  </a:moveTo>
                  <a:cubicBezTo>
                    <a:pt x="441" y="1"/>
                    <a:pt x="0" y="453"/>
                    <a:pt x="0" y="989"/>
                  </a:cubicBezTo>
                  <a:cubicBezTo>
                    <a:pt x="0" y="1525"/>
                    <a:pt x="441" y="1965"/>
                    <a:pt x="977" y="1965"/>
                  </a:cubicBezTo>
                  <a:cubicBezTo>
                    <a:pt x="1203" y="1965"/>
                    <a:pt x="1417" y="1894"/>
                    <a:pt x="1572" y="1763"/>
                  </a:cubicBezTo>
                  <a:cubicBezTo>
                    <a:pt x="1655" y="1703"/>
                    <a:pt x="1667" y="1596"/>
                    <a:pt x="1608" y="1501"/>
                  </a:cubicBezTo>
                  <a:cubicBezTo>
                    <a:pt x="1574" y="1461"/>
                    <a:pt x="1525" y="1439"/>
                    <a:pt x="1473" y="1439"/>
                  </a:cubicBezTo>
                  <a:cubicBezTo>
                    <a:pt x="1434" y="1439"/>
                    <a:pt x="1394" y="1452"/>
                    <a:pt x="1358" y="1477"/>
                  </a:cubicBezTo>
                  <a:cubicBezTo>
                    <a:pt x="1250" y="1561"/>
                    <a:pt x="1119" y="1608"/>
                    <a:pt x="965" y="1608"/>
                  </a:cubicBezTo>
                  <a:cubicBezTo>
                    <a:pt x="619" y="1608"/>
                    <a:pt x="346" y="1322"/>
                    <a:pt x="346" y="977"/>
                  </a:cubicBezTo>
                  <a:cubicBezTo>
                    <a:pt x="346" y="644"/>
                    <a:pt x="619" y="358"/>
                    <a:pt x="977" y="358"/>
                  </a:cubicBezTo>
                  <a:cubicBezTo>
                    <a:pt x="1322" y="358"/>
                    <a:pt x="1608" y="644"/>
                    <a:pt x="1608" y="989"/>
                  </a:cubicBezTo>
                  <a:cubicBezTo>
                    <a:pt x="1608" y="1084"/>
                    <a:pt x="1679" y="1168"/>
                    <a:pt x="1786" y="1168"/>
                  </a:cubicBezTo>
                  <a:cubicBezTo>
                    <a:pt x="1893" y="1168"/>
                    <a:pt x="1965" y="1084"/>
                    <a:pt x="1965" y="989"/>
                  </a:cubicBezTo>
                  <a:cubicBezTo>
                    <a:pt x="1965" y="453"/>
                    <a:pt x="1512" y="1"/>
                    <a:pt x="97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7" name="Google Shape;6057;p51"/>
            <p:cNvSpPr/>
            <p:nvPr/>
          </p:nvSpPr>
          <p:spPr>
            <a:xfrm>
              <a:off x="3196542" y="3907687"/>
              <a:ext cx="68238" cy="68238"/>
            </a:xfrm>
            <a:custGeom>
              <a:avLst/>
              <a:gdLst/>
              <a:ahLst/>
              <a:cxnLst/>
              <a:rect l="l" t="t" r="r" b="b"/>
              <a:pathLst>
                <a:path w="2144" h="2144" extrusionOk="0">
                  <a:moveTo>
                    <a:pt x="1072" y="358"/>
                  </a:moveTo>
                  <a:cubicBezTo>
                    <a:pt x="1477" y="358"/>
                    <a:pt x="1786" y="680"/>
                    <a:pt x="1786" y="1072"/>
                  </a:cubicBezTo>
                  <a:cubicBezTo>
                    <a:pt x="1786" y="1477"/>
                    <a:pt x="1465" y="1787"/>
                    <a:pt x="1072" y="1787"/>
                  </a:cubicBezTo>
                  <a:cubicBezTo>
                    <a:pt x="691" y="1787"/>
                    <a:pt x="358" y="1453"/>
                    <a:pt x="358" y="1072"/>
                  </a:cubicBezTo>
                  <a:cubicBezTo>
                    <a:pt x="358" y="668"/>
                    <a:pt x="691" y="358"/>
                    <a:pt x="1072" y="358"/>
                  </a:cubicBezTo>
                  <a:close/>
                  <a:moveTo>
                    <a:pt x="1072" y="1"/>
                  </a:moveTo>
                  <a:cubicBezTo>
                    <a:pt x="477" y="1"/>
                    <a:pt x="0" y="477"/>
                    <a:pt x="0" y="1072"/>
                  </a:cubicBezTo>
                  <a:cubicBezTo>
                    <a:pt x="0" y="1668"/>
                    <a:pt x="477" y="2144"/>
                    <a:pt x="1072" y="2144"/>
                  </a:cubicBezTo>
                  <a:cubicBezTo>
                    <a:pt x="1667" y="2144"/>
                    <a:pt x="2144" y="1656"/>
                    <a:pt x="2144" y="1072"/>
                  </a:cubicBezTo>
                  <a:cubicBezTo>
                    <a:pt x="2144" y="477"/>
                    <a:pt x="1667" y="1"/>
                    <a:pt x="107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58" name="Google Shape;6058;p51"/>
          <p:cNvSpPr/>
          <p:nvPr/>
        </p:nvSpPr>
        <p:spPr>
          <a:xfrm>
            <a:off x="3700377" y="1503675"/>
            <a:ext cx="361754" cy="362514"/>
          </a:xfrm>
          <a:custGeom>
            <a:avLst/>
            <a:gdLst/>
            <a:ahLst/>
            <a:cxnLst/>
            <a:rect l="l" t="t" r="r" b="b"/>
            <a:pathLst>
              <a:path w="11419" h="11443" extrusionOk="0">
                <a:moveTo>
                  <a:pt x="4644" y="3560"/>
                </a:moveTo>
                <a:lnTo>
                  <a:pt x="4727" y="3655"/>
                </a:lnTo>
                <a:lnTo>
                  <a:pt x="4132" y="4263"/>
                </a:lnTo>
                <a:cubicBezTo>
                  <a:pt x="3989" y="4084"/>
                  <a:pt x="3965" y="3834"/>
                  <a:pt x="4108" y="3655"/>
                </a:cubicBezTo>
                <a:lnTo>
                  <a:pt x="4120" y="3655"/>
                </a:lnTo>
                <a:cubicBezTo>
                  <a:pt x="4298" y="3655"/>
                  <a:pt x="4465" y="3620"/>
                  <a:pt x="4644" y="3560"/>
                </a:cubicBezTo>
                <a:close/>
                <a:moveTo>
                  <a:pt x="8751" y="5739"/>
                </a:moveTo>
                <a:lnTo>
                  <a:pt x="8918" y="5906"/>
                </a:lnTo>
                <a:cubicBezTo>
                  <a:pt x="8944" y="5932"/>
                  <a:pt x="8994" y="5951"/>
                  <a:pt x="9043" y="5951"/>
                </a:cubicBezTo>
                <a:cubicBezTo>
                  <a:pt x="9061" y="5951"/>
                  <a:pt x="9080" y="5948"/>
                  <a:pt x="9097" y="5941"/>
                </a:cubicBezTo>
                <a:cubicBezTo>
                  <a:pt x="9275" y="5894"/>
                  <a:pt x="9430" y="5858"/>
                  <a:pt x="9597" y="5846"/>
                </a:cubicBezTo>
                <a:lnTo>
                  <a:pt x="9704" y="5858"/>
                </a:lnTo>
                <a:cubicBezTo>
                  <a:pt x="10478" y="5918"/>
                  <a:pt x="11073" y="6561"/>
                  <a:pt x="11073" y="7335"/>
                </a:cubicBezTo>
                <a:cubicBezTo>
                  <a:pt x="11085" y="7454"/>
                  <a:pt x="11073" y="7585"/>
                  <a:pt x="11025" y="7716"/>
                </a:cubicBezTo>
                <a:lnTo>
                  <a:pt x="10121" y="6811"/>
                </a:lnTo>
                <a:cubicBezTo>
                  <a:pt x="10061" y="6739"/>
                  <a:pt x="9966" y="6692"/>
                  <a:pt x="9870" y="6644"/>
                </a:cubicBezTo>
                <a:cubicBezTo>
                  <a:pt x="9787" y="6620"/>
                  <a:pt x="9704" y="6608"/>
                  <a:pt x="9609" y="6608"/>
                </a:cubicBezTo>
                <a:cubicBezTo>
                  <a:pt x="9418" y="6608"/>
                  <a:pt x="9239" y="6680"/>
                  <a:pt x="9108" y="6811"/>
                </a:cubicBezTo>
                <a:cubicBezTo>
                  <a:pt x="8918" y="7001"/>
                  <a:pt x="8858" y="7299"/>
                  <a:pt x="8942" y="7573"/>
                </a:cubicBezTo>
                <a:cubicBezTo>
                  <a:pt x="8978" y="7680"/>
                  <a:pt x="9037" y="7763"/>
                  <a:pt x="9108" y="7823"/>
                </a:cubicBezTo>
                <a:lnTo>
                  <a:pt x="10013" y="8728"/>
                </a:lnTo>
                <a:cubicBezTo>
                  <a:pt x="9882" y="8775"/>
                  <a:pt x="9751" y="8787"/>
                  <a:pt x="9609" y="8787"/>
                </a:cubicBezTo>
                <a:cubicBezTo>
                  <a:pt x="8835" y="8787"/>
                  <a:pt x="8204" y="8180"/>
                  <a:pt x="8156" y="7418"/>
                </a:cubicBezTo>
                <a:lnTo>
                  <a:pt x="8144" y="7323"/>
                </a:lnTo>
                <a:cubicBezTo>
                  <a:pt x="8144" y="7156"/>
                  <a:pt x="8168" y="6977"/>
                  <a:pt x="8227" y="6811"/>
                </a:cubicBezTo>
                <a:cubicBezTo>
                  <a:pt x="8263" y="6751"/>
                  <a:pt x="8239" y="6680"/>
                  <a:pt x="8180" y="6632"/>
                </a:cubicBezTo>
                <a:lnTo>
                  <a:pt x="8025" y="6465"/>
                </a:lnTo>
                <a:lnTo>
                  <a:pt x="8751" y="5739"/>
                </a:lnTo>
                <a:close/>
                <a:moveTo>
                  <a:pt x="2393" y="6537"/>
                </a:moveTo>
                <a:lnTo>
                  <a:pt x="2751" y="6894"/>
                </a:lnTo>
                <a:lnTo>
                  <a:pt x="4632" y="8775"/>
                </a:lnTo>
                <a:lnTo>
                  <a:pt x="4894" y="9037"/>
                </a:lnTo>
                <a:lnTo>
                  <a:pt x="4358" y="9573"/>
                </a:lnTo>
                <a:lnTo>
                  <a:pt x="1858" y="7084"/>
                </a:lnTo>
                <a:lnTo>
                  <a:pt x="2393" y="6537"/>
                </a:lnTo>
                <a:close/>
                <a:moveTo>
                  <a:pt x="4155" y="0"/>
                </a:moveTo>
                <a:cubicBezTo>
                  <a:pt x="3882" y="0"/>
                  <a:pt x="3632" y="60"/>
                  <a:pt x="3382" y="179"/>
                </a:cubicBezTo>
                <a:cubicBezTo>
                  <a:pt x="3334" y="203"/>
                  <a:pt x="3286" y="250"/>
                  <a:pt x="3286" y="298"/>
                </a:cubicBezTo>
                <a:cubicBezTo>
                  <a:pt x="3274" y="357"/>
                  <a:pt x="3298" y="393"/>
                  <a:pt x="3334" y="441"/>
                </a:cubicBezTo>
                <a:lnTo>
                  <a:pt x="4417" y="1524"/>
                </a:lnTo>
                <a:cubicBezTo>
                  <a:pt x="4453" y="1560"/>
                  <a:pt x="4477" y="1608"/>
                  <a:pt x="4513" y="1667"/>
                </a:cubicBezTo>
                <a:cubicBezTo>
                  <a:pt x="4548" y="1810"/>
                  <a:pt x="4525" y="1965"/>
                  <a:pt x="4417" y="2060"/>
                </a:cubicBezTo>
                <a:cubicBezTo>
                  <a:pt x="4346" y="2143"/>
                  <a:pt x="4251" y="2167"/>
                  <a:pt x="4155" y="2167"/>
                </a:cubicBezTo>
                <a:cubicBezTo>
                  <a:pt x="4108" y="2167"/>
                  <a:pt x="4060" y="2155"/>
                  <a:pt x="4013" y="2143"/>
                </a:cubicBezTo>
                <a:cubicBezTo>
                  <a:pt x="3953" y="2108"/>
                  <a:pt x="3917" y="2096"/>
                  <a:pt x="3882" y="2048"/>
                </a:cubicBezTo>
                <a:lnTo>
                  <a:pt x="2798" y="965"/>
                </a:lnTo>
                <a:cubicBezTo>
                  <a:pt x="2762" y="928"/>
                  <a:pt x="2725" y="913"/>
                  <a:pt x="2684" y="913"/>
                </a:cubicBezTo>
                <a:cubicBezTo>
                  <a:pt x="2671" y="913"/>
                  <a:pt x="2657" y="914"/>
                  <a:pt x="2643" y="917"/>
                </a:cubicBezTo>
                <a:cubicBezTo>
                  <a:pt x="2584" y="929"/>
                  <a:pt x="2548" y="965"/>
                  <a:pt x="2524" y="1012"/>
                </a:cubicBezTo>
                <a:cubicBezTo>
                  <a:pt x="2405" y="1262"/>
                  <a:pt x="2346" y="1512"/>
                  <a:pt x="2346" y="1786"/>
                </a:cubicBezTo>
                <a:cubicBezTo>
                  <a:pt x="2346" y="2239"/>
                  <a:pt x="2524" y="2679"/>
                  <a:pt x="2846" y="3013"/>
                </a:cubicBezTo>
                <a:cubicBezTo>
                  <a:pt x="3096" y="3286"/>
                  <a:pt x="3417" y="3465"/>
                  <a:pt x="3798" y="3548"/>
                </a:cubicBezTo>
                <a:cubicBezTo>
                  <a:pt x="3655" y="3846"/>
                  <a:pt x="3715" y="4203"/>
                  <a:pt x="3941" y="4465"/>
                </a:cubicBezTo>
                <a:lnTo>
                  <a:pt x="3560" y="4846"/>
                </a:lnTo>
                <a:cubicBezTo>
                  <a:pt x="3405" y="5001"/>
                  <a:pt x="3334" y="5191"/>
                  <a:pt x="3334" y="5394"/>
                </a:cubicBezTo>
                <a:cubicBezTo>
                  <a:pt x="3334" y="5596"/>
                  <a:pt x="3405" y="5775"/>
                  <a:pt x="3524" y="5906"/>
                </a:cubicBezTo>
                <a:lnTo>
                  <a:pt x="2917" y="6513"/>
                </a:lnTo>
                <a:lnTo>
                  <a:pt x="2560" y="6156"/>
                </a:lnTo>
                <a:cubicBezTo>
                  <a:pt x="2530" y="6126"/>
                  <a:pt x="2486" y="6111"/>
                  <a:pt x="2441" y="6111"/>
                </a:cubicBezTo>
                <a:cubicBezTo>
                  <a:pt x="2396" y="6111"/>
                  <a:pt x="2352" y="6126"/>
                  <a:pt x="2322" y="6156"/>
                </a:cubicBezTo>
                <a:lnTo>
                  <a:pt x="1417" y="7061"/>
                </a:lnTo>
                <a:lnTo>
                  <a:pt x="60" y="8418"/>
                </a:lnTo>
                <a:cubicBezTo>
                  <a:pt x="0" y="8478"/>
                  <a:pt x="0" y="8597"/>
                  <a:pt x="60" y="8656"/>
                </a:cubicBezTo>
                <a:lnTo>
                  <a:pt x="1096" y="9704"/>
                </a:lnTo>
                <a:cubicBezTo>
                  <a:pt x="1125" y="9734"/>
                  <a:pt x="1170" y="9748"/>
                  <a:pt x="1215" y="9748"/>
                </a:cubicBezTo>
                <a:cubicBezTo>
                  <a:pt x="1259" y="9748"/>
                  <a:pt x="1304" y="9734"/>
                  <a:pt x="1334" y="9704"/>
                </a:cubicBezTo>
                <a:cubicBezTo>
                  <a:pt x="1393" y="9644"/>
                  <a:pt x="1393" y="9525"/>
                  <a:pt x="1334" y="9466"/>
                </a:cubicBezTo>
                <a:lnTo>
                  <a:pt x="417" y="8537"/>
                </a:lnTo>
                <a:lnTo>
                  <a:pt x="1667" y="7287"/>
                </a:lnTo>
                <a:lnTo>
                  <a:pt x="4167" y="9787"/>
                </a:lnTo>
                <a:lnTo>
                  <a:pt x="2917" y="11037"/>
                </a:lnTo>
                <a:lnTo>
                  <a:pt x="1810" y="9942"/>
                </a:lnTo>
                <a:cubicBezTo>
                  <a:pt x="1780" y="9912"/>
                  <a:pt x="1736" y="9897"/>
                  <a:pt x="1691" y="9897"/>
                </a:cubicBezTo>
                <a:cubicBezTo>
                  <a:pt x="1646" y="9897"/>
                  <a:pt x="1602" y="9912"/>
                  <a:pt x="1572" y="9942"/>
                </a:cubicBezTo>
                <a:cubicBezTo>
                  <a:pt x="1512" y="10002"/>
                  <a:pt x="1512" y="10121"/>
                  <a:pt x="1572" y="10180"/>
                </a:cubicBezTo>
                <a:lnTo>
                  <a:pt x="2798" y="11395"/>
                </a:lnTo>
                <a:cubicBezTo>
                  <a:pt x="2822" y="11430"/>
                  <a:pt x="2870" y="11442"/>
                  <a:pt x="2917" y="11442"/>
                </a:cubicBezTo>
                <a:cubicBezTo>
                  <a:pt x="2965" y="11442"/>
                  <a:pt x="3001" y="11430"/>
                  <a:pt x="3036" y="11395"/>
                </a:cubicBezTo>
                <a:lnTo>
                  <a:pt x="4394" y="10037"/>
                </a:lnTo>
                <a:lnTo>
                  <a:pt x="5298" y="9132"/>
                </a:lnTo>
                <a:cubicBezTo>
                  <a:pt x="5322" y="9109"/>
                  <a:pt x="5346" y="9061"/>
                  <a:pt x="5346" y="9013"/>
                </a:cubicBezTo>
                <a:cubicBezTo>
                  <a:pt x="5346" y="8966"/>
                  <a:pt x="5322" y="8930"/>
                  <a:pt x="5298" y="8894"/>
                </a:cubicBezTo>
                <a:lnTo>
                  <a:pt x="5025" y="8632"/>
                </a:lnTo>
                <a:lnTo>
                  <a:pt x="5644" y="8013"/>
                </a:lnTo>
                <a:cubicBezTo>
                  <a:pt x="5770" y="8094"/>
                  <a:pt x="5916" y="8135"/>
                  <a:pt x="6062" y="8135"/>
                </a:cubicBezTo>
                <a:cubicBezTo>
                  <a:pt x="6217" y="8135"/>
                  <a:pt x="6372" y="8088"/>
                  <a:pt x="6501" y="7989"/>
                </a:cubicBezTo>
                <a:cubicBezTo>
                  <a:pt x="6572" y="7930"/>
                  <a:pt x="6596" y="7823"/>
                  <a:pt x="6537" y="7751"/>
                </a:cubicBezTo>
                <a:cubicBezTo>
                  <a:pt x="6500" y="7708"/>
                  <a:pt x="6446" y="7682"/>
                  <a:pt x="6393" y="7682"/>
                </a:cubicBezTo>
                <a:cubicBezTo>
                  <a:pt x="6360" y="7682"/>
                  <a:pt x="6326" y="7692"/>
                  <a:pt x="6299" y="7716"/>
                </a:cubicBezTo>
                <a:cubicBezTo>
                  <a:pt x="6220" y="7778"/>
                  <a:pt x="6131" y="7806"/>
                  <a:pt x="6041" y="7806"/>
                </a:cubicBezTo>
                <a:cubicBezTo>
                  <a:pt x="5927" y="7806"/>
                  <a:pt x="5814" y="7760"/>
                  <a:pt x="5727" y="7680"/>
                </a:cubicBezTo>
                <a:cubicBezTo>
                  <a:pt x="5703" y="7644"/>
                  <a:pt x="5656" y="7632"/>
                  <a:pt x="5608" y="7632"/>
                </a:cubicBezTo>
                <a:cubicBezTo>
                  <a:pt x="5560" y="7632"/>
                  <a:pt x="5525" y="7644"/>
                  <a:pt x="5489" y="7680"/>
                </a:cubicBezTo>
                <a:lnTo>
                  <a:pt x="4763" y="8406"/>
                </a:lnTo>
                <a:lnTo>
                  <a:pt x="3108" y="6799"/>
                </a:lnTo>
                <a:lnTo>
                  <a:pt x="3834" y="6072"/>
                </a:lnTo>
                <a:cubicBezTo>
                  <a:pt x="3894" y="6013"/>
                  <a:pt x="3894" y="5894"/>
                  <a:pt x="3834" y="5834"/>
                </a:cubicBezTo>
                <a:lnTo>
                  <a:pt x="3751" y="5739"/>
                </a:lnTo>
                <a:cubicBezTo>
                  <a:pt x="3655" y="5644"/>
                  <a:pt x="3620" y="5549"/>
                  <a:pt x="3620" y="5430"/>
                </a:cubicBezTo>
                <a:cubicBezTo>
                  <a:pt x="3620" y="5310"/>
                  <a:pt x="3655" y="5203"/>
                  <a:pt x="3751" y="5108"/>
                </a:cubicBezTo>
                <a:lnTo>
                  <a:pt x="4251" y="4608"/>
                </a:lnTo>
                <a:lnTo>
                  <a:pt x="5096" y="3763"/>
                </a:lnTo>
                <a:lnTo>
                  <a:pt x="6013" y="2846"/>
                </a:lnTo>
                <a:cubicBezTo>
                  <a:pt x="6025" y="2834"/>
                  <a:pt x="6037" y="2822"/>
                  <a:pt x="6049" y="2822"/>
                </a:cubicBezTo>
                <a:cubicBezTo>
                  <a:pt x="6106" y="2780"/>
                  <a:pt x="6170" y="2761"/>
                  <a:pt x="6233" y="2761"/>
                </a:cubicBezTo>
                <a:cubicBezTo>
                  <a:pt x="6314" y="2761"/>
                  <a:pt x="6393" y="2792"/>
                  <a:pt x="6453" y="2846"/>
                </a:cubicBezTo>
                <a:lnTo>
                  <a:pt x="6477" y="2870"/>
                </a:lnTo>
                <a:cubicBezTo>
                  <a:pt x="6572" y="2965"/>
                  <a:pt x="6596" y="3132"/>
                  <a:pt x="6501" y="3263"/>
                </a:cubicBezTo>
                <a:cubicBezTo>
                  <a:pt x="6489" y="3286"/>
                  <a:pt x="6477" y="3298"/>
                  <a:pt x="6477" y="3310"/>
                </a:cubicBezTo>
                <a:lnTo>
                  <a:pt x="5477" y="4310"/>
                </a:lnTo>
                <a:cubicBezTo>
                  <a:pt x="5418" y="4370"/>
                  <a:pt x="5418" y="4489"/>
                  <a:pt x="5477" y="4548"/>
                </a:cubicBezTo>
                <a:cubicBezTo>
                  <a:pt x="5501" y="4584"/>
                  <a:pt x="5549" y="4596"/>
                  <a:pt x="5596" y="4596"/>
                </a:cubicBezTo>
                <a:cubicBezTo>
                  <a:pt x="5644" y="4596"/>
                  <a:pt x="5679" y="4572"/>
                  <a:pt x="5715" y="4548"/>
                </a:cubicBezTo>
                <a:lnTo>
                  <a:pt x="6715" y="3548"/>
                </a:lnTo>
                <a:cubicBezTo>
                  <a:pt x="6727" y="3536"/>
                  <a:pt x="6739" y="3525"/>
                  <a:pt x="6751" y="3525"/>
                </a:cubicBezTo>
                <a:cubicBezTo>
                  <a:pt x="6805" y="3481"/>
                  <a:pt x="6872" y="3460"/>
                  <a:pt x="6939" y="3460"/>
                </a:cubicBezTo>
                <a:cubicBezTo>
                  <a:pt x="7018" y="3460"/>
                  <a:pt x="7098" y="3490"/>
                  <a:pt x="7156" y="3548"/>
                </a:cubicBezTo>
                <a:lnTo>
                  <a:pt x="7168" y="3560"/>
                </a:lnTo>
                <a:cubicBezTo>
                  <a:pt x="7275" y="3667"/>
                  <a:pt x="7287" y="3834"/>
                  <a:pt x="7203" y="3965"/>
                </a:cubicBezTo>
                <a:cubicBezTo>
                  <a:pt x="7192" y="3989"/>
                  <a:pt x="7192" y="4001"/>
                  <a:pt x="7168" y="4013"/>
                </a:cubicBezTo>
                <a:lnTo>
                  <a:pt x="6180" y="5013"/>
                </a:lnTo>
                <a:cubicBezTo>
                  <a:pt x="6120" y="5072"/>
                  <a:pt x="6120" y="5191"/>
                  <a:pt x="6180" y="5251"/>
                </a:cubicBezTo>
                <a:cubicBezTo>
                  <a:pt x="6203" y="5275"/>
                  <a:pt x="6251" y="5299"/>
                  <a:pt x="6299" y="5299"/>
                </a:cubicBezTo>
                <a:cubicBezTo>
                  <a:pt x="6334" y="5299"/>
                  <a:pt x="6382" y="5275"/>
                  <a:pt x="6418" y="5251"/>
                </a:cubicBezTo>
                <a:lnTo>
                  <a:pt x="7406" y="4251"/>
                </a:lnTo>
                <a:cubicBezTo>
                  <a:pt x="7430" y="4239"/>
                  <a:pt x="7442" y="4215"/>
                  <a:pt x="7454" y="4215"/>
                </a:cubicBezTo>
                <a:cubicBezTo>
                  <a:pt x="7506" y="4179"/>
                  <a:pt x="7569" y="4160"/>
                  <a:pt x="7633" y="4160"/>
                </a:cubicBezTo>
                <a:cubicBezTo>
                  <a:pt x="7715" y="4160"/>
                  <a:pt x="7798" y="4191"/>
                  <a:pt x="7858" y="4251"/>
                </a:cubicBezTo>
                <a:lnTo>
                  <a:pt x="7870" y="4263"/>
                </a:lnTo>
                <a:cubicBezTo>
                  <a:pt x="7977" y="4370"/>
                  <a:pt x="7989" y="4537"/>
                  <a:pt x="7906" y="4668"/>
                </a:cubicBezTo>
                <a:cubicBezTo>
                  <a:pt x="7882" y="4679"/>
                  <a:pt x="7882" y="4703"/>
                  <a:pt x="7870" y="4715"/>
                </a:cubicBezTo>
                <a:lnTo>
                  <a:pt x="6870" y="5715"/>
                </a:lnTo>
                <a:cubicBezTo>
                  <a:pt x="6811" y="5775"/>
                  <a:pt x="6811" y="5894"/>
                  <a:pt x="6870" y="5953"/>
                </a:cubicBezTo>
                <a:cubicBezTo>
                  <a:pt x="6906" y="5977"/>
                  <a:pt x="6953" y="5989"/>
                  <a:pt x="6989" y="5989"/>
                </a:cubicBezTo>
                <a:cubicBezTo>
                  <a:pt x="7037" y="5989"/>
                  <a:pt x="7084" y="5977"/>
                  <a:pt x="7108" y="5953"/>
                </a:cubicBezTo>
                <a:lnTo>
                  <a:pt x="8108" y="4953"/>
                </a:lnTo>
                <a:cubicBezTo>
                  <a:pt x="8120" y="4941"/>
                  <a:pt x="8144" y="4918"/>
                  <a:pt x="8156" y="4918"/>
                </a:cubicBezTo>
                <a:cubicBezTo>
                  <a:pt x="8208" y="4881"/>
                  <a:pt x="8272" y="4863"/>
                  <a:pt x="8335" y="4863"/>
                </a:cubicBezTo>
                <a:cubicBezTo>
                  <a:pt x="8418" y="4863"/>
                  <a:pt x="8501" y="4893"/>
                  <a:pt x="8561" y="4953"/>
                </a:cubicBezTo>
                <a:lnTo>
                  <a:pt x="8573" y="4965"/>
                </a:lnTo>
                <a:cubicBezTo>
                  <a:pt x="8680" y="5072"/>
                  <a:pt x="8692" y="5239"/>
                  <a:pt x="8597" y="5370"/>
                </a:cubicBezTo>
                <a:cubicBezTo>
                  <a:pt x="8585" y="5382"/>
                  <a:pt x="8573" y="5394"/>
                  <a:pt x="8573" y="5418"/>
                </a:cubicBezTo>
                <a:lnTo>
                  <a:pt x="6715" y="7275"/>
                </a:lnTo>
                <a:cubicBezTo>
                  <a:pt x="6656" y="7335"/>
                  <a:pt x="6656" y="7454"/>
                  <a:pt x="6715" y="7513"/>
                </a:cubicBezTo>
                <a:cubicBezTo>
                  <a:pt x="6739" y="7537"/>
                  <a:pt x="6787" y="7561"/>
                  <a:pt x="6834" y="7561"/>
                </a:cubicBezTo>
                <a:cubicBezTo>
                  <a:pt x="6870" y="7561"/>
                  <a:pt x="6918" y="7537"/>
                  <a:pt x="6953" y="7513"/>
                </a:cubicBezTo>
                <a:lnTo>
                  <a:pt x="7787" y="6680"/>
                </a:lnTo>
                <a:lnTo>
                  <a:pt x="7870" y="6763"/>
                </a:lnTo>
                <a:cubicBezTo>
                  <a:pt x="7811" y="6942"/>
                  <a:pt x="7787" y="7120"/>
                  <a:pt x="7787" y="7287"/>
                </a:cubicBezTo>
                <a:lnTo>
                  <a:pt x="7787" y="7299"/>
                </a:lnTo>
                <a:lnTo>
                  <a:pt x="7799" y="7406"/>
                </a:lnTo>
                <a:cubicBezTo>
                  <a:pt x="7823" y="7870"/>
                  <a:pt x="8037" y="8287"/>
                  <a:pt x="8358" y="8597"/>
                </a:cubicBezTo>
                <a:cubicBezTo>
                  <a:pt x="8692" y="8906"/>
                  <a:pt x="9132" y="9085"/>
                  <a:pt x="9597" y="9085"/>
                </a:cubicBezTo>
                <a:cubicBezTo>
                  <a:pt x="9870" y="9085"/>
                  <a:pt x="10121" y="9025"/>
                  <a:pt x="10371" y="8906"/>
                </a:cubicBezTo>
                <a:cubicBezTo>
                  <a:pt x="10418" y="8882"/>
                  <a:pt x="10466" y="8835"/>
                  <a:pt x="10466" y="8787"/>
                </a:cubicBezTo>
                <a:cubicBezTo>
                  <a:pt x="10478" y="8728"/>
                  <a:pt x="10442" y="8692"/>
                  <a:pt x="10418" y="8644"/>
                </a:cubicBezTo>
                <a:lnTo>
                  <a:pt x="9335" y="7537"/>
                </a:lnTo>
                <a:cubicBezTo>
                  <a:pt x="9287" y="7501"/>
                  <a:pt x="9251" y="7454"/>
                  <a:pt x="9251" y="7406"/>
                </a:cubicBezTo>
                <a:cubicBezTo>
                  <a:pt x="9192" y="7263"/>
                  <a:pt x="9239" y="7108"/>
                  <a:pt x="9347" y="7001"/>
                </a:cubicBezTo>
                <a:cubicBezTo>
                  <a:pt x="9418" y="6930"/>
                  <a:pt x="9513" y="6882"/>
                  <a:pt x="9609" y="6882"/>
                </a:cubicBezTo>
                <a:cubicBezTo>
                  <a:pt x="9656" y="6882"/>
                  <a:pt x="9704" y="6906"/>
                  <a:pt x="9751" y="6918"/>
                </a:cubicBezTo>
                <a:cubicBezTo>
                  <a:pt x="9811" y="6942"/>
                  <a:pt x="9847" y="6965"/>
                  <a:pt x="9882" y="7001"/>
                </a:cubicBezTo>
                <a:lnTo>
                  <a:pt x="10966" y="8097"/>
                </a:lnTo>
                <a:cubicBezTo>
                  <a:pt x="11000" y="8122"/>
                  <a:pt x="11034" y="8142"/>
                  <a:pt x="11073" y="8142"/>
                </a:cubicBezTo>
                <a:cubicBezTo>
                  <a:pt x="11088" y="8142"/>
                  <a:pt x="11104" y="8139"/>
                  <a:pt x="11121" y="8132"/>
                </a:cubicBezTo>
                <a:cubicBezTo>
                  <a:pt x="11180" y="8120"/>
                  <a:pt x="11216" y="8097"/>
                  <a:pt x="11240" y="8049"/>
                </a:cubicBezTo>
                <a:cubicBezTo>
                  <a:pt x="11359" y="7799"/>
                  <a:pt x="11418" y="7537"/>
                  <a:pt x="11418" y="7275"/>
                </a:cubicBezTo>
                <a:cubicBezTo>
                  <a:pt x="11418" y="6858"/>
                  <a:pt x="11252" y="6430"/>
                  <a:pt x="10918" y="6084"/>
                </a:cubicBezTo>
                <a:cubicBezTo>
                  <a:pt x="10609" y="5751"/>
                  <a:pt x="10180" y="5549"/>
                  <a:pt x="9728" y="5513"/>
                </a:cubicBezTo>
                <a:lnTo>
                  <a:pt x="9632" y="5501"/>
                </a:lnTo>
                <a:lnTo>
                  <a:pt x="9609" y="5501"/>
                </a:lnTo>
                <a:cubicBezTo>
                  <a:pt x="9454" y="5501"/>
                  <a:pt x="9275" y="5537"/>
                  <a:pt x="9097" y="5596"/>
                </a:cubicBezTo>
                <a:lnTo>
                  <a:pt x="8954" y="5453"/>
                </a:lnTo>
                <a:cubicBezTo>
                  <a:pt x="9049" y="5215"/>
                  <a:pt x="9001" y="4953"/>
                  <a:pt x="8811" y="4763"/>
                </a:cubicBezTo>
                <a:lnTo>
                  <a:pt x="8799" y="4739"/>
                </a:lnTo>
                <a:cubicBezTo>
                  <a:pt x="8656" y="4608"/>
                  <a:pt x="8477" y="4548"/>
                  <a:pt x="8299" y="4548"/>
                </a:cubicBezTo>
                <a:cubicBezTo>
                  <a:pt x="8323" y="4370"/>
                  <a:pt x="8239" y="4191"/>
                  <a:pt x="8108" y="4060"/>
                </a:cubicBezTo>
                <a:lnTo>
                  <a:pt x="8096" y="4048"/>
                </a:lnTo>
                <a:cubicBezTo>
                  <a:pt x="7965" y="3906"/>
                  <a:pt x="7775" y="3846"/>
                  <a:pt x="7596" y="3846"/>
                </a:cubicBezTo>
                <a:cubicBezTo>
                  <a:pt x="7620" y="3667"/>
                  <a:pt x="7537" y="3489"/>
                  <a:pt x="7406" y="3358"/>
                </a:cubicBezTo>
                <a:lnTo>
                  <a:pt x="7394" y="3346"/>
                </a:lnTo>
                <a:cubicBezTo>
                  <a:pt x="7263" y="3215"/>
                  <a:pt x="7084" y="3155"/>
                  <a:pt x="6906" y="3155"/>
                </a:cubicBezTo>
                <a:cubicBezTo>
                  <a:pt x="6918" y="2977"/>
                  <a:pt x="6846" y="2798"/>
                  <a:pt x="6703" y="2655"/>
                </a:cubicBezTo>
                <a:lnTo>
                  <a:pt x="6692" y="2643"/>
                </a:lnTo>
                <a:cubicBezTo>
                  <a:pt x="6565" y="2516"/>
                  <a:pt x="6400" y="2453"/>
                  <a:pt x="6235" y="2453"/>
                </a:cubicBezTo>
                <a:cubicBezTo>
                  <a:pt x="6152" y="2453"/>
                  <a:pt x="6068" y="2469"/>
                  <a:pt x="5989" y="2501"/>
                </a:cubicBezTo>
                <a:lnTo>
                  <a:pt x="5858" y="2358"/>
                </a:lnTo>
                <a:cubicBezTo>
                  <a:pt x="5918" y="2179"/>
                  <a:pt x="5953" y="2001"/>
                  <a:pt x="5953" y="1846"/>
                </a:cubicBezTo>
                <a:lnTo>
                  <a:pt x="5953" y="1822"/>
                </a:lnTo>
                <a:lnTo>
                  <a:pt x="5930" y="1727"/>
                </a:lnTo>
                <a:cubicBezTo>
                  <a:pt x="5918" y="1465"/>
                  <a:pt x="5846" y="1215"/>
                  <a:pt x="5727" y="988"/>
                </a:cubicBezTo>
                <a:cubicBezTo>
                  <a:pt x="5693" y="937"/>
                  <a:pt x="5628" y="898"/>
                  <a:pt x="5567" y="898"/>
                </a:cubicBezTo>
                <a:cubicBezTo>
                  <a:pt x="5544" y="898"/>
                  <a:pt x="5521" y="904"/>
                  <a:pt x="5501" y="917"/>
                </a:cubicBezTo>
                <a:cubicBezTo>
                  <a:pt x="5429" y="965"/>
                  <a:pt x="5382" y="1072"/>
                  <a:pt x="5429" y="1143"/>
                </a:cubicBezTo>
                <a:cubicBezTo>
                  <a:pt x="5537" y="1334"/>
                  <a:pt x="5596" y="1524"/>
                  <a:pt x="5608" y="1739"/>
                </a:cubicBezTo>
                <a:lnTo>
                  <a:pt x="5620" y="1846"/>
                </a:lnTo>
                <a:cubicBezTo>
                  <a:pt x="5620" y="2001"/>
                  <a:pt x="5596" y="2167"/>
                  <a:pt x="5513" y="2346"/>
                </a:cubicBezTo>
                <a:cubicBezTo>
                  <a:pt x="5489" y="2405"/>
                  <a:pt x="5513" y="2477"/>
                  <a:pt x="5560" y="2524"/>
                </a:cubicBezTo>
                <a:lnTo>
                  <a:pt x="5727" y="2691"/>
                </a:lnTo>
                <a:lnTo>
                  <a:pt x="5001" y="3417"/>
                </a:lnTo>
                <a:lnTo>
                  <a:pt x="4834" y="3251"/>
                </a:lnTo>
                <a:cubicBezTo>
                  <a:pt x="4800" y="3225"/>
                  <a:pt x="4753" y="3205"/>
                  <a:pt x="4707" y="3205"/>
                </a:cubicBezTo>
                <a:cubicBezTo>
                  <a:pt x="4690" y="3205"/>
                  <a:pt x="4672" y="3208"/>
                  <a:pt x="4656" y="3215"/>
                </a:cubicBezTo>
                <a:cubicBezTo>
                  <a:pt x="4477" y="3274"/>
                  <a:pt x="4310" y="3298"/>
                  <a:pt x="4155" y="3298"/>
                </a:cubicBezTo>
                <a:lnTo>
                  <a:pt x="4048" y="3286"/>
                </a:lnTo>
                <a:cubicBezTo>
                  <a:pt x="3274" y="3227"/>
                  <a:pt x="2679" y="2584"/>
                  <a:pt x="2679" y="1822"/>
                </a:cubicBezTo>
                <a:cubicBezTo>
                  <a:pt x="2679" y="1691"/>
                  <a:pt x="2691" y="1560"/>
                  <a:pt x="2739" y="1429"/>
                </a:cubicBezTo>
                <a:lnTo>
                  <a:pt x="3644" y="2334"/>
                </a:lnTo>
                <a:cubicBezTo>
                  <a:pt x="3703" y="2405"/>
                  <a:pt x="3798" y="2453"/>
                  <a:pt x="3894" y="2501"/>
                </a:cubicBezTo>
                <a:cubicBezTo>
                  <a:pt x="3989" y="2524"/>
                  <a:pt x="4060" y="2536"/>
                  <a:pt x="4155" y="2536"/>
                </a:cubicBezTo>
                <a:cubicBezTo>
                  <a:pt x="4346" y="2536"/>
                  <a:pt x="4525" y="2465"/>
                  <a:pt x="4656" y="2334"/>
                </a:cubicBezTo>
                <a:cubicBezTo>
                  <a:pt x="4846" y="2143"/>
                  <a:pt x="4929" y="1846"/>
                  <a:pt x="4822" y="1572"/>
                </a:cubicBezTo>
                <a:lnTo>
                  <a:pt x="4822" y="1560"/>
                </a:lnTo>
                <a:cubicBezTo>
                  <a:pt x="4787" y="1489"/>
                  <a:pt x="4751" y="1393"/>
                  <a:pt x="4656" y="1310"/>
                </a:cubicBezTo>
                <a:lnTo>
                  <a:pt x="3751" y="393"/>
                </a:lnTo>
                <a:cubicBezTo>
                  <a:pt x="3882" y="357"/>
                  <a:pt x="4013" y="334"/>
                  <a:pt x="4144" y="334"/>
                </a:cubicBezTo>
                <a:cubicBezTo>
                  <a:pt x="4489" y="334"/>
                  <a:pt x="4798" y="441"/>
                  <a:pt x="5060" y="655"/>
                </a:cubicBezTo>
                <a:cubicBezTo>
                  <a:pt x="5088" y="678"/>
                  <a:pt x="5121" y="689"/>
                  <a:pt x="5155" y="689"/>
                </a:cubicBezTo>
                <a:cubicBezTo>
                  <a:pt x="5208" y="689"/>
                  <a:pt x="5262" y="663"/>
                  <a:pt x="5298" y="619"/>
                </a:cubicBezTo>
                <a:cubicBezTo>
                  <a:pt x="5358" y="548"/>
                  <a:pt x="5346" y="441"/>
                  <a:pt x="5263" y="381"/>
                </a:cubicBezTo>
                <a:cubicBezTo>
                  <a:pt x="4941" y="131"/>
                  <a:pt x="4548" y="0"/>
                  <a:pt x="415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6608"/>
        <p:cNvGrpSpPr/>
        <p:nvPr/>
      </p:nvGrpSpPr>
      <p:grpSpPr>
        <a:xfrm>
          <a:off x="0" y="0"/>
          <a:ext cx="0" cy="0"/>
          <a:chOff x="0" y="0"/>
          <a:chExt cx="0" cy="0"/>
        </a:xfrm>
      </p:grpSpPr>
      <p:sp>
        <p:nvSpPr>
          <p:cNvPr id="6622" name="Google Shape;6622;p57"/>
          <p:cNvSpPr/>
          <p:nvPr/>
        </p:nvSpPr>
        <p:spPr>
          <a:xfrm>
            <a:off x="4051183" y="1089617"/>
            <a:ext cx="1601279" cy="3192417"/>
          </a:xfrm>
          <a:custGeom>
            <a:avLst/>
            <a:gdLst/>
            <a:ahLst/>
            <a:cxnLst/>
            <a:rect l="l" t="t" r="r" b="b"/>
            <a:pathLst>
              <a:path w="79974" h="159342" fill="none" extrusionOk="0">
                <a:moveTo>
                  <a:pt x="1" y="364"/>
                </a:moveTo>
                <a:cubicBezTo>
                  <a:pt x="44081" y="1"/>
                  <a:pt x="79973" y="35612"/>
                  <a:pt x="79973" y="79651"/>
                </a:cubicBezTo>
                <a:cubicBezTo>
                  <a:pt x="79973" y="123731"/>
                  <a:pt x="44081" y="159341"/>
                  <a:pt x="1" y="158978"/>
                </a:cubicBezTo>
              </a:path>
            </a:pathLst>
          </a:custGeom>
          <a:noFill/>
          <a:ln w="9525" cap="flat" cmpd="sng">
            <a:solidFill>
              <a:schemeClr val="accent1"/>
            </a:solidFill>
            <a:prstDash val="dot"/>
            <a:miter lim="4032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3" name="Google Shape;6623;p57"/>
          <p:cNvSpPr/>
          <p:nvPr/>
        </p:nvSpPr>
        <p:spPr>
          <a:xfrm>
            <a:off x="4012440" y="1043076"/>
            <a:ext cx="124360" cy="107167"/>
          </a:xfrm>
          <a:custGeom>
            <a:avLst/>
            <a:gdLst/>
            <a:ahLst/>
            <a:cxnLst/>
            <a:rect l="l" t="t" r="r" b="b"/>
            <a:pathLst>
              <a:path w="6211" h="5349" extrusionOk="0">
                <a:moveTo>
                  <a:pt x="2687" y="1"/>
                </a:moveTo>
                <a:cubicBezTo>
                  <a:pt x="1313" y="1"/>
                  <a:pt x="0" y="1076"/>
                  <a:pt x="0" y="2687"/>
                </a:cubicBezTo>
                <a:cubicBezTo>
                  <a:pt x="0" y="4139"/>
                  <a:pt x="1210" y="5349"/>
                  <a:pt x="2662" y="5349"/>
                </a:cubicBezTo>
                <a:cubicBezTo>
                  <a:pt x="5041" y="5349"/>
                  <a:pt x="6211" y="2445"/>
                  <a:pt x="4557" y="791"/>
                </a:cubicBezTo>
                <a:cubicBezTo>
                  <a:pt x="4011" y="245"/>
                  <a:pt x="3342" y="1"/>
                  <a:pt x="26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4" name="Google Shape;6624;p57"/>
          <p:cNvSpPr/>
          <p:nvPr/>
        </p:nvSpPr>
        <p:spPr>
          <a:xfrm>
            <a:off x="4012440" y="4208346"/>
            <a:ext cx="125181" cy="106807"/>
          </a:xfrm>
          <a:custGeom>
            <a:avLst/>
            <a:gdLst/>
            <a:ahLst/>
            <a:cxnLst/>
            <a:rect l="l" t="t" r="r" b="b"/>
            <a:pathLst>
              <a:path w="6252" h="5331" extrusionOk="0">
                <a:moveTo>
                  <a:pt x="2688" y="1"/>
                </a:moveTo>
                <a:cubicBezTo>
                  <a:pt x="1314" y="1"/>
                  <a:pt x="0" y="1057"/>
                  <a:pt x="0" y="2669"/>
                </a:cubicBezTo>
                <a:cubicBezTo>
                  <a:pt x="0" y="4121"/>
                  <a:pt x="1210" y="5331"/>
                  <a:pt x="2662" y="5331"/>
                </a:cubicBezTo>
                <a:cubicBezTo>
                  <a:pt x="5041" y="5331"/>
                  <a:pt x="6251" y="2467"/>
                  <a:pt x="4557" y="774"/>
                </a:cubicBezTo>
                <a:cubicBezTo>
                  <a:pt x="4011" y="240"/>
                  <a:pt x="3343" y="1"/>
                  <a:pt x="26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0" name="Google Shape;6630;p57"/>
          <p:cNvSpPr/>
          <p:nvPr/>
        </p:nvSpPr>
        <p:spPr>
          <a:xfrm>
            <a:off x="5499010" y="1839447"/>
            <a:ext cx="573344" cy="240801"/>
          </a:xfrm>
          <a:custGeom>
            <a:avLst/>
            <a:gdLst/>
            <a:ahLst/>
            <a:cxnLst/>
            <a:rect l="l" t="t" r="r" b="b"/>
            <a:pathLst>
              <a:path w="28635" h="12019" fill="none" extrusionOk="0">
                <a:moveTo>
                  <a:pt x="1" y="12018"/>
                </a:moveTo>
                <a:lnTo>
                  <a:pt x="28635" y="0"/>
                </a:lnTo>
              </a:path>
            </a:pathLst>
          </a:custGeom>
          <a:noFill/>
          <a:ln w="9525" cap="flat" cmpd="sng">
            <a:solidFill>
              <a:schemeClr val="dk1"/>
            </a:solidFill>
            <a:prstDash val="solid"/>
            <a:miter lim="4032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1" name="Google Shape;6631;p57"/>
          <p:cNvSpPr/>
          <p:nvPr/>
        </p:nvSpPr>
        <p:spPr>
          <a:xfrm>
            <a:off x="5461868" y="2023669"/>
            <a:ext cx="106620" cy="106666"/>
          </a:xfrm>
          <a:custGeom>
            <a:avLst/>
            <a:gdLst/>
            <a:ahLst/>
            <a:cxnLst/>
            <a:rect l="l" t="t" r="r" b="b"/>
            <a:pathLst>
              <a:path w="5325" h="5324" extrusionOk="0">
                <a:moveTo>
                  <a:pt x="5324" y="2662"/>
                </a:moveTo>
                <a:cubicBezTo>
                  <a:pt x="5324" y="4114"/>
                  <a:pt x="4155" y="5324"/>
                  <a:pt x="2663" y="5324"/>
                </a:cubicBezTo>
                <a:cubicBezTo>
                  <a:pt x="1211" y="5324"/>
                  <a:pt x="1" y="4114"/>
                  <a:pt x="1" y="2662"/>
                </a:cubicBezTo>
                <a:cubicBezTo>
                  <a:pt x="1" y="1170"/>
                  <a:pt x="1211" y="0"/>
                  <a:pt x="2663" y="0"/>
                </a:cubicBezTo>
                <a:cubicBezTo>
                  <a:pt x="4155" y="0"/>
                  <a:pt x="5324" y="1170"/>
                  <a:pt x="5324" y="266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2" name="Google Shape;6632;p57"/>
          <p:cNvSpPr/>
          <p:nvPr/>
        </p:nvSpPr>
        <p:spPr>
          <a:xfrm>
            <a:off x="5610455" y="2688651"/>
            <a:ext cx="584637" cy="20"/>
          </a:xfrm>
          <a:custGeom>
            <a:avLst/>
            <a:gdLst/>
            <a:ahLst/>
            <a:cxnLst/>
            <a:rect l="l" t="t" r="r" b="b"/>
            <a:pathLst>
              <a:path w="29199" h="1" fill="none" extrusionOk="0">
                <a:moveTo>
                  <a:pt x="0" y="0"/>
                </a:moveTo>
                <a:lnTo>
                  <a:pt x="29199" y="0"/>
                </a:lnTo>
              </a:path>
            </a:pathLst>
          </a:custGeom>
          <a:noFill/>
          <a:ln w="9525" cap="flat" cmpd="sng">
            <a:solidFill>
              <a:schemeClr val="dk1"/>
            </a:solidFill>
            <a:prstDash val="solid"/>
            <a:miter lim="4032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3" name="Google Shape;6633;p57"/>
          <p:cNvSpPr/>
          <p:nvPr/>
        </p:nvSpPr>
        <p:spPr>
          <a:xfrm>
            <a:off x="5584606" y="2619149"/>
            <a:ext cx="124380" cy="124457"/>
          </a:xfrm>
          <a:custGeom>
            <a:avLst/>
            <a:gdLst/>
            <a:ahLst/>
            <a:cxnLst/>
            <a:rect l="l" t="t" r="r" b="b"/>
            <a:pathLst>
              <a:path w="6212" h="6212" extrusionOk="0">
                <a:moveTo>
                  <a:pt x="1" y="3550"/>
                </a:moveTo>
                <a:cubicBezTo>
                  <a:pt x="1" y="1170"/>
                  <a:pt x="2864" y="1"/>
                  <a:pt x="4558" y="1695"/>
                </a:cubicBezTo>
                <a:cubicBezTo>
                  <a:pt x="6211" y="3348"/>
                  <a:pt x="5042" y="6212"/>
                  <a:pt x="2663" y="6212"/>
                </a:cubicBezTo>
                <a:cubicBezTo>
                  <a:pt x="1211" y="6212"/>
                  <a:pt x="1" y="5042"/>
                  <a:pt x="1" y="355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4" name="Google Shape;6634;p57"/>
          <p:cNvSpPr/>
          <p:nvPr/>
        </p:nvSpPr>
        <p:spPr>
          <a:xfrm>
            <a:off x="5482872" y="3297074"/>
            <a:ext cx="589482" cy="247252"/>
          </a:xfrm>
          <a:custGeom>
            <a:avLst/>
            <a:gdLst/>
            <a:ahLst/>
            <a:cxnLst/>
            <a:rect l="l" t="t" r="r" b="b"/>
            <a:pathLst>
              <a:path w="29441" h="12341" fill="none" extrusionOk="0">
                <a:moveTo>
                  <a:pt x="0" y="0"/>
                </a:moveTo>
                <a:lnTo>
                  <a:pt x="29441" y="12341"/>
                </a:lnTo>
              </a:path>
            </a:pathLst>
          </a:custGeom>
          <a:noFill/>
          <a:ln w="9525" cap="flat" cmpd="sng">
            <a:solidFill>
              <a:schemeClr val="dk1"/>
            </a:solidFill>
            <a:prstDash val="solid"/>
            <a:miter lim="4032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5" name="Google Shape;6635;p57"/>
          <p:cNvSpPr/>
          <p:nvPr/>
        </p:nvSpPr>
        <p:spPr>
          <a:xfrm>
            <a:off x="5458645" y="3260710"/>
            <a:ext cx="106600" cy="106666"/>
          </a:xfrm>
          <a:custGeom>
            <a:avLst/>
            <a:gdLst/>
            <a:ahLst/>
            <a:cxnLst/>
            <a:rect l="l" t="t" r="r" b="b"/>
            <a:pathLst>
              <a:path w="5324" h="5324" extrusionOk="0">
                <a:moveTo>
                  <a:pt x="5324" y="2662"/>
                </a:moveTo>
                <a:cubicBezTo>
                  <a:pt x="5324" y="4114"/>
                  <a:pt x="4154" y="5324"/>
                  <a:pt x="2662" y="5324"/>
                </a:cubicBezTo>
                <a:cubicBezTo>
                  <a:pt x="1210" y="5324"/>
                  <a:pt x="0" y="4114"/>
                  <a:pt x="0" y="2662"/>
                </a:cubicBezTo>
                <a:cubicBezTo>
                  <a:pt x="0" y="1170"/>
                  <a:pt x="1210" y="0"/>
                  <a:pt x="2662" y="0"/>
                </a:cubicBezTo>
                <a:cubicBezTo>
                  <a:pt x="4154" y="0"/>
                  <a:pt x="5324" y="1170"/>
                  <a:pt x="5324" y="266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6" name="Google Shape;6636;p57"/>
          <p:cNvSpPr/>
          <p:nvPr/>
        </p:nvSpPr>
        <p:spPr>
          <a:xfrm>
            <a:off x="4994343" y="3931342"/>
            <a:ext cx="354498" cy="459763"/>
          </a:xfrm>
          <a:custGeom>
            <a:avLst/>
            <a:gdLst/>
            <a:ahLst/>
            <a:cxnLst/>
            <a:rect l="l" t="t" r="r" b="b"/>
            <a:pathLst>
              <a:path w="17705" h="22948" fill="none" extrusionOk="0">
                <a:moveTo>
                  <a:pt x="0" y="0"/>
                </a:moveTo>
                <a:lnTo>
                  <a:pt x="17705" y="22948"/>
                </a:lnTo>
              </a:path>
            </a:pathLst>
          </a:custGeom>
          <a:noFill/>
          <a:ln w="9525" cap="flat" cmpd="sng">
            <a:solidFill>
              <a:schemeClr val="dk1"/>
            </a:solidFill>
            <a:prstDash val="solid"/>
            <a:miter lim="4032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7" name="Google Shape;6637;p57"/>
          <p:cNvSpPr/>
          <p:nvPr/>
        </p:nvSpPr>
        <p:spPr>
          <a:xfrm>
            <a:off x="4954779" y="3885281"/>
            <a:ext cx="125181" cy="124457"/>
          </a:xfrm>
          <a:custGeom>
            <a:avLst/>
            <a:gdLst/>
            <a:ahLst/>
            <a:cxnLst/>
            <a:rect l="l" t="t" r="r" b="b"/>
            <a:pathLst>
              <a:path w="6252" h="6212" extrusionOk="0">
                <a:moveTo>
                  <a:pt x="40" y="3550"/>
                </a:moveTo>
                <a:cubicBezTo>
                  <a:pt x="0" y="1170"/>
                  <a:pt x="2863" y="1"/>
                  <a:pt x="4557" y="1654"/>
                </a:cubicBezTo>
                <a:cubicBezTo>
                  <a:pt x="6251" y="3348"/>
                  <a:pt x="5041" y="6211"/>
                  <a:pt x="2702" y="6211"/>
                </a:cubicBezTo>
                <a:cubicBezTo>
                  <a:pt x="1210" y="6211"/>
                  <a:pt x="0" y="5042"/>
                  <a:pt x="40" y="355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8" name="Google Shape;6638;p57"/>
          <p:cNvSpPr/>
          <p:nvPr/>
        </p:nvSpPr>
        <p:spPr>
          <a:xfrm>
            <a:off x="6161975" y="1492000"/>
            <a:ext cx="2369182" cy="667426"/>
          </a:xfrm>
          <a:custGeom>
            <a:avLst/>
            <a:gdLst/>
            <a:ahLst/>
            <a:cxnLst/>
            <a:rect l="l" t="t" r="r" b="b"/>
            <a:pathLst>
              <a:path w="118326" h="33313" extrusionOk="0">
                <a:moveTo>
                  <a:pt x="101670" y="1"/>
                </a:moveTo>
                <a:lnTo>
                  <a:pt x="16696" y="1"/>
                </a:lnTo>
                <a:cubicBezTo>
                  <a:pt x="7461" y="1"/>
                  <a:pt x="0" y="7462"/>
                  <a:pt x="0" y="16657"/>
                </a:cubicBezTo>
                <a:lnTo>
                  <a:pt x="0" y="16657"/>
                </a:lnTo>
                <a:cubicBezTo>
                  <a:pt x="0" y="25852"/>
                  <a:pt x="7461" y="33313"/>
                  <a:pt x="16696" y="33313"/>
                </a:cubicBezTo>
                <a:lnTo>
                  <a:pt x="101670" y="33313"/>
                </a:lnTo>
                <a:cubicBezTo>
                  <a:pt x="110865" y="33313"/>
                  <a:pt x="118326" y="25852"/>
                  <a:pt x="118326" y="16657"/>
                </a:cubicBezTo>
                <a:lnTo>
                  <a:pt x="118326" y="16657"/>
                </a:lnTo>
                <a:cubicBezTo>
                  <a:pt x="118326" y="7462"/>
                  <a:pt x="110865" y="1"/>
                  <a:pt x="1016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9" name="Google Shape;6639;p57"/>
          <p:cNvSpPr/>
          <p:nvPr/>
        </p:nvSpPr>
        <p:spPr>
          <a:xfrm>
            <a:off x="5822013" y="1590593"/>
            <a:ext cx="512776" cy="513898"/>
          </a:xfrm>
          <a:custGeom>
            <a:avLst/>
            <a:gdLst/>
            <a:ahLst/>
            <a:cxnLst/>
            <a:rect l="l" t="t" r="r" b="b"/>
            <a:pathLst>
              <a:path w="25610" h="25650" extrusionOk="0">
                <a:moveTo>
                  <a:pt x="25610" y="12825"/>
                </a:moveTo>
                <a:cubicBezTo>
                  <a:pt x="25610" y="19882"/>
                  <a:pt x="19883" y="25649"/>
                  <a:pt x="12785" y="25649"/>
                </a:cubicBezTo>
                <a:cubicBezTo>
                  <a:pt x="5727" y="25649"/>
                  <a:pt x="1" y="19882"/>
                  <a:pt x="1" y="12825"/>
                </a:cubicBezTo>
                <a:cubicBezTo>
                  <a:pt x="1" y="5727"/>
                  <a:pt x="5727" y="0"/>
                  <a:pt x="12785" y="0"/>
                </a:cubicBezTo>
                <a:cubicBezTo>
                  <a:pt x="19883" y="0"/>
                  <a:pt x="25610" y="5727"/>
                  <a:pt x="25610" y="12825"/>
                </a:cubicBezTo>
                <a:close/>
              </a:path>
            </a:pathLst>
          </a:custGeom>
          <a:solidFill>
            <a:schemeClr val="accent2"/>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2000" b="1">
                <a:solidFill>
                  <a:schemeClr val="dk1"/>
                </a:solidFill>
                <a:latin typeface="Fira Sans"/>
                <a:ea typeface="Fira Sans"/>
                <a:cs typeface="Fira Sans"/>
                <a:sym typeface="Fira Sans"/>
              </a:rPr>
              <a:t>01</a:t>
            </a:r>
            <a:endParaRPr sz="2000" b="1">
              <a:solidFill>
                <a:schemeClr val="dk1"/>
              </a:solidFill>
              <a:latin typeface="Fira Sans"/>
              <a:ea typeface="Fira Sans"/>
              <a:cs typeface="Fira Sans"/>
              <a:sym typeface="Fira Sans"/>
            </a:endParaRPr>
          </a:p>
        </p:txBody>
      </p:sp>
      <p:sp>
        <p:nvSpPr>
          <p:cNvPr id="6640" name="Google Shape;6640;p57"/>
          <p:cNvSpPr txBox="1"/>
          <p:nvPr/>
        </p:nvSpPr>
        <p:spPr>
          <a:xfrm>
            <a:off x="6324175" y="1505625"/>
            <a:ext cx="1507500" cy="640200"/>
          </a:xfrm>
          <a:prstGeom prst="rect">
            <a:avLst/>
          </a:prstGeom>
          <a:noFill/>
          <a:ln>
            <a:noFill/>
          </a:ln>
        </p:spPr>
        <p:txBody>
          <a:bodyPr spcFirstLastPara="1" wrap="square" lIns="91425" tIns="91425" rIns="91425" bIns="91425" anchor="ctr" anchorCtr="0">
            <a:noAutofit/>
          </a:bodyPr>
          <a:lstStyle/>
          <a:p>
            <a:endParaRPr lang="en-US" sz="1200" b="1" dirty="0">
              <a:solidFill>
                <a:srgbClr val="056EB2"/>
              </a:solidFill>
              <a:latin typeface="Segoe UI" panose="020B0502040204020203" pitchFamily="34" charset="0"/>
              <a:cs typeface="Segoe UI" panose="020B0502040204020203" pitchFamily="34" charset="0"/>
            </a:endParaRPr>
          </a:p>
          <a:p>
            <a:r>
              <a:rPr lang="en-US" sz="1200" b="1" dirty="0">
                <a:solidFill>
                  <a:schemeClr val="tx1"/>
                </a:solidFill>
                <a:latin typeface="Segoe UI" panose="020B0502040204020203" pitchFamily="34" charset="0"/>
                <a:cs typeface="Segoe UI" panose="020B0502040204020203" pitchFamily="34" charset="0"/>
              </a:rPr>
              <a:t>Fitted Trend Equation</a:t>
            </a:r>
          </a:p>
          <a:p>
            <a:r>
              <a:rPr lang="en-US" sz="900" b="1" dirty="0">
                <a:latin typeface="Segoe UI" panose="020B0502040204020203" pitchFamily="34" charset="0"/>
                <a:cs typeface="Segoe UI" panose="020B0502040204020203" pitchFamily="34" charset="0"/>
              </a:rPr>
              <a:t>Yt = 56.74 - 0.108×t	</a:t>
            </a:r>
          </a:p>
          <a:p>
            <a:pPr marR="10800"/>
            <a:endParaRPr lang="en-US" sz="1200" dirty="0">
              <a:latin typeface="Segoe UI" panose="020B0502040204020203" pitchFamily="34" charset="0"/>
              <a:cs typeface="Segoe UI" panose="020B0502040204020203" pitchFamily="34" charset="0"/>
            </a:endParaRPr>
          </a:p>
        </p:txBody>
      </p:sp>
      <p:sp>
        <p:nvSpPr>
          <p:cNvPr id="6641" name="Google Shape;6641;p57"/>
          <p:cNvSpPr/>
          <p:nvPr/>
        </p:nvSpPr>
        <p:spPr>
          <a:xfrm>
            <a:off x="6307318" y="2349298"/>
            <a:ext cx="2369182" cy="667406"/>
          </a:xfrm>
          <a:custGeom>
            <a:avLst/>
            <a:gdLst/>
            <a:ahLst/>
            <a:cxnLst/>
            <a:rect l="l" t="t" r="r" b="b"/>
            <a:pathLst>
              <a:path w="118326" h="33312" extrusionOk="0">
                <a:moveTo>
                  <a:pt x="16656" y="0"/>
                </a:moveTo>
                <a:lnTo>
                  <a:pt x="101670" y="0"/>
                </a:lnTo>
                <a:cubicBezTo>
                  <a:pt x="110905" y="0"/>
                  <a:pt x="118326" y="7461"/>
                  <a:pt x="118326" y="16656"/>
                </a:cubicBezTo>
                <a:cubicBezTo>
                  <a:pt x="118326" y="25891"/>
                  <a:pt x="110905" y="33312"/>
                  <a:pt x="101670" y="33312"/>
                </a:cubicBezTo>
                <a:lnTo>
                  <a:pt x="16656" y="33312"/>
                </a:lnTo>
                <a:cubicBezTo>
                  <a:pt x="7461" y="33312"/>
                  <a:pt x="0" y="25891"/>
                  <a:pt x="0" y="16656"/>
                </a:cubicBezTo>
                <a:cubicBezTo>
                  <a:pt x="0" y="7461"/>
                  <a:pt x="7461" y="0"/>
                  <a:pt x="16656" y="0"/>
                </a:cubicBezTo>
                <a:close/>
              </a:path>
            </a:pathLst>
          </a:custGeom>
          <a:solidFill>
            <a:schemeClr val="accent3"/>
          </a:solidFill>
          <a:ln>
            <a:noFill/>
          </a:ln>
        </p:spPr>
        <p:txBody>
          <a:bodyPr spcFirstLastPara="1" wrap="square" lIns="91425" tIns="91425" rIns="91425" bIns="91425" anchor="ctr" anchorCtr="0">
            <a:noAutofit/>
          </a:bodyPr>
          <a:lstStyle/>
          <a:p>
            <a:pPr lvl="0"/>
            <a:r>
              <a:rPr lang="en-US" sz="1100" b="1" dirty="0">
                <a:latin typeface="Segoe UI" panose="020B0502040204020203" pitchFamily="34" charset="0"/>
                <a:cs typeface="Segoe UI" panose="020B0502040204020203" pitchFamily="34" charset="0"/>
              </a:rPr>
              <a:t>     MSD =  </a:t>
            </a:r>
            <a:r>
              <a:rPr lang="en-US" sz="1050" b="1" dirty="0">
                <a:latin typeface="Segoe UI" panose="020B0502040204020203" pitchFamily="34" charset="0"/>
                <a:cs typeface="Segoe UI" panose="020B0502040204020203" pitchFamily="34" charset="0"/>
              </a:rPr>
              <a:t>70.3677</a:t>
            </a:r>
            <a:endParaRPr lang="en-US" sz="1200" b="1" dirty="0">
              <a:latin typeface="Roboto"/>
              <a:ea typeface="Roboto"/>
              <a:cs typeface="Roboto"/>
              <a:sym typeface="Roboto"/>
            </a:endParaRPr>
          </a:p>
        </p:txBody>
      </p:sp>
      <p:sp>
        <p:nvSpPr>
          <p:cNvPr id="6642" name="Google Shape;6642;p57"/>
          <p:cNvSpPr/>
          <p:nvPr/>
        </p:nvSpPr>
        <p:spPr>
          <a:xfrm>
            <a:off x="5967356" y="2447870"/>
            <a:ext cx="512776" cy="513898"/>
          </a:xfrm>
          <a:custGeom>
            <a:avLst/>
            <a:gdLst/>
            <a:ahLst/>
            <a:cxnLst/>
            <a:rect l="l" t="t" r="r" b="b"/>
            <a:pathLst>
              <a:path w="25610" h="25650" extrusionOk="0">
                <a:moveTo>
                  <a:pt x="25610" y="12825"/>
                </a:moveTo>
                <a:cubicBezTo>
                  <a:pt x="25610" y="19923"/>
                  <a:pt x="19883" y="25649"/>
                  <a:pt x="12785" y="25649"/>
                </a:cubicBezTo>
                <a:cubicBezTo>
                  <a:pt x="5728" y="25649"/>
                  <a:pt x="1" y="19923"/>
                  <a:pt x="1" y="12825"/>
                </a:cubicBezTo>
                <a:cubicBezTo>
                  <a:pt x="1" y="5767"/>
                  <a:pt x="5728" y="0"/>
                  <a:pt x="12785" y="0"/>
                </a:cubicBezTo>
                <a:cubicBezTo>
                  <a:pt x="19883" y="0"/>
                  <a:pt x="25610" y="5767"/>
                  <a:pt x="25610" y="12825"/>
                </a:cubicBezTo>
                <a:close/>
              </a:path>
            </a:pathLst>
          </a:custGeom>
          <a:solidFill>
            <a:schemeClr val="accent3"/>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2000" b="1">
                <a:solidFill>
                  <a:schemeClr val="dk1"/>
                </a:solidFill>
                <a:latin typeface="Fira Sans"/>
                <a:ea typeface="Fira Sans"/>
                <a:cs typeface="Fira Sans"/>
                <a:sym typeface="Fira Sans"/>
              </a:rPr>
              <a:t>02</a:t>
            </a:r>
            <a:endParaRPr sz="2000" b="1">
              <a:latin typeface="Fira Sans"/>
              <a:ea typeface="Fira Sans"/>
              <a:cs typeface="Fira Sans"/>
              <a:sym typeface="Fira Sans"/>
            </a:endParaRPr>
          </a:p>
        </p:txBody>
      </p:sp>
      <p:sp>
        <p:nvSpPr>
          <p:cNvPr id="6644" name="Google Shape;6644;p57"/>
          <p:cNvSpPr/>
          <p:nvPr/>
        </p:nvSpPr>
        <p:spPr>
          <a:xfrm>
            <a:off x="6123212" y="3206576"/>
            <a:ext cx="2370003" cy="668227"/>
          </a:xfrm>
          <a:custGeom>
            <a:avLst/>
            <a:gdLst/>
            <a:ahLst/>
            <a:cxnLst/>
            <a:rect l="l" t="t" r="r" b="b"/>
            <a:pathLst>
              <a:path w="118367" h="33353" extrusionOk="0">
                <a:moveTo>
                  <a:pt x="101670" y="41"/>
                </a:moveTo>
                <a:lnTo>
                  <a:pt x="16697" y="41"/>
                </a:lnTo>
                <a:cubicBezTo>
                  <a:pt x="7461" y="0"/>
                  <a:pt x="0" y="7461"/>
                  <a:pt x="0" y="16696"/>
                </a:cubicBezTo>
                <a:lnTo>
                  <a:pt x="0" y="16696"/>
                </a:lnTo>
                <a:cubicBezTo>
                  <a:pt x="0" y="25891"/>
                  <a:pt x="7461" y="33352"/>
                  <a:pt x="16697" y="33312"/>
                </a:cubicBezTo>
                <a:lnTo>
                  <a:pt x="101670" y="33312"/>
                </a:lnTo>
                <a:cubicBezTo>
                  <a:pt x="110865" y="33352"/>
                  <a:pt x="118366" y="25891"/>
                  <a:pt x="118326" y="16696"/>
                </a:cubicBezTo>
                <a:lnTo>
                  <a:pt x="118326" y="16696"/>
                </a:lnTo>
                <a:cubicBezTo>
                  <a:pt x="118366" y="7461"/>
                  <a:pt x="110905" y="0"/>
                  <a:pt x="101670" y="41"/>
                </a:cubicBezTo>
                <a:close/>
              </a:path>
            </a:pathLst>
          </a:custGeom>
          <a:solidFill>
            <a:schemeClr val="accent4"/>
          </a:solidFill>
          <a:ln>
            <a:noFill/>
          </a:ln>
        </p:spPr>
        <p:txBody>
          <a:bodyPr spcFirstLastPara="1" wrap="square" lIns="91425" tIns="91425" rIns="91425" bIns="91425" anchor="ctr" anchorCtr="0">
            <a:noAutofit/>
          </a:bodyPr>
          <a:lstStyle/>
          <a:p>
            <a:pPr lvl="0"/>
            <a:r>
              <a:rPr lang="en-US" sz="1100" b="1" dirty="0">
                <a:latin typeface="Segoe UI" panose="020B0502040204020203" pitchFamily="34" charset="0"/>
                <a:cs typeface="Segoe UI" panose="020B0502040204020203" pitchFamily="34" charset="0"/>
              </a:rPr>
              <a:t>     MAPE =  </a:t>
            </a:r>
            <a:r>
              <a:rPr lang="en-US" sz="1050" b="1" dirty="0">
                <a:latin typeface="Segoe UI" panose="020B0502040204020203" pitchFamily="34" charset="0"/>
                <a:cs typeface="Segoe UI" panose="020B0502040204020203" pitchFamily="34" charset="0"/>
              </a:rPr>
              <a:t>10.62</a:t>
            </a:r>
            <a:r>
              <a:rPr lang="en-US" sz="1200" b="1" dirty="0">
                <a:latin typeface="Roboto"/>
                <a:ea typeface="Roboto"/>
                <a:cs typeface="Segoe UI" panose="020B0502040204020203" pitchFamily="34" charset="0"/>
                <a:sym typeface="Roboto"/>
              </a:rPr>
              <a:t>45</a:t>
            </a:r>
            <a:endParaRPr lang="en-US" sz="1050" b="1" dirty="0">
              <a:latin typeface="Segoe UI" panose="020B0502040204020203" pitchFamily="34" charset="0"/>
              <a:cs typeface="Segoe UI" panose="020B0502040204020203" pitchFamily="34" charset="0"/>
            </a:endParaRPr>
          </a:p>
        </p:txBody>
      </p:sp>
      <p:sp>
        <p:nvSpPr>
          <p:cNvPr id="6645" name="Google Shape;6645;p57"/>
          <p:cNvSpPr/>
          <p:nvPr/>
        </p:nvSpPr>
        <p:spPr>
          <a:xfrm>
            <a:off x="5783250" y="3305949"/>
            <a:ext cx="512776" cy="513096"/>
          </a:xfrm>
          <a:custGeom>
            <a:avLst/>
            <a:gdLst/>
            <a:ahLst/>
            <a:cxnLst/>
            <a:rect l="l" t="t" r="r" b="b"/>
            <a:pathLst>
              <a:path w="25610" h="25610" extrusionOk="0">
                <a:moveTo>
                  <a:pt x="25610" y="12785"/>
                </a:moveTo>
                <a:cubicBezTo>
                  <a:pt x="25610" y="19883"/>
                  <a:pt x="19883" y="25610"/>
                  <a:pt x="12785" y="25610"/>
                </a:cubicBezTo>
                <a:cubicBezTo>
                  <a:pt x="5727" y="25610"/>
                  <a:pt x="1" y="19883"/>
                  <a:pt x="1" y="12785"/>
                </a:cubicBezTo>
                <a:cubicBezTo>
                  <a:pt x="1" y="5727"/>
                  <a:pt x="5727" y="1"/>
                  <a:pt x="12785" y="1"/>
                </a:cubicBezTo>
                <a:cubicBezTo>
                  <a:pt x="19883" y="1"/>
                  <a:pt x="25610" y="5727"/>
                  <a:pt x="25610" y="12785"/>
                </a:cubicBezTo>
                <a:close/>
              </a:path>
            </a:pathLst>
          </a:custGeom>
          <a:solidFill>
            <a:schemeClr val="accent4"/>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2000" b="1">
                <a:solidFill>
                  <a:schemeClr val="dk1"/>
                </a:solidFill>
                <a:latin typeface="Fira Sans"/>
                <a:ea typeface="Fira Sans"/>
                <a:cs typeface="Fira Sans"/>
                <a:sym typeface="Fira Sans"/>
              </a:rPr>
              <a:t>03</a:t>
            </a:r>
            <a:endParaRPr sz="2000" b="1">
              <a:latin typeface="Fira Sans"/>
              <a:ea typeface="Fira Sans"/>
              <a:cs typeface="Fira Sans"/>
              <a:sym typeface="Fira Sans"/>
            </a:endParaRPr>
          </a:p>
        </p:txBody>
      </p:sp>
      <p:sp>
        <p:nvSpPr>
          <p:cNvPr id="6647" name="Google Shape;6647;p57"/>
          <p:cNvSpPr/>
          <p:nvPr/>
        </p:nvSpPr>
        <p:spPr>
          <a:xfrm>
            <a:off x="5465112" y="4064655"/>
            <a:ext cx="2368381" cy="667426"/>
          </a:xfrm>
          <a:custGeom>
            <a:avLst/>
            <a:gdLst/>
            <a:ahLst/>
            <a:cxnLst/>
            <a:rect l="l" t="t" r="r" b="b"/>
            <a:pathLst>
              <a:path w="118286" h="33313" extrusionOk="0">
                <a:moveTo>
                  <a:pt x="101670" y="1"/>
                </a:moveTo>
                <a:lnTo>
                  <a:pt x="16656" y="1"/>
                </a:lnTo>
                <a:cubicBezTo>
                  <a:pt x="7461" y="1"/>
                  <a:pt x="0" y="7462"/>
                  <a:pt x="0" y="16657"/>
                </a:cubicBezTo>
                <a:lnTo>
                  <a:pt x="0" y="16657"/>
                </a:lnTo>
                <a:cubicBezTo>
                  <a:pt x="0" y="25852"/>
                  <a:pt x="7461" y="33313"/>
                  <a:pt x="16656" y="33313"/>
                </a:cubicBezTo>
                <a:lnTo>
                  <a:pt x="101670" y="33313"/>
                </a:lnTo>
                <a:cubicBezTo>
                  <a:pt x="110824" y="33313"/>
                  <a:pt x="118285" y="25852"/>
                  <a:pt x="118285" y="16657"/>
                </a:cubicBezTo>
                <a:lnTo>
                  <a:pt x="118285" y="16657"/>
                </a:lnTo>
                <a:cubicBezTo>
                  <a:pt x="118285" y="7462"/>
                  <a:pt x="110865" y="1"/>
                  <a:pt x="10167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8" name="Google Shape;6648;p57"/>
          <p:cNvSpPr/>
          <p:nvPr/>
        </p:nvSpPr>
        <p:spPr>
          <a:xfrm>
            <a:off x="5124349" y="4163227"/>
            <a:ext cx="513577" cy="513096"/>
          </a:xfrm>
          <a:custGeom>
            <a:avLst/>
            <a:gdLst/>
            <a:ahLst/>
            <a:cxnLst/>
            <a:rect l="l" t="t" r="r" b="b"/>
            <a:pathLst>
              <a:path w="25650" h="25610" extrusionOk="0">
                <a:moveTo>
                  <a:pt x="25650" y="12826"/>
                </a:moveTo>
                <a:cubicBezTo>
                  <a:pt x="25650" y="19883"/>
                  <a:pt x="19882" y="25610"/>
                  <a:pt x="12825" y="25610"/>
                </a:cubicBezTo>
                <a:cubicBezTo>
                  <a:pt x="5767" y="25610"/>
                  <a:pt x="0" y="19883"/>
                  <a:pt x="0" y="12826"/>
                </a:cubicBezTo>
                <a:cubicBezTo>
                  <a:pt x="0" y="5728"/>
                  <a:pt x="5767" y="1"/>
                  <a:pt x="12825" y="1"/>
                </a:cubicBezTo>
                <a:cubicBezTo>
                  <a:pt x="19882" y="1"/>
                  <a:pt x="25650" y="5728"/>
                  <a:pt x="25650" y="12826"/>
                </a:cubicBezTo>
                <a:close/>
              </a:path>
            </a:pathLst>
          </a:custGeom>
          <a:solidFill>
            <a:schemeClr val="accent5"/>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2000" b="1">
                <a:solidFill>
                  <a:schemeClr val="dk1"/>
                </a:solidFill>
                <a:latin typeface="Fira Sans"/>
                <a:ea typeface="Fira Sans"/>
                <a:cs typeface="Fira Sans"/>
                <a:sym typeface="Fira Sans"/>
              </a:rPr>
              <a:t>04</a:t>
            </a:r>
            <a:endParaRPr sz="2000" b="1">
              <a:latin typeface="Fira Sans"/>
              <a:ea typeface="Fira Sans"/>
              <a:cs typeface="Fira Sans"/>
              <a:sym typeface="Fira Sans"/>
            </a:endParaRPr>
          </a:p>
        </p:txBody>
      </p:sp>
      <p:grpSp>
        <p:nvGrpSpPr>
          <p:cNvPr id="6666" name="Google Shape;6666;p57"/>
          <p:cNvGrpSpPr/>
          <p:nvPr/>
        </p:nvGrpSpPr>
        <p:grpSpPr>
          <a:xfrm>
            <a:off x="8044277" y="1684971"/>
            <a:ext cx="281478" cy="281482"/>
            <a:chOff x="2685825" y="840375"/>
            <a:chExt cx="481900" cy="481825"/>
          </a:xfrm>
        </p:grpSpPr>
        <p:sp>
          <p:nvSpPr>
            <p:cNvPr id="6667" name="Google Shape;6667;p57"/>
            <p:cNvSpPr/>
            <p:nvPr/>
          </p:nvSpPr>
          <p:spPr>
            <a:xfrm>
              <a:off x="2685825" y="840375"/>
              <a:ext cx="481900" cy="481825"/>
            </a:xfrm>
            <a:custGeom>
              <a:avLst/>
              <a:gdLst/>
              <a:ahLst/>
              <a:cxnLst/>
              <a:rect l="l" t="t" r="r" b="b"/>
              <a:pathLst>
                <a:path w="19276" h="19273" extrusionOk="0">
                  <a:moveTo>
                    <a:pt x="9600" y="4592"/>
                  </a:moveTo>
                  <a:cubicBezTo>
                    <a:pt x="12403" y="4592"/>
                    <a:pt x="14683" y="6872"/>
                    <a:pt x="14683" y="9675"/>
                  </a:cubicBezTo>
                  <a:cubicBezTo>
                    <a:pt x="14683" y="12476"/>
                    <a:pt x="12403" y="14755"/>
                    <a:pt x="9600" y="14755"/>
                  </a:cubicBezTo>
                  <a:cubicBezTo>
                    <a:pt x="6799" y="14755"/>
                    <a:pt x="4520" y="12476"/>
                    <a:pt x="4520" y="9675"/>
                  </a:cubicBezTo>
                  <a:cubicBezTo>
                    <a:pt x="4520" y="6872"/>
                    <a:pt x="6799" y="4592"/>
                    <a:pt x="9600" y="4592"/>
                  </a:cubicBezTo>
                  <a:close/>
                  <a:moveTo>
                    <a:pt x="8471" y="0"/>
                  </a:moveTo>
                  <a:cubicBezTo>
                    <a:pt x="8212" y="0"/>
                    <a:pt x="7986" y="175"/>
                    <a:pt x="7923" y="428"/>
                  </a:cubicBezTo>
                  <a:lnTo>
                    <a:pt x="7691" y="1427"/>
                  </a:lnTo>
                  <a:cubicBezTo>
                    <a:pt x="6778" y="1635"/>
                    <a:pt x="5908" y="1993"/>
                    <a:pt x="5116" y="2490"/>
                  </a:cubicBezTo>
                  <a:lnTo>
                    <a:pt x="4300" y="2002"/>
                  </a:lnTo>
                  <a:cubicBezTo>
                    <a:pt x="4210" y="1949"/>
                    <a:pt x="4110" y="1922"/>
                    <a:pt x="4010" y="1922"/>
                  </a:cubicBezTo>
                  <a:cubicBezTo>
                    <a:pt x="3864" y="1922"/>
                    <a:pt x="3719" y="1978"/>
                    <a:pt x="3611" y="2087"/>
                  </a:cubicBezTo>
                  <a:lnTo>
                    <a:pt x="2015" y="3683"/>
                  </a:lnTo>
                  <a:cubicBezTo>
                    <a:pt x="1831" y="3866"/>
                    <a:pt x="1798" y="4153"/>
                    <a:pt x="1930" y="4372"/>
                  </a:cubicBezTo>
                  <a:lnTo>
                    <a:pt x="2418" y="5188"/>
                  </a:lnTo>
                  <a:cubicBezTo>
                    <a:pt x="1921" y="5980"/>
                    <a:pt x="1563" y="6851"/>
                    <a:pt x="1355" y="7766"/>
                  </a:cubicBezTo>
                  <a:lnTo>
                    <a:pt x="431" y="7995"/>
                  </a:lnTo>
                  <a:cubicBezTo>
                    <a:pt x="178" y="8058"/>
                    <a:pt x="0" y="8284"/>
                    <a:pt x="3" y="8546"/>
                  </a:cubicBezTo>
                  <a:lnTo>
                    <a:pt x="3" y="10804"/>
                  </a:lnTo>
                  <a:cubicBezTo>
                    <a:pt x="0" y="11060"/>
                    <a:pt x="178" y="11286"/>
                    <a:pt x="428" y="11349"/>
                  </a:cubicBezTo>
                  <a:lnTo>
                    <a:pt x="1352" y="11581"/>
                  </a:lnTo>
                  <a:cubicBezTo>
                    <a:pt x="1560" y="12494"/>
                    <a:pt x="1921" y="13364"/>
                    <a:pt x="2418" y="14159"/>
                  </a:cubicBezTo>
                  <a:lnTo>
                    <a:pt x="1927" y="14972"/>
                  </a:lnTo>
                  <a:cubicBezTo>
                    <a:pt x="1795" y="15195"/>
                    <a:pt x="1831" y="15478"/>
                    <a:pt x="2012" y="15662"/>
                  </a:cubicBezTo>
                  <a:lnTo>
                    <a:pt x="3611" y="17261"/>
                  </a:lnTo>
                  <a:cubicBezTo>
                    <a:pt x="3720" y="17368"/>
                    <a:pt x="3864" y="17424"/>
                    <a:pt x="4011" y="17424"/>
                  </a:cubicBezTo>
                  <a:cubicBezTo>
                    <a:pt x="4110" y="17424"/>
                    <a:pt x="4210" y="17398"/>
                    <a:pt x="4300" y="17345"/>
                  </a:cubicBezTo>
                  <a:lnTo>
                    <a:pt x="5113" y="16854"/>
                  </a:lnTo>
                  <a:cubicBezTo>
                    <a:pt x="5908" y="17351"/>
                    <a:pt x="6778" y="17712"/>
                    <a:pt x="7691" y="17920"/>
                  </a:cubicBezTo>
                  <a:lnTo>
                    <a:pt x="7923" y="18844"/>
                  </a:lnTo>
                  <a:cubicBezTo>
                    <a:pt x="7983" y="19094"/>
                    <a:pt x="8212" y="19272"/>
                    <a:pt x="8471" y="19272"/>
                  </a:cubicBezTo>
                  <a:lnTo>
                    <a:pt x="10729" y="19272"/>
                  </a:lnTo>
                  <a:cubicBezTo>
                    <a:pt x="10988" y="19272"/>
                    <a:pt x="11214" y="19097"/>
                    <a:pt x="11277" y="18844"/>
                  </a:cubicBezTo>
                  <a:lnTo>
                    <a:pt x="11509" y="17920"/>
                  </a:lnTo>
                  <a:cubicBezTo>
                    <a:pt x="12421" y="17712"/>
                    <a:pt x="13292" y="17354"/>
                    <a:pt x="14084" y="16857"/>
                  </a:cubicBezTo>
                  <a:lnTo>
                    <a:pt x="14900" y="17345"/>
                  </a:lnTo>
                  <a:cubicBezTo>
                    <a:pt x="14989" y="17399"/>
                    <a:pt x="15090" y="17425"/>
                    <a:pt x="15190" y="17425"/>
                  </a:cubicBezTo>
                  <a:cubicBezTo>
                    <a:pt x="15336" y="17425"/>
                    <a:pt x="15480" y="17369"/>
                    <a:pt x="15589" y="17261"/>
                  </a:cubicBezTo>
                  <a:lnTo>
                    <a:pt x="17185" y="15665"/>
                  </a:lnTo>
                  <a:cubicBezTo>
                    <a:pt x="17369" y="15481"/>
                    <a:pt x="17402" y="15195"/>
                    <a:pt x="17270" y="14975"/>
                  </a:cubicBezTo>
                  <a:lnTo>
                    <a:pt x="16782" y="14159"/>
                  </a:lnTo>
                  <a:cubicBezTo>
                    <a:pt x="17279" y="13367"/>
                    <a:pt x="17637" y="12497"/>
                    <a:pt x="17845" y="11584"/>
                  </a:cubicBezTo>
                  <a:lnTo>
                    <a:pt x="18844" y="11352"/>
                  </a:lnTo>
                  <a:cubicBezTo>
                    <a:pt x="19097" y="11289"/>
                    <a:pt x="19275" y="11063"/>
                    <a:pt x="19275" y="10804"/>
                  </a:cubicBezTo>
                  <a:lnTo>
                    <a:pt x="19275" y="8546"/>
                  </a:lnTo>
                  <a:cubicBezTo>
                    <a:pt x="19275" y="8287"/>
                    <a:pt x="19097" y="8061"/>
                    <a:pt x="18847" y="7998"/>
                  </a:cubicBezTo>
                  <a:lnTo>
                    <a:pt x="17848" y="7766"/>
                  </a:lnTo>
                  <a:cubicBezTo>
                    <a:pt x="17640" y="6854"/>
                    <a:pt x="17279" y="5983"/>
                    <a:pt x="16782" y="5188"/>
                  </a:cubicBezTo>
                  <a:lnTo>
                    <a:pt x="17273" y="4375"/>
                  </a:lnTo>
                  <a:cubicBezTo>
                    <a:pt x="17405" y="4153"/>
                    <a:pt x="17369" y="3869"/>
                    <a:pt x="17188" y="3686"/>
                  </a:cubicBezTo>
                  <a:lnTo>
                    <a:pt x="15589" y="2090"/>
                  </a:lnTo>
                  <a:cubicBezTo>
                    <a:pt x="15480" y="1980"/>
                    <a:pt x="15335" y="1923"/>
                    <a:pt x="15188" y="1923"/>
                  </a:cubicBezTo>
                  <a:cubicBezTo>
                    <a:pt x="15089" y="1923"/>
                    <a:pt x="14989" y="1949"/>
                    <a:pt x="14900" y="2002"/>
                  </a:cubicBezTo>
                  <a:lnTo>
                    <a:pt x="14087" y="2493"/>
                  </a:lnTo>
                  <a:cubicBezTo>
                    <a:pt x="13292" y="1996"/>
                    <a:pt x="12421" y="1635"/>
                    <a:pt x="11509" y="1427"/>
                  </a:cubicBezTo>
                  <a:lnTo>
                    <a:pt x="11277" y="428"/>
                  </a:lnTo>
                  <a:cubicBezTo>
                    <a:pt x="11217" y="178"/>
                    <a:pt x="10988" y="0"/>
                    <a:pt x="1072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668" name="Google Shape;6668;p57"/>
            <p:cNvSpPr/>
            <p:nvPr/>
          </p:nvSpPr>
          <p:spPr>
            <a:xfrm>
              <a:off x="2819200" y="983400"/>
              <a:ext cx="205475" cy="197625"/>
            </a:xfrm>
            <a:custGeom>
              <a:avLst/>
              <a:gdLst/>
              <a:ahLst/>
              <a:cxnLst/>
              <a:rect l="l" t="t" r="r" b="b"/>
              <a:pathLst>
                <a:path w="8219" h="7905" extrusionOk="0">
                  <a:moveTo>
                    <a:pt x="4265" y="1129"/>
                  </a:moveTo>
                  <a:cubicBezTo>
                    <a:pt x="4629" y="1129"/>
                    <a:pt x="4996" y="1199"/>
                    <a:pt x="5346" y="1343"/>
                  </a:cubicBezTo>
                  <a:cubicBezTo>
                    <a:pt x="6400" y="1780"/>
                    <a:pt x="7089" y="2810"/>
                    <a:pt x="7089" y="3954"/>
                  </a:cubicBezTo>
                  <a:cubicBezTo>
                    <a:pt x="7086" y="5511"/>
                    <a:pt x="5825" y="6773"/>
                    <a:pt x="4265" y="6776"/>
                  </a:cubicBezTo>
                  <a:cubicBezTo>
                    <a:pt x="3124" y="6776"/>
                    <a:pt x="2094" y="6089"/>
                    <a:pt x="1657" y="5032"/>
                  </a:cubicBezTo>
                  <a:cubicBezTo>
                    <a:pt x="1221" y="3978"/>
                    <a:pt x="1461" y="2765"/>
                    <a:pt x="2268" y="1958"/>
                  </a:cubicBezTo>
                  <a:cubicBezTo>
                    <a:pt x="2808" y="1416"/>
                    <a:pt x="3530" y="1129"/>
                    <a:pt x="4265" y="1129"/>
                  </a:cubicBezTo>
                  <a:close/>
                  <a:moveTo>
                    <a:pt x="4265" y="0"/>
                  </a:moveTo>
                  <a:cubicBezTo>
                    <a:pt x="2666" y="0"/>
                    <a:pt x="1227" y="964"/>
                    <a:pt x="612" y="2440"/>
                  </a:cubicBezTo>
                  <a:cubicBezTo>
                    <a:pt x="1" y="3918"/>
                    <a:pt x="341" y="5616"/>
                    <a:pt x="1470" y="6749"/>
                  </a:cubicBezTo>
                  <a:cubicBezTo>
                    <a:pt x="2226" y="7504"/>
                    <a:pt x="3237" y="7905"/>
                    <a:pt x="4265" y="7905"/>
                  </a:cubicBezTo>
                  <a:cubicBezTo>
                    <a:pt x="4774" y="7905"/>
                    <a:pt x="5288" y="7806"/>
                    <a:pt x="5777" y="7604"/>
                  </a:cubicBezTo>
                  <a:cubicBezTo>
                    <a:pt x="7255" y="6993"/>
                    <a:pt x="8219" y="5550"/>
                    <a:pt x="8219" y="3954"/>
                  </a:cubicBezTo>
                  <a:cubicBezTo>
                    <a:pt x="8216" y="1771"/>
                    <a:pt x="6448" y="3"/>
                    <a:pt x="426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6669" name="Google Shape;6669;p57"/>
          <p:cNvGrpSpPr/>
          <p:nvPr/>
        </p:nvGrpSpPr>
        <p:grpSpPr>
          <a:xfrm>
            <a:off x="7988329" y="3399548"/>
            <a:ext cx="283454" cy="276372"/>
            <a:chOff x="-31817400" y="3910025"/>
            <a:chExt cx="301675" cy="294075"/>
          </a:xfrm>
        </p:grpSpPr>
        <p:sp>
          <p:nvSpPr>
            <p:cNvPr id="6670" name="Google Shape;6670;p57"/>
            <p:cNvSpPr/>
            <p:nvPr/>
          </p:nvSpPr>
          <p:spPr>
            <a:xfrm>
              <a:off x="-31817400" y="3911550"/>
              <a:ext cx="301675" cy="292550"/>
            </a:xfrm>
            <a:custGeom>
              <a:avLst/>
              <a:gdLst/>
              <a:ahLst/>
              <a:cxnLst/>
              <a:rect l="l" t="t" r="r" b="b"/>
              <a:pathLst>
                <a:path w="12067" h="11702" extrusionOk="0">
                  <a:moveTo>
                    <a:pt x="2558" y="0"/>
                  </a:moveTo>
                  <a:cubicBezTo>
                    <a:pt x="2357" y="0"/>
                    <a:pt x="2155" y="24"/>
                    <a:pt x="1954" y="70"/>
                  </a:cubicBezTo>
                  <a:cubicBezTo>
                    <a:pt x="1828" y="102"/>
                    <a:pt x="1733" y="196"/>
                    <a:pt x="1702" y="322"/>
                  </a:cubicBezTo>
                  <a:cubicBezTo>
                    <a:pt x="1670" y="448"/>
                    <a:pt x="1702" y="543"/>
                    <a:pt x="1796" y="637"/>
                  </a:cubicBezTo>
                  <a:lnTo>
                    <a:pt x="2679" y="1551"/>
                  </a:lnTo>
                  <a:cubicBezTo>
                    <a:pt x="2962" y="1803"/>
                    <a:pt x="2962" y="2244"/>
                    <a:pt x="2679" y="2528"/>
                  </a:cubicBezTo>
                  <a:cubicBezTo>
                    <a:pt x="2553" y="2669"/>
                    <a:pt x="2379" y="2740"/>
                    <a:pt x="2202" y="2740"/>
                  </a:cubicBezTo>
                  <a:cubicBezTo>
                    <a:pt x="2025" y="2740"/>
                    <a:pt x="1844" y="2669"/>
                    <a:pt x="1702" y="2528"/>
                  </a:cubicBezTo>
                  <a:lnTo>
                    <a:pt x="788" y="1614"/>
                  </a:lnTo>
                  <a:cubicBezTo>
                    <a:pt x="744" y="1569"/>
                    <a:pt x="668" y="1525"/>
                    <a:pt x="582" y="1525"/>
                  </a:cubicBezTo>
                  <a:cubicBezTo>
                    <a:pt x="547" y="1525"/>
                    <a:pt x="510" y="1532"/>
                    <a:pt x="473" y="1551"/>
                  </a:cubicBezTo>
                  <a:cubicBezTo>
                    <a:pt x="347" y="1582"/>
                    <a:pt x="284" y="1645"/>
                    <a:pt x="253" y="1771"/>
                  </a:cubicBezTo>
                  <a:cubicBezTo>
                    <a:pt x="1" y="2591"/>
                    <a:pt x="253" y="3473"/>
                    <a:pt x="883" y="4103"/>
                  </a:cubicBezTo>
                  <a:cubicBezTo>
                    <a:pt x="1366" y="4494"/>
                    <a:pt x="1932" y="4750"/>
                    <a:pt x="2619" y="4750"/>
                  </a:cubicBezTo>
                  <a:cubicBezTo>
                    <a:pt x="2874" y="4750"/>
                    <a:pt x="3145" y="4715"/>
                    <a:pt x="3435" y="4638"/>
                  </a:cubicBezTo>
                  <a:lnTo>
                    <a:pt x="7247" y="8482"/>
                  </a:lnTo>
                  <a:cubicBezTo>
                    <a:pt x="6963" y="9522"/>
                    <a:pt x="7215" y="10372"/>
                    <a:pt x="7814" y="10971"/>
                  </a:cubicBezTo>
                  <a:cubicBezTo>
                    <a:pt x="8291" y="11472"/>
                    <a:pt x="8895" y="11702"/>
                    <a:pt x="9516" y="11702"/>
                  </a:cubicBezTo>
                  <a:cubicBezTo>
                    <a:pt x="9714" y="11702"/>
                    <a:pt x="9915" y="11678"/>
                    <a:pt x="10114" y="11632"/>
                  </a:cubicBezTo>
                  <a:cubicBezTo>
                    <a:pt x="10240" y="11569"/>
                    <a:pt x="10334" y="11506"/>
                    <a:pt x="10366" y="11380"/>
                  </a:cubicBezTo>
                  <a:cubicBezTo>
                    <a:pt x="10397" y="11254"/>
                    <a:pt x="10366" y="11128"/>
                    <a:pt x="10271" y="11065"/>
                  </a:cubicBezTo>
                  <a:lnTo>
                    <a:pt x="9389" y="10152"/>
                  </a:lnTo>
                  <a:cubicBezTo>
                    <a:pt x="9106" y="9868"/>
                    <a:pt x="9106" y="9459"/>
                    <a:pt x="9389" y="9175"/>
                  </a:cubicBezTo>
                  <a:cubicBezTo>
                    <a:pt x="9515" y="9033"/>
                    <a:pt x="9688" y="8962"/>
                    <a:pt x="9866" y="8962"/>
                  </a:cubicBezTo>
                  <a:cubicBezTo>
                    <a:pt x="10043" y="8962"/>
                    <a:pt x="10224" y="9033"/>
                    <a:pt x="10366" y="9175"/>
                  </a:cubicBezTo>
                  <a:lnTo>
                    <a:pt x="11279" y="10089"/>
                  </a:lnTo>
                  <a:cubicBezTo>
                    <a:pt x="11326" y="10135"/>
                    <a:pt x="11405" y="10164"/>
                    <a:pt x="11494" y="10164"/>
                  </a:cubicBezTo>
                  <a:cubicBezTo>
                    <a:pt x="11527" y="10164"/>
                    <a:pt x="11561" y="10160"/>
                    <a:pt x="11594" y="10152"/>
                  </a:cubicBezTo>
                  <a:cubicBezTo>
                    <a:pt x="11720" y="10120"/>
                    <a:pt x="11783" y="10026"/>
                    <a:pt x="11815" y="9931"/>
                  </a:cubicBezTo>
                  <a:cubicBezTo>
                    <a:pt x="12067" y="9081"/>
                    <a:pt x="11815" y="8230"/>
                    <a:pt x="11185" y="7600"/>
                  </a:cubicBezTo>
                  <a:cubicBezTo>
                    <a:pt x="10778" y="7170"/>
                    <a:pt x="10224" y="6903"/>
                    <a:pt x="9537" y="6903"/>
                  </a:cubicBezTo>
                  <a:cubicBezTo>
                    <a:pt x="9266" y="6903"/>
                    <a:pt x="8975" y="6944"/>
                    <a:pt x="8665" y="7033"/>
                  </a:cubicBezTo>
                  <a:lnTo>
                    <a:pt x="4852" y="3221"/>
                  </a:lnTo>
                  <a:lnTo>
                    <a:pt x="4884" y="3032"/>
                  </a:lnTo>
                  <a:cubicBezTo>
                    <a:pt x="5136" y="2213"/>
                    <a:pt x="4884" y="1330"/>
                    <a:pt x="4254" y="700"/>
                  </a:cubicBezTo>
                  <a:cubicBezTo>
                    <a:pt x="3778" y="225"/>
                    <a:pt x="3177" y="0"/>
                    <a:pt x="255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1" name="Google Shape;6671;p57"/>
            <p:cNvSpPr/>
            <p:nvPr/>
          </p:nvSpPr>
          <p:spPr>
            <a:xfrm>
              <a:off x="-31816600" y="4062950"/>
              <a:ext cx="144150" cy="140600"/>
            </a:xfrm>
            <a:custGeom>
              <a:avLst/>
              <a:gdLst/>
              <a:ahLst/>
              <a:cxnLst/>
              <a:rect l="l" t="t" r="r" b="b"/>
              <a:pathLst>
                <a:path w="5766" h="5624" extrusionOk="0">
                  <a:moveTo>
                    <a:pt x="4080" y="1504"/>
                  </a:moveTo>
                  <a:cubicBezTo>
                    <a:pt x="4167" y="1504"/>
                    <a:pt x="4253" y="1528"/>
                    <a:pt x="4316" y="1575"/>
                  </a:cubicBezTo>
                  <a:cubicBezTo>
                    <a:pt x="4442" y="1701"/>
                    <a:pt x="4442" y="1953"/>
                    <a:pt x="4316" y="2048"/>
                  </a:cubicBezTo>
                  <a:lnTo>
                    <a:pt x="2205" y="4159"/>
                  </a:lnTo>
                  <a:cubicBezTo>
                    <a:pt x="2158" y="4206"/>
                    <a:pt x="2072" y="4230"/>
                    <a:pt x="1985" y="4230"/>
                  </a:cubicBezTo>
                  <a:cubicBezTo>
                    <a:pt x="1898" y="4230"/>
                    <a:pt x="1812" y="4206"/>
                    <a:pt x="1764" y="4159"/>
                  </a:cubicBezTo>
                  <a:cubicBezTo>
                    <a:pt x="1638" y="4033"/>
                    <a:pt x="1638" y="3781"/>
                    <a:pt x="1764" y="3686"/>
                  </a:cubicBezTo>
                  <a:lnTo>
                    <a:pt x="3844" y="1575"/>
                  </a:lnTo>
                  <a:cubicBezTo>
                    <a:pt x="3907" y="1528"/>
                    <a:pt x="3993" y="1504"/>
                    <a:pt x="4080" y="1504"/>
                  </a:cubicBezTo>
                  <a:close/>
                  <a:moveTo>
                    <a:pt x="3844" y="0"/>
                  </a:moveTo>
                  <a:lnTo>
                    <a:pt x="567" y="3277"/>
                  </a:lnTo>
                  <a:cubicBezTo>
                    <a:pt x="0" y="3844"/>
                    <a:pt x="0" y="4694"/>
                    <a:pt x="567" y="5198"/>
                  </a:cubicBezTo>
                  <a:cubicBezTo>
                    <a:pt x="835" y="5482"/>
                    <a:pt x="1189" y="5624"/>
                    <a:pt x="1540" y="5624"/>
                  </a:cubicBezTo>
                  <a:cubicBezTo>
                    <a:pt x="1890" y="5624"/>
                    <a:pt x="2237" y="5482"/>
                    <a:pt x="2489" y="5198"/>
                  </a:cubicBezTo>
                  <a:lnTo>
                    <a:pt x="5766" y="1953"/>
                  </a:lnTo>
                  <a:lnTo>
                    <a:pt x="38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2" name="Google Shape;6672;p57"/>
            <p:cNvSpPr/>
            <p:nvPr/>
          </p:nvSpPr>
          <p:spPr>
            <a:xfrm>
              <a:off x="-31648050" y="3910025"/>
              <a:ext cx="129175" cy="127725"/>
            </a:xfrm>
            <a:custGeom>
              <a:avLst/>
              <a:gdLst/>
              <a:ahLst/>
              <a:cxnLst/>
              <a:rect l="l" t="t" r="r" b="b"/>
              <a:pathLst>
                <a:path w="5167" h="5109" extrusionOk="0">
                  <a:moveTo>
                    <a:pt x="4249" y="1"/>
                  </a:moveTo>
                  <a:cubicBezTo>
                    <a:pt x="4179" y="1"/>
                    <a:pt x="4106" y="24"/>
                    <a:pt x="4033" y="68"/>
                  </a:cubicBezTo>
                  <a:lnTo>
                    <a:pt x="2206" y="1171"/>
                  </a:lnTo>
                  <a:cubicBezTo>
                    <a:pt x="2017" y="1265"/>
                    <a:pt x="1985" y="1549"/>
                    <a:pt x="2143" y="1706"/>
                  </a:cubicBezTo>
                  <a:lnTo>
                    <a:pt x="2300" y="1864"/>
                  </a:lnTo>
                  <a:lnTo>
                    <a:pt x="0" y="4164"/>
                  </a:lnTo>
                  <a:lnTo>
                    <a:pt x="945" y="5109"/>
                  </a:lnTo>
                  <a:lnTo>
                    <a:pt x="3245" y="2809"/>
                  </a:lnTo>
                  <a:lnTo>
                    <a:pt x="3434" y="2998"/>
                  </a:lnTo>
                  <a:cubicBezTo>
                    <a:pt x="3502" y="3066"/>
                    <a:pt x="3594" y="3099"/>
                    <a:pt x="3684" y="3099"/>
                  </a:cubicBezTo>
                  <a:cubicBezTo>
                    <a:pt x="3802" y="3099"/>
                    <a:pt x="3916" y="3042"/>
                    <a:pt x="3970" y="2935"/>
                  </a:cubicBezTo>
                  <a:lnTo>
                    <a:pt x="5073" y="1108"/>
                  </a:lnTo>
                  <a:cubicBezTo>
                    <a:pt x="5167" y="1013"/>
                    <a:pt x="5167" y="793"/>
                    <a:pt x="5041" y="698"/>
                  </a:cubicBezTo>
                  <a:lnTo>
                    <a:pt x="4474" y="100"/>
                  </a:lnTo>
                  <a:cubicBezTo>
                    <a:pt x="4406" y="32"/>
                    <a:pt x="4330" y="1"/>
                    <a:pt x="424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73" name="Google Shape;6673;p57"/>
          <p:cNvGrpSpPr/>
          <p:nvPr/>
        </p:nvGrpSpPr>
        <p:grpSpPr>
          <a:xfrm>
            <a:off x="7350178" y="4256633"/>
            <a:ext cx="283458" cy="283458"/>
            <a:chOff x="-30735200" y="3192625"/>
            <a:chExt cx="292225" cy="292225"/>
          </a:xfrm>
        </p:grpSpPr>
        <p:sp>
          <p:nvSpPr>
            <p:cNvPr id="6674" name="Google Shape;6674;p57"/>
            <p:cNvSpPr/>
            <p:nvPr/>
          </p:nvSpPr>
          <p:spPr>
            <a:xfrm>
              <a:off x="-30665100" y="3192625"/>
              <a:ext cx="175650" cy="223700"/>
            </a:xfrm>
            <a:custGeom>
              <a:avLst/>
              <a:gdLst/>
              <a:ahLst/>
              <a:cxnLst/>
              <a:rect l="l" t="t" r="r" b="b"/>
              <a:pathLst>
                <a:path w="7026" h="8948" extrusionOk="0">
                  <a:moveTo>
                    <a:pt x="2363" y="0"/>
                  </a:moveTo>
                  <a:cubicBezTo>
                    <a:pt x="2143" y="0"/>
                    <a:pt x="1985" y="158"/>
                    <a:pt x="1985" y="378"/>
                  </a:cubicBezTo>
                  <a:cubicBezTo>
                    <a:pt x="1985" y="567"/>
                    <a:pt x="2143" y="725"/>
                    <a:pt x="2363" y="725"/>
                  </a:cubicBezTo>
                  <a:lnTo>
                    <a:pt x="2710" y="725"/>
                  </a:lnTo>
                  <a:lnTo>
                    <a:pt x="2710" y="1576"/>
                  </a:lnTo>
                  <a:cubicBezTo>
                    <a:pt x="1135" y="2017"/>
                    <a:pt x="0" y="3466"/>
                    <a:pt x="0" y="5199"/>
                  </a:cubicBezTo>
                  <a:cubicBezTo>
                    <a:pt x="0" y="7278"/>
                    <a:pt x="1670" y="8948"/>
                    <a:pt x="3718" y="8948"/>
                  </a:cubicBezTo>
                  <a:cubicBezTo>
                    <a:pt x="3970" y="8948"/>
                    <a:pt x="4159" y="8916"/>
                    <a:pt x="4348" y="8853"/>
                  </a:cubicBezTo>
                  <a:cubicBezTo>
                    <a:pt x="4159" y="8664"/>
                    <a:pt x="4033" y="8381"/>
                    <a:pt x="4033" y="8066"/>
                  </a:cubicBezTo>
                  <a:cubicBezTo>
                    <a:pt x="4033" y="7877"/>
                    <a:pt x="4096" y="7687"/>
                    <a:pt x="4191" y="7530"/>
                  </a:cubicBezTo>
                  <a:lnTo>
                    <a:pt x="4191" y="7530"/>
                  </a:lnTo>
                  <a:cubicBezTo>
                    <a:pt x="4033" y="7561"/>
                    <a:pt x="3876" y="7561"/>
                    <a:pt x="3686" y="7561"/>
                  </a:cubicBezTo>
                  <a:cubicBezTo>
                    <a:pt x="2363" y="7561"/>
                    <a:pt x="1292" y="6522"/>
                    <a:pt x="1292" y="5167"/>
                  </a:cubicBezTo>
                  <a:cubicBezTo>
                    <a:pt x="1292" y="3844"/>
                    <a:pt x="2363" y="2773"/>
                    <a:pt x="3686" y="2773"/>
                  </a:cubicBezTo>
                  <a:cubicBezTo>
                    <a:pt x="4348" y="2773"/>
                    <a:pt x="4978" y="3088"/>
                    <a:pt x="5451" y="3560"/>
                  </a:cubicBezTo>
                  <a:cubicBezTo>
                    <a:pt x="5608" y="3466"/>
                    <a:pt x="5766" y="3466"/>
                    <a:pt x="5923" y="3466"/>
                  </a:cubicBezTo>
                  <a:lnTo>
                    <a:pt x="7026" y="3466"/>
                  </a:lnTo>
                  <a:cubicBezTo>
                    <a:pt x="6553" y="2584"/>
                    <a:pt x="5734" y="1859"/>
                    <a:pt x="4726" y="1576"/>
                  </a:cubicBezTo>
                  <a:lnTo>
                    <a:pt x="4726" y="725"/>
                  </a:lnTo>
                  <a:lnTo>
                    <a:pt x="5073" y="725"/>
                  </a:lnTo>
                  <a:cubicBezTo>
                    <a:pt x="5262" y="725"/>
                    <a:pt x="5419" y="567"/>
                    <a:pt x="5419" y="378"/>
                  </a:cubicBezTo>
                  <a:cubicBezTo>
                    <a:pt x="5419" y="158"/>
                    <a:pt x="5262" y="0"/>
                    <a:pt x="507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5" name="Google Shape;6675;p57"/>
            <p:cNvSpPr/>
            <p:nvPr/>
          </p:nvSpPr>
          <p:spPr>
            <a:xfrm>
              <a:off x="-30615475" y="3278475"/>
              <a:ext cx="52775" cy="52000"/>
            </a:xfrm>
            <a:custGeom>
              <a:avLst/>
              <a:gdLst/>
              <a:ahLst/>
              <a:cxnLst/>
              <a:rect l="l" t="t" r="r" b="b"/>
              <a:pathLst>
                <a:path w="2111" h="2080" extrusionOk="0">
                  <a:moveTo>
                    <a:pt x="1733" y="0"/>
                  </a:moveTo>
                  <a:cubicBezTo>
                    <a:pt x="1544" y="32"/>
                    <a:pt x="1386" y="158"/>
                    <a:pt x="1386" y="347"/>
                  </a:cubicBezTo>
                  <a:lnTo>
                    <a:pt x="1386" y="1387"/>
                  </a:lnTo>
                  <a:lnTo>
                    <a:pt x="378" y="1387"/>
                  </a:lnTo>
                  <a:cubicBezTo>
                    <a:pt x="158" y="1387"/>
                    <a:pt x="0" y="1544"/>
                    <a:pt x="0" y="1733"/>
                  </a:cubicBezTo>
                  <a:cubicBezTo>
                    <a:pt x="0" y="1922"/>
                    <a:pt x="158" y="2080"/>
                    <a:pt x="378" y="2080"/>
                  </a:cubicBezTo>
                  <a:lnTo>
                    <a:pt x="1733" y="2080"/>
                  </a:lnTo>
                  <a:cubicBezTo>
                    <a:pt x="1954" y="2080"/>
                    <a:pt x="2111" y="1922"/>
                    <a:pt x="2111" y="1733"/>
                  </a:cubicBezTo>
                  <a:lnTo>
                    <a:pt x="2111" y="347"/>
                  </a:lnTo>
                  <a:cubicBezTo>
                    <a:pt x="2111" y="158"/>
                    <a:pt x="1954" y="0"/>
                    <a:pt x="17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6" name="Google Shape;6676;p57"/>
            <p:cNvSpPr/>
            <p:nvPr/>
          </p:nvSpPr>
          <p:spPr>
            <a:xfrm>
              <a:off x="-30528850" y="3296575"/>
              <a:ext cx="85875" cy="25250"/>
            </a:xfrm>
            <a:custGeom>
              <a:avLst/>
              <a:gdLst/>
              <a:ahLst/>
              <a:cxnLst/>
              <a:rect l="l" t="t" r="r" b="b"/>
              <a:pathLst>
                <a:path w="3435" h="1010" extrusionOk="0">
                  <a:moveTo>
                    <a:pt x="536" y="1"/>
                  </a:moveTo>
                  <a:cubicBezTo>
                    <a:pt x="253" y="1"/>
                    <a:pt x="1" y="221"/>
                    <a:pt x="1" y="505"/>
                  </a:cubicBezTo>
                  <a:cubicBezTo>
                    <a:pt x="1" y="789"/>
                    <a:pt x="253" y="1009"/>
                    <a:pt x="536" y="1009"/>
                  </a:cubicBezTo>
                  <a:lnTo>
                    <a:pt x="2931" y="1009"/>
                  </a:lnTo>
                  <a:cubicBezTo>
                    <a:pt x="3214" y="1009"/>
                    <a:pt x="3435" y="789"/>
                    <a:pt x="3435" y="505"/>
                  </a:cubicBezTo>
                  <a:cubicBezTo>
                    <a:pt x="3435" y="221"/>
                    <a:pt x="3214" y="1"/>
                    <a:pt x="293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7" name="Google Shape;6677;p57"/>
            <p:cNvSpPr/>
            <p:nvPr/>
          </p:nvSpPr>
          <p:spPr>
            <a:xfrm>
              <a:off x="-30546175" y="3338325"/>
              <a:ext cx="85875" cy="26025"/>
            </a:xfrm>
            <a:custGeom>
              <a:avLst/>
              <a:gdLst/>
              <a:ahLst/>
              <a:cxnLst/>
              <a:rect l="l" t="t" r="r" b="b"/>
              <a:pathLst>
                <a:path w="3435" h="1041" extrusionOk="0">
                  <a:moveTo>
                    <a:pt x="505" y="1"/>
                  </a:moveTo>
                  <a:cubicBezTo>
                    <a:pt x="221" y="1"/>
                    <a:pt x="1" y="253"/>
                    <a:pt x="1" y="536"/>
                  </a:cubicBezTo>
                  <a:cubicBezTo>
                    <a:pt x="1" y="788"/>
                    <a:pt x="221" y="1040"/>
                    <a:pt x="505" y="1040"/>
                  </a:cubicBezTo>
                  <a:lnTo>
                    <a:pt x="2899" y="1040"/>
                  </a:lnTo>
                  <a:cubicBezTo>
                    <a:pt x="3183" y="1040"/>
                    <a:pt x="3435" y="851"/>
                    <a:pt x="3435" y="536"/>
                  </a:cubicBezTo>
                  <a:cubicBezTo>
                    <a:pt x="3435" y="253"/>
                    <a:pt x="3183" y="1"/>
                    <a:pt x="289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8" name="Google Shape;6678;p57"/>
            <p:cNvSpPr/>
            <p:nvPr/>
          </p:nvSpPr>
          <p:spPr>
            <a:xfrm>
              <a:off x="-30546175" y="3381650"/>
              <a:ext cx="67750" cy="26025"/>
            </a:xfrm>
            <a:custGeom>
              <a:avLst/>
              <a:gdLst/>
              <a:ahLst/>
              <a:cxnLst/>
              <a:rect l="l" t="t" r="r" b="b"/>
              <a:pathLst>
                <a:path w="2710" h="1041" extrusionOk="0">
                  <a:moveTo>
                    <a:pt x="505" y="0"/>
                  </a:moveTo>
                  <a:cubicBezTo>
                    <a:pt x="221" y="0"/>
                    <a:pt x="1" y="252"/>
                    <a:pt x="1" y="536"/>
                  </a:cubicBezTo>
                  <a:cubicBezTo>
                    <a:pt x="1" y="788"/>
                    <a:pt x="221" y="1040"/>
                    <a:pt x="505" y="1040"/>
                  </a:cubicBezTo>
                  <a:lnTo>
                    <a:pt x="2206" y="1040"/>
                  </a:lnTo>
                  <a:cubicBezTo>
                    <a:pt x="2490" y="1040"/>
                    <a:pt x="2710" y="788"/>
                    <a:pt x="2710" y="536"/>
                  </a:cubicBezTo>
                  <a:cubicBezTo>
                    <a:pt x="2710" y="252"/>
                    <a:pt x="2490" y="0"/>
                    <a:pt x="22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9" name="Google Shape;6679;p57"/>
            <p:cNvSpPr/>
            <p:nvPr/>
          </p:nvSpPr>
          <p:spPr>
            <a:xfrm>
              <a:off x="-30546175" y="3424175"/>
              <a:ext cx="51225" cy="26025"/>
            </a:xfrm>
            <a:custGeom>
              <a:avLst/>
              <a:gdLst/>
              <a:ahLst/>
              <a:cxnLst/>
              <a:rect l="l" t="t" r="r" b="b"/>
              <a:pathLst>
                <a:path w="2049" h="1041" extrusionOk="0">
                  <a:moveTo>
                    <a:pt x="505" y="1"/>
                  </a:moveTo>
                  <a:cubicBezTo>
                    <a:pt x="221" y="1"/>
                    <a:pt x="1" y="253"/>
                    <a:pt x="1" y="505"/>
                  </a:cubicBezTo>
                  <a:cubicBezTo>
                    <a:pt x="1" y="788"/>
                    <a:pt x="221" y="1040"/>
                    <a:pt x="505" y="1040"/>
                  </a:cubicBezTo>
                  <a:lnTo>
                    <a:pt x="1544" y="1040"/>
                  </a:lnTo>
                  <a:cubicBezTo>
                    <a:pt x="1796" y="1040"/>
                    <a:pt x="2048" y="788"/>
                    <a:pt x="2048" y="505"/>
                  </a:cubicBezTo>
                  <a:cubicBezTo>
                    <a:pt x="2048" y="253"/>
                    <a:pt x="1796" y="1"/>
                    <a:pt x="154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0" name="Google Shape;6680;p57"/>
            <p:cNvSpPr/>
            <p:nvPr/>
          </p:nvSpPr>
          <p:spPr>
            <a:xfrm>
              <a:off x="-30735200" y="3209325"/>
              <a:ext cx="174075" cy="275525"/>
            </a:xfrm>
            <a:custGeom>
              <a:avLst/>
              <a:gdLst/>
              <a:ahLst/>
              <a:cxnLst/>
              <a:rect l="l" t="t" r="r" b="b"/>
              <a:pathLst>
                <a:path w="6963" h="11021" extrusionOk="0">
                  <a:moveTo>
                    <a:pt x="3803" y="0"/>
                  </a:moveTo>
                  <a:cubicBezTo>
                    <a:pt x="3716" y="0"/>
                    <a:pt x="3637" y="52"/>
                    <a:pt x="3592" y="120"/>
                  </a:cubicBezTo>
                  <a:lnTo>
                    <a:pt x="1702" y="2231"/>
                  </a:lnTo>
                  <a:cubicBezTo>
                    <a:pt x="1544" y="2420"/>
                    <a:pt x="1418" y="2640"/>
                    <a:pt x="1418" y="2892"/>
                  </a:cubicBezTo>
                  <a:lnTo>
                    <a:pt x="1418" y="5917"/>
                  </a:lnTo>
                  <a:cubicBezTo>
                    <a:pt x="1418" y="6200"/>
                    <a:pt x="1292" y="6421"/>
                    <a:pt x="1103" y="6641"/>
                  </a:cubicBezTo>
                  <a:lnTo>
                    <a:pt x="126" y="7618"/>
                  </a:lnTo>
                  <a:cubicBezTo>
                    <a:pt x="0" y="7744"/>
                    <a:pt x="0" y="7965"/>
                    <a:pt x="126" y="8091"/>
                  </a:cubicBezTo>
                  <a:lnTo>
                    <a:pt x="2867" y="10926"/>
                  </a:lnTo>
                  <a:cubicBezTo>
                    <a:pt x="2930" y="10989"/>
                    <a:pt x="3017" y="11021"/>
                    <a:pt x="3104" y="11021"/>
                  </a:cubicBezTo>
                  <a:cubicBezTo>
                    <a:pt x="3190" y="11021"/>
                    <a:pt x="3277" y="10989"/>
                    <a:pt x="3340" y="10926"/>
                  </a:cubicBezTo>
                  <a:lnTo>
                    <a:pt x="4317" y="9949"/>
                  </a:lnTo>
                  <a:cubicBezTo>
                    <a:pt x="4537" y="9729"/>
                    <a:pt x="4758" y="9634"/>
                    <a:pt x="5041" y="9634"/>
                  </a:cubicBezTo>
                  <a:lnTo>
                    <a:pt x="6963" y="9634"/>
                  </a:lnTo>
                  <a:cubicBezTo>
                    <a:pt x="6900" y="9477"/>
                    <a:pt x="6837" y="9288"/>
                    <a:pt x="6837" y="9099"/>
                  </a:cubicBezTo>
                  <a:cubicBezTo>
                    <a:pt x="6837" y="9036"/>
                    <a:pt x="6837" y="8973"/>
                    <a:pt x="6900" y="8910"/>
                  </a:cubicBezTo>
                  <a:cubicBezTo>
                    <a:pt x="6774" y="8910"/>
                    <a:pt x="6648" y="8941"/>
                    <a:pt x="6522" y="8941"/>
                  </a:cubicBezTo>
                  <a:cubicBezTo>
                    <a:pt x="4096" y="8941"/>
                    <a:pt x="2080" y="6925"/>
                    <a:pt x="2080" y="4499"/>
                  </a:cubicBezTo>
                  <a:cubicBezTo>
                    <a:pt x="2080" y="2892"/>
                    <a:pt x="2962" y="1475"/>
                    <a:pt x="4254" y="687"/>
                  </a:cubicBezTo>
                  <a:cubicBezTo>
                    <a:pt x="4254" y="592"/>
                    <a:pt x="4222" y="529"/>
                    <a:pt x="4222" y="498"/>
                  </a:cubicBezTo>
                  <a:lnTo>
                    <a:pt x="4128" y="246"/>
                  </a:lnTo>
                  <a:cubicBezTo>
                    <a:pt x="4096" y="120"/>
                    <a:pt x="4002" y="57"/>
                    <a:pt x="3907" y="25"/>
                  </a:cubicBezTo>
                  <a:cubicBezTo>
                    <a:pt x="3872" y="8"/>
                    <a:pt x="3837" y="0"/>
                    <a:pt x="380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81" name="Google Shape;6681;p57"/>
          <p:cNvGrpSpPr/>
          <p:nvPr/>
        </p:nvGrpSpPr>
        <p:grpSpPr>
          <a:xfrm>
            <a:off x="8182262" y="2541267"/>
            <a:ext cx="283453" cy="283456"/>
            <a:chOff x="-59470075" y="3308975"/>
            <a:chExt cx="318200" cy="316075"/>
          </a:xfrm>
        </p:grpSpPr>
        <p:sp>
          <p:nvSpPr>
            <p:cNvPr id="6682" name="Google Shape;6682;p57"/>
            <p:cNvSpPr/>
            <p:nvPr/>
          </p:nvSpPr>
          <p:spPr>
            <a:xfrm>
              <a:off x="-59403925" y="3522625"/>
              <a:ext cx="21275" cy="20500"/>
            </a:xfrm>
            <a:custGeom>
              <a:avLst/>
              <a:gdLst/>
              <a:ahLst/>
              <a:cxnLst/>
              <a:rect l="l" t="t" r="r" b="b"/>
              <a:pathLst>
                <a:path w="851" h="820" extrusionOk="0">
                  <a:moveTo>
                    <a:pt x="0" y="1"/>
                  </a:moveTo>
                  <a:lnTo>
                    <a:pt x="0" y="820"/>
                  </a:lnTo>
                  <a:lnTo>
                    <a:pt x="851" y="820"/>
                  </a:lnTo>
                  <a:lnTo>
                    <a:pt x="8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3" name="Google Shape;6683;p57"/>
            <p:cNvSpPr/>
            <p:nvPr/>
          </p:nvSpPr>
          <p:spPr>
            <a:xfrm>
              <a:off x="-59362175" y="3522625"/>
              <a:ext cx="20500" cy="20500"/>
            </a:xfrm>
            <a:custGeom>
              <a:avLst/>
              <a:gdLst/>
              <a:ahLst/>
              <a:cxnLst/>
              <a:rect l="l" t="t" r="r" b="b"/>
              <a:pathLst>
                <a:path w="820" h="820" extrusionOk="0">
                  <a:moveTo>
                    <a:pt x="0" y="1"/>
                  </a:moveTo>
                  <a:lnTo>
                    <a:pt x="0" y="820"/>
                  </a:lnTo>
                  <a:lnTo>
                    <a:pt x="819" y="820"/>
                  </a:lnTo>
                  <a:lnTo>
                    <a:pt x="81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4" name="Google Shape;6684;p57"/>
            <p:cNvSpPr/>
            <p:nvPr/>
          </p:nvSpPr>
          <p:spPr>
            <a:xfrm>
              <a:off x="-59321225" y="3522625"/>
              <a:ext cx="20500" cy="20500"/>
            </a:xfrm>
            <a:custGeom>
              <a:avLst/>
              <a:gdLst/>
              <a:ahLst/>
              <a:cxnLst/>
              <a:rect l="l" t="t" r="r" b="b"/>
              <a:pathLst>
                <a:path w="820" h="820" extrusionOk="0">
                  <a:moveTo>
                    <a:pt x="0" y="1"/>
                  </a:moveTo>
                  <a:lnTo>
                    <a:pt x="0" y="820"/>
                  </a:lnTo>
                  <a:lnTo>
                    <a:pt x="820" y="820"/>
                  </a:lnTo>
                  <a:lnTo>
                    <a:pt x="82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5" name="Google Shape;6685;p57"/>
            <p:cNvSpPr/>
            <p:nvPr/>
          </p:nvSpPr>
          <p:spPr>
            <a:xfrm>
              <a:off x="-59279475" y="3522625"/>
              <a:ext cx="20500" cy="20500"/>
            </a:xfrm>
            <a:custGeom>
              <a:avLst/>
              <a:gdLst/>
              <a:ahLst/>
              <a:cxnLst/>
              <a:rect l="l" t="t" r="r" b="b"/>
              <a:pathLst>
                <a:path w="820" h="820" extrusionOk="0">
                  <a:moveTo>
                    <a:pt x="0" y="1"/>
                  </a:moveTo>
                  <a:lnTo>
                    <a:pt x="0" y="820"/>
                  </a:lnTo>
                  <a:lnTo>
                    <a:pt x="819" y="820"/>
                  </a:lnTo>
                  <a:lnTo>
                    <a:pt x="81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6" name="Google Shape;6686;p57"/>
            <p:cNvSpPr/>
            <p:nvPr/>
          </p:nvSpPr>
          <p:spPr>
            <a:xfrm>
              <a:off x="-59470075" y="3418825"/>
              <a:ext cx="317425" cy="206225"/>
            </a:xfrm>
            <a:custGeom>
              <a:avLst/>
              <a:gdLst/>
              <a:ahLst/>
              <a:cxnLst/>
              <a:rect l="l" t="t" r="r" b="b"/>
              <a:pathLst>
                <a:path w="12697" h="8249" extrusionOk="0">
                  <a:moveTo>
                    <a:pt x="10523" y="3334"/>
                  </a:moveTo>
                  <a:cubicBezTo>
                    <a:pt x="10775" y="3334"/>
                    <a:pt x="10932" y="3523"/>
                    <a:pt x="10932" y="3775"/>
                  </a:cubicBezTo>
                  <a:lnTo>
                    <a:pt x="10932" y="5413"/>
                  </a:lnTo>
                  <a:cubicBezTo>
                    <a:pt x="10932" y="5665"/>
                    <a:pt x="10712" y="5854"/>
                    <a:pt x="10523" y="5854"/>
                  </a:cubicBezTo>
                  <a:lnTo>
                    <a:pt x="2268" y="5854"/>
                  </a:lnTo>
                  <a:cubicBezTo>
                    <a:pt x="2016" y="5854"/>
                    <a:pt x="1827" y="5665"/>
                    <a:pt x="1827" y="5413"/>
                  </a:cubicBezTo>
                  <a:lnTo>
                    <a:pt x="1827" y="3775"/>
                  </a:lnTo>
                  <a:cubicBezTo>
                    <a:pt x="1827" y="3523"/>
                    <a:pt x="2016" y="3334"/>
                    <a:pt x="2268" y="3334"/>
                  </a:cubicBezTo>
                  <a:close/>
                  <a:moveTo>
                    <a:pt x="2893" y="1"/>
                  </a:moveTo>
                  <a:cubicBezTo>
                    <a:pt x="2822" y="1"/>
                    <a:pt x="2748" y="18"/>
                    <a:pt x="2678" y="57"/>
                  </a:cubicBezTo>
                  <a:lnTo>
                    <a:pt x="221" y="1727"/>
                  </a:lnTo>
                  <a:cubicBezTo>
                    <a:pt x="95" y="1790"/>
                    <a:pt x="0" y="1916"/>
                    <a:pt x="0" y="2073"/>
                  </a:cubicBezTo>
                  <a:lnTo>
                    <a:pt x="0" y="7870"/>
                  </a:lnTo>
                  <a:cubicBezTo>
                    <a:pt x="0" y="8091"/>
                    <a:pt x="221" y="8248"/>
                    <a:pt x="410" y="8248"/>
                  </a:cubicBezTo>
                  <a:lnTo>
                    <a:pt x="12255" y="8248"/>
                  </a:lnTo>
                  <a:cubicBezTo>
                    <a:pt x="12507" y="8248"/>
                    <a:pt x="12665" y="8059"/>
                    <a:pt x="12665" y="7870"/>
                  </a:cubicBezTo>
                  <a:lnTo>
                    <a:pt x="12665" y="2073"/>
                  </a:lnTo>
                  <a:cubicBezTo>
                    <a:pt x="12697" y="1884"/>
                    <a:pt x="12507" y="1664"/>
                    <a:pt x="12287" y="1664"/>
                  </a:cubicBezTo>
                  <a:lnTo>
                    <a:pt x="5797" y="1664"/>
                  </a:lnTo>
                  <a:lnTo>
                    <a:pt x="5797" y="404"/>
                  </a:lnTo>
                  <a:cubicBezTo>
                    <a:pt x="5797" y="166"/>
                    <a:pt x="5600" y="1"/>
                    <a:pt x="5382" y="1"/>
                  </a:cubicBezTo>
                  <a:cubicBezTo>
                    <a:pt x="5311" y="1"/>
                    <a:pt x="5237" y="18"/>
                    <a:pt x="5167" y="57"/>
                  </a:cubicBezTo>
                  <a:lnTo>
                    <a:pt x="3308" y="1286"/>
                  </a:lnTo>
                  <a:lnTo>
                    <a:pt x="3308" y="404"/>
                  </a:lnTo>
                  <a:cubicBezTo>
                    <a:pt x="3308" y="166"/>
                    <a:pt x="3111" y="1"/>
                    <a:pt x="28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7" name="Google Shape;6687;p57"/>
            <p:cNvSpPr/>
            <p:nvPr/>
          </p:nvSpPr>
          <p:spPr>
            <a:xfrm>
              <a:off x="-59238525" y="3522625"/>
              <a:ext cx="20500" cy="20500"/>
            </a:xfrm>
            <a:custGeom>
              <a:avLst/>
              <a:gdLst/>
              <a:ahLst/>
              <a:cxnLst/>
              <a:rect l="l" t="t" r="r" b="b"/>
              <a:pathLst>
                <a:path w="820" h="820" extrusionOk="0">
                  <a:moveTo>
                    <a:pt x="0" y="1"/>
                  </a:moveTo>
                  <a:lnTo>
                    <a:pt x="0" y="820"/>
                  </a:lnTo>
                  <a:lnTo>
                    <a:pt x="820" y="820"/>
                  </a:lnTo>
                  <a:lnTo>
                    <a:pt x="82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8" name="Google Shape;6688;p57"/>
            <p:cNvSpPr/>
            <p:nvPr/>
          </p:nvSpPr>
          <p:spPr>
            <a:xfrm>
              <a:off x="-59292875" y="3308975"/>
              <a:ext cx="106350" cy="41400"/>
            </a:xfrm>
            <a:custGeom>
              <a:avLst/>
              <a:gdLst/>
              <a:ahLst/>
              <a:cxnLst/>
              <a:rect l="l" t="t" r="r" b="b"/>
              <a:pathLst>
                <a:path w="4254" h="1656" extrusionOk="0">
                  <a:moveTo>
                    <a:pt x="1305" y="1"/>
                  </a:moveTo>
                  <a:cubicBezTo>
                    <a:pt x="904" y="1"/>
                    <a:pt x="497" y="175"/>
                    <a:pt x="158" y="545"/>
                  </a:cubicBezTo>
                  <a:cubicBezTo>
                    <a:pt x="1" y="702"/>
                    <a:pt x="64" y="986"/>
                    <a:pt x="221" y="1143"/>
                  </a:cubicBezTo>
                  <a:cubicBezTo>
                    <a:pt x="311" y="1218"/>
                    <a:pt x="409" y="1258"/>
                    <a:pt x="503" y="1258"/>
                  </a:cubicBezTo>
                  <a:cubicBezTo>
                    <a:pt x="606" y="1258"/>
                    <a:pt x="706" y="1210"/>
                    <a:pt x="788" y="1112"/>
                  </a:cubicBezTo>
                  <a:cubicBezTo>
                    <a:pt x="946" y="938"/>
                    <a:pt x="1127" y="852"/>
                    <a:pt x="1308" y="852"/>
                  </a:cubicBezTo>
                  <a:cubicBezTo>
                    <a:pt x="1489" y="852"/>
                    <a:pt x="1670" y="938"/>
                    <a:pt x="1828" y="1112"/>
                  </a:cubicBezTo>
                  <a:cubicBezTo>
                    <a:pt x="2150" y="1466"/>
                    <a:pt x="2562" y="1655"/>
                    <a:pt x="2977" y="1655"/>
                  </a:cubicBezTo>
                  <a:cubicBezTo>
                    <a:pt x="3374" y="1655"/>
                    <a:pt x="3773" y="1482"/>
                    <a:pt x="4096" y="1112"/>
                  </a:cubicBezTo>
                  <a:cubicBezTo>
                    <a:pt x="4254" y="954"/>
                    <a:pt x="4222" y="671"/>
                    <a:pt x="4065" y="513"/>
                  </a:cubicBezTo>
                  <a:cubicBezTo>
                    <a:pt x="3990" y="438"/>
                    <a:pt x="3886" y="399"/>
                    <a:pt x="3781" y="399"/>
                  </a:cubicBezTo>
                  <a:cubicBezTo>
                    <a:pt x="3665" y="399"/>
                    <a:pt x="3549" y="446"/>
                    <a:pt x="3466" y="545"/>
                  </a:cubicBezTo>
                  <a:cubicBezTo>
                    <a:pt x="3309" y="734"/>
                    <a:pt x="3135" y="828"/>
                    <a:pt x="2962" y="828"/>
                  </a:cubicBezTo>
                  <a:cubicBezTo>
                    <a:pt x="2789" y="828"/>
                    <a:pt x="2616" y="734"/>
                    <a:pt x="2458" y="545"/>
                  </a:cubicBezTo>
                  <a:cubicBezTo>
                    <a:pt x="2136" y="191"/>
                    <a:pt x="1724" y="1"/>
                    <a:pt x="130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9" name="Google Shape;6689;p57"/>
            <p:cNvSpPr/>
            <p:nvPr/>
          </p:nvSpPr>
          <p:spPr>
            <a:xfrm>
              <a:off x="-59214100" y="3371400"/>
              <a:ext cx="62225" cy="68550"/>
            </a:xfrm>
            <a:custGeom>
              <a:avLst/>
              <a:gdLst/>
              <a:ahLst/>
              <a:cxnLst/>
              <a:rect l="l" t="t" r="r" b="b"/>
              <a:pathLst>
                <a:path w="2489" h="2742" extrusionOk="0">
                  <a:moveTo>
                    <a:pt x="410" y="1"/>
                  </a:moveTo>
                  <a:cubicBezTo>
                    <a:pt x="158" y="1"/>
                    <a:pt x="0" y="190"/>
                    <a:pt x="0" y="379"/>
                  </a:cubicBezTo>
                  <a:lnTo>
                    <a:pt x="0" y="2742"/>
                  </a:lnTo>
                  <a:lnTo>
                    <a:pt x="2489" y="2742"/>
                  </a:lnTo>
                  <a:lnTo>
                    <a:pt x="2489" y="379"/>
                  </a:lnTo>
                  <a:cubicBezTo>
                    <a:pt x="2458" y="190"/>
                    <a:pt x="2268" y="1"/>
                    <a:pt x="20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0" name="Google Shape;6690;p57"/>
            <p:cNvSpPr/>
            <p:nvPr/>
          </p:nvSpPr>
          <p:spPr>
            <a:xfrm>
              <a:off x="-59297600" y="3392600"/>
              <a:ext cx="62250" cy="48150"/>
            </a:xfrm>
            <a:custGeom>
              <a:avLst/>
              <a:gdLst/>
              <a:ahLst/>
              <a:cxnLst/>
              <a:rect l="l" t="t" r="r" b="b"/>
              <a:pathLst>
                <a:path w="2490" h="1926" extrusionOk="0">
                  <a:moveTo>
                    <a:pt x="387" y="0"/>
                  </a:moveTo>
                  <a:cubicBezTo>
                    <a:pt x="163" y="0"/>
                    <a:pt x="1" y="177"/>
                    <a:pt x="1" y="382"/>
                  </a:cubicBezTo>
                  <a:lnTo>
                    <a:pt x="1" y="1925"/>
                  </a:lnTo>
                  <a:lnTo>
                    <a:pt x="2489" y="1925"/>
                  </a:lnTo>
                  <a:lnTo>
                    <a:pt x="2489" y="382"/>
                  </a:lnTo>
                  <a:cubicBezTo>
                    <a:pt x="2489" y="161"/>
                    <a:pt x="2300" y="4"/>
                    <a:pt x="2080" y="4"/>
                  </a:cubicBezTo>
                  <a:lnTo>
                    <a:pt x="442" y="4"/>
                  </a:lnTo>
                  <a:cubicBezTo>
                    <a:pt x="423" y="1"/>
                    <a:pt x="405" y="0"/>
                    <a:pt x="38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Picture 1"/>
          <p:cNvPicPr>
            <a:picLocks noChangeAspect="1"/>
          </p:cNvPicPr>
          <p:nvPr/>
        </p:nvPicPr>
        <p:blipFill>
          <a:blip r:embed="rId3"/>
          <a:stretch>
            <a:fillRect/>
          </a:stretch>
        </p:blipFill>
        <p:spPr>
          <a:xfrm>
            <a:off x="717510" y="1361532"/>
            <a:ext cx="4069393" cy="2712929"/>
          </a:xfrm>
          <a:prstGeom prst="rect">
            <a:avLst/>
          </a:prstGeom>
        </p:spPr>
      </p:pic>
      <p:sp>
        <p:nvSpPr>
          <p:cNvPr id="4" name="Rectangle 3"/>
          <p:cNvSpPr/>
          <p:nvPr/>
        </p:nvSpPr>
        <p:spPr>
          <a:xfrm>
            <a:off x="6567354" y="2339605"/>
            <a:ext cx="4572000" cy="230832"/>
          </a:xfrm>
          <a:prstGeom prst="rect">
            <a:avLst/>
          </a:prstGeom>
        </p:spPr>
        <p:txBody>
          <a:bodyPr>
            <a:spAutoFit/>
          </a:bodyPr>
          <a:lstStyle/>
          <a:p>
            <a:r>
              <a:rPr lang="en-US" sz="900" dirty="0">
                <a:latin typeface="Segoe UI" panose="020B0502040204020203" pitchFamily="34" charset="0"/>
                <a:cs typeface="Segoe UI" panose="020B0502040204020203" pitchFamily="34" charset="0"/>
              </a:rPr>
              <a:t>	</a:t>
            </a:r>
          </a:p>
        </p:txBody>
      </p:sp>
      <p:sp>
        <p:nvSpPr>
          <p:cNvPr id="6646" name="Google Shape;6646;p57"/>
          <p:cNvSpPr txBox="1"/>
          <p:nvPr/>
        </p:nvSpPr>
        <p:spPr>
          <a:xfrm>
            <a:off x="5663328" y="4074117"/>
            <a:ext cx="1446000" cy="640200"/>
          </a:xfrm>
          <a:prstGeom prst="rect">
            <a:avLst/>
          </a:prstGeom>
          <a:noFill/>
          <a:ln>
            <a:noFill/>
          </a:ln>
        </p:spPr>
        <p:txBody>
          <a:bodyPr spcFirstLastPara="1" wrap="square" lIns="91425" tIns="91425" rIns="91425" bIns="91425" anchor="ctr" anchorCtr="0">
            <a:noAutofit/>
          </a:bodyPr>
          <a:lstStyle/>
          <a:p>
            <a:pPr lvl="0"/>
            <a:r>
              <a:rPr lang="en-US" sz="1100" b="1" dirty="0">
                <a:latin typeface="Segoe UI" panose="020B0502040204020203" pitchFamily="34" charset="0"/>
                <a:cs typeface="Segoe UI" panose="020B0502040204020203" pitchFamily="34" charset="0"/>
              </a:rPr>
              <a:t>MAD =  </a:t>
            </a:r>
            <a:r>
              <a:rPr lang="en-US" sz="1050" b="1" dirty="0">
                <a:latin typeface="Segoe UI" panose="020B0502040204020203" pitchFamily="34" charset="0"/>
                <a:cs typeface="Segoe UI" panose="020B0502040204020203" pitchFamily="34" charset="0"/>
              </a:rPr>
              <a:t>6.1204</a:t>
            </a:r>
            <a:endParaRPr sz="1200" b="1" dirty="0">
              <a:solidFill>
                <a:schemeClr val="dk1"/>
              </a:solidFill>
              <a:latin typeface="Roboto"/>
              <a:ea typeface="Roboto"/>
              <a:cs typeface="Roboto"/>
              <a:sym typeface="Roboto"/>
            </a:endParaRPr>
          </a:p>
        </p:txBody>
      </p:sp>
      <p:pic>
        <p:nvPicPr>
          <p:cNvPr id="5" name="Picture 4"/>
          <p:cNvPicPr>
            <a:picLocks noChangeAspect="1"/>
          </p:cNvPicPr>
          <p:nvPr/>
        </p:nvPicPr>
        <p:blipFill>
          <a:blip r:embed="rId4"/>
          <a:stretch>
            <a:fillRect/>
          </a:stretch>
        </p:blipFill>
        <p:spPr>
          <a:xfrm>
            <a:off x="-4297044" y="178019"/>
            <a:ext cx="8224217" cy="536494"/>
          </a:xfrm>
          <a:prstGeom prst="rect">
            <a:avLst/>
          </a:prstGeom>
        </p:spPr>
      </p:pic>
    </p:spTree>
    <p:extLst>
      <p:ext uri="{BB962C8B-B14F-4D97-AF65-F5344CB8AC3E}">
        <p14:creationId xmlns:p14="http://schemas.microsoft.com/office/powerpoint/2010/main" val="37032439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6699"/>
        <p:cNvGrpSpPr/>
        <p:nvPr/>
      </p:nvGrpSpPr>
      <p:grpSpPr>
        <a:xfrm>
          <a:off x="0" y="0"/>
          <a:ext cx="0" cy="0"/>
          <a:chOff x="0" y="0"/>
          <a:chExt cx="0" cy="0"/>
        </a:xfrm>
      </p:grpSpPr>
      <p:sp>
        <p:nvSpPr>
          <p:cNvPr id="6703" name="Google Shape;6703;p58"/>
          <p:cNvSpPr txBox="1"/>
          <p:nvPr/>
        </p:nvSpPr>
        <p:spPr>
          <a:xfrm>
            <a:off x="5990700" y="1523651"/>
            <a:ext cx="2696100" cy="371400"/>
          </a:xfrm>
          <a:prstGeom prst="rect">
            <a:avLst/>
          </a:prstGeom>
          <a:noFill/>
          <a:ln>
            <a:noFill/>
          </a:ln>
        </p:spPr>
        <p:txBody>
          <a:bodyPr spcFirstLastPara="1" wrap="square" lIns="91425" tIns="91425" rIns="91425" bIns="91425" anchor="ctr" anchorCtr="0">
            <a:noAutofit/>
          </a:bodyPr>
          <a:lstStyle/>
          <a:p>
            <a:r>
              <a:rPr lang="en-US" sz="1200" b="1"/>
              <a:t>Smoothing Constants</a:t>
            </a:r>
          </a:p>
          <a:p>
            <a:r>
              <a:rPr lang="el-GR" sz="1200"/>
              <a:t>α (</a:t>
            </a:r>
            <a:r>
              <a:rPr lang="en-US" sz="1200"/>
              <a:t>level)	1.73635	</a:t>
            </a:r>
          </a:p>
          <a:p>
            <a:r>
              <a:rPr lang="el-GR" sz="1200"/>
              <a:t>γ (</a:t>
            </a:r>
            <a:r>
              <a:rPr lang="en-US" sz="1200"/>
              <a:t>trend)	0.01440	</a:t>
            </a:r>
          </a:p>
          <a:p>
            <a:endParaRPr lang="en-US" sz="1200"/>
          </a:p>
        </p:txBody>
      </p:sp>
      <p:grpSp>
        <p:nvGrpSpPr>
          <p:cNvPr id="6704" name="Google Shape;6704;p58"/>
          <p:cNvGrpSpPr/>
          <p:nvPr/>
        </p:nvGrpSpPr>
        <p:grpSpPr>
          <a:xfrm>
            <a:off x="5987899" y="2191344"/>
            <a:ext cx="2698901" cy="622520"/>
            <a:chOff x="5987899" y="2191344"/>
            <a:chExt cx="2698901" cy="622520"/>
          </a:xfrm>
        </p:grpSpPr>
        <p:sp>
          <p:nvSpPr>
            <p:cNvPr id="6705" name="Google Shape;6705;p58"/>
            <p:cNvSpPr txBox="1"/>
            <p:nvPr/>
          </p:nvSpPr>
          <p:spPr>
            <a:xfrm>
              <a:off x="5987899" y="2191344"/>
              <a:ext cx="1734900" cy="2526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b="1" dirty="0">
                  <a:latin typeface="Fira Sans"/>
                  <a:ea typeface="Fira Sans"/>
                  <a:cs typeface="Fira Sans"/>
                  <a:sym typeface="Fira Sans"/>
                </a:rPr>
                <a:t>MSD</a:t>
              </a:r>
              <a:endParaRPr b="1" dirty="0">
                <a:solidFill>
                  <a:srgbClr val="000000"/>
                </a:solidFill>
                <a:latin typeface="Fira Sans"/>
                <a:ea typeface="Fira Sans"/>
                <a:cs typeface="Fira Sans"/>
                <a:sym typeface="Fira Sans"/>
              </a:endParaRPr>
            </a:p>
          </p:txBody>
        </p:sp>
        <p:sp>
          <p:nvSpPr>
            <p:cNvPr id="6706" name="Google Shape;6706;p58"/>
            <p:cNvSpPr txBox="1"/>
            <p:nvPr/>
          </p:nvSpPr>
          <p:spPr>
            <a:xfrm>
              <a:off x="5990700" y="2442464"/>
              <a:ext cx="2696100" cy="3714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sz="1200" dirty="0">
                  <a:solidFill>
                    <a:srgbClr val="000000"/>
                  </a:solidFill>
                  <a:latin typeface="Roboto"/>
                  <a:ea typeface="Roboto"/>
                  <a:cs typeface="Roboto"/>
                  <a:sym typeface="Roboto"/>
                </a:rPr>
                <a:t>95.3176</a:t>
              </a:r>
              <a:endParaRPr sz="1200" dirty="0">
                <a:solidFill>
                  <a:srgbClr val="000000"/>
                </a:solidFill>
                <a:latin typeface="Roboto"/>
                <a:ea typeface="Roboto"/>
                <a:cs typeface="Roboto"/>
                <a:sym typeface="Roboto"/>
              </a:endParaRPr>
            </a:p>
          </p:txBody>
        </p:sp>
      </p:grpSp>
      <p:sp>
        <p:nvSpPr>
          <p:cNvPr id="6713" name="Google Shape;6713;p58"/>
          <p:cNvSpPr/>
          <p:nvPr/>
        </p:nvSpPr>
        <p:spPr>
          <a:xfrm>
            <a:off x="5107675" y="1233425"/>
            <a:ext cx="699900" cy="6999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4" name="Google Shape;6714;p58"/>
          <p:cNvSpPr/>
          <p:nvPr/>
        </p:nvSpPr>
        <p:spPr>
          <a:xfrm>
            <a:off x="5107675" y="2168088"/>
            <a:ext cx="699900" cy="6999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5" name="Google Shape;6715;p58"/>
          <p:cNvSpPr/>
          <p:nvPr/>
        </p:nvSpPr>
        <p:spPr>
          <a:xfrm>
            <a:off x="5107675" y="3102750"/>
            <a:ext cx="699900" cy="699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6" name="Google Shape;6716;p58"/>
          <p:cNvSpPr/>
          <p:nvPr/>
        </p:nvSpPr>
        <p:spPr>
          <a:xfrm>
            <a:off x="5107675" y="4037413"/>
            <a:ext cx="699900" cy="6999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17" name="Google Shape;6717;p58"/>
          <p:cNvGrpSpPr/>
          <p:nvPr/>
        </p:nvGrpSpPr>
        <p:grpSpPr>
          <a:xfrm>
            <a:off x="5287972" y="1414066"/>
            <a:ext cx="339306" cy="339253"/>
            <a:chOff x="2685825" y="840375"/>
            <a:chExt cx="481900" cy="481825"/>
          </a:xfrm>
        </p:grpSpPr>
        <p:sp>
          <p:nvSpPr>
            <p:cNvPr id="6718" name="Google Shape;6718;p58"/>
            <p:cNvSpPr/>
            <p:nvPr/>
          </p:nvSpPr>
          <p:spPr>
            <a:xfrm>
              <a:off x="2685825" y="840375"/>
              <a:ext cx="481900" cy="481825"/>
            </a:xfrm>
            <a:custGeom>
              <a:avLst/>
              <a:gdLst/>
              <a:ahLst/>
              <a:cxnLst/>
              <a:rect l="l" t="t" r="r" b="b"/>
              <a:pathLst>
                <a:path w="19276" h="19273" extrusionOk="0">
                  <a:moveTo>
                    <a:pt x="9600" y="4592"/>
                  </a:moveTo>
                  <a:cubicBezTo>
                    <a:pt x="12403" y="4592"/>
                    <a:pt x="14683" y="6872"/>
                    <a:pt x="14683" y="9675"/>
                  </a:cubicBezTo>
                  <a:cubicBezTo>
                    <a:pt x="14683" y="12476"/>
                    <a:pt x="12403" y="14755"/>
                    <a:pt x="9600" y="14755"/>
                  </a:cubicBezTo>
                  <a:cubicBezTo>
                    <a:pt x="6799" y="14755"/>
                    <a:pt x="4520" y="12476"/>
                    <a:pt x="4520" y="9675"/>
                  </a:cubicBezTo>
                  <a:cubicBezTo>
                    <a:pt x="4520" y="6872"/>
                    <a:pt x="6799" y="4592"/>
                    <a:pt x="9600" y="4592"/>
                  </a:cubicBezTo>
                  <a:close/>
                  <a:moveTo>
                    <a:pt x="8471" y="0"/>
                  </a:moveTo>
                  <a:cubicBezTo>
                    <a:pt x="8212" y="0"/>
                    <a:pt x="7986" y="175"/>
                    <a:pt x="7923" y="428"/>
                  </a:cubicBezTo>
                  <a:lnTo>
                    <a:pt x="7691" y="1427"/>
                  </a:lnTo>
                  <a:cubicBezTo>
                    <a:pt x="6778" y="1635"/>
                    <a:pt x="5908" y="1993"/>
                    <a:pt x="5116" y="2490"/>
                  </a:cubicBezTo>
                  <a:lnTo>
                    <a:pt x="4300" y="2002"/>
                  </a:lnTo>
                  <a:cubicBezTo>
                    <a:pt x="4210" y="1949"/>
                    <a:pt x="4110" y="1922"/>
                    <a:pt x="4010" y="1922"/>
                  </a:cubicBezTo>
                  <a:cubicBezTo>
                    <a:pt x="3864" y="1922"/>
                    <a:pt x="3719" y="1978"/>
                    <a:pt x="3611" y="2087"/>
                  </a:cubicBezTo>
                  <a:lnTo>
                    <a:pt x="2015" y="3683"/>
                  </a:lnTo>
                  <a:cubicBezTo>
                    <a:pt x="1831" y="3866"/>
                    <a:pt x="1798" y="4153"/>
                    <a:pt x="1930" y="4372"/>
                  </a:cubicBezTo>
                  <a:lnTo>
                    <a:pt x="2418" y="5188"/>
                  </a:lnTo>
                  <a:cubicBezTo>
                    <a:pt x="1921" y="5980"/>
                    <a:pt x="1563" y="6851"/>
                    <a:pt x="1355" y="7766"/>
                  </a:cubicBezTo>
                  <a:lnTo>
                    <a:pt x="431" y="7995"/>
                  </a:lnTo>
                  <a:cubicBezTo>
                    <a:pt x="178" y="8058"/>
                    <a:pt x="0" y="8284"/>
                    <a:pt x="3" y="8546"/>
                  </a:cubicBezTo>
                  <a:lnTo>
                    <a:pt x="3" y="10804"/>
                  </a:lnTo>
                  <a:cubicBezTo>
                    <a:pt x="0" y="11060"/>
                    <a:pt x="178" y="11286"/>
                    <a:pt x="428" y="11349"/>
                  </a:cubicBezTo>
                  <a:lnTo>
                    <a:pt x="1352" y="11581"/>
                  </a:lnTo>
                  <a:cubicBezTo>
                    <a:pt x="1560" y="12494"/>
                    <a:pt x="1921" y="13364"/>
                    <a:pt x="2418" y="14159"/>
                  </a:cubicBezTo>
                  <a:lnTo>
                    <a:pt x="1927" y="14972"/>
                  </a:lnTo>
                  <a:cubicBezTo>
                    <a:pt x="1795" y="15195"/>
                    <a:pt x="1831" y="15478"/>
                    <a:pt x="2012" y="15662"/>
                  </a:cubicBezTo>
                  <a:lnTo>
                    <a:pt x="3611" y="17261"/>
                  </a:lnTo>
                  <a:cubicBezTo>
                    <a:pt x="3720" y="17368"/>
                    <a:pt x="3864" y="17424"/>
                    <a:pt x="4011" y="17424"/>
                  </a:cubicBezTo>
                  <a:cubicBezTo>
                    <a:pt x="4110" y="17424"/>
                    <a:pt x="4210" y="17398"/>
                    <a:pt x="4300" y="17345"/>
                  </a:cubicBezTo>
                  <a:lnTo>
                    <a:pt x="5113" y="16854"/>
                  </a:lnTo>
                  <a:cubicBezTo>
                    <a:pt x="5908" y="17351"/>
                    <a:pt x="6778" y="17712"/>
                    <a:pt x="7691" y="17920"/>
                  </a:cubicBezTo>
                  <a:lnTo>
                    <a:pt x="7923" y="18844"/>
                  </a:lnTo>
                  <a:cubicBezTo>
                    <a:pt x="7983" y="19094"/>
                    <a:pt x="8212" y="19272"/>
                    <a:pt x="8471" y="19272"/>
                  </a:cubicBezTo>
                  <a:lnTo>
                    <a:pt x="10729" y="19272"/>
                  </a:lnTo>
                  <a:cubicBezTo>
                    <a:pt x="10988" y="19272"/>
                    <a:pt x="11214" y="19097"/>
                    <a:pt x="11277" y="18844"/>
                  </a:cubicBezTo>
                  <a:lnTo>
                    <a:pt x="11509" y="17920"/>
                  </a:lnTo>
                  <a:cubicBezTo>
                    <a:pt x="12421" y="17712"/>
                    <a:pt x="13292" y="17354"/>
                    <a:pt x="14084" y="16857"/>
                  </a:cubicBezTo>
                  <a:lnTo>
                    <a:pt x="14900" y="17345"/>
                  </a:lnTo>
                  <a:cubicBezTo>
                    <a:pt x="14989" y="17399"/>
                    <a:pt x="15090" y="17425"/>
                    <a:pt x="15190" y="17425"/>
                  </a:cubicBezTo>
                  <a:cubicBezTo>
                    <a:pt x="15336" y="17425"/>
                    <a:pt x="15480" y="17369"/>
                    <a:pt x="15589" y="17261"/>
                  </a:cubicBezTo>
                  <a:lnTo>
                    <a:pt x="17185" y="15665"/>
                  </a:lnTo>
                  <a:cubicBezTo>
                    <a:pt x="17369" y="15481"/>
                    <a:pt x="17402" y="15195"/>
                    <a:pt x="17270" y="14975"/>
                  </a:cubicBezTo>
                  <a:lnTo>
                    <a:pt x="16782" y="14159"/>
                  </a:lnTo>
                  <a:cubicBezTo>
                    <a:pt x="17279" y="13367"/>
                    <a:pt x="17637" y="12497"/>
                    <a:pt x="17845" y="11584"/>
                  </a:cubicBezTo>
                  <a:lnTo>
                    <a:pt x="18844" y="11352"/>
                  </a:lnTo>
                  <a:cubicBezTo>
                    <a:pt x="19097" y="11289"/>
                    <a:pt x="19275" y="11063"/>
                    <a:pt x="19275" y="10804"/>
                  </a:cubicBezTo>
                  <a:lnTo>
                    <a:pt x="19275" y="8546"/>
                  </a:lnTo>
                  <a:cubicBezTo>
                    <a:pt x="19275" y="8287"/>
                    <a:pt x="19097" y="8061"/>
                    <a:pt x="18847" y="7998"/>
                  </a:cubicBezTo>
                  <a:lnTo>
                    <a:pt x="17848" y="7766"/>
                  </a:lnTo>
                  <a:cubicBezTo>
                    <a:pt x="17640" y="6854"/>
                    <a:pt x="17279" y="5983"/>
                    <a:pt x="16782" y="5188"/>
                  </a:cubicBezTo>
                  <a:lnTo>
                    <a:pt x="17273" y="4375"/>
                  </a:lnTo>
                  <a:cubicBezTo>
                    <a:pt x="17405" y="4153"/>
                    <a:pt x="17369" y="3869"/>
                    <a:pt x="17188" y="3686"/>
                  </a:cubicBezTo>
                  <a:lnTo>
                    <a:pt x="15589" y="2090"/>
                  </a:lnTo>
                  <a:cubicBezTo>
                    <a:pt x="15480" y="1980"/>
                    <a:pt x="15335" y="1923"/>
                    <a:pt x="15188" y="1923"/>
                  </a:cubicBezTo>
                  <a:cubicBezTo>
                    <a:pt x="15089" y="1923"/>
                    <a:pt x="14989" y="1949"/>
                    <a:pt x="14900" y="2002"/>
                  </a:cubicBezTo>
                  <a:lnTo>
                    <a:pt x="14087" y="2493"/>
                  </a:lnTo>
                  <a:cubicBezTo>
                    <a:pt x="13292" y="1996"/>
                    <a:pt x="12421" y="1635"/>
                    <a:pt x="11509" y="1427"/>
                  </a:cubicBezTo>
                  <a:lnTo>
                    <a:pt x="11277" y="428"/>
                  </a:lnTo>
                  <a:cubicBezTo>
                    <a:pt x="11217" y="178"/>
                    <a:pt x="10988" y="0"/>
                    <a:pt x="1072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719" name="Google Shape;6719;p58"/>
            <p:cNvSpPr/>
            <p:nvPr/>
          </p:nvSpPr>
          <p:spPr>
            <a:xfrm>
              <a:off x="2819200" y="983400"/>
              <a:ext cx="205475" cy="197625"/>
            </a:xfrm>
            <a:custGeom>
              <a:avLst/>
              <a:gdLst/>
              <a:ahLst/>
              <a:cxnLst/>
              <a:rect l="l" t="t" r="r" b="b"/>
              <a:pathLst>
                <a:path w="8219" h="7905" extrusionOk="0">
                  <a:moveTo>
                    <a:pt x="4265" y="1129"/>
                  </a:moveTo>
                  <a:cubicBezTo>
                    <a:pt x="4629" y="1129"/>
                    <a:pt x="4996" y="1199"/>
                    <a:pt x="5346" y="1343"/>
                  </a:cubicBezTo>
                  <a:cubicBezTo>
                    <a:pt x="6400" y="1780"/>
                    <a:pt x="7089" y="2810"/>
                    <a:pt x="7089" y="3954"/>
                  </a:cubicBezTo>
                  <a:cubicBezTo>
                    <a:pt x="7086" y="5511"/>
                    <a:pt x="5825" y="6773"/>
                    <a:pt x="4265" y="6776"/>
                  </a:cubicBezTo>
                  <a:cubicBezTo>
                    <a:pt x="3124" y="6776"/>
                    <a:pt x="2094" y="6089"/>
                    <a:pt x="1657" y="5032"/>
                  </a:cubicBezTo>
                  <a:cubicBezTo>
                    <a:pt x="1221" y="3978"/>
                    <a:pt x="1461" y="2765"/>
                    <a:pt x="2268" y="1958"/>
                  </a:cubicBezTo>
                  <a:cubicBezTo>
                    <a:pt x="2808" y="1416"/>
                    <a:pt x="3530" y="1129"/>
                    <a:pt x="4265" y="1129"/>
                  </a:cubicBezTo>
                  <a:close/>
                  <a:moveTo>
                    <a:pt x="4265" y="0"/>
                  </a:moveTo>
                  <a:cubicBezTo>
                    <a:pt x="2666" y="0"/>
                    <a:pt x="1227" y="964"/>
                    <a:pt x="612" y="2440"/>
                  </a:cubicBezTo>
                  <a:cubicBezTo>
                    <a:pt x="1" y="3918"/>
                    <a:pt x="341" y="5616"/>
                    <a:pt x="1470" y="6749"/>
                  </a:cubicBezTo>
                  <a:cubicBezTo>
                    <a:pt x="2226" y="7504"/>
                    <a:pt x="3237" y="7905"/>
                    <a:pt x="4265" y="7905"/>
                  </a:cubicBezTo>
                  <a:cubicBezTo>
                    <a:pt x="4774" y="7905"/>
                    <a:pt x="5288" y="7806"/>
                    <a:pt x="5777" y="7604"/>
                  </a:cubicBezTo>
                  <a:cubicBezTo>
                    <a:pt x="7255" y="6993"/>
                    <a:pt x="8219" y="5550"/>
                    <a:pt x="8219" y="3954"/>
                  </a:cubicBezTo>
                  <a:cubicBezTo>
                    <a:pt x="8216" y="1771"/>
                    <a:pt x="6448" y="3"/>
                    <a:pt x="42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6720" name="Google Shape;6720;p58"/>
          <p:cNvGrpSpPr/>
          <p:nvPr/>
        </p:nvGrpSpPr>
        <p:grpSpPr>
          <a:xfrm>
            <a:off x="5287338" y="3283070"/>
            <a:ext cx="340573" cy="339271"/>
            <a:chOff x="2085450" y="842250"/>
            <a:chExt cx="483700" cy="481850"/>
          </a:xfrm>
        </p:grpSpPr>
        <p:sp>
          <p:nvSpPr>
            <p:cNvPr id="6721" name="Google Shape;6721;p58"/>
            <p:cNvSpPr/>
            <p:nvPr/>
          </p:nvSpPr>
          <p:spPr>
            <a:xfrm>
              <a:off x="2085525" y="926925"/>
              <a:ext cx="483625" cy="397175"/>
            </a:xfrm>
            <a:custGeom>
              <a:avLst/>
              <a:gdLst/>
              <a:ahLst/>
              <a:cxnLst/>
              <a:rect l="l" t="t" r="r" b="b"/>
              <a:pathLst>
                <a:path w="19345" h="15887" extrusionOk="0">
                  <a:moveTo>
                    <a:pt x="1693" y="1"/>
                  </a:moveTo>
                  <a:cubicBezTo>
                    <a:pt x="756" y="1"/>
                    <a:pt x="0" y="760"/>
                    <a:pt x="0" y="1696"/>
                  </a:cubicBezTo>
                  <a:cubicBezTo>
                    <a:pt x="0" y="2630"/>
                    <a:pt x="756" y="3389"/>
                    <a:pt x="1693" y="3389"/>
                  </a:cubicBezTo>
                  <a:lnTo>
                    <a:pt x="3990" y="3389"/>
                  </a:lnTo>
                  <a:cubicBezTo>
                    <a:pt x="4924" y="3389"/>
                    <a:pt x="5683" y="4147"/>
                    <a:pt x="5683" y="5084"/>
                  </a:cubicBezTo>
                  <a:lnTo>
                    <a:pt x="5683" y="8547"/>
                  </a:lnTo>
                  <a:cubicBezTo>
                    <a:pt x="5683" y="11347"/>
                    <a:pt x="7962" y="13627"/>
                    <a:pt x="10766" y="13627"/>
                  </a:cubicBezTo>
                  <a:lnTo>
                    <a:pt x="13626" y="13627"/>
                  </a:lnTo>
                  <a:lnTo>
                    <a:pt x="13626" y="15322"/>
                  </a:lnTo>
                  <a:cubicBezTo>
                    <a:pt x="13626" y="15656"/>
                    <a:pt x="13901" y="15887"/>
                    <a:pt x="14194" y="15887"/>
                  </a:cubicBezTo>
                  <a:cubicBezTo>
                    <a:pt x="14308" y="15887"/>
                    <a:pt x="14425" y="15852"/>
                    <a:pt x="14530" y="15774"/>
                  </a:cubicBezTo>
                  <a:lnTo>
                    <a:pt x="19046" y="12386"/>
                  </a:lnTo>
                  <a:cubicBezTo>
                    <a:pt x="19345" y="12160"/>
                    <a:pt x="19345" y="11706"/>
                    <a:pt x="19046" y="11483"/>
                  </a:cubicBezTo>
                  <a:lnTo>
                    <a:pt x="14530" y="8095"/>
                  </a:lnTo>
                  <a:cubicBezTo>
                    <a:pt x="14424" y="8016"/>
                    <a:pt x="14307" y="7981"/>
                    <a:pt x="14192" y="7981"/>
                  </a:cubicBezTo>
                  <a:cubicBezTo>
                    <a:pt x="13899" y="7981"/>
                    <a:pt x="13626" y="8212"/>
                    <a:pt x="13626" y="8547"/>
                  </a:cubicBezTo>
                  <a:lnTo>
                    <a:pt x="13626" y="10239"/>
                  </a:lnTo>
                  <a:lnTo>
                    <a:pt x="10766" y="10239"/>
                  </a:lnTo>
                  <a:cubicBezTo>
                    <a:pt x="9829" y="10239"/>
                    <a:pt x="9070" y="9480"/>
                    <a:pt x="9070" y="8547"/>
                  </a:cubicBezTo>
                  <a:lnTo>
                    <a:pt x="9070" y="5084"/>
                  </a:lnTo>
                  <a:cubicBezTo>
                    <a:pt x="9070" y="2280"/>
                    <a:pt x="6791" y="1"/>
                    <a:pt x="399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722" name="Google Shape;6722;p58"/>
            <p:cNvSpPr/>
            <p:nvPr/>
          </p:nvSpPr>
          <p:spPr>
            <a:xfrm>
              <a:off x="2085450" y="1151875"/>
              <a:ext cx="143650" cy="87575"/>
            </a:xfrm>
            <a:custGeom>
              <a:avLst/>
              <a:gdLst/>
              <a:ahLst/>
              <a:cxnLst/>
              <a:rect l="l" t="t" r="r" b="b"/>
              <a:pathLst>
                <a:path w="5746" h="3503" extrusionOk="0">
                  <a:moveTo>
                    <a:pt x="4577" y="1"/>
                  </a:moveTo>
                  <a:cubicBezTo>
                    <a:pt x="4391" y="73"/>
                    <a:pt x="4192" y="112"/>
                    <a:pt x="3990" y="115"/>
                  </a:cubicBezTo>
                  <a:lnTo>
                    <a:pt x="1693" y="115"/>
                  </a:lnTo>
                  <a:cubicBezTo>
                    <a:pt x="759" y="115"/>
                    <a:pt x="0" y="871"/>
                    <a:pt x="0" y="1807"/>
                  </a:cubicBezTo>
                  <a:cubicBezTo>
                    <a:pt x="0" y="2744"/>
                    <a:pt x="759" y="3503"/>
                    <a:pt x="1693" y="3503"/>
                  </a:cubicBezTo>
                  <a:lnTo>
                    <a:pt x="1696" y="3500"/>
                  </a:lnTo>
                  <a:lnTo>
                    <a:pt x="3993" y="3500"/>
                  </a:lnTo>
                  <a:cubicBezTo>
                    <a:pt x="4589" y="3500"/>
                    <a:pt x="5183" y="3391"/>
                    <a:pt x="5746" y="3186"/>
                  </a:cubicBezTo>
                  <a:cubicBezTo>
                    <a:pt x="5065" y="2253"/>
                    <a:pt x="4662" y="1151"/>
                    <a:pt x="457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723" name="Google Shape;6723;p58"/>
            <p:cNvSpPr/>
            <p:nvPr/>
          </p:nvSpPr>
          <p:spPr>
            <a:xfrm>
              <a:off x="2274775" y="842250"/>
              <a:ext cx="294375" cy="197650"/>
            </a:xfrm>
            <a:custGeom>
              <a:avLst/>
              <a:gdLst/>
              <a:ahLst/>
              <a:cxnLst/>
              <a:rect l="l" t="t" r="r" b="b"/>
              <a:pathLst>
                <a:path w="11775" h="7906" extrusionOk="0">
                  <a:moveTo>
                    <a:pt x="6622" y="0"/>
                  </a:moveTo>
                  <a:cubicBezTo>
                    <a:pt x="6329" y="0"/>
                    <a:pt x="6056" y="231"/>
                    <a:pt x="6056" y="566"/>
                  </a:cubicBezTo>
                  <a:lnTo>
                    <a:pt x="6056" y="2259"/>
                  </a:lnTo>
                  <a:lnTo>
                    <a:pt x="3196" y="2259"/>
                  </a:lnTo>
                  <a:cubicBezTo>
                    <a:pt x="2030" y="2265"/>
                    <a:pt x="904" y="2668"/>
                    <a:pt x="1" y="3406"/>
                  </a:cubicBezTo>
                  <a:cubicBezTo>
                    <a:pt x="940" y="4068"/>
                    <a:pt x="1675" y="4978"/>
                    <a:pt x="2130" y="6032"/>
                  </a:cubicBezTo>
                  <a:cubicBezTo>
                    <a:pt x="2431" y="5785"/>
                    <a:pt x="2804" y="5649"/>
                    <a:pt x="3196" y="5646"/>
                  </a:cubicBezTo>
                  <a:lnTo>
                    <a:pt x="6056" y="5646"/>
                  </a:lnTo>
                  <a:lnTo>
                    <a:pt x="6056" y="7342"/>
                  </a:lnTo>
                  <a:cubicBezTo>
                    <a:pt x="6056" y="7679"/>
                    <a:pt x="6334" y="7906"/>
                    <a:pt x="6625" y="7906"/>
                  </a:cubicBezTo>
                  <a:cubicBezTo>
                    <a:pt x="6740" y="7906"/>
                    <a:pt x="6857" y="7871"/>
                    <a:pt x="6960" y="7793"/>
                  </a:cubicBezTo>
                  <a:lnTo>
                    <a:pt x="11476" y="4406"/>
                  </a:lnTo>
                  <a:cubicBezTo>
                    <a:pt x="11775" y="4180"/>
                    <a:pt x="11775" y="3725"/>
                    <a:pt x="11476" y="3502"/>
                  </a:cubicBezTo>
                  <a:lnTo>
                    <a:pt x="6960" y="115"/>
                  </a:lnTo>
                  <a:cubicBezTo>
                    <a:pt x="6854" y="36"/>
                    <a:pt x="6737" y="0"/>
                    <a:pt x="66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6724" name="Google Shape;6724;p58"/>
          <p:cNvGrpSpPr/>
          <p:nvPr/>
        </p:nvGrpSpPr>
        <p:grpSpPr>
          <a:xfrm>
            <a:off x="5287999" y="2348407"/>
            <a:ext cx="339253" cy="339253"/>
            <a:chOff x="3271200" y="1435075"/>
            <a:chExt cx="481825" cy="481825"/>
          </a:xfrm>
        </p:grpSpPr>
        <p:sp>
          <p:nvSpPr>
            <p:cNvPr id="6725" name="Google Shape;6725;p58"/>
            <p:cNvSpPr/>
            <p:nvPr/>
          </p:nvSpPr>
          <p:spPr>
            <a:xfrm>
              <a:off x="3271200" y="1435075"/>
              <a:ext cx="481825" cy="481825"/>
            </a:xfrm>
            <a:custGeom>
              <a:avLst/>
              <a:gdLst/>
              <a:ahLst/>
              <a:cxnLst/>
              <a:rect l="l" t="t" r="r" b="b"/>
              <a:pathLst>
                <a:path w="19273" h="19273" extrusionOk="0">
                  <a:moveTo>
                    <a:pt x="9597" y="2259"/>
                  </a:moveTo>
                  <a:cubicBezTo>
                    <a:pt x="13635" y="2259"/>
                    <a:pt x="17014" y="5545"/>
                    <a:pt x="17014" y="9601"/>
                  </a:cubicBezTo>
                  <a:cubicBezTo>
                    <a:pt x="17014" y="13636"/>
                    <a:pt x="13654" y="17014"/>
                    <a:pt x="9597" y="17014"/>
                  </a:cubicBezTo>
                  <a:cubicBezTo>
                    <a:pt x="5562" y="17014"/>
                    <a:pt x="2259" y="13654"/>
                    <a:pt x="2259" y="9601"/>
                  </a:cubicBezTo>
                  <a:cubicBezTo>
                    <a:pt x="2259" y="5563"/>
                    <a:pt x="5541" y="2259"/>
                    <a:pt x="9597" y="2259"/>
                  </a:cubicBezTo>
                  <a:close/>
                  <a:moveTo>
                    <a:pt x="9597" y="1"/>
                  </a:moveTo>
                  <a:cubicBezTo>
                    <a:pt x="4304" y="1"/>
                    <a:pt x="0" y="4307"/>
                    <a:pt x="0" y="9601"/>
                  </a:cubicBezTo>
                  <a:cubicBezTo>
                    <a:pt x="0" y="14892"/>
                    <a:pt x="4304" y="19273"/>
                    <a:pt x="9597" y="19273"/>
                  </a:cubicBezTo>
                  <a:cubicBezTo>
                    <a:pt x="14891" y="19273"/>
                    <a:pt x="19272" y="14892"/>
                    <a:pt x="19272" y="9601"/>
                  </a:cubicBezTo>
                  <a:cubicBezTo>
                    <a:pt x="19272" y="4307"/>
                    <a:pt x="14891" y="1"/>
                    <a:pt x="95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726" name="Google Shape;6726;p58"/>
            <p:cNvSpPr/>
            <p:nvPr/>
          </p:nvSpPr>
          <p:spPr>
            <a:xfrm>
              <a:off x="3356575" y="1520525"/>
              <a:ext cx="311000" cy="311025"/>
            </a:xfrm>
            <a:custGeom>
              <a:avLst/>
              <a:gdLst/>
              <a:ahLst/>
              <a:cxnLst/>
              <a:rect l="l" t="t" r="r" b="b"/>
              <a:pathLst>
                <a:path w="12440" h="12441" extrusionOk="0">
                  <a:moveTo>
                    <a:pt x="8516" y="3359"/>
                  </a:moveTo>
                  <a:cubicBezTo>
                    <a:pt x="8661" y="3359"/>
                    <a:pt x="8805" y="3414"/>
                    <a:pt x="8917" y="3524"/>
                  </a:cubicBezTo>
                  <a:cubicBezTo>
                    <a:pt x="9136" y="3744"/>
                    <a:pt x="9136" y="4102"/>
                    <a:pt x="8917" y="4322"/>
                  </a:cubicBezTo>
                  <a:lnTo>
                    <a:pt x="7056" y="6183"/>
                  </a:lnTo>
                  <a:lnTo>
                    <a:pt x="8917" y="8041"/>
                  </a:lnTo>
                  <a:cubicBezTo>
                    <a:pt x="9326" y="8453"/>
                    <a:pt x="8939" y="9009"/>
                    <a:pt x="8502" y="9009"/>
                  </a:cubicBezTo>
                  <a:cubicBezTo>
                    <a:pt x="8371" y="9009"/>
                    <a:pt x="8235" y="8959"/>
                    <a:pt x="8116" y="8839"/>
                  </a:cubicBezTo>
                  <a:lnTo>
                    <a:pt x="5857" y="6580"/>
                  </a:lnTo>
                  <a:cubicBezTo>
                    <a:pt x="5637" y="6360"/>
                    <a:pt x="5637" y="6002"/>
                    <a:pt x="5857" y="5782"/>
                  </a:cubicBezTo>
                  <a:lnTo>
                    <a:pt x="8116" y="3524"/>
                  </a:lnTo>
                  <a:cubicBezTo>
                    <a:pt x="8227" y="3414"/>
                    <a:pt x="8372" y="3359"/>
                    <a:pt x="8516" y="3359"/>
                  </a:cubicBezTo>
                  <a:close/>
                  <a:moveTo>
                    <a:pt x="5619" y="1"/>
                  </a:moveTo>
                  <a:cubicBezTo>
                    <a:pt x="4367" y="112"/>
                    <a:pt x="3177" y="606"/>
                    <a:pt x="2214" y="1413"/>
                  </a:cubicBezTo>
                  <a:lnTo>
                    <a:pt x="2590" y="1789"/>
                  </a:lnTo>
                  <a:cubicBezTo>
                    <a:pt x="3002" y="2199"/>
                    <a:pt x="2615" y="2757"/>
                    <a:pt x="2178" y="2757"/>
                  </a:cubicBezTo>
                  <a:cubicBezTo>
                    <a:pt x="2047" y="2757"/>
                    <a:pt x="1912" y="2707"/>
                    <a:pt x="1792" y="2587"/>
                  </a:cubicBezTo>
                  <a:lnTo>
                    <a:pt x="1416" y="2211"/>
                  </a:lnTo>
                  <a:cubicBezTo>
                    <a:pt x="609" y="3175"/>
                    <a:pt x="118" y="4364"/>
                    <a:pt x="3" y="5617"/>
                  </a:cubicBezTo>
                  <a:lnTo>
                    <a:pt x="536" y="5617"/>
                  </a:lnTo>
                  <a:cubicBezTo>
                    <a:pt x="1280" y="5617"/>
                    <a:pt x="1283" y="6746"/>
                    <a:pt x="536" y="6746"/>
                  </a:cubicBezTo>
                  <a:lnTo>
                    <a:pt x="0" y="6746"/>
                  </a:lnTo>
                  <a:cubicBezTo>
                    <a:pt x="118" y="8035"/>
                    <a:pt x="627" y="9287"/>
                    <a:pt x="1413" y="10227"/>
                  </a:cubicBezTo>
                  <a:lnTo>
                    <a:pt x="1789" y="9850"/>
                  </a:lnTo>
                  <a:cubicBezTo>
                    <a:pt x="1910" y="9730"/>
                    <a:pt x="2045" y="9679"/>
                    <a:pt x="2176" y="9679"/>
                  </a:cubicBezTo>
                  <a:cubicBezTo>
                    <a:pt x="2613" y="9679"/>
                    <a:pt x="2995" y="10244"/>
                    <a:pt x="2587" y="10651"/>
                  </a:cubicBezTo>
                  <a:lnTo>
                    <a:pt x="2211" y="11028"/>
                  </a:lnTo>
                  <a:cubicBezTo>
                    <a:pt x="3174" y="11832"/>
                    <a:pt x="4364" y="12326"/>
                    <a:pt x="5616" y="12440"/>
                  </a:cubicBezTo>
                  <a:lnTo>
                    <a:pt x="5616" y="11904"/>
                  </a:lnTo>
                  <a:cubicBezTo>
                    <a:pt x="5616" y="11530"/>
                    <a:pt x="5899" y="11343"/>
                    <a:pt x="6182" y="11343"/>
                  </a:cubicBezTo>
                  <a:cubicBezTo>
                    <a:pt x="6464" y="11343"/>
                    <a:pt x="6745" y="11530"/>
                    <a:pt x="6745" y="11904"/>
                  </a:cubicBezTo>
                  <a:lnTo>
                    <a:pt x="6745" y="12440"/>
                  </a:lnTo>
                  <a:cubicBezTo>
                    <a:pt x="8034" y="12323"/>
                    <a:pt x="9287" y="11811"/>
                    <a:pt x="10226" y="11028"/>
                  </a:cubicBezTo>
                  <a:lnTo>
                    <a:pt x="9850" y="10651"/>
                  </a:lnTo>
                  <a:cubicBezTo>
                    <a:pt x="9445" y="10246"/>
                    <a:pt x="9822" y="9678"/>
                    <a:pt x="10259" y="9678"/>
                  </a:cubicBezTo>
                  <a:cubicBezTo>
                    <a:pt x="10390" y="9678"/>
                    <a:pt x="10526" y="9729"/>
                    <a:pt x="10648" y="9850"/>
                  </a:cubicBezTo>
                  <a:lnTo>
                    <a:pt x="11024" y="10227"/>
                  </a:lnTo>
                  <a:cubicBezTo>
                    <a:pt x="11810" y="9287"/>
                    <a:pt x="12319" y="8035"/>
                    <a:pt x="12437" y="6746"/>
                  </a:cubicBezTo>
                  <a:lnTo>
                    <a:pt x="11904" y="6746"/>
                  </a:lnTo>
                  <a:cubicBezTo>
                    <a:pt x="11160" y="6746"/>
                    <a:pt x="11157" y="5617"/>
                    <a:pt x="11904" y="5617"/>
                  </a:cubicBezTo>
                  <a:lnTo>
                    <a:pt x="12440" y="5617"/>
                  </a:lnTo>
                  <a:cubicBezTo>
                    <a:pt x="12325" y="4364"/>
                    <a:pt x="11834" y="3175"/>
                    <a:pt x="11027" y="2211"/>
                  </a:cubicBezTo>
                  <a:lnTo>
                    <a:pt x="10651" y="2587"/>
                  </a:lnTo>
                  <a:cubicBezTo>
                    <a:pt x="10529" y="2709"/>
                    <a:pt x="10392" y="2760"/>
                    <a:pt x="10261" y="2760"/>
                  </a:cubicBezTo>
                  <a:cubicBezTo>
                    <a:pt x="9823" y="2760"/>
                    <a:pt x="9443" y="2197"/>
                    <a:pt x="9853" y="1789"/>
                  </a:cubicBezTo>
                  <a:lnTo>
                    <a:pt x="10232" y="1413"/>
                  </a:lnTo>
                  <a:cubicBezTo>
                    <a:pt x="9290" y="627"/>
                    <a:pt x="8037" y="115"/>
                    <a:pt x="6748" y="1"/>
                  </a:cubicBezTo>
                  <a:lnTo>
                    <a:pt x="6748" y="537"/>
                  </a:lnTo>
                  <a:cubicBezTo>
                    <a:pt x="6748" y="909"/>
                    <a:pt x="6466" y="1096"/>
                    <a:pt x="6183" y="1096"/>
                  </a:cubicBezTo>
                  <a:cubicBezTo>
                    <a:pt x="5901" y="1096"/>
                    <a:pt x="5619" y="910"/>
                    <a:pt x="5619" y="537"/>
                  </a:cubicBezTo>
                  <a:lnTo>
                    <a:pt x="561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6727" name="Google Shape;6727;p58"/>
          <p:cNvGrpSpPr/>
          <p:nvPr/>
        </p:nvGrpSpPr>
        <p:grpSpPr>
          <a:xfrm>
            <a:off x="5280328" y="4210088"/>
            <a:ext cx="354586" cy="354586"/>
            <a:chOff x="-30735200" y="3192625"/>
            <a:chExt cx="292225" cy="292225"/>
          </a:xfrm>
        </p:grpSpPr>
        <p:sp>
          <p:nvSpPr>
            <p:cNvPr id="6728" name="Google Shape;6728;p58"/>
            <p:cNvSpPr/>
            <p:nvPr/>
          </p:nvSpPr>
          <p:spPr>
            <a:xfrm>
              <a:off x="-30665100" y="3192625"/>
              <a:ext cx="175650" cy="223700"/>
            </a:xfrm>
            <a:custGeom>
              <a:avLst/>
              <a:gdLst/>
              <a:ahLst/>
              <a:cxnLst/>
              <a:rect l="l" t="t" r="r" b="b"/>
              <a:pathLst>
                <a:path w="7026" h="8948" extrusionOk="0">
                  <a:moveTo>
                    <a:pt x="2363" y="0"/>
                  </a:moveTo>
                  <a:cubicBezTo>
                    <a:pt x="2143" y="0"/>
                    <a:pt x="1985" y="158"/>
                    <a:pt x="1985" y="378"/>
                  </a:cubicBezTo>
                  <a:cubicBezTo>
                    <a:pt x="1985" y="567"/>
                    <a:pt x="2143" y="725"/>
                    <a:pt x="2363" y="725"/>
                  </a:cubicBezTo>
                  <a:lnTo>
                    <a:pt x="2710" y="725"/>
                  </a:lnTo>
                  <a:lnTo>
                    <a:pt x="2710" y="1576"/>
                  </a:lnTo>
                  <a:cubicBezTo>
                    <a:pt x="1135" y="2017"/>
                    <a:pt x="0" y="3466"/>
                    <a:pt x="0" y="5199"/>
                  </a:cubicBezTo>
                  <a:cubicBezTo>
                    <a:pt x="0" y="7278"/>
                    <a:pt x="1670" y="8948"/>
                    <a:pt x="3718" y="8948"/>
                  </a:cubicBezTo>
                  <a:cubicBezTo>
                    <a:pt x="3970" y="8948"/>
                    <a:pt x="4159" y="8916"/>
                    <a:pt x="4348" y="8853"/>
                  </a:cubicBezTo>
                  <a:cubicBezTo>
                    <a:pt x="4159" y="8664"/>
                    <a:pt x="4033" y="8381"/>
                    <a:pt x="4033" y="8066"/>
                  </a:cubicBezTo>
                  <a:cubicBezTo>
                    <a:pt x="4033" y="7877"/>
                    <a:pt x="4096" y="7687"/>
                    <a:pt x="4191" y="7530"/>
                  </a:cubicBezTo>
                  <a:lnTo>
                    <a:pt x="4191" y="7530"/>
                  </a:lnTo>
                  <a:cubicBezTo>
                    <a:pt x="4033" y="7561"/>
                    <a:pt x="3876" y="7561"/>
                    <a:pt x="3686" y="7561"/>
                  </a:cubicBezTo>
                  <a:cubicBezTo>
                    <a:pt x="2363" y="7561"/>
                    <a:pt x="1292" y="6522"/>
                    <a:pt x="1292" y="5167"/>
                  </a:cubicBezTo>
                  <a:cubicBezTo>
                    <a:pt x="1292" y="3844"/>
                    <a:pt x="2363" y="2773"/>
                    <a:pt x="3686" y="2773"/>
                  </a:cubicBezTo>
                  <a:cubicBezTo>
                    <a:pt x="4348" y="2773"/>
                    <a:pt x="4978" y="3088"/>
                    <a:pt x="5451" y="3560"/>
                  </a:cubicBezTo>
                  <a:cubicBezTo>
                    <a:pt x="5608" y="3466"/>
                    <a:pt x="5766" y="3466"/>
                    <a:pt x="5923" y="3466"/>
                  </a:cubicBezTo>
                  <a:lnTo>
                    <a:pt x="7026" y="3466"/>
                  </a:lnTo>
                  <a:cubicBezTo>
                    <a:pt x="6553" y="2584"/>
                    <a:pt x="5734" y="1859"/>
                    <a:pt x="4726" y="1576"/>
                  </a:cubicBezTo>
                  <a:lnTo>
                    <a:pt x="4726" y="725"/>
                  </a:lnTo>
                  <a:lnTo>
                    <a:pt x="5073" y="725"/>
                  </a:lnTo>
                  <a:cubicBezTo>
                    <a:pt x="5262" y="725"/>
                    <a:pt x="5419" y="567"/>
                    <a:pt x="5419" y="378"/>
                  </a:cubicBezTo>
                  <a:cubicBezTo>
                    <a:pt x="5419" y="158"/>
                    <a:pt x="5262" y="0"/>
                    <a:pt x="507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9" name="Google Shape;6729;p58"/>
            <p:cNvSpPr/>
            <p:nvPr/>
          </p:nvSpPr>
          <p:spPr>
            <a:xfrm>
              <a:off x="-30615475" y="3278475"/>
              <a:ext cx="52775" cy="52000"/>
            </a:xfrm>
            <a:custGeom>
              <a:avLst/>
              <a:gdLst/>
              <a:ahLst/>
              <a:cxnLst/>
              <a:rect l="l" t="t" r="r" b="b"/>
              <a:pathLst>
                <a:path w="2111" h="2080" extrusionOk="0">
                  <a:moveTo>
                    <a:pt x="1733" y="0"/>
                  </a:moveTo>
                  <a:cubicBezTo>
                    <a:pt x="1544" y="32"/>
                    <a:pt x="1386" y="158"/>
                    <a:pt x="1386" y="347"/>
                  </a:cubicBezTo>
                  <a:lnTo>
                    <a:pt x="1386" y="1387"/>
                  </a:lnTo>
                  <a:lnTo>
                    <a:pt x="378" y="1387"/>
                  </a:lnTo>
                  <a:cubicBezTo>
                    <a:pt x="158" y="1387"/>
                    <a:pt x="0" y="1544"/>
                    <a:pt x="0" y="1733"/>
                  </a:cubicBezTo>
                  <a:cubicBezTo>
                    <a:pt x="0" y="1922"/>
                    <a:pt x="158" y="2080"/>
                    <a:pt x="378" y="2080"/>
                  </a:cubicBezTo>
                  <a:lnTo>
                    <a:pt x="1733" y="2080"/>
                  </a:lnTo>
                  <a:cubicBezTo>
                    <a:pt x="1954" y="2080"/>
                    <a:pt x="2111" y="1922"/>
                    <a:pt x="2111" y="1733"/>
                  </a:cubicBezTo>
                  <a:lnTo>
                    <a:pt x="2111" y="347"/>
                  </a:lnTo>
                  <a:cubicBezTo>
                    <a:pt x="2111" y="158"/>
                    <a:pt x="1954" y="0"/>
                    <a:pt x="17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0" name="Google Shape;6730;p58"/>
            <p:cNvSpPr/>
            <p:nvPr/>
          </p:nvSpPr>
          <p:spPr>
            <a:xfrm>
              <a:off x="-30528850" y="3296575"/>
              <a:ext cx="85875" cy="25250"/>
            </a:xfrm>
            <a:custGeom>
              <a:avLst/>
              <a:gdLst/>
              <a:ahLst/>
              <a:cxnLst/>
              <a:rect l="l" t="t" r="r" b="b"/>
              <a:pathLst>
                <a:path w="3435" h="1010" extrusionOk="0">
                  <a:moveTo>
                    <a:pt x="536" y="1"/>
                  </a:moveTo>
                  <a:cubicBezTo>
                    <a:pt x="253" y="1"/>
                    <a:pt x="1" y="221"/>
                    <a:pt x="1" y="505"/>
                  </a:cubicBezTo>
                  <a:cubicBezTo>
                    <a:pt x="1" y="789"/>
                    <a:pt x="253" y="1009"/>
                    <a:pt x="536" y="1009"/>
                  </a:cubicBezTo>
                  <a:lnTo>
                    <a:pt x="2931" y="1009"/>
                  </a:lnTo>
                  <a:cubicBezTo>
                    <a:pt x="3214" y="1009"/>
                    <a:pt x="3435" y="789"/>
                    <a:pt x="3435" y="505"/>
                  </a:cubicBezTo>
                  <a:cubicBezTo>
                    <a:pt x="3435" y="221"/>
                    <a:pt x="3214" y="1"/>
                    <a:pt x="293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1" name="Google Shape;6731;p58"/>
            <p:cNvSpPr/>
            <p:nvPr/>
          </p:nvSpPr>
          <p:spPr>
            <a:xfrm>
              <a:off x="-30546175" y="3338325"/>
              <a:ext cx="85875" cy="26025"/>
            </a:xfrm>
            <a:custGeom>
              <a:avLst/>
              <a:gdLst/>
              <a:ahLst/>
              <a:cxnLst/>
              <a:rect l="l" t="t" r="r" b="b"/>
              <a:pathLst>
                <a:path w="3435" h="1041" extrusionOk="0">
                  <a:moveTo>
                    <a:pt x="505" y="1"/>
                  </a:moveTo>
                  <a:cubicBezTo>
                    <a:pt x="221" y="1"/>
                    <a:pt x="1" y="253"/>
                    <a:pt x="1" y="536"/>
                  </a:cubicBezTo>
                  <a:cubicBezTo>
                    <a:pt x="1" y="788"/>
                    <a:pt x="221" y="1040"/>
                    <a:pt x="505" y="1040"/>
                  </a:cubicBezTo>
                  <a:lnTo>
                    <a:pt x="2899" y="1040"/>
                  </a:lnTo>
                  <a:cubicBezTo>
                    <a:pt x="3183" y="1040"/>
                    <a:pt x="3435" y="851"/>
                    <a:pt x="3435" y="536"/>
                  </a:cubicBezTo>
                  <a:cubicBezTo>
                    <a:pt x="3435" y="253"/>
                    <a:pt x="3183" y="1"/>
                    <a:pt x="289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2" name="Google Shape;6732;p58"/>
            <p:cNvSpPr/>
            <p:nvPr/>
          </p:nvSpPr>
          <p:spPr>
            <a:xfrm>
              <a:off x="-30546175" y="3381650"/>
              <a:ext cx="67750" cy="26025"/>
            </a:xfrm>
            <a:custGeom>
              <a:avLst/>
              <a:gdLst/>
              <a:ahLst/>
              <a:cxnLst/>
              <a:rect l="l" t="t" r="r" b="b"/>
              <a:pathLst>
                <a:path w="2710" h="1041" extrusionOk="0">
                  <a:moveTo>
                    <a:pt x="505" y="0"/>
                  </a:moveTo>
                  <a:cubicBezTo>
                    <a:pt x="221" y="0"/>
                    <a:pt x="1" y="252"/>
                    <a:pt x="1" y="536"/>
                  </a:cubicBezTo>
                  <a:cubicBezTo>
                    <a:pt x="1" y="788"/>
                    <a:pt x="221" y="1040"/>
                    <a:pt x="505" y="1040"/>
                  </a:cubicBezTo>
                  <a:lnTo>
                    <a:pt x="2206" y="1040"/>
                  </a:lnTo>
                  <a:cubicBezTo>
                    <a:pt x="2490" y="1040"/>
                    <a:pt x="2710" y="788"/>
                    <a:pt x="2710" y="536"/>
                  </a:cubicBezTo>
                  <a:cubicBezTo>
                    <a:pt x="2710" y="252"/>
                    <a:pt x="2490" y="0"/>
                    <a:pt x="22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3" name="Google Shape;6733;p58"/>
            <p:cNvSpPr/>
            <p:nvPr/>
          </p:nvSpPr>
          <p:spPr>
            <a:xfrm>
              <a:off x="-30546175" y="3424175"/>
              <a:ext cx="51225" cy="26025"/>
            </a:xfrm>
            <a:custGeom>
              <a:avLst/>
              <a:gdLst/>
              <a:ahLst/>
              <a:cxnLst/>
              <a:rect l="l" t="t" r="r" b="b"/>
              <a:pathLst>
                <a:path w="2049" h="1041" extrusionOk="0">
                  <a:moveTo>
                    <a:pt x="505" y="1"/>
                  </a:moveTo>
                  <a:cubicBezTo>
                    <a:pt x="221" y="1"/>
                    <a:pt x="1" y="253"/>
                    <a:pt x="1" y="505"/>
                  </a:cubicBezTo>
                  <a:cubicBezTo>
                    <a:pt x="1" y="788"/>
                    <a:pt x="221" y="1040"/>
                    <a:pt x="505" y="1040"/>
                  </a:cubicBezTo>
                  <a:lnTo>
                    <a:pt x="1544" y="1040"/>
                  </a:lnTo>
                  <a:cubicBezTo>
                    <a:pt x="1796" y="1040"/>
                    <a:pt x="2048" y="788"/>
                    <a:pt x="2048" y="505"/>
                  </a:cubicBezTo>
                  <a:cubicBezTo>
                    <a:pt x="2048" y="253"/>
                    <a:pt x="1796" y="1"/>
                    <a:pt x="154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4" name="Google Shape;6734;p58"/>
            <p:cNvSpPr/>
            <p:nvPr/>
          </p:nvSpPr>
          <p:spPr>
            <a:xfrm>
              <a:off x="-30735200" y="3209325"/>
              <a:ext cx="174075" cy="275525"/>
            </a:xfrm>
            <a:custGeom>
              <a:avLst/>
              <a:gdLst/>
              <a:ahLst/>
              <a:cxnLst/>
              <a:rect l="l" t="t" r="r" b="b"/>
              <a:pathLst>
                <a:path w="6963" h="11021" extrusionOk="0">
                  <a:moveTo>
                    <a:pt x="3803" y="0"/>
                  </a:moveTo>
                  <a:cubicBezTo>
                    <a:pt x="3716" y="0"/>
                    <a:pt x="3637" y="52"/>
                    <a:pt x="3592" y="120"/>
                  </a:cubicBezTo>
                  <a:lnTo>
                    <a:pt x="1702" y="2231"/>
                  </a:lnTo>
                  <a:cubicBezTo>
                    <a:pt x="1544" y="2420"/>
                    <a:pt x="1418" y="2640"/>
                    <a:pt x="1418" y="2892"/>
                  </a:cubicBezTo>
                  <a:lnTo>
                    <a:pt x="1418" y="5917"/>
                  </a:lnTo>
                  <a:cubicBezTo>
                    <a:pt x="1418" y="6200"/>
                    <a:pt x="1292" y="6421"/>
                    <a:pt x="1103" y="6641"/>
                  </a:cubicBezTo>
                  <a:lnTo>
                    <a:pt x="126" y="7618"/>
                  </a:lnTo>
                  <a:cubicBezTo>
                    <a:pt x="0" y="7744"/>
                    <a:pt x="0" y="7965"/>
                    <a:pt x="126" y="8091"/>
                  </a:cubicBezTo>
                  <a:lnTo>
                    <a:pt x="2867" y="10926"/>
                  </a:lnTo>
                  <a:cubicBezTo>
                    <a:pt x="2930" y="10989"/>
                    <a:pt x="3017" y="11021"/>
                    <a:pt x="3104" y="11021"/>
                  </a:cubicBezTo>
                  <a:cubicBezTo>
                    <a:pt x="3190" y="11021"/>
                    <a:pt x="3277" y="10989"/>
                    <a:pt x="3340" y="10926"/>
                  </a:cubicBezTo>
                  <a:lnTo>
                    <a:pt x="4317" y="9949"/>
                  </a:lnTo>
                  <a:cubicBezTo>
                    <a:pt x="4537" y="9729"/>
                    <a:pt x="4758" y="9634"/>
                    <a:pt x="5041" y="9634"/>
                  </a:cubicBezTo>
                  <a:lnTo>
                    <a:pt x="6963" y="9634"/>
                  </a:lnTo>
                  <a:cubicBezTo>
                    <a:pt x="6900" y="9477"/>
                    <a:pt x="6837" y="9288"/>
                    <a:pt x="6837" y="9099"/>
                  </a:cubicBezTo>
                  <a:cubicBezTo>
                    <a:pt x="6837" y="9036"/>
                    <a:pt x="6837" y="8973"/>
                    <a:pt x="6900" y="8910"/>
                  </a:cubicBezTo>
                  <a:cubicBezTo>
                    <a:pt x="6774" y="8910"/>
                    <a:pt x="6648" y="8941"/>
                    <a:pt x="6522" y="8941"/>
                  </a:cubicBezTo>
                  <a:cubicBezTo>
                    <a:pt x="4096" y="8941"/>
                    <a:pt x="2080" y="6925"/>
                    <a:pt x="2080" y="4499"/>
                  </a:cubicBezTo>
                  <a:cubicBezTo>
                    <a:pt x="2080" y="2892"/>
                    <a:pt x="2962" y="1475"/>
                    <a:pt x="4254" y="687"/>
                  </a:cubicBezTo>
                  <a:cubicBezTo>
                    <a:pt x="4254" y="592"/>
                    <a:pt x="4222" y="529"/>
                    <a:pt x="4222" y="498"/>
                  </a:cubicBezTo>
                  <a:lnTo>
                    <a:pt x="4128" y="246"/>
                  </a:lnTo>
                  <a:cubicBezTo>
                    <a:pt x="4096" y="120"/>
                    <a:pt x="4002" y="57"/>
                    <a:pt x="3907" y="25"/>
                  </a:cubicBezTo>
                  <a:cubicBezTo>
                    <a:pt x="3872" y="8"/>
                    <a:pt x="3837" y="0"/>
                    <a:pt x="380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Picture 2"/>
          <p:cNvPicPr>
            <a:picLocks noChangeAspect="1"/>
          </p:cNvPicPr>
          <p:nvPr/>
        </p:nvPicPr>
        <p:blipFill>
          <a:blip r:embed="rId3"/>
          <a:stretch>
            <a:fillRect/>
          </a:stretch>
        </p:blipFill>
        <p:spPr>
          <a:xfrm>
            <a:off x="590884" y="1524295"/>
            <a:ext cx="4293878" cy="2862585"/>
          </a:xfrm>
          <a:prstGeom prst="rect">
            <a:avLst/>
          </a:prstGeom>
        </p:spPr>
      </p:pic>
      <p:grpSp>
        <p:nvGrpSpPr>
          <p:cNvPr id="168" name="Google Shape;6704;p58"/>
          <p:cNvGrpSpPr/>
          <p:nvPr/>
        </p:nvGrpSpPr>
        <p:grpSpPr>
          <a:xfrm>
            <a:off x="5940826" y="3141440"/>
            <a:ext cx="2698901" cy="622520"/>
            <a:chOff x="5987899" y="2191344"/>
            <a:chExt cx="2698901" cy="622520"/>
          </a:xfrm>
        </p:grpSpPr>
        <p:sp>
          <p:nvSpPr>
            <p:cNvPr id="169" name="Google Shape;6705;p58"/>
            <p:cNvSpPr txBox="1"/>
            <p:nvPr/>
          </p:nvSpPr>
          <p:spPr>
            <a:xfrm>
              <a:off x="5987899" y="2191344"/>
              <a:ext cx="1734900" cy="2526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b="1" dirty="0">
                  <a:latin typeface="Fira Sans"/>
                  <a:ea typeface="Fira Sans"/>
                  <a:cs typeface="Fira Sans"/>
                  <a:sym typeface="Fira Sans"/>
                </a:rPr>
                <a:t>MAPE</a:t>
              </a:r>
              <a:endParaRPr b="1" dirty="0">
                <a:solidFill>
                  <a:srgbClr val="000000"/>
                </a:solidFill>
                <a:latin typeface="Fira Sans"/>
                <a:ea typeface="Fira Sans"/>
                <a:cs typeface="Fira Sans"/>
                <a:sym typeface="Fira Sans"/>
              </a:endParaRPr>
            </a:p>
          </p:txBody>
        </p:sp>
        <p:sp>
          <p:nvSpPr>
            <p:cNvPr id="170" name="Google Shape;6706;p58"/>
            <p:cNvSpPr txBox="1"/>
            <p:nvPr/>
          </p:nvSpPr>
          <p:spPr>
            <a:xfrm>
              <a:off x="5990700" y="2442464"/>
              <a:ext cx="2696100" cy="3714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sz="1200" dirty="0">
                  <a:solidFill>
                    <a:srgbClr val="000000"/>
                  </a:solidFill>
                  <a:latin typeface="Roboto"/>
                  <a:ea typeface="Roboto"/>
                  <a:cs typeface="Roboto"/>
                  <a:sym typeface="Roboto"/>
                </a:rPr>
                <a:t>11.4033</a:t>
              </a:r>
              <a:endParaRPr sz="1200" dirty="0">
                <a:solidFill>
                  <a:srgbClr val="000000"/>
                </a:solidFill>
                <a:latin typeface="Roboto"/>
                <a:ea typeface="Roboto"/>
                <a:cs typeface="Roboto"/>
                <a:sym typeface="Roboto"/>
              </a:endParaRPr>
            </a:p>
          </p:txBody>
        </p:sp>
      </p:grpSp>
      <p:grpSp>
        <p:nvGrpSpPr>
          <p:cNvPr id="171" name="Google Shape;6704;p58"/>
          <p:cNvGrpSpPr/>
          <p:nvPr/>
        </p:nvGrpSpPr>
        <p:grpSpPr>
          <a:xfrm>
            <a:off x="5942226" y="4159770"/>
            <a:ext cx="2698901" cy="622520"/>
            <a:chOff x="5987899" y="2191344"/>
            <a:chExt cx="2698901" cy="622520"/>
          </a:xfrm>
        </p:grpSpPr>
        <p:sp>
          <p:nvSpPr>
            <p:cNvPr id="172" name="Google Shape;6705;p58"/>
            <p:cNvSpPr txBox="1"/>
            <p:nvPr/>
          </p:nvSpPr>
          <p:spPr>
            <a:xfrm>
              <a:off x="5987899" y="2191344"/>
              <a:ext cx="1734900" cy="2526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b="1" dirty="0">
                  <a:latin typeface="Fira Sans"/>
                  <a:ea typeface="Fira Sans"/>
                  <a:cs typeface="Fira Sans"/>
                  <a:sym typeface="Fira Sans"/>
                </a:rPr>
                <a:t>MAD</a:t>
              </a:r>
              <a:endParaRPr b="1" dirty="0">
                <a:solidFill>
                  <a:srgbClr val="000000"/>
                </a:solidFill>
                <a:latin typeface="Fira Sans"/>
                <a:ea typeface="Fira Sans"/>
                <a:cs typeface="Fira Sans"/>
                <a:sym typeface="Fira Sans"/>
              </a:endParaRPr>
            </a:p>
          </p:txBody>
        </p:sp>
        <p:sp>
          <p:nvSpPr>
            <p:cNvPr id="173" name="Google Shape;6706;p58"/>
            <p:cNvSpPr txBox="1"/>
            <p:nvPr/>
          </p:nvSpPr>
          <p:spPr>
            <a:xfrm>
              <a:off x="5990700" y="2442464"/>
              <a:ext cx="2696100" cy="3714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sz="1200" dirty="0">
                  <a:solidFill>
                    <a:srgbClr val="000000"/>
                  </a:solidFill>
                  <a:latin typeface="Roboto"/>
                  <a:ea typeface="Roboto"/>
                  <a:cs typeface="Roboto"/>
                  <a:sym typeface="Roboto"/>
                </a:rPr>
                <a:t>6.2994</a:t>
              </a:r>
              <a:endParaRPr sz="1200" dirty="0">
                <a:solidFill>
                  <a:srgbClr val="000000"/>
                </a:solidFill>
                <a:latin typeface="Roboto"/>
                <a:ea typeface="Roboto"/>
                <a:cs typeface="Roboto"/>
                <a:sym typeface="Roboto"/>
              </a:endParaRPr>
            </a:p>
          </p:txBody>
        </p:sp>
      </p:grpSp>
      <p:grpSp>
        <p:nvGrpSpPr>
          <p:cNvPr id="175" name="Group 174"/>
          <p:cNvGrpSpPr/>
          <p:nvPr/>
        </p:nvGrpSpPr>
        <p:grpSpPr>
          <a:xfrm>
            <a:off x="-4571851" y="283646"/>
            <a:ext cx="8225793" cy="534900"/>
            <a:chOff x="460800" y="2574218"/>
            <a:chExt cx="8225793" cy="534900"/>
          </a:xfrm>
        </p:grpSpPr>
        <p:cxnSp>
          <p:nvCxnSpPr>
            <p:cNvPr id="176" name="Google Shape;5687;p49"/>
            <p:cNvCxnSpPr/>
            <p:nvPr/>
          </p:nvCxnSpPr>
          <p:spPr>
            <a:xfrm>
              <a:off x="460800" y="2841668"/>
              <a:ext cx="5438100" cy="0"/>
            </a:xfrm>
            <a:prstGeom prst="straightConnector1">
              <a:avLst/>
            </a:prstGeom>
            <a:noFill/>
            <a:ln w="9525" cap="flat" cmpd="sng">
              <a:solidFill>
                <a:schemeClr val="accent5"/>
              </a:solidFill>
              <a:prstDash val="solid"/>
              <a:round/>
              <a:headEnd type="none" w="med" len="med"/>
              <a:tailEnd type="none" w="med" len="med"/>
            </a:ln>
          </p:spPr>
        </p:cxnSp>
        <p:sp>
          <p:nvSpPr>
            <p:cNvPr id="177" name="Google Shape;5693;p49"/>
            <p:cNvSpPr txBox="1"/>
            <p:nvPr/>
          </p:nvSpPr>
          <p:spPr>
            <a:xfrm>
              <a:off x="5898693" y="2574218"/>
              <a:ext cx="2787900" cy="534900"/>
            </a:xfrm>
            <a:prstGeom prst="rect">
              <a:avLst/>
            </a:prstGeom>
            <a:solidFill>
              <a:srgbClr val="F3F3F3"/>
            </a:solidFill>
            <a:ln>
              <a:noFill/>
            </a:ln>
          </p:spPr>
          <p:txBody>
            <a:bodyPr spcFirstLastPara="1" wrap="square" lIns="91425" tIns="91425" rIns="91425" bIns="91425" anchor="ctr" anchorCtr="0">
              <a:noAutofit/>
            </a:bodyPr>
            <a:lstStyle/>
            <a:p>
              <a:pPr marL="0" lvl="0" indent="0" algn="l" rtl="1">
                <a:spcBef>
                  <a:spcPts val="0"/>
                </a:spcBef>
                <a:spcAft>
                  <a:spcPts val="0"/>
                </a:spcAft>
                <a:buNone/>
              </a:pPr>
              <a:r>
                <a:rPr lang="en-US" sz="1200" b="1" dirty="0">
                  <a:latin typeface="Roboto"/>
                  <a:ea typeface="Roboto"/>
                  <a:cs typeface="Roboto"/>
                  <a:sym typeface="Roboto"/>
                </a:rPr>
                <a:t>Holt’s linear method (double exponential smoothing)</a:t>
              </a:r>
            </a:p>
          </p:txBody>
        </p:sp>
        <p:sp>
          <p:nvSpPr>
            <p:cNvPr id="178" name="Google Shape;5695;p49"/>
            <p:cNvSpPr/>
            <p:nvPr/>
          </p:nvSpPr>
          <p:spPr>
            <a:xfrm>
              <a:off x="5122609" y="2585012"/>
              <a:ext cx="517855" cy="513312"/>
            </a:xfrm>
            <a:custGeom>
              <a:avLst/>
              <a:gdLst/>
              <a:ahLst/>
              <a:cxnLst/>
              <a:rect l="l" t="t" r="r" b="b"/>
              <a:pathLst>
                <a:path w="3534" h="3503" extrusionOk="0">
                  <a:moveTo>
                    <a:pt x="1767" y="0"/>
                  </a:moveTo>
                  <a:cubicBezTo>
                    <a:pt x="802" y="0"/>
                    <a:pt x="0" y="772"/>
                    <a:pt x="0" y="1736"/>
                  </a:cubicBezTo>
                  <a:cubicBezTo>
                    <a:pt x="0" y="2732"/>
                    <a:pt x="802" y="3503"/>
                    <a:pt x="1767" y="3503"/>
                  </a:cubicBezTo>
                  <a:cubicBezTo>
                    <a:pt x="2731" y="3503"/>
                    <a:pt x="3533" y="2732"/>
                    <a:pt x="3533" y="1736"/>
                  </a:cubicBezTo>
                  <a:cubicBezTo>
                    <a:pt x="3533" y="772"/>
                    <a:pt x="2731" y="0"/>
                    <a:pt x="1767" y="0"/>
                  </a:cubicBezTo>
                  <a:close/>
                </a:path>
              </a:pathLst>
            </a:custGeom>
            <a:solidFill>
              <a:schemeClr val="lt1"/>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500" b="1" dirty="0">
                  <a:solidFill>
                    <a:schemeClr val="accent5"/>
                  </a:solidFill>
                  <a:latin typeface="Fira Sans"/>
                  <a:ea typeface="Fira Sans"/>
                  <a:cs typeface="Fira Sans"/>
                  <a:sym typeface="Fira Sans"/>
                </a:rPr>
                <a:t>02</a:t>
              </a:r>
              <a:endParaRPr sz="1500" b="1" dirty="0">
                <a:solidFill>
                  <a:schemeClr val="accent5"/>
                </a:solidFill>
                <a:latin typeface="Fira Sans"/>
                <a:ea typeface="Fira Sans"/>
                <a:cs typeface="Fira Sans"/>
                <a:sym typeface="Fira Sans"/>
              </a:endParaRPr>
            </a:p>
          </p:txBody>
        </p:sp>
      </p:grpSp>
    </p:spTree>
    <p:extLst>
      <p:ext uri="{BB962C8B-B14F-4D97-AF65-F5344CB8AC3E}">
        <p14:creationId xmlns:p14="http://schemas.microsoft.com/office/powerpoint/2010/main" val="33917089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id="{9C2F9430-C80D-ACF5-29C7-E575E3399006}"/>
              </a:ext>
            </a:extLst>
          </p:cNvPr>
          <p:cNvPicPr>
            <a:picLocks noChangeAspect="1"/>
          </p:cNvPicPr>
          <p:nvPr/>
        </p:nvPicPr>
        <p:blipFill>
          <a:blip r:embed="rId2"/>
          <a:stretch>
            <a:fillRect/>
          </a:stretch>
        </p:blipFill>
        <p:spPr>
          <a:xfrm>
            <a:off x="390710" y="1242721"/>
            <a:ext cx="8235969" cy="2766571"/>
          </a:xfrm>
          <a:prstGeom prst="rect">
            <a:avLst/>
          </a:prstGeom>
        </p:spPr>
      </p:pic>
      <p:pic>
        <p:nvPicPr>
          <p:cNvPr id="3" name="Picture 2"/>
          <p:cNvPicPr>
            <a:picLocks noChangeAspect="1"/>
          </p:cNvPicPr>
          <p:nvPr/>
        </p:nvPicPr>
        <p:blipFill>
          <a:blip r:embed="rId3"/>
          <a:stretch>
            <a:fillRect/>
          </a:stretch>
        </p:blipFill>
        <p:spPr>
          <a:xfrm>
            <a:off x="-4463239" y="369241"/>
            <a:ext cx="8224217" cy="542591"/>
          </a:xfrm>
          <a:prstGeom prst="rect">
            <a:avLst/>
          </a:prstGeom>
        </p:spPr>
      </p:pic>
    </p:spTree>
    <p:extLst>
      <p:ext uri="{BB962C8B-B14F-4D97-AF65-F5344CB8AC3E}">
        <p14:creationId xmlns:p14="http://schemas.microsoft.com/office/powerpoint/2010/main" val="2684530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848"/>
        <p:cNvGrpSpPr/>
        <p:nvPr/>
      </p:nvGrpSpPr>
      <p:grpSpPr>
        <a:xfrm>
          <a:off x="0" y="0"/>
          <a:ext cx="0" cy="0"/>
          <a:chOff x="0" y="0"/>
          <a:chExt cx="0" cy="0"/>
        </a:xfrm>
      </p:grpSpPr>
      <p:sp>
        <p:nvSpPr>
          <p:cNvPr id="5084" name="Google Shape;5084;p45"/>
          <p:cNvSpPr/>
          <p:nvPr/>
        </p:nvSpPr>
        <p:spPr>
          <a:xfrm>
            <a:off x="5218867" y="3901042"/>
            <a:ext cx="594300" cy="5943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5" name="Google Shape;5085;p45"/>
          <p:cNvSpPr/>
          <p:nvPr/>
        </p:nvSpPr>
        <p:spPr>
          <a:xfrm>
            <a:off x="5218867" y="1330930"/>
            <a:ext cx="594300" cy="594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6" name="Google Shape;5086;p45"/>
          <p:cNvSpPr/>
          <p:nvPr/>
        </p:nvSpPr>
        <p:spPr>
          <a:xfrm>
            <a:off x="5218867" y="3127955"/>
            <a:ext cx="594300" cy="5943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8" name="Google Shape;5088;p45"/>
          <p:cNvSpPr txBox="1"/>
          <p:nvPr/>
        </p:nvSpPr>
        <p:spPr>
          <a:xfrm>
            <a:off x="6113050" y="1523650"/>
            <a:ext cx="2573700" cy="371400"/>
          </a:xfrm>
          <a:prstGeom prst="rect">
            <a:avLst/>
          </a:prstGeom>
          <a:noFill/>
          <a:ln>
            <a:noFill/>
          </a:ln>
        </p:spPr>
        <p:txBody>
          <a:bodyPr spcFirstLastPara="1" wrap="square" lIns="91425" tIns="91425" rIns="91425" bIns="91425" anchor="ctr" anchorCtr="0">
            <a:noAutofit/>
          </a:bodyPr>
          <a:lstStyle/>
          <a:p>
            <a:r>
              <a:rPr lang="en-US" sz="1200" b="1" dirty="0">
                <a:solidFill>
                  <a:schemeClr val="accent4">
                    <a:lumMod val="75000"/>
                  </a:schemeClr>
                </a:solidFill>
              </a:rPr>
              <a:t>Smoothing Constants</a:t>
            </a:r>
          </a:p>
          <a:p>
            <a:r>
              <a:rPr lang="el-GR" sz="1200" b="1" dirty="0"/>
              <a:t>α (</a:t>
            </a:r>
            <a:r>
              <a:rPr lang="en-US" sz="1200" b="1" dirty="0"/>
              <a:t>level)	0.970	</a:t>
            </a:r>
          </a:p>
          <a:p>
            <a:r>
              <a:rPr lang="el-GR" sz="1200" b="1" dirty="0"/>
              <a:t>γ (</a:t>
            </a:r>
            <a:r>
              <a:rPr lang="en-US" sz="1200" b="1" dirty="0"/>
              <a:t>trend)	0.018	</a:t>
            </a:r>
          </a:p>
          <a:p>
            <a:r>
              <a:rPr lang="el-GR" sz="1200" b="1" dirty="0"/>
              <a:t>δ (</a:t>
            </a:r>
            <a:r>
              <a:rPr lang="en-US" sz="1200" b="1" dirty="0"/>
              <a:t>seasonal)	0.080	</a:t>
            </a:r>
          </a:p>
          <a:p>
            <a:endParaRPr lang="en-US" sz="1200" b="1" dirty="0"/>
          </a:p>
        </p:txBody>
      </p:sp>
      <p:sp>
        <p:nvSpPr>
          <p:cNvPr id="5089" name="Google Shape;5089;p45"/>
          <p:cNvSpPr txBox="1"/>
          <p:nvPr/>
        </p:nvSpPr>
        <p:spPr>
          <a:xfrm>
            <a:off x="6113050" y="2154677"/>
            <a:ext cx="1734900" cy="2526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b="1" dirty="0">
                <a:solidFill>
                  <a:schemeClr val="accent3"/>
                </a:solidFill>
                <a:latin typeface="Fira Sans"/>
                <a:ea typeface="Fira Sans"/>
                <a:cs typeface="Fira Sans"/>
                <a:sym typeface="Fira Sans"/>
              </a:rPr>
              <a:t>MSD</a:t>
            </a:r>
            <a:endParaRPr b="1" dirty="0">
              <a:solidFill>
                <a:schemeClr val="accent3"/>
              </a:solidFill>
              <a:latin typeface="Fira Sans"/>
              <a:ea typeface="Fira Sans"/>
              <a:cs typeface="Fira Sans"/>
              <a:sym typeface="Fira Sans"/>
            </a:endParaRPr>
          </a:p>
        </p:txBody>
      </p:sp>
      <p:sp>
        <p:nvSpPr>
          <p:cNvPr id="5090" name="Google Shape;5090;p45"/>
          <p:cNvSpPr txBox="1"/>
          <p:nvPr/>
        </p:nvSpPr>
        <p:spPr>
          <a:xfrm>
            <a:off x="6113050" y="2366267"/>
            <a:ext cx="2573700" cy="3714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sz="1200" b="1" dirty="0">
                <a:solidFill>
                  <a:srgbClr val="000000"/>
                </a:solidFill>
                <a:latin typeface="Roboto"/>
                <a:ea typeface="Roboto"/>
                <a:cs typeface="Roboto"/>
                <a:sym typeface="Roboto"/>
              </a:rPr>
              <a:t>1.21483</a:t>
            </a:r>
            <a:endParaRPr sz="1200" b="1" dirty="0">
              <a:solidFill>
                <a:srgbClr val="000000"/>
              </a:solidFill>
              <a:latin typeface="Roboto"/>
              <a:ea typeface="Roboto"/>
              <a:cs typeface="Roboto"/>
              <a:sym typeface="Roboto"/>
            </a:endParaRPr>
          </a:p>
        </p:txBody>
      </p:sp>
      <p:sp>
        <p:nvSpPr>
          <p:cNvPr id="5091" name="Google Shape;5091;p45"/>
          <p:cNvSpPr txBox="1"/>
          <p:nvPr/>
        </p:nvSpPr>
        <p:spPr>
          <a:xfrm>
            <a:off x="6113050" y="3034548"/>
            <a:ext cx="1734900" cy="2526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b="1" dirty="0">
                <a:solidFill>
                  <a:schemeClr val="accent2"/>
                </a:solidFill>
                <a:latin typeface="Fira Sans"/>
                <a:ea typeface="Fira Sans"/>
                <a:cs typeface="Fira Sans"/>
                <a:sym typeface="Fira Sans"/>
              </a:rPr>
              <a:t>MAPE</a:t>
            </a:r>
            <a:endParaRPr b="1" dirty="0">
              <a:solidFill>
                <a:schemeClr val="accent2"/>
              </a:solidFill>
              <a:latin typeface="Fira Sans"/>
              <a:ea typeface="Fira Sans"/>
              <a:cs typeface="Fira Sans"/>
              <a:sym typeface="Fira Sans"/>
            </a:endParaRPr>
          </a:p>
        </p:txBody>
      </p:sp>
      <p:sp>
        <p:nvSpPr>
          <p:cNvPr id="5092" name="Google Shape;5092;p45"/>
          <p:cNvSpPr txBox="1"/>
          <p:nvPr/>
        </p:nvSpPr>
        <p:spPr>
          <a:xfrm>
            <a:off x="6113050" y="3206705"/>
            <a:ext cx="2573700" cy="436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sz="1200" b="1" dirty="0">
                <a:solidFill>
                  <a:srgbClr val="000000"/>
                </a:solidFill>
                <a:latin typeface="Roboto"/>
                <a:ea typeface="Roboto"/>
                <a:cs typeface="Roboto"/>
                <a:sym typeface="Roboto"/>
              </a:rPr>
              <a:t>1.27532</a:t>
            </a:r>
            <a:endParaRPr sz="1200" b="1" dirty="0">
              <a:solidFill>
                <a:srgbClr val="000000"/>
              </a:solidFill>
              <a:latin typeface="Roboto"/>
              <a:ea typeface="Roboto"/>
              <a:cs typeface="Roboto"/>
              <a:sym typeface="Roboto"/>
            </a:endParaRPr>
          </a:p>
        </p:txBody>
      </p:sp>
      <p:sp>
        <p:nvSpPr>
          <p:cNvPr id="5093" name="Google Shape;5093;p45"/>
          <p:cNvSpPr txBox="1"/>
          <p:nvPr/>
        </p:nvSpPr>
        <p:spPr>
          <a:xfrm>
            <a:off x="6113050" y="3860297"/>
            <a:ext cx="1644300" cy="2526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b="1" dirty="0">
                <a:solidFill>
                  <a:schemeClr val="accent5"/>
                </a:solidFill>
                <a:latin typeface="Fira Sans"/>
                <a:ea typeface="Fira Sans"/>
                <a:cs typeface="Fira Sans"/>
                <a:sym typeface="Fira Sans"/>
              </a:rPr>
              <a:t>MAD</a:t>
            </a:r>
            <a:endParaRPr b="1" dirty="0">
              <a:solidFill>
                <a:schemeClr val="accent5"/>
              </a:solidFill>
              <a:latin typeface="Fira Sans"/>
              <a:ea typeface="Fira Sans"/>
              <a:cs typeface="Fira Sans"/>
              <a:sym typeface="Fira Sans"/>
            </a:endParaRPr>
          </a:p>
        </p:txBody>
      </p:sp>
      <p:sp>
        <p:nvSpPr>
          <p:cNvPr id="5094" name="Google Shape;5094;p45"/>
          <p:cNvSpPr txBox="1"/>
          <p:nvPr/>
        </p:nvSpPr>
        <p:spPr>
          <a:xfrm>
            <a:off x="6113050" y="4066675"/>
            <a:ext cx="2573700" cy="436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sz="1200" b="1" dirty="0">
                <a:solidFill>
                  <a:srgbClr val="000000"/>
                </a:solidFill>
                <a:latin typeface="Roboto"/>
                <a:ea typeface="Roboto"/>
                <a:cs typeface="Roboto"/>
                <a:sym typeface="Roboto"/>
              </a:rPr>
              <a:t>0.668294</a:t>
            </a:r>
            <a:endParaRPr sz="1200" b="1" dirty="0">
              <a:solidFill>
                <a:srgbClr val="000000"/>
              </a:solidFill>
              <a:latin typeface="Roboto"/>
              <a:ea typeface="Roboto"/>
              <a:cs typeface="Roboto"/>
              <a:sym typeface="Roboto"/>
            </a:endParaRPr>
          </a:p>
        </p:txBody>
      </p:sp>
      <p:sp>
        <p:nvSpPr>
          <p:cNvPr id="5095" name="Google Shape;5095;p45"/>
          <p:cNvSpPr/>
          <p:nvPr/>
        </p:nvSpPr>
        <p:spPr>
          <a:xfrm>
            <a:off x="5218867" y="2229442"/>
            <a:ext cx="594300" cy="5943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096" name="Google Shape;5096;p45"/>
          <p:cNvGrpSpPr/>
          <p:nvPr/>
        </p:nvGrpSpPr>
        <p:grpSpPr>
          <a:xfrm>
            <a:off x="5346300" y="4026447"/>
            <a:ext cx="339411" cy="337193"/>
            <a:chOff x="3863900" y="4993625"/>
            <a:chExt cx="482050" cy="478900"/>
          </a:xfrm>
        </p:grpSpPr>
        <p:sp>
          <p:nvSpPr>
            <p:cNvPr id="5097" name="Google Shape;5097;p45"/>
            <p:cNvSpPr/>
            <p:nvPr/>
          </p:nvSpPr>
          <p:spPr>
            <a:xfrm>
              <a:off x="3877525" y="5058825"/>
              <a:ext cx="315450" cy="164750"/>
            </a:xfrm>
            <a:custGeom>
              <a:avLst/>
              <a:gdLst/>
              <a:ahLst/>
              <a:cxnLst/>
              <a:rect l="l" t="t" r="r" b="b"/>
              <a:pathLst>
                <a:path w="12618" h="6590" extrusionOk="0">
                  <a:moveTo>
                    <a:pt x="3647" y="1"/>
                  </a:moveTo>
                  <a:lnTo>
                    <a:pt x="169" y="1846"/>
                  </a:lnTo>
                  <a:cubicBezTo>
                    <a:pt x="109" y="1877"/>
                    <a:pt x="51" y="1913"/>
                    <a:pt x="0" y="1952"/>
                  </a:cubicBezTo>
                  <a:lnTo>
                    <a:pt x="8892" y="6589"/>
                  </a:lnTo>
                  <a:lnTo>
                    <a:pt x="12617" y="4746"/>
                  </a:lnTo>
                  <a:lnTo>
                    <a:pt x="364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5098" name="Google Shape;5098;p45"/>
            <p:cNvSpPr/>
            <p:nvPr/>
          </p:nvSpPr>
          <p:spPr>
            <a:xfrm>
              <a:off x="4113750" y="5133350"/>
              <a:ext cx="232200" cy="339175"/>
            </a:xfrm>
            <a:custGeom>
              <a:avLst/>
              <a:gdLst/>
              <a:ahLst/>
              <a:cxnLst/>
              <a:rect l="l" t="t" r="r" b="b"/>
              <a:pathLst>
                <a:path w="9288" h="13567" extrusionOk="0">
                  <a:moveTo>
                    <a:pt x="9284" y="1"/>
                  </a:moveTo>
                  <a:lnTo>
                    <a:pt x="4836" y="2202"/>
                  </a:lnTo>
                  <a:lnTo>
                    <a:pt x="4836" y="4680"/>
                  </a:lnTo>
                  <a:cubicBezTo>
                    <a:pt x="4836" y="4993"/>
                    <a:pt x="4584" y="5246"/>
                    <a:pt x="4270" y="5246"/>
                  </a:cubicBezTo>
                  <a:cubicBezTo>
                    <a:pt x="3957" y="5246"/>
                    <a:pt x="3707" y="4993"/>
                    <a:pt x="3707" y="4680"/>
                  </a:cubicBezTo>
                  <a:lnTo>
                    <a:pt x="3707" y="2762"/>
                  </a:lnTo>
                  <a:lnTo>
                    <a:pt x="0" y="4593"/>
                  </a:lnTo>
                  <a:lnTo>
                    <a:pt x="0" y="13566"/>
                  </a:lnTo>
                  <a:cubicBezTo>
                    <a:pt x="12" y="13560"/>
                    <a:pt x="24" y="13557"/>
                    <a:pt x="37" y="13551"/>
                  </a:cubicBezTo>
                  <a:lnTo>
                    <a:pt x="8552" y="9236"/>
                  </a:lnTo>
                  <a:cubicBezTo>
                    <a:pt x="9004" y="9010"/>
                    <a:pt x="9287" y="8550"/>
                    <a:pt x="9287" y="8047"/>
                  </a:cubicBezTo>
                  <a:lnTo>
                    <a:pt x="9287" y="52"/>
                  </a:lnTo>
                  <a:cubicBezTo>
                    <a:pt x="9287" y="34"/>
                    <a:pt x="9287" y="19"/>
                    <a:pt x="92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5099" name="Google Shape;5099;p45"/>
            <p:cNvSpPr/>
            <p:nvPr/>
          </p:nvSpPr>
          <p:spPr>
            <a:xfrm>
              <a:off x="3998800" y="4993625"/>
              <a:ext cx="334125" cy="168500"/>
            </a:xfrm>
            <a:custGeom>
              <a:avLst/>
              <a:gdLst/>
              <a:ahLst/>
              <a:cxnLst/>
              <a:rect l="l" t="t" r="r" b="b"/>
              <a:pathLst>
                <a:path w="13365" h="6740" extrusionOk="0">
                  <a:moveTo>
                    <a:pt x="4045" y="1"/>
                  </a:moveTo>
                  <a:cubicBezTo>
                    <a:pt x="3833" y="1"/>
                    <a:pt x="3623" y="51"/>
                    <a:pt x="3430" y="151"/>
                  </a:cubicBezTo>
                  <a:lnTo>
                    <a:pt x="0" y="1970"/>
                  </a:lnTo>
                  <a:lnTo>
                    <a:pt x="9013" y="6740"/>
                  </a:lnTo>
                  <a:lnTo>
                    <a:pt x="13364" y="4587"/>
                  </a:lnTo>
                  <a:cubicBezTo>
                    <a:pt x="13298" y="4536"/>
                    <a:pt x="13226" y="4491"/>
                    <a:pt x="13150" y="4454"/>
                  </a:cubicBezTo>
                  <a:lnTo>
                    <a:pt x="4638" y="139"/>
                  </a:lnTo>
                  <a:lnTo>
                    <a:pt x="4635" y="139"/>
                  </a:lnTo>
                  <a:cubicBezTo>
                    <a:pt x="4448" y="47"/>
                    <a:pt x="4246" y="1"/>
                    <a:pt x="404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5100" name="Google Shape;5100;p45"/>
            <p:cNvSpPr/>
            <p:nvPr/>
          </p:nvSpPr>
          <p:spPr>
            <a:xfrm>
              <a:off x="3863900" y="5132450"/>
              <a:ext cx="221650" cy="339925"/>
            </a:xfrm>
            <a:custGeom>
              <a:avLst/>
              <a:gdLst/>
              <a:ahLst/>
              <a:cxnLst/>
              <a:rect l="l" t="t" r="r" b="b"/>
              <a:pathLst>
                <a:path w="8866" h="13597" extrusionOk="0">
                  <a:moveTo>
                    <a:pt x="6" y="1"/>
                  </a:moveTo>
                  <a:cubicBezTo>
                    <a:pt x="3" y="25"/>
                    <a:pt x="0" y="52"/>
                    <a:pt x="0" y="76"/>
                  </a:cubicBezTo>
                  <a:lnTo>
                    <a:pt x="0" y="8095"/>
                  </a:lnTo>
                  <a:cubicBezTo>
                    <a:pt x="0" y="8589"/>
                    <a:pt x="274" y="9043"/>
                    <a:pt x="714" y="9269"/>
                  </a:cubicBezTo>
                  <a:lnTo>
                    <a:pt x="8820" y="13572"/>
                  </a:lnTo>
                  <a:lnTo>
                    <a:pt x="8826" y="13575"/>
                  </a:lnTo>
                  <a:lnTo>
                    <a:pt x="8865" y="13596"/>
                  </a:lnTo>
                  <a:lnTo>
                    <a:pt x="8865" y="4620"/>
                  </a:lnTo>
                  <a:lnTo>
                    <a:pt x="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5101" name="Google Shape;5101;p45"/>
          <p:cNvGrpSpPr/>
          <p:nvPr/>
        </p:nvGrpSpPr>
        <p:grpSpPr>
          <a:xfrm>
            <a:off x="5332994" y="3246687"/>
            <a:ext cx="366052" cy="356831"/>
            <a:chOff x="-31817400" y="3910025"/>
            <a:chExt cx="301675" cy="294075"/>
          </a:xfrm>
        </p:grpSpPr>
        <p:sp>
          <p:nvSpPr>
            <p:cNvPr id="5102" name="Google Shape;5102;p45"/>
            <p:cNvSpPr/>
            <p:nvPr/>
          </p:nvSpPr>
          <p:spPr>
            <a:xfrm>
              <a:off x="-31817400" y="3911550"/>
              <a:ext cx="301675" cy="292550"/>
            </a:xfrm>
            <a:custGeom>
              <a:avLst/>
              <a:gdLst/>
              <a:ahLst/>
              <a:cxnLst/>
              <a:rect l="l" t="t" r="r" b="b"/>
              <a:pathLst>
                <a:path w="12067" h="11702" extrusionOk="0">
                  <a:moveTo>
                    <a:pt x="2558" y="0"/>
                  </a:moveTo>
                  <a:cubicBezTo>
                    <a:pt x="2357" y="0"/>
                    <a:pt x="2155" y="24"/>
                    <a:pt x="1954" y="70"/>
                  </a:cubicBezTo>
                  <a:cubicBezTo>
                    <a:pt x="1828" y="102"/>
                    <a:pt x="1733" y="196"/>
                    <a:pt x="1702" y="322"/>
                  </a:cubicBezTo>
                  <a:cubicBezTo>
                    <a:pt x="1670" y="448"/>
                    <a:pt x="1702" y="543"/>
                    <a:pt x="1796" y="637"/>
                  </a:cubicBezTo>
                  <a:lnTo>
                    <a:pt x="2679" y="1551"/>
                  </a:lnTo>
                  <a:cubicBezTo>
                    <a:pt x="2962" y="1803"/>
                    <a:pt x="2962" y="2244"/>
                    <a:pt x="2679" y="2528"/>
                  </a:cubicBezTo>
                  <a:cubicBezTo>
                    <a:pt x="2553" y="2669"/>
                    <a:pt x="2379" y="2740"/>
                    <a:pt x="2202" y="2740"/>
                  </a:cubicBezTo>
                  <a:cubicBezTo>
                    <a:pt x="2025" y="2740"/>
                    <a:pt x="1844" y="2669"/>
                    <a:pt x="1702" y="2528"/>
                  </a:cubicBezTo>
                  <a:lnTo>
                    <a:pt x="788" y="1614"/>
                  </a:lnTo>
                  <a:cubicBezTo>
                    <a:pt x="744" y="1569"/>
                    <a:pt x="668" y="1525"/>
                    <a:pt x="582" y="1525"/>
                  </a:cubicBezTo>
                  <a:cubicBezTo>
                    <a:pt x="547" y="1525"/>
                    <a:pt x="510" y="1532"/>
                    <a:pt x="473" y="1551"/>
                  </a:cubicBezTo>
                  <a:cubicBezTo>
                    <a:pt x="347" y="1582"/>
                    <a:pt x="284" y="1645"/>
                    <a:pt x="253" y="1771"/>
                  </a:cubicBezTo>
                  <a:cubicBezTo>
                    <a:pt x="1" y="2591"/>
                    <a:pt x="253" y="3473"/>
                    <a:pt x="883" y="4103"/>
                  </a:cubicBezTo>
                  <a:cubicBezTo>
                    <a:pt x="1366" y="4494"/>
                    <a:pt x="1932" y="4750"/>
                    <a:pt x="2619" y="4750"/>
                  </a:cubicBezTo>
                  <a:cubicBezTo>
                    <a:pt x="2874" y="4750"/>
                    <a:pt x="3145" y="4715"/>
                    <a:pt x="3435" y="4638"/>
                  </a:cubicBezTo>
                  <a:lnTo>
                    <a:pt x="7247" y="8482"/>
                  </a:lnTo>
                  <a:cubicBezTo>
                    <a:pt x="6963" y="9522"/>
                    <a:pt x="7215" y="10372"/>
                    <a:pt x="7814" y="10971"/>
                  </a:cubicBezTo>
                  <a:cubicBezTo>
                    <a:pt x="8291" y="11472"/>
                    <a:pt x="8895" y="11702"/>
                    <a:pt x="9516" y="11702"/>
                  </a:cubicBezTo>
                  <a:cubicBezTo>
                    <a:pt x="9714" y="11702"/>
                    <a:pt x="9915" y="11678"/>
                    <a:pt x="10114" y="11632"/>
                  </a:cubicBezTo>
                  <a:cubicBezTo>
                    <a:pt x="10240" y="11569"/>
                    <a:pt x="10334" y="11506"/>
                    <a:pt x="10366" y="11380"/>
                  </a:cubicBezTo>
                  <a:cubicBezTo>
                    <a:pt x="10397" y="11254"/>
                    <a:pt x="10366" y="11128"/>
                    <a:pt x="10271" y="11065"/>
                  </a:cubicBezTo>
                  <a:lnTo>
                    <a:pt x="9389" y="10152"/>
                  </a:lnTo>
                  <a:cubicBezTo>
                    <a:pt x="9106" y="9868"/>
                    <a:pt x="9106" y="9459"/>
                    <a:pt x="9389" y="9175"/>
                  </a:cubicBezTo>
                  <a:cubicBezTo>
                    <a:pt x="9515" y="9033"/>
                    <a:pt x="9688" y="8962"/>
                    <a:pt x="9866" y="8962"/>
                  </a:cubicBezTo>
                  <a:cubicBezTo>
                    <a:pt x="10043" y="8962"/>
                    <a:pt x="10224" y="9033"/>
                    <a:pt x="10366" y="9175"/>
                  </a:cubicBezTo>
                  <a:lnTo>
                    <a:pt x="11279" y="10089"/>
                  </a:lnTo>
                  <a:cubicBezTo>
                    <a:pt x="11326" y="10135"/>
                    <a:pt x="11405" y="10164"/>
                    <a:pt x="11494" y="10164"/>
                  </a:cubicBezTo>
                  <a:cubicBezTo>
                    <a:pt x="11527" y="10164"/>
                    <a:pt x="11561" y="10160"/>
                    <a:pt x="11594" y="10152"/>
                  </a:cubicBezTo>
                  <a:cubicBezTo>
                    <a:pt x="11720" y="10120"/>
                    <a:pt x="11783" y="10026"/>
                    <a:pt x="11815" y="9931"/>
                  </a:cubicBezTo>
                  <a:cubicBezTo>
                    <a:pt x="12067" y="9081"/>
                    <a:pt x="11815" y="8230"/>
                    <a:pt x="11185" y="7600"/>
                  </a:cubicBezTo>
                  <a:cubicBezTo>
                    <a:pt x="10778" y="7170"/>
                    <a:pt x="10224" y="6903"/>
                    <a:pt x="9537" y="6903"/>
                  </a:cubicBezTo>
                  <a:cubicBezTo>
                    <a:pt x="9266" y="6903"/>
                    <a:pt x="8975" y="6944"/>
                    <a:pt x="8665" y="7033"/>
                  </a:cubicBezTo>
                  <a:lnTo>
                    <a:pt x="4852" y="3221"/>
                  </a:lnTo>
                  <a:lnTo>
                    <a:pt x="4884" y="3032"/>
                  </a:lnTo>
                  <a:cubicBezTo>
                    <a:pt x="5136" y="2213"/>
                    <a:pt x="4884" y="1330"/>
                    <a:pt x="4254" y="700"/>
                  </a:cubicBezTo>
                  <a:cubicBezTo>
                    <a:pt x="3778" y="225"/>
                    <a:pt x="3177" y="0"/>
                    <a:pt x="255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3" name="Google Shape;5103;p45"/>
            <p:cNvSpPr/>
            <p:nvPr/>
          </p:nvSpPr>
          <p:spPr>
            <a:xfrm>
              <a:off x="-31816600" y="4062950"/>
              <a:ext cx="144150" cy="140600"/>
            </a:xfrm>
            <a:custGeom>
              <a:avLst/>
              <a:gdLst/>
              <a:ahLst/>
              <a:cxnLst/>
              <a:rect l="l" t="t" r="r" b="b"/>
              <a:pathLst>
                <a:path w="5766" h="5624" extrusionOk="0">
                  <a:moveTo>
                    <a:pt x="4080" y="1504"/>
                  </a:moveTo>
                  <a:cubicBezTo>
                    <a:pt x="4167" y="1504"/>
                    <a:pt x="4253" y="1528"/>
                    <a:pt x="4316" y="1575"/>
                  </a:cubicBezTo>
                  <a:cubicBezTo>
                    <a:pt x="4442" y="1701"/>
                    <a:pt x="4442" y="1953"/>
                    <a:pt x="4316" y="2048"/>
                  </a:cubicBezTo>
                  <a:lnTo>
                    <a:pt x="2205" y="4159"/>
                  </a:lnTo>
                  <a:cubicBezTo>
                    <a:pt x="2158" y="4206"/>
                    <a:pt x="2072" y="4230"/>
                    <a:pt x="1985" y="4230"/>
                  </a:cubicBezTo>
                  <a:cubicBezTo>
                    <a:pt x="1898" y="4230"/>
                    <a:pt x="1812" y="4206"/>
                    <a:pt x="1764" y="4159"/>
                  </a:cubicBezTo>
                  <a:cubicBezTo>
                    <a:pt x="1638" y="4033"/>
                    <a:pt x="1638" y="3781"/>
                    <a:pt x="1764" y="3686"/>
                  </a:cubicBezTo>
                  <a:lnTo>
                    <a:pt x="3844" y="1575"/>
                  </a:lnTo>
                  <a:cubicBezTo>
                    <a:pt x="3907" y="1528"/>
                    <a:pt x="3993" y="1504"/>
                    <a:pt x="4080" y="1504"/>
                  </a:cubicBezTo>
                  <a:close/>
                  <a:moveTo>
                    <a:pt x="3844" y="0"/>
                  </a:moveTo>
                  <a:lnTo>
                    <a:pt x="567" y="3277"/>
                  </a:lnTo>
                  <a:cubicBezTo>
                    <a:pt x="0" y="3844"/>
                    <a:pt x="0" y="4694"/>
                    <a:pt x="567" y="5198"/>
                  </a:cubicBezTo>
                  <a:cubicBezTo>
                    <a:pt x="835" y="5482"/>
                    <a:pt x="1189" y="5624"/>
                    <a:pt x="1540" y="5624"/>
                  </a:cubicBezTo>
                  <a:cubicBezTo>
                    <a:pt x="1890" y="5624"/>
                    <a:pt x="2237" y="5482"/>
                    <a:pt x="2489" y="5198"/>
                  </a:cubicBezTo>
                  <a:lnTo>
                    <a:pt x="5766" y="1953"/>
                  </a:lnTo>
                  <a:lnTo>
                    <a:pt x="384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4" name="Google Shape;5104;p45"/>
            <p:cNvSpPr/>
            <p:nvPr/>
          </p:nvSpPr>
          <p:spPr>
            <a:xfrm>
              <a:off x="-31648050" y="3910025"/>
              <a:ext cx="129175" cy="127725"/>
            </a:xfrm>
            <a:custGeom>
              <a:avLst/>
              <a:gdLst/>
              <a:ahLst/>
              <a:cxnLst/>
              <a:rect l="l" t="t" r="r" b="b"/>
              <a:pathLst>
                <a:path w="5167" h="5109" extrusionOk="0">
                  <a:moveTo>
                    <a:pt x="4249" y="1"/>
                  </a:moveTo>
                  <a:cubicBezTo>
                    <a:pt x="4179" y="1"/>
                    <a:pt x="4106" y="24"/>
                    <a:pt x="4033" y="68"/>
                  </a:cubicBezTo>
                  <a:lnTo>
                    <a:pt x="2206" y="1171"/>
                  </a:lnTo>
                  <a:cubicBezTo>
                    <a:pt x="2017" y="1265"/>
                    <a:pt x="1985" y="1549"/>
                    <a:pt x="2143" y="1706"/>
                  </a:cubicBezTo>
                  <a:lnTo>
                    <a:pt x="2300" y="1864"/>
                  </a:lnTo>
                  <a:lnTo>
                    <a:pt x="0" y="4164"/>
                  </a:lnTo>
                  <a:lnTo>
                    <a:pt x="945" y="5109"/>
                  </a:lnTo>
                  <a:lnTo>
                    <a:pt x="3245" y="2809"/>
                  </a:lnTo>
                  <a:lnTo>
                    <a:pt x="3434" y="2998"/>
                  </a:lnTo>
                  <a:cubicBezTo>
                    <a:pt x="3502" y="3066"/>
                    <a:pt x="3594" y="3099"/>
                    <a:pt x="3684" y="3099"/>
                  </a:cubicBezTo>
                  <a:cubicBezTo>
                    <a:pt x="3802" y="3099"/>
                    <a:pt x="3916" y="3042"/>
                    <a:pt x="3970" y="2935"/>
                  </a:cubicBezTo>
                  <a:lnTo>
                    <a:pt x="5073" y="1108"/>
                  </a:lnTo>
                  <a:cubicBezTo>
                    <a:pt x="5167" y="1013"/>
                    <a:pt x="5167" y="793"/>
                    <a:pt x="5041" y="698"/>
                  </a:cubicBezTo>
                  <a:lnTo>
                    <a:pt x="4474" y="100"/>
                  </a:lnTo>
                  <a:cubicBezTo>
                    <a:pt x="4406" y="32"/>
                    <a:pt x="4330" y="1"/>
                    <a:pt x="424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05" name="Google Shape;5105;p45"/>
          <p:cNvGrpSpPr/>
          <p:nvPr/>
        </p:nvGrpSpPr>
        <p:grpSpPr>
          <a:xfrm>
            <a:off x="5338386" y="2348962"/>
            <a:ext cx="355258" cy="355258"/>
            <a:chOff x="-50134375" y="3183175"/>
            <a:chExt cx="300100" cy="300100"/>
          </a:xfrm>
        </p:grpSpPr>
        <p:sp>
          <p:nvSpPr>
            <p:cNvPr id="5106" name="Google Shape;5106;p45"/>
            <p:cNvSpPr/>
            <p:nvPr/>
          </p:nvSpPr>
          <p:spPr>
            <a:xfrm>
              <a:off x="-50134375" y="3270600"/>
              <a:ext cx="87450" cy="53575"/>
            </a:xfrm>
            <a:custGeom>
              <a:avLst/>
              <a:gdLst/>
              <a:ahLst/>
              <a:cxnLst/>
              <a:rect l="l" t="t" r="r" b="b"/>
              <a:pathLst>
                <a:path w="3498" h="2143" extrusionOk="0">
                  <a:moveTo>
                    <a:pt x="0" y="0"/>
                  </a:moveTo>
                  <a:lnTo>
                    <a:pt x="0" y="2143"/>
                  </a:lnTo>
                  <a:lnTo>
                    <a:pt x="3497" y="2143"/>
                  </a:lnTo>
                  <a:lnTo>
                    <a:pt x="349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7" name="Google Shape;5107;p45"/>
            <p:cNvSpPr/>
            <p:nvPr/>
          </p:nvSpPr>
          <p:spPr>
            <a:xfrm>
              <a:off x="-50134375" y="3340700"/>
              <a:ext cx="87450" cy="54375"/>
            </a:xfrm>
            <a:custGeom>
              <a:avLst/>
              <a:gdLst/>
              <a:ahLst/>
              <a:cxnLst/>
              <a:rect l="l" t="t" r="r" b="b"/>
              <a:pathLst>
                <a:path w="3498" h="2175" extrusionOk="0">
                  <a:moveTo>
                    <a:pt x="0" y="0"/>
                  </a:moveTo>
                  <a:lnTo>
                    <a:pt x="0" y="2174"/>
                  </a:lnTo>
                  <a:cubicBezTo>
                    <a:pt x="441" y="1701"/>
                    <a:pt x="1071" y="1418"/>
                    <a:pt x="1765" y="1418"/>
                  </a:cubicBezTo>
                  <a:cubicBezTo>
                    <a:pt x="2426" y="1418"/>
                    <a:pt x="3056" y="1670"/>
                    <a:pt x="3497" y="2174"/>
                  </a:cubicBezTo>
                  <a:lnTo>
                    <a:pt x="349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8" name="Google Shape;5108;p45"/>
            <p:cNvSpPr/>
            <p:nvPr/>
          </p:nvSpPr>
          <p:spPr>
            <a:xfrm>
              <a:off x="-50134375" y="3183175"/>
              <a:ext cx="87450" cy="70125"/>
            </a:xfrm>
            <a:custGeom>
              <a:avLst/>
              <a:gdLst/>
              <a:ahLst/>
              <a:cxnLst/>
              <a:rect l="l" t="t" r="r" b="b"/>
              <a:pathLst>
                <a:path w="3498" h="2805" extrusionOk="0">
                  <a:moveTo>
                    <a:pt x="347" y="0"/>
                  </a:moveTo>
                  <a:cubicBezTo>
                    <a:pt x="158" y="0"/>
                    <a:pt x="0" y="158"/>
                    <a:pt x="0" y="347"/>
                  </a:cubicBezTo>
                  <a:lnTo>
                    <a:pt x="0" y="2804"/>
                  </a:lnTo>
                  <a:lnTo>
                    <a:pt x="3497" y="2804"/>
                  </a:lnTo>
                  <a:lnTo>
                    <a:pt x="3497" y="347"/>
                  </a:lnTo>
                  <a:cubicBezTo>
                    <a:pt x="3497" y="158"/>
                    <a:pt x="3340" y="0"/>
                    <a:pt x="315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9" name="Google Shape;5109;p45"/>
            <p:cNvSpPr/>
            <p:nvPr/>
          </p:nvSpPr>
          <p:spPr>
            <a:xfrm>
              <a:off x="-50028050" y="3363525"/>
              <a:ext cx="37050" cy="75650"/>
            </a:xfrm>
            <a:custGeom>
              <a:avLst/>
              <a:gdLst/>
              <a:ahLst/>
              <a:cxnLst/>
              <a:rect l="l" t="t" r="r" b="b"/>
              <a:pathLst>
                <a:path w="1482" h="3026" extrusionOk="0">
                  <a:moveTo>
                    <a:pt x="0" y="1"/>
                  </a:moveTo>
                  <a:lnTo>
                    <a:pt x="0" y="3025"/>
                  </a:lnTo>
                  <a:lnTo>
                    <a:pt x="1481" y="1482"/>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0" name="Google Shape;5110;p45"/>
            <p:cNvSpPr/>
            <p:nvPr/>
          </p:nvSpPr>
          <p:spPr>
            <a:xfrm>
              <a:off x="-50028050" y="3287125"/>
              <a:ext cx="88225" cy="101625"/>
            </a:xfrm>
            <a:custGeom>
              <a:avLst/>
              <a:gdLst/>
              <a:ahLst/>
              <a:cxnLst/>
              <a:rect l="l" t="t" r="r" b="b"/>
              <a:pathLst>
                <a:path w="3529" h="4065" extrusionOk="0">
                  <a:moveTo>
                    <a:pt x="1072" y="1"/>
                  </a:moveTo>
                  <a:lnTo>
                    <a:pt x="0" y="1104"/>
                  </a:lnTo>
                  <a:lnTo>
                    <a:pt x="0" y="2049"/>
                  </a:lnTo>
                  <a:lnTo>
                    <a:pt x="2017" y="4065"/>
                  </a:lnTo>
                  <a:lnTo>
                    <a:pt x="3529" y="2490"/>
                  </a:lnTo>
                  <a:lnTo>
                    <a:pt x="107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1" name="Google Shape;5111;p45"/>
            <p:cNvSpPr/>
            <p:nvPr/>
          </p:nvSpPr>
          <p:spPr>
            <a:xfrm>
              <a:off x="-49988675" y="3225700"/>
              <a:ext cx="111875" cy="111875"/>
            </a:xfrm>
            <a:custGeom>
              <a:avLst/>
              <a:gdLst/>
              <a:ahLst/>
              <a:cxnLst/>
              <a:rect l="l" t="t" r="r" b="b"/>
              <a:pathLst>
                <a:path w="4475" h="4475" extrusionOk="0">
                  <a:moveTo>
                    <a:pt x="2155" y="0"/>
                  </a:moveTo>
                  <a:cubicBezTo>
                    <a:pt x="2064" y="0"/>
                    <a:pt x="1970" y="32"/>
                    <a:pt x="1891" y="95"/>
                  </a:cubicBezTo>
                  <a:lnTo>
                    <a:pt x="1" y="1985"/>
                  </a:lnTo>
                  <a:lnTo>
                    <a:pt x="2490" y="4474"/>
                  </a:lnTo>
                  <a:lnTo>
                    <a:pt x="4380" y="2584"/>
                  </a:lnTo>
                  <a:cubicBezTo>
                    <a:pt x="4474" y="2458"/>
                    <a:pt x="4474" y="2237"/>
                    <a:pt x="4380" y="2080"/>
                  </a:cubicBezTo>
                  <a:lnTo>
                    <a:pt x="2395" y="95"/>
                  </a:lnTo>
                  <a:cubicBezTo>
                    <a:pt x="2332" y="32"/>
                    <a:pt x="2245" y="0"/>
                    <a:pt x="215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2" name="Google Shape;5112;p45"/>
            <p:cNvSpPr/>
            <p:nvPr/>
          </p:nvSpPr>
          <p:spPr>
            <a:xfrm>
              <a:off x="-50134375" y="3395050"/>
              <a:ext cx="89025" cy="88225"/>
            </a:xfrm>
            <a:custGeom>
              <a:avLst/>
              <a:gdLst/>
              <a:ahLst/>
              <a:cxnLst/>
              <a:rect l="l" t="t" r="r" b="b"/>
              <a:pathLst>
                <a:path w="3561" h="3529" extrusionOk="0">
                  <a:moveTo>
                    <a:pt x="1765" y="1418"/>
                  </a:moveTo>
                  <a:cubicBezTo>
                    <a:pt x="1985" y="1418"/>
                    <a:pt x="2111" y="1575"/>
                    <a:pt x="2111" y="1764"/>
                  </a:cubicBezTo>
                  <a:cubicBezTo>
                    <a:pt x="2111" y="1953"/>
                    <a:pt x="1985" y="2111"/>
                    <a:pt x="1765" y="2111"/>
                  </a:cubicBezTo>
                  <a:cubicBezTo>
                    <a:pt x="1576" y="2111"/>
                    <a:pt x="1418" y="1953"/>
                    <a:pt x="1418" y="1764"/>
                  </a:cubicBezTo>
                  <a:cubicBezTo>
                    <a:pt x="1418" y="1575"/>
                    <a:pt x="1576" y="1418"/>
                    <a:pt x="1765" y="1418"/>
                  </a:cubicBezTo>
                  <a:close/>
                  <a:moveTo>
                    <a:pt x="1765" y="0"/>
                  </a:moveTo>
                  <a:cubicBezTo>
                    <a:pt x="788" y="0"/>
                    <a:pt x="0" y="788"/>
                    <a:pt x="0" y="1764"/>
                  </a:cubicBezTo>
                  <a:cubicBezTo>
                    <a:pt x="0" y="2741"/>
                    <a:pt x="788" y="3529"/>
                    <a:pt x="1765" y="3529"/>
                  </a:cubicBezTo>
                  <a:cubicBezTo>
                    <a:pt x="2773" y="3529"/>
                    <a:pt x="3560" y="2741"/>
                    <a:pt x="3560" y="1764"/>
                  </a:cubicBezTo>
                  <a:cubicBezTo>
                    <a:pt x="3497" y="788"/>
                    <a:pt x="2710" y="0"/>
                    <a:pt x="176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3" name="Google Shape;5113;p45"/>
            <p:cNvSpPr/>
            <p:nvPr/>
          </p:nvSpPr>
          <p:spPr>
            <a:xfrm>
              <a:off x="-50045375" y="3428900"/>
              <a:ext cx="52800" cy="53600"/>
            </a:xfrm>
            <a:custGeom>
              <a:avLst/>
              <a:gdLst/>
              <a:ahLst/>
              <a:cxnLst/>
              <a:rect l="l" t="t" r="r" b="b"/>
              <a:pathLst>
                <a:path w="2112" h="2144" extrusionOk="0">
                  <a:moveTo>
                    <a:pt x="2111" y="1"/>
                  </a:moveTo>
                  <a:lnTo>
                    <a:pt x="0" y="2143"/>
                  </a:lnTo>
                  <a:lnTo>
                    <a:pt x="2111" y="2143"/>
                  </a:lnTo>
                  <a:lnTo>
                    <a:pt x="211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4" name="Google Shape;5114;p45"/>
            <p:cNvSpPr/>
            <p:nvPr/>
          </p:nvSpPr>
          <p:spPr>
            <a:xfrm>
              <a:off x="-49975275" y="3395050"/>
              <a:ext cx="52775" cy="87450"/>
            </a:xfrm>
            <a:custGeom>
              <a:avLst/>
              <a:gdLst/>
              <a:ahLst/>
              <a:cxnLst/>
              <a:rect l="l" t="t" r="r" b="b"/>
              <a:pathLst>
                <a:path w="2111" h="3498" extrusionOk="0">
                  <a:moveTo>
                    <a:pt x="693" y="0"/>
                  </a:moveTo>
                  <a:lnTo>
                    <a:pt x="0" y="662"/>
                  </a:lnTo>
                  <a:lnTo>
                    <a:pt x="0" y="3497"/>
                  </a:lnTo>
                  <a:lnTo>
                    <a:pt x="2111" y="3497"/>
                  </a:lnTo>
                  <a:lnTo>
                    <a:pt x="211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5" name="Google Shape;5115;p45"/>
            <p:cNvSpPr/>
            <p:nvPr/>
          </p:nvSpPr>
          <p:spPr>
            <a:xfrm>
              <a:off x="-49905175" y="3395050"/>
              <a:ext cx="70900" cy="87450"/>
            </a:xfrm>
            <a:custGeom>
              <a:avLst/>
              <a:gdLst/>
              <a:ahLst/>
              <a:cxnLst/>
              <a:rect l="l" t="t" r="r" b="b"/>
              <a:pathLst>
                <a:path w="2836" h="3498" extrusionOk="0">
                  <a:moveTo>
                    <a:pt x="0" y="0"/>
                  </a:moveTo>
                  <a:lnTo>
                    <a:pt x="0" y="3497"/>
                  </a:lnTo>
                  <a:lnTo>
                    <a:pt x="2489" y="3497"/>
                  </a:lnTo>
                  <a:cubicBezTo>
                    <a:pt x="2678" y="3497"/>
                    <a:pt x="2836" y="3340"/>
                    <a:pt x="2836" y="3151"/>
                  </a:cubicBezTo>
                  <a:lnTo>
                    <a:pt x="2836" y="347"/>
                  </a:lnTo>
                  <a:cubicBezTo>
                    <a:pt x="2836" y="158"/>
                    <a:pt x="2678" y="0"/>
                    <a:pt x="248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16" name="Google Shape;5116;p45"/>
          <p:cNvGrpSpPr/>
          <p:nvPr/>
        </p:nvGrpSpPr>
        <p:grpSpPr>
          <a:xfrm>
            <a:off x="5333116" y="1438080"/>
            <a:ext cx="365771" cy="365762"/>
            <a:chOff x="-59470075" y="3308975"/>
            <a:chExt cx="318200" cy="316075"/>
          </a:xfrm>
        </p:grpSpPr>
        <p:sp>
          <p:nvSpPr>
            <p:cNvPr id="5117" name="Google Shape;5117;p45"/>
            <p:cNvSpPr/>
            <p:nvPr/>
          </p:nvSpPr>
          <p:spPr>
            <a:xfrm>
              <a:off x="-59403925" y="3522625"/>
              <a:ext cx="21275" cy="20500"/>
            </a:xfrm>
            <a:custGeom>
              <a:avLst/>
              <a:gdLst/>
              <a:ahLst/>
              <a:cxnLst/>
              <a:rect l="l" t="t" r="r" b="b"/>
              <a:pathLst>
                <a:path w="851" h="820" extrusionOk="0">
                  <a:moveTo>
                    <a:pt x="0" y="1"/>
                  </a:moveTo>
                  <a:lnTo>
                    <a:pt x="0" y="820"/>
                  </a:lnTo>
                  <a:lnTo>
                    <a:pt x="851" y="820"/>
                  </a:lnTo>
                  <a:lnTo>
                    <a:pt x="8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8" name="Google Shape;5118;p45"/>
            <p:cNvSpPr/>
            <p:nvPr/>
          </p:nvSpPr>
          <p:spPr>
            <a:xfrm>
              <a:off x="-59362175" y="3522625"/>
              <a:ext cx="20500" cy="20500"/>
            </a:xfrm>
            <a:custGeom>
              <a:avLst/>
              <a:gdLst/>
              <a:ahLst/>
              <a:cxnLst/>
              <a:rect l="l" t="t" r="r" b="b"/>
              <a:pathLst>
                <a:path w="820" h="820" extrusionOk="0">
                  <a:moveTo>
                    <a:pt x="0" y="1"/>
                  </a:moveTo>
                  <a:lnTo>
                    <a:pt x="0" y="820"/>
                  </a:lnTo>
                  <a:lnTo>
                    <a:pt x="819" y="820"/>
                  </a:lnTo>
                  <a:lnTo>
                    <a:pt x="81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9" name="Google Shape;5119;p45"/>
            <p:cNvSpPr/>
            <p:nvPr/>
          </p:nvSpPr>
          <p:spPr>
            <a:xfrm>
              <a:off x="-59321225" y="3522625"/>
              <a:ext cx="20500" cy="20500"/>
            </a:xfrm>
            <a:custGeom>
              <a:avLst/>
              <a:gdLst/>
              <a:ahLst/>
              <a:cxnLst/>
              <a:rect l="l" t="t" r="r" b="b"/>
              <a:pathLst>
                <a:path w="820" h="820" extrusionOk="0">
                  <a:moveTo>
                    <a:pt x="0" y="1"/>
                  </a:moveTo>
                  <a:lnTo>
                    <a:pt x="0" y="820"/>
                  </a:lnTo>
                  <a:lnTo>
                    <a:pt x="820" y="820"/>
                  </a:lnTo>
                  <a:lnTo>
                    <a:pt x="82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0" name="Google Shape;5120;p45"/>
            <p:cNvSpPr/>
            <p:nvPr/>
          </p:nvSpPr>
          <p:spPr>
            <a:xfrm>
              <a:off x="-59279475" y="3522625"/>
              <a:ext cx="20500" cy="20500"/>
            </a:xfrm>
            <a:custGeom>
              <a:avLst/>
              <a:gdLst/>
              <a:ahLst/>
              <a:cxnLst/>
              <a:rect l="l" t="t" r="r" b="b"/>
              <a:pathLst>
                <a:path w="820" h="820" extrusionOk="0">
                  <a:moveTo>
                    <a:pt x="0" y="1"/>
                  </a:moveTo>
                  <a:lnTo>
                    <a:pt x="0" y="820"/>
                  </a:lnTo>
                  <a:lnTo>
                    <a:pt x="819" y="820"/>
                  </a:lnTo>
                  <a:lnTo>
                    <a:pt x="81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1" name="Google Shape;5121;p45"/>
            <p:cNvSpPr/>
            <p:nvPr/>
          </p:nvSpPr>
          <p:spPr>
            <a:xfrm>
              <a:off x="-59470075" y="3418825"/>
              <a:ext cx="317425" cy="206225"/>
            </a:xfrm>
            <a:custGeom>
              <a:avLst/>
              <a:gdLst/>
              <a:ahLst/>
              <a:cxnLst/>
              <a:rect l="l" t="t" r="r" b="b"/>
              <a:pathLst>
                <a:path w="12697" h="8249" extrusionOk="0">
                  <a:moveTo>
                    <a:pt x="10523" y="3334"/>
                  </a:moveTo>
                  <a:cubicBezTo>
                    <a:pt x="10775" y="3334"/>
                    <a:pt x="10932" y="3523"/>
                    <a:pt x="10932" y="3775"/>
                  </a:cubicBezTo>
                  <a:lnTo>
                    <a:pt x="10932" y="5413"/>
                  </a:lnTo>
                  <a:cubicBezTo>
                    <a:pt x="10932" y="5665"/>
                    <a:pt x="10712" y="5854"/>
                    <a:pt x="10523" y="5854"/>
                  </a:cubicBezTo>
                  <a:lnTo>
                    <a:pt x="2268" y="5854"/>
                  </a:lnTo>
                  <a:cubicBezTo>
                    <a:pt x="2016" y="5854"/>
                    <a:pt x="1827" y="5665"/>
                    <a:pt x="1827" y="5413"/>
                  </a:cubicBezTo>
                  <a:lnTo>
                    <a:pt x="1827" y="3775"/>
                  </a:lnTo>
                  <a:cubicBezTo>
                    <a:pt x="1827" y="3523"/>
                    <a:pt x="2016" y="3334"/>
                    <a:pt x="2268" y="3334"/>
                  </a:cubicBezTo>
                  <a:close/>
                  <a:moveTo>
                    <a:pt x="2893" y="1"/>
                  </a:moveTo>
                  <a:cubicBezTo>
                    <a:pt x="2822" y="1"/>
                    <a:pt x="2748" y="18"/>
                    <a:pt x="2678" y="57"/>
                  </a:cubicBezTo>
                  <a:lnTo>
                    <a:pt x="221" y="1727"/>
                  </a:lnTo>
                  <a:cubicBezTo>
                    <a:pt x="95" y="1790"/>
                    <a:pt x="0" y="1916"/>
                    <a:pt x="0" y="2073"/>
                  </a:cubicBezTo>
                  <a:lnTo>
                    <a:pt x="0" y="7870"/>
                  </a:lnTo>
                  <a:cubicBezTo>
                    <a:pt x="0" y="8091"/>
                    <a:pt x="221" y="8248"/>
                    <a:pt x="410" y="8248"/>
                  </a:cubicBezTo>
                  <a:lnTo>
                    <a:pt x="12255" y="8248"/>
                  </a:lnTo>
                  <a:cubicBezTo>
                    <a:pt x="12507" y="8248"/>
                    <a:pt x="12665" y="8059"/>
                    <a:pt x="12665" y="7870"/>
                  </a:cubicBezTo>
                  <a:lnTo>
                    <a:pt x="12665" y="2073"/>
                  </a:lnTo>
                  <a:cubicBezTo>
                    <a:pt x="12697" y="1884"/>
                    <a:pt x="12507" y="1664"/>
                    <a:pt x="12287" y="1664"/>
                  </a:cubicBezTo>
                  <a:lnTo>
                    <a:pt x="5797" y="1664"/>
                  </a:lnTo>
                  <a:lnTo>
                    <a:pt x="5797" y="404"/>
                  </a:lnTo>
                  <a:cubicBezTo>
                    <a:pt x="5797" y="166"/>
                    <a:pt x="5600" y="1"/>
                    <a:pt x="5382" y="1"/>
                  </a:cubicBezTo>
                  <a:cubicBezTo>
                    <a:pt x="5311" y="1"/>
                    <a:pt x="5237" y="18"/>
                    <a:pt x="5167" y="57"/>
                  </a:cubicBezTo>
                  <a:lnTo>
                    <a:pt x="3308" y="1286"/>
                  </a:lnTo>
                  <a:lnTo>
                    <a:pt x="3308" y="404"/>
                  </a:lnTo>
                  <a:cubicBezTo>
                    <a:pt x="3308" y="166"/>
                    <a:pt x="3111" y="1"/>
                    <a:pt x="28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2" name="Google Shape;5122;p45"/>
            <p:cNvSpPr/>
            <p:nvPr/>
          </p:nvSpPr>
          <p:spPr>
            <a:xfrm>
              <a:off x="-59238525" y="3522625"/>
              <a:ext cx="20500" cy="20500"/>
            </a:xfrm>
            <a:custGeom>
              <a:avLst/>
              <a:gdLst/>
              <a:ahLst/>
              <a:cxnLst/>
              <a:rect l="l" t="t" r="r" b="b"/>
              <a:pathLst>
                <a:path w="820" h="820" extrusionOk="0">
                  <a:moveTo>
                    <a:pt x="0" y="1"/>
                  </a:moveTo>
                  <a:lnTo>
                    <a:pt x="0" y="820"/>
                  </a:lnTo>
                  <a:lnTo>
                    <a:pt x="820" y="820"/>
                  </a:lnTo>
                  <a:lnTo>
                    <a:pt x="82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3" name="Google Shape;5123;p45"/>
            <p:cNvSpPr/>
            <p:nvPr/>
          </p:nvSpPr>
          <p:spPr>
            <a:xfrm>
              <a:off x="-59292875" y="3308975"/>
              <a:ext cx="106350" cy="41400"/>
            </a:xfrm>
            <a:custGeom>
              <a:avLst/>
              <a:gdLst/>
              <a:ahLst/>
              <a:cxnLst/>
              <a:rect l="l" t="t" r="r" b="b"/>
              <a:pathLst>
                <a:path w="4254" h="1656" extrusionOk="0">
                  <a:moveTo>
                    <a:pt x="1305" y="1"/>
                  </a:moveTo>
                  <a:cubicBezTo>
                    <a:pt x="904" y="1"/>
                    <a:pt x="497" y="175"/>
                    <a:pt x="158" y="545"/>
                  </a:cubicBezTo>
                  <a:cubicBezTo>
                    <a:pt x="1" y="702"/>
                    <a:pt x="64" y="986"/>
                    <a:pt x="221" y="1143"/>
                  </a:cubicBezTo>
                  <a:cubicBezTo>
                    <a:pt x="311" y="1218"/>
                    <a:pt x="409" y="1258"/>
                    <a:pt x="503" y="1258"/>
                  </a:cubicBezTo>
                  <a:cubicBezTo>
                    <a:pt x="606" y="1258"/>
                    <a:pt x="706" y="1210"/>
                    <a:pt x="788" y="1112"/>
                  </a:cubicBezTo>
                  <a:cubicBezTo>
                    <a:pt x="946" y="938"/>
                    <a:pt x="1127" y="852"/>
                    <a:pt x="1308" y="852"/>
                  </a:cubicBezTo>
                  <a:cubicBezTo>
                    <a:pt x="1489" y="852"/>
                    <a:pt x="1670" y="938"/>
                    <a:pt x="1828" y="1112"/>
                  </a:cubicBezTo>
                  <a:cubicBezTo>
                    <a:pt x="2150" y="1466"/>
                    <a:pt x="2562" y="1655"/>
                    <a:pt x="2977" y="1655"/>
                  </a:cubicBezTo>
                  <a:cubicBezTo>
                    <a:pt x="3374" y="1655"/>
                    <a:pt x="3773" y="1482"/>
                    <a:pt x="4096" y="1112"/>
                  </a:cubicBezTo>
                  <a:cubicBezTo>
                    <a:pt x="4254" y="954"/>
                    <a:pt x="4222" y="671"/>
                    <a:pt x="4065" y="513"/>
                  </a:cubicBezTo>
                  <a:cubicBezTo>
                    <a:pt x="3990" y="438"/>
                    <a:pt x="3886" y="399"/>
                    <a:pt x="3781" y="399"/>
                  </a:cubicBezTo>
                  <a:cubicBezTo>
                    <a:pt x="3665" y="399"/>
                    <a:pt x="3549" y="446"/>
                    <a:pt x="3466" y="545"/>
                  </a:cubicBezTo>
                  <a:cubicBezTo>
                    <a:pt x="3309" y="734"/>
                    <a:pt x="3135" y="828"/>
                    <a:pt x="2962" y="828"/>
                  </a:cubicBezTo>
                  <a:cubicBezTo>
                    <a:pt x="2789" y="828"/>
                    <a:pt x="2616" y="734"/>
                    <a:pt x="2458" y="545"/>
                  </a:cubicBezTo>
                  <a:cubicBezTo>
                    <a:pt x="2136" y="191"/>
                    <a:pt x="1724" y="1"/>
                    <a:pt x="130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4" name="Google Shape;5124;p45"/>
            <p:cNvSpPr/>
            <p:nvPr/>
          </p:nvSpPr>
          <p:spPr>
            <a:xfrm>
              <a:off x="-59214100" y="3371400"/>
              <a:ext cx="62225" cy="68550"/>
            </a:xfrm>
            <a:custGeom>
              <a:avLst/>
              <a:gdLst/>
              <a:ahLst/>
              <a:cxnLst/>
              <a:rect l="l" t="t" r="r" b="b"/>
              <a:pathLst>
                <a:path w="2489" h="2742" extrusionOk="0">
                  <a:moveTo>
                    <a:pt x="410" y="1"/>
                  </a:moveTo>
                  <a:cubicBezTo>
                    <a:pt x="158" y="1"/>
                    <a:pt x="0" y="190"/>
                    <a:pt x="0" y="379"/>
                  </a:cubicBezTo>
                  <a:lnTo>
                    <a:pt x="0" y="2742"/>
                  </a:lnTo>
                  <a:lnTo>
                    <a:pt x="2489" y="2742"/>
                  </a:lnTo>
                  <a:lnTo>
                    <a:pt x="2489" y="379"/>
                  </a:lnTo>
                  <a:cubicBezTo>
                    <a:pt x="2458" y="190"/>
                    <a:pt x="2268" y="1"/>
                    <a:pt x="20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5" name="Google Shape;5125;p45"/>
            <p:cNvSpPr/>
            <p:nvPr/>
          </p:nvSpPr>
          <p:spPr>
            <a:xfrm>
              <a:off x="-59297600" y="3392600"/>
              <a:ext cx="62250" cy="48150"/>
            </a:xfrm>
            <a:custGeom>
              <a:avLst/>
              <a:gdLst/>
              <a:ahLst/>
              <a:cxnLst/>
              <a:rect l="l" t="t" r="r" b="b"/>
              <a:pathLst>
                <a:path w="2490" h="1926" extrusionOk="0">
                  <a:moveTo>
                    <a:pt x="387" y="0"/>
                  </a:moveTo>
                  <a:cubicBezTo>
                    <a:pt x="163" y="0"/>
                    <a:pt x="1" y="177"/>
                    <a:pt x="1" y="382"/>
                  </a:cubicBezTo>
                  <a:lnTo>
                    <a:pt x="1" y="1925"/>
                  </a:lnTo>
                  <a:lnTo>
                    <a:pt x="2489" y="1925"/>
                  </a:lnTo>
                  <a:lnTo>
                    <a:pt x="2489" y="382"/>
                  </a:lnTo>
                  <a:cubicBezTo>
                    <a:pt x="2489" y="161"/>
                    <a:pt x="2300" y="4"/>
                    <a:pt x="2080" y="4"/>
                  </a:cubicBezTo>
                  <a:lnTo>
                    <a:pt x="442" y="4"/>
                  </a:lnTo>
                  <a:cubicBezTo>
                    <a:pt x="423" y="1"/>
                    <a:pt x="405" y="0"/>
                    <a:pt x="38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Picture 1"/>
          <p:cNvPicPr>
            <a:picLocks noChangeAspect="1"/>
          </p:cNvPicPr>
          <p:nvPr/>
        </p:nvPicPr>
        <p:blipFill>
          <a:blip r:embed="rId3"/>
          <a:stretch>
            <a:fillRect/>
          </a:stretch>
        </p:blipFill>
        <p:spPr>
          <a:xfrm>
            <a:off x="465306" y="1562710"/>
            <a:ext cx="4253028" cy="2800825"/>
          </a:xfrm>
          <a:prstGeom prst="rect">
            <a:avLst/>
          </a:prstGeom>
        </p:spPr>
      </p:pic>
      <p:pic>
        <p:nvPicPr>
          <p:cNvPr id="281" name="Picture 280"/>
          <p:cNvPicPr>
            <a:picLocks noChangeAspect="1"/>
          </p:cNvPicPr>
          <p:nvPr/>
        </p:nvPicPr>
        <p:blipFill>
          <a:blip r:embed="rId4"/>
          <a:stretch>
            <a:fillRect/>
          </a:stretch>
        </p:blipFill>
        <p:spPr>
          <a:xfrm>
            <a:off x="-4186830" y="133214"/>
            <a:ext cx="8224217" cy="542591"/>
          </a:xfrm>
          <a:prstGeom prst="rect">
            <a:avLst/>
          </a:prstGeom>
        </p:spPr>
      </p:pic>
    </p:spTree>
    <p:extLst>
      <p:ext uri="{BB962C8B-B14F-4D97-AF65-F5344CB8AC3E}">
        <p14:creationId xmlns:p14="http://schemas.microsoft.com/office/powerpoint/2010/main" val="6212451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id="{A0215609-EB59-324D-8490-E131D5AB5857}"/>
              </a:ext>
            </a:extLst>
          </p:cNvPr>
          <p:cNvPicPr>
            <a:picLocks noChangeAspect="1"/>
          </p:cNvPicPr>
          <p:nvPr/>
        </p:nvPicPr>
        <p:blipFill>
          <a:blip r:embed="rId2"/>
          <a:stretch>
            <a:fillRect/>
          </a:stretch>
        </p:blipFill>
        <p:spPr>
          <a:xfrm>
            <a:off x="870483" y="874059"/>
            <a:ext cx="7611782" cy="3247464"/>
          </a:xfrm>
          <a:prstGeom prst="rect">
            <a:avLst/>
          </a:prstGeom>
        </p:spPr>
      </p:pic>
    </p:spTree>
    <p:extLst>
      <p:ext uri="{BB962C8B-B14F-4D97-AF65-F5344CB8AC3E}">
        <p14:creationId xmlns:p14="http://schemas.microsoft.com/office/powerpoint/2010/main" val="254349824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76E7457-387A-79D9-69A5-994426EEA47C}"/>
              </a:ext>
            </a:extLst>
          </p:cNvPr>
          <p:cNvSpPr>
            <a:spLocks noGrp="1"/>
          </p:cNvSpPr>
          <p:nvPr>
            <p:ph type="title"/>
          </p:nvPr>
        </p:nvSpPr>
        <p:spPr/>
        <p:txBody>
          <a:bodyPr/>
          <a:lstStyle/>
          <a:p>
            <a:r>
              <a:rPr lang="en-US" dirty="0"/>
              <a:t>Testing The Model Adequacy</a:t>
            </a:r>
          </a:p>
        </p:txBody>
      </p:sp>
      <p:pic>
        <p:nvPicPr>
          <p:cNvPr id="4" name="صورة 3">
            <a:extLst>
              <a:ext uri="{FF2B5EF4-FFF2-40B4-BE49-F238E27FC236}">
                <a16:creationId xmlns:a16="http://schemas.microsoft.com/office/drawing/2014/main" id="{A466BBCA-0404-B970-7FDD-EFF354848D2E}"/>
              </a:ext>
            </a:extLst>
          </p:cNvPr>
          <p:cNvPicPr>
            <a:picLocks noChangeAspect="1"/>
          </p:cNvPicPr>
          <p:nvPr/>
        </p:nvPicPr>
        <p:blipFill>
          <a:blip r:embed="rId2"/>
          <a:stretch>
            <a:fillRect/>
          </a:stretch>
        </p:blipFill>
        <p:spPr>
          <a:xfrm>
            <a:off x="457200" y="889184"/>
            <a:ext cx="4319081" cy="3572374"/>
          </a:xfrm>
          <a:prstGeom prst="rect">
            <a:avLst/>
          </a:prstGeom>
        </p:spPr>
      </p:pic>
      <p:pic>
        <p:nvPicPr>
          <p:cNvPr id="3" name="Picture 2"/>
          <p:cNvPicPr>
            <a:picLocks noChangeAspect="1"/>
          </p:cNvPicPr>
          <p:nvPr/>
        </p:nvPicPr>
        <p:blipFill>
          <a:blip r:embed="rId3"/>
          <a:stretch>
            <a:fillRect/>
          </a:stretch>
        </p:blipFill>
        <p:spPr>
          <a:xfrm>
            <a:off x="4776281" y="989296"/>
            <a:ext cx="3910519" cy="3372149"/>
          </a:xfrm>
          <a:prstGeom prst="rect">
            <a:avLst/>
          </a:prstGeom>
        </p:spPr>
      </p:pic>
    </p:spTree>
    <p:extLst>
      <p:ext uri="{BB962C8B-B14F-4D97-AF65-F5344CB8AC3E}">
        <p14:creationId xmlns:p14="http://schemas.microsoft.com/office/powerpoint/2010/main" val="15976783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4DEACA2-78D6-9457-4E7E-F8C530EA442B}"/>
              </a:ext>
            </a:extLst>
          </p:cNvPr>
          <p:cNvSpPr>
            <a:spLocks noGrp="1"/>
          </p:cNvSpPr>
          <p:nvPr>
            <p:ph type="title"/>
          </p:nvPr>
        </p:nvSpPr>
        <p:spPr/>
        <p:txBody>
          <a:bodyPr/>
          <a:lstStyle/>
          <a:p>
            <a:r>
              <a:rPr lang="en-US" dirty="0"/>
              <a:t>Master Production scheduling (MPS)</a:t>
            </a:r>
          </a:p>
        </p:txBody>
      </p:sp>
      <p:pic>
        <p:nvPicPr>
          <p:cNvPr id="3" name="صورة 2">
            <a:extLst>
              <a:ext uri="{FF2B5EF4-FFF2-40B4-BE49-F238E27FC236}">
                <a16:creationId xmlns:a16="http://schemas.microsoft.com/office/drawing/2014/main" id="{95E21238-B5E2-AA70-3AFA-4699BED3F20D}"/>
              </a:ext>
            </a:extLst>
          </p:cNvPr>
          <p:cNvPicPr>
            <a:picLocks noChangeAspect="1"/>
          </p:cNvPicPr>
          <p:nvPr/>
        </p:nvPicPr>
        <p:blipFill>
          <a:blip r:embed="rId2"/>
          <a:stretch>
            <a:fillRect/>
          </a:stretch>
        </p:blipFill>
        <p:spPr>
          <a:xfrm>
            <a:off x="908690" y="1566583"/>
            <a:ext cx="7592724" cy="1738005"/>
          </a:xfrm>
          <a:prstGeom prst="rect">
            <a:avLst/>
          </a:prstGeom>
        </p:spPr>
      </p:pic>
    </p:spTree>
    <p:extLst>
      <p:ext uri="{BB962C8B-B14F-4D97-AF65-F5344CB8AC3E}">
        <p14:creationId xmlns:p14="http://schemas.microsoft.com/office/powerpoint/2010/main" val="17663221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6E296C2-73B0-F4B6-E454-282023B2AFC6}"/>
              </a:ext>
            </a:extLst>
          </p:cNvPr>
          <p:cNvSpPr>
            <a:spLocks noGrp="1"/>
          </p:cNvSpPr>
          <p:nvPr>
            <p:ph type="title"/>
          </p:nvPr>
        </p:nvSpPr>
        <p:spPr/>
        <p:txBody>
          <a:bodyPr/>
          <a:lstStyle/>
          <a:p>
            <a:r>
              <a:rPr lang="en-US" dirty="0"/>
              <a:t>Material Requirements Planning (MRP)</a:t>
            </a:r>
          </a:p>
        </p:txBody>
      </p:sp>
      <p:pic>
        <p:nvPicPr>
          <p:cNvPr id="3" name="صورة 2">
            <a:extLst>
              <a:ext uri="{FF2B5EF4-FFF2-40B4-BE49-F238E27FC236}">
                <a16:creationId xmlns:a16="http://schemas.microsoft.com/office/drawing/2014/main" id="{23DFACFF-5836-B572-BE90-56E05A06532D}"/>
              </a:ext>
            </a:extLst>
          </p:cNvPr>
          <p:cNvPicPr>
            <a:picLocks noChangeAspect="1"/>
          </p:cNvPicPr>
          <p:nvPr/>
        </p:nvPicPr>
        <p:blipFill>
          <a:blip r:embed="rId2"/>
          <a:stretch>
            <a:fillRect/>
          </a:stretch>
        </p:blipFill>
        <p:spPr>
          <a:xfrm>
            <a:off x="863600" y="926891"/>
            <a:ext cx="7368801" cy="3949910"/>
          </a:xfrm>
          <a:prstGeom prst="rect">
            <a:avLst/>
          </a:prstGeom>
        </p:spPr>
      </p:pic>
    </p:spTree>
    <p:extLst>
      <p:ext uri="{BB962C8B-B14F-4D97-AF65-F5344CB8AC3E}">
        <p14:creationId xmlns:p14="http://schemas.microsoft.com/office/powerpoint/2010/main" val="260120895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5626"/>
        <p:cNvGrpSpPr/>
        <p:nvPr/>
      </p:nvGrpSpPr>
      <p:grpSpPr>
        <a:xfrm>
          <a:off x="0" y="0"/>
          <a:ext cx="0" cy="0"/>
          <a:chOff x="0" y="0"/>
          <a:chExt cx="0" cy="0"/>
        </a:xfrm>
      </p:grpSpPr>
      <p:sp>
        <p:nvSpPr>
          <p:cNvPr id="5627" name="Google Shape;5627;p48"/>
          <p:cNvSpPr/>
          <p:nvPr/>
        </p:nvSpPr>
        <p:spPr>
          <a:xfrm>
            <a:off x="3020312" y="1212375"/>
            <a:ext cx="3179700" cy="3179700"/>
          </a:xfrm>
          <a:prstGeom prst="ellipse">
            <a:avLst/>
          </a:prstGeom>
          <a:noFill/>
          <a:ln w="9525" cap="flat" cmpd="sng">
            <a:solidFill>
              <a:schemeClr val="dk1"/>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8" name="Google Shape;5628;p48"/>
          <p:cNvSpPr txBox="1">
            <a:spLocks noGrp="1"/>
          </p:cNvSpPr>
          <p:nvPr>
            <p:ph type="title"/>
          </p:nvPr>
        </p:nvSpPr>
        <p:spPr>
          <a:xfrm>
            <a:off x="457200" y="411475"/>
            <a:ext cx="8229600" cy="48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dirty="0">
                <a:solidFill>
                  <a:schemeClr val="dk1"/>
                </a:solidFill>
              </a:rPr>
              <a:t>Conclusion</a:t>
            </a:r>
            <a:endParaRPr sz="3600" dirty="0">
              <a:solidFill>
                <a:schemeClr val="dk1"/>
              </a:solidFill>
            </a:endParaRPr>
          </a:p>
        </p:txBody>
      </p:sp>
      <p:sp>
        <p:nvSpPr>
          <p:cNvPr id="5629" name="Google Shape;5629;p48"/>
          <p:cNvSpPr/>
          <p:nvPr/>
        </p:nvSpPr>
        <p:spPr>
          <a:xfrm>
            <a:off x="6649800" y="3178149"/>
            <a:ext cx="1884600" cy="1232400"/>
          </a:xfrm>
          <a:prstGeom prst="roundRect">
            <a:avLst>
              <a:gd name="adj" fmla="val 16667"/>
            </a:avLst>
          </a:pr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0" name="Google Shape;5630;p48"/>
          <p:cNvSpPr/>
          <p:nvPr/>
        </p:nvSpPr>
        <p:spPr>
          <a:xfrm>
            <a:off x="6649800" y="1233149"/>
            <a:ext cx="1884600" cy="1232400"/>
          </a:xfrm>
          <a:prstGeom prst="roundRect">
            <a:avLst>
              <a:gd name="adj" fmla="val 16667"/>
            </a:avLst>
          </a:pr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1" name="Google Shape;5631;p48"/>
          <p:cNvSpPr/>
          <p:nvPr/>
        </p:nvSpPr>
        <p:spPr>
          <a:xfrm>
            <a:off x="634600" y="3156725"/>
            <a:ext cx="1884600" cy="1232400"/>
          </a:xfrm>
          <a:prstGeom prst="roundRect">
            <a:avLst>
              <a:gd name="adj" fmla="val 16667"/>
            </a:avLst>
          </a:pr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2" name="Google Shape;5632;p48"/>
          <p:cNvSpPr/>
          <p:nvPr/>
        </p:nvSpPr>
        <p:spPr>
          <a:xfrm>
            <a:off x="634600" y="1211725"/>
            <a:ext cx="1884600" cy="1232400"/>
          </a:xfrm>
          <a:prstGeom prst="roundRect">
            <a:avLst>
              <a:gd name="adj" fmla="val 16667"/>
            </a:avLst>
          </a:pr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3" name="Google Shape;5633;p48"/>
          <p:cNvSpPr txBox="1"/>
          <p:nvPr/>
        </p:nvSpPr>
        <p:spPr>
          <a:xfrm>
            <a:off x="685788" y="3542392"/>
            <a:ext cx="1884600" cy="429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solidFill>
                  <a:schemeClr val="accent6"/>
                </a:solidFill>
                <a:latin typeface="Fira Sans"/>
                <a:ea typeface="Fira Sans"/>
                <a:cs typeface="Fira Sans"/>
                <a:sym typeface="Fira Sans"/>
              </a:rPr>
              <a:t>Inventory management system  was developed</a:t>
            </a:r>
            <a:endParaRPr b="1" dirty="0">
              <a:solidFill>
                <a:schemeClr val="accent6"/>
              </a:solidFill>
              <a:latin typeface="Fira Sans"/>
              <a:ea typeface="Fira Sans"/>
              <a:cs typeface="Fira Sans"/>
              <a:sym typeface="Fira Sans"/>
            </a:endParaRPr>
          </a:p>
        </p:txBody>
      </p:sp>
      <p:sp>
        <p:nvSpPr>
          <p:cNvPr id="5635" name="Google Shape;5635;p48"/>
          <p:cNvSpPr txBox="1"/>
          <p:nvPr/>
        </p:nvSpPr>
        <p:spPr>
          <a:xfrm>
            <a:off x="6649800" y="1634549"/>
            <a:ext cx="1884600" cy="429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solidFill>
                  <a:schemeClr val="accent3"/>
                </a:solidFill>
                <a:latin typeface="Fira Sans"/>
                <a:ea typeface="Fira Sans"/>
                <a:cs typeface="Fira Sans"/>
                <a:sym typeface="Fira Sans"/>
              </a:rPr>
              <a:t>A clear organization structure was established</a:t>
            </a:r>
            <a:endParaRPr b="1" dirty="0">
              <a:solidFill>
                <a:schemeClr val="accent3"/>
              </a:solidFill>
              <a:latin typeface="Fira Sans"/>
              <a:ea typeface="Fira Sans"/>
              <a:cs typeface="Fira Sans"/>
              <a:sym typeface="Fira Sans"/>
            </a:endParaRPr>
          </a:p>
        </p:txBody>
      </p:sp>
      <p:sp>
        <p:nvSpPr>
          <p:cNvPr id="5638" name="Google Shape;5638;p48"/>
          <p:cNvSpPr txBox="1"/>
          <p:nvPr/>
        </p:nvSpPr>
        <p:spPr>
          <a:xfrm>
            <a:off x="6593577" y="3609276"/>
            <a:ext cx="1884600" cy="429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solidFill>
                  <a:schemeClr val="accent5"/>
                </a:solidFill>
                <a:latin typeface="Fira Sans"/>
                <a:ea typeface="Fira Sans"/>
                <a:cs typeface="Fira Sans"/>
                <a:sym typeface="Fira Sans"/>
              </a:rPr>
              <a:t>Safety plan was developed</a:t>
            </a:r>
            <a:endParaRPr b="1" dirty="0">
              <a:solidFill>
                <a:schemeClr val="accent5"/>
              </a:solidFill>
              <a:latin typeface="Fira Sans"/>
              <a:ea typeface="Fira Sans"/>
              <a:cs typeface="Fira Sans"/>
              <a:sym typeface="Fira Sans"/>
            </a:endParaRPr>
          </a:p>
        </p:txBody>
      </p:sp>
      <p:sp>
        <p:nvSpPr>
          <p:cNvPr id="5639" name="Google Shape;5639;p48"/>
          <p:cNvSpPr txBox="1"/>
          <p:nvPr/>
        </p:nvSpPr>
        <p:spPr>
          <a:xfrm>
            <a:off x="549210" y="1613125"/>
            <a:ext cx="2021178" cy="429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solidFill>
                  <a:schemeClr val="accent4"/>
                </a:solidFill>
                <a:latin typeface="Fira Sans"/>
                <a:ea typeface="Fira Sans"/>
                <a:cs typeface="Fira Sans"/>
                <a:sym typeface="Fira Sans"/>
              </a:rPr>
              <a:t>A new layout that facilitated the flow of operations was developed </a:t>
            </a:r>
            <a:endParaRPr b="1" dirty="0">
              <a:solidFill>
                <a:schemeClr val="accent4"/>
              </a:solidFill>
              <a:latin typeface="Fira Sans"/>
              <a:ea typeface="Fira Sans"/>
              <a:cs typeface="Fira Sans"/>
              <a:sym typeface="Fira Sans"/>
            </a:endParaRPr>
          </a:p>
        </p:txBody>
      </p:sp>
      <p:sp>
        <p:nvSpPr>
          <p:cNvPr id="5641" name="Google Shape;5641;p48"/>
          <p:cNvSpPr/>
          <p:nvPr/>
        </p:nvSpPr>
        <p:spPr>
          <a:xfrm>
            <a:off x="3068941" y="1510539"/>
            <a:ext cx="517855" cy="513312"/>
          </a:xfrm>
          <a:custGeom>
            <a:avLst/>
            <a:gdLst/>
            <a:ahLst/>
            <a:cxnLst/>
            <a:rect l="l" t="t" r="r" b="b"/>
            <a:pathLst>
              <a:path w="3534" h="3503" extrusionOk="0">
                <a:moveTo>
                  <a:pt x="1767" y="0"/>
                </a:moveTo>
                <a:cubicBezTo>
                  <a:pt x="802" y="0"/>
                  <a:pt x="0" y="772"/>
                  <a:pt x="0" y="1736"/>
                </a:cubicBezTo>
                <a:cubicBezTo>
                  <a:pt x="0" y="2732"/>
                  <a:pt x="802" y="3503"/>
                  <a:pt x="1767" y="3503"/>
                </a:cubicBezTo>
                <a:cubicBezTo>
                  <a:pt x="2731" y="3503"/>
                  <a:pt x="3533" y="2732"/>
                  <a:pt x="3533" y="1736"/>
                </a:cubicBezTo>
                <a:cubicBezTo>
                  <a:pt x="3533" y="772"/>
                  <a:pt x="2731" y="0"/>
                  <a:pt x="176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500" b="1">
                <a:solidFill>
                  <a:schemeClr val="lt1"/>
                </a:solidFill>
                <a:latin typeface="Fira Sans"/>
                <a:ea typeface="Fira Sans"/>
                <a:cs typeface="Fira Sans"/>
                <a:sym typeface="Fira Sans"/>
              </a:rPr>
              <a:t>01</a:t>
            </a:r>
            <a:endParaRPr sz="1500" b="1">
              <a:solidFill>
                <a:schemeClr val="lt1"/>
              </a:solidFill>
              <a:latin typeface="Fira Sans"/>
              <a:ea typeface="Fira Sans"/>
              <a:cs typeface="Fira Sans"/>
              <a:sym typeface="Fira Sans"/>
            </a:endParaRPr>
          </a:p>
        </p:txBody>
      </p:sp>
      <p:sp>
        <p:nvSpPr>
          <p:cNvPr id="5642" name="Google Shape;5642;p48"/>
          <p:cNvSpPr/>
          <p:nvPr/>
        </p:nvSpPr>
        <p:spPr>
          <a:xfrm>
            <a:off x="5559716" y="1510539"/>
            <a:ext cx="517855" cy="513312"/>
          </a:xfrm>
          <a:custGeom>
            <a:avLst/>
            <a:gdLst/>
            <a:ahLst/>
            <a:cxnLst/>
            <a:rect l="l" t="t" r="r" b="b"/>
            <a:pathLst>
              <a:path w="3534" h="3503" extrusionOk="0">
                <a:moveTo>
                  <a:pt x="1767" y="0"/>
                </a:moveTo>
                <a:cubicBezTo>
                  <a:pt x="802" y="0"/>
                  <a:pt x="0" y="772"/>
                  <a:pt x="0" y="1736"/>
                </a:cubicBezTo>
                <a:cubicBezTo>
                  <a:pt x="0" y="2732"/>
                  <a:pt x="802" y="3503"/>
                  <a:pt x="1767" y="3503"/>
                </a:cubicBezTo>
                <a:cubicBezTo>
                  <a:pt x="2731" y="3503"/>
                  <a:pt x="3533" y="2732"/>
                  <a:pt x="3533" y="1736"/>
                </a:cubicBezTo>
                <a:cubicBezTo>
                  <a:pt x="3533" y="772"/>
                  <a:pt x="2731" y="0"/>
                  <a:pt x="17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500" b="1">
                <a:solidFill>
                  <a:schemeClr val="lt1"/>
                </a:solidFill>
                <a:latin typeface="Fira Sans"/>
                <a:ea typeface="Fira Sans"/>
                <a:cs typeface="Fira Sans"/>
                <a:sym typeface="Fira Sans"/>
              </a:rPr>
              <a:t>02</a:t>
            </a:r>
            <a:endParaRPr sz="1500" b="1">
              <a:solidFill>
                <a:schemeClr val="lt1"/>
              </a:solidFill>
              <a:latin typeface="Fira Sans"/>
              <a:ea typeface="Fira Sans"/>
              <a:cs typeface="Fira Sans"/>
              <a:sym typeface="Fira Sans"/>
            </a:endParaRPr>
          </a:p>
        </p:txBody>
      </p:sp>
      <p:sp>
        <p:nvSpPr>
          <p:cNvPr id="5643" name="Google Shape;5643;p48"/>
          <p:cNvSpPr/>
          <p:nvPr/>
        </p:nvSpPr>
        <p:spPr>
          <a:xfrm>
            <a:off x="5559716" y="3525564"/>
            <a:ext cx="517855" cy="513312"/>
          </a:xfrm>
          <a:custGeom>
            <a:avLst/>
            <a:gdLst/>
            <a:ahLst/>
            <a:cxnLst/>
            <a:rect l="l" t="t" r="r" b="b"/>
            <a:pathLst>
              <a:path w="3534" h="3503" extrusionOk="0">
                <a:moveTo>
                  <a:pt x="1767" y="0"/>
                </a:moveTo>
                <a:cubicBezTo>
                  <a:pt x="802" y="0"/>
                  <a:pt x="0" y="772"/>
                  <a:pt x="0" y="1736"/>
                </a:cubicBezTo>
                <a:cubicBezTo>
                  <a:pt x="0" y="2732"/>
                  <a:pt x="802" y="3503"/>
                  <a:pt x="1767" y="3503"/>
                </a:cubicBezTo>
                <a:cubicBezTo>
                  <a:pt x="2731" y="3503"/>
                  <a:pt x="3533" y="2732"/>
                  <a:pt x="3533" y="1736"/>
                </a:cubicBezTo>
                <a:cubicBezTo>
                  <a:pt x="3533" y="772"/>
                  <a:pt x="2731" y="0"/>
                  <a:pt x="176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500" b="1">
                <a:solidFill>
                  <a:schemeClr val="lt1"/>
                </a:solidFill>
                <a:latin typeface="Fira Sans"/>
                <a:ea typeface="Fira Sans"/>
                <a:cs typeface="Fira Sans"/>
                <a:sym typeface="Fira Sans"/>
              </a:rPr>
              <a:t>03</a:t>
            </a:r>
            <a:endParaRPr sz="1500" b="1">
              <a:solidFill>
                <a:schemeClr val="lt1"/>
              </a:solidFill>
              <a:latin typeface="Fira Sans"/>
              <a:ea typeface="Fira Sans"/>
              <a:cs typeface="Fira Sans"/>
              <a:sym typeface="Fira Sans"/>
            </a:endParaRPr>
          </a:p>
        </p:txBody>
      </p:sp>
      <p:sp>
        <p:nvSpPr>
          <p:cNvPr id="5644" name="Google Shape;5644;p48"/>
          <p:cNvSpPr/>
          <p:nvPr/>
        </p:nvSpPr>
        <p:spPr>
          <a:xfrm>
            <a:off x="3068941" y="3525564"/>
            <a:ext cx="517855" cy="513312"/>
          </a:xfrm>
          <a:custGeom>
            <a:avLst/>
            <a:gdLst/>
            <a:ahLst/>
            <a:cxnLst/>
            <a:rect l="l" t="t" r="r" b="b"/>
            <a:pathLst>
              <a:path w="3534" h="3503" extrusionOk="0">
                <a:moveTo>
                  <a:pt x="1767" y="0"/>
                </a:moveTo>
                <a:cubicBezTo>
                  <a:pt x="802" y="0"/>
                  <a:pt x="0" y="772"/>
                  <a:pt x="0" y="1736"/>
                </a:cubicBezTo>
                <a:cubicBezTo>
                  <a:pt x="0" y="2732"/>
                  <a:pt x="802" y="3503"/>
                  <a:pt x="1767" y="3503"/>
                </a:cubicBezTo>
                <a:cubicBezTo>
                  <a:pt x="2731" y="3503"/>
                  <a:pt x="3533" y="2732"/>
                  <a:pt x="3533" y="1736"/>
                </a:cubicBezTo>
                <a:cubicBezTo>
                  <a:pt x="3533" y="772"/>
                  <a:pt x="2731" y="0"/>
                  <a:pt x="176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500" b="1">
                <a:solidFill>
                  <a:schemeClr val="lt1"/>
                </a:solidFill>
                <a:latin typeface="Fira Sans"/>
                <a:ea typeface="Fira Sans"/>
                <a:cs typeface="Fira Sans"/>
                <a:sym typeface="Fira Sans"/>
              </a:rPr>
              <a:t>04</a:t>
            </a:r>
            <a:endParaRPr sz="1500" b="1">
              <a:solidFill>
                <a:schemeClr val="lt1"/>
              </a:solidFill>
              <a:latin typeface="Fira Sans"/>
              <a:ea typeface="Fira Sans"/>
              <a:cs typeface="Fira Sans"/>
              <a:sym typeface="Fira Sans"/>
            </a:endParaRPr>
          </a:p>
        </p:txBody>
      </p:sp>
      <p:grpSp>
        <p:nvGrpSpPr>
          <p:cNvPr id="5645" name="Google Shape;5645;p48"/>
          <p:cNvGrpSpPr/>
          <p:nvPr/>
        </p:nvGrpSpPr>
        <p:grpSpPr>
          <a:xfrm>
            <a:off x="3565846" y="1831684"/>
            <a:ext cx="2015667" cy="1633215"/>
            <a:chOff x="3885650" y="2176247"/>
            <a:chExt cx="1375225" cy="1114290"/>
          </a:xfrm>
        </p:grpSpPr>
        <p:sp>
          <p:nvSpPr>
            <p:cNvPr id="5646" name="Google Shape;5646;p48"/>
            <p:cNvSpPr/>
            <p:nvPr/>
          </p:nvSpPr>
          <p:spPr>
            <a:xfrm>
              <a:off x="4549025" y="2200895"/>
              <a:ext cx="591584" cy="1002370"/>
            </a:xfrm>
            <a:custGeom>
              <a:avLst/>
              <a:gdLst/>
              <a:ahLst/>
              <a:cxnLst/>
              <a:rect l="l" t="t" r="r" b="b"/>
              <a:pathLst>
                <a:path w="22345" h="37861" extrusionOk="0">
                  <a:moveTo>
                    <a:pt x="6905" y="0"/>
                  </a:moveTo>
                  <a:lnTo>
                    <a:pt x="6828" y="7681"/>
                  </a:lnTo>
                  <a:lnTo>
                    <a:pt x="6673" y="13887"/>
                  </a:lnTo>
                  <a:lnTo>
                    <a:pt x="6595" y="16603"/>
                  </a:lnTo>
                  <a:lnTo>
                    <a:pt x="6440" y="18697"/>
                  </a:lnTo>
                  <a:lnTo>
                    <a:pt x="6129" y="21258"/>
                  </a:lnTo>
                  <a:lnTo>
                    <a:pt x="5819" y="23585"/>
                  </a:lnTo>
                  <a:lnTo>
                    <a:pt x="5431" y="25757"/>
                  </a:lnTo>
                  <a:lnTo>
                    <a:pt x="4888" y="27697"/>
                  </a:lnTo>
                  <a:lnTo>
                    <a:pt x="4423" y="29481"/>
                  </a:lnTo>
                  <a:lnTo>
                    <a:pt x="3880" y="31033"/>
                  </a:lnTo>
                  <a:lnTo>
                    <a:pt x="3337" y="32430"/>
                  </a:lnTo>
                  <a:lnTo>
                    <a:pt x="2793" y="33593"/>
                  </a:lnTo>
                  <a:lnTo>
                    <a:pt x="2250" y="34679"/>
                  </a:lnTo>
                  <a:lnTo>
                    <a:pt x="1707" y="35533"/>
                  </a:lnTo>
                  <a:lnTo>
                    <a:pt x="854" y="36852"/>
                  </a:lnTo>
                  <a:lnTo>
                    <a:pt x="233" y="37628"/>
                  </a:lnTo>
                  <a:lnTo>
                    <a:pt x="0" y="37860"/>
                  </a:lnTo>
                  <a:lnTo>
                    <a:pt x="22344" y="37860"/>
                  </a:lnTo>
                  <a:lnTo>
                    <a:pt x="22111" y="37628"/>
                  </a:lnTo>
                  <a:lnTo>
                    <a:pt x="21336" y="37007"/>
                  </a:lnTo>
                  <a:lnTo>
                    <a:pt x="20870" y="36464"/>
                  </a:lnTo>
                  <a:lnTo>
                    <a:pt x="20249" y="35766"/>
                  </a:lnTo>
                  <a:lnTo>
                    <a:pt x="19629" y="34990"/>
                  </a:lnTo>
                  <a:lnTo>
                    <a:pt x="19008" y="33981"/>
                  </a:lnTo>
                  <a:lnTo>
                    <a:pt x="18388" y="32740"/>
                  </a:lnTo>
                  <a:lnTo>
                    <a:pt x="17767" y="31343"/>
                  </a:lnTo>
                  <a:lnTo>
                    <a:pt x="17146" y="29792"/>
                  </a:lnTo>
                  <a:lnTo>
                    <a:pt x="16526" y="27930"/>
                  </a:lnTo>
                  <a:lnTo>
                    <a:pt x="16060" y="25913"/>
                  </a:lnTo>
                  <a:lnTo>
                    <a:pt x="15595" y="23585"/>
                  </a:lnTo>
                  <a:lnTo>
                    <a:pt x="15284" y="21025"/>
                  </a:lnTo>
                  <a:lnTo>
                    <a:pt x="15051" y="18232"/>
                  </a:lnTo>
                  <a:lnTo>
                    <a:pt x="14974" y="16137"/>
                  </a:lnTo>
                  <a:lnTo>
                    <a:pt x="14974" y="13422"/>
                  </a:lnTo>
                  <a:lnTo>
                    <a:pt x="15051" y="7370"/>
                  </a:lnTo>
                  <a:lnTo>
                    <a:pt x="1520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7" name="Google Shape;5647;p48"/>
            <p:cNvSpPr/>
            <p:nvPr/>
          </p:nvSpPr>
          <p:spPr>
            <a:xfrm>
              <a:off x="4715391" y="2176247"/>
              <a:ext cx="248574" cy="45193"/>
            </a:xfrm>
            <a:custGeom>
              <a:avLst/>
              <a:gdLst/>
              <a:ahLst/>
              <a:cxnLst/>
              <a:rect l="l" t="t" r="r" b="b"/>
              <a:pathLst>
                <a:path w="9389" h="1707" extrusionOk="0">
                  <a:moveTo>
                    <a:pt x="1" y="0"/>
                  </a:moveTo>
                  <a:lnTo>
                    <a:pt x="1" y="1707"/>
                  </a:lnTo>
                  <a:lnTo>
                    <a:pt x="9388" y="1707"/>
                  </a:lnTo>
                  <a:lnTo>
                    <a:pt x="9388"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8" name="Google Shape;5648;p48"/>
            <p:cNvSpPr/>
            <p:nvPr/>
          </p:nvSpPr>
          <p:spPr>
            <a:xfrm>
              <a:off x="4727729" y="2235815"/>
              <a:ext cx="230068" cy="24648"/>
            </a:xfrm>
            <a:custGeom>
              <a:avLst/>
              <a:gdLst/>
              <a:ahLst/>
              <a:cxnLst/>
              <a:rect l="l" t="t" r="r" b="b"/>
              <a:pathLst>
                <a:path w="8690" h="931" extrusionOk="0">
                  <a:moveTo>
                    <a:pt x="0" y="0"/>
                  </a:moveTo>
                  <a:lnTo>
                    <a:pt x="0" y="931"/>
                  </a:lnTo>
                  <a:lnTo>
                    <a:pt x="8689" y="931"/>
                  </a:lnTo>
                  <a:lnTo>
                    <a:pt x="8689" y="0"/>
                  </a:lnTo>
                  <a:close/>
                </a:path>
              </a:pathLst>
            </a:custGeom>
            <a:solidFill>
              <a:srgbClr val="F4BF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9" name="Google Shape;5649;p48"/>
            <p:cNvSpPr/>
            <p:nvPr/>
          </p:nvSpPr>
          <p:spPr>
            <a:xfrm>
              <a:off x="4727729" y="2280981"/>
              <a:ext cx="230068" cy="24675"/>
            </a:xfrm>
            <a:custGeom>
              <a:avLst/>
              <a:gdLst/>
              <a:ahLst/>
              <a:cxnLst/>
              <a:rect l="l" t="t" r="r" b="b"/>
              <a:pathLst>
                <a:path w="8690" h="932" extrusionOk="0">
                  <a:moveTo>
                    <a:pt x="0" y="1"/>
                  </a:moveTo>
                  <a:lnTo>
                    <a:pt x="0" y="932"/>
                  </a:lnTo>
                  <a:lnTo>
                    <a:pt x="8689" y="932"/>
                  </a:lnTo>
                  <a:lnTo>
                    <a:pt x="8689" y="1"/>
                  </a:lnTo>
                  <a:close/>
                </a:path>
              </a:pathLst>
            </a:custGeom>
            <a:solidFill>
              <a:srgbClr val="F4BF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0" name="Google Shape;5650;p48"/>
            <p:cNvSpPr/>
            <p:nvPr/>
          </p:nvSpPr>
          <p:spPr>
            <a:xfrm>
              <a:off x="4644075" y="3139238"/>
              <a:ext cx="166825" cy="149375"/>
            </a:xfrm>
            <a:custGeom>
              <a:avLst/>
              <a:gdLst/>
              <a:ahLst/>
              <a:cxnLst/>
              <a:rect l="l" t="t" r="r" b="b"/>
              <a:pathLst>
                <a:path w="6673" h="5975" extrusionOk="0">
                  <a:moveTo>
                    <a:pt x="0" y="1"/>
                  </a:moveTo>
                  <a:lnTo>
                    <a:pt x="0" y="5974"/>
                  </a:lnTo>
                  <a:lnTo>
                    <a:pt x="6672" y="5974"/>
                  </a:lnTo>
                  <a:lnTo>
                    <a:pt x="6672" y="1"/>
                  </a:lnTo>
                  <a:close/>
                </a:path>
              </a:pathLst>
            </a:custGeom>
            <a:solidFill>
              <a:srgbClr val="DA88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1" name="Google Shape;5651;p48"/>
            <p:cNvSpPr/>
            <p:nvPr/>
          </p:nvSpPr>
          <p:spPr>
            <a:xfrm>
              <a:off x="3945775" y="2828913"/>
              <a:ext cx="116400" cy="337500"/>
            </a:xfrm>
            <a:custGeom>
              <a:avLst/>
              <a:gdLst/>
              <a:ahLst/>
              <a:cxnLst/>
              <a:rect l="l" t="t" r="r" b="b"/>
              <a:pathLst>
                <a:path w="4656" h="13500" extrusionOk="0">
                  <a:moveTo>
                    <a:pt x="2328" y="0"/>
                  </a:moveTo>
                  <a:lnTo>
                    <a:pt x="1863" y="78"/>
                  </a:lnTo>
                  <a:lnTo>
                    <a:pt x="1475" y="156"/>
                  </a:lnTo>
                  <a:lnTo>
                    <a:pt x="1009" y="388"/>
                  </a:lnTo>
                  <a:lnTo>
                    <a:pt x="699" y="699"/>
                  </a:lnTo>
                  <a:lnTo>
                    <a:pt x="389" y="1009"/>
                  </a:lnTo>
                  <a:lnTo>
                    <a:pt x="234" y="1397"/>
                  </a:lnTo>
                  <a:lnTo>
                    <a:pt x="78" y="1862"/>
                  </a:lnTo>
                  <a:lnTo>
                    <a:pt x="1" y="2328"/>
                  </a:lnTo>
                  <a:lnTo>
                    <a:pt x="1" y="11250"/>
                  </a:lnTo>
                  <a:lnTo>
                    <a:pt x="78" y="11715"/>
                  </a:lnTo>
                  <a:lnTo>
                    <a:pt x="234" y="12103"/>
                  </a:lnTo>
                  <a:lnTo>
                    <a:pt x="389" y="12491"/>
                  </a:lnTo>
                  <a:lnTo>
                    <a:pt x="699" y="12879"/>
                  </a:lnTo>
                  <a:lnTo>
                    <a:pt x="1009" y="13112"/>
                  </a:lnTo>
                  <a:lnTo>
                    <a:pt x="1475" y="13345"/>
                  </a:lnTo>
                  <a:lnTo>
                    <a:pt x="1863" y="13500"/>
                  </a:lnTo>
                  <a:lnTo>
                    <a:pt x="2794" y="13500"/>
                  </a:lnTo>
                  <a:lnTo>
                    <a:pt x="3259" y="13345"/>
                  </a:lnTo>
                  <a:lnTo>
                    <a:pt x="3647" y="13112"/>
                  </a:lnTo>
                  <a:lnTo>
                    <a:pt x="3957" y="12879"/>
                  </a:lnTo>
                  <a:lnTo>
                    <a:pt x="4268" y="12491"/>
                  </a:lnTo>
                  <a:lnTo>
                    <a:pt x="4501" y="12103"/>
                  </a:lnTo>
                  <a:lnTo>
                    <a:pt x="4578" y="11715"/>
                  </a:lnTo>
                  <a:lnTo>
                    <a:pt x="4656" y="11250"/>
                  </a:lnTo>
                  <a:lnTo>
                    <a:pt x="4656" y="2328"/>
                  </a:lnTo>
                  <a:lnTo>
                    <a:pt x="4578" y="1862"/>
                  </a:lnTo>
                  <a:lnTo>
                    <a:pt x="4501" y="1397"/>
                  </a:lnTo>
                  <a:lnTo>
                    <a:pt x="4268" y="1009"/>
                  </a:lnTo>
                  <a:lnTo>
                    <a:pt x="3957" y="699"/>
                  </a:lnTo>
                  <a:lnTo>
                    <a:pt x="3647" y="388"/>
                  </a:lnTo>
                  <a:lnTo>
                    <a:pt x="3259" y="156"/>
                  </a:lnTo>
                  <a:lnTo>
                    <a:pt x="2794" y="78"/>
                  </a:lnTo>
                  <a:lnTo>
                    <a:pt x="232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2" name="Google Shape;5652;p48"/>
            <p:cNvSpPr/>
            <p:nvPr/>
          </p:nvSpPr>
          <p:spPr>
            <a:xfrm>
              <a:off x="4137800" y="2828913"/>
              <a:ext cx="116400" cy="337500"/>
            </a:xfrm>
            <a:custGeom>
              <a:avLst/>
              <a:gdLst/>
              <a:ahLst/>
              <a:cxnLst/>
              <a:rect l="l" t="t" r="r" b="b"/>
              <a:pathLst>
                <a:path w="4656" h="13500" extrusionOk="0">
                  <a:moveTo>
                    <a:pt x="2328" y="0"/>
                  </a:moveTo>
                  <a:lnTo>
                    <a:pt x="1862" y="78"/>
                  </a:lnTo>
                  <a:lnTo>
                    <a:pt x="1475" y="156"/>
                  </a:lnTo>
                  <a:lnTo>
                    <a:pt x="1087" y="388"/>
                  </a:lnTo>
                  <a:lnTo>
                    <a:pt x="699" y="699"/>
                  </a:lnTo>
                  <a:lnTo>
                    <a:pt x="466" y="1009"/>
                  </a:lnTo>
                  <a:lnTo>
                    <a:pt x="233" y="1397"/>
                  </a:lnTo>
                  <a:lnTo>
                    <a:pt x="78" y="1862"/>
                  </a:lnTo>
                  <a:lnTo>
                    <a:pt x="0" y="2328"/>
                  </a:lnTo>
                  <a:lnTo>
                    <a:pt x="0" y="11250"/>
                  </a:lnTo>
                  <a:lnTo>
                    <a:pt x="78" y="11715"/>
                  </a:lnTo>
                  <a:lnTo>
                    <a:pt x="233" y="12103"/>
                  </a:lnTo>
                  <a:lnTo>
                    <a:pt x="466" y="12491"/>
                  </a:lnTo>
                  <a:lnTo>
                    <a:pt x="699" y="12879"/>
                  </a:lnTo>
                  <a:lnTo>
                    <a:pt x="1087" y="13112"/>
                  </a:lnTo>
                  <a:lnTo>
                    <a:pt x="1475" y="13345"/>
                  </a:lnTo>
                  <a:lnTo>
                    <a:pt x="1862" y="13500"/>
                  </a:lnTo>
                  <a:lnTo>
                    <a:pt x="2793" y="13500"/>
                  </a:lnTo>
                  <a:lnTo>
                    <a:pt x="3259" y="13345"/>
                  </a:lnTo>
                  <a:lnTo>
                    <a:pt x="3647" y="13112"/>
                  </a:lnTo>
                  <a:lnTo>
                    <a:pt x="3957" y="12879"/>
                  </a:lnTo>
                  <a:lnTo>
                    <a:pt x="4267" y="12491"/>
                  </a:lnTo>
                  <a:lnTo>
                    <a:pt x="4500" y="12103"/>
                  </a:lnTo>
                  <a:lnTo>
                    <a:pt x="4578" y="11715"/>
                  </a:lnTo>
                  <a:lnTo>
                    <a:pt x="4655" y="11250"/>
                  </a:lnTo>
                  <a:lnTo>
                    <a:pt x="4655" y="2328"/>
                  </a:lnTo>
                  <a:lnTo>
                    <a:pt x="4578" y="1862"/>
                  </a:lnTo>
                  <a:lnTo>
                    <a:pt x="4500" y="1397"/>
                  </a:lnTo>
                  <a:lnTo>
                    <a:pt x="4267" y="1009"/>
                  </a:lnTo>
                  <a:lnTo>
                    <a:pt x="3957" y="699"/>
                  </a:lnTo>
                  <a:lnTo>
                    <a:pt x="3647" y="388"/>
                  </a:lnTo>
                  <a:lnTo>
                    <a:pt x="3259" y="156"/>
                  </a:lnTo>
                  <a:lnTo>
                    <a:pt x="2793" y="78"/>
                  </a:lnTo>
                  <a:lnTo>
                    <a:pt x="232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3" name="Google Shape;5653;p48"/>
            <p:cNvSpPr/>
            <p:nvPr/>
          </p:nvSpPr>
          <p:spPr>
            <a:xfrm>
              <a:off x="4331750" y="2828913"/>
              <a:ext cx="114475" cy="337500"/>
            </a:xfrm>
            <a:custGeom>
              <a:avLst/>
              <a:gdLst/>
              <a:ahLst/>
              <a:cxnLst/>
              <a:rect l="l" t="t" r="r" b="b"/>
              <a:pathLst>
                <a:path w="4579" h="13500" extrusionOk="0">
                  <a:moveTo>
                    <a:pt x="2251" y="0"/>
                  </a:moveTo>
                  <a:lnTo>
                    <a:pt x="1785" y="78"/>
                  </a:lnTo>
                  <a:lnTo>
                    <a:pt x="1397" y="156"/>
                  </a:lnTo>
                  <a:lnTo>
                    <a:pt x="1009" y="388"/>
                  </a:lnTo>
                  <a:lnTo>
                    <a:pt x="621" y="699"/>
                  </a:lnTo>
                  <a:lnTo>
                    <a:pt x="389" y="1009"/>
                  </a:lnTo>
                  <a:lnTo>
                    <a:pt x="156" y="1397"/>
                  </a:lnTo>
                  <a:lnTo>
                    <a:pt x="1" y="1862"/>
                  </a:lnTo>
                  <a:lnTo>
                    <a:pt x="1" y="2328"/>
                  </a:lnTo>
                  <a:lnTo>
                    <a:pt x="1" y="11250"/>
                  </a:lnTo>
                  <a:lnTo>
                    <a:pt x="1" y="11715"/>
                  </a:lnTo>
                  <a:lnTo>
                    <a:pt x="156" y="12103"/>
                  </a:lnTo>
                  <a:lnTo>
                    <a:pt x="389" y="12491"/>
                  </a:lnTo>
                  <a:lnTo>
                    <a:pt x="621" y="12879"/>
                  </a:lnTo>
                  <a:lnTo>
                    <a:pt x="1009" y="13112"/>
                  </a:lnTo>
                  <a:lnTo>
                    <a:pt x="1397" y="13345"/>
                  </a:lnTo>
                  <a:lnTo>
                    <a:pt x="1785" y="13500"/>
                  </a:lnTo>
                  <a:lnTo>
                    <a:pt x="2716" y="13500"/>
                  </a:lnTo>
                  <a:lnTo>
                    <a:pt x="3182" y="13345"/>
                  </a:lnTo>
                  <a:lnTo>
                    <a:pt x="3569" y="13112"/>
                  </a:lnTo>
                  <a:lnTo>
                    <a:pt x="3880" y="12879"/>
                  </a:lnTo>
                  <a:lnTo>
                    <a:pt x="4190" y="12491"/>
                  </a:lnTo>
                  <a:lnTo>
                    <a:pt x="4423" y="12103"/>
                  </a:lnTo>
                  <a:lnTo>
                    <a:pt x="4500" y="11715"/>
                  </a:lnTo>
                  <a:lnTo>
                    <a:pt x="4578" y="11250"/>
                  </a:lnTo>
                  <a:lnTo>
                    <a:pt x="4578" y="2328"/>
                  </a:lnTo>
                  <a:lnTo>
                    <a:pt x="4500" y="1862"/>
                  </a:lnTo>
                  <a:lnTo>
                    <a:pt x="4423" y="1397"/>
                  </a:lnTo>
                  <a:lnTo>
                    <a:pt x="4190" y="1009"/>
                  </a:lnTo>
                  <a:lnTo>
                    <a:pt x="3880" y="699"/>
                  </a:lnTo>
                  <a:lnTo>
                    <a:pt x="3569" y="388"/>
                  </a:lnTo>
                  <a:lnTo>
                    <a:pt x="3182" y="156"/>
                  </a:lnTo>
                  <a:lnTo>
                    <a:pt x="2716" y="78"/>
                  </a:lnTo>
                  <a:lnTo>
                    <a:pt x="2251"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4" name="Google Shape;5654;p48"/>
            <p:cNvSpPr/>
            <p:nvPr/>
          </p:nvSpPr>
          <p:spPr>
            <a:xfrm>
              <a:off x="3996200" y="2823088"/>
              <a:ext cx="13625" cy="11675"/>
            </a:xfrm>
            <a:custGeom>
              <a:avLst/>
              <a:gdLst/>
              <a:ahLst/>
              <a:cxnLst/>
              <a:rect l="l" t="t" r="r" b="b"/>
              <a:pathLst>
                <a:path w="545" h="467" extrusionOk="0">
                  <a:moveTo>
                    <a:pt x="1" y="1"/>
                  </a:moveTo>
                  <a:lnTo>
                    <a:pt x="1" y="466"/>
                  </a:lnTo>
                  <a:lnTo>
                    <a:pt x="544" y="466"/>
                  </a:lnTo>
                  <a:lnTo>
                    <a:pt x="54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5" name="Google Shape;5655;p48"/>
            <p:cNvSpPr/>
            <p:nvPr/>
          </p:nvSpPr>
          <p:spPr>
            <a:xfrm>
              <a:off x="4190175" y="2823088"/>
              <a:ext cx="11650" cy="11675"/>
            </a:xfrm>
            <a:custGeom>
              <a:avLst/>
              <a:gdLst/>
              <a:ahLst/>
              <a:cxnLst/>
              <a:rect l="l" t="t" r="r" b="b"/>
              <a:pathLst>
                <a:path w="466" h="467" extrusionOk="0">
                  <a:moveTo>
                    <a:pt x="0" y="1"/>
                  </a:moveTo>
                  <a:lnTo>
                    <a:pt x="0" y="466"/>
                  </a:lnTo>
                  <a:lnTo>
                    <a:pt x="466" y="466"/>
                  </a:lnTo>
                  <a:lnTo>
                    <a:pt x="46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6" name="Google Shape;5656;p48"/>
            <p:cNvSpPr/>
            <p:nvPr/>
          </p:nvSpPr>
          <p:spPr>
            <a:xfrm>
              <a:off x="4380250" y="2823088"/>
              <a:ext cx="11650" cy="11675"/>
            </a:xfrm>
            <a:custGeom>
              <a:avLst/>
              <a:gdLst/>
              <a:ahLst/>
              <a:cxnLst/>
              <a:rect l="l" t="t" r="r" b="b"/>
              <a:pathLst>
                <a:path w="466" h="467" extrusionOk="0">
                  <a:moveTo>
                    <a:pt x="0" y="1"/>
                  </a:moveTo>
                  <a:lnTo>
                    <a:pt x="0" y="466"/>
                  </a:lnTo>
                  <a:lnTo>
                    <a:pt x="466" y="466"/>
                  </a:lnTo>
                  <a:lnTo>
                    <a:pt x="466"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7" name="Google Shape;5657;p48"/>
            <p:cNvSpPr/>
            <p:nvPr/>
          </p:nvSpPr>
          <p:spPr>
            <a:xfrm>
              <a:off x="3885650" y="3020938"/>
              <a:ext cx="1010550" cy="269600"/>
            </a:xfrm>
            <a:custGeom>
              <a:avLst/>
              <a:gdLst/>
              <a:ahLst/>
              <a:cxnLst/>
              <a:rect l="l" t="t" r="r" b="b"/>
              <a:pathLst>
                <a:path w="40422" h="10784" extrusionOk="0">
                  <a:moveTo>
                    <a:pt x="1" y="0"/>
                  </a:moveTo>
                  <a:lnTo>
                    <a:pt x="1" y="10784"/>
                  </a:lnTo>
                  <a:lnTo>
                    <a:pt x="40421" y="10784"/>
                  </a:lnTo>
                  <a:lnTo>
                    <a:pt x="40421" y="0"/>
                  </a:lnTo>
                  <a:close/>
                </a:path>
              </a:pathLst>
            </a:custGeom>
            <a:solidFill>
              <a:srgbClr val="F298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8" name="Google Shape;5658;p48"/>
            <p:cNvSpPr/>
            <p:nvPr/>
          </p:nvSpPr>
          <p:spPr>
            <a:xfrm>
              <a:off x="3959350" y="3061663"/>
              <a:ext cx="859250" cy="19425"/>
            </a:xfrm>
            <a:custGeom>
              <a:avLst/>
              <a:gdLst/>
              <a:ahLst/>
              <a:cxnLst/>
              <a:rect l="l" t="t" r="r" b="b"/>
              <a:pathLst>
                <a:path w="34370" h="777" extrusionOk="0">
                  <a:moveTo>
                    <a:pt x="1" y="0"/>
                  </a:moveTo>
                  <a:lnTo>
                    <a:pt x="1" y="776"/>
                  </a:lnTo>
                  <a:lnTo>
                    <a:pt x="34370" y="776"/>
                  </a:lnTo>
                  <a:lnTo>
                    <a:pt x="34370" y="0"/>
                  </a:lnTo>
                  <a:close/>
                </a:path>
              </a:pathLst>
            </a:custGeom>
            <a:solidFill>
              <a:srgbClr val="F4BF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9" name="Google Shape;5659;p48"/>
            <p:cNvSpPr/>
            <p:nvPr/>
          </p:nvSpPr>
          <p:spPr>
            <a:xfrm>
              <a:off x="3959350" y="3115963"/>
              <a:ext cx="859250" cy="19425"/>
            </a:xfrm>
            <a:custGeom>
              <a:avLst/>
              <a:gdLst/>
              <a:ahLst/>
              <a:cxnLst/>
              <a:rect l="l" t="t" r="r" b="b"/>
              <a:pathLst>
                <a:path w="34370" h="777" extrusionOk="0">
                  <a:moveTo>
                    <a:pt x="1" y="1"/>
                  </a:moveTo>
                  <a:lnTo>
                    <a:pt x="1" y="776"/>
                  </a:lnTo>
                  <a:lnTo>
                    <a:pt x="34370" y="776"/>
                  </a:lnTo>
                  <a:lnTo>
                    <a:pt x="3437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0" name="Google Shape;5660;p48"/>
            <p:cNvSpPr/>
            <p:nvPr/>
          </p:nvSpPr>
          <p:spPr>
            <a:xfrm>
              <a:off x="3959350" y="3170263"/>
              <a:ext cx="859250" cy="21375"/>
            </a:xfrm>
            <a:custGeom>
              <a:avLst/>
              <a:gdLst/>
              <a:ahLst/>
              <a:cxnLst/>
              <a:rect l="l" t="t" r="r" b="b"/>
              <a:pathLst>
                <a:path w="34370" h="855" extrusionOk="0">
                  <a:moveTo>
                    <a:pt x="1" y="1"/>
                  </a:moveTo>
                  <a:lnTo>
                    <a:pt x="1" y="854"/>
                  </a:lnTo>
                  <a:lnTo>
                    <a:pt x="34370" y="854"/>
                  </a:lnTo>
                  <a:lnTo>
                    <a:pt x="34370" y="1"/>
                  </a:lnTo>
                  <a:close/>
                </a:path>
              </a:pathLst>
            </a:custGeom>
            <a:solidFill>
              <a:srgbClr val="F4BF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1" name="Google Shape;5661;p48"/>
            <p:cNvSpPr/>
            <p:nvPr/>
          </p:nvSpPr>
          <p:spPr>
            <a:xfrm>
              <a:off x="3959350" y="3226513"/>
              <a:ext cx="859250" cy="19425"/>
            </a:xfrm>
            <a:custGeom>
              <a:avLst/>
              <a:gdLst/>
              <a:ahLst/>
              <a:cxnLst/>
              <a:rect l="l" t="t" r="r" b="b"/>
              <a:pathLst>
                <a:path w="34370" h="777" extrusionOk="0">
                  <a:moveTo>
                    <a:pt x="1" y="1"/>
                  </a:moveTo>
                  <a:lnTo>
                    <a:pt x="1" y="777"/>
                  </a:lnTo>
                  <a:lnTo>
                    <a:pt x="34370" y="777"/>
                  </a:lnTo>
                  <a:lnTo>
                    <a:pt x="34370" y="1"/>
                  </a:lnTo>
                  <a:close/>
                </a:path>
              </a:pathLst>
            </a:custGeom>
            <a:solidFill>
              <a:srgbClr val="F4BF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2" name="Google Shape;5662;p48"/>
            <p:cNvSpPr/>
            <p:nvPr/>
          </p:nvSpPr>
          <p:spPr>
            <a:xfrm>
              <a:off x="4878750" y="2673713"/>
              <a:ext cx="331700" cy="219200"/>
            </a:xfrm>
            <a:custGeom>
              <a:avLst/>
              <a:gdLst/>
              <a:ahLst/>
              <a:cxnLst/>
              <a:rect l="l" t="t" r="r" b="b"/>
              <a:pathLst>
                <a:path w="13268" h="8768" extrusionOk="0">
                  <a:moveTo>
                    <a:pt x="6595" y="1"/>
                  </a:moveTo>
                  <a:lnTo>
                    <a:pt x="5276" y="79"/>
                  </a:lnTo>
                  <a:lnTo>
                    <a:pt x="4035" y="389"/>
                  </a:lnTo>
                  <a:lnTo>
                    <a:pt x="2949" y="777"/>
                  </a:lnTo>
                  <a:lnTo>
                    <a:pt x="1940" y="1320"/>
                  </a:lnTo>
                  <a:lnTo>
                    <a:pt x="1552" y="1630"/>
                  </a:lnTo>
                  <a:lnTo>
                    <a:pt x="1164" y="1941"/>
                  </a:lnTo>
                  <a:lnTo>
                    <a:pt x="776" y="2328"/>
                  </a:lnTo>
                  <a:lnTo>
                    <a:pt x="544" y="2716"/>
                  </a:lnTo>
                  <a:lnTo>
                    <a:pt x="311" y="3104"/>
                  </a:lnTo>
                  <a:lnTo>
                    <a:pt x="156" y="3492"/>
                  </a:lnTo>
                  <a:lnTo>
                    <a:pt x="78" y="3958"/>
                  </a:lnTo>
                  <a:lnTo>
                    <a:pt x="0" y="4346"/>
                  </a:lnTo>
                  <a:lnTo>
                    <a:pt x="78" y="4811"/>
                  </a:lnTo>
                  <a:lnTo>
                    <a:pt x="156" y="5277"/>
                  </a:lnTo>
                  <a:lnTo>
                    <a:pt x="311" y="5664"/>
                  </a:lnTo>
                  <a:lnTo>
                    <a:pt x="544" y="6052"/>
                  </a:lnTo>
                  <a:lnTo>
                    <a:pt x="776" y="6440"/>
                  </a:lnTo>
                  <a:lnTo>
                    <a:pt x="1164" y="6828"/>
                  </a:lnTo>
                  <a:lnTo>
                    <a:pt x="1552" y="7139"/>
                  </a:lnTo>
                  <a:lnTo>
                    <a:pt x="1940" y="7449"/>
                  </a:lnTo>
                  <a:lnTo>
                    <a:pt x="2949" y="7992"/>
                  </a:lnTo>
                  <a:lnTo>
                    <a:pt x="4035" y="8380"/>
                  </a:lnTo>
                  <a:lnTo>
                    <a:pt x="5276" y="8690"/>
                  </a:lnTo>
                  <a:lnTo>
                    <a:pt x="6595" y="8768"/>
                  </a:lnTo>
                  <a:lnTo>
                    <a:pt x="7991" y="8690"/>
                  </a:lnTo>
                  <a:lnTo>
                    <a:pt x="9233" y="8380"/>
                  </a:lnTo>
                  <a:lnTo>
                    <a:pt x="10319" y="7992"/>
                  </a:lnTo>
                  <a:lnTo>
                    <a:pt x="11327" y="7449"/>
                  </a:lnTo>
                  <a:lnTo>
                    <a:pt x="11715" y="7139"/>
                  </a:lnTo>
                  <a:lnTo>
                    <a:pt x="12103" y="6828"/>
                  </a:lnTo>
                  <a:lnTo>
                    <a:pt x="12414" y="6440"/>
                  </a:lnTo>
                  <a:lnTo>
                    <a:pt x="12724" y="6052"/>
                  </a:lnTo>
                  <a:lnTo>
                    <a:pt x="12957" y="5664"/>
                  </a:lnTo>
                  <a:lnTo>
                    <a:pt x="13112" y="5277"/>
                  </a:lnTo>
                  <a:lnTo>
                    <a:pt x="13189" y="4811"/>
                  </a:lnTo>
                  <a:lnTo>
                    <a:pt x="13267" y="4346"/>
                  </a:lnTo>
                  <a:lnTo>
                    <a:pt x="13189" y="3958"/>
                  </a:lnTo>
                  <a:lnTo>
                    <a:pt x="13112" y="3492"/>
                  </a:lnTo>
                  <a:lnTo>
                    <a:pt x="12957" y="3104"/>
                  </a:lnTo>
                  <a:lnTo>
                    <a:pt x="12724" y="2716"/>
                  </a:lnTo>
                  <a:lnTo>
                    <a:pt x="12414" y="2328"/>
                  </a:lnTo>
                  <a:lnTo>
                    <a:pt x="12103" y="1941"/>
                  </a:lnTo>
                  <a:lnTo>
                    <a:pt x="11715" y="1630"/>
                  </a:lnTo>
                  <a:lnTo>
                    <a:pt x="11327" y="1320"/>
                  </a:lnTo>
                  <a:lnTo>
                    <a:pt x="10319" y="777"/>
                  </a:lnTo>
                  <a:lnTo>
                    <a:pt x="9233" y="389"/>
                  </a:lnTo>
                  <a:lnTo>
                    <a:pt x="7991" y="79"/>
                  </a:lnTo>
                  <a:lnTo>
                    <a:pt x="659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3" name="Google Shape;5663;p48"/>
            <p:cNvSpPr/>
            <p:nvPr/>
          </p:nvSpPr>
          <p:spPr>
            <a:xfrm>
              <a:off x="4473375" y="2493338"/>
              <a:ext cx="54350" cy="124175"/>
            </a:xfrm>
            <a:custGeom>
              <a:avLst/>
              <a:gdLst/>
              <a:ahLst/>
              <a:cxnLst/>
              <a:rect l="l" t="t" r="r" b="b"/>
              <a:pathLst>
                <a:path w="2174" h="4967" extrusionOk="0">
                  <a:moveTo>
                    <a:pt x="1" y="1"/>
                  </a:moveTo>
                  <a:lnTo>
                    <a:pt x="1" y="4966"/>
                  </a:lnTo>
                  <a:lnTo>
                    <a:pt x="2173" y="4966"/>
                  </a:lnTo>
                  <a:lnTo>
                    <a:pt x="217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4" name="Google Shape;5664;p48"/>
            <p:cNvSpPr/>
            <p:nvPr/>
          </p:nvSpPr>
          <p:spPr>
            <a:xfrm>
              <a:off x="4306575" y="2654338"/>
              <a:ext cx="504325" cy="636200"/>
            </a:xfrm>
            <a:custGeom>
              <a:avLst/>
              <a:gdLst/>
              <a:ahLst/>
              <a:cxnLst/>
              <a:rect l="l" t="t" r="r" b="b"/>
              <a:pathLst>
                <a:path w="20173" h="25448" extrusionOk="0">
                  <a:moveTo>
                    <a:pt x="1" y="0"/>
                  </a:moveTo>
                  <a:lnTo>
                    <a:pt x="1" y="25447"/>
                  </a:lnTo>
                  <a:lnTo>
                    <a:pt x="20172" y="25447"/>
                  </a:lnTo>
                  <a:lnTo>
                    <a:pt x="20172" y="0"/>
                  </a:lnTo>
                  <a:close/>
                </a:path>
              </a:pathLst>
            </a:custGeom>
            <a:solidFill>
              <a:srgbClr val="F4BF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5" name="Google Shape;5665;p48"/>
            <p:cNvSpPr/>
            <p:nvPr/>
          </p:nvSpPr>
          <p:spPr>
            <a:xfrm>
              <a:off x="4756550" y="2780388"/>
              <a:ext cx="504325" cy="510150"/>
            </a:xfrm>
            <a:custGeom>
              <a:avLst/>
              <a:gdLst/>
              <a:ahLst/>
              <a:cxnLst/>
              <a:rect l="l" t="t" r="r" b="b"/>
              <a:pathLst>
                <a:path w="20173" h="20406" extrusionOk="0">
                  <a:moveTo>
                    <a:pt x="1" y="1"/>
                  </a:moveTo>
                  <a:lnTo>
                    <a:pt x="1" y="20405"/>
                  </a:lnTo>
                  <a:lnTo>
                    <a:pt x="20172" y="20405"/>
                  </a:lnTo>
                  <a:lnTo>
                    <a:pt x="20172" y="1"/>
                  </a:lnTo>
                  <a:close/>
                </a:path>
              </a:pathLst>
            </a:custGeom>
            <a:solidFill>
              <a:srgbClr val="F4BF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6" name="Google Shape;5666;p48"/>
            <p:cNvSpPr/>
            <p:nvPr/>
          </p:nvSpPr>
          <p:spPr>
            <a:xfrm>
              <a:off x="4374475" y="2718338"/>
              <a:ext cx="161000" cy="48500"/>
            </a:xfrm>
            <a:custGeom>
              <a:avLst/>
              <a:gdLst/>
              <a:ahLst/>
              <a:cxnLst/>
              <a:rect l="l" t="t" r="r" b="b"/>
              <a:pathLst>
                <a:path w="6440" h="1940" extrusionOk="0">
                  <a:moveTo>
                    <a:pt x="0" y="0"/>
                  </a:moveTo>
                  <a:lnTo>
                    <a:pt x="0" y="1940"/>
                  </a:lnTo>
                  <a:lnTo>
                    <a:pt x="6439" y="1940"/>
                  </a:lnTo>
                  <a:lnTo>
                    <a:pt x="6439"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7" name="Google Shape;5667;p48"/>
            <p:cNvSpPr/>
            <p:nvPr/>
          </p:nvSpPr>
          <p:spPr>
            <a:xfrm>
              <a:off x="4374475" y="2784288"/>
              <a:ext cx="161000" cy="48500"/>
            </a:xfrm>
            <a:custGeom>
              <a:avLst/>
              <a:gdLst/>
              <a:ahLst/>
              <a:cxnLst/>
              <a:rect l="l" t="t" r="r" b="b"/>
              <a:pathLst>
                <a:path w="6440" h="1940" extrusionOk="0">
                  <a:moveTo>
                    <a:pt x="0" y="0"/>
                  </a:moveTo>
                  <a:lnTo>
                    <a:pt x="0" y="1940"/>
                  </a:lnTo>
                  <a:lnTo>
                    <a:pt x="6439" y="1940"/>
                  </a:lnTo>
                  <a:lnTo>
                    <a:pt x="6439"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8" name="Google Shape;5668;p48"/>
            <p:cNvSpPr/>
            <p:nvPr/>
          </p:nvSpPr>
          <p:spPr>
            <a:xfrm>
              <a:off x="4374475" y="2850213"/>
              <a:ext cx="161000" cy="46575"/>
            </a:xfrm>
            <a:custGeom>
              <a:avLst/>
              <a:gdLst/>
              <a:ahLst/>
              <a:cxnLst/>
              <a:rect l="l" t="t" r="r" b="b"/>
              <a:pathLst>
                <a:path w="6440" h="1863" extrusionOk="0">
                  <a:moveTo>
                    <a:pt x="0" y="1"/>
                  </a:moveTo>
                  <a:lnTo>
                    <a:pt x="0" y="1863"/>
                  </a:lnTo>
                  <a:lnTo>
                    <a:pt x="6439" y="1863"/>
                  </a:lnTo>
                  <a:lnTo>
                    <a:pt x="643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9" name="Google Shape;5669;p48"/>
            <p:cNvSpPr/>
            <p:nvPr/>
          </p:nvSpPr>
          <p:spPr>
            <a:xfrm>
              <a:off x="4374475" y="2916163"/>
              <a:ext cx="161000" cy="46575"/>
            </a:xfrm>
            <a:custGeom>
              <a:avLst/>
              <a:gdLst/>
              <a:ahLst/>
              <a:cxnLst/>
              <a:rect l="l" t="t" r="r" b="b"/>
              <a:pathLst>
                <a:path w="6440" h="1863" extrusionOk="0">
                  <a:moveTo>
                    <a:pt x="0" y="1"/>
                  </a:moveTo>
                  <a:lnTo>
                    <a:pt x="0" y="1863"/>
                  </a:lnTo>
                  <a:lnTo>
                    <a:pt x="6439" y="1863"/>
                  </a:lnTo>
                  <a:lnTo>
                    <a:pt x="6439"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0" name="Google Shape;5670;p48"/>
            <p:cNvSpPr/>
            <p:nvPr/>
          </p:nvSpPr>
          <p:spPr>
            <a:xfrm>
              <a:off x="4374475" y="2980163"/>
              <a:ext cx="161000" cy="48525"/>
            </a:xfrm>
            <a:custGeom>
              <a:avLst/>
              <a:gdLst/>
              <a:ahLst/>
              <a:cxnLst/>
              <a:rect l="l" t="t" r="r" b="b"/>
              <a:pathLst>
                <a:path w="6440" h="1941" extrusionOk="0">
                  <a:moveTo>
                    <a:pt x="0" y="1"/>
                  </a:moveTo>
                  <a:lnTo>
                    <a:pt x="0" y="1941"/>
                  </a:lnTo>
                  <a:lnTo>
                    <a:pt x="6439" y="1941"/>
                  </a:lnTo>
                  <a:lnTo>
                    <a:pt x="6439"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1" name="Google Shape;5671;p48"/>
            <p:cNvSpPr/>
            <p:nvPr/>
          </p:nvSpPr>
          <p:spPr>
            <a:xfrm>
              <a:off x="4374475" y="3046113"/>
              <a:ext cx="161000" cy="48525"/>
            </a:xfrm>
            <a:custGeom>
              <a:avLst/>
              <a:gdLst/>
              <a:ahLst/>
              <a:cxnLst/>
              <a:rect l="l" t="t" r="r" b="b"/>
              <a:pathLst>
                <a:path w="6440" h="1941" extrusionOk="0">
                  <a:moveTo>
                    <a:pt x="0" y="1"/>
                  </a:moveTo>
                  <a:lnTo>
                    <a:pt x="0" y="1940"/>
                  </a:lnTo>
                  <a:lnTo>
                    <a:pt x="6439" y="1940"/>
                  </a:lnTo>
                  <a:lnTo>
                    <a:pt x="6439"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2" name="Google Shape;5672;p48"/>
            <p:cNvSpPr/>
            <p:nvPr/>
          </p:nvSpPr>
          <p:spPr>
            <a:xfrm>
              <a:off x="4570350" y="2718338"/>
              <a:ext cx="161025" cy="48500"/>
            </a:xfrm>
            <a:custGeom>
              <a:avLst/>
              <a:gdLst/>
              <a:ahLst/>
              <a:cxnLst/>
              <a:rect l="l" t="t" r="r" b="b"/>
              <a:pathLst>
                <a:path w="6441" h="1940" extrusionOk="0">
                  <a:moveTo>
                    <a:pt x="1" y="0"/>
                  </a:moveTo>
                  <a:lnTo>
                    <a:pt x="1" y="1940"/>
                  </a:lnTo>
                  <a:lnTo>
                    <a:pt x="6440" y="1940"/>
                  </a:lnTo>
                  <a:lnTo>
                    <a:pt x="6440"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3" name="Google Shape;5673;p48"/>
            <p:cNvSpPr/>
            <p:nvPr/>
          </p:nvSpPr>
          <p:spPr>
            <a:xfrm>
              <a:off x="4570350" y="2784288"/>
              <a:ext cx="161025" cy="48500"/>
            </a:xfrm>
            <a:custGeom>
              <a:avLst/>
              <a:gdLst/>
              <a:ahLst/>
              <a:cxnLst/>
              <a:rect l="l" t="t" r="r" b="b"/>
              <a:pathLst>
                <a:path w="6441" h="1940" extrusionOk="0">
                  <a:moveTo>
                    <a:pt x="1" y="0"/>
                  </a:moveTo>
                  <a:lnTo>
                    <a:pt x="1" y="1940"/>
                  </a:lnTo>
                  <a:lnTo>
                    <a:pt x="6440" y="1940"/>
                  </a:lnTo>
                  <a:lnTo>
                    <a:pt x="6440"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4" name="Google Shape;5674;p48"/>
            <p:cNvSpPr/>
            <p:nvPr/>
          </p:nvSpPr>
          <p:spPr>
            <a:xfrm>
              <a:off x="4570350" y="2850213"/>
              <a:ext cx="161025" cy="46575"/>
            </a:xfrm>
            <a:custGeom>
              <a:avLst/>
              <a:gdLst/>
              <a:ahLst/>
              <a:cxnLst/>
              <a:rect l="l" t="t" r="r" b="b"/>
              <a:pathLst>
                <a:path w="6441" h="1863" extrusionOk="0">
                  <a:moveTo>
                    <a:pt x="1" y="1"/>
                  </a:moveTo>
                  <a:lnTo>
                    <a:pt x="1" y="1863"/>
                  </a:lnTo>
                  <a:lnTo>
                    <a:pt x="6440" y="1863"/>
                  </a:lnTo>
                  <a:lnTo>
                    <a:pt x="6440"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5" name="Google Shape;5675;p48"/>
            <p:cNvSpPr/>
            <p:nvPr/>
          </p:nvSpPr>
          <p:spPr>
            <a:xfrm>
              <a:off x="4570350" y="2916163"/>
              <a:ext cx="161025" cy="46575"/>
            </a:xfrm>
            <a:custGeom>
              <a:avLst/>
              <a:gdLst/>
              <a:ahLst/>
              <a:cxnLst/>
              <a:rect l="l" t="t" r="r" b="b"/>
              <a:pathLst>
                <a:path w="6441" h="1863" extrusionOk="0">
                  <a:moveTo>
                    <a:pt x="1" y="1"/>
                  </a:moveTo>
                  <a:lnTo>
                    <a:pt x="1" y="1863"/>
                  </a:lnTo>
                  <a:lnTo>
                    <a:pt x="6440" y="1863"/>
                  </a:lnTo>
                  <a:lnTo>
                    <a:pt x="6440"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6" name="Google Shape;5676;p48"/>
            <p:cNvSpPr/>
            <p:nvPr/>
          </p:nvSpPr>
          <p:spPr>
            <a:xfrm>
              <a:off x="4570350" y="2980163"/>
              <a:ext cx="161025" cy="48525"/>
            </a:xfrm>
            <a:custGeom>
              <a:avLst/>
              <a:gdLst/>
              <a:ahLst/>
              <a:cxnLst/>
              <a:rect l="l" t="t" r="r" b="b"/>
              <a:pathLst>
                <a:path w="6441" h="1941" extrusionOk="0">
                  <a:moveTo>
                    <a:pt x="1" y="1"/>
                  </a:moveTo>
                  <a:lnTo>
                    <a:pt x="1" y="1941"/>
                  </a:lnTo>
                  <a:lnTo>
                    <a:pt x="6440" y="1941"/>
                  </a:lnTo>
                  <a:lnTo>
                    <a:pt x="644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7" name="Google Shape;5677;p48"/>
            <p:cNvSpPr/>
            <p:nvPr/>
          </p:nvSpPr>
          <p:spPr>
            <a:xfrm>
              <a:off x="4570350" y="3046113"/>
              <a:ext cx="161025" cy="48525"/>
            </a:xfrm>
            <a:custGeom>
              <a:avLst/>
              <a:gdLst/>
              <a:ahLst/>
              <a:cxnLst/>
              <a:rect l="l" t="t" r="r" b="b"/>
              <a:pathLst>
                <a:path w="6441" h="1941" extrusionOk="0">
                  <a:moveTo>
                    <a:pt x="1" y="1"/>
                  </a:moveTo>
                  <a:lnTo>
                    <a:pt x="1" y="1940"/>
                  </a:lnTo>
                  <a:lnTo>
                    <a:pt x="6440" y="1940"/>
                  </a:lnTo>
                  <a:lnTo>
                    <a:pt x="6440"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8" name="Google Shape;5678;p48"/>
            <p:cNvSpPr/>
            <p:nvPr/>
          </p:nvSpPr>
          <p:spPr>
            <a:xfrm>
              <a:off x="4896200" y="2881263"/>
              <a:ext cx="69850" cy="195925"/>
            </a:xfrm>
            <a:custGeom>
              <a:avLst/>
              <a:gdLst/>
              <a:ahLst/>
              <a:cxnLst/>
              <a:rect l="l" t="t" r="r" b="b"/>
              <a:pathLst>
                <a:path w="2794" h="7837" extrusionOk="0">
                  <a:moveTo>
                    <a:pt x="1" y="0"/>
                  </a:moveTo>
                  <a:lnTo>
                    <a:pt x="1" y="7836"/>
                  </a:lnTo>
                  <a:lnTo>
                    <a:pt x="2794" y="7836"/>
                  </a:lnTo>
                  <a:lnTo>
                    <a:pt x="279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9" name="Google Shape;5679;p48"/>
            <p:cNvSpPr/>
            <p:nvPr/>
          </p:nvSpPr>
          <p:spPr>
            <a:xfrm>
              <a:off x="5000950" y="2881263"/>
              <a:ext cx="69850" cy="195925"/>
            </a:xfrm>
            <a:custGeom>
              <a:avLst/>
              <a:gdLst/>
              <a:ahLst/>
              <a:cxnLst/>
              <a:rect l="l" t="t" r="r" b="b"/>
              <a:pathLst>
                <a:path w="2794" h="7837" extrusionOk="0">
                  <a:moveTo>
                    <a:pt x="0" y="0"/>
                  </a:moveTo>
                  <a:lnTo>
                    <a:pt x="0" y="7836"/>
                  </a:lnTo>
                  <a:lnTo>
                    <a:pt x="2793" y="7836"/>
                  </a:lnTo>
                  <a:lnTo>
                    <a:pt x="279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0" name="Google Shape;5680;p48"/>
            <p:cNvSpPr/>
            <p:nvPr/>
          </p:nvSpPr>
          <p:spPr>
            <a:xfrm>
              <a:off x="5103750" y="2881263"/>
              <a:ext cx="67900" cy="195925"/>
            </a:xfrm>
            <a:custGeom>
              <a:avLst/>
              <a:gdLst/>
              <a:ahLst/>
              <a:cxnLst/>
              <a:rect l="l" t="t" r="r" b="b"/>
              <a:pathLst>
                <a:path w="2716" h="7837" extrusionOk="0">
                  <a:moveTo>
                    <a:pt x="0" y="0"/>
                  </a:moveTo>
                  <a:lnTo>
                    <a:pt x="0" y="7836"/>
                  </a:lnTo>
                  <a:lnTo>
                    <a:pt x="2715" y="7836"/>
                  </a:lnTo>
                  <a:lnTo>
                    <a:pt x="271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1" name="Google Shape;5681;p48"/>
            <p:cNvSpPr/>
            <p:nvPr/>
          </p:nvSpPr>
          <p:spPr>
            <a:xfrm>
              <a:off x="4351200" y="2580613"/>
              <a:ext cx="242450" cy="116400"/>
            </a:xfrm>
            <a:custGeom>
              <a:avLst/>
              <a:gdLst/>
              <a:ahLst/>
              <a:cxnLst/>
              <a:rect l="l" t="t" r="r" b="b"/>
              <a:pathLst>
                <a:path w="9698" h="4656" extrusionOk="0">
                  <a:moveTo>
                    <a:pt x="0" y="1"/>
                  </a:moveTo>
                  <a:lnTo>
                    <a:pt x="0" y="4656"/>
                  </a:lnTo>
                  <a:lnTo>
                    <a:pt x="9698" y="4656"/>
                  </a:lnTo>
                  <a:lnTo>
                    <a:pt x="9698" y="1"/>
                  </a:lnTo>
                  <a:close/>
                </a:path>
              </a:pathLst>
            </a:custGeom>
            <a:solidFill>
              <a:srgbClr val="F4BF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762"/>
        <p:cNvGrpSpPr/>
        <p:nvPr/>
      </p:nvGrpSpPr>
      <p:grpSpPr>
        <a:xfrm>
          <a:off x="0" y="0"/>
          <a:ext cx="0" cy="0"/>
          <a:chOff x="0" y="0"/>
          <a:chExt cx="0" cy="0"/>
        </a:xfrm>
      </p:grpSpPr>
      <p:sp>
        <p:nvSpPr>
          <p:cNvPr id="3763" name="Google Shape;3763;p41"/>
          <p:cNvSpPr txBox="1">
            <a:spLocks noGrp="1"/>
          </p:cNvSpPr>
          <p:nvPr>
            <p:ph type="title"/>
          </p:nvPr>
        </p:nvSpPr>
        <p:spPr>
          <a:xfrm>
            <a:off x="167268" y="411163"/>
            <a:ext cx="8519532" cy="482600"/>
          </a:xfrm>
        </p:spPr>
        <p:txBody>
          <a:bodyPr spcFirstLastPara="1" wrap="square" lIns="91425" tIns="91425" rIns="91425" bIns="91425" anchor="t" anchorCtr="0">
            <a:noAutofit/>
          </a:bodyPr>
          <a:lstStyle/>
          <a:p>
            <a:r>
              <a:rPr lang="en-US" sz="18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Main Recommendations </a:t>
            </a:r>
            <a:br>
              <a:rPr lang="en-US" sz="1800" dirty="0">
                <a:effectLst/>
                <a:latin typeface="Calibri" panose="020F0502020204030204" pitchFamily="34" charset="0"/>
                <a:ea typeface="Calibri" panose="020F0502020204030204" pitchFamily="34" charset="0"/>
                <a:cs typeface="Arial" panose="020B0604020202020204" pitchFamily="34" charset="0"/>
              </a:rPr>
            </a:br>
            <a:r>
              <a:rPr lang="en-US" sz="1800" dirty="0">
                <a:effectLst/>
                <a:latin typeface="Calibri" panose="020F0502020204030204" pitchFamily="34" charset="0"/>
                <a:ea typeface="Calibri" panose="020F0502020204030204" pitchFamily="34" charset="0"/>
                <a:cs typeface="Arial" panose="020B0604020202020204" pitchFamily="34" charset="0"/>
              </a:rPr>
              <a:t> </a:t>
            </a:r>
            <a:br>
              <a:rPr lang="en-US" sz="1800" dirty="0">
                <a:effectLst/>
                <a:latin typeface="Calibri" panose="020F0502020204030204" pitchFamily="34" charset="0"/>
                <a:ea typeface="Calibri" panose="020F0502020204030204" pitchFamily="34" charset="0"/>
                <a:cs typeface="Arial" panose="020B0604020202020204" pitchFamily="34" charset="0"/>
              </a:rPr>
            </a:br>
            <a:endParaRPr lang="en-US" dirty="0"/>
          </a:p>
        </p:txBody>
      </p:sp>
      <p:sp>
        <p:nvSpPr>
          <p:cNvPr id="3764" name="Google Shape;3764;p41"/>
          <p:cNvSpPr txBox="1"/>
          <p:nvPr/>
        </p:nvSpPr>
        <p:spPr>
          <a:xfrm>
            <a:off x="1373124" y="1418549"/>
            <a:ext cx="3343842" cy="353569"/>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US" b="1" dirty="0">
                <a:solidFill>
                  <a:schemeClr val="accent5"/>
                </a:solidFill>
                <a:latin typeface="Fira Sans"/>
                <a:ea typeface="Fira Sans"/>
                <a:cs typeface="Fira Sans"/>
                <a:sym typeface="Fira Sans"/>
              </a:rPr>
              <a:t>Applying the proposed layout in this project which will increase the efficiency of the factory.</a:t>
            </a:r>
          </a:p>
        </p:txBody>
      </p:sp>
      <p:sp>
        <p:nvSpPr>
          <p:cNvPr id="3766" name="Google Shape;3766;p41"/>
          <p:cNvSpPr txBox="1"/>
          <p:nvPr/>
        </p:nvSpPr>
        <p:spPr>
          <a:xfrm>
            <a:off x="1373123" y="2460666"/>
            <a:ext cx="3343842" cy="251293"/>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US" b="1" dirty="0">
                <a:solidFill>
                  <a:schemeClr val="accent2"/>
                </a:solidFill>
                <a:latin typeface="Fira Sans"/>
                <a:ea typeface="Fira Sans"/>
                <a:cs typeface="Fira Sans"/>
                <a:sym typeface="Fira Sans"/>
              </a:rPr>
              <a:t>Implementing the inventory management system discuss previously in this project.</a:t>
            </a:r>
          </a:p>
        </p:txBody>
      </p:sp>
      <p:sp>
        <p:nvSpPr>
          <p:cNvPr id="3772" name="Google Shape;3772;p41"/>
          <p:cNvSpPr/>
          <p:nvPr/>
        </p:nvSpPr>
        <p:spPr>
          <a:xfrm>
            <a:off x="399598" y="1405570"/>
            <a:ext cx="594300" cy="5943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3" name="Google Shape;3773;p41"/>
          <p:cNvSpPr/>
          <p:nvPr/>
        </p:nvSpPr>
        <p:spPr>
          <a:xfrm>
            <a:off x="608825" y="2285875"/>
            <a:ext cx="594300" cy="5943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4" name="Google Shape;3774;p41"/>
          <p:cNvSpPr/>
          <p:nvPr/>
        </p:nvSpPr>
        <p:spPr>
          <a:xfrm>
            <a:off x="608813" y="3135250"/>
            <a:ext cx="594300" cy="5943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5" name="Google Shape;3775;p41"/>
          <p:cNvSpPr/>
          <p:nvPr/>
        </p:nvSpPr>
        <p:spPr>
          <a:xfrm>
            <a:off x="608825" y="4108013"/>
            <a:ext cx="594300" cy="594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76" name="Google Shape;3776;p41"/>
          <p:cNvGrpSpPr/>
          <p:nvPr/>
        </p:nvGrpSpPr>
        <p:grpSpPr>
          <a:xfrm>
            <a:off x="732250" y="1559891"/>
            <a:ext cx="347450" cy="347492"/>
            <a:chOff x="2685825" y="840375"/>
            <a:chExt cx="481900" cy="481825"/>
          </a:xfrm>
        </p:grpSpPr>
        <p:sp>
          <p:nvSpPr>
            <p:cNvPr id="3777" name="Google Shape;3777;p41"/>
            <p:cNvSpPr/>
            <p:nvPr/>
          </p:nvSpPr>
          <p:spPr>
            <a:xfrm>
              <a:off x="2685825" y="840375"/>
              <a:ext cx="481900" cy="481825"/>
            </a:xfrm>
            <a:custGeom>
              <a:avLst/>
              <a:gdLst/>
              <a:ahLst/>
              <a:cxnLst/>
              <a:rect l="l" t="t" r="r" b="b"/>
              <a:pathLst>
                <a:path w="19276" h="19273" extrusionOk="0">
                  <a:moveTo>
                    <a:pt x="9600" y="4592"/>
                  </a:moveTo>
                  <a:cubicBezTo>
                    <a:pt x="12403" y="4592"/>
                    <a:pt x="14683" y="6872"/>
                    <a:pt x="14683" y="9675"/>
                  </a:cubicBezTo>
                  <a:cubicBezTo>
                    <a:pt x="14683" y="12476"/>
                    <a:pt x="12403" y="14755"/>
                    <a:pt x="9600" y="14755"/>
                  </a:cubicBezTo>
                  <a:cubicBezTo>
                    <a:pt x="6799" y="14755"/>
                    <a:pt x="4520" y="12476"/>
                    <a:pt x="4520" y="9675"/>
                  </a:cubicBezTo>
                  <a:cubicBezTo>
                    <a:pt x="4520" y="6872"/>
                    <a:pt x="6799" y="4592"/>
                    <a:pt x="9600" y="4592"/>
                  </a:cubicBezTo>
                  <a:close/>
                  <a:moveTo>
                    <a:pt x="8471" y="0"/>
                  </a:moveTo>
                  <a:cubicBezTo>
                    <a:pt x="8212" y="0"/>
                    <a:pt x="7986" y="175"/>
                    <a:pt x="7923" y="428"/>
                  </a:cubicBezTo>
                  <a:lnTo>
                    <a:pt x="7691" y="1427"/>
                  </a:lnTo>
                  <a:cubicBezTo>
                    <a:pt x="6778" y="1635"/>
                    <a:pt x="5908" y="1993"/>
                    <a:pt x="5116" y="2490"/>
                  </a:cubicBezTo>
                  <a:lnTo>
                    <a:pt x="4300" y="2002"/>
                  </a:lnTo>
                  <a:cubicBezTo>
                    <a:pt x="4210" y="1949"/>
                    <a:pt x="4110" y="1922"/>
                    <a:pt x="4010" y="1922"/>
                  </a:cubicBezTo>
                  <a:cubicBezTo>
                    <a:pt x="3864" y="1922"/>
                    <a:pt x="3719" y="1978"/>
                    <a:pt x="3611" y="2087"/>
                  </a:cubicBezTo>
                  <a:lnTo>
                    <a:pt x="2015" y="3683"/>
                  </a:lnTo>
                  <a:cubicBezTo>
                    <a:pt x="1831" y="3866"/>
                    <a:pt x="1798" y="4153"/>
                    <a:pt x="1930" y="4372"/>
                  </a:cubicBezTo>
                  <a:lnTo>
                    <a:pt x="2418" y="5188"/>
                  </a:lnTo>
                  <a:cubicBezTo>
                    <a:pt x="1921" y="5980"/>
                    <a:pt x="1563" y="6851"/>
                    <a:pt x="1355" y="7766"/>
                  </a:cubicBezTo>
                  <a:lnTo>
                    <a:pt x="431" y="7995"/>
                  </a:lnTo>
                  <a:cubicBezTo>
                    <a:pt x="178" y="8058"/>
                    <a:pt x="0" y="8284"/>
                    <a:pt x="3" y="8546"/>
                  </a:cubicBezTo>
                  <a:lnTo>
                    <a:pt x="3" y="10804"/>
                  </a:lnTo>
                  <a:cubicBezTo>
                    <a:pt x="0" y="11060"/>
                    <a:pt x="178" y="11286"/>
                    <a:pt x="428" y="11349"/>
                  </a:cubicBezTo>
                  <a:lnTo>
                    <a:pt x="1352" y="11581"/>
                  </a:lnTo>
                  <a:cubicBezTo>
                    <a:pt x="1560" y="12494"/>
                    <a:pt x="1921" y="13364"/>
                    <a:pt x="2418" y="14159"/>
                  </a:cubicBezTo>
                  <a:lnTo>
                    <a:pt x="1927" y="14972"/>
                  </a:lnTo>
                  <a:cubicBezTo>
                    <a:pt x="1795" y="15195"/>
                    <a:pt x="1831" y="15478"/>
                    <a:pt x="2012" y="15662"/>
                  </a:cubicBezTo>
                  <a:lnTo>
                    <a:pt x="3611" y="17261"/>
                  </a:lnTo>
                  <a:cubicBezTo>
                    <a:pt x="3720" y="17368"/>
                    <a:pt x="3864" y="17424"/>
                    <a:pt x="4011" y="17424"/>
                  </a:cubicBezTo>
                  <a:cubicBezTo>
                    <a:pt x="4110" y="17424"/>
                    <a:pt x="4210" y="17398"/>
                    <a:pt x="4300" y="17345"/>
                  </a:cubicBezTo>
                  <a:lnTo>
                    <a:pt x="5113" y="16854"/>
                  </a:lnTo>
                  <a:cubicBezTo>
                    <a:pt x="5908" y="17351"/>
                    <a:pt x="6778" y="17712"/>
                    <a:pt x="7691" y="17920"/>
                  </a:cubicBezTo>
                  <a:lnTo>
                    <a:pt x="7923" y="18844"/>
                  </a:lnTo>
                  <a:cubicBezTo>
                    <a:pt x="7983" y="19094"/>
                    <a:pt x="8212" y="19272"/>
                    <a:pt x="8471" y="19272"/>
                  </a:cubicBezTo>
                  <a:lnTo>
                    <a:pt x="10729" y="19272"/>
                  </a:lnTo>
                  <a:cubicBezTo>
                    <a:pt x="10988" y="19272"/>
                    <a:pt x="11214" y="19097"/>
                    <a:pt x="11277" y="18844"/>
                  </a:cubicBezTo>
                  <a:lnTo>
                    <a:pt x="11509" y="17920"/>
                  </a:lnTo>
                  <a:cubicBezTo>
                    <a:pt x="12421" y="17712"/>
                    <a:pt x="13292" y="17354"/>
                    <a:pt x="14084" y="16857"/>
                  </a:cubicBezTo>
                  <a:lnTo>
                    <a:pt x="14900" y="17345"/>
                  </a:lnTo>
                  <a:cubicBezTo>
                    <a:pt x="14989" y="17399"/>
                    <a:pt x="15090" y="17425"/>
                    <a:pt x="15190" y="17425"/>
                  </a:cubicBezTo>
                  <a:cubicBezTo>
                    <a:pt x="15336" y="17425"/>
                    <a:pt x="15480" y="17369"/>
                    <a:pt x="15589" y="17261"/>
                  </a:cubicBezTo>
                  <a:lnTo>
                    <a:pt x="17185" y="15665"/>
                  </a:lnTo>
                  <a:cubicBezTo>
                    <a:pt x="17369" y="15481"/>
                    <a:pt x="17402" y="15195"/>
                    <a:pt x="17270" y="14975"/>
                  </a:cubicBezTo>
                  <a:lnTo>
                    <a:pt x="16782" y="14159"/>
                  </a:lnTo>
                  <a:cubicBezTo>
                    <a:pt x="17279" y="13367"/>
                    <a:pt x="17637" y="12497"/>
                    <a:pt x="17845" y="11584"/>
                  </a:cubicBezTo>
                  <a:lnTo>
                    <a:pt x="18844" y="11352"/>
                  </a:lnTo>
                  <a:cubicBezTo>
                    <a:pt x="19097" y="11289"/>
                    <a:pt x="19275" y="11063"/>
                    <a:pt x="19275" y="10804"/>
                  </a:cubicBezTo>
                  <a:lnTo>
                    <a:pt x="19275" y="8546"/>
                  </a:lnTo>
                  <a:cubicBezTo>
                    <a:pt x="19275" y="8287"/>
                    <a:pt x="19097" y="8061"/>
                    <a:pt x="18847" y="7998"/>
                  </a:cubicBezTo>
                  <a:lnTo>
                    <a:pt x="17848" y="7766"/>
                  </a:lnTo>
                  <a:cubicBezTo>
                    <a:pt x="17640" y="6854"/>
                    <a:pt x="17279" y="5983"/>
                    <a:pt x="16782" y="5188"/>
                  </a:cubicBezTo>
                  <a:lnTo>
                    <a:pt x="17273" y="4375"/>
                  </a:lnTo>
                  <a:cubicBezTo>
                    <a:pt x="17405" y="4153"/>
                    <a:pt x="17369" y="3869"/>
                    <a:pt x="17188" y="3686"/>
                  </a:cubicBezTo>
                  <a:lnTo>
                    <a:pt x="15589" y="2090"/>
                  </a:lnTo>
                  <a:cubicBezTo>
                    <a:pt x="15480" y="1980"/>
                    <a:pt x="15335" y="1923"/>
                    <a:pt x="15188" y="1923"/>
                  </a:cubicBezTo>
                  <a:cubicBezTo>
                    <a:pt x="15089" y="1923"/>
                    <a:pt x="14989" y="1949"/>
                    <a:pt x="14900" y="2002"/>
                  </a:cubicBezTo>
                  <a:lnTo>
                    <a:pt x="14087" y="2493"/>
                  </a:lnTo>
                  <a:cubicBezTo>
                    <a:pt x="13292" y="1996"/>
                    <a:pt x="12421" y="1635"/>
                    <a:pt x="11509" y="1427"/>
                  </a:cubicBezTo>
                  <a:lnTo>
                    <a:pt x="11277" y="428"/>
                  </a:lnTo>
                  <a:cubicBezTo>
                    <a:pt x="11217" y="178"/>
                    <a:pt x="10988" y="0"/>
                    <a:pt x="1072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778" name="Google Shape;3778;p41"/>
            <p:cNvSpPr/>
            <p:nvPr/>
          </p:nvSpPr>
          <p:spPr>
            <a:xfrm>
              <a:off x="2819200" y="983400"/>
              <a:ext cx="205475" cy="197625"/>
            </a:xfrm>
            <a:custGeom>
              <a:avLst/>
              <a:gdLst/>
              <a:ahLst/>
              <a:cxnLst/>
              <a:rect l="l" t="t" r="r" b="b"/>
              <a:pathLst>
                <a:path w="8219" h="7905" extrusionOk="0">
                  <a:moveTo>
                    <a:pt x="4265" y="1129"/>
                  </a:moveTo>
                  <a:cubicBezTo>
                    <a:pt x="4629" y="1129"/>
                    <a:pt x="4996" y="1199"/>
                    <a:pt x="5346" y="1343"/>
                  </a:cubicBezTo>
                  <a:cubicBezTo>
                    <a:pt x="6400" y="1780"/>
                    <a:pt x="7089" y="2810"/>
                    <a:pt x="7089" y="3954"/>
                  </a:cubicBezTo>
                  <a:cubicBezTo>
                    <a:pt x="7086" y="5511"/>
                    <a:pt x="5825" y="6773"/>
                    <a:pt x="4265" y="6776"/>
                  </a:cubicBezTo>
                  <a:cubicBezTo>
                    <a:pt x="3124" y="6776"/>
                    <a:pt x="2094" y="6089"/>
                    <a:pt x="1657" y="5032"/>
                  </a:cubicBezTo>
                  <a:cubicBezTo>
                    <a:pt x="1221" y="3978"/>
                    <a:pt x="1461" y="2765"/>
                    <a:pt x="2268" y="1958"/>
                  </a:cubicBezTo>
                  <a:cubicBezTo>
                    <a:pt x="2808" y="1416"/>
                    <a:pt x="3530" y="1129"/>
                    <a:pt x="4265" y="1129"/>
                  </a:cubicBezTo>
                  <a:close/>
                  <a:moveTo>
                    <a:pt x="4265" y="0"/>
                  </a:moveTo>
                  <a:cubicBezTo>
                    <a:pt x="2666" y="0"/>
                    <a:pt x="1227" y="964"/>
                    <a:pt x="612" y="2440"/>
                  </a:cubicBezTo>
                  <a:cubicBezTo>
                    <a:pt x="1" y="3918"/>
                    <a:pt x="341" y="5616"/>
                    <a:pt x="1470" y="6749"/>
                  </a:cubicBezTo>
                  <a:cubicBezTo>
                    <a:pt x="2226" y="7504"/>
                    <a:pt x="3237" y="7905"/>
                    <a:pt x="4265" y="7905"/>
                  </a:cubicBezTo>
                  <a:cubicBezTo>
                    <a:pt x="4774" y="7905"/>
                    <a:pt x="5288" y="7806"/>
                    <a:pt x="5777" y="7604"/>
                  </a:cubicBezTo>
                  <a:cubicBezTo>
                    <a:pt x="7255" y="6993"/>
                    <a:pt x="8219" y="5550"/>
                    <a:pt x="8219" y="3954"/>
                  </a:cubicBezTo>
                  <a:cubicBezTo>
                    <a:pt x="8216" y="1771"/>
                    <a:pt x="6448" y="3"/>
                    <a:pt x="42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3779" name="Google Shape;3779;p41"/>
          <p:cNvGrpSpPr/>
          <p:nvPr/>
        </p:nvGrpSpPr>
        <p:grpSpPr>
          <a:xfrm>
            <a:off x="732229" y="2409279"/>
            <a:ext cx="347492" cy="347492"/>
            <a:chOff x="3271200" y="1435075"/>
            <a:chExt cx="481825" cy="481825"/>
          </a:xfrm>
        </p:grpSpPr>
        <p:sp>
          <p:nvSpPr>
            <p:cNvPr id="3780" name="Google Shape;3780;p41"/>
            <p:cNvSpPr/>
            <p:nvPr/>
          </p:nvSpPr>
          <p:spPr>
            <a:xfrm>
              <a:off x="3271200" y="1435075"/>
              <a:ext cx="481825" cy="481825"/>
            </a:xfrm>
            <a:custGeom>
              <a:avLst/>
              <a:gdLst/>
              <a:ahLst/>
              <a:cxnLst/>
              <a:rect l="l" t="t" r="r" b="b"/>
              <a:pathLst>
                <a:path w="19273" h="19273" extrusionOk="0">
                  <a:moveTo>
                    <a:pt x="9597" y="2259"/>
                  </a:moveTo>
                  <a:cubicBezTo>
                    <a:pt x="13635" y="2259"/>
                    <a:pt x="17014" y="5545"/>
                    <a:pt x="17014" y="9601"/>
                  </a:cubicBezTo>
                  <a:cubicBezTo>
                    <a:pt x="17014" y="13636"/>
                    <a:pt x="13654" y="17014"/>
                    <a:pt x="9597" y="17014"/>
                  </a:cubicBezTo>
                  <a:cubicBezTo>
                    <a:pt x="5562" y="17014"/>
                    <a:pt x="2259" y="13654"/>
                    <a:pt x="2259" y="9601"/>
                  </a:cubicBezTo>
                  <a:cubicBezTo>
                    <a:pt x="2259" y="5563"/>
                    <a:pt x="5541" y="2259"/>
                    <a:pt x="9597" y="2259"/>
                  </a:cubicBezTo>
                  <a:close/>
                  <a:moveTo>
                    <a:pt x="9597" y="1"/>
                  </a:moveTo>
                  <a:cubicBezTo>
                    <a:pt x="4304" y="1"/>
                    <a:pt x="0" y="4307"/>
                    <a:pt x="0" y="9601"/>
                  </a:cubicBezTo>
                  <a:cubicBezTo>
                    <a:pt x="0" y="14892"/>
                    <a:pt x="4304" y="19273"/>
                    <a:pt x="9597" y="19273"/>
                  </a:cubicBezTo>
                  <a:cubicBezTo>
                    <a:pt x="14891" y="19273"/>
                    <a:pt x="19272" y="14892"/>
                    <a:pt x="19272" y="9601"/>
                  </a:cubicBezTo>
                  <a:cubicBezTo>
                    <a:pt x="19272" y="4307"/>
                    <a:pt x="14891" y="1"/>
                    <a:pt x="95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781" name="Google Shape;3781;p41"/>
            <p:cNvSpPr/>
            <p:nvPr/>
          </p:nvSpPr>
          <p:spPr>
            <a:xfrm>
              <a:off x="3356575" y="1520525"/>
              <a:ext cx="311000" cy="311025"/>
            </a:xfrm>
            <a:custGeom>
              <a:avLst/>
              <a:gdLst/>
              <a:ahLst/>
              <a:cxnLst/>
              <a:rect l="l" t="t" r="r" b="b"/>
              <a:pathLst>
                <a:path w="12440" h="12441" extrusionOk="0">
                  <a:moveTo>
                    <a:pt x="8516" y="3359"/>
                  </a:moveTo>
                  <a:cubicBezTo>
                    <a:pt x="8661" y="3359"/>
                    <a:pt x="8805" y="3414"/>
                    <a:pt x="8917" y="3524"/>
                  </a:cubicBezTo>
                  <a:cubicBezTo>
                    <a:pt x="9136" y="3744"/>
                    <a:pt x="9136" y="4102"/>
                    <a:pt x="8917" y="4322"/>
                  </a:cubicBezTo>
                  <a:lnTo>
                    <a:pt x="7056" y="6183"/>
                  </a:lnTo>
                  <a:lnTo>
                    <a:pt x="8917" y="8041"/>
                  </a:lnTo>
                  <a:cubicBezTo>
                    <a:pt x="9326" y="8453"/>
                    <a:pt x="8939" y="9009"/>
                    <a:pt x="8502" y="9009"/>
                  </a:cubicBezTo>
                  <a:cubicBezTo>
                    <a:pt x="8371" y="9009"/>
                    <a:pt x="8235" y="8959"/>
                    <a:pt x="8116" y="8839"/>
                  </a:cubicBezTo>
                  <a:lnTo>
                    <a:pt x="5857" y="6580"/>
                  </a:lnTo>
                  <a:cubicBezTo>
                    <a:pt x="5637" y="6360"/>
                    <a:pt x="5637" y="6002"/>
                    <a:pt x="5857" y="5782"/>
                  </a:cubicBezTo>
                  <a:lnTo>
                    <a:pt x="8116" y="3524"/>
                  </a:lnTo>
                  <a:cubicBezTo>
                    <a:pt x="8227" y="3414"/>
                    <a:pt x="8372" y="3359"/>
                    <a:pt x="8516" y="3359"/>
                  </a:cubicBezTo>
                  <a:close/>
                  <a:moveTo>
                    <a:pt x="5619" y="1"/>
                  </a:moveTo>
                  <a:cubicBezTo>
                    <a:pt x="4367" y="112"/>
                    <a:pt x="3177" y="606"/>
                    <a:pt x="2214" y="1413"/>
                  </a:cubicBezTo>
                  <a:lnTo>
                    <a:pt x="2590" y="1789"/>
                  </a:lnTo>
                  <a:cubicBezTo>
                    <a:pt x="3002" y="2199"/>
                    <a:pt x="2615" y="2757"/>
                    <a:pt x="2178" y="2757"/>
                  </a:cubicBezTo>
                  <a:cubicBezTo>
                    <a:pt x="2047" y="2757"/>
                    <a:pt x="1912" y="2707"/>
                    <a:pt x="1792" y="2587"/>
                  </a:cubicBezTo>
                  <a:lnTo>
                    <a:pt x="1416" y="2211"/>
                  </a:lnTo>
                  <a:cubicBezTo>
                    <a:pt x="609" y="3175"/>
                    <a:pt x="118" y="4364"/>
                    <a:pt x="3" y="5617"/>
                  </a:cubicBezTo>
                  <a:lnTo>
                    <a:pt x="536" y="5617"/>
                  </a:lnTo>
                  <a:cubicBezTo>
                    <a:pt x="1280" y="5617"/>
                    <a:pt x="1283" y="6746"/>
                    <a:pt x="536" y="6746"/>
                  </a:cubicBezTo>
                  <a:lnTo>
                    <a:pt x="0" y="6746"/>
                  </a:lnTo>
                  <a:cubicBezTo>
                    <a:pt x="118" y="8035"/>
                    <a:pt x="627" y="9287"/>
                    <a:pt x="1413" y="10227"/>
                  </a:cubicBezTo>
                  <a:lnTo>
                    <a:pt x="1789" y="9850"/>
                  </a:lnTo>
                  <a:cubicBezTo>
                    <a:pt x="1910" y="9730"/>
                    <a:pt x="2045" y="9679"/>
                    <a:pt x="2176" y="9679"/>
                  </a:cubicBezTo>
                  <a:cubicBezTo>
                    <a:pt x="2613" y="9679"/>
                    <a:pt x="2995" y="10244"/>
                    <a:pt x="2587" y="10651"/>
                  </a:cubicBezTo>
                  <a:lnTo>
                    <a:pt x="2211" y="11028"/>
                  </a:lnTo>
                  <a:cubicBezTo>
                    <a:pt x="3174" y="11832"/>
                    <a:pt x="4364" y="12326"/>
                    <a:pt x="5616" y="12440"/>
                  </a:cubicBezTo>
                  <a:lnTo>
                    <a:pt x="5616" y="11904"/>
                  </a:lnTo>
                  <a:cubicBezTo>
                    <a:pt x="5616" y="11530"/>
                    <a:pt x="5899" y="11343"/>
                    <a:pt x="6182" y="11343"/>
                  </a:cubicBezTo>
                  <a:cubicBezTo>
                    <a:pt x="6464" y="11343"/>
                    <a:pt x="6745" y="11530"/>
                    <a:pt x="6745" y="11904"/>
                  </a:cubicBezTo>
                  <a:lnTo>
                    <a:pt x="6745" y="12440"/>
                  </a:lnTo>
                  <a:cubicBezTo>
                    <a:pt x="8034" y="12323"/>
                    <a:pt x="9287" y="11811"/>
                    <a:pt x="10226" y="11028"/>
                  </a:cubicBezTo>
                  <a:lnTo>
                    <a:pt x="9850" y="10651"/>
                  </a:lnTo>
                  <a:cubicBezTo>
                    <a:pt x="9445" y="10246"/>
                    <a:pt x="9822" y="9678"/>
                    <a:pt x="10259" y="9678"/>
                  </a:cubicBezTo>
                  <a:cubicBezTo>
                    <a:pt x="10390" y="9678"/>
                    <a:pt x="10526" y="9729"/>
                    <a:pt x="10648" y="9850"/>
                  </a:cubicBezTo>
                  <a:lnTo>
                    <a:pt x="11024" y="10227"/>
                  </a:lnTo>
                  <a:cubicBezTo>
                    <a:pt x="11810" y="9287"/>
                    <a:pt x="12319" y="8035"/>
                    <a:pt x="12437" y="6746"/>
                  </a:cubicBezTo>
                  <a:lnTo>
                    <a:pt x="11904" y="6746"/>
                  </a:lnTo>
                  <a:cubicBezTo>
                    <a:pt x="11160" y="6746"/>
                    <a:pt x="11157" y="5617"/>
                    <a:pt x="11904" y="5617"/>
                  </a:cubicBezTo>
                  <a:lnTo>
                    <a:pt x="12440" y="5617"/>
                  </a:lnTo>
                  <a:cubicBezTo>
                    <a:pt x="12325" y="4364"/>
                    <a:pt x="11834" y="3175"/>
                    <a:pt x="11027" y="2211"/>
                  </a:cubicBezTo>
                  <a:lnTo>
                    <a:pt x="10651" y="2587"/>
                  </a:lnTo>
                  <a:cubicBezTo>
                    <a:pt x="10529" y="2709"/>
                    <a:pt x="10392" y="2760"/>
                    <a:pt x="10261" y="2760"/>
                  </a:cubicBezTo>
                  <a:cubicBezTo>
                    <a:pt x="9823" y="2760"/>
                    <a:pt x="9443" y="2197"/>
                    <a:pt x="9853" y="1789"/>
                  </a:cubicBezTo>
                  <a:lnTo>
                    <a:pt x="10232" y="1413"/>
                  </a:lnTo>
                  <a:cubicBezTo>
                    <a:pt x="9290" y="627"/>
                    <a:pt x="8037" y="115"/>
                    <a:pt x="6748" y="1"/>
                  </a:cubicBezTo>
                  <a:lnTo>
                    <a:pt x="6748" y="537"/>
                  </a:lnTo>
                  <a:cubicBezTo>
                    <a:pt x="6748" y="909"/>
                    <a:pt x="6466" y="1096"/>
                    <a:pt x="6183" y="1096"/>
                  </a:cubicBezTo>
                  <a:cubicBezTo>
                    <a:pt x="5901" y="1096"/>
                    <a:pt x="5619" y="910"/>
                    <a:pt x="5619" y="537"/>
                  </a:cubicBezTo>
                  <a:lnTo>
                    <a:pt x="561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3782" name="Google Shape;3782;p41"/>
          <p:cNvGrpSpPr/>
          <p:nvPr/>
        </p:nvGrpSpPr>
        <p:grpSpPr>
          <a:xfrm>
            <a:off x="730927" y="3257361"/>
            <a:ext cx="350079" cy="350079"/>
            <a:chOff x="3497300" y="3227275"/>
            <a:chExt cx="296175" cy="296175"/>
          </a:xfrm>
        </p:grpSpPr>
        <p:sp>
          <p:nvSpPr>
            <p:cNvPr id="3783" name="Google Shape;3783;p41"/>
            <p:cNvSpPr/>
            <p:nvPr/>
          </p:nvSpPr>
          <p:spPr>
            <a:xfrm>
              <a:off x="3609925" y="3339900"/>
              <a:ext cx="69350" cy="68550"/>
            </a:xfrm>
            <a:custGeom>
              <a:avLst/>
              <a:gdLst/>
              <a:ahLst/>
              <a:cxnLst/>
              <a:rect l="l" t="t" r="r" b="b"/>
              <a:pathLst>
                <a:path w="2774" h="2742" extrusionOk="0">
                  <a:moveTo>
                    <a:pt x="1387" y="1"/>
                  </a:moveTo>
                  <a:cubicBezTo>
                    <a:pt x="631" y="1"/>
                    <a:pt x="1" y="631"/>
                    <a:pt x="1" y="1355"/>
                  </a:cubicBezTo>
                  <a:cubicBezTo>
                    <a:pt x="1" y="2112"/>
                    <a:pt x="631" y="2742"/>
                    <a:pt x="1387" y="2742"/>
                  </a:cubicBezTo>
                  <a:cubicBezTo>
                    <a:pt x="2143" y="2742"/>
                    <a:pt x="2773" y="2112"/>
                    <a:pt x="2773" y="1355"/>
                  </a:cubicBezTo>
                  <a:cubicBezTo>
                    <a:pt x="2773" y="631"/>
                    <a:pt x="2143" y="1"/>
                    <a:pt x="138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4" name="Google Shape;3784;p41"/>
            <p:cNvSpPr/>
            <p:nvPr/>
          </p:nvSpPr>
          <p:spPr>
            <a:xfrm>
              <a:off x="3531175" y="3227275"/>
              <a:ext cx="86650" cy="86675"/>
            </a:xfrm>
            <a:custGeom>
              <a:avLst/>
              <a:gdLst/>
              <a:ahLst/>
              <a:cxnLst/>
              <a:rect l="l" t="t" r="r" b="b"/>
              <a:pathLst>
                <a:path w="3466" h="3467" extrusionOk="0">
                  <a:moveTo>
                    <a:pt x="1733" y="1"/>
                  </a:moveTo>
                  <a:cubicBezTo>
                    <a:pt x="788" y="1"/>
                    <a:pt x="0" y="788"/>
                    <a:pt x="0" y="1733"/>
                  </a:cubicBezTo>
                  <a:cubicBezTo>
                    <a:pt x="0" y="2678"/>
                    <a:pt x="788" y="3466"/>
                    <a:pt x="1733" y="3466"/>
                  </a:cubicBezTo>
                  <a:cubicBezTo>
                    <a:pt x="2741" y="3466"/>
                    <a:pt x="3466" y="2678"/>
                    <a:pt x="3466" y="1733"/>
                  </a:cubicBezTo>
                  <a:cubicBezTo>
                    <a:pt x="3466" y="788"/>
                    <a:pt x="2678" y="1"/>
                    <a:pt x="17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5" name="Google Shape;3785;p41"/>
            <p:cNvSpPr/>
            <p:nvPr/>
          </p:nvSpPr>
          <p:spPr>
            <a:xfrm>
              <a:off x="3670575" y="3227275"/>
              <a:ext cx="86675" cy="86675"/>
            </a:xfrm>
            <a:custGeom>
              <a:avLst/>
              <a:gdLst/>
              <a:ahLst/>
              <a:cxnLst/>
              <a:rect l="l" t="t" r="r" b="b"/>
              <a:pathLst>
                <a:path w="3467" h="3467" extrusionOk="0">
                  <a:moveTo>
                    <a:pt x="1733" y="1"/>
                  </a:moveTo>
                  <a:cubicBezTo>
                    <a:pt x="788" y="1"/>
                    <a:pt x="1" y="788"/>
                    <a:pt x="1" y="1733"/>
                  </a:cubicBezTo>
                  <a:cubicBezTo>
                    <a:pt x="1" y="2678"/>
                    <a:pt x="788" y="3466"/>
                    <a:pt x="1733" y="3466"/>
                  </a:cubicBezTo>
                  <a:cubicBezTo>
                    <a:pt x="2679" y="3466"/>
                    <a:pt x="3466" y="2678"/>
                    <a:pt x="3466" y="1733"/>
                  </a:cubicBezTo>
                  <a:cubicBezTo>
                    <a:pt x="3466" y="788"/>
                    <a:pt x="2679" y="1"/>
                    <a:pt x="17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6" name="Google Shape;3786;p41"/>
            <p:cNvSpPr/>
            <p:nvPr/>
          </p:nvSpPr>
          <p:spPr>
            <a:xfrm>
              <a:off x="3622525" y="3421825"/>
              <a:ext cx="41775" cy="25225"/>
            </a:xfrm>
            <a:custGeom>
              <a:avLst/>
              <a:gdLst/>
              <a:ahLst/>
              <a:cxnLst/>
              <a:rect l="l" t="t" r="r" b="b"/>
              <a:pathLst>
                <a:path w="1671" h="1009" extrusionOk="0">
                  <a:moveTo>
                    <a:pt x="1" y="0"/>
                  </a:moveTo>
                  <a:lnTo>
                    <a:pt x="851" y="1008"/>
                  </a:lnTo>
                  <a:lnTo>
                    <a:pt x="1671" y="0"/>
                  </a:lnTo>
                  <a:lnTo>
                    <a:pt x="1671" y="0"/>
                  </a:lnTo>
                  <a:cubicBezTo>
                    <a:pt x="1450" y="126"/>
                    <a:pt x="1167" y="158"/>
                    <a:pt x="851" y="158"/>
                  </a:cubicBezTo>
                  <a:cubicBezTo>
                    <a:pt x="568" y="158"/>
                    <a:pt x="284" y="95"/>
                    <a:pt x="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7" name="Google Shape;3787;p41"/>
            <p:cNvSpPr/>
            <p:nvPr/>
          </p:nvSpPr>
          <p:spPr>
            <a:xfrm>
              <a:off x="3566600" y="3416300"/>
              <a:ext cx="70125" cy="106350"/>
            </a:xfrm>
            <a:custGeom>
              <a:avLst/>
              <a:gdLst/>
              <a:ahLst/>
              <a:cxnLst/>
              <a:rect l="l" t="t" r="r" b="b"/>
              <a:pathLst>
                <a:path w="2805" h="4254" extrusionOk="0">
                  <a:moveTo>
                    <a:pt x="1261" y="1"/>
                  </a:moveTo>
                  <a:cubicBezTo>
                    <a:pt x="474" y="599"/>
                    <a:pt x="1" y="1513"/>
                    <a:pt x="1" y="2490"/>
                  </a:cubicBezTo>
                  <a:lnTo>
                    <a:pt x="1" y="3907"/>
                  </a:lnTo>
                  <a:cubicBezTo>
                    <a:pt x="1" y="4096"/>
                    <a:pt x="158" y="4254"/>
                    <a:pt x="379" y="4254"/>
                  </a:cubicBezTo>
                  <a:lnTo>
                    <a:pt x="2805" y="4254"/>
                  </a:lnTo>
                  <a:lnTo>
                    <a:pt x="2805" y="1891"/>
                  </a:lnTo>
                  <a:lnTo>
                    <a:pt x="126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8" name="Google Shape;3788;p41"/>
            <p:cNvSpPr/>
            <p:nvPr/>
          </p:nvSpPr>
          <p:spPr>
            <a:xfrm>
              <a:off x="3653250" y="3417100"/>
              <a:ext cx="70125" cy="106350"/>
            </a:xfrm>
            <a:custGeom>
              <a:avLst/>
              <a:gdLst/>
              <a:ahLst/>
              <a:cxnLst/>
              <a:rect l="l" t="t" r="r" b="b"/>
              <a:pathLst>
                <a:path w="2805" h="4254" extrusionOk="0">
                  <a:moveTo>
                    <a:pt x="1544" y="0"/>
                  </a:moveTo>
                  <a:lnTo>
                    <a:pt x="1" y="1890"/>
                  </a:lnTo>
                  <a:lnTo>
                    <a:pt x="1" y="4253"/>
                  </a:lnTo>
                  <a:lnTo>
                    <a:pt x="2458" y="4253"/>
                  </a:lnTo>
                  <a:cubicBezTo>
                    <a:pt x="2647" y="4253"/>
                    <a:pt x="2804" y="4096"/>
                    <a:pt x="2804" y="3907"/>
                  </a:cubicBezTo>
                  <a:lnTo>
                    <a:pt x="2804" y="2489"/>
                  </a:lnTo>
                  <a:cubicBezTo>
                    <a:pt x="2773" y="1481"/>
                    <a:pt x="2300" y="567"/>
                    <a:pt x="154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9" name="Google Shape;3789;p41"/>
            <p:cNvSpPr/>
            <p:nvPr/>
          </p:nvSpPr>
          <p:spPr>
            <a:xfrm>
              <a:off x="3655625" y="3310775"/>
              <a:ext cx="137850" cy="108700"/>
            </a:xfrm>
            <a:custGeom>
              <a:avLst/>
              <a:gdLst/>
              <a:ahLst/>
              <a:cxnLst/>
              <a:rect l="l" t="t" r="r" b="b"/>
              <a:pathLst>
                <a:path w="5514" h="4348" extrusionOk="0">
                  <a:moveTo>
                    <a:pt x="3686" y="1512"/>
                  </a:moveTo>
                  <a:cubicBezTo>
                    <a:pt x="3907" y="1512"/>
                    <a:pt x="4064" y="1670"/>
                    <a:pt x="4064" y="1859"/>
                  </a:cubicBezTo>
                  <a:cubicBezTo>
                    <a:pt x="4064" y="2048"/>
                    <a:pt x="3907" y="2205"/>
                    <a:pt x="3686" y="2205"/>
                  </a:cubicBezTo>
                  <a:lnTo>
                    <a:pt x="2993" y="2205"/>
                  </a:lnTo>
                  <a:cubicBezTo>
                    <a:pt x="2804" y="2205"/>
                    <a:pt x="2646" y="2048"/>
                    <a:pt x="2646" y="1859"/>
                  </a:cubicBezTo>
                  <a:cubicBezTo>
                    <a:pt x="2646" y="1670"/>
                    <a:pt x="2804" y="1512"/>
                    <a:pt x="2993" y="1512"/>
                  </a:cubicBezTo>
                  <a:close/>
                  <a:moveTo>
                    <a:pt x="4127" y="0"/>
                  </a:moveTo>
                  <a:cubicBezTo>
                    <a:pt x="3686" y="536"/>
                    <a:pt x="3056" y="851"/>
                    <a:pt x="2331" y="851"/>
                  </a:cubicBezTo>
                  <a:cubicBezTo>
                    <a:pt x="1607" y="851"/>
                    <a:pt x="977" y="504"/>
                    <a:pt x="536" y="63"/>
                  </a:cubicBezTo>
                  <a:cubicBezTo>
                    <a:pt x="347" y="221"/>
                    <a:pt x="158" y="378"/>
                    <a:pt x="0" y="567"/>
                  </a:cubicBezTo>
                  <a:cubicBezTo>
                    <a:pt x="945" y="756"/>
                    <a:pt x="1638" y="1575"/>
                    <a:pt x="1638" y="2615"/>
                  </a:cubicBezTo>
                  <a:cubicBezTo>
                    <a:pt x="1638" y="2930"/>
                    <a:pt x="1575" y="3214"/>
                    <a:pt x="1449" y="3466"/>
                  </a:cubicBezTo>
                  <a:cubicBezTo>
                    <a:pt x="1859" y="3718"/>
                    <a:pt x="2205" y="4001"/>
                    <a:pt x="2520" y="4348"/>
                  </a:cubicBezTo>
                  <a:lnTo>
                    <a:pt x="5167" y="4348"/>
                  </a:lnTo>
                  <a:cubicBezTo>
                    <a:pt x="5356" y="4348"/>
                    <a:pt x="5513" y="4190"/>
                    <a:pt x="5513" y="4001"/>
                  </a:cubicBezTo>
                  <a:lnTo>
                    <a:pt x="5513" y="2615"/>
                  </a:lnTo>
                  <a:cubicBezTo>
                    <a:pt x="5482" y="1512"/>
                    <a:pt x="4915" y="567"/>
                    <a:pt x="412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0" name="Google Shape;3790;p41"/>
            <p:cNvSpPr/>
            <p:nvPr/>
          </p:nvSpPr>
          <p:spPr>
            <a:xfrm>
              <a:off x="3497300" y="3309975"/>
              <a:ext cx="136275" cy="108725"/>
            </a:xfrm>
            <a:custGeom>
              <a:avLst/>
              <a:gdLst/>
              <a:ahLst/>
              <a:cxnLst/>
              <a:rect l="l" t="t" r="r" b="b"/>
              <a:pathLst>
                <a:path w="5451" h="4349" extrusionOk="0">
                  <a:moveTo>
                    <a:pt x="2426" y="1544"/>
                  </a:moveTo>
                  <a:cubicBezTo>
                    <a:pt x="2615" y="1544"/>
                    <a:pt x="2773" y="1702"/>
                    <a:pt x="2773" y="1891"/>
                  </a:cubicBezTo>
                  <a:cubicBezTo>
                    <a:pt x="2773" y="2080"/>
                    <a:pt x="2615" y="2237"/>
                    <a:pt x="2426" y="2237"/>
                  </a:cubicBezTo>
                  <a:lnTo>
                    <a:pt x="1733" y="2237"/>
                  </a:lnTo>
                  <a:cubicBezTo>
                    <a:pt x="1513" y="2237"/>
                    <a:pt x="1355" y="2080"/>
                    <a:pt x="1355" y="1891"/>
                  </a:cubicBezTo>
                  <a:cubicBezTo>
                    <a:pt x="1355" y="1702"/>
                    <a:pt x="1513" y="1544"/>
                    <a:pt x="1733" y="1544"/>
                  </a:cubicBezTo>
                  <a:close/>
                  <a:moveTo>
                    <a:pt x="1324" y="1"/>
                  </a:moveTo>
                  <a:cubicBezTo>
                    <a:pt x="536" y="568"/>
                    <a:pt x="1" y="1513"/>
                    <a:pt x="1" y="2552"/>
                  </a:cubicBezTo>
                  <a:lnTo>
                    <a:pt x="1" y="3939"/>
                  </a:lnTo>
                  <a:cubicBezTo>
                    <a:pt x="1" y="4191"/>
                    <a:pt x="95" y="4348"/>
                    <a:pt x="316" y="4348"/>
                  </a:cubicBezTo>
                  <a:lnTo>
                    <a:pt x="2930" y="4348"/>
                  </a:lnTo>
                  <a:cubicBezTo>
                    <a:pt x="3214" y="3970"/>
                    <a:pt x="3561" y="3655"/>
                    <a:pt x="4002" y="3466"/>
                  </a:cubicBezTo>
                  <a:cubicBezTo>
                    <a:pt x="3876" y="3183"/>
                    <a:pt x="3813" y="2930"/>
                    <a:pt x="3813" y="2615"/>
                  </a:cubicBezTo>
                  <a:cubicBezTo>
                    <a:pt x="3813" y="1607"/>
                    <a:pt x="4506" y="757"/>
                    <a:pt x="5451" y="568"/>
                  </a:cubicBezTo>
                  <a:cubicBezTo>
                    <a:pt x="5293" y="347"/>
                    <a:pt x="5104" y="190"/>
                    <a:pt x="4915" y="32"/>
                  </a:cubicBezTo>
                  <a:cubicBezTo>
                    <a:pt x="4474" y="505"/>
                    <a:pt x="3844" y="820"/>
                    <a:pt x="3151" y="820"/>
                  </a:cubicBezTo>
                  <a:cubicBezTo>
                    <a:pt x="2426" y="820"/>
                    <a:pt x="1796" y="505"/>
                    <a:pt x="132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91" name="Google Shape;3791;p41"/>
          <p:cNvGrpSpPr/>
          <p:nvPr/>
        </p:nvGrpSpPr>
        <p:grpSpPr>
          <a:xfrm>
            <a:off x="730936" y="4229503"/>
            <a:ext cx="350079" cy="351320"/>
            <a:chOff x="4991425" y="3234750"/>
            <a:chExt cx="296175" cy="297225"/>
          </a:xfrm>
        </p:grpSpPr>
        <p:sp>
          <p:nvSpPr>
            <p:cNvPr id="3792" name="Google Shape;3792;p41"/>
            <p:cNvSpPr/>
            <p:nvPr/>
          </p:nvSpPr>
          <p:spPr>
            <a:xfrm>
              <a:off x="5077275" y="3304450"/>
              <a:ext cx="122100" cy="99275"/>
            </a:xfrm>
            <a:custGeom>
              <a:avLst/>
              <a:gdLst/>
              <a:ahLst/>
              <a:cxnLst/>
              <a:rect l="l" t="t" r="r" b="b"/>
              <a:pathLst>
                <a:path w="4884" h="3971" extrusionOk="0">
                  <a:moveTo>
                    <a:pt x="2426" y="1"/>
                  </a:moveTo>
                  <a:cubicBezTo>
                    <a:pt x="1103" y="1"/>
                    <a:pt x="0" y="1104"/>
                    <a:pt x="0" y="2427"/>
                  </a:cubicBezTo>
                  <a:cubicBezTo>
                    <a:pt x="0" y="3025"/>
                    <a:pt x="190" y="3530"/>
                    <a:pt x="536" y="3971"/>
                  </a:cubicBezTo>
                  <a:cubicBezTo>
                    <a:pt x="820" y="3624"/>
                    <a:pt x="1103" y="3309"/>
                    <a:pt x="1481" y="3057"/>
                  </a:cubicBezTo>
                  <a:cubicBezTo>
                    <a:pt x="1261" y="2805"/>
                    <a:pt x="1103" y="2458"/>
                    <a:pt x="1103" y="2112"/>
                  </a:cubicBezTo>
                  <a:cubicBezTo>
                    <a:pt x="1103" y="1356"/>
                    <a:pt x="1733" y="726"/>
                    <a:pt x="2489" y="726"/>
                  </a:cubicBezTo>
                  <a:cubicBezTo>
                    <a:pt x="3214" y="726"/>
                    <a:pt x="3844" y="1356"/>
                    <a:pt x="3844" y="2112"/>
                  </a:cubicBezTo>
                  <a:cubicBezTo>
                    <a:pt x="3844" y="2458"/>
                    <a:pt x="3687" y="2805"/>
                    <a:pt x="3466" y="3057"/>
                  </a:cubicBezTo>
                  <a:cubicBezTo>
                    <a:pt x="3844" y="3246"/>
                    <a:pt x="4128" y="3561"/>
                    <a:pt x="4317" y="3971"/>
                  </a:cubicBezTo>
                  <a:cubicBezTo>
                    <a:pt x="4695" y="3530"/>
                    <a:pt x="4884" y="3025"/>
                    <a:pt x="4884" y="2427"/>
                  </a:cubicBezTo>
                  <a:cubicBezTo>
                    <a:pt x="4884" y="1104"/>
                    <a:pt x="3781" y="1"/>
                    <a:pt x="242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3" name="Google Shape;3793;p41"/>
            <p:cNvSpPr/>
            <p:nvPr/>
          </p:nvSpPr>
          <p:spPr>
            <a:xfrm>
              <a:off x="5121375" y="3339900"/>
              <a:ext cx="35475" cy="35475"/>
            </a:xfrm>
            <a:custGeom>
              <a:avLst/>
              <a:gdLst/>
              <a:ahLst/>
              <a:cxnLst/>
              <a:rect l="l" t="t" r="r" b="b"/>
              <a:pathLst>
                <a:path w="1419" h="1419" extrusionOk="0">
                  <a:moveTo>
                    <a:pt x="725" y="1"/>
                  </a:moveTo>
                  <a:cubicBezTo>
                    <a:pt x="316" y="1"/>
                    <a:pt x="1" y="316"/>
                    <a:pt x="1" y="694"/>
                  </a:cubicBezTo>
                  <a:cubicBezTo>
                    <a:pt x="1" y="1103"/>
                    <a:pt x="316" y="1418"/>
                    <a:pt x="725" y="1418"/>
                  </a:cubicBezTo>
                  <a:cubicBezTo>
                    <a:pt x="1103" y="1418"/>
                    <a:pt x="1418" y="1103"/>
                    <a:pt x="1418" y="694"/>
                  </a:cubicBezTo>
                  <a:cubicBezTo>
                    <a:pt x="1418" y="316"/>
                    <a:pt x="1103" y="1"/>
                    <a:pt x="72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4" name="Google Shape;3794;p41"/>
            <p:cNvSpPr/>
            <p:nvPr/>
          </p:nvSpPr>
          <p:spPr>
            <a:xfrm>
              <a:off x="5009550" y="3234750"/>
              <a:ext cx="259150" cy="261125"/>
            </a:xfrm>
            <a:custGeom>
              <a:avLst/>
              <a:gdLst/>
              <a:ahLst/>
              <a:cxnLst/>
              <a:rect l="l" t="t" r="r" b="b"/>
              <a:pathLst>
                <a:path w="10366" h="10445" extrusionOk="0">
                  <a:moveTo>
                    <a:pt x="5198" y="2159"/>
                  </a:moveTo>
                  <a:cubicBezTo>
                    <a:pt x="6931" y="2159"/>
                    <a:pt x="8286" y="3514"/>
                    <a:pt x="8286" y="5246"/>
                  </a:cubicBezTo>
                  <a:cubicBezTo>
                    <a:pt x="8286" y="6916"/>
                    <a:pt x="6931" y="8365"/>
                    <a:pt x="5198" y="8365"/>
                  </a:cubicBezTo>
                  <a:cubicBezTo>
                    <a:pt x="3340" y="8365"/>
                    <a:pt x="2079" y="6822"/>
                    <a:pt x="2079" y="5246"/>
                  </a:cubicBezTo>
                  <a:cubicBezTo>
                    <a:pt x="2079" y="3514"/>
                    <a:pt x="3497" y="2159"/>
                    <a:pt x="5198" y="2159"/>
                  </a:cubicBezTo>
                  <a:close/>
                  <a:moveTo>
                    <a:pt x="5167" y="1"/>
                  </a:moveTo>
                  <a:cubicBezTo>
                    <a:pt x="5088" y="1"/>
                    <a:pt x="5009" y="17"/>
                    <a:pt x="4946" y="48"/>
                  </a:cubicBezTo>
                  <a:lnTo>
                    <a:pt x="4001" y="836"/>
                  </a:lnTo>
                  <a:lnTo>
                    <a:pt x="2773" y="678"/>
                  </a:lnTo>
                  <a:cubicBezTo>
                    <a:pt x="2756" y="675"/>
                    <a:pt x="2739" y="673"/>
                    <a:pt x="2723" y="673"/>
                  </a:cubicBezTo>
                  <a:cubicBezTo>
                    <a:pt x="2583" y="673"/>
                    <a:pt x="2454" y="786"/>
                    <a:pt x="2426" y="899"/>
                  </a:cubicBezTo>
                  <a:lnTo>
                    <a:pt x="1953" y="2033"/>
                  </a:lnTo>
                  <a:lnTo>
                    <a:pt x="819" y="2505"/>
                  </a:lnTo>
                  <a:cubicBezTo>
                    <a:pt x="662" y="2568"/>
                    <a:pt x="567" y="2694"/>
                    <a:pt x="630" y="2852"/>
                  </a:cubicBezTo>
                  <a:lnTo>
                    <a:pt x="788" y="4081"/>
                  </a:lnTo>
                  <a:lnTo>
                    <a:pt x="32" y="5026"/>
                  </a:lnTo>
                  <a:cubicBezTo>
                    <a:pt x="0" y="5183"/>
                    <a:pt x="0" y="5341"/>
                    <a:pt x="63" y="5467"/>
                  </a:cubicBezTo>
                  <a:lnTo>
                    <a:pt x="819" y="6381"/>
                  </a:lnTo>
                  <a:lnTo>
                    <a:pt x="662" y="7609"/>
                  </a:lnTo>
                  <a:cubicBezTo>
                    <a:pt x="630" y="7767"/>
                    <a:pt x="725" y="7924"/>
                    <a:pt x="851" y="7956"/>
                  </a:cubicBezTo>
                  <a:lnTo>
                    <a:pt x="1985" y="8428"/>
                  </a:lnTo>
                  <a:lnTo>
                    <a:pt x="2457" y="9594"/>
                  </a:lnTo>
                  <a:cubicBezTo>
                    <a:pt x="2536" y="9725"/>
                    <a:pt x="2637" y="9791"/>
                    <a:pt x="2741" y="9791"/>
                  </a:cubicBezTo>
                  <a:cubicBezTo>
                    <a:pt x="2762" y="9791"/>
                    <a:pt x="2783" y="9788"/>
                    <a:pt x="2804" y="9783"/>
                  </a:cubicBezTo>
                  <a:lnTo>
                    <a:pt x="4033" y="9626"/>
                  </a:lnTo>
                  <a:lnTo>
                    <a:pt x="4978" y="10382"/>
                  </a:lnTo>
                  <a:cubicBezTo>
                    <a:pt x="5072" y="10413"/>
                    <a:pt x="5104" y="10445"/>
                    <a:pt x="5167" y="10445"/>
                  </a:cubicBezTo>
                  <a:cubicBezTo>
                    <a:pt x="5261" y="10445"/>
                    <a:pt x="5324" y="10413"/>
                    <a:pt x="5387" y="10382"/>
                  </a:cubicBezTo>
                  <a:lnTo>
                    <a:pt x="6333" y="9626"/>
                  </a:lnTo>
                  <a:lnTo>
                    <a:pt x="7530" y="9783"/>
                  </a:lnTo>
                  <a:cubicBezTo>
                    <a:pt x="7687" y="9783"/>
                    <a:pt x="7876" y="9689"/>
                    <a:pt x="7908" y="9594"/>
                  </a:cubicBezTo>
                  <a:lnTo>
                    <a:pt x="8380" y="8428"/>
                  </a:lnTo>
                  <a:lnTo>
                    <a:pt x="9515" y="7956"/>
                  </a:lnTo>
                  <a:cubicBezTo>
                    <a:pt x="9672" y="7893"/>
                    <a:pt x="9735" y="7767"/>
                    <a:pt x="9704" y="7609"/>
                  </a:cubicBezTo>
                  <a:lnTo>
                    <a:pt x="9546" y="6381"/>
                  </a:lnTo>
                  <a:lnTo>
                    <a:pt x="10302" y="5467"/>
                  </a:lnTo>
                  <a:cubicBezTo>
                    <a:pt x="10365" y="5341"/>
                    <a:pt x="10365" y="5120"/>
                    <a:pt x="10302" y="5026"/>
                  </a:cubicBezTo>
                  <a:lnTo>
                    <a:pt x="9546" y="4081"/>
                  </a:lnTo>
                  <a:lnTo>
                    <a:pt x="9704" y="2852"/>
                  </a:lnTo>
                  <a:cubicBezTo>
                    <a:pt x="9735" y="2694"/>
                    <a:pt x="9641" y="2537"/>
                    <a:pt x="9515" y="2505"/>
                  </a:cubicBezTo>
                  <a:lnTo>
                    <a:pt x="8380" y="2033"/>
                  </a:lnTo>
                  <a:lnTo>
                    <a:pt x="7908" y="899"/>
                  </a:lnTo>
                  <a:cubicBezTo>
                    <a:pt x="7826" y="762"/>
                    <a:pt x="7719" y="672"/>
                    <a:pt x="7589" y="672"/>
                  </a:cubicBezTo>
                  <a:cubicBezTo>
                    <a:pt x="7570" y="672"/>
                    <a:pt x="7550" y="674"/>
                    <a:pt x="7530" y="678"/>
                  </a:cubicBezTo>
                  <a:lnTo>
                    <a:pt x="6333" y="836"/>
                  </a:lnTo>
                  <a:lnTo>
                    <a:pt x="5387" y="48"/>
                  </a:lnTo>
                  <a:cubicBezTo>
                    <a:pt x="5324" y="17"/>
                    <a:pt x="5246" y="1"/>
                    <a:pt x="51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5" name="Google Shape;3795;p41"/>
            <p:cNvSpPr/>
            <p:nvPr/>
          </p:nvSpPr>
          <p:spPr>
            <a:xfrm>
              <a:off x="5105625" y="3391900"/>
              <a:ext cx="66975" cy="34675"/>
            </a:xfrm>
            <a:custGeom>
              <a:avLst/>
              <a:gdLst/>
              <a:ahLst/>
              <a:cxnLst/>
              <a:rect l="l" t="t" r="r" b="b"/>
              <a:pathLst>
                <a:path w="2679" h="1387" extrusionOk="0">
                  <a:moveTo>
                    <a:pt x="1355" y="0"/>
                  </a:moveTo>
                  <a:cubicBezTo>
                    <a:pt x="725" y="0"/>
                    <a:pt x="190" y="441"/>
                    <a:pt x="1" y="977"/>
                  </a:cubicBezTo>
                  <a:cubicBezTo>
                    <a:pt x="410" y="1229"/>
                    <a:pt x="820" y="1386"/>
                    <a:pt x="1355" y="1386"/>
                  </a:cubicBezTo>
                  <a:cubicBezTo>
                    <a:pt x="1859" y="1386"/>
                    <a:pt x="2301" y="1229"/>
                    <a:pt x="2679" y="977"/>
                  </a:cubicBezTo>
                  <a:cubicBezTo>
                    <a:pt x="2521" y="410"/>
                    <a:pt x="1985" y="0"/>
                    <a:pt x="135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6" name="Google Shape;3796;p41"/>
            <p:cNvSpPr/>
            <p:nvPr/>
          </p:nvSpPr>
          <p:spPr>
            <a:xfrm>
              <a:off x="5192275" y="3443075"/>
              <a:ext cx="95325" cy="86975"/>
            </a:xfrm>
            <a:custGeom>
              <a:avLst/>
              <a:gdLst/>
              <a:ahLst/>
              <a:cxnLst/>
              <a:rect l="l" t="t" r="r" b="b"/>
              <a:pathLst>
                <a:path w="3813" h="3479" extrusionOk="0">
                  <a:moveTo>
                    <a:pt x="2867" y="1"/>
                  </a:moveTo>
                  <a:cubicBezTo>
                    <a:pt x="2741" y="127"/>
                    <a:pt x="2647" y="221"/>
                    <a:pt x="2489" y="284"/>
                  </a:cubicBezTo>
                  <a:lnTo>
                    <a:pt x="1607" y="631"/>
                  </a:lnTo>
                  <a:lnTo>
                    <a:pt x="1260" y="1482"/>
                  </a:lnTo>
                  <a:cubicBezTo>
                    <a:pt x="1103" y="1891"/>
                    <a:pt x="693" y="2112"/>
                    <a:pt x="284" y="2112"/>
                  </a:cubicBezTo>
                  <a:lnTo>
                    <a:pt x="158" y="2112"/>
                  </a:lnTo>
                  <a:lnTo>
                    <a:pt x="0" y="2080"/>
                  </a:lnTo>
                  <a:lnTo>
                    <a:pt x="1166" y="3372"/>
                  </a:lnTo>
                  <a:cubicBezTo>
                    <a:pt x="1237" y="3443"/>
                    <a:pt x="1343" y="3478"/>
                    <a:pt x="1445" y="3478"/>
                  </a:cubicBezTo>
                  <a:cubicBezTo>
                    <a:pt x="1479" y="3478"/>
                    <a:pt x="1512" y="3474"/>
                    <a:pt x="1544" y="3466"/>
                  </a:cubicBezTo>
                  <a:cubicBezTo>
                    <a:pt x="1638" y="3403"/>
                    <a:pt x="1764" y="3340"/>
                    <a:pt x="1764" y="3183"/>
                  </a:cubicBezTo>
                  <a:lnTo>
                    <a:pt x="2080" y="1639"/>
                  </a:lnTo>
                  <a:lnTo>
                    <a:pt x="3497" y="1324"/>
                  </a:lnTo>
                  <a:cubicBezTo>
                    <a:pt x="3532" y="1338"/>
                    <a:pt x="3563" y="1344"/>
                    <a:pt x="3592" y="1344"/>
                  </a:cubicBezTo>
                  <a:cubicBezTo>
                    <a:pt x="3693" y="1344"/>
                    <a:pt x="3756" y="1265"/>
                    <a:pt x="3781" y="1167"/>
                  </a:cubicBezTo>
                  <a:cubicBezTo>
                    <a:pt x="3812" y="1072"/>
                    <a:pt x="3781" y="946"/>
                    <a:pt x="3686" y="820"/>
                  </a:cubicBezTo>
                  <a:lnTo>
                    <a:pt x="286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7" name="Google Shape;3797;p41"/>
            <p:cNvSpPr/>
            <p:nvPr/>
          </p:nvSpPr>
          <p:spPr>
            <a:xfrm>
              <a:off x="4991425" y="3444650"/>
              <a:ext cx="95325" cy="87325"/>
            </a:xfrm>
            <a:custGeom>
              <a:avLst/>
              <a:gdLst/>
              <a:ahLst/>
              <a:cxnLst/>
              <a:rect l="l" t="t" r="r" b="b"/>
              <a:pathLst>
                <a:path w="3813" h="3493" extrusionOk="0">
                  <a:moveTo>
                    <a:pt x="946" y="1"/>
                  </a:moveTo>
                  <a:lnTo>
                    <a:pt x="126" y="851"/>
                  </a:lnTo>
                  <a:cubicBezTo>
                    <a:pt x="0" y="851"/>
                    <a:pt x="0" y="1009"/>
                    <a:pt x="32" y="1104"/>
                  </a:cubicBezTo>
                  <a:cubicBezTo>
                    <a:pt x="95" y="1230"/>
                    <a:pt x="158" y="1324"/>
                    <a:pt x="315" y="1356"/>
                  </a:cubicBezTo>
                  <a:lnTo>
                    <a:pt x="1733" y="1671"/>
                  </a:lnTo>
                  <a:lnTo>
                    <a:pt x="2048" y="3214"/>
                  </a:lnTo>
                  <a:cubicBezTo>
                    <a:pt x="2080" y="3309"/>
                    <a:pt x="2174" y="3435"/>
                    <a:pt x="2300" y="3466"/>
                  </a:cubicBezTo>
                  <a:cubicBezTo>
                    <a:pt x="2328" y="3485"/>
                    <a:pt x="2361" y="3492"/>
                    <a:pt x="2396" y="3492"/>
                  </a:cubicBezTo>
                  <a:cubicBezTo>
                    <a:pt x="2482" y="3492"/>
                    <a:pt x="2580" y="3448"/>
                    <a:pt x="2647" y="3403"/>
                  </a:cubicBezTo>
                  <a:lnTo>
                    <a:pt x="3813" y="2112"/>
                  </a:lnTo>
                  <a:lnTo>
                    <a:pt x="3813" y="2112"/>
                  </a:lnTo>
                  <a:lnTo>
                    <a:pt x="3624" y="2143"/>
                  </a:lnTo>
                  <a:lnTo>
                    <a:pt x="3561" y="2143"/>
                  </a:lnTo>
                  <a:cubicBezTo>
                    <a:pt x="3119" y="2143"/>
                    <a:pt x="2773" y="1891"/>
                    <a:pt x="2552" y="1513"/>
                  </a:cubicBezTo>
                  <a:lnTo>
                    <a:pt x="2206" y="631"/>
                  </a:lnTo>
                  <a:lnTo>
                    <a:pt x="1355" y="284"/>
                  </a:lnTo>
                  <a:cubicBezTo>
                    <a:pt x="1198" y="221"/>
                    <a:pt x="1072" y="127"/>
                    <a:pt x="9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98" name="Google Shape;3798;p41"/>
          <p:cNvGrpSpPr/>
          <p:nvPr/>
        </p:nvGrpSpPr>
        <p:grpSpPr>
          <a:xfrm>
            <a:off x="4873515" y="1257998"/>
            <a:ext cx="4149841" cy="3474339"/>
            <a:chOff x="4536944" y="1257708"/>
            <a:chExt cx="4149841" cy="3474339"/>
          </a:xfrm>
        </p:grpSpPr>
        <p:sp>
          <p:nvSpPr>
            <p:cNvPr id="3799" name="Google Shape;3799;p41"/>
            <p:cNvSpPr/>
            <p:nvPr/>
          </p:nvSpPr>
          <p:spPr>
            <a:xfrm>
              <a:off x="4536944" y="2368866"/>
              <a:ext cx="4094846" cy="2363181"/>
            </a:xfrm>
            <a:custGeom>
              <a:avLst/>
              <a:gdLst/>
              <a:ahLst/>
              <a:cxnLst/>
              <a:rect l="l" t="t" r="r" b="b"/>
              <a:pathLst>
                <a:path w="246975" h="142532" extrusionOk="0">
                  <a:moveTo>
                    <a:pt x="123553" y="1"/>
                  </a:moveTo>
                  <a:lnTo>
                    <a:pt x="117582" y="134"/>
                  </a:lnTo>
                  <a:lnTo>
                    <a:pt x="111742" y="399"/>
                  </a:lnTo>
                  <a:lnTo>
                    <a:pt x="105770" y="797"/>
                  </a:lnTo>
                  <a:lnTo>
                    <a:pt x="99931" y="1328"/>
                  </a:lnTo>
                  <a:lnTo>
                    <a:pt x="94092" y="2124"/>
                  </a:lnTo>
                  <a:lnTo>
                    <a:pt x="88385" y="2920"/>
                  </a:lnTo>
                  <a:lnTo>
                    <a:pt x="82679" y="3982"/>
                  </a:lnTo>
                  <a:lnTo>
                    <a:pt x="77105" y="5309"/>
                  </a:lnTo>
                  <a:lnTo>
                    <a:pt x="71531" y="6636"/>
                  </a:lnTo>
                  <a:lnTo>
                    <a:pt x="66090" y="8229"/>
                  </a:lnTo>
                  <a:lnTo>
                    <a:pt x="60781" y="9954"/>
                  </a:lnTo>
                  <a:lnTo>
                    <a:pt x="55606" y="11812"/>
                  </a:lnTo>
                  <a:lnTo>
                    <a:pt x="50563" y="13803"/>
                  </a:lnTo>
                  <a:lnTo>
                    <a:pt x="45652" y="16059"/>
                  </a:lnTo>
                  <a:lnTo>
                    <a:pt x="40875" y="18315"/>
                  </a:lnTo>
                  <a:lnTo>
                    <a:pt x="36230" y="20836"/>
                  </a:lnTo>
                  <a:lnTo>
                    <a:pt x="31851" y="23623"/>
                  </a:lnTo>
                  <a:lnTo>
                    <a:pt x="27736" y="26278"/>
                  </a:lnTo>
                  <a:lnTo>
                    <a:pt x="23888" y="29197"/>
                  </a:lnTo>
                  <a:lnTo>
                    <a:pt x="20437" y="32117"/>
                  </a:lnTo>
                  <a:lnTo>
                    <a:pt x="17120" y="35036"/>
                  </a:lnTo>
                  <a:lnTo>
                    <a:pt x="14200" y="38089"/>
                  </a:lnTo>
                  <a:lnTo>
                    <a:pt x="11546" y="41274"/>
                  </a:lnTo>
                  <a:lnTo>
                    <a:pt x="9157" y="44459"/>
                  </a:lnTo>
                  <a:lnTo>
                    <a:pt x="7034" y="47777"/>
                  </a:lnTo>
                  <a:lnTo>
                    <a:pt x="5176" y="50962"/>
                  </a:lnTo>
                  <a:lnTo>
                    <a:pt x="3583" y="54279"/>
                  </a:lnTo>
                  <a:lnTo>
                    <a:pt x="2256" y="57730"/>
                  </a:lnTo>
                  <a:lnTo>
                    <a:pt x="1327" y="61048"/>
                  </a:lnTo>
                  <a:lnTo>
                    <a:pt x="664" y="64498"/>
                  </a:lnTo>
                  <a:lnTo>
                    <a:pt x="265" y="67949"/>
                  </a:lnTo>
                  <a:lnTo>
                    <a:pt x="0" y="71266"/>
                  </a:lnTo>
                  <a:lnTo>
                    <a:pt x="265" y="74717"/>
                  </a:lnTo>
                  <a:lnTo>
                    <a:pt x="664" y="78167"/>
                  </a:lnTo>
                  <a:lnTo>
                    <a:pt x="1327" y="81485"/>
                  </a:lnTo>
                  <a:lnTo>
                    <a:pt x="2256" y="84936"/>
                  </a:lnTo>
                  <a:lnTo>
                    <a:pt x="3583" y="88253"/>
                  </a:lnTo>
                  <a:lnTo>
                    <a:pt x="5176" y="91571"/>
                  </a:lnTo>
                  <a:lnTo>
                    <a:pt x="7034" y="94889"/>
                  </a:lnTo>
                  <a:lnTo>
                    <a:pt x="9157" y="98074"/>
                  </a:lnTo>
                  <a:lnTo>
                    <a:pt x="11546" y="101259"/>
                  </a:lnTo>
                  <a:lnTo>
                    <a:pt x="14200" y="104444"/>
                  </a:lnTo>
                  <a:lnTo>
                    <a:pt x="17120" y="107496"/>
                  </a:lnTo>
                  <a:lnTo>
                    <a:pt x="20437" y="110549"/>
                  </a:lnTo>
                  <a:lnTo>
                    <a:pt x="23888" y="113468"/>
                  </a:lnTo>
                  <a:lnTo>
                    <a:pt x="27736" y="116255"/>
                  </a:lnTo>
                  <a:lnTo>
                    <a:pt x="31851" y="119042"/>
                  </a:lnTo>
                  <a:lnTo>
                    <a:pt x="36230" y="121696"/>
                  </a:lnTo>
                  <a:lnTo>
                    <a:pt x="40875" y="124218"/>
                  </a:lnTo>
                  <a:lnTo>
                    <a:pt x="45652" y="126607"/>
                  </a:lnTo>
                  <a:lnTo>
                    <a:pt x="50563" y="128863"/>
                  </a:lnTo>
                  <a:lnTo>
                    <a:pt x="55606" y="130853"/>
                  </a:lnTo>
                  <a:lnTo>
                    <a:pt x="60781" y="132711"/>
                  </a:lnTo>
                  <a:lnTo>
                    <a:pt x="66090" y="134437"/>
                  </a:lnTo>
                  <a:lnTo>
                    <a:pt x="71531" y="136029"/>
                  </a:lnTo>
                  <a:lnTo>
                    <a:pt x="77105" y="137356"/>
                  </a:lnTo>
                  <a:lnTo>
                    <a:pt x="82679" y="138551"/>
                  </a:lnTo>
                  <a:lnTo>
                    <a:pt x="88385" y="139612"/>
                  </a:lnTo>
                  <a:lnTo>
                    <a:pt x="94092" y="140541"/>
                  </a:lnTo>
                  <a:lnTo>
                    <a:pt x="99931" y="141338"/>
                  </a:lnTo>
                  <a:lnTo>
                    <a:pt x="105770" y="141868"/>
                  </a:lnTo>
                  <a:lnTo>
                    <a:pt x="111742" y="142267"/>
                  </a:lnTo>
                  <a:lnTo>
                    <a:pt x="117582" y="142532"/>
                  </a:lnTo>
                  <a:lnTo>
                    <a:pt x="129393" y="142532"/>
                  </a:lnTo>
                  <a:lnTo>
                    <a:pt x="135365" y="142267"/>
                  </a:lnTo>
                  <a:lnTo>
                    <a:pt x="141204" y="141868"/>
                  </a:lnTo>
                  <a:lnTo>
                    <a:pt x="147043" y="141338"/>
                  </a:lnTo>
                  <a:lnTo>
                    <a:pt x="152883" y="140541"/>
                  </a:lnTo>
                  <a:lnTo>
                    <a:pt x="158722" y="139612"/>
                  </a:lnTo>
                  <a:lnTo>
                    <a:pt x="164296" y="138551"/>
                  </a:lnTo>
                  <a:lnTo>
                    <a:pt x="170002" y="137356"/>
                  </a:lnTo>
                  <a:lnTo>
                    <a:pt x="175443" y="136029"/>
                  </a:lnTo>
                  <a:lnTo>
                    <a:pt x="180884" y="134437"/>
                  </a:lnTo>
                  <a:lnTo>
                    <a:pt x="186193" y="132711"/>
                  </a:lnTo>
                  <a:lnTo>
                    <a:pt x="191501" y="130853"/>
                  </a:lnTo>
                  <a:lnTo>
                    <a:pt x="196544" y="128863"/>
                  </a:lnTo>
                  <a:lnTo>
                    <a:pt x="201455" y="126607"/>
                  </a:lnTo>
                  <a:lnTo>
                    <a:pt x="206232" y="124218"/>
                  </a:lnTo>
                  <a:lnTo>
                    <a:pt x="210877" y="121696"/>
                  </a:lnTo>
                  <a:lnTo>
                    <a:pt x="215256" y="119042"/>
                  </a:lnTo>
                  <a:lnTo>
                    <a:pt x="219238" y="116255"/>
                  </a:lnTo>
                  <a:lnTo>
                    <a:pt x="223086" y="113468"/>
                  </a:lnTo>
                  <a:lnTo>
                    <a:pt x="226670" y="110549"/>
                  </a:lnTo>
                  <a:lnTo>
                    <a:pt x="229855" y="107496"/>
                  </a:lnTo>
                  <a:lnTo>
                    <a:pt x="232907" y="104444"/>
                  </a:lnTo>
                  <a:lnTo>
                    <a:pt x="235561" y="101259"/>
                  </a:lnTo>
                  <a:lnTo>
                    <a:pt x="237950" y="98074"/>
                  </a:lnTo>
                  <a:lnTo>
                    <a:pt x="240073" y="94889"/>
                  </a:lnTo>
                  <a:lnTo>
                    <a:pt x="241931" y="91571"/>
                  </a:lnTo>
                  <a:lnTo>
                    <a:pt x="243391" y="88253"/>
                  </a:lnTo>
                  <a:lnTo>
                    <a:pt x="244718" y="84936"/>
                  </a:lnTo>
                  <a:lnTo>
                    <a:pt x="245647" y="81485"/>
                  </a:lnTo>
                  <a:lnTo>
                    <a:pt x="246443" y="78167"/>
                  </a:lnTo>
                  <a:lnTo>
                    <a:pt x="246842" y="74717"/>
                  </a:lnTo>
                  <a:lnTo>
                    <a:pt x="246974" y="71266"/>
                  </a:lnTo>
                  <a:lnTo>
                    <a:pt x="246842" y="67949"/>
                  </a:lnTo>
                  <a:lnTo>
                    <a:pt x="246443" y="64498"/>
                  </a:lnTo>
                  <a:lnTo>
                    <a:pt x="245647" y="61048"/>
                  </a:lnTo>
                  <a:lnTo>
                    <a:pt x="244718" y="57730"/>
                  </a:lnTo>
                  <a:lnTo>
                    <a:pt x="243391" y="54279"/>
                  </a:lnTo>
                  <a:lnTo>
                    <a:pt x="241931" y="50962"/>
                  </a:lnTo>
                  <a:lnTo>
                    <a:pt x="240073" y="47777"/>
                  </a:lnTo>
                  <a:lnTo>
                    <a:pt x="237950" y="44459"/>
                  </a:lnTo>
                  <a:lnTo>
                    <a:pt x="235561" y="41274"/>
                  </a:lnTo>
                  <a:lnTo>
                    <a:pt x="232907" y="38089"/>
                  </a:lnTo>
                  <a:lnTo>
                    <a:pt x="229855" y="35036"/>
                  </a:lnTo>
                  <a:lnTo>
                    <a:pt x="226670" y="32117"/>
                  </a:lnTo>
                  <a:lnTo>
                    <a:pt x="223086" y="29197"/>
                  </a:lnTo>
                  <a:lnTo>
                    <a:pt x="219238" y="26278"/>
                  </a:lnTo>
                  <a:lnTo>
                    <a:pt x="215256" y="23623"/>
                  </a:lnTo>
                  <a:lnTo>
                    <a:pt x="210877" y="20836"/>
                  </a:lnTo>
                  <a:lnTo>
                    <a:pt x="206232" y="18315"/>
                  </a:lnTo>
                  <a:lnTo>
                    <a:pt x="201455" y="16059"/>
                  </a:lnTo>
                  <a:lnTo>
                    <a:pt x="196544" y="13803"/>
                  </a:lnTo>
                  <a:lnTo>
                    <a:pt x="191501" y="11812"/>
                  </a:lnTo>
                  <a:lnTo>
                    <a:pt x="186193" y="9954"/>
                  </a:lnTo>
                  <a:lnTo>
                    <a:pt x="180884" y="8229"/>
                  </a:lnTo>
                  <a:lnTo>
                    <a:pt x="175443" y="6636"/>
                  </a:lnTo>
                  <a:lnTo>
                    <a:pt x="170002" y="5309"/>
                  </a:lnTo>
                  <a:lnTo>
                    <a:pt x="164296" y="3982"/>
                  </a:lnTo>
                  <a:lnTo>
                    <a:pt x="158722" y="2920"/>
                  </a:lnTo>
                  <a:lnTo>
                    <a:pt x="152883" y="2124"/>
                  </a:lnTo>
                  <a:lnTo>
                    <a:pt x="147043" y="1328"/>
                  </a:lnTo>
                  <a:lnTo>
                    <a:pt x="141204" y="797"/>
                  </a:lnTo>
                  <a:lnTo>
                    <a:pt x="135365" y="399"/>
                  </a:lnTo>
                  <a:lnTo>
                    <a:pt x="129393" y="134"/>
                  </a:lnTo>
                  <a:lnTo>
                    <a:pt x="123553" y="1"/>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0" name="Google Shape;3800;p41"/>
            <p:cNvSpPr/>
            <p:nvPr/>
          </p:nvSpPr>
          <p:spPr>
            <a:xfrm>
              <a:off x="4536944" y="2368866"/>
              <a:ext cx="4094846" cy="2363181"/>
            </a:xfrm>
            <a:custGeom>
              <a:avLst/>
              <a:gdLst/>
              <a:ahLst/>
              <a:cxnLst/>
              <a:rect l="l" t="t" r="r" b="b"/>
              <a:pathLst>
                <a:path w="246975" h="142532" fill="none" extrusionOk="0">
                  <a:moveTo>
                    <a:pt x="210877" y="20836"/>
                  </a:moveTo>
                  <a:lnTo>
                    <a:pt x="210877" y="20836"/>
                  </a:lnTo>
                  <a:lnTo>
                    <a:pt x="215256" y="23623"/>
                  </a:lnTo>
                  <a:lnTo>
                    <a:pt x="219238" y="26278"/>
                  </a:lnTo>
                  <a:lnTo>
                    <a:pt x="223086" y="29197"/>
                  </a:lnTo>
                  <a:lnTo>
                    <a:pt x="226670" y="32117"/>
                  </a:lnTo>
                  <a:lnTo>
                    <a:pt x="229855" y="35036"/>
                  </a:lnTo>
                  <a:lnTo>
                    <a:pt x="232907" y="38089"/>
                  </a:lnTo>
                  <a:lnTo>
                    <a:pt x="235561" y="41274"/>
                  </a:lnTo>
                  <a:lnTo>
                    <a:pt x="237950" y="44459"/>
                  </a:lnTo>
                  <a:lnTo>
                    <a:pt x="240073" y="47777"/>
                  </a:lnTo>
                  <a:lnTo>
                    <a:pt x="241931" y="50962"/>
                  </a:lnTo>
                  <a:lnTo>
                    <a:pt x="243391" y="54279"/>
                  </a:lnTo>
                  <a:lnTo>
                    <a:pt x="244718" y="57730"/>
                  </a:lnTo>
                  <a:lnTo>
                    <a:pt x="245647" y="61048"/>
                  </a:lnTo>
                  <a:lnTo>
                    <a:pt x="246443" y="64498"/>
                  </a:lnTo>
                  <a:lnTo>
                    <a:pt x="246842" y="67949"/>
                  </a:lnTo>
                  <a:lnTo>
                    <a:pt x="246974" y="71266"/>
                  </a:lnTo>
                  <a:lnTo>
                    <a:pt x="246842" y="74717"/>
                  </a:lnTo>
                  <a:lnTo>
                    <a:pt x="246443" y="78167"/>
                  </a:lnTo>
                  <a:lnTo>
                    <a:pt x="245647" y="81485"/>
                  </a:lnTo>
                  <a:lnTo>
                    <a:pt x="244718" y="84936"/>
                  </a:lnTo>
                  <a:lnTo>
                    <a:pt x="243391" y="88253"/>
                  </a:lnTo>
                  <a:lnTo>
                    <a:pt x="241931" y="91571"/>
                  </a:lnTo>
                  <a:lnTo>
                    <a:pt x="240073" y="94889"/>
                  </a:lnTo>
                  <a:lnTo>
                    <a:pt x="237950" y="98074"/>
                  </a:lnTo>
                  <a:lnTo>
                    <a:pt x="235561" y="101259"/>
                  </a:lnTo>
                  <a:lnTo>
                    <a:pt x="232907" y="104444"/>
                  </a:lnTo>
                  <a:lnTo>
                    <a:pt x="229855" y="107496"/>
                  </a:lnTo>
                  <a:lnTo>
                    <a:pt x="226670" y="110549"/>
                  </a:lnTo>
                  <a:lnTo>
                    <a:pt x="223086" y="113468"/>
                  </a:lnTo>
                  <a:lnTo>
                    <a:pt x="219238" y="116255"/>
                  </a:lnTo>
                  <a:lnTo>
                    <a:pt x="215256" y="119042"/>
                  </a:lnTo>
                  <a:lnTo>
                    <a:pt x="210877" y="121696"/>
                  </a:lnTo>
                  <a:lnTo>
                    <a:pt x="210877" y="121696"/>
                  </a:lnTo>
                  <a:lnTo>
                    <a:pt x="206232" y="124218"/>
                  </a:lnTo>
                  <a:lnTo>
                    <a:pt x="201455" y="126607"/>
                  </a:lnTo>
                  <a:lnTo>
                    <a:pt x="196544" y="128863"/>
                  </a:lnTo>
                  <a:lnTo>
                    <a:pt x="191501" y="130853"/>
                  </a:lnTo>
                  <a:lnTo>
                    <a:pt x="186193" y="132711"/>
                  </a:lnTo>
                  <a:lnTo>
                    <a:pt x="180884" y="134437"/>
                  </a:lnTo>
                  <a:lnTo>
                    <a:pt x="175443" y="136029"/>
                  </a:lnTo>
                  <a:lnTo>
                    <a:pt x="170002" y="137356"/>
                  </a:lnTo>
                  <a:lnTo>
                    <a:pt x="164296" y="138551"/>
                  </a:lnTo>
                  <a:lnTo>
                    <a:pt x="158722" y="139612"/>
                  </a:lnTo>
                  <a:lnTo>
                    <a:pt x="152883" y="140541"/>
                  </a:lnTo>
                  <a:lnTo>
                    <a:pt x="147043" y="141338"/>
                  </a:lnTo>
                  <a:lnTo>
                    <a:pt x="141204" y="141868"/>
                  </a:lnTo>
                  <a:lnTo>
                    <a:pt x="135365" y="142267"/>
                  </a:lnTo>
                  <a:lnTo>
                    <a:pt x="129393" y="142532"/>
                  </a:lnTo>
                  <a:lnTo>
                    <a:pt x="123553" y="142532"/>
                  </a:lnTo>
                  <a:lnTo>
                    <a:pt x="117582" y="142532"/>
                  </a:lnTo>
                  <a:lnTo>
                    <a:pt x="111742" y="142267"/>
                  </a:lnTo>
                  <a:lnTo>
                    <a:pt x="105770" y="141868"/>
                  </a:lnTo>
                  <a:lnTo>
                    <a:pt x="99931" y="141338"/>
                  </a:lnTo>
                  <a:lnTo>
                    <a:pt x="94092" y="140541"/>
                  </a:lnTo>
                  <a:lnTo>
                    <a:pt x="88385" y="139612"/>
                  </a:lnTo>
                  <a:lnTo>
                    <a:pt x="82679" y="138551"/>
                  </a:lnTo>
                  <a:lnTo>
                    <a:pt x="77105" y="137356"/>
                  </a:lnTo>
                  <a:lnTo>
                    <a:pt x="71531" y="136029"/>
                  </a:lnTo>
                  <a:lnTo>
                    <a:pt x="66090" y="134437"/>
                  </a:lnTo>
                  <a:lnTo>
                    <a:pt x="60781" y="132711"/>
                  </a:lnTo>
                  <a:lnTo>
                    <a:pt x="55606" y="130853"/>
                  </a:lnTo>
                  <a:lnTo>
                    <a:pt x="50563" y="128863"/>
                  </a:lnTo>
                  <a:lnTo>
                    <a:pt x="45652" y="126607"/>
                  </a:lnTo>
                  <a:lnTo>
                    <a:pt x="40875" y="124218"/>
                  </a:lnTo>
                  <a:lnTo>
                    <a:pt x="36230" y="121696"/>
                  </a:lnTo>
                  <a:lnTo>
                    <a:pt x="36230" y="121696"/>
                  </a:lnTo>
                  <a:lnTo>
                    <a:pt x="31851" y="119042"/>
                  </a:lnTo>
                  <a:lnTo>
                    <a:pt x="27736" y="116255"/>
                  </a:lnTo>
                  <a:lnTo>
                    <a:pt x="23888" y="113468"/>
                  </a:lnTo>
                  <a:lnTo>
                    <a:pt x="20437" y="110549"/>
                  </a:lnTo>
                  <a:lnTo>
                    <a:pt x="17120" y="107496"/>
                  </a:lnTo>
                  <a:lnTo>
                    <a:pt x="14200" y="104444"/>
                  </a:lnTo>
                  <a:lnTo>
                    <a:pt x="11546" y="101259"/>
                  </a:lnTo>
                  <a:lnTo>
                    <a:pt x="9157" y="98074"/>
                  </a:lnTo>
                  <a:lnTo>
                    <a:pt x="7034" y="94889"/>
                  </a:lnTo>
                  <a:lnTo>
                    <a:pt x="5176" y="91571"/>
                  </a:lnTo>
                  <a:lnTo>
                    <a:pt x="3583" y="88253"/>
                  </a:lnTo>
                  <a:lnTo>
                    <a:pt x="2256" y="84936"/>
                  </a:lnTo>
                  <a:lnTo>
                    <a:pt x="1327" y="81485"/>
                  </a:lnTo>
                  <a:lnTo>
                    <a:pt x="664" y="78167"/>
                  </a:lnTo>
                  <a:lnTo>
                    <a:pt x="265" y="74717"/>
                  </a:lnTo>
                  <a:lnTo>
                    <a:pt x="0" y="71266"/>
                  </a:lnTo>
                  <a:lnTo>
                    <a:pt x="265" y="67949"/>
                  </a:lnTo>
                  <a:lnTo>
                    <a:pt x="664" y="64498"/>
                  </a:lnTo>
                  <a:lnTo>
                    <a:pt x="1327" y="61048"/>
                  </a:lnTo>
                  <a:lnTo>
                    <a:pt x="2256" y="57730"/>
                  </a:lnTo>
                  <a:lnTo>
                    <a:pt x="3583" y="54279"/>
                  </a:lnTo>
                  <a:lnTo>
                    <a:pt x="5176" y="50962"/>
                  </a:lnTo>
                  <a:lnTo>
                    <a:pt x="7034" y="47777"/>
                  </a:lnTo>
                  <a:lnTo>
                    <a:pt x="9157" y="44459"/>
                  </a:lnTo>
                  <a:lnTo>
                    <a:pt x="11546" y="41274"/>
                  </a:lnTo>
                  <a:lnTo>
                    <a:pt x="14200" y="38089"/>
                  </a:lnTo>
                  <a:lnTo>
                    <a:pt x="17120" y="35036"/>
                  </a:lnTo>
                  <a:lnTo>
                    <a:pt x="20437" y="32117"/>
                  </a:lnTo>
                  <a:lnTo>
                    <a:pt x="23888" y="29197"/>
                  </a:lnTo>
                  <a:lnTo>
                    <a:pt x="27736" y="26278"/>
                  </a:lnTo>
                  <a:lnTo>
                    <a:pt x="31851" y="23623"/>
                  </a:lnTo>
                  <a:lnTo>
                    <a:pt x="36230" y="20836"/>
                  </a:lnTo>
                  <a:lnTo>
                    <a:pt x="36230" y="20836"/>
                  </a:lnTo>
                  <a:lnTo>
                    <a:pt x="40875" y="18315"/>
                  </a:lnTo>
                  <a:lnTo>
                    <a:pt x="45652" y="16059"/>
                  </a:lnTo>
                  <a:lnTo>
                    <a:pt x="50563" y="13803"/>
                  </a:lnTo>
                  <a:lnTo>
                    <a:pt x="55606" y="11812"/>
                  </a:lnTo>
                  <a:lnTo>
                    <a:pt x="60781" y="9954"/>
                  </a:lnTo>
                  <a:lnTo>
                    <a:pt x="66090" y="8229"/>
                  </a:lnTo>
                  <a:lnTo>
                    <a:pt x="71531" y="6636"/>
                  </a:lnTo>
                  <a:lnTo>
                    <a:pt x="77105" y="5309"/>
                  </a:lnTo>
                  <a:lnTo>
                    <a:pt x="82679" y="3982"/>
                  </a:lnTo>
                  <a:lnTo>
                    <a:pt x="88385" y="2920"/>
                  </a:lnTo>
                  <a:lnTo>
                    <a:pt x="94092" y="2124"/>
                  </a:lnTo>
                  <a:lnTo>
                    <a:pt x="99931" y="1328"/>
                  </a:lnTo>
                  <a:lnTo>
                    <a:pt x="105770" y="797"/>
                  </a:lnTo>
                  <a:lnTo>
                    <a:pt x="111742" y="399"/>
                  </a:lnTo>
                  <a:lnTo>
                    <a:pt x="117582" y="134"/>
                  </a:lnTo>
                  <a:lnTo>
                    <a:pt x="123553" y="1"/>
                  </a:lnTo>
                  <a:lnTo>
                    <a:pt x="129393" y="134"/>
                  </a:lnTo>
                  <a:lnTo>
                    <a:pt x="135365" y="399"/>
                  </a:lnTo>
                  <a:lnTo>
                    <a:pt x="141204" y="797"/>
                  </a:lnTo>
                  <a:lnTo>
                    <a:pt x="147043" y="1328"/>
                  </a:lnTo>
                  <a:lnTo>
                    <a:pt x="152883" y="2124"/>
                  </a:lnTo>
                  <a:lnTo>
                    <a:pt x="158722" y="2920"/>
                  </a:lnTo>
                  <a:lnTo>
                    <a:pt x="164296" y="3982"/>
                  </a:lnTo>
                  <a:lnTo>
                    <a:pt x="170002" y="5309"/>
                  </a:lnTo>
                  <a:lnTo>
                    <a:pt x="175443" y="6636"/>
                  </a:lnTo>
                  <a:lnTo>
                    <a:pt x="180884" y="8229"/>
                  </a:lnTo>
                  <a:lnTo>
                    <a:pt x="186193" y="9954"/>
                  </a:lnTo>
                  <a:lnTo>
                    <a:pt x="191501" y="11812"/>
                  </a:lnTo>
                  <a:lnTo>
                    <a:pt x="196544" y="13803"/>
                  </a:lnTo>
                  <a:lnTo>
                    <a:pt x="201455" y="16059"/>
                  </a:lnTo>
                  <a:lnTo>
                    <a:pt x="206232" y="18315"/>
                  </a:lnTo>
                  <a:lnTo>
                    <a:pt x="210877" y="2083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1" name="Google Shape;3801;p41"/>
            <p:cNvSpPr/>
            <p:nvPr/>
          </p:nvSpPr>
          <p:spPr>
            <a:xfrm>
              <a:off x="6154191" y="2921163"/>
              <a:ext cx="2242163" cy="1296009"/>
            </a:xfrm>
            <a:custGeom>
              <a:avLst/>
              <a:gdLst/>
              <a:ahLst/>
              <a:cxnLst/>
              <a:rect l="l" t="t" r="r" b="b"/>
              <a:pathLst>
                <a:path w="135233" h="78167" extrusionOk="0">
                  <a:moveTo>
                    <a:pt x="35169" y="0"/>
                  </a:moveTo>
                  <a:lnTo>
                    <a:pt x="33841" y="133"/>
                  </a:lnTo>
                  <a:lnTo>
                    <a:pt x="33311" y="398"/>
                  </a:lnTo>
                  <a:lnTo>
                    <a:pt x="32780" y="531"/>
                  </a:lnTo>
                  <a:lnTo>
                    <a:pt x="929" y="19111"/>
                  </a:lnTo>
                  <a:lnTo>
                    <a:pt x="531" y="19376"/>
                  </a:lnTo>
                  <a:lnTo>
                    <a:pt x="133" y="19641"/>
                  </a:lnTo>
                  <a:lnTo>
                    <a:pt x="0" y="20039"/>
                  </a:lnTo>
                  <a:lnTo>
                    <a:pt x="0" y="20438"/>
                  </a:lnTo>
                  <a:lnTo>
                    <a:pt x="0" y="20836"/>
                  </a:lnTo>
                  <a:lnTo>
                    <a:pt x="133" y="21101"/>
                  </a:lnTo>
                  <a:lnTo>
                    <a:pt x="531" y="21499"/>
                  </a:lnTo>
                  <a:lnTo>
                    <a:pt x="929" y="21765"/>
                  </a:lnTo>
                  <a:lnTo>
                    <a:pt x="97675" y="77636"/>
                  </a:lnTo>
                  <a:lnTo>
                    <a:pt x="98206" y="77901"/>
                  </a:lnTo>
                  <a:lnTo>
                    <a:pt x="98737" y="78034"/>
                  </a:lnTo>
                  <a:lnTo>
                    <a:pt x="99931" y="78167"/>
                  </a:lnTo>
                  <a:lnTo>
                    <a:pt x="101126" y="78034"/>
                  </a:lnTo>
                  <a:lnTo>
                    <a:pt x="101789" y="77901"/>
                  </a:lnTo>
                  <a:lnTo>
                    <a:pt x="102187" y="77636"/>
                  </a:lnTo>
                  <a:lnTo>
                    <a:pt x="134303" y="59056"/>
                  </a:lnTo>
                  <a:lnTo>
                    <a:pt x="134701" y="58791"/>
                  </a:lnTo>
                  <a:lnTo>
                    <a:pt x="134967" y="58526"/>
                  </a:lnTo>
                  <a:lnTo>
                    <a:pt x="135232" y="58127"/>
                  </a:lnTo>
                  <a:lnTo>
                    <a:pt x="135232" y="57729"/>
                  </a:lnTo>
                  <a:lnTo>
                    <a:pt x="135232" y="57464"/>
                  </a:lnTo>
                  <a:lnTo>
                    <a:pt x="134967" y="57066"/>
                  </a:lnTo>
                  <a:lnTo>
                    <a:pt x="134701" y="56668"/>
                  </a:lnTo>
                  <a:lnTo>
                    <a:pt x="134303" y="56402"/>
                  </a:lnTo>
                  <a:lnTo>
                    <a:pt x="37425" y="531"/>
                  </a:lnTo>
                  <a:lnTo>
                    <a:pt x="36894" y="398"/>
                  </a:lnTo>
                  <a:lnTo>
                    <a:pt x="36363" y="133"/>
                  </a:lnTo>
                  <a:lnTo>
                    <a:pt x="35169"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2" name="Google Shape;3802;p41"/>
            <p:cNvSpPr/>
            <p:nvPr/>
          </p:nvSpPr>
          <p:spPr>
            <a:xfrm>
              <a:off x="6154191" y="2921163"/>
              <a:ext cx="2242163" cy="1296009"/>
            </a:xfrm>
            <a:custGeom>
              <a:avLst/>
              <a:gdLst/>
              <a:ahLst/>
              <a:cxnLst/>
              <a:rect l="l" t="t" r="r" b="b"/>
              <a:pathLst>
                <a:path w="135233" h="78167" fill="none" extrusionOk="0">
                  <a:moveTo>
                    <a:pt x="929" y="21765"/>
                  </a:moveTo>
                  <a:lnTo>
                    <a:pt x="97675" y="77636"/>
                  </a:lnTo>
                  <a:lnTo>
                    <a:pt x="97675" y="77636"/>
                  </a:lnTo>
                  <a:lnTo>
                    <a:pt x="98206" y="77901"/>
                  </a:lnTo>
                  <a:lnTo>
                    <a:pt x="98737" y="78034"/>
                  </a:lnTo>
                  <a:lnTo>
                    <a:pt x="99931" y="78167"/>
                  </a:lnTo>
                  <a:lnTo>
                    <a:pt x="101126" y="78034"/>
                  </a:lnTo>
                  <a:lnTo>
                    <a:pt x="101789" y="77901"/>
                  </a:lnTo>
                  <a:lnTo>
                    <a:pt x="102187" y="77636"/>
                  </a:lnTo>
                  <a:lnTo>
                    <a:pt x="134303" y="59056"/>
                  </a:lnTo>
                  <a:lnTo>
                    <a:pt x="134303" y="59056"/>
                  </a:lnTo>
                  <a:lnTo>
                    <a:pt x="134701" y="58791"/>
                  </a:lnTo>
                  <a:lnTo>
                    <a:pt x="134967" y="58526"/>
                  </a:lnTo>
                  <a:lnTo>
                    <a:pt x="135232" y="58127"/>
                  </a:lnTo>
                  <a:lnTo>
                    <a:pt x="135232" y="57729"/>
                  </a:lnTo>
                  <a:lnTo>
                    <a:pt x="135232" y="57464"/>
                  </a:lnTo>
                  <a:lnTo>
                    <a:pt x="134967" y="57066"/>
                  </a:lnTo>
                  <a:lnTo>
                    <a:pt x="134701" y="56668"/>
                  </a:lnTo>
                  <a:lnTo>
                    <a:pt x="134303" y="56402"/>
                  </a:lnTo>
                  <a:lnTo>
                    <a:pt x="37425" y="531"/>
                  </a:lnTo>
                  <a:lnTo>
                    <a:pt x="37425" y="531"/>
                  </a:lnTo>
                  <a:lnTo>
                    <a:pt x="36894" y="398"/>
                  </a:lnTo>
                  <a:lnTo>
                    <a:pt x="36363" y="133"/>
                  </a:lnTo>
                  <a:lnTo>
                    <a:pt x="35169" y="0"/>
                  </a:lnTo>
                  <a:lnTo>
                    <a:pt x="33841" y="133"/>
                  </a:lnTo>
                  <a:lnTo>
                    <a:pt x="33311" y="398"/>
                  </a:lnTo>
                  <a:lnTo>
                    <a:pt x="32780" y="531"/>
                  </a:lnTo>
                  <a:lnTo>
                    <a:pt x="929" y="19111"/>
                  </a:lnTo>
                  <a:lnTo>
                    <a:pt x="929" y="19111"/>
                  </a:lnTo>
                  <a:lnTo>
                    <a:pt x="531" y="19376"/>
                  </a:lnTo>
                  <a:lnTo>
                    <a:pt x="133" y="19641"/>
                  </a:lnTo>
                  <a:lnTo>
                    <a:pt x="0" y="20039"/>
                  </a:lnTo>
                  <a:lnTo>
                    <a:pt x="0" y="20438"/>
                  </a:lnTo>
                  <a:lnTo>
                    <a:pt x="0" y="20836"/>
                  </a:lnTo>
                  <a:lnTo>
                    <a:pt x="133" y="21101"/>
                  </a:lnTo>
                  <a:lnTo>
                    <a:pt x="531" y="21499"/>
                  </a:lnTo>
                  <a:lnTo>
                    <a:pt x="929" y="2176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3" name="Google Shape;3803;p41"/>
            <p:cNvSpPr/>
            <p:nvPr/>
          </p:nvSpPr>
          <p:spPr>
            <a:xfrm>
              <a:off x="4651346" y="2610918"/>
              <a:ext cx="1885710" cy="1089173"/>
            </a:xfrm>
            <a:custGeom>
              <a:avLst/>
              <a:gdLst/>
              <a:ahLst/>
              <a:cxnLst/>
              <a:rect l="l" t="t" r="r" b="b"/>
              <a:pathLst>
                <a:path w="113734" h="65692" extrusionOk="0">
                  <a:moveTo>
                    <a:pt x="76309" y="0"/>
                  </a:moveTo>
                  <a:lnTo>
                    <a:pt x="75115" y="265"/>
                  </a:lnTo>
                  <a:lnTo>
                    <a:pt x="74584" y="398"/>
                  </a:lnTo>
                  <a:lnTo>
                    <a:pt x="74053" y="664"/>
                  </a:lnTo>
                  <a:lnTo>
                    <a:pt x="930" y="42733"/>
                  </a:lnTo>
                  <a:lnTo>
                    <a:pt x="532" y="43131"/>
                  </a:lnTo>
                  <a:lnTo>
                    <a:pt x="266" y="43396"/>
                  </a:lnTo>
                  <a:lnTo>
                    <a:pt x="134" y="43795"/>
                  </a:lnTo>
                  <a:lnTo>
                    <a:pt x="1" y="44060"/>
                  </a:lnTo>
                  <a:lnTo>
                    <a:pt x="134" y="44458"/>
                  </a:lnTo>
                  <a:lnTo>
                    <a:pt x="266" y="44856"/>
                  </a:lnTo>
                  <a:lnTo>
                    <a:pt x="532" y="45122"/>
                  </a:lnTo>
                  <a:lnTo>
                    <a:pt x="930" y="45387"/>
                  </a:lnTo>
                  <a:lnTo>
                    <a:pt x="35169" y="65161"/>
                  </a:lnTo>
                  <a:lnTo>
                    <a:pt x="35700" y="65426"/>
                  </a:lnTo>
                  <a:lnTo>
                    <a:pt x="36231" y="65559"/>
                  </a:lnTo>
                  <a:lnTo>
                    <a:pt x="37558" y="65692"/>
                  </a:lnTo>
                  <a:lnTo>
                    <a:pt x="38752" y="65559"/>
                  </a:lnTo>
                  <a:lnTo>
                    <a:pt x="39283" y="65426"/>
                  </a:lnTo>
                  <a:lnTo>
                    <a:pt x="39814" y="65161"/>
                  </a:lnTo>
                  <a:lnTo>
                    <a:pt x="112805" y="22959"/>
                  </a:lnTo>
                  <a:lnTo>
                    <a:pt x="113203" y="22694"/>
                  </a:lnTo>
                  <a:lnTo>
                    <a:pt x="113601" y="22428"/>
                  </a:lnTo>
                  <a:lnTo>
                    <a:pt x="113734" y="22030"/>
                  </a:lnTo>
                  <a:lnTo>
                    <a:pt x="113734" y="21632"/>
                  </a:lnTo>
                  <a:lnTo>
                    <a:pt x="113734" y="21366"/>
                  </a:lnTo>
                  <a:lnTo>
                    <a:pt x="113601" y="20968"/>
                  </a:lnTo>
                  <a:lnTo>
                    <a:pt x="113203" y="20703"/>
                  </a:lnTo>
                  <a:lnTo>
                    <a:pt x="112805" y="20305"/>
                  </a:lnTo>
                  <a:lnTo>
                    <a:pt x="78566" y="664"/>
                  </a:lnTo>
                  <a:lnTo>
                    <a:pt x="78035" y="398"/>
                  </a:lnTo>
                  <a:lnTo>
                    <a:pt x="77504" y="265"/>
                  </a:lnTo>
                  <a:lnTo>
                    <a:pt x="76309"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4" name="Google Shape;3804;p41"/>
            <p:cNvSpPr/>
            <p:nvPr/>
          </p:nvSpPr>
          <p:spPr>
            <a:xfrm>
              <a:off x="4651346" y="2610918"/>
              <a:ext cx="1885710" cy="1089173"/>
            </a:xfrm>
            <a:custGeom>
              <a:avLst/>
              <a:gdLst/>
              <a:ahLst/>
              <a:cxnLst/>
              <a:rect l="l" t="t" r="r" b="b"/>
              <a:pathLst>
                <a:path w="113734" h="65692" fill="none" extrusionOk="0">
                  <a:moveTo>
                    <a:pt x="930" y="45387"/>
                  </a:moveTo>
                  <a:lnTo>
                    <a:pt x="35169" y="65161"/>
                  </a:lnTo>
                  <a:lnTo>
                    <a:pt x="35169" y="65161"/>
                  </a:lnTo>
                  <a:lnTo>
                    <a:pt x="35700" y="65426"/>
                  </a:lnTo>
                  <a:lnTo>
                    <a:pt x="36231" y="65559"/>
                  </a:lnTo>
                  <a:lnTo>
                    <a:pt x="37558" y="65692"/>
                  </a:lnTo>
                  <a:lnTo>
                    <a:pt x="38752" y="65559"/>
                  </a:lnTo>
                  <a:lnTo>
                    <a:pt x="39283" y="65426"/>
                  </a:lnTo>
                  <a:lnTo>
                    <a:pt x="39814" y="65161"/>
                  </a:lnTo>
                  <a:lnTo>
                    <a:pt x="112805" y="22959"/>
                  </a:lnTo>
                  <a:lnTo>
                    <a:pt x="112805" y="22959"/>
                  </a:lnTo>
                  <a:lnTo>
                    <a:pt x="113203" y="22694"/>
                  </a:lnTo>
                  <a:lnTo>
                    <a:pt x="113601" y="22428"/>
                  </a:lnTo>
                  <a:lnTo>
                    <a:pt x="113734" y="22030"/>
                  </a:lnTo>
                  <a:lnTo>
                    <a:pt x="113734" y="21632"/>
                  </a:lnTo>
                  <a:lnTo>
                    <a:pt x="113734" y="21366"/>
                  </a:lnTo>
                  <a:lnTo>
                    <a:pt x="113601" y="20968"/>
                  </a:lnTo>
                  <a:lnTo>
                    <a:pt x="113203" y="20703"/>
                  </a:lnTo>
                  <a:lnTo>
                    <a:pt x="112805" y="20305"/>
                  </a:lnTo>
                  <a:lnTo>
                    <a:pt x="78566" y="664"/>
                  </a:lnTo>
                  <a:lnTo>
                    <a:pt x="78566" y="664"/>
                  </a:lnTo>
                  <a:lnTo>
                    <a:pt x="78035" y="398"/>
                  </a:lnTo>
                  <a:lnTo>
                    <a:pt x="77504" y="265"/>
                  </a:lnTo>
                  <a:lnTo>
                    <a:pt x="76309" y="0"/>
                  </a:lnTo>
                  <a:lnTo>
                    <a:pt x="75115" y="265"/>
                  </a:lnTo>
                  <a:lnTo>
                    <a:pt x="74584" y="398"/>
                  </a:lnTo>
                  <a:lnTo>
                    <a:pt x="74053" y="664"/>
                  </a:lnTo>
                  <a:lnTo>
                    <a:pt x="930" y="42733"/>
                  </a:lnTo>
                  <a:lnTo>
                    <a:pt x="930" y="42733"/>
                  </a:lnTo>
                  <a:lnTo>
                    <a:pt x="532" y="43131"/>
                  </a:lnTo>
                  <a:lnTo>
                    <a:pt x="266" y="43396"/>
                  </a:lnTo>
                  <a:lnTo>
                    <a:pt x="134" y="43795"/>
                  </a:lnTo>
                  <a:lnTo>
                    <a:pt x="1" y="44060"/>
                  </a:lnTo>
                  <a:lnTo>
                    <a:pt x="134" y="44458"/>
                  </a:lnTo>
                  <a:lnTo>
                    <a:pt x="266" y="44856"/>
                  </a:lnTo>
                  <a:lnTo>
                    <a:pt x="532" y="45122"/>
                  </a:lnTo>
                  <a:lnTo>
                    <a:pt x="930" y="4538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5" name="Google Shape;3805;p41"/>
            <p:cNvSpPr/>
            <p:nvPr/>
          </p:nvSpPr>
          <p:spPr>
            <a:xfrm>
              <a:off x="6231205" y="3825502"/>
              <a:ext cx="904356" cy="541304"/>
            </a:xfrm>
            <a:custGeom>
              <a:avLst/>
              <a:gdLst/>
              <a:ahLst/>
              <a:cxnLst/>
              <a:rect l="l" t="t" r="r" b="b"/>
              <a:pathLst>
                <a:path w="54545" h="32648" extrusionOk="0">
                  <a:moveTo>
                    <a:pt x="27206" y="11413"/>
                  </a:moveTo>
                  <a:lnTo>
                    <a:pt x="29196" y="11546"/>
                  </a:lnTo>
                  <a:lnTo>
                    <a:pt x="31187" y="11811"/>
                  </a:lnTo>
                  <a:lnTo>
                    <a:pt x="32912" y="12342"/>
                  </a:lnTo>
                  <a:lnTo>
                    <a:pt x="34372" y="13139"/>
                  </a:lnTo>
                  <a:lnTo>
                    <a:pt x="35434" y="13802"/>
                  </a:lnTo>
                  <a:lnTo>
                    <a:pt x="36230" y="14598"/>
                  </a:lnTo>
                  <a:lnTo>
                    <a:pt x="36761" y="15527"/>
                  </a:lnTo>
                  <a:lnTo>
                    <a:pt x="36894" y="15926"/>
                  </a:lnTo>
                  <a:lnTo>
                    <a:pt x="36894" y="16324"/>
                  </a:lnTo>
                  <a:lnTo>
                    <a:pt x="36894" y="16722"/>
                  </a:lnTo>
                  <a:lnTo>
                    <a:pt x="36761" y="17120"/>
                  </a:lnTo>
                  <a:lnTo>
                    <a:pt x="36230" y="18049"/>
                  </a:lnTo>
                  <a:lnTo>
                    <a:pt x="35434" y="18845"/>
                  </a:lnTo>
                  <a:lnTo>
                    <a:pt x="34372" y="19509"/>
                  </a:lnTo>
                  <a:lnTo>
                    <a:pt x="32912" y="20305"/>
                  </a:lnTo>
                  <a:lnTo>
                    <a:pt x="31187" y="20836"/>
                  </a:lnTo>
                  <a:lnTo>
                    <a:pt x="29196" y="21101"/>
                  </a:lnTo>
                  <a:lnTo>
                    <a:pt x="27206" y="21234"/>
                  </a:lnTo>
                  <a:lnTo>
                    <a:pt x="25215" y="21101"/>
                  </a:lnTo>
                  <a:lnTo>
                    <a:pt x="23357" y="20836"/>
                  </a:lnTo>
                  <a:lnTo>
                    <a:pt x="21632" y="20305"/>
                  </a:lnTo>
                  <a:lnTo>
                    <a:pt x="20172" y="19509"/>
                  </a:lnTo>
                  <a:lnTo>
                    <a:pt x="19110" y="18845"/>
                  </a:lnTo>
                  <a:lnTo>
                    <a:pt x="18314" y="18049"/>
                  </a:lnTo>
                  <a:lnTo>
                    <a:pt x="17783" y="17120"/>
                  </a:lnTo>
                  <a:lnTo>
                    <a:pt x="17651" y="16722"/>
                  </a:lnTo>
                  <a:lnTo>
                    <a:pt x="17651" y="16324"/>
                  </a:lnTo>
                  <a:lnTo>
                    <a:pt x="17651" y="15926"/>
                  </a:lnTo>
                  <a:lnTo>
                    <a:pt x="17783" y="15527"/>
                  </a:lnTo>
                  <a:lnTo>
                    <a:pt x="18314" y="14598"/>
                  </a:lnTo>
                  <a:lnTo>
                    <a:pt x="19110" y="13802"/>
                  </a:lnTo>
                  <a:lnTo>
                    <a:pt x="20172" y="13139"/>
                  </a:lnTo>
                  <a:lnTo>
                    <a:pt x="21632" y="12342"/>
                  </a:lnTo>
                  <a:lnTo>
                    <a:pt x="23357" y="11811"/>
                  </a:lnTo>
                  <a:lnTo>
                    <a:pt x="25215" y="11546"/>
                  </a:lnTo>
                  <a:lnTo>
                    <a:pt x="27206" y="11413"/>
                  </a:lnTo>
                  <a:close/>
                  <a:moveTo>
                    <a:pt x="23888" y="0"/>
                  </a:moveTo>
                  <a:lnTo>
                    <a:pt x="23092" y="133"/>
                  </a:lnTo>
                  <a:lnTo>
                    <a:pt x="22428" y="531"/>
                  </a:lnTo>
                  <a:lnTo>
                    <a:pt x="21897" y="1062"/>
                  </a:lnTo>
                  <a:lnTo>
                    <a:pt x="21632" y="1725"/>
                  </a:lnTo>
                  <a:lnTo>
                    <a:pt x="21234" y="4380"/>
                  </a:lnTo>
                  <a:lnTo>
                    <a:pt x="19376" y="4778"/>
                  </a:lnTo>
                  <a:lnTo>
                    <a:pt x="17783" y="5309"/>
                  </a:lnTo>
                  <a:lnTo>
                    <a:pt x="17783" y="5176"/>
                  </a:lnTo>
                  <a:lnTo>
                    <a:pt x="13006" y="3053"/>
                  </a:lnTo>
                  <a:lnTo>
                    <a:pt x="12608" y="2920"/>
                  </a:lnTo>
                  <a:lnTo>
                    <a:pt x="11944" y="2787"/>
                  </a:lnTo>
                  <a:lnTo>
                    <a:pt x="11280" y="2920"/>
                  </a:lnTo>
                  <a:lnTo>
                    <a:pt x="10617" y="3185"/>
                  </a:lnTo>
                  <a:lnTo>
                    <a:pt x="5972" y="5840"/>
                  </a:lnTo>
                  <a:lnTo>
                    <a:pt x="5574" y="6105"/>
                  </a:lnTo>
                  <a:lnTo>
                    <a:pt x="5309" y="6503"/>
                  </a:lnTo>
                  <a:lnTo>
                    <a:pt x="5176" y="6901"/>
                  </a:lnTo>
                  <a:lnTo>
                    <a:pt x="5043" y="7432"/>
                  </a:lnTo>
                  <a:lnTo>
                    <a:pt x="5043" y="7830"/>
                  </a:lnTo>
                  <a:lnTo>
                    <a:pt x="5176" y="8228"/>
                  </a:lnTo>
                  <a:lnTo>
                    <a:pt x="5441" y="8626"/>
                  </a:lnTo>
                  <a:lnTo>
                    <a:pt x="5839" y="9025"/>
                  </a:lnTo>
                  <a:lnTo>
                    <a:pt x="8626" y="11015"/>
                  </a:lnTo>
                  <a:lnTo>
                    <a:pt x="7963" y="12077"/>
                  </a:lnTo>
                  <a:lnTo>
                    <a:pt x="1991" y="12475"/>
                  </a:lnTo>
                  <a:lnTo>
                    <a:pt x="1593" y="12475"/>
                  </a:lnTo>
                  <a:lnTo>
                    <a:pt x="1194" y="12740"/>
                  </a:lnTo>
                  <a:lnTo>
                    <a:pt x="664" y="13139"/>
                  </a:lnTo>
                  <a:lnTo>
                    <a:pt x="133" y="13802"/>
                  </a:lnTo>
                  <a:lnTo>
                    <a:pt x="133" y="14200"/>
                  </a:lnTo>
                  <a:lnTo>
                    <a:pt x="0" y="14598"/>
                  </a:lnTo>
                  <a:lnTo>
                    <a:pt x="0" y="18049"/>
                  </a:lnTo>
                  <a:lnTo>
                    <a:pt x="133" y="18447"/>
                  </a:lnTo>
                  <a:lnTo>
                    <a:pt x="133" y="18845"/>
                  </a:lnTo>
                  <a:lnTo>
                    <a:pt x="664" y="19509"/>
                  </a:lnTo>
                  <a:lnTo>
                    <a:pt x="1194" y="19907"/>
                  </a:lnTo>
                  <a:lnTo>
                    <a:pt x="1593" y="20040"/>
                  </a:lnTo>
                  <a:lnTo>
                    <a:pt x="1991" y="20172"/>
                  </a:lnTo>
                  <a:lnTo>
                    <a:pt x="7963" y="20570"/>
                  </a:lnTo>
                  <a:lnTo>
                    <a:pt x="8626" y="21632"/>
                  </a:lnTo>
                  <a:lnTo>
                    <a:pt x="5839" y="23623"/>
                  </a:lnTo>
                  <a:lnTo>
                    <a:pt x="5441" y="24021"/>
                  </a:lnTo>
                  <a:lnTo>
                    <a:pt x="5176" y="24286"/>
                  </a:lnTo>
                  <a:lnTo>
                    <a:pt x="5043" y="24817"/>
                  </a:lnTo>
                  <a:lnTo>
                    <a:pt x="5043" y="25215"/>
                  </a:lnTo>
                  <a:lnTo>
                    <a:pt x="5176" y="25746"/>
                  </a:lnTo>
                  <a:lnTo>
                    <a:pt x="5309" y="26144"/>
                  </a:lnTo>
                  <a:lnTo>
                    <a:pt x="5574" y="26542"/>
                  </a:lnTo>
                  <a:lnTo>
                    <a:pt x="5972" y="26808"/>
                  </a:lnTo>
                  <a:lnTo>
                    <a:pt x="10617" y="29462"/>
                  </a:lnTo>
                  <a:lnTo>
                    <a:pt x="11280" y="29727"/>
                  </a:lnTo>
                  <a:lnTo>
                    <a:pt x="11944" y="29860"/>
                  </a:lnTo>
                  <a:lnTo>
                    <a:pt x="12608" y="29727"/>
                  </a:lnTo>
                  <a:lnTo>
                    <a:pt x="13006" y="29595"/>
                  </a:lnTo>
                  <a:lnTo>
                    <a:pt x="17783" y="27471"/>
                  </a:lnTo>
                  <a:lnTo>
                    <a:pt x="19509" y="27869"/>
                  </a:lnTo>
                  <a:lnTo>
                    <a:pt x="21234" y="28268"/>
                  </a:lnTo>
                  <a:lnTo>
                    <a:pt x="21632" y="30922"/>
                  </a:lnTo>
                  <a:lnTo>
                    <a:pt x="21897" y="31585"/>
                  </a:lnTo>
                  <a:lnTo>
                    <a:pt x="22428" y="32116"/>
                  </a:lnTo>
                  <a:lnTo>
                    <a:pt x="23092" y="32514"/>
                  </a:lnTo>
                  <a:lnTo>
                    <a:pt x="23888" y="32647"/>
                  </a:lnTo>
                  <a:lnTo>
                    <a:pt x="30656" y="32647"/>
                  </a:lnTo>
                  <a:lnTo>
                    <a:pt x="31452" y="32514"/>
                  </a:lnTo>
                  <a:lnTo>
                    <a:pt x="32116" y="32116"/>
                  </a:lnTo>
                  <a:lnTo>
                    <a:pt x="32514" y="31585"/>
                  </a:lnTo>
                  <a:lnTo>
                    <a:pt x="32912" y="30922"/>
                  </a:lnTo>
                  <a:lnTo>
                    <a:pt x="33310" y="28268"/>
                  </a:lnTo>
                  <a:lnTo>
                    <a:pt x="35036" y="27869"/>
                  </a:lnTo>
                  <a:lnTo>
                    <a:pt x="36761" y="27339"/>
                  </a:lnTo>
                  <a:lnTo>
                    <a:pt x="36761" y="27471"/>
                  </a:lnTo>
                  <a:lnTo>
                    <a:pt x="41406" y="29595"/>
                  </a:lnTo>
                  <a:lnTo>
                    <a:pt x="41937" y="29727"/>
                  </a:lnTo>
                  <a:lnTo>
                    <a:pt x="42600" y="29860"/>
                  </a:lnTo>
                  <a:lnTo>
                    <a:pt x="43264" y="29727"/>
                  </a:lnTo>
                  <a:lnTo>
                    <a:pt x="43927" y="29462"/>
                  </a:lnTo>
                  <a:lnTo>
                    <a:pt x="48572" y="26808"/>
                  </a:lnTo>
                  <a:lnTo>
                    <a:pt x="48970" y="26542"/>
                  </a:lnTo>
                  <a:lnTo>
                    <a:pt x="49236" y="26144"/>
                  </a:lnTo>
                  <a:lnTo>
                    <a:pt x="49368" y="25746"/>
                  </a:lnTo>
                  <a:lnTo>
                    <a:pt x="49501" y="25215"/>
                  </a:lnTo>
                  <a:lnTo>
                    <a:pt x="49501" y="24817"/>
                  </a:lnTo>
                  <a:lnTo>
                    <a:pt x="49368" y="24286"/>
                  </a:lnTo>
                  <a:lnTo>
                    <a:pt x="49103" y="24021"/>
                  </a:lnTo>
                  <a:lnTo>
                    <a:pt x="48705" y="23623"/>
                  </a:lnTo>
                  <a:lnTo>
                    <a:pt x="45918" y="21632"/>
                  </a:lnTo>
                  <a:lnTo>
                    <a:pt x="46581" y="20570"/>
                  </a:lnTo>
                  <a:lnTo>
                    <a:pt x="52553" y="20172"/>
                  </a:lnTo>
                  <a:lnTo>
                    <a:pt x="53350" y="19907"/>
                  </a:lnTo>
                  <a:lnTo>
                    <a:pt x="53881" y="19509"/>
                  </a:lnTo>
                  <a:lnTo>
                    <a:pt x="54279" y="18845"/>
                  </a:lnTo>
                  <a:lnTo>
                    <a:pt x="54411" y="18447"/>
                  </a:lnTo>
                  <a:lnTo>
                    <a:pt x="54544" y="18049"/>
                  </a:lnTo>
                  <a:lnTo>
                    <a:pt x="54544" y="14598"/>
                  </a:lnTo>
                  <a:lnTo>
                    <a:pt x="54411" y="14200"/>
                  </a:lnTo>
                  <a:lnTo>
                    <a:pt x="54279" y="13802"/>
                  </a:lnTo>
                  <a:lnTo>
                    <a:pt x="53881" y="13139"/>
                  </a:lnTo>
                  <a:lnTo>
                    <a:pt x="53217" y="12740"/>
                  </a:lnTo>
                  <a:lnTo>
                    <a:pt x="52952" y="12475"/>
                  </a:lnTo>
                  <a:lnTo>
                    <a:pt x="52553" y="12475"/>
                  </a:lnTo>
                  <a:lnTo>
                    <a:pt x="46581" y="12077"/>
                  </a:lnTo>
                  <a:lnTo>
                    <a:pt x="45918" y="11015"/>
                  </a:lnTo>
                  <a:lnTo>
                    <a:pt x="48705" y="9025"/>
                  </a:lnTo>
                  <a:lnTo>
                    <a:pt x="49103" y="8626"/>
                  </a:lnTo>
                  <a:lnTo>
                    <a:pt x="49368" y="8228"/>
                  </a:lnTo>
                  <a:lnTo>
                    <a:pt x="49501" y="7830"/>
                  </a:lnTo>
                  <a:lnTo>
                    <a:pt x="49501" y="7432"/>
                  </a:lnTo>
                  <a:lnTo>
                    <a:pt x="49368" y="6901"/>
                  </a:lnTo>
                  <a:lnTo>
                    <a:pt x="49236" y="6503"/>
                  </a:lnTo>
                  <a:lnTo>
                    <a:pt x="48970" y="6105"/>
                  </a:lnTo>
                  <a:lnTo>
                    <a:pt x="48572" y="5840"/>
                  </a:lnTo>
                  <a:lnTo>
                    <a:pt x="43927" y="3185"/>
                  </a:lnTo>
                  <a:lnTo>
                    <a:pt x="43264" y="2920"/>
                  </a:lnTo>
                  <a:lnTo>
                    <a:pt x="42600" y="2787"/>
                  </a:lnTo>
                  <a:lnTo>
                    <a:pt x="41937" y="2920"/>
                  </a:lnTo>
                  <a:lnTo>
                    <a:pt x="41406" y="3053"/>
                  </a:lnTo>
                  <a:lnTo>
                    <a:pt x="36761" y="5176"/>
                  </a:lnTo>
                  <a:lnTo>
                    <a:pt x="35036" y="4778"/>
                  </a:lnTo>
                  <a:lnTo>
                    <a:pt x="33310" y="4380"/>
                  </a:lnTo>
                  <a:lnTo>
                    <a:pt x="32912" y="1725"/>
                  </a:lnTo>
                  <a:lnTo>
                    <a:pt x="32514" y="1062"/>
                  </a:lnTo>
                  <a:lnTo>
                    <a:pt x="32116" y="531"/>
                  </a:lnTo>
                  <a:lnTo>
                    <a:pt x="31452" y="133"/>
                  </a:lnTo>
                  <a:lnTo>
                    <a:pt x="30656"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 name="Google Shape;3806;p41"/>
            <p:cNvSpPr/>
            <p:nvPr/>
          </p:nvSpPr>
          <p:spPr>
            <a:xfrm>
              <a:off x="6231205" y="3825502"/>
              <a:ext cx="904356" cy="541304"/>
            </a:xfrm>
            <a:custGeom>
              <a:avLst/>
              <a:gdLst/>
              <a:ahLst/>
              <a:cxnLst/>
              <a:rect l="l" t="t" r="r" b="b"/>
              <a:pathLst>
                <a:path w="54545" h="32648" fill="none" extrusionOk="0">
                  <a:moveTo>
                    <a:pt x="23888" y="32647"/>
                  </a:moveTo>
                  <a:lnTo>
                    <a:pt x="23888" y="32647"/>
                  </a:lnTo>
                  <a:lnTo>
                    <a:pt x="23092" y="32514"/>
                  </a:lnTo>
                  <a:lnTo>
                    <a:pt x="22428" y="32116"/>
                  </a:lnTo>
                  <a:lnTo>
                    <a:pt x="21897" y="31585"/>
                  </a:lnTo>
                  <a:lnTo>
                    <a:pt x="21632" y="30922"/>
                  </a:lnTo>
                  <a:lnTo>
                    <a:pt x="21234" y="28268"/>
                  </a:lnTo>
                  <a:lnTo>
                    <a:pt x="21234" y="28268"/>
                  </a:lnTo>
                  <a:lnTo>
                    <a:pt x="19509" y="27869"/>
                  </a:lnTo>
                  <a:lnTo>
                    <a:pt x="17783" y="27471"/>
                  </a:lnTo>
                  <a:lnTo>
                    <a:pt x="17783" y="27471"/>
                  </a:lnTo>
                  <a:lnTo>
                    <a:pt x="13006" y="29595"/>
                  </a:lnTo>
                  <a:lnTo>
                    <a:pt x="13006" y="29595"/>
                  </a:lnTo>
                  <a:lnTo>
                    <a:pt x="12608" y="29727"/>
                  </a:lnTo>
                  <a:lnTo>
                    <a:pt x="11944" y="29860"/>
                  </a:lnTo>
                  <a:lnTo>
                    <a:pt x="11944" y="29860"/>
                  </a:lnTo>
                  <a:lnTo>
                    <a:pt x="11280" y="29727"/>
                  </a:lnTo>
                  <a:lnTo>
                    <a:pt x="10617" y="29462"/>
                  </a:lnTo>
                  <a:lnTo>
                    <a:pt x="5972" y="26808"/>
                  </a:lnTo>
                  <a:lnTo>
                    <a:pt x="5972" y="26808"/>
                  </a:lnTo>
                  <a:lnTo>
                    <a:pt x="5574" y="26542"/>
                  </a:lnTo>
                  <a:lnTo>
                    <a:pt x="5309" y="26144"/>
                  </a:lnTo>
                  <a:lnTo>
                    <a:pt x="5176" y="25746"/>
                  </a:lnTo>
                  <a:lnTo>
                    <a:pt x="5043" y="25215"/>
                  </a:lnTo>
                  <a:lnTo>
                    <a:pt x="5043" y="25215"/>
                  </a:lnTo>
                  <a:lnTo>
                    <a:pt x="5043" y="24817"/>
                  </a:lnTo>
                  <a:lnTo>
                    <a:pt x="5176" y="24286"/>
                  </a:lnTo>
                  <a:lnTo>
                    <a:pt x="5441" y="24021"/>
                  </a:lnTo>
                  <a:lnTo>
                    <a:pt x="5839" y="23623"/>
                  </a:lnTo>
                  <a:lnTo>
                    <a:pt x="8626" y="21632"/>
                  </a:lnTo>
                  <a:lnTo>
                    <a:pt x="8626" y="21632"/>
                  </a:lnTo>
                  <a:lnTo>
                    <a:pt x="7963" y="20570"/>
                  </a:lnTo>
                  <a:lnTo>
                    <a:pt x="1991" y="20172"/>
                  </a:lnTo>
                  <a:lnTo>
                    <a:pt x="1991" y="20172"/>
                  </a:lnTo>
                  <a:lnTo>
                    <a:pt x="1593" y="20040"/>
                  </a:lnTo>
                  <a:lnTo>
                    <a:pt x="1194" y="19907"/>
                  </a:lnTo>
                  <a:lnTo>
                    <a:pt x="664" y="19509"/>
                  </a:lnTo>
                  <a:lnTo>
                    <a:pt x="133" y="18845"/>
                  </a:lnTo>
                  <a:lnTo>
                    <a:pt x="133" y="18447"/>
                  </a:lnTo>
                  <a:lnTo>
                    <a:pt x="0" y="18049"/>
                  </a:lnTo>
                  <a:lnTo>
                    <a:pt x="0" y="14598"/>
                  </a:lnTo>
                  <a:lnTo>
                    <a:pt x="0" y="14598"/>
                  </a:lnTo>
                  <a:lnTo>
                    <a:pt x="133" y="14200"/>
                  </a:lnTo>
                  <a:lnTo>
                    <a:pt x="133" y="13802"/>
                  </a:lnTo>
                  <a:lnTo>
                    <a:pt x="664" y="13139"/>
                  </a:lnTo>
                  <a:lnTo>
                    <a:pt x="1194" y="12740"/>
                  </a:lnTo>
                  <a:lnTo>
                    <a:pt x="1593" y="12475"/>
                  </a:lnTo>
                  <a:lnTo>
                    <a:pt x="1991" y="12475"/>
                  </a:lnTo>
                  <a:lnTo>
                    <a:pt x="7963" y="12077"/>
                  </a:lnTo>
                  <a:lnTo>
                    <a:pt x="7963" y="12077"/>
                  </a:lnTo>
                  <a:lnTo>
                    <a:pt x="8626" y="11015"/>
                  </a:lnTo>
                  <a:lnTo>
                    <a:pt x="5839" y="9025"/>
                  </a:lnTo>
                  <a:lnTo>
                    <a:pt x="5839" y="9025"/>
                  </a:lnTo>
                  <a:lnTo>
                    <a:pt x="5441" y="8626"/>
                  </a:lnTo>
                  <a:lnTo>
                    <a:pt x="5176" y="8228"/>
                  </a:lnTo>
                  <a:lnTo>
                    <a:pt x="5043" y="7830"/>
                  </a:lnTo>
                  <a:lnTo>
                    <a:pt x="5043" y="7432"/>
                  </a:lnTo>
                  <a:lnTo>
                    <a:pt x="5043" y="7432"/>
                  </a:lnTo>
                  <a:lnTo>
                    <a:pt x="5176" y="6901"/>
                  </a:lnTo>
                  <a:lnTo>
                    <a:pt x="5309" y="6503"/>
                  </a:lnTo>
                  <a:lnTo>
                    <a:pt x="5574" y="6105"/>
                  </a:lnTo>
                  <a:lnTo>
                    <a:pt x="5972" y="5840"/>
                  </a:lnTo>
                  <a:lnTo>
                    <a:pt x="10617" y="3185"/>
                  </a:lnTo>
                  <a:lnTo>
                    <a:pt x="10617" y="3185"/>
                  </a:lnTo>
                  <a:lnTo>
                    <a:pt x="11280" y="2920"/>
                  </a:lnTo>
                  <a:lnTo>
                    <a:pt x="11944" y="2787"/>
                  </a:lnTo>
                  <a:lnTo>
                    <a:pt x="11944" y="2787"/>
                  </a:lnTo>
                  <a:lnTo>
                    <a:pt x="12608" y="2920"/>
                  </a:lnTo>
                  <a:lnTo>
                    <a:pt x="13006" y="3053"/>
                  </a:lnTo>
                  <a:lnTo>
                    <a:pt x="17783" y="5176"/>
                  </a:lnTo>
                  <a:lnTo>
                    <a:pt x="17783" y="5176"/>
                  </a:lnTo>
                  <a:lnTo>
                    <a:pt x="17783" y="5309"/>
                  </a:lnTo>
                  <a:lnTo>
                    <a:pt x="17783" y="5309"/>
                  </a:lnTo>
                  <a:lnTo>
                    <a:pt x="19376" y="4778"/>
                  </a:lnTo>
                  <a:lnTo>
                    <a:pt x="21234" y="4380"/>
                  </a:lnTo>
                  <a:lnTo>
                    <a:pt x="21632" y="1725"/>
                  </a:lnTo>
                  <a:lnTo>
                    <a:pt x="21632" y="1725"/>
                  </a:lnTo>
                  <a:lnTo>
                    <a:pt x="21897" y="1062"/>
                  </a:lnTo>
                  <a:lnTo>
                    <a:pt x="22428" y="531"/>
                  </a:lnTo>
                  <a:lnTo>
                    <a:pt x="23092" y="133"/>
                  </a:lnTo>
                  <a:lnTo>
                    <a:pt x="23888" y="0"/>
                  </a:lnTo>
                  <a:lnTo>
                    <a:pt x="30656" y="0"/>
                  </a:lnTo>
                  <a:lnTo>
                    <a:pt x="30656" y="0"/>
                  </a:lnTo>
                  <a:lnTo>
                    <a:pt x="31452" y="133"/>
                  </a:lnTo>
                  <a:lnTo>
                    <a:pt x="32116" y="531"/>
                  </a:lnTo>
                  <a:lnTo>
                    <a:pt x="32514" y="1062"/>
                  </a:lnTo>
                  <a:lnTo>
                    <a:pt x="32912" y="1725"/>
                  </a:lnTo>
                  <a:lnTo>
                    <a:pt x="33310" y="4380"/>
                  </a:lnTo>
                  <a:lnTo>
                    <a:pt x="33310" y="4380"/>
                  </a:lnTo>
                  <a:lnTo>
                    <a:pt x="35036" y="4778"/>
                  </a:lnTo>
                  <a:lnTo>
                    <a:pt x="36761" y="5176"/>
                  </a:lnTo>
                  <a:lnTo>
                    <a:pt x="36761" y="5176"/>
                  </a:lnTo>
                  <a:lnTo>
                    <a:pt x="41406" y="3053"/>
                  </a:lnTo>
                  <a:lnTo>
                    <a:pt x="41406" y="3053"/>
                  </a:lnTo>
                  <a:lnTo>
                    <a:pt x="41937" y="2920"/>
                  </a:lnTo>
                  <a:lnTo>
                    <a:pt x="42600" y="2787"/>
                  </a:lnTo>
                  <a:lnTo>
                    <a:pt x="42600" y="2787"/>
                  </a:lnTo>
                  <a:lnTo>
                    <a:pt x="43264" y="2920"/>
                  </a:lnTo>
                  <a:lnTo>
                    <a:pt x="43927" y="3185"/>
                  </a:lnTo>
                  <a:lnTo>
                    <a:pt x="48572" y="5840"/>
                  </a:lnTo>
                  <a:lnTo>
                    <a:pt x="48572" y="5840"/>
                  </a:lnTo>
                  <a:lnTo>
                    <a:pt x="48970" y="6105"/>
                  </a:lnTo>
                  <a:lnTo>
                    <a:pt x="49236" y="6503"/>
                  </a:lnTo>
                  <a:lnTo>
                    <a:pt x="49368" y="6901"/>
                  </a:lnTo>
                  <a:lnTo>
                    <a:pt x="49501" y="7432"/>
                  </a:lnTo>
                  <a:lnTo>
                    <a:pt x="49501" y="7432"/>
                  </a:lnTo>
                  <a:lnTo>
                    <a:pt x="49501" y="7830"/>
                  </a:lnTo>
                  <a:lnTo>
                    <a:pt x="49368" y="8228"/>
                  </a:lnTo>
                  <a:lnTo>
                    <a:pt x="49103" y="8626"/>
                  </a:lnTo>
                  <a:lnTo>
                    <a:pt x="48705" y="9025"/>
                  </a:lnTo>
                  <a:lnTo>
                    <a:pt x="45918" y="11015"/>
                  </a:lnTo>
                  <a:lnTo>
                    <a:pt x="45918" y="11015"/>
                  </a:lnTo>
                  <a:lnTo>
                    <a:pt x="46581" y="12077"/>
                  </a:lnTo>
                  <a:lnTo>
                    <a:pt x="52553" y="12475"/>
                  </a:lnTo>
                  <a:lnTo>
                    <a:pt x="52553" y="12475"/>
                  </a:lnTo>
                  <a:lnTo>
                    <a:pt x="52952" y="12475"/>
                  </a:lnTo>
                  <a:lnTo>
                    <a:pt x="53217" y="12740"/>
                  </a:lnTo>
                  <a:lnTo>
                    <a:pt x="53881" y="13139"/>
                  </a:lnTo>
                  <a:lnTo>
                    <a:pt x="54279" y="13802"/>
                  </a:lnTo>
                  <a:lnTo>
                    <a:pt x="54411" y="14200"/>
                  </a:lnTo>
                  <a:lnTo>
                    <a:pt x="54544" y="14598"/>
                  </a:lnTo>
                  <a:lnTo>
                    <a:pt x="54544" y="18049"/>
                  </a:lnTo>
                  <a:lnTo>
                    <a:pt x="54544" y="18049"/>
                  </a:lnTo>
                  <a:lnTo>
                    <a:pt x="54411" y="18447"/>
                  </a:lnTo>
                  <a:lnTo>
                    <a:pt x="54279" y="18845"/>
                  </a:lnTo>
                  <a:lnTo>
                    <a:pt x="53881" y="19509"/>
                  </a:lnTo>
                  <a:lnTo>
                    <a:pt x="53350" y="19907"/>
                  </a:lnTo>
                  <a:lnTo>
                    <a:pt x="52553" y="20172"/>
                  </a:lnTo>
                  <a:lnTo>
                    <a:pt x="46581" y="20570"/>
                  </a:lnTo>
                  <a:lnTo>
                    <a:pt x="46581" y="20570"/>
                  </a:lnTo>
                  <a:lnTo>
                    <a:pt x="45918" y="21632"/>
                  </a:lnTo>
                  <a:lnTo>
                    <a:pt x="48705" y="23623"/>
                  </a:lnTo>
                  <a:lnTo>
                    <a:pt x="48705" y="23623"/>
                  </a:lnTo>
                  <a:lnTo>
                    <a:pt x="49103" y="24021"/>
                  </a:lnTo>
                  <a:lnTo>
                    <a:pt x="49368" y="24286"/>
                  </a:lnTo>
                  <a:lnTo>
                    <a:pt x="49501" y="24817"/>
                  </a:lnTo>
                  <a:lnTo>
                    <a:pt x="49501" y="25215"/>
                  </a:lnTo>
                  <a:lnTo>
                    <a:pt x="49501" y="25215"/>
                  </a:lnTo>
                  <a:lnTo>
                    <a:pt x="49368" y="25746"/>
                  </a:lnTo>
                  <a:lnTo>
                    <a:pt x="49236" y="26144"/>
                  </a:lnTo>
                  <a:lnTo>
                    <a:pt x="48970" y="26542"/>
                  </a:lnTo>
                  <a:lnTo>
                    <a:pt x="48572" y="26808"/>
                  </a:lnTo>
                  <a:lnTo>
                    <a:pt x="43927" y="29462"/>
                  </a:lnTo>
                  <a:lnTo>
                    <a:pt x="43927" y="29462"/>
                  </a:lnTo>
                  <a:lnTo>
                    <a:pt x="43264" y="29727"/>
                  </a:lnTo>
                  <a:lnTo>
                    <a:pt x="42600" y="29860"/>
                  </a:lnTo>
                  <a:lnTo>
                    <a:pt x="42600" y="29860"/>
                  </a:lnTo>
                  <a:lnTo>
                    <a:pt x="41937" y="29727"/>
                  </a:lnTo>
                  <a:lnTo>
                    <a:pt x="41406" y="29595"/>
                  </a:lnTo>
                  <a:lnTo>
                    <a:pt x="36761" y="27471"/>
                  </a:lnTo>
                  <a:lnTo>
                    <a:pt x="36761" y="27471"/>
                  </a:lnTo>
                  <a:lnTo>
                    <a:pt x="36761" y="27339"/>
                  </a:lnTo>
                  <a:lnTo>
                    <a:pt x="36761" y="27339"/>
                  </a:lnTo>
                  <a:lnTo>
                    <a:pt x="35036" y="27869"/>
                  </a:lnTo>
                  <a:lnTo>
                    <a:pt x="33310" y="28268"/>
                  </a:lnTo>
                  <a:lnTo>
                    <a:pt x="32912" y="30922"/>
                  </a:lnTo>
                  <a:lnTo>
                    <a:pt x="32912" y="30922"/>
                  </a:lnTo>
                  <a:lnTo>
                    <a:pt x="32514" y="31585"/>
                  </a:lnTo>
                  <a:lnTo>
                    <a:pt x="32116" y="32116"/>
                  </a:lnTo>
                  <a:lnTo>
                    <a:pt x="31452" y="32514"/>
                  </a:lnTo>
                  <a:lnTo>
                    <a:pt x="30656" y="32647"/>
                  </a:lnTo>
                  <a:lnTo>
                    <a:pt x="23888" y="3264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7" name="Google Shape;3807;p41"/>
            <p:cNvSpPr/>
            <p:nvPr/>
          </p:nvSpPr>
          <p:spPr>
            <a:xfrm>
              <a:off x="6523842" y="4014730"/>
              <a:ext cx="319066" cy="162832"/>
            </a:xfrm>
            <a:custGeom>
              <a:avLst/>
              <a:gdLst/>
              <a:ahLst/>
              <a:cxnLst/>
              <a:rect l="l" t="t" r="r" b="b"/>
              <a:pathLst>
                <a:path w="19244" h="9821" fill="none" extrusionOk="0">
                  <a:moveTo>
                    <a:pt x="9556" y="0"/>
                  </a:moveTo>
                  <a:lnTo>
                    <a:pt x="9556" y="0"/>
                  </a:lnTo>
                  <a:lnTo>
                    <a:pt x="7565" y="133"/>
                  </a:lnTo>
                  <a:lnTo>
                    <a:pt x="5707" y="398"/>
                  </a:lnTo>
                  <a:lnTo>
                    <a:pt x="3982" y="929"/>
                  </a:lnTo>
                  <a:lnTo>
                    <a:pt x="2522" y="1726"/>
                  </a:lnTo>
                  <a:lnTo>
                    <a:pt x="2522" y="1726"/>
                  </a:lnTo>
                  <a:lnTo>
                    <a:pt x="1460" y="2389"/>
                  </a:lnTo>
                  <a:lnTo>
                    <a:pt x="664" y="3185"/>
                  </a:lnTo>
                  <a:lnTo>
                    <a:pt x="133" y="4114"/>
                  </a:lnTo>
                  <a:lnTo>
                    <a:pt x="1" y="4513"/>
                  </a:lnTo>
                  <a:lnTo>
                    <a:pt x="1" y="4911"/>
                  </a:lnTo>
                  <a:lnTo>
                    <a:pt x="1" y="4911"/>
                  </a:lnTo>
                  <a:lnTo>
                    <a:pt x="1" y="5309"/>
                  </a:lnTo>
                  <a:lnTo>
                    <a:pt x="133" y="5707"/>
                  </a:lnTo>
                  <a:lnTo>
                    <a:pt x="664" y="6636"/>
                  </a:lnTo>
                  <a:lnTo>
                    <a:pt x="1460" y="7432"/>
                  </a:lnTo>
                  <a:lnTo>
                    <a:pt x="2522" y="8096"/>
                  </a:lnTo>
                  <a:lnTo>
                    <a:pt x="2522" y="8096"/>
                  </a:lnTo>
                  <a:lnTo>
                    <a:pt x="3982" y="8892"/>
                  </a:lnTo>
                  <a:lnTo>
                    <a:pt x="5707" y="9423"/>
                  </a:lnTo>
                  <a:lnTo>
                    <a:pt x="7565" y="9688"/>
                  </a:lnTo>
                  <a:lnTo>
                    <a:pt x="9556" y="9821"/>
                  </a:lnTo>
                  <a:lnTo>
                    <a:pt x="9556" y="9821"/>
                  </a:lnTo>
                  <a:lnTo>
                    <a:pt x="11546" y="9688"/>
                  </a:lnTo>
                  <a:lnTo>
                    <a:pt x="13537" y="9423"/>
                  </a:lnTo>
                  <a:lnTo>
                    <a:pt x="15262" y="8892"/>
                  </a:lnTo>
                  <a:lnTo>
                    <a:pt x="16722" y="8096"/>
                  </a:lnTo>
                  <a:lnTo>
                    <a:pt x="16722" y="8096"/>
                  </a:lnTo>
                  <a:lnTo>
                    <a:pt x="17784" y="7432"/>
                  </a:lnTo>
                  <a:lnTo>
                    <a:pt x="18580" y="6636"/>
                  </a:lnTo>
                  <a:lnTo>
                    <a:pt x="19111" y="5707"/>
                  </a:lnTo>
                  <a:lnTo>
                    <a:pt x="19244" y="5309"/>
                  </a:lnTo>
                  <a:lnTo>
                    <a:pt x="19244" y="4911"/>
                  </a:lnTo>
                  <a:lnTo>
                    <a:pt x="19244" y="4911"/>
                  </a:lnTo>
                  <a:lnTo>
                    <a:pt x="19244" y="4513"/>
                  </a:lnTo>
                  <a:lnTo>
                    <a:pt x="19111" y="4114"/>
                  </a:lnTo>
                  <a:lnTo>
                    <a:pt x="18580" y="3185"/>
                  </a:lnTo>
                  <a:lnTo>
                    <a:pt x="17784" y="2389"/>
                  </a:lnTo>
                  <a:lnTo>
                    <a:pt x="16722" y="1726"/>
                  </a:lnTo>
                  <a:lnTo>
                    <a:pt x="16722" y="1726"/>
                  </a:lnTo>
                  <a:lnTo>
                    <a:pt x="15262" y="929"/>
                  </a:lnTo>
                  <a:lnTo>
                    <a:pt x="13537" y="398"/>
                  </a:lnTo>
                  <a:lnTo>
                    <a:pt x="11546" y="133"/>
                  </a:lnTo>
                  <a:lnTo>
                    <a:pt x="955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8" name="Google Shape;3808;p41"/>
            <p:cNvSpPr/>
            <p:nvPr/>
          </p:nvSpPr>
          <p:spPr>
            <a:xfrm>
              <a:off x="5621707" y="3455835"/>
              <a:ext cx="734925" cy="446698"/>
            </a:xfrm>
            <a:custGeom>
              <a:avLst/>
              <a:gdLst/>
              <a:ahLst/>
              <a:cxnLst/>
              <a:rect l="l" t="t" r="r" b="b"/>
              <a:pathLst>
                <a:path w="44326" h="26942" extrusionOk="0">
                  <a:moveTo>
                    <a:pt x="23357" y="9689"/>
                  </a:moveTo>
                  <a:lnTo>
                    <a:pt x="24552" y="9954"/>
                  </a:lnTo>
                  <a:lnTo>
                    <a:pt x="25613" y="10087"/>
                  </a:lnTo>
                  <a:lnTo>
                    <a:pt x="26542" y="10485"/>
                  </a:lnTo>
                  <a:lnTo>
                    <a:pt x="27471" y="10750"/>
                  </a:lnTo>
                  <a:lnTo>
                    <a:pt x="28268" y="11281"/>
                  </a:lnTo>
                  <a:lnTo>
                    <a:pt x="28931" y="11812"/>
                  </a:lnTo>
                  <a:lnTo>
                    <a:pt x="29462" y="12343"/>
                  </a:lnTo>
                  <a:lnTo>
                    <a:pt x="29727" y="12741"/>
                  </a:lnTo>
                  <a:lnTo>
                    <a:pt x="29860" y="13272"/>
                  </a:lnTo>
                  <a:lnTo>
                    <a:pt x="29860" y="13670"/>
                  </a:lnTo>
                  <a:lnTo>
                    <a:pt x="29727" y="14068"/>
                  </a:lnTo>
                  <a:lnTo>
                    <a:pt x="29727" y="14201"/>
                  </a:lnTo>
                  <a:lnTo>
                    <a:pt x="29595" y="14466"/>
                  </a:lnTo>
                  <a:lnTo>
                    <a:pt x="29064" y="14997"/>
                  </a:lnTo>
                  <a:lnTo>
                    <a:pt x="28533" y="15528"/>
                  </a:lnTo>
                  <a:lnTo>
                    <a:pt x="27869" y="15926"/>
                  </a:lnTo>
                  <a:lnTo>
                    <a:pt x="26675" y="16457"/>
                  </a:lnTo>
                  <a:lnTo>
                    <a:pt x="25348" y="16855"/>
                  </a:lnTo>
                  <a:lnTo>
                    <a:pt x="23755" y="17121"/>
                  </a:lnTo>
                  <a:lnTo>
                    <a:pt x="22163" y="17253"/>
                  </a:lnTo>
                  <a:lnTo>
                    <a:pt x="20570" y="17121"/>
                  </a:lnTo>
                  <a:lnTo>
                    <a:pt x="19111" y="16855"/>
                  </a:lnTo>
                  <a:lnTo>
                    <a:pt x="17783" y="16457"/>
                  </a:lnTo>
                  <a:lnTo>
                    <a:pt x="16456" y="15926"/>
                  </a:lnTo>
                  <a:lnTo>
                    <a:pt x="15926" y="15528"/>
                  </a:lnTo>
                  <a:lnTo>
                    <a:pt x="15395" y="15130"/>
                  </a:lnTo>
                  <a:lnTo>
                    <a:pt x="14997" y="14599"/>
                  </a:lnTo>
                  <a:lnTo>
                    <a:pt x="14731" y="14068"/>
                  </a:lnTo>
                  <a:lnTo>
                    <a:pt x="14598" y="13670"/>
                  </a:lnTo>
                  <a:lnTo>
                    <a:pt x="14598" y="13139"/>
                  </a:lnTo>
                  <a:lnTo>
                    <a:pt x="14864" y="12608"/>
                  </a:lnTo>
                  <a:lnTo>
                    <a:pt x="14864" y="12476"/>
                  </a:lnTo>
                  <a:lnTo>
                    <a:pt x="14997" y="12210"/>
                  </a:lnTo>
                  <a:lnTo>
                    <a:pt x="15129" y="12078"/>
                  </a:lnTo>
                  <a:lnTo>
                    <a:pt x="15262" y="11945"/>
                  </a:lnTo>
                  <a:lnTo>
                    <a:pt x="16058" y="11281"/>
                  </a:lnTo>
                  <a:lnTo>
                    <a:pt x="16855" y="10883"/>
                  </a:lnTo>
                  <a:lnTo>
                    <a:pt x="17916" y="10352"/>
                  </a:lnTo>
                  <a:lnTo>
                    <a:pt x="19111" y="10087"/>
                  </a:lnTo>
                  <a:lnTo>
                    <a:pt x="20570" y="9821"/>
                  </a:lnTo>
                  <a:lnTo>
                    <a:pt x="22163" y="9689"/>
                  </a:lnTo>
                  <a:close/>
                  <a:moveTo>
                    <a:pt x="16855" y="1"/>
                  </a:moveTo>
                  <a:lnTo>
                    <a:pt x="16191" y="134"/>
                  </a:lnTo>
                  <a:lnTo>
                    <a:pt x="11281" y="1328"/>
                  </a:lnTo>
                  <a:lnTo>
                    <a:pt x="10617" y="1593"/>
                  </a:lnTo>
                  <a:lnTo>
                    <a:pt x="10086" y="1992"/>
                  </a:lnTo>
                  <a:lnTo>
                    <a:pt x="9821" y="2522"/>
                  </a:lnTo>
                  <a:lnTo>
                    <a:pt x="9688" y="3186"/>
                  </a:lnTo>
                  <a:lnTo>
                    <a:pt x="9688" y="3584"/>
                  </a:lnTo>
                  <a:lnTo>
                    <a:pt x="9954" y="3982"/>
                  </a:lnTo>
                  <a:lnTo>
                    <a:pt x="10750" y="5575"/>
                  </a:lnTo>
                  <a:lnTo>
                    <a:pt x="10484" y="5707"/>
                  </a:lnTo>
                  <a:lnTo>
                    <a:pt x="9423" y="6504"/>
                  </a:lnTo>
                  <a:lnTo>
                    <a:pt x="4645" y="5707"/>
                  </a:lnTo>
                  <a:lnTo>
                    <a:pt x="4247" y="5575"/>
                  </a:lnTo>
                  <a:lnTo>
                    <a:pt x="3716" y="5707"/>
                  </a:lnTo>
                  <a:lnTo>
                    <a:pt x="3185" y="5840"/>
                  </a:lnTo>
                  <a:lnTo>
                    <a:pt x="2787" y="6238"/>
                  </a:lnTo>
                  <a:lnTo>
                    <a:pt x="2389" y="6636"/>
                  </a:lnTo>
                  <a:lnTo>
                    <a:pt x="531" y="9291"/>
                  </a:lnTo>
                  <a:lnTo>
                    <a:pt x="133" y="9821"/>
                  </a:lnTo>
                  <a:lnTo>
                    <a:pt x="133" y="10352"/>
                  </a:lnTo>
                  <a:lnTo>
                    <a:pt x="133" y="10618"/>
                  </a:lnTo>
                  <a:lnTo>
                    <a:pt x="133" y="10750"/>
                  </a:lnTo>
                  <a:lnTo>
                    <a:pt x="266" y="11149"/>
                  </a:lnTo>
                  <a:lnTo>
                    <a:pt x="531" y="11547"/>
                  </a:lnTo>
                  <a:lnTo>
                    <a:pt x="929" y="11945"/>
                  </a:lnTo>
                  <a:lnTo>
                    <a:pt x="1327" y="12078"/>
                  </a:lnTo>
                  <a:lnTo>
                    <a:pt x="5043" y="13272"/>
                  </a:lnTo>
                  <a:lnTo>
                    <a:pt x="5043" y="13670"/>
                  </a:lnTo>
                  <a:lnTo>
                    <a:pt x="1460" y="14864"/>
                  </a:lnTo>
                  <a:lnTo>
                    <a:pt x="797" y="15130"/>
                  </a:lnTo>
                  <a:lnTo>
                    <a:pt x="398" y="15661"/>
                  </a:lnTo>
                  <a:lnTo>
                    <a:pt x="266" y="15661"/>
                  </a:lnTo>
                  <a:lnTo>
                    <a:pt x="133" y="16059"/>
                  </a:lnTo>
                  <a:lnTo>
                    <a:pt x="133" y="16192"/>
                  </a:lnTo>
                  <a:lnTo>
                    <a:pt x="0" y="17386"/>
                  </a:lnTo>
                  <a:lnTo>
                    <a:pt x="398" y="17651"/>
                  </a:lnTo>
                  <a:lnTo>
                    <a:pt x="2522" y="20438"/>
                  </a:lnTo>
                  <a:lnTo>
                    <a:pt x="2787" y="20836"/>
                  </a:lnTo>
                  <a:lnTo>
                    <a:pt x="3185" y="21102"/>
                  </a:lnTo>
                  <a:lnTo>
                    <a:pt x="3716" y="21235"/>
                  </a:lnTo>
                  <a:lnTo>
                    <a:pt x="4247" y="21367"/>
                  </a:lnTo>
                  <a:lnTo>
                    <a:pt x="4645" y="21367"/>
                  </a:lnTo>
                  <a:lnTo>
                    <a:pt x="9423" y="20571"/>
                  </a:lnTo>
                  <a:lnTo>
                    <a:pt x="10750" y="21367"/>
                  </a:lnTo>
                  <a:lnTo>
                    <a:pt x="9954" y="22960"/>
                  </a:lnTo>
                  <a:lnTo>
                    <a:pt x="9821" y="23358"/>
                  </a:lnTo>
                  <a:lnTo>
                    <a:pt x="9688" y="23756"/>
                  </a:lnTo>
                  <a:lnTo>
                    <a:pt x="9821" y="24154"/>
                  </a:lnTo>
                  <a:lnTo>
                    <a:pt x="9954" y="24552"/>
                  </a:lnTo>
                  <a:lnTo>
                    <a:pt x="10086" y="24950"/>
                  </a:lnTo>
                  <a:lnTo>
                    <a:pt x="10352" y="25216"/>
                  </a:lnTo>
                  <a:lnTo>
                    <a:pt x="10750" y="25481"/>
                  </a:lnTo>
                  <a:lnTo>
                    <a:pt x="11148" y="25614"/>
                  </a:lnTo>
                  <a:lnTo>
                    <a:pt x="16324" y="26808"/>
                  </a:lnTo>
                  <a:lnTo>
                    <a:pt x="16855" y="26941"/>
                  </a:lnTo>
                  <a:lnTo>
                    <a:pt x="17253" y="26808"/>
                  </a:lnTo>
                  <a:lnTo>
                    <a:pt x="17783" y="26676"/>
                  </a:lnTo>
                  <a:lnTo>
                    <a:pt x="18182" y="26410"/>
                  </a:lnTo>
                  <a:lnTo>
                    <a:pt x="18580" y="26145"/>
                  </a:lnTo>
                  <a:lnTo>
                    <a:pt x="20703" y="24021"/>
                  </a:lnTo>
                  <a:lnTo>
                    <a:pt x="23755" y="24021"/>
                  </a:lnTo>
                  <a:lnTo>
                    <a:pt x="25879" y="26278"/>
                  </a:lnTo>
                  <a:lnTo>
                    <a:pt x="26277" y="26543"/>
                  </a:lnTo>
                  <a:lnTo>
                    <a:pt x="26675" y="26676"/>
                  </a:lnTo>
                  <a:lnTo>
                    <a:pt x="27073" y="26808"/>
                  </a:lnTo>
                  <a:lnTo>
                    <a:pt x="27604" y="26941"/>
                  </a:lnTo>
                  <a:lnTo>
                    <a:pt x="28135" y="26808"/>
                  </a:lnTo>
                  <a:lnTo>
                    <a:pt x="33178" y="25614"/>
                  </a:lnTo>
                  <a:lnTo>
                    <a:pt x="33576" y="25481"/>
                  </a:lnTo>
                  <a:lnTo>
                    <a:pt x="33974" y="25216"/>
                  </a:lnTo>
                  <a:lnTo>
                    <a:pt x="34240" y="24950"/>
                  </a:lnTo>
                  <a:lnTo>
                    <a:pt x="34505" y="24552"/>
                  </a:lnTo>
                  <a:lnTo>
                    <a:pt x="34638" y="24154"/>
                  </a:lnTo>
                  <a:lnTo>
                    <a:pt x="34638" y="23756"/>
                  </a:lnTo>
                  <a:lnTo>
                    <a:pt x="34638" y="23358"/>
                  </a:lnTo>
                  <a:lnTo>
                    <a:pt x="34505" y="22960"/>
                  </a:lnTo>
                  <a:lnTo>
                    <a:pt x="33709" y="21367"/>
                  </a:lnTo>
                  <a:lnTo>
                    <a:pt x="35036" y="20571"/>
                  </a:lnTo>
                  <a:lnTo>
                    <a:pt x="39813" y="21367"/>
                  </a:lnTo>
                  <a:lnTo>
                    <a:pt x="40079" y="21367"/>
                  </a:lnTo>
                  <a:lnTo>
                    <a:pt x="40610" y="21235"/>
                  </a:lnTo>
                  <a:lnTo>
                    <a:pt x="41141" y="21102"/>
                  </a:lnTo>
                  <a:lnTo>
                    <a:pt x="41671" y="20704"/>
                  </a:lnTo>
                  <a:lnTo>
                    <a:pt x="42070" y="20306"/>
                  </a:lnTo>
                  <a:lnTo>
                    <a:pt x="43927" y="17651"/>
                  </a:lnTo>
                  <a:lnTo>
                    <a:pt x="44193" y="17121"/>
                  </a:lnTo>
                  <a:lnTo>
                    <a:pt x="44326" y="16590"/>
                  </a:lnTo>
                  <a:lnTo>
                    <a:pt x="44193" y="15926"/>
                  </a:lnTo>
                  <a:lnTo>
                    <a:pt x="43927" y="15528"/>
                  </a:lnTo>
                  <a:lnTo>
                    <a:pt x="43529" y="15130"/>
                  </a:lnTo>
                  <a:lnTo>
                    <a:pt x="42998" y="14864"/>
                  </a:lnTo>
                  <a:lnTo>
                    <a:pt x="39283" y="13670"/>
                  </a:lnTo>
                  <a:lnTo>
                    <a:pt x="39283" y="13272"/>
                  </a:lnTo>
                  <a:lnTo>
                    <a:pt x="42866" y="12210"/>
                  </a:lnTo>
                  <a:lnTo>
                    <a:pt x="43529" y="11945"/>
                  </a:lnTo>
                  <a:lnTo>
                    <a:pt x="43927" y="11547"/>
                  </a:lnTo>
                  <a:lnTo>
                    <a:pt x="44193" y="11016"/>
                  </a:lnTo>
                  <a:lnTo>
                    <a:pt x="44326" y="10485"/>
                  </a:lnTo>
                  <a:lnTo>
                    <a:pt x="44326" y="10352"/>
                  </a:lnTo>
                  <a:lnTo>
                    <a:pt x="44193" y="9821"/>
                  </a:lnTo>
                  <a:lnTo>
                    <a:pt x="44060" y="9423"/>
                  </a:lnTo>
                  <a:lnTo>
                    <a:pt x="41937" y="6504"/>
                  </a:lnTo>
                  <a:lnTo>
                    <a:pt x="41539" y="6106"/>
                  </a:lnTo>
                  <a:lnTo>
                    <a:pt x="41141" y="5840"/>
                  </a:lnTo>
                  <a:lnTo>
                    <a:pt x="40610" y="5707"/>
                  </a:lnTo>
                  <a:lnTo>
                    <a:pt x="40079" y="5575"/>
                  </a:lnTo>
                  <a:lnTo>
                    <a:pt x="39681" y="5707"/>
                  </a:lnTo>
                  <a:lnTo>
                    <a:pt x="35036" y="6504"/>
                  </a:lnTo>
                  <a:lnTo>
                    <a:pt x="33974" y="5707"/>
                  </a:lnTo>
                  <a:lnTo>
                    <a:pt x="33709" y="5575"/>
                  </a:lnTo>
                  <a:lnTo>
                    <a:pt x="34505" y="4115"/>
                  </a:lnTo>
                  <a:lnTo>
                    <a:pt x="34638" y="3717"/>
                  </a:lnTo>
                  <a:lnTo>
                    <a:pt x="34638" y="3186"/>
                  </a:lnTo>
                  <a:lnTo>
                    <a:pt x="34638" y="2921"/>
                  </a:lnTo>
                  <a:lnTo>
                    <a:pt x="34505" y="2390"/>
                  </a:lnTo>
                  <a:lnTo>
                    <a:pt x="34240" y="1859"/>
                  </a:lnTo>
                  <a:lnTo>
                    <a:pt x="33841" y="1593"/>
                  </a:lnTo>
                  <a:lnTo>
                    <a:pt x="33311" y="1328"/>
                  </a:lnTo>
                  <a:lnTo>
                    <a:pt x="28002" y="134"/>
                  </a:lnTo>
                  <a:lnTo>
                    <a:pt x="27604" y="1"/>
                  </a:lnTo>
                  <a:lnTo>
                    <a:pt x="27073" y="134"/>
                  </a:lnTo>
                  <a:lnTo>
                    <a:pt x="26542" y="266"/>
                  </a:lnTo>
                  <a:lnTo>
                    <a:pt x="26144" y="532"/>
                  </a:lnTo>
                  <a:lnTo>
                    <a:pt x="25746" y="797"/>
                  </a:lnTo>
                  <a:lnTo>
                    <a:pt x="23755" y="3053"/>
                  </a:lnTo>
                  <a:lnTo>
                    <a:pt x="22163" y="2921"/>
                  </a:lnTo>
                  <a:lnTo>
                    <a:pt x="20703" y="3053"/>
                  </a:lnTo>
                  <a:lnTo>
                    <a:pt x="18447" y="664"/>
                  </a:lnTo>
                  <a:lnTo>
                    <a:pt x="18182" y="399"/>
                  </a:lnTo>
                  <a:lnTo>
                    <a:pt x="17783" y="266"/>
                  </a:lnTo>
                  <a:lnTo>
                    <a:pt x="17385" y="134"/>
                  </a:lnTo>
                  <a:lnTo>
                    <a:pt x="16855"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 name="Google Shape;3809;p41"/>
            <p:cNvSpPr/>
            <p:nvPr/>
          </p:nvSpPr>
          <p:spPr>
            <a:xfrm>
              <a:off x="5621707" y="3455835"/>
              <a:ext cx="734925" cy="446698"/>
            </a:xfrm>
            <a:custGeom>
              <a:avLst/>
              <a:gdLst/>
              <a:ahLst/>
              <a:cxnLst/>
              <a:rect l="l" t="t" r="r" b="b"/>
              <a:pathLst>
                <a:path w="44326" h="26942" fill="none" extrusionOk="0">
                  <a:moveTo>
                    <a:pt x="16855" y="26941"/>
                  </a:moveTo>
                  <a:lnTo>
                    <a:pt x="16855" y="26941"/>
                  </a:lnTo>
                  <a:lnTo>
                    <a:pt x="16324" y="26808"/>
                  </a:lnTo>
                  <a:lnTo>
                    <a:pt x="11148" y="25614"/>
                  </a:lnTo>
                  <a:lnTo>
                    <a:pt x="11148" y="25614"/>
                  </a:lnTo>
                  <a:lnTo>
                    <a:pt x="10750" y="25481"/>
                  </a:lnTo>
                  <a:lnTo>
                    <a:pt x="10352" y="25216"/>
                  </a:lnTo>
                  <a:lnTo>
                    <a:pt x="10086" y="24950"/>
                  </a:lnTo>
                  <a:lnTo>
                    <a:pt x="9954" y="24552"/>
                  </a:lnTo>
                  <a:lnTo>
                    <a:pt x="9954" y="24552"/>
                  </a:lnTo>
                  <a:lnTo>
                    <a:pt x="9821" y="24154"/>
                  </a:lnTo>
                  <a:lnTo>
                    <a:pt x="9688" y="23756"/>
                  </a:lnTo>
                  <a:lnTo>
                    <a:pt x="9821" y="23358"/>
                  </a:lnTo>
                  <a:lnTo>
                    <a:pt x="9954" y="22960"/>
                  </a:lnTo>
                  <a:lnTo>
                    <a:pt x="10750" y="21367"/>
                  </a:lnTo>
                  <a:lnTo>
                    <a:pt x="10750" y="21367"/>
                  </a:lnTo>
                  <a:lnTo>
                    <a:pt x="9423" y="20571"/>
                  </a:lnTo>
                  <a:lnTo>
                    <a:pt x="4645" y="21367"/>
                  </a:lnTo>
                  <a:lnTo>
                    <a:pt x="4645" y="21367"/>
                  </a:lnTo>
                  <a:lnTo>
                    <a:pt x="4247" y="21367"/>
                  </a:lnTo>
                  <a:lnTo>
                    <a:pt x="4247" y="21367"/>
                  </a:lnTo>
                  <a:lnTo>
                    <a:pt x="3716" y="21235"/>
                  </a:lnTo>
                  <a:lnTo>
                    <a:pt x="3185" y="21102"/>
                  </a:lnTo>
                  <a:lnTo>
                    <a:pt x="2787" y="20836"/>
                  </a:lnTo>
                  <a:lnTo>
                    <a:pt x="2522" y="20438"/>
                  </a:lnTo>
                  <a:lnTo>
                    <a:pt x="398" y="17651"/>
                  </a:lnTo>
                  <a:lnTo>
                    <a:pt x="0" y="17386"/>
                  </a:lnTo>
                  <a:lnTo>
                    <a:pt x="133" y="16192"/>
                  </a:lnTo>
                  <a:lnTo>
                    <a:pt x="133" y="16059"/>
                  </a:lnTo>
                  <a:lnTo>
                    <a:pt x="133" y="16059"/>
                  </a:lnTo>
                  <a:lnTo>
                    <a:pt x="266" y="15661"/>
                  </a:lnTo>
                  <a:lnTo>
                    <a:pt x="398" y="15661"/>
                  </a:lnTo>
                  <a:lnTo>
                    <a:pt x="398" y="15661"/>
                  </a:lnTo>
                  <a:lnTo>
                    <a:pt x="797" y="15130"/>
                  </a:lnTo>
                  <a:lnTo>
                    <a:pt x="1460" y="14864"/>
                  </a:lnTo>
                  <a:lnTo>
                    <a:pt x="5043" y="13670"/>
                  </a:lnTo>
                  <a:lnTo>
                    <a:pt x="5043" y="13670"/>
                  </a:lnTo>
                  <a:lnTo>
                    <a:pt x="5043" y="13272"/>
                  </a:lnTo>
                  <a:lnTo>
                    <a:pt x="1327" y="12078"/>
                  </a:lnTo>
                  <a:lnTo>
                    <a:pt x="1327" y="12078"/>
                  </a:lnTo>
                  <a:lnTo>
                    <a:pt x="929" y="11945"/>
                  </a:lnTo>
                  <a:lnTo>
                    <a:pt x="531" y="11547"/>
                  </a:lnTo>
                  <a:lnTo>
                    <a:pt x="266" y="11149"/>
                  </a:lnTo>
                  <a:lnTo>
                    <a:pt x="133" y="10750"/>
                  </a:lnTo>
                  <a:lnTo>
                    <a:pt x="133" y="10618"/>
                  </a:lnTo>
                  <a:lnTo>
                    <a:pt x="133" y="10618"/>
                  </a:lnTo>
                  <a:lnTo>
                    <a:pt x="133" y="10618"/>
                  </a:lnTo>
                  <a:lnTo>
                    <a:pt x="133" y="10352"/>
                  </a:lnTo>
                  <a:lnTo>
                    <a:pt x="133" y="10352"/>
                  </a:lnTo>
                  <a:lnTo>
                    <a:pt x="133" y="9821"/>
                  </a:lnTo>
                  <a:lnTo>
                    <a:pt x="531" y="9291"/>
                  </a:lnTo>
                  <a:lnTo>
                    <a:pt x="2389" y="6636"/>
                  </a:lnTo>
                  <a:lnTo>
                    <a:pt x="2389" y="6636"/>
                  </a:lnTo>
                  <a:lnTo>
                    <a:pt x="2787" y="6238"/>
                  </a:lnTo>
                  <a:lnTo>
                    <a:pt x="3185" y="5840"/>
                  </a:lnTo>
                  <a:lnTo>
                    <a:pt x="3716" y="5707"/>
                  </a:lnTo>
                  <a:lnTo>
                    <a:pt x="4247" y="5575"/>
                  </a:lnTo>
                  <a:lnTo>
                    <a:pt x="4247" y="5575"/>
                  </a:lnTo>
                  <a:lnTo>
                    <a:pt x="4645" y="5707"/>
                  </a:lnTo>
                  <a:lnTo>
                    <a:pt x="9423" y="6504"/>
                  </a:lnTo>
                  <a:lnTo>
                    <a:pt x="9423" y="6504"/>
                  </a:lnTo>
                  <a:lnTo>
                    <a:pt x="9423" y="6504"/>
                  </a:lnTo>
                  <a:lnTo>
                    <a:pt x="10484" y="5707"/>
                  </a:lnTo>
                  <a:lnTo>
                    <a:pt x="10484" y="5707"/>
                  </a:lnTo>
                  <a:lnTo>
                    <a:pt x="10750" y="5575"/>
                  </a:lnTo>
                  <a:lnTo>
                    <a:pt x="9954" y="3982"/>
                  </a:lnTo>
                  <a:lnTo>
                    <a:pt x="9954" y="3982"/>
                  </a:lnTo>
                  <a:lnTo>
                    <a:pt x="9688" y="3584"/>
                  </a:lnTo>
                  <a:lnTo>
                    <a:pt x="9688" y="3186"/>
                  </a:lnTo>
                  <a:lnTo>
                    <a:pt x="9688" y="3186"/>
                  </a:lnTo>
                  <a:lnTo>
                    <a:pt x="9821" y="2522"/>
                  </a:lnTo>
                  <a:lnTo>
                    <a:pt x="10086" y="1992"/>
                  </a:lnTo>
                  <a:lnTo>
                    <a:pt x="10617" y="1593"/>
                  </a:lnTo>
                  <a:lnTo>
                    <a:pt x="11281" y="1328"/>
                  </a:lnTo>
                  <a:lnTo>
                    <a:pt x="16191" y="134"/>
                  </a:lnTo>
                  <a:lnTo>
                    <a:pt x="16191" y="134"/>
                  </a:lnTo>
                  <a:lnTo>
                    <a:pt x="16855" y="1"/>
                  </a:lnTo>
                  <a:lnTo>
                    <a:pt x="16855" y="1"/>
                  </a:lnTo>
                  <a:lnTo>
                    <a:pt x="17385" y="134"/>
                  </a:lnTo>
                  <a:lnTo>
                    <a:pt x="17783" y="266"/>
                  </a:lnTo>
                  <a:lnTo>
                    <a:pt x="18182" y="399"/>
                  </a:lnTo>
                  <a:lnTo>
                    <a:pt x="18447" y="664"/>
                  </a:lnTo>
                  <a:lnTo>
                    <a:pt x="20703" y="3053"/>
                  </a:lnTo>
                  <a:lnTo>
                    <a:pt x="20703" y="3053"/>
                  </a:lnTo>
                  <a:lnTo>
                    <a:pt x="22163" y="2921"/>
                  </a:lnTo>
                  <a:lnTo>
                    <a:pt x="22163" y="2921"/>
                  </a:lnTo>
                  <a:lnTo>
                    <a:pt x="23755" y="3053"/>
                  </a:lnTo>
                  <a:lnTo>
                    <a:pt x="25746" y="797"/>
                  </a:lnTo>
                  <a:lnTo>
                    <a:pt x="25746" y="797"/>
                  </a:lnTo>
                  <a:lnTo>
                    <a:pt x="26144" y="532"/>
                  </a:lnTo>
                  <a:lnTo>
                    <a:pt x="26542" y="266"/>
                  </a:lnTo>
                  <a:lnTo>
                    <a:pt x="27073" y="134"/>
                  </a:lnTo>
                  <a:lnTo>
                    <a:pt x="27604" y="1"/>
                  </a:lnTo>
                  <a:lnTo>
                    <a:pt x="27604" y="1"/>
                  </a:lnTo>
                  <a:lnTo>
                    <a:pt x="28002" y="134"/>
                  </a:lnTo>
                  <a:lnTo>
                    <a:pt x="33311" y="1328"/>
                  </a:lnTo>
                  <a:lnTo>
                    <a:pt x="33311" y="1328"/>
                  </a:lnTo>
                  <a:lnTo>
                    <a:pt x="33841" y="1593"/>
                  </a:lnTo>
                  <a:lnTo>
                    <a:pt x="34240" y="1859"/>
                  </a:lnTo>
                  <a:lnTo>
                    <a:pt x="34505" y="2390"/>
                  </a:lnTo>
                  <a:lnTo>
                    <a:pt x="34638" y="2921"/>
                  </a:lnTo>
                  <a:lnTo>
                    <a:pt x="34638" y="2921"/>
                  </a:lnTo>
                  <a:lnTo>
                    <a:pt x="34638" y="3186"/>
                  </a:lnTo>
                  <a:lnTo>
                    <a:pt x="34638" y="3186"/>
                  </a:lnTo>
                  <a:lnTo>
                    <a:pt x="34638" y="3717"/>
                  </a:lnTo>
                  <a:lnTo>
                    <a:pt x="34505" y="4115"/>
                  </a:lnTo>
                  <a:lnTo>
                    <a:pt x="33709" y="5575"/>
                  </a:lnTo>
                  <a:lnTo>
                    <a:pt x="33709" y="5575"/>
                  </a:lnTo>
                  <a:lnTo>
                    <a:pt x="33974" y="5707"/>
                  </a:lnTo>
                  <a:lnTo>
                    <a:pt x="33974" y="5707"/>
                  </a:lnTo>
                  <a:lnTo>
                    <a:pt x="35036" y="6504"/>
                  </a:lnTo>
                  <a:lnTo>
                    <a:pt x="39681" y="5707"/>
                  </a:lnTo>
                  <a:lnTo>
                    <a:pt x="39681" y="5707"/>
                  </a:lnTo>
                  <a:lnTo>
                    <a:pt x="40079" y="5575"/>
                  </a:lnTo>
                  <a:lnTo>
                    <a:pt x="40079" y="5575"/>
                  </a:lnTo>
                  <a:lnTo>
                    <a:pt x="40610" y="5707"/>
                  </a:lnTo>
                  <a:lnTo>
                    <a:pt x="41141" y="5840"/>
                  </a:lnTo>
                  <a:lnTo>
                    <a:pt x="41539" y="6106"/>
                  </a:lnTo>
                  <a:lnTo>
                    <a:pt x="41937" y="6504"/>
                  </a:lnTo>
                  <a:lnTo>
                    <a:pt x="44060" y="9423"/>
                  </a:lnTo>
                  <a:lnTo>
                    <a:pt x="44060" y="9423"/>
                  </a:lnTo>
                  <a:lnTo>
                    <a:pt x="44193" y="9821"/>
                  </a:lnTo>
                  <a:lnTo>
                    <a:pt x="44326" y="10352"/>
                  </a:lnTo>
                  <a:lnTo>
                    <a:pt x="44326" y="10485"/>
                  </a:lnTo>
                  <a:lnTo>
                    <a:pt x="44326" y="10485"/>
                  </a:lnTo>
                  <a:lnTo>
                    <a:pt x="44326" y="10485"/>
                  </a:lnTo>
                  <a:lnTo>
                    <a:pt x="44193" y="11016"/>
                  </a:lnTo>
                  <a:lnTo>
                    <a:pt x="43927" y="11547"/>
                  </a:lnTo>
                  <a:lnTo>
                    <a:pt x="43529" y="11945"/>
                  </a:lnTo>
                  <a:lnTo>
                    <a:pt x="42866" y="12210"/>
                  </a:lnTo>
                  <a:lnTo>
                    <a:pt x="39283" y="13272"/>
                  </a:lnTo>
                  <a:lnTo>
                    <a:pt x="39283" y="13272"/>
                  </a:lnTo>
                  <a:lnTo>
                    <a:pt x="39283" y="13670"/>
                  </a:lnTo>
                  <a:lnTo>
                    <a:pt x="42998" y="14864"/>
                  </a:lnTo>
                  <a:lnTo>
                    <a:pt x="42998" y="14864"/>
                  </a:lnTo>
                  <a:lnTo>
                    <a:pt x="43529" y="15130"/>
                  </a:lnTo>
                  <a:lnTo>
                    <a:pt x="43927" y="15528"/>
                  </a:lnTo>
                  <a:lnTo>
                    <a:pt x="44193" y="15926"/>
                  </a:lnTo>
                  <a:lnTo>
                    <a:pt x="44326" y="16590"/>
                  </a:lnTo>
                  <a:lnTo>
                    <a:pt x="44326" y="16590"/>
                  </a:lnTo>
                  <a:lnTo>
                    <a:pt x="44193" y="17121"/>
                  </a:lnTo>
                  <a:lnTo>
                    <a:pt x="43927" y="17651"/>
                  </a:lnTo>
                  <a:lnTo>
                    <a:pt x="42070" y="20306"/>
                  </a:lnTo>
                  <a:lnTo>
                    <a:pt x="42070" y="20306"/>
                  </a:lnTo>
                  <a:lnTo>
                    <a:pt x="41671" y="20704"/>
                  </a:lnTo>
                  <a:lnTo>
                    <a:pt x="41141" y="21102"/>
                  </a:lnTo>
                  <a:lnTo>
                    <a:pt x="40610" y="21235"/>
                  </a:lnTo>
                  <a:lnTo>
                    <a:pt x="40079" y="21367"/>
                  </a:lnTo>
                  <a:lnTo>
                    <a:pt x="40079" y="21367"/>
                  </a:lnTo>
                  <a:lnTo>
                    <a:pt x="39813" y="21367"/>
                  </a:lnTo>
                  <a:lnTo>
                    <a:pt x="35036" y="20571"/>
                  </a:lnTo>
                  <a:lnTo>
                    <a:pt x="35036" y="20571"/>
                  </a:lnTo>
                  <a:lnTo>
                    <a:pt x="35036" y="20571"/>
                  </a:lnTo>
                  <a:lnTo>
                    <a:pt x="33709" y="21367"/>
                  </a:lnTo>
                  <a:lnTo>
                    <a:pt x="34505" y="22960"/>
                  </a:lnTo>
                  <a:lnTo>
                    <a:pt x="34505" y="22960"/>
                  </a:lnTo>
                  <a:lnTo>
                    <a:pt x="34638" y="23358"/>
                  </a:lnTo>
                  <a:lnTo>
                    <a:pt x="34638" y="23756"/>
                  </a:lnTo>
                  <a:lnTo>
                    <a:pt x="34638" y="24154"/>
                  </a:lnTo>
                  <a:lnTo>
                    <a:pt x="34505" y="24552"/>
                  </a:lnTo>
                  <a:lnTo>
                    <a:pt x="34505" y="24552"/>
                  </a:lnTo>
                  <a:lnTo>
                    <a:pt x="34240" y="24950"/>
                  </a:lnTo>
                  <a:lnTo>
                    <a:pt x="33974" y="25216"/>
                  </a:lnTo>
                  <a:lnTo>
                    <a:pt x="33576" y="25481"/>
                  </a:lnTo>
                  <a:lnTo>
                    <a:pt x="33178" y="25614"/>
                  </a:lnTo>
                  <a:lnTo>
                    <a:pt x="28135" y="26808"/>
                  </a:lnTo>
                  <a:lnTo>
                    <a:pt x="28135" y="26808"/>
                  </a:lnTo>
                  <a:lnTo>
                    <a:pt x="27604" y="26941"/>
                  </a:lnTo>
                  <a:lnTo>
                    <a:pt x="27604" y="26941"/>
                  </a:lnTo>
                  <a:lnTo>
                    <a:pt x="27073" y="26808"/>
                  </a:lnTo>
                  <a:lnTo>
                    <a:pt x="26675" y="26676"/>
                  </a:lnTo>
                  <a:lnTo>
                    <a:pt x="26277" y="26543"/>
                  </a:lnTo>
                  <a:lnTo>
                    <a:pt x="25879" y="26278"/>
                  </a:lnTo>
                  <a:lnTo>
                    <a:pt x="23755" y="24021"/>
                  </a:lnTo>
                  <a:lnTo>
                    <a:pt x="23755" y="24021"/>
                  </a:lnTo>
                  <a:lnTo>
                    <a:pt x="22163" y="24021"/>
                  </a:lnTo>
                  <a:lnTo>
                    <a:pt x="22163" y="24021"/>
                  </a:lnTo>
                  <a:lnTo>
                    <a:pt x="20703" y="24021"/>
                  </a:lnTo>
                  <a:lnTo>
                    <a:pt x="18580" y="26145"/>
                  </a:lnTo>
                  <a:lnTo>
                    <a:pt x="18580" y="26145"/>
                  </a:lnTo>
                  <a:lnTo>
                    <a:pt x="18182" y="26410"/>
                  </a:lnTo>
                  <a:lnTo>
                    <a:pt x="17783" y="26676"/>
                  </a:lnTo>
                  <a:lnTo>
                    <a:pt x="17253" y="26808"/>
                  </a:lnTo>
                  <a:lnTo>
                    <a:pt x="16855" y="2694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0" name="Google Shape;3810;p41"/>
            <p:cNvSpPr/>
            <p:nvPr/>
          </p:nvSpPr>
          <p:spPr>
            <a:xfrm>
              <a:off x="5863742" y="3616462"/>
              <a:ext cx="253061" cy="125444"/>
            </a:xfrm>
            <a:custGeom>
              <a:avLst/>
              <a:gdLst/>
              <a:ahLst/>
              <a:cxnLst/>
              <a:rect l="l" t="t" r="r" b="b"/>
              <a:pathLst>
                <a:path w="15263" h="7566" fill="none" extrusionOk="0">
                  <a:moveTo>
                    <a:pt x="531" y="2390"/>
                  </a:moveTo>
                  <a:lnTo>
                    <a:pt x="531" y="2390"/>
                  </a:lnTo>
                  <a:lnTo>
                    <a:pt x="399" y="2522"/>
                  </a:lnTo>
                  <a:lnTo>
                    <a:pt x="399" y="2522"/>
                  </a:lnTo>
                  <a:lnTo>
                    <a:pt x="266" y="2788"/>
                  </a:lnTo>
                  <a:lnTo>
                    <a:pt x="266" y="2920"/>
                  </a:lnTo>
                  <a:lnTo>
                    <a:pt x="266" y="2920"/>
                  </a:lnTo>
                  <a:lnTo>
                    <a:pt x="0" y="3451"/>
                  </a:lnTo>
                  <a:lnTo>
                    <a:pt x="0" y="3982"/>
                  </a:lnTo>
                  <a:lnTo>
                    <a:pt x="133" y="4380"/>
                  </a:lnTo>
                  <a:lnTo>
                    <a:pt x="399" y="4911"/>
                  </a:lnTo>
                  <a:lnTo>
                    <a:pt x="399" y="4911"/>
                  </a:lnTo>
                  <a:lnTo>
                    <a:pt x="797" y="5442"/>
                  </a:lnTo>
                  <a:lnTo>
                    <a:pt x="1328" y="5840"/>
                  </a:lnTo>
                  <a:lnTo>
                    <a:pt x="1328" y="5840"/>
                  </a:lnTo>
                  <a:lnTo>
                    <a:pt x="1858" y="6238"/>
                  </a:lnTo>
                  <a:lnTo>
                    <a:pt x="1858" y="6238"/>
                  </a:lnTo>
                  <a:lnTo>
                    <a:pt x="3185" y="6769"/>
                  </a:lnTo>
                  <a:lnTo>
                    <a:pt x="4513" y="7167"/>
                  </a:lnTo>
                  <a:lnTo>
                    <a:pt x="5972" y="7433"/>
                  </a:lnTo>
                  <a:lnTo>
                    <a:pt x="7565" y="7565"/>
                  </a:lnTo>
                  <a:lnTo>
                    <a:pt x="7565" y="7565"/>
                  </a:lnTo>
                  <a:lnTo>
                    <a:pt x="9157" y="7433"/>
                  </a:lnTo>
                  <a:lnTo>
                    <a:pt x="10750" y="7167"/>
                  </a:lnTo>
                  <a:lnTo>
                    <a:pt x="10750" y="7167"/>
                  </a:lnTo>
                  <a:lnTo>
                    <a:pt x="12077" y="6769"/>
                  </a:lnTo>
                  <a:lnTo>
                    <a:pt x="13271" y="6238"/>
                  </a:lnTo>
                  <a:lnTo>
                    <a:pt x="13271" y="6238"/>
                  </a:lnTo>
                  <a:lnTo>
                    <a:pt x="13935" y="5840"/>
                  </a:lnTo>
                  <a:lnTo>
                    <a:pt x="13935" y="5840"/>
                  </a:lnTo>
                  <a:lnTo>
                    <a:pt x="14466" y="5309"/>
                  </a:lnTo>
                  <a:lnTo>
                    <a:pt x="14997" y="4778"/>
                  </a:lnTo>
                  <a:lnTo>
                    <a:pt x="14997" y="4778"/>
                  </a:lnTo>
                  <a:lnTo>
                    <a:pt x="15129" y="4513"/>
                  </a:lnTo>
                  <a:lnTo>
                    <a:pt x="15129" y="4380"/>
                  </a:lnTo>
                  <a:lnTo>
                    <a:pt x="15129" y="4380"/>
                  </a:lnTo>
                  <a:lnTo>
                    <a:pt x="15262" y="3982"/>
                  </a:lnTo>
                  <a:lnTo>
                    <a:pt x="15262" y="3584"/>
                  </a:lnTo>
                  <a:lnTo>
                    <a:pt x="15129" y="3053"/>
                  </a:lnTo>
                  <a:lnTo>
                    <a:pt x="14864" y="2655"/>
                  </a:lnTo>
                  <a:lnTo>
                    <a:pt x="14864" y="2655"/>
                  </a:lnTo>
                  <a:lnTo>
                    <a:pt x="14333" y="2124"/>
                  </a:lnTo>
                  <a:lnTo>
                    <a:pt x="13670" y="1593"/>
                  </a:lnTo>
                  <a:lnTo>
                    <a:pt x="12873" y="1062"/>
                  </a:lnTo>
                  <a:lnTo>
                    <a:pt x="11944" y="797"/>
                  </a:lnTo>
                  <a:lnTo>
                    <a:pt x="11015" y="399"/>
                  </a:lnTo>
                  <a:lnTo>
                    <a:pt x="9954" y="266"/>
                  </a:lnTo>
                  <a:lnTo>
                    <a:pt x="8759" y="1"/>
                  </a:lnTo>
                  <a:lnTo>
                    <a:pt x="7565" y="1"/>
                  </a:lnTo>
                  <a:lnTo>
                    <a:pt x="7565" y="1"/>
                  </a:lnTo>
                  <a:lnTo>
                    <a:pt x="5972" y="133"/>
                  </a:lnTo>
                  <a:lnTo>
                    <a:pt x="4513" y="399"/>
                  </a:lnTo>
                  <a:lnTo>
                    <a:pt x="4513" y="399"/>
                  </a:lnTo>
                  <a:lnTo>
                    <a:pt x="3318" y="664"/>
                  </a:lnTo>
                  <a:lnTo>
                    <a:pt x="2257" y="1195"/>
                  </a:lnTo>
                  <a:lnTo>
                    <a:pt x="1460" y="1593"/>
                  </a:lnTo>
                  <a:lnTo>
                    <a:pt x="664" y="2257"/>
                  </a:lnTo>
                  <a:lnTo>
                    <a:pt x="531" y="239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1" name="Google Shape;3811;p41"/>
            <p:cNvSpPr/>
            <p:nvPr/>
          </p:nvSpPr>
          <p:spPr>
            <a:xfrm>
              <a:off x="5465474" y="3986129"/>
              <a:ext cx="734942" cy="444477"/>
            </a:xfrm>
            <a:custGeom>
              <a:avLst/>
              <a:gdLst/>
              <a:ahLst/>
              <a:cxnLst/>
              <a:rect l="l" t="t" r="r" b="b"/>
              <a:pathLst>
                <a:path w="44327" h="26808" extrusionOk="0">
                  <a:moveTo>
                    <a:pt x="23358" y="9688"/>
                  </a:moveTo>
                  <a:lnTo>
                    <a:pt x="24420" y="9821"/>
                  </a:lnTo>
                  <a:lnTo>
                    <a:pt x="25481" y="10086"/>
                  </a:lnTo>
                  <a:lnTo>
                    <a:pt x="26543" y="10352"/>
                  </a:lnTo>
                  <a:lnTo>
                    <a:pt x="27472" y="10750"/>
                  </a:lnTo>
                  <a:lnTo>
                    <a:pt x="28135" y="11281"/>
                  </a:lnTo>
                  <a:lnTo>
                    <a:pt x="28799" y="11679"/>
                  </a:lnTo>
                  <a:lnTo>
                    <a:pt x="29330" y="12342"/>
                  </a:lnTo>
                  <a:lnTo>
                    <a:pt x="29595" y="12740"/>
                  </a:lnTo>
                  <a:lnTo>
                    <a:pt x="29728" y="13138"/>
                  </a:lnTo>
                  <a:lnTo>
                    <a:pt x="29728" y="13669"/>
                  </a:lnTo>
                  <a:lnTo>
                    <a:pt x="29595" y="14067"/>
                  </a:lnTo>
                  <a:lnTo>
                    <a:pt x="29595" y="14200"/>
                  </a:lnTo>
                  <a:lnTo>
                    <a:pt x="29463" y="14466"/>
                  </a:lnTo>
                  <a:lnTo>
                    <a:pt x="29064" y="14996"/>
                  </a:lnTo>
                  <a:lnTo>
                    <a:pt x="28401" y="15527"/>
                  </a:lnTo>
                  <a:lnTo>
                    <a:pt x="27870" y="15925"/>
                  </a:lnTo>
                  <a:lnTo>
                    <a:pt x="26676" y="16456"/>
                  </a:lnTo>
                  <a:lnTo>
                    <a:pt x="25216" y="16854"/>
                  </a:lnTo>
                  <a:lnTo>
                    <a:pt x="23756" y="17120"/>
                  </a:lnTo>
                  <a:lnTo>
                    <a:pt x="22163" y="17252"/>
                  </a:lnTo>
                  <a:lnTo>
                    <a:pt x="20571" y="17120"/>
                  </a:lnTo>
                  <a:lnTo>
                    <a:pt x="19111" y="16854"/>
                  </a:lnTo>
                  <a:lnTo>
                    <a:pt x="17651" y="16456"/>
                  </a:lnTo>
                  <a:lnTo>
                    <a:pt x="16457" y="15925"/>
                  </a:lnTo>
                  <a:lnTo>
                    <a:pt x="15793" y="15527"/>
                  </a:lnTo>
                  <a:lnTo>
                    <a:pt x="15263" y="14996"/>
                  </a:lnTo>
                  <a:lnTo>
                    <a:pt x="14864" y="14598"/>
                  </a:lnTo>
                  <a:lnTo>
                    <a:pt x="14599" y="14067"/>
                  </a:lnTo>
                  <a:lnTo>
                    <a:pt x="14466" y="13537"/>
                  </a:lnTo>
                  <a:lnTo>
                    <a:pt x="14599" y="13006"/>
                  </a:lnTo>
                  <a:lnTo>
                    <a:pt x="14732" y="12608"/>
                  </a:lnTo>
                  <a:lnTo>
                    <a:pt x="14864" y="12342"/>
                  </a:lnTo>
                  <a:lnTo>
                    <a:pt x="14997" y="12209"/>
                  </a:lnTo>
                  <a:lnTo>
                    <a:pt x="15130" y="12077"/>
                  </a:lnTo>
                  <a:lnTo>
                    <a:pt x="15263" y="11944"/>
                  </a:lnTo>
                  <a:lnTo>
                    <a:pt x="15926" y="11281"/>
                  </a:lnTo>
                  <a:lnTo>
                    <a:pt x="16855" y="10750"/>
                  </a:lnTo>
                  <a:lnTo>
                    <a:pt x="17784" y="10352"/>
                  </a:lnTo>
                  <a:lnTo>
                    <a:pt x="18978" y="10086"/>
                  </a:lnTo>
                  <a:lnTo>
                    <a:pt x="20571" y="9688"/>
                  </a:lnTo>
                  <a:close/>
                  <a:moveTo>
                    <a:pt x="16722" y="0"/>
                  </a:moveTo>
                  <a:lnTo>
                    <a:pt x="16192" y="133"/>
                  </a:lnTo>
                  <a:lnTo>
                    <a:pt x="11149" y="1327"/>
                  </a:lnTo>
                  <a:lnTo>
                    <a:pt x="10618" y="1593"/>
                  </a:lnTo>
                  <a:lnTo>
                    <a:pt x="10087" y="1991"/>
                  </a:lnTo>
                  <a:lnTo>
                    <a:pt x="9689" y="2522"/>
                  </a:lnTo>
                  <a:lnTo>
                    <a:pt x="9689" y="3052"/>
                  </a:lnTo>
                  <a:lnTo>
                    <a:pt x="9689" y="3451"/>
                  </a:lnTo>
                  <a:lnTo>
                    <a:pt x="9821" y="3849"/>
                  </a:lnTo>
                  <a:lnTo>
                    <a:pt x="10618" y="5574"/>
                  </a:lnTo>
                  <a:lnTo>
                    <a:pt x="10352" y="5707"/>
                  </a:lnTo>
                  <a:lnTo>
                    <a:pt x="9291" y="6370"/>
                  </a:lnTo>
                  <a:lnTo>
                    <a:pt x="4513" y="5574"/>
                  </a:lnTo>
                  <a:lnTo>
                    <a:pt x="4248" y="5574"/>
                  </a:lnTo>
                  <a:lnTo>
                    <a:pt x="3717" y="5707"/>
                  </a:lnTo>
                  <a:lnTo>
                    <a:pt x="3186" y="5839"/>
                  </a:lnTo>
                  <a:lnTo>
                    <a:pt x="2655" y="6105"/>
                  </a:lnTo>
                  <a:lnTo>
                    <a:pt x="2257" y="6636"/>
                  </a:lnTo>
                  <a:lnTo>
                    <a:pt x="399" y="9157"/>
                  </a:lnTo>
                  <a:lnTo>
                    <a:pt x="134" y="9821"/>
                  </a:lnTo>
                  <a:lnTo>
                    <a:pt x="1" y="10352"/>
                  </a:lnTo>
                  <a:lnTo>
                    <a:pt x="1" y="10484"/>
                  </a:lnTo>
                  <a:lnTo>
                    <a:pt x="1" y="10617"/>
                  </a:lnTo>
                  <a:lnTo>
                    <a:pt x="1" y="10750"/>
                  </a:lnTo>
                  <a:lnTo>
                    <a:pt x="266" y="11148"/>
                  </a:lnTo>
                  <a:lnTo>
                    <a:pt x="532" y="11546"/>
                  </a:lnTo>
                  <a:lnTo>
                    <a:pt x="797" y="11811"/>
                  </a:lnTo>
                  <a:lnTo>
                    <a:pt x="1328" y="12077"/>
                  </a:lnTo>
                  <a:lnTo>
                    <a:pt x="5044" y="13271"/>
                  </a:lnTo>
                  <a:lnTo>
                    <a:pt x="5044" y="13669"/>
                  </a:lnTo>
                  <a:lnTo>
                    <a:pt x="1461" y="14731"/>
                  </a:lnTo>
                  <a:lnTo>
                    <a:pt x="797" y="15129"/>
                  </a:lnTo>
                  <a:lnTo>
                    <a:pt x="266" y="15660"/>
                  </a:lnTo>
                  <a:lnTo>
                    <a:pt x="134" y="15925"/>
                  </a:lnTo>
                  <a:lnTo>
                    <a:pt x="1" y="16058"/>
                  </a:lnTo>
                  <a:lnTo>
                    <a:pt x="1" y="17385"/>
                  </a:lnTo>
                  <a:lnTo>
                    <a:pt x="399" y="17651"/>
                  </a:lnTo>
                  <a:lnTo>
                    <a:pt x="2390" y="20438"/>
                  </a:lnTo>
                  <a:lnTo>
                    <a:pt x="2788" y="20836"/>
                  </a:lnTo>
                  <a:lnTo>
                    <a:pt x="3186" y="21101"/>
                  </a:lnTo>
                  <a:lnTo>
                    <a:pt x="3717" y="21234"/>
                  </a:lnTo>
                  <a:lnTo>
                    <a:pt x="4646" y="21234"/>
                  </a:lnTo>
                  <a:lnTo>
                    <a:pt x="9291" y="20438"/>
                  </a:lnTo>
                  <a:lnTo>
                    <a:pt x="10618" y="21367"/>
                  </a:lnTo>
                  <a:lnTo>
                    <a:pt x="9821" y="22826"/>
                  </a:lnTo>
                  <a:lnTo>
                    <a:pt x="9689" y="23357"/>
                  </a:lnTo>
                  <a:lnTo>
                    <a:pt x="9689" y="23755"/>
                  </a:lnTo>
                  <a:lnTo>
                    <a:pt x="9689" y="24153"/>
                  </a:lnTo>
                  <a:lnTo>
                    <a:pt x="9821" y="24552"/>
                  </a:lnTo>
                  <a:lnTo>
                    <a:pt x="10087" y="24950"/>
                  </a:lnTo>
                  <a:lnTo>
                    <a:pt x="10352" y="25215"/>
                  </a:lnTo>
                  <a:lnTo>
                    <a:pt x="10750" y="25481"/>
                  </a:lnTo>
                  <a:lnTo>
                    <a:pt x="11016" y="25613"/>
                  </a:lnTo>
                  <a:lnTo>
                    <a:pt x="16324" y="26808"/>
                  </a:lnTo>
                  <a:lnTo>
                    <a:pt x="17253" y="26808"/>
                  </a:lnTo>
                  <a:lnTo>
                    <a:pt x="17784" y="26675"/>
                  </a:lnTo>
                  <a:lnTo>
                    <a:pt x="18182" y="26410"/>
                  </a:lnTo>
                  <a:lnTo>
                    <a:pt x="18580" y="26011"/>
                  </a:lnTo>
                  <a:lnTo>
                    <a:pt x="20571" y="23888"/>
                  </a:lnTo>
                  <a:lnTo>
                    <a:pt x="22163" y="24021"/>
                  </a:lnTo>
                  <a:lnTo>
                    <a:pt x="23623" y="23888"/>
                  </a:lnTo>
                  <a:lnTo>
                    <a:pt x="25879" y="26144"/>
                  </a:lnTo>
                  <a:lnTo>
                    <a:pt x="26145" y="26542"/>
                  </a:lnTo>
                  <a:lnTo>
                    <a:pt x="26543" y="26675"/>
                  </a:lnTo>
                  <a:lnTo>
                    <a:pt x="26941" y="26808"/>
                  </a:lnTo>
                  <a:lnTo>
                    <a:pt x="28135" y="26808"/>
                  </a:lnTo>
                  <a:lnTo>
                    <a:pt x="33046" y="25613"/>
                  </a:lnTo>
                  <a:lnTo>
                    <a:pt x="33577" y="25481"/>
                  </a:lnTo>
                  <a:lnTo>
                    <a:pt x="33975" y="25215"/>
                  </a:lnTo>
                  <a:lnTo>
                    <a:pt x="34240" y="24817"/>
                  </a:lnTo>
                  <a:lnTo>
                    <a:pt x="34506" y="24552"/>
                  </a:lnTo>
                  <a:lnTo>
                    <a:pt x="34638" y="24153"/>
                  </a:lnTo>
                  <a:lnTo>
                    <a:pt x="34638" y="23755"/>
                  </a:lnTo>
                  <a:lnTo>
                    <a:pt x="34638" y="23357"/>
                  </a:lnTo>
                  <a:lnTo>
                    <a:pt x="34506" y="22959"/>
                  </a:lnTo>
                  <a:lnTo>
                    <a:pt x="33577" y="21367"/>
                  </a:lnTo>
                  <a:lnTo>
                    <a:pt x="34904" y="20438"/>
                  </a:lnTo>
                  <a:lnTo>
                    <a:pt x="39681" y="21234"/>
                  </a:lnTo>
                  <a:lnTo>
                    <a:pt x="40079" y="21367"/>
                  </a:lnTo>
                  <a:lnTo>
                    <a:pt x="40610" y="21234"/>
                  </a:lnTo>
                  <a:lnTo>
                    <a:pt x="41141" y="20968"/>
                  </a:lnTo>
                  <a:lnTo>
                    <a:pt x="41539" y="20703"/>
                  </a:lnTo>
                  <a:lnTo>
                    <a:pt x="41937" y="20305"/>
                  </a:lnTo>
                  <a:lnTo>
                    <a:pt x="43928" y="17651"/>
                  </a:lnTo>
                  <a:lnTo>
                    <a:pt x="44193" y="17120"/>
                  </a:lnTo>
                  <a:lnTo>
                    <a:pt x="44193" y="16456"/>
                  </a:lnTo>
                  <a:lnTo>
                    <a:pt x="44193" y="15925"/>
                  </a:lnTo>
                  <a:lnTo>
                    <a:pt x="43928" y="15395"/>
                  </a:lnTo>
                  <a:lnTo>
                    <a:pt x="43530" y="14996"/>
                  </a:lnTo>
                  <a:lnTo>
                    <a:pt x="42999" y="14731"/>
                  </a:lnTo>
                  <a:lnTo>
                    <a:pt x="39283" y="13669"/>
                  </a:lnTo>
                  <a:lnTo>
                    <a:pt x="39283" y="13271"/>
                  </a:lnTo>
                  <a:lnTo>
                    <a:pt x="42866" y="12077"/>
                  </a:lnTo>
                  <a:lnTo>
                    <a:pt x="43397" y="11811"/>
                  </a:lnTo>
                  <a:lnTo>
                    <a:pt x="43795" y="11413"/>
                  </a:lnTo>
                  <a:lnTo>
                    <a:pt x="44193" y="11015"/>
                  </a:lnTo>
                  <a:lnTo>
                    <a:pt x="44326" y="10484"/>
                  </a:lnTo>
                  <a:lnTo>
                    <a:pt x="44326" y="10352"/>
                  </a:lnTo>
                  <a:lnTo>
                    <a:pt x="44193" y="9821"/>
                  </a:lnTo>
                  <a:lnTo>
                    <a:pt x="43928" y="9290"/>
                  </a:lnTo>
                  <a:lnTo>
                    <a:pt x="41805" y="6503"/>
                  </a:lnTo>
                  <a:lnTo>
                    <a:pt x="41539" y="6105"/>
                  </a:lnTo>
                  <a:lnTo>
                    <a:pt x="41141" y="5839"/>
                  </a:lnTo>
                  <a:lnTo>
                    <a:pt x="40610" y="5574"/>
                  </a:lnTo>
                  <a:lnTo>
                    <a:pt x="39681" y="5574"/>
                  </a:lnTo>
                  <a:lnTo>
                    <a:pt x="34904" y="6370"/>
                  </a:lnTo>
                  <a:lnTo>
                    <a:pt x="33842" y="5707"/>
                  </a:lnTo>
                  <a:lnTo>
                    <a:pt x="33577" y="5574"/>
                  </a:lnTo>
                  <a:lnTo>
                    <a:pt x="34373" y="3981"/>
                  </a:lnTo>
                  <a:lnTo>
                    <a:pt x="34506" y="3583"/>
                  </a:lnTo>
                  <a:lnTo>
                    <a:pt x="34638" y="3185"/>
                  </a:lnTo>
                  <a:lnTo>
                    <a:pt x="34638" y="2920"/>
                  </a:lnTo>
                  <a:lnTo>
                    <a:pt x="34506" y="2389"/>
                  </a:lnTo>
                  <a:lnTo>
                    <a:pt x="34107" y="1858"/>
                  </a:lnTo>
                  <a:lnTo>
                    <a:pt x="33709" y="1593"/>
                  </a:lnTo>
                  <a:lnTo>
                    <a:pt x="33178" y="1327"/>
                  </a:lnTo>
                  <a:lnTo>
                    <a:pt x="28003" y="133"/>
                  </a:lnTo>
                  <a:lnTo>
                    <a:pt x="27472" y="0"/>
                  </a:lnTo>
                  <a:lnTo>
                    <a:pt x="27074" y="133"/>
                  </a:lnTo>
                  <a:lnTo>
                    <a:pt x="26543" y="266"/>
                  </a:lnTo>
                  <a:lnTo>
                    <a:pt x="26145" y="531"/>
                  </a:lnTo>
                  <a:lnTo>
                    <a:pt x="25747" y="796"/>
                  </a:lnTo>
                  <a:lnTo>
                    <a:pt x="23623" y="2920"/>
                  </a:lnTo>
                  <a:lnTo>
                    <a:pt x="20571" y="2920"/>
                  </a:lnTo>
                  <a:lnTo>
                    <a:pt x="18448" y="664"/>
                  </a:lnTo>
                  <a:lnTo>
                    <a:pt x="18049" y="398"/>
                  </a:lnTo>
                  <a:lnTo>
                    <a:pt x="17651" y="133"/>
                  </a:lnTo>
                  <a:lnTo>
                    <a:pt x="17253"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 name="Google Shape;3812;p41"/>
            <p:cNvSpPr/>
            <p:nvPr/>
          </p:nvSpPr>
          <p:spPr>
            <a:xfrm>
              <a:off x="5465474" y="3986129"/>
              <a:ext cx="734942" cy="444477"/>
            </a:xfrm>
            <a:custGeom>
              <a:avLst/>
              <a:gdLst/>
              <a:ahLst/>
              <a:cxnLst/>
              <a:rect l="l" t="t" r="r" b="b"/>
              <a:pathLst>
                <a:path w="44327" h="26808" fill="none" extrusionOk="0">
                  <a:moveTo>
                    <a:pt x="16722" y="26808"/>
                  </a:moveTo>
                  <a:lnTo>
                    <a:pt x="16722" y="26808"/>
                  </a:lnTo>
                  <a:lnTo>
                    <a:pt x="16324" y="26808"/>
                  </a:lnTo>
                  <a:lnTo>
                    <a:pt x="11016" y="25613"/>
                  </a:lnTo>
                  <a:lnTo>
                    <a:pt x="11016" y="25613"/>
                  </a:lnTo>
                  <a:lnTo>
                    <a:pt x="10750" y="25481"/>
                  </a:lnTo>
                  <a:lnTo>
                    <a:pt x="10352" y="25215"/>
                  </a:lnTo>
                  <a:lnTo>
                    <a:pt x="10087" y="24950"/>
                  </a:lnTo>
                  <a:lnTo>
                    <a:pt x="9821" y="24552"/>
                  </a:lnTo>
                  <a:lnTo>
                    <a:pt x="9821" y="24552"/>
                  </a:lnTo>
                  <a:lnTo>
                    <a:pt x="9689" y="24153"/>
                  </a:lnTo>
                  <a:lnTo>
                    <a:pt x="9689" y="23755"/>
                  </a:lnTo>
                  <a:lnTo>
                    <a:pt x="9689" y="23357"/>
                  </a:lnTo>
                  <a:lnTo>
                    <a:pt x="9821" y="22826"/>
                  </a:lnTo>
                  <a:lnTo>
                    <a:pt x="10618" y="21367"/>
                  </a:lnTo>
                  <a:lnTo>
                    <a:pt x="10618" y="21367"/>
                  </a:lnTo>
                  <a:lnTo>
                    <a:pt x="9291" y="20438"/>
                  </a:lnTo>
                  <a:lnTo>
                    <a:pt x="4646" y="21234"/>
                  </a:lnTo>
                  <a:lnTo>
                    <a:pt x="4646" y="21234"/>
                  </a:lnTo>
                  <a:lnTo>
                    <a:pt x="4248" y="21234"/>
                  </a:lnTo>
                  <a:lnTo>
                    <a:pt x="4248" y="21234"/>
                  </a:lnTo>
                  <a:lnTo>
                    <a:pt x="3717" y="21234"/>
                  </a:lnTo>
                  <a:lnTo>
                    <a:pt x="3186" y="21101"/>
                  </a:lnTo>
                  <a:lnTo>
                    <a:pt x="2788" y="20836"/>
                  </a:lnTo>
                  <a:lnTo>
                    <a:pt x="2390" y="20438"/>
                  </a:lnTo>
                  <a:lnTo>
                    <a:pt x="399" y="17651"/>
                  </a:lnTo>
                  <a:lnTo>
                    <a:pt x="1" y="17385"/>
                  </a:lnTo>
                  <a:lnTo>
                    <a:pt x="1" y="16058"/>
                  </a:lnTo>
                  <a:lnTo>
                    <a:pt x="134" y="15925"/>
                  </a:lnTo>
                  <a:lnTo>
                    <a:pt x="134" y="15925"/>
                  </a:lnTo>
                  <a:lnTo>
                    <a:pt x="266" y="15660"/>
                  </a:lnTo>
                  <a:lnTo>
                    <a:pt x="266" y="15660"/>
                  </a:lnTo>
                  <a:lnTo>
                    <a:pt x="266" y="15660"/>
                  </a:lnTo>
                  <a:lnTo>
                    <a:pt x="797" y="15129"/>
                  </a:lnTo>
                  <a:lnTo>
                    <a:pt x="1461" y="14731"/>
                  </a:lnTo>
                  <a:lnTo>
                    <a:pt x="5044" y="13669"/>
                  </a:lnTo>
                  <a:lnTo>
                    <a:pt x="5044" y="13669"/>
                  </a:lnTo>
                  <a:lnTo>
                    <a:pt x="5044" y="13271"/>
                  </a:lnTo>
                  <a:lnTo>
                    <a:pt x="1328" y="12077"/>
                  </a:lnTo>
                  <a:lnTo>
                    <a:pt x="1328" y="12077"/>
                  </a:lnTo>
                  <a:lnTo>
                    <a:pt x="797" y="11811"/>
                  </a:lnTo>
                  <a:lnTo>
                    <a:pt x="532" y="11546"/>
                  </a:lnTo>
                  <a:lnTo>
                    <a:pt x="266" y="11148"/>
                  </a:lnTo>
                  <a:lnTo>
                    <a:pt x="1" y="10750"/>
                  </a:lnTo>
                  <a:lnTo>
                    <a:pt x="1" y="10617"/>
                  </a:lnTo>
                  <a:lnTo>
                    <a:pt x="1" y="10484"/>
                  </a:lnTo>
                  <a:lnTo>
                    <a:pt x="1" y="10484"/>
                  </a:lnTo>
                  <a:lnTo>
                    <a:pt x="1" y="10352"/>
                  </a:lnTo>
                  <a:lnTo>
                    <a:pt x="1" y="10352"/>
                  </a:lnTo>
                  <a:lnTo>
                    <a:pt x="134" y="9821"/>
                  </a:lnTo>
                  <a:lnTo>
                    <a:pt x="399" y="9157"/>
                  </a:lnTo>
                  <a:lnTo>
                    <a:pt x="2257" y="6636"/>
                  </a:lnTo>
                  <a:lnTo>
                    <a:pt x="2257" y="6636"/>
                  </a:lnTo>
                  <a:lnTo>
                    <a:pt x="2655" y="6105"/>
                  </a:lnTo>
                  <a:lnTo>
                    <a:pt x="3186" y="5839"/>
                  </a:lnTo>
                  <a:lnTo>
                    <a:pt x="3717" y="5707"/>
                  </a:lnTo>
                  <a:lnTo>
                    <a:pt x="4248" y="5574"/>
                  </a:lnTo>
                  <a:lnTo>
                    <a:pt x="4248" y="5574"/>
                  </a:lnTo>
                  <a:lnTo>
                    <a:pt x="4513" y="5574"/>
                  </a:lnTo>
                  <a:lnTo>
                    <a:pt x="9291" y="6370"/>
                  </a:lnTo>
                  <a:lnTo>
                    <a:pt x="9291" y="6370"/>
                  </a:lnTo>
                  <a:lnTo>
                    <a:pt x="9291" y="6370"/>
                  </a:lnTo>
                  <a:lnTo>
                    <a:pt x="10352" y="5707"/>
                  </a:lnTo>
                  <a:lnTo>
                    <a:pt x="10352" y="5707"/>
                  </a:lnTo>
                  <a:lnTo>
                    <a:pt x="10618" y="5574"/>
                  </a:lnTo>
                  <a:lnTo>
                    <a:pt x="9821" y="3849"/>
                  </a:lnTo>
                  <a:lnTo>
                    <a:pt x="9821" y="3849"/>
                  </a:lnTo>
                  <a:lnTo>
                    <a:pt x="9689" y="3451"/>
                  </a:lnTo>
                  <a:lnTo>
                    <a:pt x="9689" y="3052"/>
                  </a:lnTo>
                  <a:lnTo>
                    <a:pt x="9689" y="3052"/>
                  </a:lnTo>
                  <a:lnTo>
                    <a:pt x="9689" y="2522"/>
                  </a:lnTo>
                  <a:lnTo>
                    <a:pt x="10087" y="1991"/>
                  </a:lnTo>
                  <a:lnTo>
                    <a:pt x="10618" y="1593"/>
                  </a:lnTo>
                  <a:lnTo>
                    <a:pt x="11149" y="1327"/>
                  </a:lnTo>
                  <a:lnTo>
                    <a:pt x="16192" y="133"/>
                  </a:lnTo>
                  <a:lnTo>
                    <a:pt x="16192" y="133"/>
                  </a:lnTo>
                  <a:lnTo>
                    <a:pt x="16722" y="0"/>
                  </a:lnTo>
                  <a:lnTo>
                    <a:pt x="16722" y="0"/>
                  </a:lnTo>
                  <a:lnTo>
                    <a:pt x="17253" y="0"/>
                  </a:lnTo>
                  <a:lnTo>
                    <a:pt x="17651" y="133"/>
                  </a:lnTo>
                  <a:lnTo>
                    <a:pt x="18049" y="398"/>
                  </a:lnTo>
                  <a:lnTo>
                    <a:pt x="18448" y="664"/>
                  </a:lnTo>
                  <a:lnTo>
                    <a:pt x="20571" y="2920"/>
                  </a:lnTo>
                  <a:lnTo>
                    <a:pt x="20571" y="2920"/>
                  </a:lnTo>
                  <a:lnTo>
                    <a:pt x="22031" y="2920"/>
                  </a:lnTo>
                  <a:lnTo>
                    <a:pt x="22031" y="2920"/>
                  </a:lnTo>
                  <a:lnTo>
                    <a:pt x="23623" y="2920"/>
                  </a:lnTo>
                  <a:lnTo>
                    <a:pt x="25747" y="796"/>
                  </a:lnTo>
                  <a:lnTo>
                    <a:pt x="25747" y="796"/>
                  </a:lnTo>
                  <a:lnTo>
                    <a:pt x="26145" y="531"/>
                  </a:lnTo>
                  <a:lnTo>
                    <a:pt x="26543" y="266"/>
                  </a:lnTo>
                  <a:lnTo>
                    <a:pt x="27074" y="133"/>
                  </a:lnTo>
                  <a:lnTo>
                    <a:pt x="27472" y="0"/>
                  </a:lnTo>
                  <a:lnTo>
                    <a:pt x="27472" y="0"/>
                  </a:lnTo>
                  <a:lnTo>
                    <a:pt x="28003" y="133"/>
                  </a:lnTo>
                  <a:lnTo>
                    <a:pt x="33178" y="1327"/>
                  </a:lnTo>
                  <a:lnTo>
                    <a:pt x="33178" y="1327"/>
                  </a:lnTo>
                  <a:lnTo>
                    <a:pt x="33709" y="1593"/>
                  </a:lnTo>
                  <a:lnTo>
                    <a:pt x="34107" y="1858"/>
                  </a:lnTo>
                  <a:lnTo>
                    <a:pt x="34506" y="2389"/>
                  </a:lnTo>
                  <a:lnTo>
                    <a:pt x="34638" y="2920"/>
                  </a:lnTo>
                  <a:lnTo>
                    <a:pt x="34638" y="2920"/>
                  </a:lnTo>
                  <a:lnTo>
                    <a:pt x="34638" y="3185"/>
                  </a:lnTo>
                  <a:lnTo>
                    <a:pt x="34638" y="3185"/>
                  </a:lnTo>
                  <a:lnTo>
                    <a:pt x="34506" y="3583"/>
                  </a:lnTo>
                  <a:lnTo>
                    <a:pt x="34373" y="3981"/>
                  </a:lnTo>
                  <a:lnTo>
                    <a:pt x="33577" y="5574"/>
                  </a:lnTo>
                  <a:lnTo>
                    <a:pt x="33577" y="5574"/>
                  </a:lnTo>
                  <a:lnTo>
                    <a:pt x="33842" y="5707"/>
                  </a:lnTo>
                  <a:lnTo>
                    <a:pt x="33842" y="5707"/>
                  </a:lnTo>
                  <a:lnTo>
                    <a:pt x="34904" y="6370"/>
                  </a:lnTo>
                  <a:lnTo>
                    <a:pt x="39681" y="5574"/>
                  </a:lnTo>
                  <a:lnTo>
                    <a:pt x="39681" y="5574"/>
                  </a:lnTo>
                  <a:lnTo>
                    <a:pt x="40079" y="5574"/>
                  </a:lnTo>
                  <a:lnTo>
                    <a:pt x="40079" y="5574"/>
                  </a:lnTo>
                  <a:lnTo>
                    <a:pt x="40610" y="5574"/>
                  </a:lnTo>
                  <a:lnTo>
                    <a:pt x="41141" y="5839"/>
                  </a:lnTo>
                  <a:lnTo>
                    <a:pt x="41539" y="6105"/>
                  </a:lnTo>
                  <a:lnTo>
                    <a:pt x="41805" y="6503"/>
                  </a:lnTo>
                  <a:lnTo>
                    <a:pt x="43928" y="9290"/>
                  </a:lnTo>
                  <a:lnTo>
                    <a:pt x="43928" y="9290"/>
                  </a:lnTo>
                  <a:lnTo>
                    <a:pt x="44193" y="9821"/>
                  </a:lnTo>
                  <a:lnTo>
                    <a:pt x="44326" y="10352"/>
                  </a:lnTo>
                  <a:lnTo>
                    <a:pt x="44326" y="10352"/>
                  </a:lnTo>
                  <a:lnTo>
                    <a:pt x="44326" y="10484"/>
                  </a:lnTo>
                  <a:lnTo>
                    <a:pt x="44326" y="10484"/>
                  </a:lnTo>
                  <a:lnTo>
                    <a:pt x="44193" y="11015"/>
                  </a:lnTo>
                  <a:lnTo>
                    <a:pt x="43795" y="11413"/>
                  </a:lnTo>
                  <a:lnTo>
                    <a:pt x="43397" y="11811"/>
                  </a:lnTo>
                  <a:lnTo>
                    <a:pt x="42866" y="12077"/>
                  </a:lnTo>
                  <a:lnTo>
                    <a:pt x="39283" y="13271"/>
                  </a:lnTo>
                  <a:lnTo>
                    <a:pt x="39283" y="13271"/>
                  </a:lnTo>
                  <a:lnTo>
                    <a:pt x="39283" y="13669"/>
                  </a:lnTo>
                  <a:lnTo>
                    <a:pt x="42999" y="14731"/>
                  </a:lnTo>
                  <a:lnTo>
                    <a:pt x="42999" y="14731"/>
                  </a:lnTo>
                  <a:lnTo>
                    <a:pt x="43530" y="14996"/>
                  </a:lnTo>
                  <a:lnTo>
                    <a:pt x="43928" y="15395"/>
                  </a:lnTo>
                  <a:lnTo>
                    <a:pt x="44193" y="15925"/>
                  </a:lnTo>
                  <a:lnTo>
                    <a:pt x="44193" y="16456"/>
                  </a:lnTo>
                  <a:lnTo>
                    <a:pt x="44193" y="16456"/>
                  </a:lnTo>
                  <a:lnTo>
                    <a:pt x="44193" y="17120"/>
                  </a:lnTo>
                  <a:lnTo>
                    <a:pt x="43928" y="17651"/>
                  </a:lnTo>
                  <a:lnTo>
                    <a:pt x="41937" y="20305"/>
                  </a:lnTo>
                  <a:lnTo>
                    <a:pt x="41937" y="20305"/>
                  </a:lnTo>
                  <a:lnTo>
                    <a:pt x="41539" y="20703"/>
                  </a:lnTo>
                  <a:lnTo>
                    <a:pt x="41141" y="20968"/>
                  </a:lnTo>
                  <a:lnTo>
                    <a:pt x="40610" y="21234"/>
                  </a:lnTo>
                  <a:lnTo>
                    <a:pt x="40079" y="21367"/>
                  </a:lnTo>
                  <a:lnTo>
                    <a:pt x="40079" y="21367"/>
                  </a:lnTo>
                  <a:lnTo>
                    <a:pt x="39681" y="21234"/>
                  </a:lnTo>
                  <a:lnTo>
                    <a:pt x="34904" y="20438"/>
                  </a:lnTo>
                  <a:lnTo>
                    <a:pt x="34904" y="20438"/>
                  </a:lnTo>
                  <a:lnTo>
                    <a:pt x="34904" y="20438"/>
                  </a:lnTo>
                  <a:lnTo>
                    <a:pt x="33577" y="21367"/>
                  </a:lnTo>
                  <a:lnTo>
                    <a:pt x="34506" y="22959"/>
                  </a:lnTo>
                  <a:lnTo>
                    <a:pt x="34506" y="22959"/>
                  </a:lnTo>
                  <a:lnTo>
                    <a:pt x="34638" y="23357"/>
                  </a:lnTo>
                  <a:lnTo>
                    <a:pt x="34638" y="23755"/>
                  </a:lnTo>
                  <a:lnTo>
                    <a:pt x="34638" y="24153"/>
                  </a:lnTo>
                  <a:lnTo>
                    <a:pt x="34506" y="24552"/>
                  </a:lnTo>
                  <a:lnTo>
                    <a:pt x="34506" y="24552"/>
                  </a:lnTo>
                  <a:lnTo>
                    <a:pt x="34240" y="24817"/>
                  </a:lnTo>
                  <a:lnTo>
                    <a:pt x="33975" y="25215"/>
                  </a:lnTo>
                  <a:lnTo>
                    <a:pt x="33577" y="25481"/>
                  </a:lnTo>
                  <a:lnTo>
                    <a:pt x="33046" y="25613"/>
                  </a:lnTo>
                  <a:lnTo>
                    <a:pt x="28135" y="26808"/>
                  </a:lnTo>
                  <a:lnTo>
                    <a:pt x="28135" y="26808"/>
                  </a:lnTo>
                  <a:lnTo>
                    <a:pt x="27472" y="26808"/>
                  </a:lnTo>
                  <a:lnTo>
                    <a:pt x="27472" y="26808"/>
                  </a:lnTo>
                  <a:lnTo>
                    <a:pt x="26941" y="26808"/>
                  </a:lnTo>
                  <a:lnTo>
                    <a:pt x="26543" y="26675"/>
                  </a:lnTo>
                  <a:lnTo>
                    <a:pt x="26145" y="26542"/>
                  </a:lnTo>
                  <a:lnTo>
                    <a:pt x="25879" y="26144"/>
                  </a:lnTo>
                  <a:lnTo>
                    <a:pt x="23623" y="23888"/>
                  </a:lnTo>
                  <a:lnTo>
                    <a:pt x="23623" y="23888"/>
                  </a:lnTo>
                  <a:lnTo>
                    <a:pt x="22163" y="24021"/>
                  </a:lnTo>
                  <a:lnTo>
                    <a:pt x="22163" y="24021"/>
                  </a:lnTo>
                  <a:lnTo>
                    <a:pt x="20571" y="23888"/>
                  </a:lnTo>
                  <a:lnTo>
                    <a:pt x="18580" y="26011"/>
                  </a:lnTo>
                  <a:lnTo>
                    <a:pt x="18580" y="26011"/>
                  </a:lnTo>
                  <a:lnTo>
                    <a:pt x="18182" y="26410"/>
                  </a:lnTo>
                  <a:lnTo>
                    <a:pt x="17784" y="26675"/>
                  </a:lnTo>
                  <a:lnTo>
                    <a:pt x="17253" y="26808"/>
                  </a:lnTo>
                  <a:lnTo>
                    <a:pt x="16722" y="2680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3" name="Google Shape;3813;p41"/>
            <p:cNvSpPr/>
            <p:nvPr/>
          </p:nvSpPr>
          <p:spPr>
            <a:xfrm>
              <a:off x="5705320" y="4146740"/>
              <a:ext cx="253044" cy="125444"/>
            </a:xfrm>
            <a:custGeom>
              <a:avLst/>
              <a:gdLst/>
              <a:ahLst/>
              <a:cxnLst/>
              <a:rect l="l" t="t" r="r" b="b"/>
              <a:pathLst>
                <a:path w="15262" h="7566" fill="none" extrusionOk="0">
                  <a:moveTo>
                    <a:pt x="7697" y="1"/>
                  </a:moveTo>
                  <a:lnTo>
                    <a:pt x="7697" y="1"/>
                  </a:lnTo>
                  <a:lnTo>
                    <a:pt x="6105" y="1"/>
                  </a:lnTo>
                  <a:lnTo>
                    <a:pt x="4512" y="399"/>
                  </a:lnTo>
                  <a:lnTo>
                    <a:pt x="4512" y="399"/>
                  </a:lnTo>
                  <a:lnTo>
                    <a:pt x="3318" y="665"/>
                  </a:lnTo>
                  <a:lnTo>
                    <a:pt x="2389" y="1063"/>
                  </a:lnTo>
                  <a:lnTo>
                    <a:pt x="1460" y="1594"/>
                  </a:lnTo>
                  <a:lnTo>
                    <a:pt x="797" y="2257"/>
                  </a:lnTo>
                  <a:lnTo>
                    <a:pt x="664" y="2390"/>
                  </a:lnTo>
                  <a:lnTo>
                    <a:pt x="664" y="2390"/>
                  </a:lnTo>
                  <a:lnTo>
                    <a:pt x="531" y="2522"/>
                  </a:lnTo>
                  <a:lnTo>
                    <a:pt x="531" y="2522"/>
                  </a:lnTo>
                  <a:lnTo>
                    <a:pt x="398" y="2655"/>
                  </a:lnTo>
                  <a:lnTo>
                    <a:pt x="266" y="2921"/>
                  </a:lnTo>
                  <a:lnTo>
                    <a:pt x="266" y="2921"/>
                  </a:lnTo>
                  <a:lnTo>
                    <a:pt x="133" y="3319"/>
                  </a:lnTo>
                  <a:lnTo>
                    <a:pt x="0" y="3850"/>
                  </a:lnTo>
                  <a:lnTo>
                    <a:pt x="133" y="4380"/>
                  </a:lnTo>
                  <a:lnTo>
                    <a:pt x="398" y="4911"/>
                  </a:lnTo>
                  <a:lnTo>
                    <a:pt x="398" y="4911"/>
                  </a:lnTo>
                  <a:lnTo>
                    <a:pt x="797" y="5309"/>
                  </a:lnTo>
                  <a:lnTo>
                    <a:pt x="1327" y="5840"/>
                  </a:lnTo>
                  <a:lnTo>
                    <a:pt x="1327" y="5840"/>
                  </a:lnTo>
                  <a:lnTo>
                    <a:pt x="1991" y="6238"/>
                  </a:lnTo>
                  <a:lnTo>
                    <a:pt x="1991" y="6238"/>
                  </a:lnTo>
                  <a:lnTo>
                    <a:pt x="3185" y="6769"/>
                  </a:lnTo>
                  <a:lnTo>
                    <a:pt x="4645" y="7167"/>
                  </a:lnTo>
                  <a:lnTo>
                    <a:pt x="6105" y="7433"/>
                  </a:lnTo>
                  <a:lnTo>
                    <a:pt x="7697" y="7565"/>
                  </a:lnTo>
                  <a:lnTo>
                    <a:pt x="7697" y="7565"/>
                  </a:lnTo>
                  <a:lnTo>
                    <a:pt x="9290" y="7433"/>
                  </a:lnTo>
                  <a:lnTo>
                    <a:pt x="10750" y="7167"/>
                  </a:lnTo>
                  <a:lnTo>
                    <a:pt x="10750" y="7167"/>
                  </a:lnTo>
                  <a:lnTo>
                    <a:pt x="12210" y="6769"/>
                  </a:lnTo>
                  <a:lnTo>
                    <a:pt x="13404" y="6238"/>
                  </a:lnTo>
                  <a:lnTo>
                    <a:pt x="13404" y="6238"/>
                  </a:lnTo>
                  <a:lnTo>
                    <a:pt x="13935" y="5840"/>
                  </a:lnTo>
                  <a:lnTo>
                    <a:pt x="13935" y="5840"/>
                  </a:lnTo>
                  <a:lnTo>
                    <a:pt x="14598" y="5309"/>
                  </a:lnTo>
                  <a:lnTo>
                    <a:pt x="14997" y="4779"/>
                  </a:lnTo>
                  <a:lnTo>
                    <a:pt x="14997" y="4779"/>
                  </a:lnTo>
                  <a:lnTo>
                    <a:pt x="15129" y="4513"/>
                  </a:lnTo>
                  <a:lnTo>
                    <a:pt x="15129" y="4380"/>
                  </a:lnTo>
                  <a:lnTo>
                    <a:pt x="15129" y="4380"/>
                  </a:lnTo>
                  <a:lnTo>
                    <a:pt x="15129" y="4380"/>
                  </a:lnTo>
                  <a:lnTo>
                    <a:pt x="15262" y="3982"/>
                  </a:lnTo>
                  <a:lnTo>
                    <a:pt x="15262" y="3451"/>
                  </a:lnTo>
                  <a:lnTo>
                    <a:pt x="15129" y="3053"/>
                  </a:lnTo>
                  <a:lnTo>
                    <a:pt x="14864" y="2655"/>
                  </a:lnTo>
                  <a:lnTo>
                    <a:pt x="14864" y="2655"/>
                  </a:lnTo>
                  <a:lnTo>
                    <a:pt x="14333" y="1992"/>
                  </a:lnTo>
                  <a:lnTo>
                    <a:pt x="13669" y="1594"/>
                  </a:lnTo>
                  <a:lnTo>
                    <a:pt x="13006" y="1063"/>
                  </a:lnTo>
                  <a:lnTo>
                    <a:pt x="12077" y="665"/>
                  </a:lnTo>
                  <a:lnTo>
                    <a:pt x="11015" y="399"/>
                  </a:lnTo>
                  <a:lnTo>
                    <a:pt x="9954" y="134"/>
                  </a:lnTo>
                  <a:lnTo>
                    <a:pt x="8892" y="1"/>
                  </a:lnTo>
                  <a:lnTo>
                    <a:pt x="7697"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4" name="Google Shape;3814;p41"/>
            <p:cNvSpPr/>
            <p:nvPr/>
          </p:nvSpPr>
          <p:spPr>
            <a:xfrm>
              <a:off x="8235710" y="2483285"/>
              <a:ext cx="321271" cy="426885"/>
            </a:xfrm>
            <a:custGeom>
              <a:avLst/>
              <a:gdLst/>
              <a:ahLst/>
              <a:cxnLst/>
              <a:rect l="l" t="t" r="r" b="b"/>
              <a:pathLst>
                <a:path w="19377" h="25747" extrusionOk="0">
                  <a:moveTo>
                    <a:pt x="16058" y="1"/>
                  </a:moveTo>
                  <a:lnTo>
                    <a:pt x="15527" y="266"/>
                  </a:lnTo>
                  <a:lnTo>
                    <a:pt x="0" y="22694"/>
                  </a:lnTo>
                  <a:lnTo>
                    <a:pt x="6370" y="25747"/>
                  </a:lnTo>
                  <a:lnTo>
                    <a:pt x="19376" y="2390"/>
                  </a:lnTo>
                  <a:lnTo>
                    <a:pt x="19243" y="1859"/>
                  </a:lnTo>
                  <a:lnTo>
                    <a:pt x="18978" y="1461"/>
                  </a:lnTo>
                  <a:lnTo>
                    <a:pt x="18447" y="930"/>
                  </a:lnTo>
                  <a:lnTo>
                    <a:pt x="17916" y="532"/>
                  </a:lnTo>
                  <a:lnTo>
                    <a:pt x="17253" y="134"/>
                  </a:lnTo>
                  <a:lnTo>
                    <a:pt x="16589"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 name="Google Shape;3815;p41"/>
            <p:cNvSpPr/>
            <p:nvPr/>
          </p:nvSpPr>
          <p:spPr>
            <a:xfrm>
              <a:off x="8235710" y="2483285"/>
              <a:ext cx="321271" cy="426885"/>
            </a:xfrm>
            <a:custGeom>
              <a:avLst/>
              <a:gdLst/>
              <a:ahLst/>
              <a:cxnLst/>
              <a:rect l="l" t="t" r="r" b="b"/>
              <a:pathLst>
                <a:path w="19377" h="25747" fill="none" extrusionOk="0">
                  <a:moveTo>
                    <a:pt x="15527" y="266"/>
                  </a:moveTo>
                  <a:lnTo>
                    <a:pt x="15527" y="266"/>
                  </a:lnTo>
                  <a:lnTo>
                    <a:pt x="16058" y="1"/>
                  </a:lnTo>
                  <a:lnTo>
                    <a:pt x="16589" y="1"/>
                  </a:lnTo>
                  <a:lnTo>
                    <a:pt x="17253" y="134"/>
                  </a:lnTo>
                  <a:lnTo>
                    <a:pt x="17916" y="532"/>
                  </a:lnTo>
                  <a:lnTo>
                    <a:pt x="18447" y="930"/>
                  </a:lnTo>
                  <a:lnTo>
                    <a:pt x="18978" y="1461"/>
                  </a:lnTo>
                  <a:lnTo>
                    <a:pt x="19243" y="1859"/>
                  </a:lnTo>
                  <a:lnTo>
                    <a:pt x="19376" y="2390"/>
                  </a:lnTo>
                  <a:lnTo>
                    <a:pt x="6370" y="25747"/>
                  </a:lnTo>
                  <a:lnTo>
                    <a:pt x="0" y="22694"/>
                  </a:lnTo>
                  <a:lnTo>
                    <a:pt x="15527" y="26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6" name="Google Shape;3816;p41"/>
            <p:cNvSpPr/>
            <p:nvPr/>
          </p:nvSpPr>
          <p:spPr>
            <a:xfrm>
              <a:off x="8270910" y="2498688"/>
              <a:ext cx="281661" cy="365274"/>
            </a:xfrm>
            <a:custGeom>
              <a:avLst/>
              <a:gdLst/>
              <a:ahLst/>
              <a:cxnLst/>
              <a:rect l="l" t="t" r="r" b="b"/>
              <a:pathLst>
                <a:path w="16988" h="22031" extrusionOk="0">
                  <a:moveTo>
                    <a:pt x="13006" y="1"/>
                  </a:moveTo>
                  <a:lnTo>
                    <a:pt x="1" y="18713"/>
                  </a:lnTo>
                  <a:lnTo>
                    <a:pt x="1593" y="19111"/>
                  </a:lnTo>
                  <a:lnTo>
                    <a:pt x="3186" y="19907"/>
                  </a:lnTo>
                  <a:lnTo>
                    <a:pt x="4646" y="20836"/>
                  </a:lnTo>
                  <a:lnTo>
                    <a:pt x="5840" y="22031"/>
                  </a:lnTo>
                  <a:lnTo>
                    <a:pt x="16988" y="1859"/>
                  </a:lnTo>
                  <a:lnTo>
                    <a:pt x="13006" y="1"/>
                  </a:lnTo>
                  <a:close/>
                </a:path>
              </a:pathLst>
            </a:custGeom>
            <a:solidFill>
              <a:srgbClr val="9FC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7" name="Google Shape;3817;p41"/>
            <p:cNvSpPr/>
            <p:nvPr/>
          </p:nvSpPr>
          <p:spPr>
            <a:xfrm>
              <a:off x="8270910" y="2498688"/>
              <a:ext cx="281661" cy="365274"/>
            </a:xfrm>
            <a:custGeom>
              <a:avLst/>
              <a:gdLst/>
              <a:ahLst/>
              <a:cxnLst/>
              <a:rect l="l" t="t" r="r" b="b"/>
              <a:pathLst>
                <a:path w="16988" h="22031" fill="none" extrusionOk="0">
                  <a:moveTo>
                    <a:pt x="13006" y="1"/>
                  </a:moveTo>
                  <a:lnTo>
                    <a:pt x="1" y="18713"/>
                  </a:lnTo>
                  <a:lnTo>
                    <a:pt x="1" y="18713"/>
                  </a:lnTo>
                  <a:lnTo>
                    <a:pt x="1593" y="19111"/>
                  </a:lnTo>
                  <a:lnTo>
                    <a:pt x="3186" y="19907"/>
                  </a:lnTo>
                  <a:lnTo>
                    <a:pt x="4646" y="20836"/>
                  </a:lnTo>
                  <a:lnTo>
                    <a:pt x="5840" y="22031"/>
                  </a:lnTo>
                  <a:lnTo>
                    <a:pt x="16988" y="1859"/>
                  </a:lnTo>
                  <a:lnTo>
                    <a:pt x="13006"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8" name="Google Shape;3818;p41"/>
            <p:cNvSpPr/>
            <p:nvPr/>
          </p:nvSpPr>
          <p:spPr>
            <a:xfrm>
              <a:off x="8055287" y="2811138"/>
              <a:ext cx="129821" cy="171653"/>
            </a:xfrm>
            <a:custGeom>
              <a:avLst/>
              <a:gdLst/>
              <a:ahLst/>
              <a:cxnLst/>
              <a:rect l="l" t="t" r="r" b="b"/>
              <a:pathLst>
                <a:path w="7830" h="10353" extrusionOk="0">
                  <a:moveTo>
                    <a:pt x="5441" y="1"/>
                  </a:moveTo>
                  <a:lnTo>
                    <a:pt x="4645" y="133"/>
                  </a:lnTo>
                  <a:lnTo>
                    <a:pt x="3849" y="532"/>
                  </a:lnTo>
                  <a:lnTo>
                    <a:pt x="3052" y="1062"/>
                  </a:lnTo>
                  <a:lnTo>
                    <a:pt x="2389" y="1726"/>
                  </a:lnTo>
                  <a:lnTo>
                    <a:pt x="1725" y="2522"/>
                  </a:lnTo>
                  <a:lnTo>
                    <a:pt x="1194" y="3451"/>
                  </a:lnTo>
                  <a:lnTo>
                    <a:pt x="664" y="4380"/>
                  </a:lnTo>
                  <a:lnTo>
                    <a:pt x="266" y="5442"/>
                  </a:lnTo>
                  <a:lnTo>
                    <a:pt x="133" y="6371"/>
                  </a:lnTo>
                  <a:lnTo>
                    <a:pt x="0" y="7300"/>
                  </a:lnTo>
                  <a:lnTo>
                    <a:pt x="133" y="8229"/>
                  </a:lnTo>
                  <a:lnTo>
                    <a:pt x="398" y="8892"/>
                  </a:lnTo>
                  <a:lnTo>
                    <a:pt x="796" y="9556"/>
                  </a:lnTo>
                  <a:lnTo>
                    <a:pt x="1327" y="9821"/>
                  </a:lnTo>
                  <a:lnTo>
                    <a:pt x="2123" y="10352"/>
                  </a:lnTo>
                  <a:lnTo>
                    <a:pt x="2389" y="10087"/>
                  </a:lnTo>
                  <a:lnTo>
                    <a:pt x="3052" y="9954"/>
                  </a:lnTo>
                  <a:lnTo>
                    <a:pt x="3981" y="9556"/>
                  </a:lnTo>
                  <a:lnTo>
                    <a:pt x="4778" y="9025"/>
                  </a:lnTo>
                  <a:lnTo>
                    <a:pt x="5441" y="8229"/>
                  </a:lnTo>
                  <a:lnTo>
                    <a:pt x="6105" y="7432"/>
                  </a:lnTo>
                  <a:lnTo>
                    <a:pt x="6636" y="6636"/>
                  </a:lnTo>
                  <a:lnTo>
                    <a:pt x="7166" y="5575"/>
                  </a:lnTo>
                  <a:lnTo>
                    <a:pt x="7565" y="4646"/>
                  </a:lnTo>
                  <a:lnTo>
                    <a:pt x="7697" y="3717"/>
                  </a:lnTo>
                  <a:lnTo>
                    <a:pt x="7830" y="2655"/>
                  </a:lnTo>
                  <a:lnTo>
                    <a:pt x="7697" y="1726"/>
                  </a:lnTo>
                  <a:lnTo>
                    <a:pt x="7432" y="1062"/>
                  </a:lnTo>
                  <a:lnTo>
                    <a:pt x="7565" y="664"/>
                  </a:lnTo>
                  <a:lnTo>
                    <a:pt x="6636" y="266"/>
                  </a:lnTo>
                  <a:lnTo>
                    <a:pt x="6105"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9" name="Google Shape;3819;p41"/>
            <p:cNvSpPr/>
            <p:nvPr/>
          </p:nvSpPr>
          <p:spPr>
            <a:xfrm>
              <a:off x="8055287" y="2811138"/>
              <a:ext cx="129821" cy="171653"/>
            </a:xfrm>
            <a:custGeom>
              <a:avLst/>
              <a:gdLst/>
              <a:ahLst/>
              <a:cxnLst/>
              <a:rect l="l" t="t" r="r" b="b"/>
              <a:pathLst>
                <a:path w="7830" h="10353" fill="none" extrusionOk="0">
                  <a:moveTo>
                    <a:pt x="7830" y="2655"/>
                  </a:moveTo>
                  <a:lnTo>
                    <a:pt x="7830" y="2655"/>
                  </a:lnTo>
                  <a:lnTo>
                    <a:pt x="7697" y="1726"/>
                  </a:lnTo>
                  <a:lnTo>
                    <a:pt x="7432" y="1062"/>
                  </a:lnTo>
                  <a:lnTo>
                    <a:pt x="7565" y="664"/>
                  </a:lnTo>
                  <a:lnTo>
                    <a:pt x="6636" y="266"/>
                  </a:lnTo>
                  <a:lnTo>
                    <a:pt x="6636" y="266"/>
                  </a:lnTo>
                  <a:lnTo>
                    <a:pt x="6105" y="1"/>
                  </a:lnTo>
                  <a:lnTo>
                    <a:pt x="5441" y="1"/>
                  </a:lnTo>
                  <a:lnTo>
                    <a:pt x="4645" y="133"/>
                  </a:lnTo>
                  <a:lnTo>
                    <a:pt x="3849" y="532"/>
                  </a:lnTo>
                  <a:lnTo>
                    <a:pt x="3849" y="532"/>
                  </a:lnTo>
                  <a:lnTo>
                    <a:pt x="3052" y="1062"/>
                  </a:lnTo>
                  <a:lnTo>
                    <a:pt x="2389" y="1726"/>
                  </a:lnTo>
                  <a:lnTo>
                    <a:pt x="1725" y="2522"/>
                  </a:lnTo>
                  <a:lnTo>
                    <a:pt x="1194" y="3451"/>
                  </a:lnTo>
                  <a:lnTo>
                    <a:pt x="664" y="4380"/>
                  </a:lnTo>
                  <a:lnTo>
                    <a:pt x="266" y="5442"/>
                  </a:lnTo>
                  <a:lnTo>
                    <a:pt x="133" y="6371"/>
                  </a:lnTo>
                  <a:lnTo>
                    <a:pt x="0" y="7300"/>
                  </a:lnTo>
                  <a:lnTo>
                    <a:pt x="0" y="7300"/>
                  </a:lnTo>
                  <a:lnTo>
                    <a:pt x="133" y="8229"/>
                  </a:lnTo>
                  <a:lnTo>
                    <a:pt x="398" y="8892"/>
                  </a:lnTo>
                  <a:lnTo>
                    <a:pt x="796" y="9556"/>
                  </a:lnTo>
                  <a:lnTo>
                    <a:pt x="1327" y="9821"/>
                  </a:lnTo>
                  <a:lnTo>
                    <a:pt x="2123" y="10352"/>
                  </a:lnTo>
                  <a:lnTo>
                    <a:pt x="2389" y="10087"/>
                  </a:lnTo>
                  <a:lnTo>
                    <a:pt x="2389" y="10087"/>
                  </a:lnTo>
                  <a:lnTo>
                    <a:pt x="3052" y="9954"/>
                  </a:lnTo>
                  <a:lnTo>
                    <a:pt x="3981" y="9556"/>
                  </a:lnTo>
                  <a:lnTo>
                    <a:pt x="3981" y="9556"/>
                  </a:lnTo>
                  <a:lnTo>
                    <a:pt x="4778" y="9025"/>
                  </a:lnTo>
                  <a:lnTo>
                    <a:pt x="5441" y="8229"/>
                  </a:lnTo>
                  <a:lnTo>
                    <a:pt x="6105" y="7432"/>
                  </a:lnTo>
                  <a:lnTo>
                    <a:pt x="6636" y="6636"/>
                  </a:lnTo>
                  <a:lnTo>
                    <a:pt x="7166" y="5575"/>
                  </a:lnTo>
                  <a:lnTo>
                    <a:pt x="7565" y="4646"/>
                  </a:lnTo>
                  <a:lnTo>
                    <a:pt x="7697" y="3717"/>
                  </a:lnTo>
                  <a:lnTo>
                    <a:pt x="7830" y="265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0" name="Google Shape;3820;p41"/>
            <p:cNvSpPr/>
            <p:nvPr/>
          </p:nvSpPr>
          <p:spPr>
            <a:xfrm>
              <a:off x="8055287" y="2811138"/>
              <a:ext cx="121034" cy="165037"/>
            </a:xfrm>
            <a:custGeom>
              <a:avLst/>
              <a:gdLst/>
              <a:ahLst/>
              <a:cxnLst/>
              <a:rect l="l" t="t" r="r" b="b"/>
              <a:pathLst>
                <a:path w="7300" h="9954" extrusionOk="0">
                  <a:moveTo>
                    <a:pt x="5574" y="1"/>
                  </a:moveTo>
                  <a:lnTo>
                    <a:pt x="4778" y="133"/>
                  </a:lnTo>
                  <a:lnTo>
                    <a:pt x="3849" y="532"/>
                  </a:lnTo>
                  <a:lnTo>
                    <a:pt x="3052" y="1062"/>
                  </a:lnTo>
                  <a:lnTo>
                    <a:pt x="2389" y="1726"/>
                  </a:lnTo>
                  <a:lnTo>
                    <a:pt x="1725" y="2522"/>
                  </a:lnTo>
                  <a:lnTo>
                    <a:pt x="1194" y="3451"/>
                  </a:lnTo>
                  <a:lnTo>
                    <a:pt x="664" y="4380"/>
                  </a:lnTo>
                  <a:lnTo>
                    <a:pt x="266" y="5309"/>
                  </a:lnTo>
                  <a:lnTo>
                    <a:pt x="133" y="6371"/>
                  </a:lnTo>
                  <a:lnTo>
                    <a:pt x="0" y="7300"/>
                  </a:lnTo>
                  <a:lnTo>
                    <a:pt x="133" y="8229"/>
                  </a:lnTo>
                  <a:lnTo>
                    <a:pt x="398" y="8892"/>
                  </a:lnTo>
                  <a:lnTo>
                    <a:pt x="796" y="9556"/>
                  </a:lnTo>
                  <a:lnTo>
                    <a:pt x="1327" y="9821"/>
                  </a:lnTo>
                  <a:lnTo>
                    <a:pt x="1460" y="9954"/>
                  </a:lnTo>
                  <a:lnTo>
                    <a:pt x="1460" y="9556"/>
                  </a:lnTo>
                  <a:lnTo>
                    <a:pt x="1194" y="8892"/>
                  </a:lnTo>
                  <a:lnTo>
                    <a:pt x="1062" y="7831"/>
                  </a:lnTo>
                  <a:lnTo>
                    <a:pt x="1062" y="6902"/>
                  </a:lnTo>
                  <a:lnTo>
                    <a:pt x="1327" y="5840"/>
                  </a:lnTo>
                  <a:lnTo>
                    <a:pt x="1725" y="4911"/>
                  </a:lnTo>
                  <a:lnTo>
                    <a:pt x="2123" y="3982"/>
                  </a:lnTo>
                  <a:lnTo>
                    <a:pt x="2654" y="3053"/>
                  </a:lnTo>
                  <a:lnTo>
                    <a:pt x="3318" y="2257"/>
                  </a:lnTo>
                  <a:lnTo>
                    <a:pt x="4114" y="1593"/>
                  </a:lnTo>
                  <a:lnTo>
                    <a:pt x="4778" y="1062"/>
                  </a:lnTo>
                  <a:lnTo>
                    <a:pt x="5707" y="664"/>
                  </a:lnTo>
                  <a:lnTo>
                    <a:pt x="6636" y="532"/>
                  </a:lnTo>
                  <a:lnTo>
                    <a:pt x="7299" y="532"/>
                  </a:lnTo>
                  <a:lnTo>
                    <a:pt x="6636" y="266"/>
                  </a:lnTo>
                  <a:lnTo>
                    <a:pt x="6237"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1" name="Google Shape;3821;p41"/>
            <p:cNvSpPr/>
            <p:nvPr/>
          </p:nvSpPr>
          <p:spPr>
            <a:xfrm>
              <a:off x="8055287" y="2811138"/>
              <a:ext cx="121034" cy="165037"/>
            </a:xfrm>
            <a:custGeom>
              <a:avLst/>
              <a:gdLst/>
              <a:ahLst/>
              <a:cxnLst/>
              <a:rect l="l" t="t" r="r" b="b"/>
              <a:pathLst>
                <a:path w="7300" h="9954" fill="none" extrusionOk="0">
                  <a:moveTo>
                    <a:pt x="5574" y="1"/>
                  </a:moveTo>
                  <a:lnTo>
                    <a:pt x="5574" y="1"/>
                  </a:lnTo>
                  <a:lnTo>
                    <a:pt x="4778" y="133"/>
                  </a:lnTo>
                  <a:lnTo>
                    <a:pt x="3849" y="532"/>
                  </a:lnTo>
                  <a:lnTo>
                    <a:pt x="3849" y="532"/>
                  </a:lnTo>
                  <a:lnTo>
                    <a:pt x="3052" y="1062"/>
                  </a:lnTo>
                  <a:lnTo>
                    <a:pt x="2389" y="1726"/>
                  </a:lnTo>
                  <a:lnTo>
                    <a:pt x="1725" y="2522"/>
                  </a:lnTo>
                  <a:lnTo>
                    <a:pt x="1194" y="3451"/>
                  </a:lnTo>
                  <a:lnTo>
                    <a:pt x="664" y="4380"/>
                  </a:lnTo>
                  <a:lnTo>
                    <a:pt x="266" y="5309"/>
                  </a:lnTo>
                  <a:lnTo>
                    <a:pt x="133" y="6371"/>
                  </a:lnTo>
                  <a:lnTo>
                    <a:pt x="0" y="7300"/>
                  </a:lnTo>
                  <a:lnTo>
                    <a:pt x="0" y="7300"/>
                  </a:lnTo>
                  <a:lnTo>
                    <a:pt x="0" y="7300"/>
                  </a:lnTo>
                  <a:lnTo>
                    <a:pt x="0" y="7300"/>
                  </a:lnTo>
                  <a:lnTo>
                    <a:pt x="133" y="8229"/>
                  </a:lnTo>
                  <a:lnTo>
                    <a:pt x="398" y="8892"/>
                  </a:lnTo>
                  <a:lnTo>
                    <a:pt x="796" y="9556"/>
                  </a:lnTo>
                  <a:lnTo>
                    <a:pt x="1327" y="9821"/>
                  </a:lnTo>
                  <a:lnTo>
                    <a:pt x="1460" y="9954"/>
                  </a:lnTo>
                  <a:lnTo>
                    <a:pt x="1460" y="9556"/>
                  </a:lnTo>
                  <a:lnTo>
                    <a:pt x="1460" y="9556"/>
                  </a:lnTo>
                  <a:lnTo>
                    <a:pt x="1194" y="8892"/>
                  </a:lnTo>
                  <a:lnTo>
                    <a:pt x="1062" y="7831"/>
                  </a:lnTo>
                  <a:lnTo>
                    <a:pt x="1062" y="7831"/>
                  </a:lnTo>
                  <a:lnTo>
                    <a:pt x="1062" y="7831"/>
                  </a:lnTo>
                  <a:lnTo>
                    <a:pt x="1062" y="7831"/>
                  </a:lnTo>
                  <a:lnTo>
                    <a:pt x="1062" y="6902"/>
                  </a:lnTo>
                  <a:lnTo>
                    <a:pt x="1327" y="5840"/>
                  </a:lnTo>
                  <a:lnTo>
                    <a:pt x="1725" y="4911"/>
                  </a:lnTo>
                  <a:lnTo>
                    <a:pt x="2123" y="3982"/>
                  </a:lnTo>
                  <a:lnTo>
                    <a:pt x="2654" y="3053"/>
                  </a:lnTo>
                  <a:lnTo>
                    <a:pt x="3318" y="2257"/>
                  </a:lnTo>
                  <a:lnTo>
                    <a:pt x="4114" y="1593"/>
                  </a:lnTo>
                  <a:lnTo>
                    <a:pt x="4778" y="1062"/>
                  </a:lnTo>
                  <a:lnTo>
                    <a:pt x="4778" y="1062"/>
                  </a:lnTo>
                  <a:lnTo>
                    <a:pt x="5707" y="664"/>
                  </a:lnTo>
                  <a:lnTo>
                    <a:pt x="6636" y="532"/>
                  </a:lnTo>
                  <a:lnTo>
                    <a:pt x="6636" y="532"/>
                  </a:lnTo>
                  <a:lnTo>
                    <a:pt x="7166" y="532"/>
                  </a:lnTo>
                  <a:lnTo>
                    <a:pt x="7166" y="532"/>
                  </a:lnTo>
                  <a:lnTo>
                    <a:pt x="7299" y="532"/>
                  </a:lnTo>
                  <a:lnTo>
                    <a:pt x="6636" y="266"/>
                  </a:lnTo>
                  <a:lnTo>
                    <a:pt x="6636" y="266"/>
                  </a:lnTo>
                  <a:lnTo>
                    <a:pt x="6237" y="1"/>
                  </a:lnTo>
                  <a:lnTo>
                    <a:pt x="5574"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2" name="Google Shape;3822;p41"/>
            <p:cNvSpPr/>
            <p:nvPr/>
          </p:nvSpPr>
          <p:spPr>
            <a:xfrm>
              <a:off x="8072878" y="2819942"/>
              <a:ext cx="127633" cy="167242"/>
            </a:xfrm>
            <a:custGeom>
              <a:avLst/>
              <a:gdLst/>
              <a:ahLst/>
              <a:cxnLst/>
              <a:rect l="l" t="t" r="r" b="b"/>
              <a:pathLst>
                <a:path w="7698" h="10087" extrusionOk="0">
                  <a:moveTo>
                    <a:pt x="5309" y="1"/>
                  </a:moveTo>
                  <a:lnTo>
                    <a:pt x="4513" y="133"/>
                  </a:lnTo>
                  <a:lnTo>
                    <a:pt x="3717" y="531"/>
                  </a:lnTo>
                  <a:lnTo>
                    <a:pt x="3053" y="1062"/>
                  </a:lnTo>
                  <a:lnTo>
                    <a:pt x="2257" y="1726"/>
                  </a:lnTo>
                  <a:lnTo>
                    <a:pt x="1593" y="2522"/>
                  </a:lnTo>
                  <a:lnTo>
                    <a:pt x="1062" y="3451"/>
                  </a:lnTo>
                  <a:lnTo>
                    <a:pt x="532" y="4380"/>
                  </a:lnTo>
                  <a:lnTo>
                    <a:pt x="266" y="5442"/>
                  </a:lnTo>
                  <a:lnTo>
                    <a:pt x="1" y="6371"/>
                  </a:lnTo>
                  <a:lnTo>
                    <a:pt x="1" y="7300"/>
                  </a:lnTo>
                  <a:lnTo>
                    <a:pt x="1" y="8229"/>
                  </a:lnTo>
                  <a:lnTo>
                    <a:pt x="266" y="8892"/>
                  </a:lnTo>
                  <a:lnTo>
                    <a:pt x="664" y="9423"/>
                  </a:lnTo>
                  <a:lnTo>
                    <a:pt x="1195" y="9821"/>
                  </a:lnTo>
                  <a:lnTo>
                    <a:pt x="1726" y="10087"/>
                  </a:lnTo>
                  <a:lnTo>
                    <a:pt x="2390" y="10087"/>
                  </a:lnTo>
                  <a:lnTo>
                    <a:pt x="3053" y="9954"/>
                  </a:lnTo>
                  <a:lnTo>
                    <a:pt x="3849" y="9556"/>
                  </a:lnTo>
                  <a:lnTo>
                    <a:pt x="4646" y="9025"/>
                  </a:lnTo>
                  <a:lnTo>
                    <a:pt x="5442" y="8361"/>
                  </a:lnTo>
                  <a:lnTo>
                    <a:pt x="6105" y="7432"/>
                  </a:lnTo>
                  <a:lnTo>
                    <a:pt x="6636" y="6636"/>
                  </a:lnTo>
                  <a:lnTo>
                    <a:pt x="7034" y="5707"/>
                  </a:lnTo>
                  <a:lnTo>
                    <a:pt x="7433" y="4645"/>
                  </a:lnTo>
                  <a:lnTo>
                    <a:pt x="7698" y="3716"/>
                  </a:lnTo>
                  <a:lnTo>
                    <a:pt x="7698" y="2787"/>
                  </a:lnTo>
                  <a:lnTo>
                    <a:pt x="7565" y="1858"/>
                  </a:lnTo>
                  <a:lnTo>
                    <a:pt x="7433" y="1195"/>
                  </a:lnTo>
                  <a:lnTo>
                    <a:pt x="7034" y="664"/>
                  </a:lnTo>
                  <a:lnTo>
                    <a:pt x="6504" y="266"/>
                  </a:lnTo>
                  <a:lnTo>
                    <a:pt x="597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3" name="Google Shape;3823;p41"/>
            <p:cNvSpPr/>
            <p:nvPr/>
          </p:nvSpPr>
          <p:spPr>
            <a:xfrm>
              <a:off x="8072878" y="2819942"/>
              <a:ext cx="127633" cy="167242"/>
            </a:xfrm>
            <a:custGeom>
              <a:avLst/>
              <a:gdLst/>
              <a:ahLst/>
              <a:cxnLst/>
              <a:rect l="l" t="t" r="r" b="b"/>
              <a:pathLst>
                <a:path w="7698" h="10087" fill="none" extrusionOk="0">
                  <a:moveTo>
                    <a:pt x="3717" y="531"/>
                  </a:moveTo>
                  <a:lnTo>
                    <a:pt x="3717" y="531"/>
                  </a:lnTo>
                  <a:lnTo>
                    <a:pt x="3053" y="1062"/>
                  </a:lnTo>
                  <a:lnTo>
                    <a:pt x="2257" y="1726"/>
                  </a:lnTo>
                  <a:lnTo>
                    <a:pt x="1593" y="2522"/>
                  </a:lnTo>
                  <a:lnTo>
                    <a:pt x="1062" y="3451"/>
                  </a:lnTo>
                  <a:lnTo>
                    <a:pt x="532" y="4380"/>
                  </a:lnTo>
                  <a:lnTo>
                    <a:pt x="266" y="5442"/>
                  </a:lnTo>
                  <a:lnTo>
                    <a:pt x="1" y="6371"/>
                  </a:lnTo>
                  <a:lnTo>
                    <a:pt x="1" y="7300"/>
                  </a:lnTo>
                  <a:lnTo>
                    <a:pt x="1" y="7300"/>
                  </a:lnTo>
                  <a:lnTo>
                    <a:pt x="1" y="8229"/>
                  </a:lnTo>
                  <a:lnTo>
                    <a:pt x="266" y="8892"/>
                  </a:lnTo>
                  <a:lnTo>
                    <a:pt x="664" y="9423"/>
                  </a:lnTo>
                  <a:lnTo>
                    <a:pt x="1195" y="9821"/>
                  </a:lnTo>
                  <a:lnTo>
                    <a:pt x="1726" y="10087"/>
                  </a:lnTo>
                  <a:lnTo>
                    <a:pt x="2390" y="10087"/>
                  </a:lnTo>
                  <a:lnTo>
                    <a:pt x="3053" y="9954"/>
                  </a:lnTo>
                  <a:lnTo>
                    <a:pt x="3849" y="9556"/>
                  </a:lnTo>
                  <a:lnTo>
                    <a:pt x="3849" y="9556"/>
                  </a:lnTo>
                  <a:lnTo>
                    <a:pt x="4646" y="9025"/>
                  </a:lnTo>
                  <a:lnTo>
                    <a:pt x="5442" y="8361"/>
                  </a:lnTo>
                  <a:lnTo>
                    <a:pt x="6105" y="7432"/>
                  </a:lnTo>
                  <a:lnTo>
                    <a:pt x="6636" y="6636"/>
                  </a:lnTo>
                  <a:lnTo>
                    <a:pt x="7034" y="5707"/>
                  </a:lnTo>
                  <a:lnTo>
                    <a:pt x="7433" y="4645"/>
                  </a:lnTo>
                  <a:lnTo>
                    <a:pt x="7698" y="3716"/>
                  </a:lnTo>
                  <a:lnTo>
                    <a:pt x="7698" y="2787"/>
                  </a:lnTo>
                  <a:lnTo>
                    <a:pt x="7698" y="2787"/>
                  </a:lnTo>
                  <a:lnTo>
                    <a:pt x="7565" y="1858"/>
                  </a:lnTo>
                  <a:lnTo>
                    <a:pt x="7433" y="1195"/>
                  </a:lnTo>
                  <a:lnTo>
                    <a:pt x="7034" y="664"/>
                  </a:lnTo>
                  <a:lnTo>
                    <a:pt x="6504" y="266"/>
                  </a:lnTo>
                  <a:lnTo>
                    <a:pt x="5973" y="1"/>
                  </a:lnTo>
                  <a:lnTo>
                    <a:pt x="5309" y="1"/>
                  </a:lnTo>
                  <a:lnTo>
                    <a:pt x="4513" y="133"/>
                  </a:lnTo>
                  <a:lnTo>
                    <a:pt x="3717" y="53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4" name="Google Shape;3824;p41"/>
            <p:cNvSpPr/>
            <p:nvPr/>
          </p:nvSpPr>
          <p:spPr>
            <a:xfrm>
              <a:off x="8072878" y="2819942"/>
              <a:ext cx="101237" cy="149635"/>
            </a:xfrm>
            <a:custGeom>
              <a:avLst/>
              <a:gdLst/>
              <a:ahLst/>
              <a:cxnLst/>
              <a:rect l="l" t="t" r="r" b="b"/>
              <a:pathLst>
                <a:path w="6106" h="9025" fill="none" extrusionOk="0">
                  <a:moveTo>
                    <a:pt x="5575" y="1"/>
                  </a:moveTo>
                  <a:lnTo>
                    <a:pt x="5575" y="1"/>
                  </a:lnTo>
                  <a:lnTo>
                    <a:pt x="4646" y="133"/>
                  </a:lnTo>
                  <a:lnTo>
                    <a:pt x="3717" y="531"/>
                  </a:lnTo>
                  <a:lnTo>
                    <a:pt x="3717" y="531"/>
                  </a:lnTo>
                  <a:lnTo>
                    <a:pt x="3053" y="1062"/>
                  </a:lnTo>
                  <a:lnTo>
                    <a:pt x="2257" y="1726"/>
                  </a:lnTo>
                  <a:lnTo>
                    <a:pt x="1593" y="2522"/>
                  </a:lnTo>
                  <a:lnTo>
                    <a:pt x="1062" y="3451"/>
                  </a:lnTo>
                  <a:lnTo>
                    <a:pt x="664" y="4380"/>
                  </a:lnTo>
                  <a:lnTo>
                    <a:pt x="266" y="5309"/>
                  </a:lnTo>
                  <a:lnTo>
                    <a:pt x="1" y="6371"/>
                  </a:lnTo>
                  <a:lnTo>
                    <a:pt x="1" y="7300"/>
                  </a:lnTo>
                  <a:lnTo>
                    <a:pt x="1" y="7300"/>
                  </a:lnTo>
                  <a:lnTo>
                    <a:pt x="1" y="7300"/>
                  </a:lnTo>
                  <a:lnTo>
                    <a:pt x="1" y="7300"/>
                  </a:lnTo>
                  <a:lnTo>
                    <a:pt x="133" y="8361"/>
                  </a:lnTo>
                  <a:lnTo>
                    <a:pt x="399" y="9025"/>
                  </a:lnTo>
                  <a:lnTo>
                    <a:pt x="399" y="9025"/>
                  </a:lnTo>
                  <a:lnTo>
                    <a:pt x="399" y="9025"/>
                  </a:lnTo>
                  <a:lnTo>
                    <a:pt x="532" y="7565"/>
                  </a:lnTo>
                  <a:lnTo>
                    <a:pt x="797" y="6105"/>
                  </a:lnTo>
                  <a:lnTo>
                    <a:pt x="1328" y="4778"/>
                  </a:lnTo>
                  <a:lnTo>
                    <a:pt x="1991" y="3584"/>
                  </a:lnTo>
                  <a:lnTo>
                    <a:pt x="2788" y="2522"/>
                  </a:lnTo>
                  <a:lnTo>
                    <a:pt x="3849" y="1593"/>
                  </a:lnTo>
                  <a:lnTo>
                    <a:pt x="4911" y="664"/>
                  </a:lnTo>
                  <a:lnTo>
                    <a:pt x="6105" y="1"/>
                  </a:lnTo>
                  <a:lnTo>
                    <a:pt x="6105" y="1"/>
                  </a:lnTo>
                  <a:lnTo>
                    <a:pt x="5575" y="1"/>
                  </a:lnTo>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5" name="Google Shape;3825;p41"/>
            <p:cNvSpPr/>
            <p:nvPr/>
          </p:nvSpPr>
          <p:spPr>
            <a:xfrm>
              <a:off x="7993675" y="3251204"/>
              <a:ext cx="499489" cy="257454"/>
            </a:xfrm>
            <a:custGeom>
              <a:avLst/>
              <a:gdLst/>
              <a:ahLst/>
              <a:cxnLst/>
              <a:rect l="l" t="t" r="r" b="b"/>
              <a:pathLst>
                <a:path w="30126" h="15528" extrusionOk="0">
                  <a:moveTo>
                    <a:pt x="13537" y="1"/>
                  </a:moveTo>
                  <a:lnTo>
                    <a:pt x="12077" y="133"/>
                  </a:lnTo>
                  <a:lnTo>
                    <a:pt x="10750" y="399"/>
                  </a:lnTo>
                  <a:lnTo>
                    <a:pt x="9290" y="664"/>
                  </a:lnTo>
                  <a:lnTo>
                    <a:pt x="7963" y="1062"/>
                  </a:lnTo>
                  <a:lnTo>
                    <a:pt x="6768" y="1461"/>
                  </a:lnTo>
                  <a:lnTo>
                    <a:pt x="5441" y="1991"/>
                  </a:lnTo>
                  <a:lnTo>
                    <a:pt x="4380" y="2522"/>
                  </a:lnTo>
                  <a:lnTo>
                    <a:pt x="3318" y="3186"/>
                  </a:lnTo>
                  <a:lnTo>
                    <a:pt x="0" y="3186"/>
                  </a:lnTo>
                  <a:lnTo>
                    <a:pt x="0" y="7698"/>
                  </a:lnTo>
                  <a:lnTo>
                    <a:pt x="0" y="8362"/>
                  </a:lnTo>
                  <a:lnTo>
                    <a:pt x="133" y="9025"/>
                  </a:lnTo>
                  <a:lnTo>
                    <a:pt x="531" y="9689"/>
                  </a:lnTo>
                  <a:lnTo>
                    <a:pt x="1062" y="10352"/>
                  </a:lnTo>
                  <a:lnTo>
                    <a:pt x="1593" y="11016"/>
                  </a:lnTo>
                  <a:lnTo>
                    <a:pt x="2389" y="11679"/>
                  </a:lnTo>
                  <a:lnTo>
                    <a:pt x="3318" y="12343"/>
                  </a:lnTo>
                  <a:lnTo>
                    <a:pt x="4380" y="13006"/>
                  </a:lnTo>
                  <a:lnTo>
                    <a:pt x="5441" y="13537"/>
                  </a:lnTo>
                  <a:lnTo>
                    <a:pt x="6768" y="14068"/>
                  </a:lnTo>
                  <a:lnTo>
                    <a:pt x="7963" y="14466"/>
                  </a:lnTo>
                  <a:lnTo>
                    <a:pt x="9290" y="14864"/>
                  </a:lnTo>
                  <a:lnTo>
                    <a:pt x="10750" y="15130"/>
                  </a:lnTo>
                  <a:lnTo>
                    <a:pt x="12077" y="15395"/>
                  </a:lnTo>
                  <a:lnTo>
                    <a:pt x="13537" y="15528"/>
                  </a:lnTo>
                  <a:lnTo>
                    <a:pt x="16456" y="15528"/>
                  </a:lnTo>
                  <a:lnTo>
                    <a:pt x="17916" y="15395"/>
                  </a:lnTo>
                  <a:lnTo>
                    <a:pt x="19243" y="15130"/>
                  </a:lnTo>
                  <a:lnTo>
                    <a:pt x="20703" y="14864"/>
                  </a:lnTo>
                  <a:lnTo>
                    <a:pt x="22030" y="14466"/>
                  </a:lnTo>
                  <a:lnTo>
                    <a:pt x="23357" y="14068"/>
                  </a:lnTo>
                  <a:lnTo>
                    <a:pt x="24552" y="13537"/>
                  </a:lnTo>
                  <a:lnTo>
                    <a:pt x="25613" y="13006"/>
                  </a:lnTo>
                  <a:lnTo>
                    <a:pt x="26675" y="12343"/>
                  </a:lnTo>
                  <a:lnTo>
                    <a:pt x="27604" y="11679"/>
                  </a:lnTo>
                  <a:lnTo>
                    <a:pt x="28400" y="11016"/>
                  </a:lnTo>
                  <a:lnTo>
                    <a:pt x="29064" y="10352"/>
                  </a:lnTo>
                  <a:lnTo>
                    <a:pt x="29462" y="9689"/>
                  </a:lnTo>
                  <a:lnTo>
                    <a:pt x="29860" y="9025"/>
                  </a:lnTo>
                  <a:lnTo>
                    <a:pt x="29993" y="8362"/>
                  </a:lnTo>
                  <a:lnTo>
                    <a:pt x="30125" y="7698"/>
                  </a:lnTo>
                  <a:lnTo>
                    <a:pt x="30125" y="3186"/>
                  </a:lnTo>
                  <a:lnTo>
                    <a:pt x="26808" y="3186"/>
                  </a:lnTo>
                  <a:lnTo>
                    <a:pt x="25613" y="2522"/>
                  </a:lnTo>
                  <a:lnTo>
                    <a:pt x="24552" y="1991"/>
                  </a:lnTo>
                  <a:lnTo>
                    <a:pt x="23357" y="1461"/>
                  </a:lnTo>
                  <a:lnTo>
                    <a:pt x="22030" y="1062"/>
                  </a:lnTo>
                  <a:lnTo>
                    <a:pt x="20703" y="664"/>
                  </a:lnTo>
                  <a:lnTo>
                    <a:pt x="19243" y="399"/>
                  </a:lnTo>
                  <a:lnTo>
                    <a:pt x="17916" y="133"/>
                  </a:lnTo>
                  <a:lnTo>
                    <a:pt x="16456"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6" name="Google Shape;3826;p41"/>
            <p:cNvSpPr/>
            <p:nvPr/>
          </p:nvSpPr>
          <p:spPr>
            <a:xfrm>
              <a:off x="7993675" y="3251204"/>
              <a:ext cx="499489" cy="257454"/>
            </a:xfrm>
            <a:custGeom>
              <a:avLst/>
              <a:gdLst/>
              <a:ahLst/>
              <a:cxnLst/>
              <a:rect l="l" t="t" r="r" b="b"/>
              <a:pathLst>
                <a:path w="30126" h="15528" fill="none" extrusionOk="0">
                  <a:moveTo>
                    <a:pt x="30125" y="7698"/>
                  </a:moveTo>
                  <a:lnTo>
                    <a:pt x="30125" y="7698"/>
                  </a:lnTo>
                  <a:lnTo>
                    <a:pt x="30125" y="3186"/>
                  </a:lnTo>
                  <a:lnTo>
                    <a:pt x="26808" y="3186"/>
                  </a:lnTo>
                  <a:lnTo>
                    <a:pt x="26808" y="3186"/>
                  </a:lnTo>
                  <a:lnTo>
                    <a:pt x="25613" y="2522"/>
                  </a:lnTo>
                  <a:lnTo>
                    <a:pt x="25613" y="2522"/>
                  </a:lnTo>
                  <a:lnTo>
                    <a:pt x="24552" y="1991"/>
                  </a:lnTo>
                  <a:lnTo>
                    <a:pt x="23357" y="1461"/>
                  </a:lnTo>
                  <a:lnTo>
                    <a:pt x="22030" y="1062"/>
                  </a:lnTo>
                  <a:lnTo>
                    <a:pt x="20703" y="664"/>
                  </a:lnTo>
                  <a:lnTo>
                    <a:pt x="19243" y="399"/>
                  </a:lnTo>
                  <a:lnTo>
                    <a:pt x="17916" y="133"/>
                  </a:lnTo>
                  <a:lnTo>
                    <a:pt x="16456" y="1"/>
                  </a:lnTo>
                  <a:lnTo>
                    <a:pt x="14996" y="1"/>
                  </a:lnTo>
                  <a:lnTo>
                    <a:pt x="13537" y="1"/>
                  </a:lnTo>
                  <a:lnTo>
                    <a:pt x="12077" y="133"/>
                  </a:lnTo>
                  <a:lnTo>
                    <a:pt x="10750" y="399"/>
                  </a:lnTo>
                  <a:lnTo>
                    <a:pt x="9290" y="664"/>
                  </a:lnTo>
                  <a:lnTo>
                    <a:pt x="7963" y="1062"/>
                  </a:lnTo>
                  <a:lnTo>
                    <a:pt x="6768" y="1461"/>
                  </a:lnTo>
                  <a:lnTo>
                    <a:pt x="5441" y="1991"/>
                  </a:lnTo>
                  <a:lnTo>
                    <a:pt x="4380" y="2522"/>
                  </a:lnTo>
                  <a:lnTo>
                    <a:pt x="4380" y="2522"/>
                  </a:lnTo>
                  <a:lnTo>
                    <a:pt x="3318" y="3186"/>
                  </a:lnTo>
                  <a:lnTo>
                    <a:pt x="0" y="3186"/>
                  </a:lnTo>
                  <a:lnTo>
                    <a:pt x="0" y="7698"/>
                  </a:lnTo>
                  <a:lnTo>
                    <a:pt x="0" y="7698"/>
                  </a:lnTo>
                  <a:lnTo>
                    <a:pt x="0" y="7698"/>
                  </a:lnTo>
                  <a:lnTo>
                    <a:pt x="0" y="8362"/>
                  </a:lnTo>
                  <a:lnTo>
                    <a:pt x="133" y="9025"/>
                  </a:lnTo>
                  <a:lnTo>
                    <a:pt x="531" y="9689"/>
                  </a:lnTo>
                  <a:lnTo>
                    <a:pt x="1062" y="10352"/>
                  </a:lnTo>
                  <a:lnTo>
                    <a:pt x="1593" y="11016"/>
                  </a:lnTo>
                  <a:lnTo>
                    <a:pt x="2389" y="11679"/>
                  </a:lnTo>
                  <a:lnTo>
                    <a:pt x="3318" y="12343"/>
                  </a:lnTo>
                  <a:lnTo>
                    <a:pt x="4380" y="13006"/>
                  </a:lnTo>
                  <a:lnTo>
                    <a:pt x="4380" y="13006"/>
                  </a:lnTo>
                  <a:lnTo>
                    <a:pt x="5441" y="13537"/>
                  </a:lnTo>
                  <a:lnTo>
                    <a:pt x="6768" y="14068"/>
                  </a:lnTo>
                  <a:lnTo>
                    <a:pt x="7963" y="14466"/>
                  </a:lnTo>
                  <a:lnTo>
                    <a:pt x="9290" y="14864"/>
                  </a:lnTo>
                  <a:lnTo>
                    <a:pt x="10750" y="15130"/>
                  </a:lnTo>
                  <a:lnTo>
                    <a:pt x="12077" y="15395"/>
                  </a:lnTo>
                  <a:lnTo>
                    <a:pt x="13537" y="15528"/>
                  </a:lnTo>
                  <a:lnTo>
                    <a:pt x="14996" y="15528"/>
                  </a:lnTo>
                  <a:lnTo>
                    <a:pt x="16456" y="15528"/>
                  </a:lnTo>
                  <a:lnTo>
                    <a:pt x="17916" y="15395"/>
                  </a:lnTo>
                  <a:lnTo>
                    <a:pt x="19243" y="15130"/>
                  </a:lnTo>
                  <a:lnTo>
                    <a:pt x="20703" y="14864"/>
                  </a:lnTo>
                  <a:lnTo>
                    <a:pt x="22030" y="14466"/>
                  </a:lnTo>
                  <a:lnTo>
                    <a:pt x="23357" y="14068"/>
                  </a:lnTo>
                  <a:lnTo>
                    <a:pt x="24552" y="13537"/>
                  </a:lnTo>
                  <a:lnTo>
                    <a:pt x="25613" y="13006"/>
                  </a:lnTo>
                  <a:lnTo>
                    <a:pt x="25613" y="13006"/>
                  </a:lnTo>
                  <a:lnTo>
                    <a:pt x="26675" y="12343"/>
                  </a:lnTo>
                  <a:lnTo>
                    <a:pt x="27604" y="11679"/>
                  </a:lnTo>
                  <a:lnTo>
                    <a:pt x="28400" y="11016"/>
                  </a:lnTo>
                  <a:lnTo>
                    <a:pt x="29064" y="10352"/>
                  </a:lnTo>
                  <a:lnTo>
                    <a:pt x="29462" y="9689"/>
                  </a:lnTo>
                  <a:lnTo>
                    <a:pt x="29860" y="9025"/>
                  </a:lnTo>
                  <a:lnTo>
                    <a:pt x="29993" y="8362"/>
                  </a:lnTo>
                  <a:lnTo>
                    <a:pt x="30125" y="769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7" name="Google Shape;3827;p41"/>
            <p:cNvSpPr/>
            <p:nvPr/>
          </p:nvSpPr>
          <p:spPr>
            <a:xfrm>
              <a:off x="7993675" y="3160992"/>
              <a:ext cx="499489" cy="288260"/>
            </a:xfrm>
            <a:custGeom>
              <a:avLst/>
              <a:gdLst/>
              <a:ahLst/>
              <a:cxnLst/>
              <a:rect l="l" t="t" r="r" b="b"/>
              <a:pathLst>
                <a:path w="30126" h="17386" extrusionOk="0">
                  <a:moveTo>
                    <a:pt x="13537" y="1"/>
                  </a:moveTo>
                  <a:lnTo>
                    <a:pt x="12077" y="133"/>
                  </a:lnTo>
                  <a:lnTo>
                    <a:pt x="10750" y="399"/>
                  </a:lnTo>
                  <a:lnTo>
                    <a:pt x="9290" y="664"/>
                  </a:lnTo>
                  <a:lnTo>
                    <a:pt x="7963" y="930"/>
                  </a:lnTo>
                  <a:lnTo>
                    <a:pt x="6768" y="1460"/>
                  </a:lnTo>
                  <a:lnTo>
                    <a:pt x="5441" y="1991"/>
                  </a:lnTo>
                  <a:lnTo>
                    <a:pt x="4380" y="2522"/>
                  </a:lnTo>
                  <a:lnTo>
                    <a:pt x="3318" y="3186"/>
                  </a:lnTo>
                  <a:lnTo>
                    <a:pt x="2389" y="3849"/>
                  </a:lnTo>
                  <a:lnTo>
                    <a:pt x="1725" y="4646"/>
                  </a:lnTo>
                  <a:lnTo>
                    <a:pt x="1062" y="5442"/>
                  </a:lnTo>
                  <a:lnTo>
                    <a:pt x="531" y="6238"/>
                  </a:lnTo>
                  <a:lnTo>
                    <a:pt x="266" y="7034"/>
                  </a:lnTo>
                  <a:lnTo>
                    <a:pt x="0" y="7831"/>
                  </a:lnTo>
                  <a:lnTo>
                    <a:pt x="0" y="8627"/>
                  </a:lnTo>
                  <a:lnTo>
                    <a:pt x="0" y="9556"/>
                  </a:lnTo>
                  <a:lnTo>
                    <a:pt x="266" y="10352"/>
                  </a:lnTo>
                  <a:lnTo>
                    <a:pt x="531" y="11148"/>
                  </a:lnTo>
                  <a:lnTo>
                    <a:pt x="1062" y="11945"/>
                  </a:lnTo>
                  <a:lnTo>
                    <a:pt x="1725" y="12741"/>
                  </a:lnTo>
                  <a:lnTo>
                    <a:pt x="2389" y="13404"/>
                  </a:lnTo>
                  <a:lnTo>
                    <a:pt x="3318" y="14201"/>
                  </a:lnTo>
                  <a:lnTo>
                    <a:pt x="4380" y="14864"/>
                  </a:lnTo>
                  <a:lnTo>
                    <a:pt x="5441" y="15395"/>
                  </a:lnTo>
                  <a:lnTo>
                    <a:pt x="6768" y="15926"/>
                  </a:lnTo>
                  <a:lnTo>
                    <a:pt x="7963" y="16324"/>
                  </a:lnTo>
                  <a:lnTo>
                    <a:pt x="9290" y="16722"/>
                  </a:lnTo>
                  <a:lnTo>
                    <a:pt x="10750" y="16988"/>
                  </a:lnTo>
                  <a:lnTo>
                    <a:pt x="12077" y="17253"/>
                  </a:lnTo>
                  <a:lnTo>
                    <a:pt x="13537" y="17386"/>
                  </a:lnTo>
                  <a:lnTo>
                    <a:pt x="16456" y="17386"/>
                  </a:lnTo>
                  <a:lnTo>
                    <a:pt x="17916" y="17253"/>
                  </a:lnTo>
                  <a:lnTo>
                    <a:pt x="19243" y="16988"/>
                  </a:lnTo>
                  <a:lnTo>
                    <a:pt x="20703" y="16722"/>
                  </a:lnTo>
                  <a:lnTo>
                    <a:pt x="22030" y="16324"/>
                  </a:lnTo>
                  <a:lnTo>
                    <a:pt x="23357" y="15926"/>
                  </a:lnTo>
                  <a:lnTo>
                    <a:pt x="24552" y="15395"/>
                  </a:lnTo>
                  <a:lnTo>
                    <a:pt x="25613" y="14864"/>
                  </a:lnTo>
                  <a:lnTo>
                    <a:pt x="26675" y="14201"/>
                  </a:lnTo>
                  <a:lnTo>
                    <a:pt x="27604" y="13404"/>
                  </a:lnTo>
                  <a:lnTo>
                    <a:pt x="28400" y="12741"/>
                  </a:lnTo>
                  <a:lnTo>
                    <a:pt x="28931" y="11945"/>
                  </a:lnTo>
                  <a:lnTo>
                    <a:pt x="29462" y="11148"/>
                  </a:lnTo>
                  <a:lnTo>
                    <a:pt x="29860" y="10352"/>
                  </a:lnTo>
                  <a:lnTo>
                    <a:pt x="29993" y="9556"/>
                  </a:lnTo>
                  <a:lnTo>
                    <a:pt x="30125" y="8627"/>
                  </a:lnTo>
                  <a:lnTo>
                    <a:pt x="29993" y="7831"/>
                  </a:lnTo>
                  <a:lnTo>
                    <a:pt x="29860" y="7034"/>
                  </a:lnTo>
                  <a:lnTo>
                    <a:pt x="29462" y="6238"/>
                  </a:lnTo>
                  <a:lnTo>
                    <a:pt x="28931" y="5442"/>
                  </a:lnTo>
                  <a:lnTo>
                    <a:pt x="28400" y="4646"/>
                  </a:lnTo>
                  <a:lnTo>
                    <a:pt x="27604" y="3849"/>
                  </a:lnTo>
                  <a:lnTo>
                    <a:pt x="26675" y="3186"/>
                  </a:lnTo>
                  <a:lnTo>
                    <a:pt x="25613" y="2522"/>
                  </a:lnTo>
                  <a:lnTo>
                    <a:pt x="24552" y="1991"/>
                  </a:lnTo>
                  <a:lnTo>
                    <a:pt x="23357" y="1460"/>
                  </a:lnTo>
                  <a:lnTo>
                    <a:pt x="22030" y="930"/>
                  </a:lnTo>
                  <a:lnTo>
                    <a:pt x="20703" y="664"/>
                  </a:lnTo>
                  <a:lnTo>
                    <a:pt x="19243" y="399"/>
                  </a:lnTo>
                  <a:lnTo>
                    <a:pt x="17916" y="133"/>
                  </a:lnTo>
                  <a:lnTo>
                    <a:pt x="16456"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8" name="Google Shape;3828;p41"/>
            <p:cNvSpPr/>
            <p:nvPr/>
          </p:nvSpPr>
          <p:spPr>
            <a:xfrm>
              <a:off x="7993675" y="3160992"/>
              <a:ext cx="499489" cy="288260"/>
            </a:xfrm>
            <a:custGeom>
              <a:avLst/>
              <a:gdLst/>
              <a:ahLst/>
              <a:cxnLst/>
              <a:rect l="l" t="t" r="r" b="b"/>
              <a:pathLst>
                <a:path w="30126" h="17386" fill="none" extrusionOk="0">
                  <a:moveTo>
                    <a:pt x="4380" y="14864"/>
                  </a:moveTo>
                  <a:lnTo>
                    <a:pt x="4380" y="14864"/>
                  </a:lnTo>
                  <a:lnTo>
                    <a:pt x="3318" y="14201"/>
                  </a:lnTo>
                  <a:lnTo>
                    <a:pt x="2389" y="13404"/>
                  </a:lnTo>
                  <a:lnTo>
                    <a:pt x="1725" y="12741"/>
                  </a:lnTo>
                  <a:lnTo>
                    <a:pt x="1062" y="11945"/>
                  </a:lnTo>
                  <a:lnTo>
                    <a:pt x="531" y="11148"/>
                  </a:lnTo>
                  <a:lnTo>
                    <a:pt x="266" y="10352"/>
                  </a:lnTo>
                  <a:lnTo>
                    <a:pt x="0" y="9556"/>
                  </a:lnTo>
                  <a:lnTo>
                    <a:pt x="0" y="8627"/>
                  </a:lnTo>
                  <a:lnTo>
                    <a:pt x="0" y="7831"/>
                  </a:lnTo>
                  <a:lnTo>
                    <a:pt x="266" y="7034"/>
                  </a:lnTo>
                  <a:lnTo>
                    <a:pt x="531" y="6238"/>
                  </a:lnTo>
                  <a:lnTo>
                    <a:pt x="1062" y="5442"/>
                  </a:lnTo>
                  <a:lnTo>
                    <a:pt x="1725" y="4646"/>
                  </a:lnTo>
                  <a:lnTo>
                    <a:pt x="2389" y="3849"/>
                  </a:lnTo>
                  <a:lnTo>
                    <a:pt x="3318" y="3186"/>
                  </a:lnTo>
                  <a:lnTo>
                    <a:pt x="4380" y="2522"/>
                  </a:lnTo>
                  <a:lnTo>
                    <a:pt x="4380" y="2522"/>
                  </a:lnTo>
                  <a:lnTo>
                    <a:pt x="5441" y="1991"/>
                  </a:lnTo>
                  <a:lnTo>
                    <a:pt x="6768" y="1460"/>
                  </a:lnTo>
                  <a:lnTo>
                    <a:pt x="7963" y="930"/>
                  </a:lnTo>
                  <a:lnTo>
                    <a:pt x="9290" y="664"/>
                  </a:lnTo>
                  <a:lnTo>
                    <a:pt x="10750" y="399"/>
                  </a:lnTo>
                  <a:lnTo>
                    <a:pt x="12077" y="133"/>
                  </a:lnTo>
                  <a:lnTo>
                    <a:pt x="13537" y="1"/>
                  </a:lnTo>
                  <a:lnTo>
                    <a:pt x="14996" y="1"/>
                  </a:lnTo>
                  <a:lnTo>
                    <a:pt x="16456" y="1"/>
                  </a:lnTo>
                  <a:lnTo>
                    <a:pt x="17916" y="133"/>
                  </a:lnTo>
                  <a:lnTo>
                    <a:pt x="19243" y="399"/>
                  </a:lnTo>
                  <a:lnTo>
                    <a:pt x="20703" y="664"/>
                  </a:lnTo>
                  <a:lnTo>
                    <a:pt x="22030" y="930"/>
                  </a:lnTo>
                  <a:lnTo>
                    <a:pt x="23357" y="1460"/>
                  </a:lnTo>
                  <a:lnTo>
                    <a:pt x="24552" y="1991"/>
                  </a:lnTo>
                  <a:lnTo>
                    <a:pt x="25613" y="2522"/>
                  </a:lnTo>
                  <a:lnTo>
                    <a:pt x="25613" y="2522"/>
                  </a:lnTo>
                  <a:lnTo>
                    <a:pt x="26675" y="3186"/>
                  </a:lnTo>
                  <a:lnTo>
                    <a:pt x="27604" y="3849"/>
                  </a:lnTo>
                  <a:lnTo>
                    <a:pt x="28400" y="4646"/>
                  </a:lnTo>
                  <a:lnTo>
                    <a:pt x="28931" y="5442"/>
                  </a:lnTo>
                  <a:lnTo>
                    <a:pt x="29462" y="6238"/>
                  </a:lnTo>
                  <a:lnTo>
                    <a:pt x="29860" y="7034"/>
                  </a:lnTo>
                  <a:lnTo>
                    <a:pt x="29993" y="7831"/>
                  </a:lnTo>
                  <a:lnTo>
                    <a:pt x="30125" y="8627"/>
                  </a:lnTo>
                  <a:lnTo>
                    <a:pt x="29993" y="9556"/>
                  </a:lnTo>
                  <a:lnTo>
                    <a:pt x="29860" y="10352"/>
                  </a:lnTo>
                  <a:lnTo>
                    <a:pt x="29462" y="11148"/>
                  </a:lnTo>
                  <a:lnTo>
                    <a:pt x="28931" y="11945"/>
                  </a:lnTo>
                  <a:lnTo>
                    <a:pt x="28400" y="12741"/>
                  </a:lnTo>
                  <a:lnTo>
                    <a:pt x="27604" y="13404"/>
                  </a:lnTo>
                  <a:lnTo>
                    <a:pt x="26675" y="14201"/>
                  </a:lnTo>
                  <a:lnTo>
                    <a:pt x="25613" y="14864"/>
                  </a:lnTo>
                  <a:lnTo>
                    <a:pt x="25613" y="14864"/>
                  </a:lnTo>
                  <a:lnTo>
                    <a:pt x="24552" y="15395"/>
                  </a:lnTo>
                  <a:lnTo>
                    <a:pt x="23357" y="15926"/>
                  </a:lnTo>
                  <a:lnTo>
                    <a:pt x="22030" y="16324"/>
                  </a:lnTo>
                  <a:lnTo>
                    <a:pt x="20703" y="16722"/>
                  </a:lnTo>
                  <a:lnTo>
                    <a:pt x="19243" y="16988"/>
                  </a:lnTo>
                  <a:lnTo>
                    <a:pt x="17916" y="17253"/>
                  </a:lnTo>
                  <a:lnTo>
                    <a:pt x="16456" y="17386"/>
                  </a:lnTo>
                  <a:lnTo>
                    <a:pt x="14996" y="17386"/>
                  </a:lnTo>
                  <a:lnTo>
                    <a:pt x="13537" y="17386"/>
                  </a:lnTo>
                  <a:lnTo>
                    <a:pt x="12077" y="17253"/>
                  </a:lnTo>
                  <a:lnTo>
                    <a:pt x="10750" y="16988"/>
                  </a:lnTo>
                  <a:lnTo>
                    <a:pt x="9290" y="16722"/>
                  </a:lnTo>
                  <a:lnTo>
                    <a:pt x="7963" y="16324"/>
                  </a:lnTo>
                  <a:lnTo>
                    <a:pt x="6768" y="15926"/>
                  </a:lnTo>
                  <a:lnTo>
                    <a:pt x="5441" y="15395"/>
                  </a:lnTo>
                  <a:lnTo>
                    <a:pt x="4380" y="148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 name="Google Shape;3829;p41"/>
            <p:cNvSpPr/>
            <p:nvPr/>
          </p:nvSpPr>
          <p:spPr>
            <a:xfrm>
              <a:off x="8079477" y="2806744"/>
              <a:ext cx="325681" cy="591906"/>
            </a:xfrm>
            <a:custGeom>
              <a:avLst/>
              <a:gdLst/>
              <a:ahLst/>
              <a:cxnLst/>
              <a:rect l="l" t="t" r="r" b="b"/>
              <a:pathLst>
                <a:path w="19643" h="35700" extrusionOk="0">
                  <a:moveTo>
                    <a:pt x="8760" y="0"/>
                  </a:moveTo>
                  <a:lnTo>
                    <a:pt x="7831" y="133"/>
                  </a:lnTo>
                  <a:lnTo>
                    <a:pt x="6902" y="398"/>
                  </a:lnTo>
                  <a:lnTo>
                    <a:pt x="5973" y="797"/>
                  </a:lnTo>
                  <a:lnTo>
                    <a:pt x="5177" y="1195"/>
                  </a:lnTo>
                  <a:lnTo>
                    <a:pt x="4248" y="1593"/>
                  </a:lnTo>
                  <a:lnTo>
                    <a:pt x="3584" y="2256"/>
                  </a:lnTo>
                  <a:lnTo>
                    <a:pt x="2788" y="2920"/>
                  </a:lnTo>
                  <a:lnTo>
                    <a:pt x="2257" y="3583"/>
                  </a:lnTo>
                  <a:lnTo>
                    <a:pt x="1593" y="4247"/>
                  </a:lnTo>
                  <a:lnTo>
                    <a:pt x="1195" y="5176"/>
                  </a:lnTo>
                  <a:lnTo>
                    <a:pt x="797" y="5972"/>
                  </a:lnTo>
                  <a:lnTo>
                    <a:pt x="399" y="6901"/>
                  </a:lnTo>
                  <a:lnTo>
                    <a:pt x="134" y="7830"/>
                  </a:lnTo>
                  <a:lnTo>
                    <a:pt x="1" y="8759"/>
                  </a:lnTo>
                  <a:lnTo>
                    <a:pt x="1" y="9821"/>
                  </a:lnTo>
                  <a:lnTo>
                    <a:pt x="1" y="30126"/>
                  </a:lnTo>
                  <a:lnTo>
                    <a:pt x="1" y="30656"/>
                  </a:lnTo>
                  <a:lnTo>
                    <a:pt x="134" y="31187"/>
                  </a:lnTo>
                  <a:lnTo>
                    <a:pt x="399" y="31718"/>
                  </a:lnTo>
                  <a:lnTo>
                    <a:pt x="664" y="32249"/>
                  </a:lnTo>
                  <a:lnTo>
                    <a:pt x="1063" y="32647"/>
                  </a:lnTo>
                  <a:lnTo>
                    <a:pt x="1593" y="33178"/>
                  </a:lnTo>
                  <a:lnTo>
                    <a:pt x="2921" y="34107"/>
                  </a:lnTo>
                  <a:lnTo>
                    <a:pt x="4380" y="34770"/>
                  </a:lnTo>
                  <a:lnTo>
                    <a:pt x="6106" y="35301"/>
                  </a:lnTo>
                  <a:lnTo>
                    <a:pt x="7964" y="35567"/>
                  </a:lnTo>
                  <a:lnTo>
                    <a:pt x="9821" y="35699"/>
                  </a:lnTo>
                  <a:lnTo>
                    <a:pt x="11679" y="35567"/>
                  </a:lnTo>
                  <a:lnTo>
                    <a:pt x="13537" y="35301"/>
                  </a:lnTo>
                  <a:lnTo>
                    <a:pt x="15263" y="34770"/>
                  </a:lnTo>
                  <a:lnTo>
                    <a:pt x="16722" y="34107"/>
                  </a:lnTo>
                  <a:lnTo>
                    <a:pt x="18050" y="33178"/>
                  </a:lnTo>
                  <a:lnTo>
                    <a:pt x="18846" y="32249"/>
                  </a:lnTo>
                  <a:lnTo>
                    <a:pt x="19244" y="31718"/>
                  </a:lnTo>
                  <a:lnTo>
                    <a:pt x="19509" y="31187"/>
                  </a:lnTo>
                  <a:lnTo>
                    <a:pt x="19642" y="30656"/>
                  </a:lnTo>
                  <a:lnTo>
                    <a:pt x="19642" y="30126"/>
                  </a:lnTo>
                  <a:lnTo>
                    <a:pt x="19642" y="29993"/>
                  </a:lnTo>
                  <a:lnTo>
                    <a:pt x="19642" y="9821"/>
                  </a:lnTo>
                  <a:lnTo>
                    <a:pt x="19642" y="8759"/>
                  </a:lnTo>
                  <a:lnTo>
                    <a:pt x="19377" y="7830"/>
                  </a:lnTo>
                  <a:lnTo>
                    <a:pt x="19244" y="6901"/>
                  </a:lnTo>
                  <a:lnTo>
                    <a:pt x="18846" y="5972"/>
                  </a:lnTo>
                  <a:lnTo>
                    <a:pt x="18448" y="5176"/>
                  </a:lnTo>
                  <a:lnTo>
                    <a:pt x="17917" y="4247"/>
                  </a:lnTo>
                  <a:lnTo>
                    <a:pt x="17386" y="3583"/>
                  </a:lnTo>
                  <a:lnTo>
                    <a:pt x="16722" y="2920"/>
                  </a:lnTo>
                  <a:lnTo>
                    <a:pt x="16059" y="2256"/>
                  </a:lnTo>
                  <a:lnTo>
                    <a:pt x="15263" y="1593"/>
                  </a:lnTo>
                  <a:lnTo>
                    <a:pt x="14466" y="1195"/>
                  </a:lnTo>
                  <a:lnTo>
                    <a:pt x="13670" y="797"/>
                  </a:lnTo>
                  <a:lnTo>
                    <a:pt x="12741" y="398"/>
                  </a:lnTo>
                  <a:lnTo>
                    <a:pt x="11812" y="133"/>
                  </a:lnTo>
                  <a:lnTo>
                    <a:pt x="10750"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 name="Google Shape;3830;p41"/>
            <p:cNvSpPr/>
            <p:nvPr/>
          </p:nvSpPr>
          <p:spPr>
            <a:xfrm>
              <a:off x="8079477" y="2806744"/>
              <a:ext cx="325681" cy="591906"/>
            </a:xfrm>
            <a:custGeom>
              <a:avLst/>
              <a:gdLst/>
              <a:ahLst/>
              <a:cxnLst/>
              <a:rect l="l" t="t" r="r" b="b"/>
              <a:pathLst>
                <a:path w="19643" h="35700" fill="none" extrusionOk="0">
                  <a:moveTo>
                    <a:pt x="19642" y="29993"/>
                  </a:moveTo>
                  <a:lnTo>
                    <a:pt x="19642" y="29993"/>
                  </a:lnTo>
                  <a:lnTo>
                    <a:pt x="19642" y="9821"/>
                  </a:lnTo>
                  <a:lnTo>
                    <a:pt x="19642" y="9821"/>
                  </a:lnTo>
                  <a:lnTo>
                    <a:pt x="19642" y="9821"/>
                  </a:lnTo>
                  <a:lnTo>
                    <a:pt x="19642" y="8759"/>
                  </a:lnTo>
                  <a:lnTo>
                    <a:pt x="19377" y="7830"/>
                  </a:lnTo>
                  <a:lnTo>
                    <a:pt x="19244" y="6901"/>
                  </a:lnTo>
                  <a:lnTo>
                    <a:pt x="18846" y="5972"/>
                  </a:lnTo>
                  <a:lnTo>
                    <a:pt x="18448" y="5176"/>
                  </a:lnTo>
                  <a:lnTo>
                    <a:pt x="17917" y="4247"/>
                  </a:lnTo>
                  <a:lnTo>
                    <a:pt x="17386" y="3583"/>
                  </a:lnTo>
                  <a:lnTo>
                    <a:pt x="16722" y="2920"/>
                  </a:lnTo>
                  <a:lnTo>
                    <a:pt x="16059" y="2256"/>
                  </a:lnTo>
                  <a:lnTo>
                    <a:pt x="15263" y="1593"/>
                  </a:lnTo>
                  <a:lnTo>
                    <a:pt x="14466" y="1195"/>
                  </a:lnTo>
                  <a:lnTo>
                    <a:pt x="13670" y="797"/>
                  </a:lnTo>
                  <a:lnTo>
                    <a:pt x="12741" y="398"/>
                  </a:lnTo>
                  <a:lnTo>
                    <a:pt x="11812" y="133"/>
                  </a:lnTo>
                  <a:lnTo>
                    <a:pt x="10750" y="0"/>
                  </a:lnTo>
                  <a:lnTo>
                    <a:pt x="9821" y="0"/>
                  </a:lnTo>
                  <a:lnTo>
                    <a:pt x="9821" y="0"/>
                  </a:lnTo>
                  <a:lnTo>
                    <a:pt x="8760" y="0"/>
                  </a:lnTo>
                  <a:lnTo>
                    <a:pt x="7831" y="133"/>
                  </a:lnTo>
                  <a:lnTo>
                    <a:pt x="6902" y="398"/>
                  </a:lnTo>
                  <a:lnTo>
                    <a:pt x="5973" y="797"/>
                  </a:lnTo>
                  <a:lnTo>
                    <a:pt x="5177" y="1195"/>
                  </a:lnTo>
                  <a:lnTo>
                    <a:pt x="4248" y="1593"/>
                  </a:lnTo>
                  <a:lnTo>
                    <a:pt x="3584" y="2256"/>
                  </a:lnTo>
                  <a:lnTo>
                    <a:pt x="2788" y="2920"/>
                  </a:lnTo>
                  <a:lnTo>
                    <a:pt x="2257" y="3583"/>
                  </a:lnTo>
                  <a:lnTo>
                    <a:pt x="1593" y="4247"/>
                  </a:lnTo>
                  <a:lnTo>
                    <a:pt x="1195" y="5176"/>
                  </a:lnTo>
                  <a:lnTo>
                    <a:pt x="797" y="5972"/>
                  </a:lnTo>
                  <a:lnTo>
                    <a:pt x="399" y="6901"/>
                  </a:lnTo>
                  <a:lnTo>
                    <a:pt x="134" y="7830"/>
                  </a:lnTo>
                  <a:lnTo>
                    <a:pt x="1" y="8759"/>
                  </a:lnTo>
                  <a:lnTo>
                    <a:pt x="1" y="9821"/>
                  </a:lnTo>
                  <a:lnTo>
                    <a:pt x="1" y="30126"/>
                  </a:lnTo>
                  <a:lnTo>
                    <a:pt x="1" y="30126"/>
                  </a:lnTo>
                  <a:lnTo>
                    <a:pt x="1" y="30126"/>
                  </a:lnTo>
                  <a:lnTo>
                    <a:pt x="1" y="30656"/>
                  </a:lnTo>
                  <a:lnTo>
                    <a:pt x="134" y="31187"/>
                  </a:lnTo>
                  <a:lnTo>
                    <a:pt x="399" y="31718"/>
                  </a:lnTo>
                  <a:lnTo>
                    <a:pt x="664" y="32249"/>
                  </a:lnTo>
                  <a:lnTo>
                    <a:pt x="1063" y="32647"/>
                  </a:lnTo>
                  <a:lnTo>
                    <a:pt x="1593" y="33178"/>
                  </a:lnTo>
                  <a:lnTo>
                    <a:pt x="2921" y="34107"/>
                  </a:lnTo>
                  <a:lnTo>
                    <a:pt x="2921" y="34107"/>
                  </a:lnTo>
                  <a:lnTo>
                    <a:pt x="4380" y="34770"/>
                  </a:lnTo>
                  <a:lnTo>
                    <a:pt x="6106" y="35301"/>
                  </a:lnTo>
                  <a:lnTo>
                    <a:pt x="7964" y="35567"/>
                  </a:lnTo>
                  <a:lnTo>
                    <a:pt x="9821" y="35699"/>
                  </a:lnTo>
                  <a:lnTo>
                    <a:pt x="11679" y="35567"/>
                  </a:lnTo>
                  <a:lnTo>
                    <a:pt x="13537" y="35301"/>
                  </a:lnTo>
                  <a:lnTo>
                    <a:pt x="15263" y="34770"/>
                  </a:lnTo>
                  <a:lnTo>
                    <a:pt x="16722" y="34107"/>
                  </a:lnTo>
                  <a:lnTo>
                    <a:pt x="16722" y="34107"/>
                  </a:lnTo>
                  <a:lnTo>
                    <a:pt x="18050" y="33178"/>
                  </a:lnTo>
                  <a:lnTo>
                    <a:pt x="18846" y="32249"/>
                  </a:lnTo>
                  <a:lnTo>
                    <a:pt x="19244" y="31718"/>
                  </a:lnTo>
                  <a:lnTo>
                    <a:pt x="19509" y="31187"/>
                  </a:lnTo>
                  <a:lnTo>
                    <a:pt x="19642" y="30656"/>
                  </a:lnTo>
                  <a:lnTo>
                    <a:pt x="19642" y="30126"/>
                  </a:lnTo>
                  <a:lnTo>
                    <a:pt x="19642" y="30126"/>
                  </a:lnTo>
                  <a:lnTo>
                    <a:pt x="19642" y="2999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1" name="Google Shape;3831;p41"/>
            <p:cNvSpPr/>
            <p:nvPr/>
          </p:nvSpPr>
          <p:spPr>
            <a:xfrm>
              <a:off x="8253318" y="2923351"/>
              <a:ext cx="129821" cy="171653"/>
            </a:xfrm>
            <a:custGeom>
              <a:avLst/>
              <a:gdLst/>
              <a:ahLst/>
              <a:cxnLst/>
              <a:rect l="l" t="t" r="r" b="b"/>
              <a:pathLst>
                <a:path w="7830" h="10353" extrusionOk="0">
                  <a:moveTo>
                    <a:pt x="5441" y="1"/>
                  </a:moveTo>
                  <a:lnTo>
                    <a:pt x="4778" y="134"/>
                  </a:lnTo>
                  <a:lnTo>
                    <a:pt x="3981" y="532"/>
                  </a:lnTo>
                  <a:lnTo>
                    <a:pt x="3185" y="1063"/>
                  </a:lnTo>
                  <a:lnTo>
                    <a:pt x="2389" y="1726"/>
                  </a:lnTo>
                  <a:lnTo>
                    <a:pt x="1725" y="2522"/>
                  </a:lnTo>
                  <a:lnTo>
                    <a:pt x="1194" y="3451"/>
                  </a:lnTo>
                  <a:lnTo>
                    <a:pt x="664" y="4380"/>
                  </a:lnTo>
                  <a:lnTo>
                    <a:pt x="398" y="5309"/>
                  </a:lnTo>
                  <a:lnTo>
                    <a:pt x="133" y="6238"/>
                  </a:lnTo>
                  <a:lnTo>
                    <a:pt x="0" y="7300"/>
                  </a:lnTo>
                  <a:lnTo>
                    <a:pt x="133" y="8096"/>
                  </a:lnTo>
                  <a:lnTo>
                    <a:pt x="398" y="8893"/>
                  </a:lnTo>
                  <a:lnTo>
                    <a:pt x="796" y="9423"/>
                  </a:lnTo>
                  <a:lnTo>
                    <a:pt x="1194" y="9821"/>
                  </a:lnTo>
                  <a:lnTo>
                    <a:pt x="2123" y="10352"/>
                  </a:lnTo>
                  <a:lnTo>
                    <a:pt x="2256" y="10087"/>
                  </a:lnTo>
                  <a:lnTo>
                    <a:pt x="3052" y="9821"/>
                  </a:lnTo>
                  <a:lnTo>
                    <a:pt x="3981" y="9556"/>
                  </a:lnTo>
                  <a:lnTo>
                    <a:pt x="4778" y="8893"/>
                  </a:lnTo>
                  <a:lnTo>
                    <a:pt x="5441" y="8229"/>
                  </a:lnTo>
                  <a:lnTo>
                    <a:pt x="6105" y="7433"/>
                  </a:lnTo>
                  <a:lnTo>
                    <a:pt x="6768" y="6636"/>
                  </a:lnTo>
                  <a:lnTo>
                    <a:pt x="7166" y="5575"/>
                  </a:lnTo>
                  <a:lnTo>
                    <a:pt x="7565" y="4646"/>
                  </a:lnTo>
                  <a:lnTo>
                    <a:pt x="7830" y="3717"/>
                  </a:lnTo>
                  <a:lnTo>
                    <a:pt x="7830" y="2655"/>
                  </a:lnTo>
                  <a:lnTo>
                    <a:pt x="7697" y="1726"/>
                  </a:lnTo>
                  <a:lnTo>
                    <a:pt x="7432" y="1063"/>
                  </a:lnTo>
                  <a:lnTo>
                    <a:pt x="7565" y="664"/>
                  </a:lnTo>
                  <a:lnTo>
                    <a:pt x="6768" y="266"/>
                  </a:lnTo>
                  <a:lnTo>
                    <a:pt x="6105"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2" name="Google Shape;3832;p41"/>
            <p:cNvSpPr/>
            <p:nvPr/>
          </p:nvSpPr>
          <p:spPr>
            <a:xfrm>
              <a:off x="8253318" y="2923351"/>
              <a:ext cx="129821" cy="171653"/>
            </a:xfrm>
            <a:custGeom>
              <a:avLst/>
              <a:gdLst/>
              <a:ahLst/>
              <a:cxnLst/>
              <a:rect l="l" t="t" r="r" b="b"/>
              <a:pathLst>
                <a:path w="7830" h="10353" fill="none" extrusionOk="0">
                  <a:moveTo>
                    <a:pt x="7830" y="2655"/>
                  </a:moveTo>
                  <a:lnTo>
                    <a:pt x="7830" y="2655"/>
                  </a:lnTo>
                  <a:lnTo>
                    <a:pt x="7697" y="1726"/>
                  </a:lnTo>
                  <a:lnTo>
                    <a:pt x="7432" y="1063"/>
                  </a:lnTo>
                  <a:lnTo>
                    <a:pt x="7565" y="664"/>
                  </a:lnTo>
                  <a:lnTo>
                    <a:pt x="6768" y="266"/>
                  </a:lnTo>
                  <a:lnTo>
                    <a:pt x="6768" y="266"/>
                  </a:lnTo>
                  <a:lnTo>
                    <a:pt x="6105" y="1"/>
                  </a:lnTo>
                  <a:lnTo>
                    <a:pt x="5441" y="1"/>
                  </a:lnTo>
                  <a:lnTo>
                    <a:pt x="4778" y="134"/>
                  </a:lnTo>
                  <a:lnTo>
                    <a:pt x="3981" y="532"/>
                  </a:lnTo>
                  <a:lnTo>
                    <a:pt x="3981" y="532"/>
                  </a:lnTo>
                  <a:lnTo>
                    <a:pt x="3185" y="1063"/>
                  </a:lnTo>
                  <a:lnTo>
                    <a:pt x="2389" y="1726"/>
                  </a:lnTo>
                  <a:lnTo>
                    <a:pt x="1725" y="2522"/>
                  </a:lnTo>
                  <a:lnTo>
                    <a:pt x="1194" y="3451"/>
                  </a:lnTo>
                  <a:lnTo>
                    <a:pt x="664" y="4380"/>
                  </a:lnTo>
                  <a:lnTo>
                    <a:pt x="398" y="5309"/>
                  </a:lnTo>
                  <a:lnTo>
                    <a:pt x="133" y="6238"/>
                  </a:lnTo>
                  <a:lnTo>
                    <a:pt x="0" y="7300"/>
                  </a:lnTo>
                  <a:lnTo>
                    <a:pt x="0" y="7300"/>
                  </a:lnTo>
                  <a:lnTo>
                    <a:pt x="133" y="8096"/>
                  </a:lnTo>
                  <a:lnTo>
                    <a:pt x="398" y="8893"/>
                  </a:lnTo>
                  <a:lnTo>
                    <a:pt x="796" y="9423"/>
                  </a:lnTo>
                  <a:lnTo>
                    <a:pt x="1194" y="9821"/>
                  </a:lnTo>
                  <a:lnTo>
                    <a:pt x="2123" y="10352"/>
                  </a:lnTo>
                  <a:lnTo>
                    <a:pt x="2256" y="10087"/>
                  </a:lnTo>
                  <a:lnTo>
                    <a:pt x="2256" y="10087"/>
                  </a:lnTo>
                  <a:lnTo>
                    <a:pt x="3052" y="9821"/>
                  </a:lnTo>
                  <a:lnTo>
                    <a:pt x="3981" y="9556"/>
                  </a:lnTo>
                  <a:lnTo>
                    <a:pt x="3981" y="9556"/>
                  </a:lnTo>
                  <a:lnTo>
                    <a:pt x="4778" y="8893"/>
                  </a:lnTo>
                  <a:lnTo>
                    <a:pt x="5441" y="8229"/>
                  </a:lnTo>
                  <a:lnTo>
                    <a:pt x="6105" y="7433"/>
                  </a:lnTo>
                  <a:lnTo>
                    <a:pt x="6768" y="6636"/>
                  </a:lnTo>
                  <a:lnTo>
                    <a:pt x="7166" y="5575"/>
                  </a:lnTo>
                  <a:lnTo>
                    <a:pt x="7565" y="4646"/>
                  </a:lnTo>
                  <a:lnTo>
                    <a:pt x="7830" y="3717"/>
                  </a:lnTo>
                  <a:lnTo>
                    <a:pt x="7830" y="265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3" name="Google Shape;3833;p41"/>
            <p:cNvSpPr/>
            <p:nvPr/>
          </p:nvSpPr>
          <p:spPr>
            <a:xfrm>
              <a:off x="8253318" y="2921163"/>
              <a:ext cx="125428" cy="173841"/>
            </a:xfrm>
            <a:custGeom>
              <a:avLst/>
              <a:gdLst/>
              <a:ahLst/>
              <a:cxnLst/>
              <a:rect l="l" t="t" r="r" b="b"/>
              <a:pathLst>
                <a:path w="7565" h="10485" extrusionOk="0">
                  <a:moveTo>
                    <a:pt x="5707" y="0"/>
                  </a:moveTo>
                  <a:lnTo>
                    <a:pt x="4910" y="133"/>
                  </a:lnTo>
                  <a:lnTo>
                    <a:pt x="3981" y="664"/>
                  </a:lnTo>
                  <a:lnTo>
                    <a:pt x="3185" y="1195"/>
                  </a:lnTo>
                  <a:lnTo>
                    <a:pt x="2389" y="1858"/>
                  </a:lnTo>
                  <a:lnTo>
                    <a:pt x="1725" y="2654"/>
                  </a:lnTo>
                  <a:lnTo>
                    <a:pt x="1194" y="3583"/>
                  </a:lnTo>
                  <a:lnTo>
                    <a:pt x="664" y="4512"/>
                  </a:lnTo>
                  <a:lnTo>
                    <a:pt x="398" y="5441"/>
                  </a:lnTo>
                  <a:lnTo>
                    <a:pt x="133" y="6370"/>
                  </a:lnTo>
                  <a:lnTo>
                    <a:pt x="0" y="7432"/>
                  </a:lnTo>
                  <a:lnTo>
                    <a:pt x="133" y="8228"/>
                  </a:lnTo>
                  <a:lnTo>
                    <a:pt x="398" y="9025"/>
                  </a:lnTo>
                  <a:lnTo>
                    <a:pt x="796" y="9555"/>
                  </a:lnTo>
                  <a:lnTo>
                    <a:pt x="1194" y="9953"/>
                  </a:lnTo>
                  <a:lnTo>
                    <a:pt x="2123" y="10484"/>
                  </a:lnTo>
                  <a:lnTo>
                    <a:pt x="1725" y="10086"/>
                  </a:lnTo>
                  <a:lnTo>
                    <a:pt x="1327" y="9555"/>
                  </a:lnTo>
                  <a:lnTo>
                    <a:pt x="1062" y="8759"/>
                  </a:lnTo>
                  <a:lnTo>
                    <a:pt x="1062" y="7963"/>
                  </a:lnTo>
                  <a:lnTo>
                    <a:pt x="1062" y="7034"/>
                  </a:lnTo>
                  <a:lnTo>
                    <a:pt x="1327" y="5972"/>
                  </a:lnTo>
                  <a:lnTo>
                    <a:pt x="1725" y="5043"/>
                  </a:lnTo>
                  <a:lnTo>
                    <a:pt x="2123" y="4114"/>
                  </a:lnTo>
                  <a:lnTo>
                    <a:pt x="2787" y="3185"/>
                  </a:lnTo>
                  <a:lnTo>
                    <a:pt x="3451" y="2389"/>
                  </a:lnTo>
                  <a:lnTo>
                    <a:pt x="4114" y="1725"/>
                  </a:lnTo>
                  <a:lnTo>
                    <a:pt x="4910" y="1195"/>
                  </a:lnTo>
                  <a:lnTo>
                    <a:pt x="5839" y="796"/>
                  </a:lnTo>
                  <a:lnTo>
                    <a:pt x="6636" y="664"/>
                  </a:lnTo>
                  <a:lnTo>
                    <a:pt x="7166" y="664"/>
                  </a:lnTo>
                  <a:lnTo>
                    <a:pt x="7565" y="796"/>
                  </a:lnTo>
                  <a:lnTo>
                    <a:pt x="6768" y="398"/>
                  </a:lnTo>
                  <a:lnTo>
                    <a:pt x="6237" y="133"/>
                  </a:lnTo>
                  <a:lnTo>
                    <a:pt x="570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4" name="Google Shape;3834;p41"/>
            <p:cNvSpPr/>
            <p:nvPr/>
          </p:nvSpPr>
          <p:spPr>
            <a:xfrm>
              <a:off x="8253318" y="2921163"/>
              <a:ext cx="125428" cy="173841"/>
            </a:xfrm>
            <a:custGeom>
              <a:avLst/>
              <a:gdLst/>
              <a:ahLst/>
              <a:cxnLst/>
              <a:rect l="l" t="t" r="r" b="b"/>
              <a:pathLst>
                <a:path w="7565" h="10485" fill="none" extrusionOk="0">
                  <a:moveTo>
                    <a:pt x="5707" y="0"/>
                  </a:moveTo>
                  <a:lnTo>
                    <a:pt x="5707" y="0"/>
                  </a:lnTo>
                  <a:lnTo>
                    <a:pt x="4910" y="133"/>
                  </a:lnTo>
                  <a:lnTo>
                    <a:pt x="3981" y="664"/>
                  </a:lnTo>
                  <a:lnTo>
                    <a:pt x="3981" y="664"/>
                  </a:lnTo>
                  <a:lnTo>
                    <a:pt x="3185" y="1195"/>
                  </a:lnTo>
                  <a:lnTo>
                    <a:pt x="2389" y="1858"/>
                  </a:lnTo>
                  <a:lnTo>
                    <a:pt x="1725" y="2654"/>
                  </a:lnTo>
                  <a:lnTo>
                    <a:pt x="1194" y="3583"/>
                  </a:lnTo>
                  <a:lnTo>
                    <a:pt x="664" y="4512"/>
                  </a:lnTo>
                  <a:lnTo>
                    <a:pt x="398" y="5441"/>
                  </a:lnTo>
                  <a:lnTo>
                    <a:pt x="133" y="6370"/>
                  </a:lnTo>
                  <a:lnTo>
                    <a:pt x="0" y="7432"/>
                  </a:lnTo>
                  <a:lnTo>
                    <a:pt x="0" y="7432"/>
                  </a:lnTo>
                  <a:lnTo>
                    <a:pt x="133" y="8228"/>
                  </a:lnTo>
                  <a:lnTo>
                    <a:pt x="398" y="9025"/>
                  </a:lnTo>
                  <a:lnTo>
                    <a:pt x="796" y="9555"/>
                  </a:lnTo>
                  <a:lnTo>
                    <a:pt x="1194" y="9953"/>
                  </a:lnTo>
                  <a:lnTo>
                    <a:pt x="2123" y="10484"/>
                  </a:lnTo>
                  <a:lnTo>
                    <a:pt x="2123" y="10484"/>
                  </a:lnTo>
                  <a:lnTo>
                    <a:pt x="1725" y="10086"/>
                  </a:lnTo>
                  <a:lnTo>
                    <a:pt x="1327" y="9555"/>
                  </a:lnTo>
                  <a:lnTo>
                    <a:pt x="1062" y="8759"/>
                  </a:lnTo>
                  <a:lnTo>
                    <a:pt x="1062" y="7963"/>
                  </a:lnTo>
                  <a:lnTo>
                    <a:pt x="1062" y="7963"/>
                  </a:lnTo>
                  <a:lnTo>
                    <a:pt x="1062" y="7963"/>
                  </a:lnTo>
                  <a:lnTo>
                    <a:pt x="1062" y="7963"/>
                  </a:lnTo>
                  <a:lnTo>
                    <a:pt x="1062" y="7034"/>
                  </a:lnTo>
                  <a:lnTo>
                    <a:pt x="1327" y="5972"/>
                  </a:lnTo>
                  <a:lnTo>
                    <a:pt x="1725" y="5043"/>
                  </a:lnTo>
                  <a:lnTo>
                    <a:pt x="2123" y="4114"/>
                  </a:lnTo>
                  <a:lnTo>
                    <a:pt x="2787" y="3185"/>
                  </a:lnTo>
                  <a:lnTo>
                    <a:pt x="3451" y="2389"/>
                  </a:lnTo>
                  <a:lnTo>
                    <a:pt x="4114" y="1725"/>
                  </a:lnTo>
                  <a:lnTo>
                    <a:pt x="4910" y="1195"/>
                  </a:lnTo>
                  <a:lnTo>
                    <a:pt x="4910" y="1195"/>
                  </a:lnTo>
                  <a:lnTo>
                    <a:pt x="5839" y="796"/>
                  </a:lnTo>
                  <a:lnTo>
                    <a:pt x="6636" y="664"/>
                  </a:lnTo>
                  <a:lnTo>
                    <a:pt x="6636" y="664"/>
                  </a:lnTo>
                  <a:lnTo>
                    <a:pt x="7166" y="664"/>
                  </a:lnTo>
                  <a:lnTo>
                    <a:pt x="7565" y="796"/>
                  </a:lnTo>
                  <a:lnTo>
                    <a:pt x="7565" y="796"/>
                  </a:lnTo>
                  <a:lnTo>
                    <a:pt x="6768" y="398"/>
                  </a:lnTo>
                  <a:lnTo>
                    <a:pt x="6768" y="398"/>
                  </a:lnTo>
                  <a:lnTo>
                    <a:pt x="6237" y="133"/>
                  </a:lnTo>
                  <a:lnTo>
                    <a:pt x="5707"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5" name="Google Shape;3835;p41"/>
            <p:cNvSpPr/>
            <p:nvPr/>
          </p:nvSpPr>
          <p:spPr>
            <a:xfrm>
              <a:off x="8270910" y="2932155"/>
              <a:ext cx="129838" cy="167242"/>
            </a:xfrm>
            <a:custGeom>
              <a:avLst/>
              <a:gdLst/>
              <a:ahLst/>
              <a:cxnLst/>
              <a:rect l="l" t="t" r="r" b="b"/>
              <a:pathLst>
                <a:path w="7831" h="10087" extrusionOk="0">
                  <a:moveTo>
                    <a:pt x="5309" y="1"/>
                  </a:moveTo>
                  <a:lnTo>
                    <a:pt x="4646" y="133"/>
                  </a:lnTo>
                  <a:lnTo>
                    <a:pt x="3849" y="532"/>
                  </a:lnTo>
                  <a:lnTo>
                    <a:pt x="3053" y="1062"/>
                  </a:lnTo>
                  <a:lnTo>
                    <a:pt x="2390" y="1726"/>
                  </a:lnTo>
                  <a:lnTo>
                    <a:pt x="1726" y="2522"/>
                  </a:lnTo>
                  <a:lnTo>
                    <a:pt x="1062" y="3451"/>
                  </a:lnTo>
                  <a:lnTo>
                    <a:pt x="664" y="4380"/>
                  </a:lnTo>
                  <a:lnTo>
                    <a:pt x="266" y="5309"/>
                  </a:lnTo>
                  <a:lnTo>
                    <a:pt x="1" y="6371"/>
                  </a:lnTo>
                  <a:lnTo>
                    <a:pt x="1" y="7300"/>
                  </a:lnTo>
                  <a:lnTo>
                    <a:pt x="1" y="8096"/>
                  </a:lnTo>
                  <a:lnTo>
                    <a:pt x="266" y="8892"/>
                  </a:lnTo>
                  <a:lnTo>
                    <a:pt x="664" y="9423"/>
                  </a:lnTo>
                  <a:lnTo>
                    <a:pt x="1062" y="9821"/>
                  </a:lnTo>
                  <a:lnTo>
                    <a:pt x="1726" y="10087"/>
                  </a:lnTo>
                  <a:lnTo>
                    <a:pt x="2390" y="10087"/>
                  </a:lnTo>
                  <a:lnTo>
                    <a:pt x="3053" y="9954"/>
                  </a:lnTo>
                  <a:lnTo>
                    <a:pt x="3849" y="9556"/>
                  </a:lnTo>
                  <a:lnTo>
                    <a:pt x="4646" y="9025"/>
                  </a:lnTo>
                  <a:lnTo>
                    <a:pt x="5442" y="8229"/>
                  </a:lnTo>
                  <a:lnTo>
                    <a:pt x="6105" y="7433"/>
                  </a:lnTo>
                  <a:lnTo>
                    <a:pt x="6636" y="6636"/>
                  </a:lnTo>
                  <a:lnTo>
                    <a:pt x="7167" y="5707"/>
                  </a:lnTo>
                  <a:lnTo>
                    <a:pt x="7433" y="4646"/>
                  </a:lnTo>
                  <a:lnTo>
                    <a:pt x="7698" y="3717"/>
                  </a:lnTo>
                  <a:lnTo>
                    <a:pt x="7831" y="2788"/>
                  </a:lnTo>
                  <a:lnTo>
                    <a:pt x="7698" y="1859"/>
                  </a:lnTo>
                  <a:lnTo>
                    <a:pt x="7433" y="1195"/>
                  </a:lnTo>
                  <a:lnTo>
                    <a:pt x="7034" y="664"/>
                  </a:lnTo>
                  <a:lnTo>
                    <a:pt x="6636" y="266"/>
                  </a:lnTo>
                  <a:lnTo>
                    <a:pt x="5973"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6" name="Google Shape;3836;p41"/>
            <p:cNvSpPr/>
            <p:nvPr/>
          </p:nvSpPr>
          <p:spPr>
            <a:xfrm>
              <a:off x="8270910" y="2932155"/>
              <a:ext cx="129838" cy="167242"/>
            </a:xfrm>
            <a:custGeom>
              <a:avLst/>
              <a:gdLst/>
              <a:ahLst/>
              <a:cxnLst/>
              <a:rect l="l" t="t" r="r" b="b"/>
              <a:pathLst>
                <a:path w="7831" h="10087" fill="none" extrusionOk="0">
                  <a:moveTo>
                    <a:pt x="3849" y="532"/>
                  </a:moveTo>
                  <a:lnTo>
                    <a:pt x="3849" y="532"/>
                  </a:lnTo>
                  <a:lnTo>
                    <a:pt x="3053" y="1062"/>
                  </a:lnTo>
                  <a:lnTo>
                    <a:pt x="2390" y="1726"/>
                  </a:lnTo>
                  <a:lnTo>
                    <a:pt x="1726" y="2522"/>
                  </a:lnTo>
                  <a:lnTo>
                    <a:pt x="1062" y="3451"/>
                  </a:lnTo>
                  <a:lnTo>
                    <a:pt x="664" y="4380"/>
                  </a:lnTo>
                  <a:lnTo>
                    <a:pt x="266" y="5309"/>
                  </a:lnTo>
                  <a:lnTo>
                    <a:pt x="1" y="6371"/>
                  </a:lnTo>
                  <a:lnTo>
                    <a:pt x="1" y="7300"/>
                  </a:lnTo>
                  <a:lnTo>
                    <a:pt x="1" y="7300"/>
                  </a:lnTo>
                  <a:lnTo>
                    <a:pt x="1" y="8096"/>
                  </a:lnTo>
                  <a:lnTo>
                    <a:pt x="266" y="8892"/>
                  </a:lnTo>
                  <a:lnTo>
                    <a:pt x="664" y="9423"/>
                  </a:lnTo>
                  <a:lnTo>
                    <a:pt x="1062" y="9821"/>
                  </a:lnTo>
                  <a:lnTo>
                    <a:pt x="1726" y="10087"/>
                  </a:lnTo>
                  <a:lnTo>
                    <a:pt x="2390" y="10087"/>
                  </a:lnTo>
                  <a:lnTo>
                    <a:pt x="3053" y="9954"/>
                  </a:lnTo>
                  <a:lnTo>
                    <a:pt x="3849" y="9556"/>
                  </a:lnTo>
                  <a:lnTo>
                    <a:pt x="3849" y="9556"/>
                  </a:lnTo>
                  <a:lnTo>
                    <a:pt x="4646" y="9025"/>
                  </a:lnTo>
                  <a:lnTo>
                    <a:pt x="5442" y="8229"/>
                  </a:lnTo>
                  <a:lnTo>
                    <a:pt x="6105" y="7433"/>
                  </a:lnTo>
                  <a:lnTo>
                    <a:pt x="6636" y="6636"/>
                  </a:lnTo>
                  <a:lnTo>
                    <a:pt x="7167" y="5707"/>
                  </a:lnTo>
                  <a:lnTo>
                    <a:pt x="7433" y="4646"/>
                  </a:lnTo>
                  <a:lnTo>
                    <a:pt x="7698" y="3717"/>
                  </a:lnTo>
                  <a:lnTo>
                    <a:pt x="7831" y="2788"/>
                  </a:lnTo>
                  <a:lnTo>
                    <a:pt x="7831" y="2788"/>
                  </a:lnTo>
                  <a:lnTo>
                    <a:pt x="7698" y="1859"/>
                  </a:lnTo>
                  <a:lnTo>
                    <a:pt x="7433" y="1195"/>
                  </a:lnTo>
                  <a:lnTo>
                    <a:pt x="7034" y="664"/>
                  </a:lnTo>
                  <a:lnTo>
                    <a:pt x="6636" y="266"/>
                  </a:lnTo>
                  <a:lnTo>
                    <a:pt x="5973" y="1"/>
                  </a:lnTo>
                  <a:lnTo>
                    <a:pt x="5309" y="1"/>
                  </a:lnTo>
                  <a:lnTo>
                    <a:pt x="4646" y="133"/>
                  </a:lnTo>
                  <a:lnTo>
                    <a:pt x="3849" y="53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 name="Google Shape;3837;p41"/>
            <p:cNvSpPr/>
            <p:nvPr/>
          </p:nvSpPr>
          <p:spPr>
            <a:xfrm>
              <a:off x="8270910" y="2932155"/>
              <a:ext cx="129838" cy="167242"/>
            </a:xfrm>
            <a:custGeom>
              <a:avLst/>
              <a:gdLst/>
              <a:ahLst/>
              <a:cxnLst/>
              <a:rect l="l" t="t" r="r" b="b"/>
              <a:pathLst>
                <a:path w="7831" h="10087" extrusionOk="0">
                  <a:moveTo>
                    <a:pt x="5575" y="1"/>
                  </a:moveTo>
                  <a:lnTo>
                    <a:pt x="4778" y="133"/>
                  </a:lnTo>
                  <a:lnTo>
                    <a:pt x="3849" y="532"/>
                  </a:lnTo>
                  <a:lnTo>
                    <a:pt x="3053" y="1062"/>
                  </a:lnTo>
                  <a:lnTo>
                    <a:pt x="2390" y="1726"/>
                  </a:lnTo>
                  <a:lnTo>
                    <a:pt x="1726" y="2522"/>
                  </a:lnTo>
                  <a:lnTo>
                    <a:pt x="1062" y="3451"/>
                  </a:lnTo>
                  <a:lnTo>
                    <a:pt x="664" y="4380"/>
                  </a:lnTo>
                  <a:lnTo>
                    <a:pt x="266" y="5309"/>
                  </a:lnTo>
                  <a:lnTo>
                    <a:pt x="1" y="6371"/>
                  </a:lnTo>
                  <a:lnTo>
                    <a:pt x="1" y="7300"/>
                  </a:lnTo>
                  <a:lnTo>
                    <a:pt x="1" y="7963"/>
                  </a:lnTo>
                  <a:lnTo>
                    <a:pt x="133" y="8494"/>
                  </a:lnTo>
                  <a:lnTo>
                    <a:pt x="266" y="8892"/>
                  </a:lnTo>
                  <a:lnTo>
                    <a:pt x="532" y="9290"/>
                  </a:lnTo>
                  <a:lnTo>
                    <a:pt x="930" y="9689"/>
                  </a:lnTo>
                  <a:lnTo>
                    <a:pt x="1195" y="9821"/>
                  </a:lnTo>
                  <a:lnTo>
                    <a:pt x="1593" y="10087"/>
                  </a:lnTo>
                  <a:lnTo>
                    <a:pt x="2124" y="10087"/>
                  </a:lnTo>
                  <a:lnTo>
                    <a:pt x="2920" y="9954"/>
                  </a:lnTo>
                  <a:lnTo>
                    <a:pt x="3849" y="9556"/>
                  </a:lnTo>
                  <a:lnTo>
                    <a:pt x="4646" y="9025"/>
                  </a:lnTo>
                  <a:lnTo>
                    <a:pt x="5442" y="8229"/>
                  </a:lnTo>
                  <a:lnTo>
                    <a:pt x="6105" y="7433"/>
                  </a:lnTo>
                  <a:lnTo>
                    <a:pt x="6636" y="6636"/>
                  </a:lnTo>
                  <a:lnTo>
                    <a:pt x="7167" y="5707"/>
                  </a:lnTo>
                  <a:lnTo>
                    <a:pt x="7433" y="4646"/>
                  </a:lnTo>
                  <a:lnTo>
                    <a:pt x="7698" y="3717"/>
                  </a:lnTo>
                  <a:lnTo>
                    <a:pt x="7831" y="2788"/>
                  </a:lnTo>
                  <a:lnTo>
                    <a:pt x="7698" y="2124"/>
                  </a:lnTo>
                  <a:lnTo>
                    <a:pt x="7565" y="1593"/>
                  </a:lnTo>
                  <a:lnTo>
                    <a:pt x="7433" y="1062"/>
                  </a:lnTo>
                  <a:lnTo>
                    <a:pt x="7167" y="664"/>
                  </a:lnTo>
                  <a:lnTo>
                    <a:pt x="6902" y="399"/>
                  </a:lnTo>
                  <a:lnTo>
                    <a:pt x="6504" y="133"/>
                  </a:lnTo>
                  <a:lnTo>
                    <a:pt x="6105" y="1"/>
                  </a:lnTo>
                  <a:close/>
                </a:path>
              </a:pathLst>
            </a:custGeom>
            <a:solidFill>
              <a:srgbClr val="9FC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 name="Google Shape;3838;p41"/>
            <p:cNvSpPr/>
            <p:nvPr/>
          </p:nvSpPr>
          <p:spPr>
            <a:xfrm>
              <a:off x="8270910" y="2932155"/>
              <a:ext cx="129838" cy="167242"/>
            </a:xfrm>
            <a:custGeom>
              <a:avLst/>
              <a:gdLst/>
              <a:ahLst/>
              <a:cxnLst/>
              <a:rect l="l" t="t" r="r" b="b"/>
              <a:pathLst>
                <a:path w="7831" h="10087" fill="none" extrusionOk="0">
                  <a:moveTo>
                    <a:pt x="5575" y="1"/>
                  </a:moveTo>
                  <a:lnTo>
                    <a:pt x="5575" y="1"/>
                  </a:lnTo>
                  <a:lnTo>
                    <a:pt x="4778" y="133"/>
                  </a:lnTo>
                  <a:lnTo>
                    <a:pt x="3849" y="532"/>
                  </a:lnTo>
                  <a:lnTo>
                    <a:pt x="3849" y="532"/>
                  </a:lnTo>
                  <a:lnTo>
                    <a:pt x="3053" y="1062"/>
                  </a:lnTo>
                  <a:lnTo>
                    <a:pt x="2390" y="1726"/>
                  </a:lnTo>
                  <a:lnTo>
                    <a:pt x="1726" y="2522"/>
                  </a:lnTo>
                  <a:lnTo>
                    <a:pt x="1062" y="3451"/>
                  </a:lnTo>
                  <a:lnTo>
                    <a:pt x="664" y="4380"/>
                  </a:lnTo>
                  <a:lnTo>
                    <a:pt x="266" y="5309"/>
                  </a:lnTo>
                  <a:lnTo>
                    <a:pt x="1" y="6371"/>
                  </a:lnTo>
                  <a:lnTo>
                    <a:pt x="1" y="7300"/>
                  </a:lnTo>
                  <a:lnTo>
                    <a:pt x="1" y="7300"/>
                  </a:lnTo>
                  <a:lnTo>
                    <a:pt x="1" y="7963"/>
                  </a:lnTo>
                  <a:lnTo>
                    <a:pt x="133" y="8494"/>
                  </a:lnTo>
                  <a:lnTo>
                    <a:pt x="266" y="8892"/>
                  </a:lnTo>
                  <a:lnTo>
                    <a:pt x="532" y="9290"/>
                  </a:lnTo>
                  <a:lnTo>
                    <a:pt x="930" y="9689"/>
                  </a:lnTo>
                  <a:lnTo>
                    <a:pt x="1195" y="9821"/>
                  </a:lnTo>
                  <a:lnTo>
                    <a:pt x="1593" y="10087"/>
                  </a:lnTo>
                  <a:lnTo>
                    <a:pt x="2124" y="10087"/>
                  </a:lnTo>
                  <a:lnTo>
                    <a:pt x="2124" y="10087"/>
                  </a:lnTo>
                  <a:lnTo>
                    <a:pt x="2920" y="9954"/>
                  </a:lnTo>
                  <a:lnTo>
                    <a:pt x="3849" y="9556"/>
                  </a:lnTo>
                  <a:lnTo>
                    <a:pt x="3849" y="9556"/>
                  </a:lnTo>
                  <a:lnTo>
                    <a:pt x="4646" y="9025"/>
                  </a:lnTo>
                  <a:lnTo>
                    <a:pt x="5442" y="8229"/>
                  </a:lnTo>
                  <a:lnTo>
                    <a:pt x="6105" y="7433"/>
                  </a:lnTo>
                  <a:lnTo>
                    <a:pt x="6636" y="6636"/>
                  </a:lnTo>
                  <a:lnTo>
                    <a:pt x="7167" y="5707"/>
                  </a:lnTo>
                  <a:lnTo>
                    <a:pt x="7433" y="4646"/>
                  </a:lnTo>
                  <a:lnTo>
                    <a:pt x="7698" y="3717"/>
                  </a:lnTo>
                  <a:lnTo>
                    <a:pt x="7831" y="2788"/>
                  </a:lnTo>
                  <a:lnTo>
                    <a:pt x="7831" y="2788"/>
                  </a:lnTo>
                  <a:lnTo>
                    <a:pt x="7698" y="2124"/>
                  </a:lnTo>
                  <a:lnTo>
                    <a:pt x="7565" y="1593"/>
                  </a:lnTo>
                  <a:lnTo>
                    <a:pt x="7433" y="1062"/>
                  </a:lnTo>
                  <a:lnTo>
                    <a:pt x="7167" y="664"/>
                  </a:lnTo>
                  <a:lnTo>
                    <a:pt x="6902" y="399"/>
                  </a:lnTo>
                  <a:lnTo>
                    <a:pt x="6504" y="133"/>
                  </a:lnTo>
                  <a:lnTo>
                    <a:pt x="6105" y="1"/>
                  </a:lnTo>
                  <a:lnTo>
                    <a:pt x="5575"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9" name="Google Shape;3839;p41"/>
            <p:cNvSpPr/>
            <p:nvPr/>
          </p:nvSpPr>
          <p:spPr>
            <a:xfrm>
              <a:off x="8303920" y="2976159"/>
              <a:ext cx="61628" cy="79236"/>
            </a:xfrm>
            <a:custGeom>
              <a:avLst/>
              <a:gdLst/>
              <a:ahLst/>
              <a:cxnLst/>
              <a:rect l="l" t="t" r="r" b="b"/>
              <a:pathLst>
                <a:path w="3717" h="4779" extrusionOk="0">
                  <a:moveTo>
                    <a:pt x="2389" y="1"/>
                  </a:moveTo>
                  <a:lnTo>
                    <a:pt x="1858" y="266"/>
                  </a:lnTo>
                  <a:lnTo>
                    <a:pt x="1195" y="797"/>
                  </a:lnTo>
                  <a:lnTo>
                    <a:pt x="531" y="1593"/>
                  </a:lnTo>
                  <a:lnTo>
                    <a:pt x="133" y="2522"/>
                  </a:lnTo>
                  <a:lnTo>
                    <a:pt x="0" y="3451"/>
                  </a:lnTo>
                  <a:lnTo>
                    <a:pt x="0" y="3850"/>
                  </a:lnTo>
                  <a:lnTo>
                    <a:pt x="133" y="4248"/>
                  </a:lnTo>
                  <a:lnTo>
                    <a:pt x="399" y="4513"/>
                  </a:lnTo>
                  <a:lnTo>
                    <a:pt x="797" y="4779"/>
                  </a:lnTo>
                  <a:lnTo>
                    <a:pt x="1327" y="4779"/>
                  </a:lnTo>
                  <a:lnTo>
                    <a:pt x="1858" y="4513"/>
                  </a:lnTo>
                  <a:lnTo>
                    <a:pt x="2655" y="3982"/>
                  </a:lnTo>
                  <a:lnTo>
                    <a:pt x="3185" y="3186"/>
                  </a:lnTo>
                  <a:lnTo>
                    <a:pt x="3584" y="2257"/>
                  </a:lnTo>
                  <a:lnTo>
                    <a:pt x="3716" y="1328"/>
                  </a:lnTo>
                  <a:lnTo>
                    <a:pt x="3716" y="797"/>
                  </a:lnTo>
                  <a:lnTo>
                    <a:pt x="3451" y="399"/>
                  </a:lnTo>
                  <a:lnTo>
                    <a:pt x="3185" y="134"/>
                  </a:lnTo>
                  <a:lnTo>
                    <a:pt x="292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0" name="Google Shape;3840;p41"/>
            <p:cNvSpPr/>
            <p:nvPr/>
          </p:nvSpPr>
          <p:spPr>
            <a:xfrm>
              <a:off x="8303920" y="2976159"/>
              <a:ext cx="50619" cy="70432"/>
            </a:xfrm>
            <a:custGeom>
              <a:avLst/>
              <a:gdLst/>
              <a:ahLst/>
              <a:cxnLst/>
              <a:rect l="l" t="t" r="r" b="b"/>
              <a:pathLst>
                <a:path w="3053" h="4248" extrusionOk="0">
                  <a:moveTo>
                    <a:pt x="2389" y="1"/>
                  </a:moveTo>
                  <a:lnTo>
                    <a:pt x="1858" y="266"/>
                  </a:lnTo>
                  <a:lnTo>
                    <a:pt x="1195" y="797"/>
                  </a:lnTo>
                  <a:lnTo>
                    <a:pt x="531" y="1593"/>
                  </a:lnTo>
                  <a:lnTo>
                    <a:pt x="133" y="2522"/>
                  </a:lnTo>
                  <a:lnTo>
                    <a:pt x="0" y="3451"/>
                  </a:lnTo>
                  <a:lnTo>
                    <a:pt x="0" y="3850"/>
                  </a:lnTo>
                  <a:lnTo>
                    <a:pt x="133" y="4248"/>
                  </a:lnTo>
                  <a:lnTo>
                    <a:pt x="664" y="4115"/>
                  </a:lnTo>
                  <a:lnTo>
                    <a:pt x="1195" y="3982"/>
                  </a:lnTo>
                  <a:lnTo>
                    <a:pt x="1858" y="3319"/>
                  </a:lnTo>
                  <a:lnTo>
                    <a:pt x="2522" y="2522"/>
                  </a:lnTo>
                  <a:lnTo>
                    <a:pt x="2920" y="1593"/>
                  </a:lnTo>
                  <a:lnTo>
                    <a:pt x="3053" y="665"/>
                  </a:lnTo>
                  <a:lnTo>
                    <a:pt x="2920" y="266"/>
                  </a:lnTo>
                  <a:lnTo>
                    <a:pt x="2920"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1" name="Google Shape;3841;p41"/>
            <p:cNvSpPr/>
            <p:nvPr/>
          </p:nvSpPr>
          <p:spPr>
            <a:xfrm>
              <a:off x="8301715" y="3165403"/>
              <a:ext cx="46225" cy="61611"/>
            </a:xfrm>
            <a:custGeom>
              <a:avLst/>
              <a:gdLst/>
              <a:ahLst/>
              <a:cxnLst/>
              <a:rect l="l" t="t" r="r" b="b"/>
              <a:pathLst>
                <a:path w="2788" h="3716" extrusionOk="0">
                  <a:moveTo>
                    <a:pt x="1726" y="0"/>
                  </a:moveTo>
                  <a:lnTo>
                    <a:pt x="1195" y="265"/>
                  </a:lnTo>
                  <a:lnTo>
                    <a:pt x="797" y="664"/>
                  </a:lnTo>
                  <a:lnTo>
                    <a:pt x="266" y="1194"/>
                  </a:lnTo>
                  <a:lnTo>
                    <a:pt x="1" y="1858"/>
                  </a:lnTo>
                  <a:lnTo>
                    <a:pt x="1" y="2522"/>
                  </a:lnTo>
                  <a:lnTo>
                    <a:pt x="1" y="3052"/>
                  </a:lnTo>
                  <a:lnTo>
                    <a:pt x="266" y="3318"/>
                  </a:lnTo>
                  <a:lnTo>
                    <a:pt x="399" y="3318"/>
                  </a:lnTo>
                  <a:lnTo>
                    <a:pt x="930" y="3716"/>
                  </a:lnTo>
                  <a:lnTo>
                    <a:pt x="1195" y="3185"/>
                  </a:lnTo>
                  <a:lnTo>
                    <a:pt x="1726" y="2787"/>
                  </a:lnTo>
                  <a:lnTo>
                    <a:pt x="2124" y="2256"/>
                  </a:lnTo>
                  <a:lnTo>
                    <a:pt x="2522" y="1593"/>
                  </a:lnTo>
                  <a:lnTo>
                    <a:pt x="2522" y="929"/>
                  </a:lnTo>
                  <a:lnTo>
                    <a:pt x="2788" y="531"/>
                  </a:lnTo>
                  <a:lnTo>
                    <a:pt x="2257" y="133"/>
                  </a:lnTo>
                  <a:lnTo>
                    <a:pt x="1726"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2" name="Google Shape;3842;p41"/>
            <p:cNvSpPr/>
            <p:nvPr/>
          </p:nvSpPr>
          <p:spPr>
            <a:xfrm>
              <a:off x="8301715" y="3165403"/>
              <a:ext cx="46225" cy="61611"/>
            </a:xfrm>
            <a:custGeom>
              <a:avLst/>
              <a:gdLst/>
              <a:ahLst/>
              <a:cxnLst/>
              <a:rect l="l" t="t" r="r" b="b"/>
              <a:pathLst>
                <a:path w="2788" h="3716" fill="none" extrusionOk="0">
                  <a:moveTo>
                    <a:pt x="1" y="2522"/>
                  </a:moveTo>
                  <a:lnTo>
                    <a:pt x="1" y="2522"/>
                  </a:lnTo>
                  <a:lnTo>
                    <a:pt x="1" y="1858"/>
                  </a:lnTo>
                  <a:lnTo>
                    <a:pt x="266" y="1194"/>
                  </a:lnTo>
                  <a:lnTo>
                    <a:pt x="797" y="664"/>
                  </a:lnTo>
                  <a:lnTo>
                    <a:pt x="1195" y="265"/>
                  </a:lnTo>
                  <a:lnTo>
                    <a:pt x="1195" y="265"/>
                  </a:lnTo>
                  <a:lnTo>
                    <a:pt x="1726" y="0"/>
                  </a:lnTo>
                  <a:lnTo>
                    <a:pt x="2257" y="133"/>
                  </a:lnTo>
                  <a:lnTo>
                    <a:pt x="2257" y="133"/>
                  </a:lnTo>
                  <a:lnTo>
                    <a:pt x="2788" y="531"/>
                  </a:lnTo>
                  <a:lnTo>
                    <a:pt x="2522" y="929"/>
                  </a:lnTo>
                  <a:lnTo>
                    <a:pt x="2522" y="929"/>
                  </a:lnTo>
                  <a:lnTo>
                    <a:pt x="2522" y="929"/>
                  </a:lnTo>
                  <a:lnTo>
                    <a:pt x="2522" y="1593"/>
                  </a:lnTo>
                  <a:lnTo>
                    <a:pt x="2124" y="2256"/>
                  </a:lnTo>
                  <a:lnTo>
                    <a:pt x="1726" y="2787"/>
                  </a:lnTo>
                  <a:lnTo>
                    <a:pt x="1195" y="3185"/>
                  </a:lnTo>
                  <a:lnTo>
                    <a:pt x="1195" y="3185"/>
                  </a:lnTo>
                  <a:lnTo>
                    <a:pt x="930" y="3716"/>
                  </a:lnTo>
                  <a:lnTo>
                    <a:pt x="399" y="3318"/>
                  </a:lnTo>
                  <a:lnTo>
                    <a:pt x="266" y="3318"/>
                  </a:lnTo>
                  <a:lnTo>
                    <a:pt x="266" y="3318"/>
                  </a:lnTo>
                  <a:lnTo>
                    <a:pt x="266" y="3318"/>
                  </a:lnTo>
                  <a:lnTo>
                    <a:pt x="266" y="3318"/>
                  </a:lnTo>
                  <a:lnTo>
                    <a:pt x="1" y="3052"/>
                  </a:lnTo>
                  <a:lnTo>
                    <a:pt x="1" y="252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3" name="Google Shape;3843;p41"/>
            <p:cNvSpPr/>
            <p:nvPr/>
          </p:nvSpPr>
          <p:spPr>
            <a:xfrm>
              <a:off x="8301715" y="3165403"/>
              <a:ext cx="46225" cy="61611"/>
            </a:xfrm>
            <a:custGeom>
              <a:avLst/>
              <a:gdLst/>
              <a:ahLst/>
              <a:cxnLst/>
              <a:rect l="l" t="t" r="r" b="b"/>
              <a:pathLst>
                <a:path w="2788" h="3716" extrusionOk="0">
                  <a:moveTo>
                    <a:pt x="1859" y="0"/>
                  </a:moveTo>
                  <a:lnTo>
                    <a:pt x="1593" y="133"/>
                  </a:lnTo>
                  <a:lnTo>
                    <a:pt x="1195" y="265"/>
                  </a:lnTo>
                  <a:lnTo>
                    <a:pt x="797" y="664"/>
                  </a:lnTo>
                  <a:lnTo>
                    <a:pt x="266" y="1194"/>
                  </a:lnTo>
                  <a:lnTo>
                    <a:pt x="1" y="1858"/>
                  </a:lnTo>
                  <a:lnTo>
                    <a:pt x="1" y="2522"/>
                  </a:lnTo>
                  <a:lnTo>
                    <a:pt x="1" y="3052"/>
                  </a:lnTo>
                  <a:lnTo>
                    <a:pt x="266" y="3318"/>
                  </a:lnTo>
                  <a:lnTo>
                    <a:pt x="399" y="3318"/>
                  </a:lnTo>
                  <a:lnTo>
                    <a:pt x="930" y="3716"/>
                  </a:lnTo>
                  <a:lnTo>
                    <a:pt x="1195" y="3185"/>
                  </a:lnTo>
                  <a:lnTo>
                    <a:pt x="1726" y="2787"/>
                  </a:lnTo>
                  <a:lnTo>
                    <a:pt x="2124" y="2256"/>
                  </a:lnTo>
                  <a:lnTo>
                    <a:pt x="2522" y="1593"/>
                  </a:lnTo>
                  <a:lnTo>
                    <a:pt x="2522" y="929"/>
                  </a:lnTo>
                  <a:lnTo>
                    <a:pt x="2788" y="531"/>
                  </a:lnTo>
                  <a:lnTo>
                    <a:pt x="2257" y="133"/>
                  </a:lnTo>
                  <a:lnTo>
                    <a:pt x="18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 name="Google Shape;3844;p41"/>
            <p:cNvSpPr/>
            <p:nvPr/>
          </p:nvSpPr>
          <p:spPr>
            <a:xfrm>
              <a:off x="8310519" y="3172002"/>
              <a:ext cx="44020" cy="57218"/>
            </a:xfrm>
            <a:custGeom>
              <a:avLst/>
              <a:gdLst/>
              <a:ahLst/>
              <a:cxnLst/>
              <a:rect l="l" t="t" r="r" b="b"/>
              <a:pathLst>
                <a:path w="2655" h="3451" extrusionOk="0">
                  <a:moveTo>
                    <a:pt x="1858" y="0"/>
                  </a:moveTo>
                  <a:lnTo>
                    <a:pt x="1328" y="266"/>
                  </a:lnTo>
                  <a:lnTo>
                    <a:pt x="797" y="664"/>
                  </a:lnTo>
                  <a:lnTo>
                    <a:pt x="399" y="1195"/>
                  </a:lnTo>
                  <a:lnTo>
                    <a:pt x="133" y="1858"/>
                  </a:lnTo>
                  <a:lnTo>
                    <a:pt x="1" y="2522"/>
                  </a:lnTo>
                  <a:lnTo>
                    <a:pt x="133" y="3053"/>
                  </a:lnTo>
                  <a:lnTo>
                    <a:pt x="399" y="3318"/>
                  </a:lnTo>
                  <a:lnTo>
                    <a:pt x="797" y="3451"/>
                  </a:lnTo>
                  <a:lnTo>
                    <a:pt x="1328" y="3185"/>
                  </a:lnTo>
                  <a:lnTo>
                    <a:pt x="1858" y="2787"/>
                  </a:lnTo>
                  <a:lnTo>
                    <a:pt x="2257" y="2256"/>
                  </a:lnTo>
                  <a:lnTo>
                    <a:pt x="2522" y="1593"/>
                  </a:lnTo>
                  <a:lnTo>
                    <a:pt x="2655" y="929"/>
                  </a:lnTo>
                  <a:lnTo>
                    <a:pt x="2522" y="398"/>
                  </a:lnTo>
                  <a:lnTo>
                    <a:pt x="2257" y="133"/>
                  </a:lnTo>
                  <a:lnTo>
                    <a:pt x="185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5" name="Google Shape;3845;p41"/>
            <p:cNvSpPr/>
            <p:nvPr/>
          </p:nvSpPr>
          <p:spPr>
            <a:xfrm>
              <a:off x="8301715" y="3260008"/>
              <a:ext cx="46225" cy="59423"/>
            </a:xfrm>
            <a:custGeom>
              <a:avLst/>
              <a:gdLst/>
              <a:ahLst/>
              <a:cxnLst/>
              <a:rect l="l" t="t" r="r" b="b"/>
              <a:pathLst>
                <a:path w="2788" h="3584" extrusionOk="0">
                  <a:moveTo>
                    <a:pt x="1726" y="1"/>
                  </a:moveTo>
                  <a:lnTo>
                    <a:pt x="1195" y="133"/>
                  </a:lnTo>
                  <a:lnTo>
                    <a:pt x="797" y="531"/>
                  </a:lnTo>
                  <a:lnTo>
                    <a:pt x="266" y="1195"/>
                  </a:lnTo>
                  <a:lnTo>
                    <a:pt x="1" y="1726"/>
                  </a:lnTo>
                  <a:lnTo>
                    <a:pt x="1" y="2389"/>
                  </a:lnTo>
                  <a:lnTo>
                    <a:pt x="1" y="2920"/>
                  </a:lnTo>
                  <a:lnTo>
                    <a:pt x="266" y="3186"/>
                  </a:lnTo>
                  <a:lnTo>
                    <a:pt x="266" y="3318"/>
                  </a:lnTo>
                  <a:lnTo>
                    <a:pt x="399" y="3318"/>
                  </a:lnTo>
                  <a:lnTo>
                    <a:pt x="930" y="3584"/>
                  </a:lnTo>
                  <a:lnTo>
                    <a:pt x="1195" y="3186"/>
                  </a:lnTo>
                  <a:lnTo>
                    <a:pt x="1726" y="2788"/>
                  </a:lnTo>
                  <a:lnTo>
                    <a:pt x="2124" y="2124"/>
                  </a:lnTo>
                  <a:lnTo>
                    <a:pt x="2522" y="1593"/>
                  </a:lnTo>
                  <a:lnTo>
                    <a:pt x="2522" y="930"/>
                  </a:lnTo>
                  <a:lnTo>
                    <a:pt x="2522" y="797"/>
                  </a:lnTo>
                  <a:lnTo>
                    <a:pt x="2788" y="399"/>
                  </a:lnTo>
                  <a:lnTo>
                    <a:pt x="2257" y="133"/>
                  </a:lnTo>
                  <a:lnTo>
                    <a:pt x="1726"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6" name="Google Shape;3846;p41"/>
            <p:cNvSpPr/>
            <p:nvPr/>
          </p:nvSpPr>
          <p:spPr>
            <a:xfrm>
              <a:off x="8310519" y="3266607"/>
              <a:ext cx="44020" cy="55029"/>
            </a:xfrm>
            <a:custGeom>
              <a:avLst/>
              <a:gdLst/>
              <a:ahLst/>
              <a:cxnLst/>
              <a:rect l="l" t="t" r="r" b="b"/>
              <a:pathLst>
                <a:path w="2655" h="3319" extrusionOk="0">
                  <a:moveTo>
                    <a:pt x="1858" y="1"/>
                  </a:moveTo>
                  <a:lnTo>
                    <a:pt x="1328" y="133"/>
                  </a:lnTo>
                  <a:lnTo>
                    <a:pt x="797" y="532"/>
                  </a:lnTo>
                  <a:lnTo>
                    <a:pt x="399" y="1062"/>
                  </a:lnTo>
                  <a:lnTo>
                    <a:pt x="133" y="1726"/>
                  </a:lnTo>
                  <a:lnTo>
                    <a:pt x="1" y="2390"/>
                  </a:lnTo>
                  <a:lnTo>
                    <a:pt x="133" y="2920"/>
                  </a:lnTo>
                  <a:lnTo>
                    <a:pt x="399" y="3186"/>
                  </a:lnTo>
                  <a:lnTo>
                    <a:pt x="797" y="3319"/>
                  </a:lnTo>
                  <a:lnTo>
                    <a:pt x="1328" y="3186"/>
                  </a:lnTo>
                  <a:lnTo>
                    <a:pt x="1858" y="2788"/>
                  </a:lnTo>
                  <a:lnTo>
                    <a:pt x="2257" y="2124"/>
                  </a:lnTo>
                  <a:lnTo>
                    <a:pt x="2522" y="1593"/>
                  </a:lnTo>
                  <a:lnTo>
                    <a:pt x="2655" y="930"/>
                  </a:lnTo>
                  <a:lnTo>
                    <a:pt x="2522" y="399"/>
                  </a:lnTo>
                  <a:lnTo>
                    <a:pt x="2257"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7" name="Google Shape;3847;p41"/>
            <p:cNvSpPr/>
            <p:nvPr/>
          </p:nvSpPr>
          <p:spPr>
            <a:xfrm>
              <a:off x="8090486" y="2474481"/>
              <a:ext cx="66022" cy="165054"/>
            </a:xfrm>
            <a:custGeom>
              <a:avLst/>
              <a:gdLst/>
              <a:ahLst/>
              <a:cxnLst/>
              <a:rect l="l" t="t" r="r" b="b"/>
              <a:pathLst>
                <a:path w="3982" h="9955" extrusionOk="0">
                  <a:moveTo>
                    <a:pt x="1593" y="1"/>
                  </a:moveTo>
                  <a:lnTo>
                    <a:pt x="0" y="8627"/>
                  </a:lnTo>
                  <a:lnTo>
                    <a:pt x="2257" y="9954"/>
                  </a:lnTo>
                  <a:lnTo>
                    <a:pt x="3982" y="1328"/>
                  </a:lnTo>
                  <a:lnTo>
                    <a:pt x="159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8" name="Google Shape;3848;p41"/>
            <p:cNvSpPr/>
            <p:nvPr/>
          </p:nvSpPr>
          <p:spPr>
            <a:xfrm>
              <a:off x="8090486" y="2474481"/>
              <a:ext cx="66022" cy="165054"/>
            </a:xfrm>
            <a:custGeom>
              <a:avLst/>
              <a:gdLst/>
              <a:ahLst/>
              <a:cxnLst/>
              <a:rect l="l" t="t" r="r" b="b"/>
              <a:pathLst>
                <a:path w="3982" h="9955" fill="none" extrusionOk="0">
                  <a:moveTo>
                    <a:pt x="3982" y="1328"/>
                  </a:moveTo>
                  <a:lnTo>
                    <a:pt x="2257" y="9954"/>
                  </a:lnTo>
                  <a:lnTo>
                    <a:pt x="0" y="8627"/>
                  </a:lnTo>
                  <a:lnTo>
                    <a:pt x="1593" y="1"/>
                  </a:lnTo>
                  <a:lnTo>
                    <a:pt x="3982" y="132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9" name="Google Shape;3849;p41"/>
            <p:cNvSpPr/>
            <p:nvPr/>
          </p:nvSpPr>
          <p:spPr>
            <a:xfrm>
              <a:off x="7978273" y="2604302"/>
              <a:ext cx="151840" cy="92433"/>
            </a:xfrm>
            <a:custGeom>
              <a:avLst/>
              <a:gdLst/>
              <a:ahLst/>
              <a:cxnLst/>
              <a:rect l="l" t="t" r="r" b="b"/>
              <a:pathLst>
                <a:path w="9158" h="5575" extrusionOk="0">
                  <a:moveTo>
                    <a:pt x="6901" y="1"/>
                  </a:moveTo>
                  <a:lnTo>
                    <a:pt x="0" y="4248"/>
                  </a:lnTo>
                  <a:lnTo>
                    <a:pt x="2389" y="5575"/>
                  </a:lnTo>
                  <a:lnTo>
                    <a:pt x="9157" y="1593"/>
                  </a:lnTo>
                  <a:lnTo>
                    <a:pt x="6901"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 name="Google Shape;3850;p41"/>
            <p:cNvSpPr/>
            <p:nvPr/>
          </p:nvSpPr>
          <p:spPr>
            <a:xfrm>
              <a:off x="7978273" y="2674718"/>
              <a:ext cx="39626" cy="44020"/>
            </a:xfrm>
            <a:custGeom>
              <a:avLst/>
              <a:gdLst/>
              <a:ahLst/>
              <a:cxnLst/>
              <a:rect l="l" t="t" r="r" b="b"/>
              <a:pathLst>
                <a:path w="2390" h="2655" extrusionOk="0">
                  <a:moveTo>
                    <a:pt x="0" y="1"/>
                  </a:moveTo>
                  <a:lnTo>
                    <a:pt x="0" y="1328"/>
                  </a:lnTo>
                  <a:lnTo>
                    <a:pt x="2389" y="2655"/>
                  </a:lnTo>
                  <a:lnTo>
                    <a:pt x="2389" y="1328"/>
                  </a:lnTo>
                  <a:lnTo>
                    <a:pt x="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1" name="Google Shape;3851;p41"/>
            <p:cNvSpPr/>
            <p:nvPr/>
          </p:nvSpPr>
          <p:spPr>
            <a:xfrm>
              <a:off x="8017882" y="2483285"/>
              <a:ext cx="160627" cy="235453"/>
            </a:xfrm>
            <a:custGeom>
              <a:avLst/>
              <a:gdLst/>
              <a:ahLst/>
              <a:cxnLst/>
              <a:rect l="l" t="t" r="r" b="b"/>
              <a:pathLst>
                <a:path w="9688" h="14201" extrusionOk="0">
                  <a:moveTo>
                    <a:pt x="9688" y="1"/>
                  </a:moveTo>
                  <a:lnTo>
                    <a:pt x="8361" y="797"/>
                  </a:lnTo>
                  <a:lnTo>
                    <a:pt x="6768" y="8892"/>
                  </a:lnTo>
                  <a:lnTo>
                    <a:pt x="0" y="12874"/>
                  </a:lnTo>
                  <a:lnTo>
                    <a:pt x="0" y="14201"/>
                  </a:lnTo>
                  <a:lnTo>
                    <a:pt x="7963" y="9423"/>
                  </a:lnTo>
                  <a:lnTo>
                    <a:pt x="8228" y="8096"/>
                  </a:lnTo>
                  <a:lnTo>
                    <a:pt x="9688"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2" name="Google Shape;3852;p41"/>
            <p:cNvSpPr/>
            <p:nvPr/>
          </p:nvSpPr>
          <p:spPr>
            <a:xfrm>
              <a:off x="8017882" y="2483285"/>
              <a:ext cx="160627" cy="235453"/>
            </a:xfrm>
            <a:custGeom>
              <a:avLst/>
              <a:gdLst/>
              <a:ahLst/>
              <a:cxnLst/>
              <a:rect l="l" t="t" r="r" b="b"/>
              <a:pathLst>
                <a:path w="9688" h="14201" fill="none" extrusionOk="0">
                  <a:moveTo>
                    <a:pt x="9688" y="1"/>
                  </a:moveTo>
                  <a:lnTo>
                    <a:pt x="8361" y="797"/>
                  </a:lnTo>
                  <a:lnTo>
                    <a:pt x="6768" y="8892"/>
                  </a:lnTo>
                  <a:lnTo>
                    <a:pt x="0" y="12874"/>
                  </a:lnTo>
                  <a:lnTo>
                    <a:pt x="0" y="14201"/>
                  </a:lnTo>
                  <a:lnTo>
                    <a:pt x="7963" y="9423"/>
                  </a:lnTo>
                  <a:lnTo>
                    <a:pt x="8228" y="8096"/>
                  </a:lnTo>
                  <a:lnTo>
                    <a:pt x="8228" y="8096"/>
                  </a:lnTo>
                  <a:lnTo>
                    <a:pt x="9688"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3" name="Google Shape;3853;p41"/>
            <p:cNvSpPr/>
            <p:nvPr/>
          </p:nvSpPr>
          <p:spPr>
            <a:xfrm>
              <a:off x="8449145" y="2289664"/>
              <a:ext cx="215639" cy="253044"/>
            </a:xfrm>
            <a:custGeom>
              <a:avLst/>
              <a:gdLst/>
              <a:ahLst/>
              <a:cxnLst/>
              <a:rect l="l" t="t" r="r" b="b"/>
              <a:pathLst>
                <a:path w="13006" h="15262" extrusionOk="0">
                  <a:moveTo>
                    <a:pt x="5840" y="0"/>
                  </a:moveTo>
                  <a:lnTo>
                    <a:pt x="5043" y="133"/>
                  </a:lnTo>
                  <a:lnTo>
                    <a:pt x="4247" y="531"/>
                  </a:lnTo>
                  <a:lnTo>
                    <a:pt x="3318" y="1062"/>
                  </a:lnTo>
                  <a:lnTo>
                    <a:pt x="2522" y="1858"/>
                  </a:lnTo>
                  <a:lnTo>
                    <a:pt x="1858" y="2787"/>
                  </a:lnTo>
                  <a:lnTo>
                    <a:pt x="1195" y="3849"/>
                  </a:lnTo>
                  <a:lnTo>
                    <a:pt x="664" y="5043"/>
                  </a:lnTo>
                  <a:lnTo>
                    <a:pt x="398" y="6238"/>
                  </a:lnTo>
                  <a:lnTo>
                    <a:pt x="133" y="7432"/>
                  </a:lnTo>
                  <a:lnTo>
                    <a:pt x="0" y="8626"/>
                  </a:lnTo>
                  <a:lnTo>
                    <a:pt x="133" y="9688"/>
                  </a:lnTo>
                  <a:lnTo>
                    <a:pt x="398" y="10750"/>
                  </a:lnTo>
                  <a:lnTo>
                    <a:pt x="929" y="11546"/>
                  </a:lnTo>
                  <a:lnTo>
                    <a:pt x="1460" y="12210"/>
                  </a:lnTo>
                  <a:lnTo>
                    <a:pt x="2124" y="12475"/>
                  </a:lnTo>
                  <a:lnTo>
                    <a:pt x="7830" y="15262"/>
                  </a:lnTo>
                  <a:lnTo>
                    <a:pt x="7963" y="14864"/>
                  </a:lnTo>
                  <a:lnTo>
                    <a:pt x="8759" y="14466"/>
                  </a:lnTo>
                  <a:lnTo>
                    <a:pt x="9688" y="13935"/>
                  </a:lnTo>
                  <a:lnTo>
                    <a:pt x="10484" y="13139"/>
                  </a:lnTo>
                  <a:lnTo>
                    <a:pt x="11281" y="12077"/>
                  </a:lnTo>
                  <a:lnTo>
                    <a:pt x="11812" y="11015"/>
                  </a:lnTo>
                  <a:lnTo>
                    <a:pt x="12342" y="9954"/>
                  </a:lnTo>
                  <a:lnTo>
                    <a:pt x="12740" y="8759"/>
                  </a:lnTo>
                  <a:lnTo>
                    <a:pt x="13006" y="7565"/>
                  </a:lnTo>
                  <a:lnTo>
                    <a:pt x="13006" y="6370"/>
                  </a:lnTo>
                  <a:lnTo>
                    <a:pt x="12873" y="5176"/>
                  </a:lnTo>
                  <a:lnTo>
                    <a:pt x="12608" y="4114"/>
                  </a:lnTo>
                  <a:lnTo>
                    <a:pt x="12077" y="3318"/>
                  </a:lnTo>
                  <a:lnTo>
                    <a:pt x="12210" y="2920"/>
                  </a:lnTo>
                  <a:lnTo>
                    <a:pt x="6636" y="266"/>
                  </a:lnTo>
                  <a:lnTo>
                    <a:pt x="5840"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4" name="Google Shape;3854;p41"/>
            <p:cNvSpPr/>
            <p:nvPr/>
          </p:nvSpPr>
          <p:spPr>
            <a:xfrm>
              <a:off x="8449145" y="2289664"/>
              <a:ext cx="215639" cy="253044"/>
            </a:xfrm>
            <a:custGeom>
              <a:avLst/>
              <a:gdLst/>
              <a:ahLst/>
              <a:cxnLst/>
              <a:rect l="l" t="t" r="r" b="b"/>
              <a:pathLst>
                <a:path w="13006" h="15262" fill="none" extrusionOk="0">
                  <a:moveTo>
                    <a:pt x="3318" y="1062"/>
                  </a:moveTo>
                  <a:lnTo>
                    <a:pt x="3318" y="1062"/>
                  </a:lnTo>
                  <a:lnTo>
                    <a:pt x="4247" y="531"/>
                  </a:lnTo>
                  <a:lnTo>
                    <a:pt x="5043" y="133"/>
                  </a:lnTo>
                  <a:lnTo>
                    <a:pt x="5840" y="0"/>
                  </a:lnTo>
                  <a:lnTo>
                    <a:pt x="6636" y="266"/>
                  </a:lnTo>
                  <a:lnTo>
                    <a:pt x="6636" y="266"/>
                  </a:lnTo>
                  <a:lnTo>
                    <a:pt x="12210" y="2920"/>
                  </a:lnTo>
                  <a:lnTo>
                    <a:pt x="12077" y="3318"/>
                  </a:lnTo>
                  <a:lnTo>
                    <a:pt x="12077" y="3318"/>
                  </a:lnTo>
                  <a:lnTo>
                    <a:pt x="12608" y="4114"/>
                  </a:lnTo>
                  <a:lnTo>
                    <a:pt x="12873" y="5176"/>
                  </a:lnTo>
                  <a:lnTo>
                    <a:pt x="12873" y="5176"/>
                  </a:lnTo>
                  <a:lnTo>
                    <a:pt x="13006" y="6370"/>
                  </a:lnTo>
                  <a:lnTo>
                    <a:pt x="13006" y="7565"/>
                  </a:lnTo>
                  <a:lnTo>
                    <a:pt x="12740" y="8759"/>
                  </a:lnTo>
                  <a:lnTo>
                    <a:pt x="12342" y="9954"/>
                  </a:lnTo>
                  <a:lnTo>
                    <a:pt x="11812" y="11015"/>
                  </a:lnTo>
                  <a:lnTo>
                    <a:pt x="11281" y="12077"/>
                  </a:lnTo>
                  <a:lnTo>
                    <a:pt x="10484" y="13139"/>
                  </a:lnTo>
                  <a:lnTo>
                    <a:pt x="9688" y="13935"/>
                  </a:lnTo>
                  <a:lnTo>
                    <a:pt x="9688" y="13935"/>
                  </a:lnTo>
                  <a:lnTo>
                    <a:pt x="8759" y="14466"/>
                  </a:lnTo>
                  <a:lnTo>
                    <a:pt x="7963" y="14864"/>
                  </a:lnTo>
                  <a:lnTo>
                    <a:pt x="7830" y="15262"/>
                  </a:lnTo>
                  <a:lnTo>
                    <a:pt x="2124" y="12475"/>
                  </a:lnTo>
                  <a:lnTo>
                    <a:pt x="2124" y="12475"/>
                  </a:lnTo>
                  <a:lnTo>
                    <a:pt x="1460" y="12210"/>
                  </a:lnTo>
                  <a:lnTo>
                    <a:pt x="929" y="11546"/>
                  </a:lnTo>
                  <a:lnTo>
                    <a:pt x="398" y="10750"/>
                  </a:lnTo>
                  <a:lnTo>
                    <a:pt x="133" y="9688"/>
                  </a:lnTo>
                  <a:lnTo>
                    <a:pt x="133" y="9688"/>
                  </a:lnTo>
                  <a:lnTo>
                    <a:pt x="0" y="8626"/>
                  </a:lnTo>
                  <a:lnTo>
                    <a:pt x="133" y="7432"/>
                  </a:lnTo>
                  <a:lnTo>
                    <a:pt x="398" y="6238"/>
                  </a:lnTo>
                  <a:lnTo>
                    <a:pt x="664" y="5043"/>
                  </a:lnTo>
                  <a:lnTo>
                    <a:pt x="1195" y="3849"/>
                  </a:lnTo>
                  <a:lnTo>
                    <a:pt x="1858" y="2787"/>
                  </a:lnTo>
                  <a:lnTo>
                    <a:pt x="2522" y="1858"/>
                  </a:lnTo>
                  <a:lnTo>
                    <a:pt x="3318" y="106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5" name="Google Shape;3855;p41"/>
            <p:cNvSpPr/>
            <p:nvPr/>
          </p:nvSpPr>
          <p:spPr>
            <a:xfrm>
              <a:off x="8451333" y="2289664"/>
              <a:ext cx="200253" cy="250855"/>
            </a:xfrm>
            <a:custGeom>
              <a:avLst/>
              <a:gdLst/>
              <a:ahLst/>
              <a:cxnLst/>
              <a:rect l="l" t="t" r="r" b="b"/>
              <a:pathLst>
                <a:path w="12078" h="15130" extrusionOk="0">
                  <a:moveTo>
                    <a:pt x="5575" y="0"/>
                  </a:moveTo>
                  <a:lnTo>
                    <a:pt x="5044" y="133"/>
                  </a:lnTo>
                  <a:lnTo>
                    <a:pt x="4380" y="266"/>
                  </a:lnTo>
                  <a:lnTo>
                    <a:pt x="3850" y="664"/>
                  </a:lnTo>
                  <a:lnTo>
                    <a:pt x="3186" y="1062"/>
                  </a:lnTo>
                  <a:lnTo>
                    <a:pt x="2257" y="1991"/>
                  </a:lnTo>
                  <a:lnTo>
                    <a:pt x="1461" y="3185"/>
                  </a:lnTo>
                  <a:lnTo>
                    <a:pt x="797" y="4512"/>
                  </a:lnTo>
                  <a:lnTo>
                    <a:pt x="266" y="5972"/>
                  </a:lnTo>
                  <a:lnTo>
                    <a:pt x="266" y="5972"/>
                  </a:lnTo>
                  <a:lnTo>
                    <a:pt x="2921" y="5574"/>
                  </a:lnTo>
                  <a:lnTo>
                    <a:pt x="3186" y="5574"/>
                  </a:lnTo>
                  <a:lnTo>
                    <a:pt x="3850" y="5707"/>
                  </a:lnTo>
                  <a:lnTo>
                    <a:pt x="4513" y="5972"/>
                  </a:lnTo>
                  <a:lnTo>
                    <a:pt x="4911" y="6503"/>
                  </a:lnTo>
                  <a:lnTo>
                    <a:pt x="5177" y="7167"/>
                  </a:lnTo>
                  <a:lnTo>
                    <a:pt x="5177" y="7432"/>
                  </a:lnTo>
                  <a:lnTo>
                    <a:pt x="5044" y="8096"/>
                  </a:lnTo>
                  <a:lnTo>
                    <a:pt x="4646" y="8759"/>
                  </a:lnTo>
                  <a:lnTo>
                    <a:pt x="4248" y="9157"/>
                  </a:lnTo>
                  <a:lnTo>
                    <a:pt x="3584" y="9423"/>
                  </a:lnTo>
                  <a:lnTo>
                    <a:pt x="1" y="9688"/>
                  </a:lnTo>
                  <a:lnTo>
                    <a:pt x="266" y="10750"/>
                  </a:lnTo>
                  <a:lnTo>
                    <a:pt x="797" y="11546"/>
                  </a:lnTo>
                  <a:lnTo>
                    <a:pt x="1328" y="12210"/>
                  </a:lnTo>
                  <a:lnTo>
                    <a:pt x="1992" y="12475"/>
                  </a:lnTo>
                  <a:lnTo>
                    <a:pt x="7300" y="15129"/>
                  </a:lnTo>
                  <a:lnTo>
                    <a:pt x="6769" y="14731"/>
                  </a:lnTo>
                  <a:lnTo>
                    <a:pt x="6371" y="14068"/>
                  </a:lnTo>
                  <a:lnTo>
                    <a:pt x="6106" y="13404"/>
                  </a:lnTo>
                  <a:lnTo>
                    <a:pt x="5840" y="12475"/>
                  </a:lnTo>
                  <a:lnTo>
                    <a:pt x="5708" y="11413"/>
                  </a:lnTo>
                  <a:lnTo>
                    <a:pt x="5840" y="10219"/>
                  </a:lnTo>
                  <a:lnTo>
                    <a:pt x="5973" y="9025"/>
                  </a:lnTo>
                  <a:lnTo>
                    <a:pt x="6371" y="7830"/>
                  </a:lnTo>
                  <a:lnTo>
                    <a:pt x="6902" y="6636"/>
                  </a:lnTo>
                  <a:lnTo>
                    <a:pt x="7565" y="5574"/>
                  </a:lnTo>
                  <a:lnTo>
                    <a:pt x="8229" y="4645"/>
                  </a:lnTo>
                  <a:lnTo>
                    <a:pt x="9025" y="3849"/>
                  </a:lnTo>
                  <a:lnTo>
                    <a:pt x="9689" y="3318"/>
                  </a:lnTo>
                  <a:lnTo>
                    <a:pt x="10220" y="3053"/>
                  </a:lnTo>
                  <a:lnTo>
                    <a:pt x="10883" y="2920"/>
                  </a:lnTo>
                  <a:lnTo>
                    <a:pt x="11414" y="2787"/>
                  </a:lnTo>
                  <a:lnTo>
                    <a:pt x="12078" y="2920"/>
                  </a:lnTo>
                  <a:lnTo>
                    <a:pt x="6504" y="266"/>
                  </a:lnTo>
                  <a:lnTo>
                    <a:pt x="5973" y="133"/>
                  </a:lnTo>
                  <a:lnTo>
                    <a:pt x="557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6" name="Google Shape;3856;p41"/>
            <p:cNvSpPr/>
            <p:nvPr/>
          </p:nvSpPr>
          <p:spPr>
            <a:xfrm>
              <a:off x="8578966" y="2542691"/>
              <a:ext cx="17" cy="17"/>
            </a:xfrm>
            <a:custGeom>
              <a:avLst/>
              <a:gdLst/>
              <a:ahLst/>
              <a:cxnLst/>
              <a:rect l="l" t="t" r="r" b="b"/>
              <a:pathLst>
                <a:path w="1" h="1" fill="none" extrusionOk="0">
                  <a:moveTo>
                    <a:pt x="0" y="1"/>
                  </a:moveTo>
                  <a:lnTo>
                    <a:pt x="0" y="1"/>
                  </a:lnTo>
                  <a:lnTo>
                    <a:pt x="0" y="1"/>
                  </a:lnTo>
                  <a:lnTo>
                    <a:pt x="0" y="1"/>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7" name="Google Shape;3857;p41"/>
            <p:cNvSpPr/>
            <p:nvPr/>
          </p:nvSpPr>
          <p:spPr>
            <a:xfrm>
              <a:off x="8451333" y="2289664"/>
              <a:ext cx="200253" cy="250855"/>
            </a:xfrm>
            <a:custGeom>
              <a:avLst/>
              <a:gdLst/>
              <a:ahLst/>
              <a:cxnLst/>
              <a:rect l="l" t="t" r="r" b="b"/>
              <a:pathLst>
                <a:path w="12078" h="15130" fill="none" extrusionOk="0">
                  <a:moveTo>
                    <a:pt x="5575" y="0"/>
                  </a:moveTo>
                  <a:lnTo>
                    <a:pt x="5575" y="0"/>
                  </a:lnTo>
                  <a:lnTo>
                    <a:pt x="5044" y="133"/>
                  </a:lnTo>
                  <a:lnTo>
                    <a:pt x="4380" y="266"/>
                  </a:lnTo>
                  <a:lnTo>
                    <a:pt x="3850" y="664"/>
                  </a:lnTo>
                  <a:lnTo>
                    <a:pt x="3186" y="1062"/>
                  </a:lnTo>
                  <a:lnTo>
                    <a:pt x="3186" y="1062"/>
                  </a:lnTo>
                  <a:lnTo>
                    <a:pt x="2257" y="1991"/>
                  </a:lnTo>
                  <a:lnTo>
                    <a:pt x="1461" y="3185"/>
                  </a:lnTo>
                  <a:lnTo>
                    <a:pt x="797" y="4512"/>
                  </a:lnTo>
                  <a:lnTo>
                    <a:pt x="266" y="5972"/>
                  </a:lnTo>
                  <a:lnTo>
                    <a:pt x="2921" y="5574"/>
                  </a:lnTo>
                  <a:lnTo>
                    <a:pt x="2921" y="5574"/>
                  </a:lnTo>
                  <a:lnTo>
                    <a:pt x="2921" y="5574"/>
                  </a:lnTo>
                  <a:lnTo>
                    <a:pt x="3186" y="5574"/>
                  </a:lnTo>
                  <a:lnTo>
                    <a:pt x="3186" y="5574"/>
                  </a:lnTo>
                  <a:lnTo>
                    <a:pt x="3850" y="5707"/>
                  </a:lnTo>
                  <a:lnTo>
                    <a:pt x="4513" y="5972"/>
                  </a:lnTo>
                  <a:lnTo>
                    <a:pt x="4911" y="6503"/>
                  </a:lnTo>
                  <a:lnTo>
                    <a:pt x="5177" y="7167"/>
                  </a:lnTo>
                  <a:lnTo>
                    <a:pt x="5177" y="7167"/>
                  </a:lnTo>
                  <a:lnTo>
                    <a:pt x="5177" y="7432"/>
                  </a:lnTo>
                  <a:lnTo>
                    <a:pt x="5177" y="7432"/>
                  </a:lnTo>
                  <a:lnTo>
                    <a:pt x="5044" y="8096"/>
                  </a:lnTo>
                  <a:lnTo>
                    <a:pt x="4646" y="8759"/>
                  </a:lnTo>
                  <a:lnTo>
                    <a:pt x="4248" y="9157"/>
                  </a:lnTo>
                  <a:lnTo>
                    <a:pt x="3584" y="9423"/>
                  </a:lnTo>
                  <a:lnTo>
                    <a:pt x="1" y="9688"/>
                  </a:lnTo>
                  <a:lnTo>
                    <a:pt x="1" y="9688"/>
                  </a:lnTo>
                  <a:lnTo>
                    <a:pt x="1" y="9688"/>
                  </a:lnTo>
                  <a:lnTo>
                    <a:pt x="1" y="9688"/>
                  </a:lnTo>
                  <a:lnTo>
                    <a:pt x="266" y="10750"/>
                  </a:lnTo>
                  <a:lnTo>
                    <a:pt x="797" y="11546"/>
                  </a:lnTo>
                  <a:lnTo>
                    <a:pt x="1328" y="12210"/>
                  </a:lnTo>
                  <a:lnTo>
                    <a:pt x="1992" y="12475"/>
                  </a:lnTo>
                  <a:lnTo>
                    <a:pt x="7300" y="15129"/>
                  </a:lnTo>
                  <a:lnTo>
                    <a:pt x="7300" y="15129"/>
                  </a:lnTo>
                  <a:lnTo>
                    <a:pt x="6769" y="14731"/>
                  </a:lnTo>
                  <a:lnTo>
                    <a:pt x="6371" y="14068"/>
                  </a:lnTo>
                  <a:lnTo>
                    <a:pt x="6106" y="13404"/>
                  </a:lnTo>
                  <a:lnTo>
                    <a:pt x="5840" y="12475"/>
                  </a:lnTo>
                  <a:lnTo>
                    <a:pt x="5840" y="12475"/>
                  </a:lnTo>
                  <a:lnTo>
                    <a:pt x="5708" y="11413"/>
                  </a:lnTo>
                  <a:lnTo>
                    <a:pt x="5840" y="10219"/>
                  </a:lnTo>
                  <a:lnTo>
                    <a:pt x="5973" y="9025"/>
                  </a:lnTo>
                  <a:lnTo>
                    <a:pt x="6371" y="7830"/>
                  </a:lnTo>
                  <a:lnTo>
                    <a:pt x="6902" y="6636"/>
                  </a:lnTo>
                  <a:lnTo>
                    <a:pt x="7565" y="5574"/>
                  </a:lnTo>
                  <a:lnTo>
                    <a:pt x="8229" y="4645"/>
                  </a:lnTo>
                  <a:lnTo>
                    <a:pt x="9025" y="3849"/>
                  </a:lnTo>
                  <a:lnTo>
                    <a:pt x="9025" y="3849"/>
                  </a:lnTo>
                  <a:lnTo>
                    <a:pt x="9689" y="3318"/>
                  </a:lnTo>
                  <a:lnTo>
                    <a:pt x="10220" y="3053"/>
                  </a:lnTo>
                  <a:lnTo>
                    <a:pt x="10883" y="2920"/>
                  </a:lnTo>
                  <a:lnTo>
                    <a:pt x="11414" y="2787"/>
                  </a:lnTo>
                  <a:lnTo>
                    <a:pt x="11414" y="2787"/>
                  </a:lnTo>
                  <a:lnTo>
                    <a:pt x="12078" y="2920"/>
                  </a:lnTo>
                  <a:lnTo>
                    <a:pt x="12078" y="2920"/>
                  </a:lnTo>
                  <a:lnTo>
                    <a:pt x="6504" y="266"/>
                  </a:lnTo>
                  <a:lnTo>
                    <a:pt x="6504" y="266"/>
                  </a:lnTo>
                  <a:lnTo>
                    <a:pt x="6504" y="266"/>
                  </a:lnTo>
                  <a:lnTo>
                    <a:pt x="5973" y="133"/>
                  </a:lnTo>
                  <a:lnTo>
                    <a:pt x="557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8" name="Google Shape;3858;p41"/>
            <p:cNvSpPr/>
            <p:nvPr/>
          </p:nvSpPr>
          <p:spPr>
            <a:xfrm>
              <a:off x="8545955" y="2335872"/>
              <a:ext cx="140831" cy="209041"/>
            </a:xfrm>
            <a:custGeom>
              <a:avLst/>
              <a:gdLst/>
              <a:ahLst/>
              <a:cxnLst/>
              <a:rect l="l" t="t" r="r" b="b"/>
              <a:pathLst>
                <a:path w="8494" h="12608" extrusionOk="0">
                  <a:moveTo>
                    <a:pt x="5707" y="0"/>
                  </a:moveTo>
                  <a:lnTo>
                    <a:pt x="5044" y="133"/>
                  </a:lnTo>
                  <a:lnTo>
                    <a:pt x="4115" y="398"/>
                  </a:lnTo>
                  <a:lnTo>
                    <a:pt x="3318" y="1062"/>
                  </a:lnTo>
                  <a:lnTo>
                    <a:pt x="2522" y="1858"/>
                  </a:lnTo>
                  <a:lnTo>
                    <a:pt x="1858" y="2787"/>
                  </a:lnTo>
                  <a:lnTo>
                    <a:pt x="1195" y="3849"/>
                  </a:lnTo>
                  <a:lnTo>
                    <a:pt x="664" y="5043"/>
                  </a:lnTo>
                  <a:lnTo>
                    <a:pt x="266" y="6238"/>
                  </a:lnTo>
                  <a:lnTo>
                    <a:pt x="133" y="7432"/>
                  </a:lnTo>
                  <a:lnTo>
                    <a:pt x="1" y="8626"/>
                  </a:lnTo>
                  <a:lnTo>
                    <a:pt x="133" y="9688"/>
                  </a:lnTo>
                  <a:lnTo>
                    <a:pt x="399" y="10750"/>
                  </a:lnTo>
                  <a:lnTo>
                    <a:pt x="797" y="11546"/>
                  </a:lnTo>
                  <a:lnTo>
                    <a:pt x="1328" y="12077"/>
                  </a:lnTo>
                  <a:lnTo>
                    <a:pt x="1991" y="12475"/>
                  </a:lnTo>
                  <a:lnTo>
                    <a:pt x="2655" y="12608"/>
                  </a:lnTo>
                  <a:lnTo>
                    <a:pt x="3451" y="12475"/>
                  </a:lnTo>
                  <a:lnTo>
                    <a:pt x="4247" y="12210"/>
                  </a:lnTo>
                  <a:lnTo>
                    <a:pt x="5176" y="11546"/>
                  </a:lnTo>
                  <a:lnTo>
                    <a:pt x="5973" y="10750"/>
                  </a:lnTo>
                  <a:lnTo>
                    <a:pt x="6636" y="9821"/>
                  </a:lnTo>
                  <a:lnTo>
                    <a:pt x="7300" y="8759"/>
                  </a:lnTo>
                  <a:lnTo>
                    <a:pt x="7830" y="7565"/>
                  </a:lnTo>
                  <a:lnTo>
                    <a:pt x="8096" y="6370"/>
                  </a:lnTo>
                  <a:lnTo>
                    <a:pt x="8361" y="5176"/>
                  </a:lnTo>
                  <a:lnTo>
                    <a:pt x="8494" y="3982"/>
                  </a:lnTo>
                  <a:lnTo>
                    <a:pt x="8361" y="2920"/>
                  </a:lnTo>
                  <a:lnTo>
                    <a:pt x="8096" y="1858"/>
                  </a:lnTo>
                  <a:lnTo>
                    <a:pt x="7698" y="1062"/>
                  </a:lnTo>
                  <a:lnTo>
                    <a:pt x="7167" y="531"/>
                  </a:lnTo>
                  <a:lnTo>
                    <a:pt x="6503" y="133"/>
                  </a:lnTo>
                  <a:lnTo>
                    <a:pt x="570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9" name="Google Shape;3859;p41"/>
            <p:cNvSpPr/>
            <p:nvPr/>
          </p:nvSpPr>
          <p:spPr>
            <a:xfrm>
              <a:off x="8545955" y="2335872"/>
              <a:ext cx="140831" cy="209041"/>
            </a:xfrm>
            <a:custGeom>
              <a:avLst/>
              <a:gdLst/>
              <a:ahLst/>
              <a:cxnLst/>
              <a:rect l="l" t="t" r="r" b="b"/>
              <a:pathLst>
                <a:path w="8494" h="12608" fill="none" extrusionOk="0">
                  <a:moveTo>
                    <a:pt x="3318" y="1062"/>
                  </a:moveTo>
                  <a:lnTo>
                    <a:pt x="3318" y="1062"/>
                  </a:lnTo>
                  <a:lnTo>
                    <a:pt x="2522" y="1858"/>
                  </a:lnTo>
                  <a:lnTo>
                    <a:pt x="1858" y="2787"/>
                  </a:lnTo>
                  <a:lnTo>
                    <a:pt x="1195" y="3849"/>
                  </a:lnTo>
                  <a:lnTo>
                    <a:pt x="664" y="5043"/>
                  </a:lnTo>
                  <a:lnTo>
                    <a:pt x="266" y="6238"/>
                  </a:lnTo>
                  <a:lnTo>
                    <a:pt x="133" y="7432"/>
                  </a:lnTo>
                  <a:lnTo>
                    <a:pt x="1" y="8626"/>
                  </a:lnTo>
                  <a:lnTo>
                    <a:pt x="133" y="9688"/>
                  </a:lnTo>
                  <a:lnTo>
                    <a:pt x="133" y="9688"/>
                  </a:lnTo>
                  <a:lnTo>
                    <a:pt x="399" y="10750"/>
                  </a:lnTo>
                  <a:lnTo>
                    <a:pt x="797" y="11546"/>
                  </a:lnTo>
                  <a:lnTo>
                    <a:pt x="1328" y="12077"/>
                  </a:lnTo>
                  <a:lnTo>
                    <a:pt x="1991" y="12475"/>
                  </a:lnTo>
                  <a:lnTo>
                    <a:pt x="2655" y="12608"/>
                  </a:lnTo>
                  <a:lnTo>
                    <a:pt x="3451" y="12475"/>
                  </a:lnTo>
                  <a:lnTo>
                    <a:pt x="4247" y="12210"/>
                  </a:lnTo>
                  <a:lnTo>
                    <a:pt x="5176" y="11546"/>
                  </a:lnTo>
                  <a:lnTo>
                    <a:pt x="5176" y="11546"/>
                  </a:lnTo>
                  <a:lnTo>
                    <a:pt x="5973" y="10750"/>
                  </a:lnTo>
                  <a:lnTo>
                    <a:pt x="6636" y="9821"/>
                  </a:lnTo>
                  <a:lnTo>
                    <a:pt x="7300" y="8759"/>
                  </a:lnTo>
                  <a:lnTo>
                    <a:pt x="7830" y="7565"/>
                  </a:lnTo>
                  <a:lnTo>
                    <a:pt x="8096" y="6370"/>
                  </a:lnTo>
                  <a:lnTo>
                    <a:pt x="8361" y="5176"/>
                  </a:lnTo>
                  <a:lnTo>
                    <a:pt x="8494" y="3982"/>
                  </a:lnTo>
                  <a:lnTo>
                    <a:pt x="8361" y="2920"/>
                  </a:lnTo>
                  <a:lnTo>
                    <a:pt x="8361" y="2920"/>
                  </a:lnTo>
                  <a:lnTo>
                    <a:pt x="8096" y="1858"/>
                  </a:lnTo>
                  <a:lnTo>
                    <a:pt x="7698" y="1062"/>
                  </a:lnTo>
                  <a:lnTo>
                    <a:pt x="7167" y="531"/>
                  </a:lnTo>
                  <a:lnTo>
                    <a:pt x="6503" y="133"/>
                  </a:lnTo>
                  <a:lnTo>
                    <a:pt x="5707" y="0"/>
                  </a:lnTo>
                  <a:lnTo>
                    <a:pt x="5044" y="133"/>
                  </a:lnTo>
                  <a:lnTo>
                    <a:pt x="4115" y="398"/>
                  </a:lnTo>
                  <a:lnTo>
                    <a:pt x="3318" y="106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0" name="Google Shape;3860;p41"/>
            <p:cNvSpPr/>
            <p:nvPr/>
          </p:nvSpPr>
          <p:spPr>
            <a:xfrm>
              <a:off x="8583360" y="2390868"/>
              <a:ext cx="66022" cy="99032"/>
            </a:xfrm>
            <a:custGeom>
              <a:avLst/>
              <a:gdLst/>
              <a:ahLst/>
              <a:cxnLst/>
              <a:rect l="l" t="t" r="r" b="b"/>
              <a:pathLst>
                <a:path w="3982" h="5973" extrusionOk="0">
                  <a:moveTo>
                    <a:pt x="2655" y="1"/>
                  </a:moveTo>
                  <a:lnTo>
                    <a:pt x="2124" y="134"/>
                  </a:lnTo>
                  <a:lnTo>
                    <a:pt x="1593" y="399"/>
                  </a:lnTo>
                  <a:lnTo>
                    <a:pt x="1195" y="797"/>
                  </a:lnTo>
                  <a:lnTo>
                    <a:pt x="797" y="1328"/>
                  </a:lnTo>
                  <a:lnTo>
                    <a:pt x="266" y="2390"/>
                  </a:lnTo>
                  <a:lnTo>
                    <a:pt x="1" y="3451"/>
                  </a:lnTo>
                  <a:lnTo>
                    <a:pt x="1" y="4115"/>
                  </a:lnTo>
                  <a:lnTo>
                    <a:pt x="1" y="4646"/>
                  </a:lnTo>
                  <a:lnTo>
                    <a:pt x="133" y="5044"/>
                  </a:lnTo>
                  <a:lnTo>
                    <a:pt x="399" y="5442"/>
                  </a:lnTo>
                  <a:lnTo>
                    <a:pt x="797" y="5840"/>
                  </a:lnTo>
                  <a:lnTo>
                    <a:pt x="1195" y="5973"/>
                  </a:lnTo>
                  <a:lnTo>
                    <a:pt x="1859" y="5840"/>
                  </a:lnTo>
                  <a:lnTo>
                    <a:pt x="2389" y="5442"/>
                  </a:lnTo>
                  <a:lnTo>
                    <a:pt x="2788" y="5177"/>
                  </a:lnTo>
                  <a:lnTo>
                    <a:pt x="3186" y="4646"/>
                  </a:lnTo>
                  <a:lnTo>
                    <a:pt x="3717" y="3584"/>
                  </a:lnTo>
                  <a:lnTo>
                    <a:pt x="3982" y="2390"/>
                  </a:lnTo>
                  <a:lnTo>
                    <a:pt x="3982" y="1859"/>
                  </a:lnTo>
                  <a:lnTo>
                    <a:pt x="3982" y="1328"/>
                  </a:lnTo>
                  <a:lnTo>
                    <a:pt x="3717" y="797"/>
                  </a:lnTo>
                  <a:lnTo>
                    <a:pt x="3451" y="266"/>
                  </a:lnTo>
                  <a:lnTo>
                    <a:pt x="3053"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1" name="Google Shape;3861;p41"/>
            <p:cNvSpPr/>
            <p:nvPr/>
          </p:nvSpPr>
          <p:spPr>
            <a:xfrm>
              <a:off x="8583360" y="2390868"/>
              <a:ext cx="66022" cy="99032"/>
            </a:xfrm>
            <a:custGeom>
              <a:avLst/>
              <a:gdLst/>
              <a:ahLst/>
              <a:cxnLst/>
              <a:rect l="l" t="t" r="r" b="b"/>
              <a:pathLst>
                <a:path w="3982" h="5973" fill="none" extrusionOk="0">
                  <a:moveTo>
                    <a:pt x="1" y="4646"/>
                  </a:moveTo>
                  <a:lnTo>
                    <a:pt x="1" y="4646"/>
                  </a:lnTo>
                  <a:lnTo>
                    <a:pt x="133" y="5044"/>
                  </a:lnTo>
                  <a:lnTo>
                    <a:pt x="399" y="5442"/>
                  </a:lnTo>
                  <a:lnTo>
                    <a:pt x="399" y="5442"/>
                  </a:lnTo>
                  <a:lnTo>
                    <a:pt x="797" y="5840"/>
                  </a:lnTo>
                  <a:lnTo>
                    <a:pt x="1195" y="5973"/>
                  </a:lnTo>
                  <a:lnTo>
                    <a:pt x="1859" y="5840"/>
                  </a:lnTo>
                  <a:lnTo>
                    <a:pt x="2389" y="5442"/>
                  </a:lnTo>
                  <a:lnTo>
                    <a:pt x="2389" y="5442"/>
                  </a:lnTo>
                  <a:lnTo>
                    <a:pt x="2788" y="5177"/>
                  </a:lnTo>
                  <a:lnTo>
                    <a:pt x="3186" y="4646"/>
                  </a:lnTo>
                  <a:lnTo>
                    <a:pt x="3717" y="3584"/>
                  </a:lnTo>
                  <a:lnTo>
                    <a:pt x="3982" y="2390"/>
                  </a:lnTo>
                  <a:lnTo>
                    <a:pt x="3982" y="1859"/>
                  </a:lnTo>
                  <a:lnTo>
                    <a:pt x="3982" y="1328"/>
                  </a:lnTo>
                  <a:lnTo>
                    <a:pt x="3982" y="1328"/>
                  </a:lnTo>
                  <a:lnTo>
                    <a:pt x="3717" y="797"/>
                  </a:lnTo>
                  <a:lnTo>
                    <a:pt x="3451" y="266"/>
                  </a:lnTo>
                  <a:lnTo>
                    <a:pt x="3053" y="1"/>
                  </a:lnTo>
                  <a:lnTo>
                    <a:pt x="2655" y="1"/>
                  </a:lnTo>
                  <a:lnTo>
                    <a:pt x="2655" y="1"/>
                  </a:lnTo>
                  <a:lnTo>
                    <a:pt x="2124" y="134"/>
                  </a:lnTo>
                  <a:lnTo>
                    <a:pt x="1593" y="399"/>
                  </a:lnTo>
                  <a:lnTo>
                    <a:pt x="1593" y="399"/>
                  </a:lnTo>
                  <a:lnTo>
                    <a:pt x="1195" y="797"/>
                  </a:lnTo>
                  <a:lnTo>
                    <a:pt x="797" y="1328"/>
                  </a:lnTo>
                  <a:lnTo>
                    <a:pt x="266" y="2390"/>
                  </a:lnTo>
                  <a:lnTo>
                    <a:pt x="1" y="3451"/>
                  </a:lnTo>
                  <a:lnTo>
                    <a:pt x="1" y="4115"/>
                  </a:lnTo>
                  <a:lnTo>
                    <a:pt x="1" y="464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2" name="Google Shape;3862;p41"/>
            <p:cNvSpPr/>
            <p:nvPr/>
          </p:nvSpPr>
          <p:spPr>
            <a:xfrm>
              <a:off x="8583360" y="2390868"/>
              <a:ext cx="66022" cy="99032"/>
            </a:xfrm>
            <a:custGeom>
              <a:avLst/>
              <a:gdLst/>
              <a:ahLst/>
              <a:cxnLst/>
              <a:rect l="l" t="t" r="r" b="b"/>
              <a:pathLst>
                <a:path w="3982" h="5973" extrusionOk="0">
                  <a:moveTo>
                    <a:pt x="2655" y="1"/>
                  </a:moveTo>
                  <a:lnTo>
                    <a:pt x="2124" y="134"/>
                  </a:lnTo>
                  <a:lnTo>
                    <a:pt x="1593" y="399"/>
                  </a:lnTo>
                  <a:lnTo>
                    <a:pt x="930" y="1195"/>
                  </a:lnTo>
                  <a:lnTo>
                    <a:pt x="399" y="1992"/>
                  </a:lnTo>
                  <a:lnTo>
                    <a:pt x="133" y="3053"/>
                  </a:lnTo>
                  <a:lnTo>
                    <a:pt x="1" y="3982"/>
                  </a:lnTo>
                  <a:lnTo>
                    <a:pt x="1" y="4646"/>
                  </a:lnTo>
                  <a:lnTo>
                    <a:pt x="133" y="5044"/>
                  </a:lnTo>
                  <a:lnTo>
                    <a:pt x="399" y="5442"/>
                  </a:lnTo>
                  <a:lnTo>
                    <a:pt x="797" y="5840"/>
                  </a:lnTo>
                  <a:lnTo>
                    <a:pt x="1328" y="5973"/>
                  </a:lnTo>
                  <a:lnTo>
                    <a:pt x="1859" y="5840"/>
                  </a:lnTo>
                  <a:lnTo>
                    <a:pt x="2389" y="5442"/>
                  </a:lnTo>
                  <a:lnTo>
                    <a:pt x="3053" y="4779"/>
                  </a:lnTo>
                  <a:lnTo>
                    <a:pt x="3584" y="3850"/>
                  </a:lnTo>
                  <a:lnTo>
                    <a:pt x="3849" y="2921"/>
                  </a:lnTo>
                  <a:lnTo>
                    <a:pt x="3982" y="1992"/>
                  </a:lnTo>
                  <a:lnTo>
                    <a:pt x="3982" y="1328"/>
                  </a:lnTo>
                  <a:lnTo>
                    <a:pt x="3717" y="797"/>
                  </a:lnTo>
                  <a:lnTo>
                    <a:pt x="3451" y="266"/>
                  </a:lnTo>
                  <a:lnTo>
                    <a:pt x="3186" y="134"/>
                  </a:lnTo>
                  <a:lnTo>
                    <a:pt x="265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3" name="Google Shape;3863;p41"/>
            <p:cNvSpPr/>
            <p:nvPr/>
          </p:nvSpPr>
          <p:spPr>
            <a:xfrm>
              <a:off x="8583360" y="2390868"/>
              <a:ext cx="66022" cy="99032"/>
            </a:xfrm>
            <a:custGeom>
              <a:avLst/>
              <a:gdLst/>
              <a:ahLst/>
              <a:cxnLst/>
              <a:rect l="l" t="t" r="r" b="b"/>
              <a:pathLst>
                <a:path w="3982" h="5973" fill="none" extrusionOk="0">
                  <a:moveTo>
                    <a:pt x="2655" y="1"/>
                  </a:moveTo>
                  <a:lnTo>
                    <a:pt x="2655" y="1"/>
                  </a:lnTo>
                  <a:lnTo>
                    <a:pt x="2655" y="1"/>
                  </a:lnTo>
                  <a:lnTo>
                    <a:pt x="2655" y="1"/>
                  </a:lnTo>
                  <a:lnTo>
                    <a:pt x="2124" y="134"/>
                  </a:lnTo>
                  <a:lnTo>
                    <a:pt x="1593" y="399"/>
                  </a:lnTo>
                  <a:lnTo>
                    <a:pt x="1593" y="399"/>
                  </a:lnTo>
                  <a:lnTo>
                    <a:pt x="930" y="1195"/>
                  </a:lnTo>
                  <a:lnTo>
                    <a:pt x="399" y="1992"/>
                  </a:lnTo>
                  <a:lnTo>
                    <a:pt x="133" y="3053"/>
                  </a:lnTo>
                  <a:lnTo>
                    <a:pt x="1" y="3982"/>
                  </a:lnTo>
                  <a:lnTo>
                    <a:pt x="1" y="3982"/>
                  </a:lnTo>
                  <a:lnTo>
                    <a:pt x="1" y="4646"/>
                  </a:lnTo>
                  <a:lnTo>
                    <a:pt x="1" y="4646"/>
                  </a:lnTo>
                  <a:lnTo>
                    <a:pt x="133" y="5044"/>
                  </a:lnTo>
                  <a:lnTo>
                    <a:pt x="399" y="5442"/>
                  </a:lnTo>
                  <a:lnTo>
                    <a:pt x="399" y="5442"/>
                  </a:lnTo>
                  <a:lnTo>
                    <a:pt x="797" y="5840"/>
                  </a:lnTo>
                  <a:lnTo>
                    <a:pt x="1328" y="5973"/>
                  </a:lnTo>
                  <a:lnTo>
                    <a:pt x="1328" y="5973"/>
                  </a:lnTo>
                  <a:lnTo>
                    <a:pt x="1859" y="5840"/>
                  </a:lnTo>
                  <a:lnTo>
                    <a:pt x="2389" y="5442"/>
                  </a:lnTo>
                  <a:lnTo>
                    <a:pt x="2389" y="5442"/>
                  </a:lnTo>
                  <a:lnTo>
                    <a:pt x="3053" y="4779"/>
                  </a:lnTo>
                  <a:lnTo>
                    <a:pt x="3584" y="3850"/>
                  </a:lnTo>
                  <a:lnTo>
                    <a:pt x="3849" y="2921"/>
                  </a:lnTo>
                  <a:lnTo>
                    <a:pt x="3982" y="1992"/>
                  </a:lnTo>
                  <a:lnTo>
                    <a:pt x="3982" y="1992"/>
                  </a:lnTo>
                  <a:lnTo>
                    <a:pt x="3982" y="1328"/>
                  </a:lnTo>
                  <a:lnTo>
                    <a:pt x="3982" y="1328"/>
                  </a:lnTo>
                  <a:lnTo>
                    <a:pt x="3717" y="797"/>
                  </a:lnTo>
                  <a:lnTo>
                    <a:pt x="3451" y="266"/>
                  </a:lnTo>
                  <a:lnTo>
                    <a:pt x="3186" y="134"/>
                  </a:lnTo>
                  <a:lnTo>
                    <a:pt x="2655"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4" name="Google Shape;3864;p41"/>
            <p:cNvSpPr/>
            <p:nvPr/>
          </p:nvSpPr>
          <p:spPr>
            <a:xfrm>
              <a:off x="8583360" y="2390868"/>
              <a:ext cx="50619" cy="90245"/>
            </a:xfrm>
            <a:custGeom>
              <a:avLst/>
              <a:gdLst/>
              <a:ahLst/>
              <a:cxnLst/>
              <a:rect l="l" t="t" r="r" b="b"/>
              <a:pathLst>
                <a:path w="3053" h="5443" extrusionOk="0">
                  <a:moveTo>
                    <a:pt x="2655" y="1"/>
                  </a:moveTo>
                  <a:lnTo>
                    <a:pt x="2124" y="134"/>
                  </a:lnTo>
                  <a:lnTo>
                    <a:pt x="1593" y="399"/>
                  </a:lnTo>
                  <a:lnTo>
                    <a:pt x="1195" y="797"/>
                  </a:lnTo>
                  <a:lnTo>
                    <a:pt x="797" y="1328"/>
                  </a:lnTo>
                  <a:lnTo>
                    <a:pt x="266" y="2390"/>
                  </a:lnTo>
                  <a:lnTo>
                    <a:pt x="1" y="3451"/>
                  </a:lnTo>
                  <a:lnTo>
                    <a:pt x="1" y="4115"/>
                  </a:lnTo>
                  <a:lnTo>
                    <a:pt x="1" y="4646"/>
                  </a:lnTo>
                  <a:lnTo>
                    <a:pt x="133" y="5044"/>
                  </a:lnTo>
                  <a:lnTo>
                    <a:pt x="399" y="5442"/>
                  </a:lnTo>
                  <a:lnTo>
                    <a:pt x="930" y="5309"/>
                  </a:lnTo>
                  <a:lnTo>
                    <a:pt x="1460" y="5044"/>
                  </a:lnTo>
                  <a:lnTo>
                    <a:pt x="1859" y="4646"/>
                  </a:lnTo>
                  <a:lnTo>
                    <a:pt x="2124" y="4115"/>
                  </a:lnTo>
                  <a:lnTo>
                    <a:pt x="2655" y="3053"/>
                  </a:lnTo>
                  <a:lnTo>
                    <a:pt x="3053" y="1992"/>
                  </a:lnTo>
                  <a:lnTo>
                    <a:pt x="3053" y="1328"/>
                  </a:lnTo>
                  <a:lnTo>
                    <a:pt x="2920" y="797"/>
                  </a:lnTo>
                  <a:lnTo>
                    <a:pt x="2788" y="399"/>
                  </a:lnTo>
                  <a:lnTo>
                    <a:pt x="2655"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5" name="Google Shape;3865;p41"/>
            <p:cNvSpPr/>
            <p:nvPr/>
          </p:nvSpPr>
          <p:spPr>
            <a:xfrm>
              <a:off x="8171894" y="2382081"/>
              <a:ext cx="365274" cy="88023"/>
            </a:xfrm>
            <a:custGeom>
              <a:avLst/>
              <a:gdLst/>
              <a:ahLst/>
              <a:cxnLst/>
              <a:rect l="l" t="t" r="r" b="b"/>
              <a:pathLst>
                <a:path w="22031" h="5309" extrusionOk="0">
                  <a:moveTo>
                    <a:pt x="19775" y="0"/>
                  </a:moveTo>
                  <a:lnTo>
                    <a:pt x="1195" y="2389"/>
                  </a:lnTo>
                  <a:lnTo>
                    <a:pt x="664" y="2654"/>
                  </a:lnTo>
                  <a:lnTo>
                    <a:pt x="266" y="3052"/>
                  </a:lnTo>
                  <a:lnTo>
                    <a:pt x="1" y="3583"/>
                  </a:lnTo>
                  <a:lnTo>
                    <a:pt x="1" y="4114"/>
                  </a:lnTo>
                  <a:lnTo>
                    <a:pt x="266" y="4645"/>
                  </a:lnTo>
                  <a:lnTo>
                    <a:pt x="664" y="5043"/>
                  </a:lnTo>
                  <a:lnTo>
                    <a:pt x="1195" y="5309"/>
                  </a:lnTo>
                  <a:lnTo>
                    <a:pt x="1726" y="5309"/>
                  </a:lnTo>
                  <a:lnTo>
                    <a:pt x="20438" y="3849"/>
                  </a:lnTo>
                  <a:lnTo>
                    <a:pt x="21102" y="3583"/>
                  </a:lnTo>
                  <a:lnTo>
                    <a:pt x="21633" y="3052"/>
                  </a:lnTo>
                  <a:lnTo>
                    <a:pt x="21898" y="2389"/>
                  </a:lnTo>
                  <a:lnTo>
                    <a:pt x="22031" y="1593"/>
                  </a:lnTo>
                  <a:lnTo>
                    <a:pt x="21765" y="929"/>
                  </a:lnTo>
                  <a:lnTo>
                    <a:pt x="21234" y="398"/>
                  </a:lnTo>
                  <a:lnTo>
                    <a:pt x="20571"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6" name="Google Shape;3866;p41"/>
            <p:cNvSpPr/>
            <p:nvPr/>
          </p:nvSpPr>
          <p:spPr>
            <a:xfrm>
              <a:off x="8171894" y="2382081"/>
              <a:ext cx="365274" cy="88023"/>
            </a:xfrm>
            <a:custGeom>
              <a:avLst/>
              <a:gdLst/>
              <a:ahLst/>
              <a:cxnLst/>
              <a:rect l="l" t="t" r="r" b="b"/>
              <a:pathLst>
                <a:path w="22031" h="5309" fill="none" extrusionOk="0">
                  <a:moveTo>
                    <a:pt x="1726" y="5309"/>
                  </a:moveTo>
                  <a:lnTo>
                    <a:pt x="20438" y="3849"/>
                  </a:lnTo>
                  <a:lnTo>
                    <a:pt x="20438" y="3849"/>
                  </a:lnTo>
                  <a:lnTo>
                    <a:pt x="21102" y="3583"/>
                  </a:lnTo>
                  <a:lnTo>
                    <a:pt x="21633" y="3052"/>
                  </a:lnTo>
                  <a:lnTo>
                    <a:pt x="21898" y="2389"/>
                  </a:lnTo>
                  <a:lnTo>
                    <a:pt x="22031" y="1593"/>
                  </a:lnTo>
                  <a:lnTo>
                    <a:pt x="22031" y="1593"/>
                  </a:lnTo>
                  <a:lnTo>
                    <a:pt x="21765" y="929"/>
                  </a:lnTo>
                  <a:lnTo>
                    <a:pt x="21234" y="398"/>
                  </a:lnTo>
                  <a:lnTo>
                    <a:pt x="20571" y="0"/>
                  </a:lnTo>
                  <a:lnTo>
                    <a:pt x="19775" y="0"/>
                  </a:lnTo>
                  <a:lnTo>
                    <a:pt x="19775" y="0"/>
                  </a:lnTo>
                  <a:lnTo>
                    <a:pt x="1195" y="2389"/>
                  </a:lnTo>
                  <a:lnTo>
                    <a:pt x="1195" y="2389"/>
                  </a:lnTo>
                  <a:lnTo>
                    <a:pt x="664" y="2654"/>
                  </a:lnTo>
                  <a:lnTo>
                    <a:pt x="266" y="3052"/>
                  </a:lnTo>
                  <a:lnTo>
                    <a:pt x="1" y="3583"/>
                  </a:lnTo>
                  <a:lnTo>
                    <a:pt x="1" y="4114"/>
                  </a:lnTo>
                  <a:lnTo>
                    <a:pt x="1" y="4114"/>
                  </a:lnTo>
                  <a:lnTo>
                    <a:pt x="266" y="4645"/>
                  </a:lnTo>
                  <a:lnTo>
                    <a:pt x="664" y="5043"/>
                  </a:lnTo>
                  <a:lnTo>
                    <a:pt x="1195" y="5309"/>
                  </a:lnTo>
                  <a:lnTo>
                    <a:pt x="1726" y="530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7" name="Google Shape;3867;p41"/>
            <p:cNvSpPr/>
            <p:nvPr/>
          </p:nvSpPr>
          <p:spPr>
            <a:xfrm>
              <a:off x="8246703" y="2382081"/>
              <a:ext cx="290465" cy="83630"/>
            </a:xfrm>
            <a:custGeom>
              <a:avLst/>
              <a:gdLst/>
              <a:ahLst/>
              <a:cxnLst/>
              <a:rect l="l" t="t" r="r" b="b"/>
              <a:pathLst>
                <a:path w="17519" h="5044" extrusionOk="0">
                  <a:moveTo>
                    <a:pt x="15263" y="0"/>
                  </a:moveTo>
                  <a:lnTo>
                    <a:pt x="134" y="1991"/>
                  </a:lnTo>
                  <a:lnTo>
                    <a:pt x="266" y="2256"/>
                  </a:lnTo>
                  <a:lnTo>
                    <a:pt x="266" y="2920"/>
                  </a:lnTo>
                  <a:lnTo>
                    <a:pt x="266" y="3583"/>
                  </a:lnTo>
                  <a:lnTo>
                    <a:pt x="1" y="5043"/>
                  </a:lnTo>
                  <a:lnTo>
                    <a:pt x="15926" y="3849"/>
                  </a:lnTo>
                  <a:lnTo>
                    <a:pt x="16590" y="3583"/>
                  </a:lnTo>
                  <a:lnTo>
                    <a:pt x="16988" y="3185"/>
                  </a:lnTo>
                  <a:lnTo>
                    <a:pt x="17386" y="2522"/>
                  </a:lnTo>
                  <a:lnTo>
                    <a:pt x="17519" y="1858"/>
                  </a:lnTo>
                  <a:lnTo>
                    <a:pt x="17519" y="1593"/>
                  </a:lnTo>
                  <a:lnTo>
                    <a:pt x="17253" y="929"/>
                  </a:lnTo>
                  <a:lnTo>
                    <a:pt x="16855" y="398"/>
                  </a:lnTo>
                  <a:lnTo>
                    <a:pt x="16192" y="133"/>
                  </a:lnTo>
                  <a:lnTo>
                    <a:pt x="15528" y="0"/>
                  </a:lnTo>
                  <a:close/>
                </a:path>
              </a:pathLst>
            </a:custGeom>
            <a:solidFill>
              <a:srgbClr val="9FC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8" name="Google Shape;3868;p41"/>
            <p:cNvSpPr/>
            <p:nvPr/>
          </p:nvSpPr>
          <p:spPr>
            <a:xfrm>
              <a:off x="8246703" y="2382081"/>
              <a:ext cx="290465" cy="83630"/>
            </a:xfrm>
            <a:custGeom>
              <a:avLst/>
              <a:gdLst/>
              <a:ahLst/>
              <a:cxnLst/>
              <a:rect l="l" t="t" r="r" b="b"/>
              <a:pathLst>
                <a:path w="17519" h="5044" fill="none" extrusionOk="0">
                  <a:moveTo>
                    <a:pt x="15528" y="0"/>
                  </a:moveTo>
                  <a:lnTo>
                    <a:pt x="15528" y="0"/>
                  </a:lnTo>
                  <a:lnTo>
                    <a:pt x="15263" y="0"/>
                  </a:lnTo>
                  <a:lnTo>
                    <a:pt x="15263" y="0"/>
                  </a:lnTo>
                  <a:lnTo>
                    <a:pt x="134" y="1991"/>
                  </a:lnTo>
                  <a:lnTo>
                    <a:pt x="134" y="1991"/>
                  </a:lnTo>
                  <a:lnTo>
                    <a:pt x="266" y="2256"/>
                  </a:lnTo>
                  <a:lnTo>
                    <a:pt x="266" y="2256"/>
                  </a:lnTo>
                  <a:lnTo>
                    <a:pt x="266" y="2920"/>
                  </a:lnTo>
                  <a:lnTo>
                    <a:pt x="266" y="3583"/>
                  </a:lnTo>
                  <a:lnTo>
                    <a:pt x="1" y="5043"/>
                  </a:lnTo>
                  <a:lnTo>
                    <a:pt x="15926" y="3849"/>
                  </a:lnTo>
                  <a:lnTo>
                    <a:pt x="15926" y="3849"/>
                  </a:lnTo>
                  <a:lnTo>
                    <a:pt x="16590" y="3583"/>
                  </a:lnTo>
                  <a:lnTo>
                    <a:pt x="16988" y="3185"/>
                  </a:lnTo>
                  <a:lnTo>
                    <a:pt x="17386" y="2522"/>
                  </a:lnTo>
                  <a:lnTo>
                    <a:pt x="17519" y="1858"/>
                  </a:lnTo>
                  <a:lnTo>
                    <a:pt x="17519" y="1858"/>
                  </a:lnTo>
                  <a:lnTo>
                    <a:pt x="17519" y="1593"/>
                  </a:lnTo>
                  <a:lnTo>
                    <a:pt x="17519" y="1593"/>
                  </a:lnTo>
                  <a:lnTo>
                    <a:pt x="17253" y="929"/>
                  </a:lnTo>
                  <a:lnTo>
                    <a:pt x="16855" y="398"/>
                  </a:lnTo>
                  <a:lnTo>
                    <a:pt x="16192" y="133"/>
                  </a:lnTo>
                  <a:lnTo>
                    <a:pt x="15528"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9" name="Google Shape;3869;p41"/>
            <p:cNvSpPr/>
            <p:nvPr/>
          </p:nvSpPr>
          <p:spPr>
            <a:xfrm>
              <a:off x="8083887" y="2351275"/>
              <a:ext cx="151840" cy="180440"/>
            </a:xfrm>
            <a:custGeom>
              <a:avLst/>
              <a:gdLst/>
              <a:ahLst/>
              <a:cxnLst/>
              <a:rect l="l" t="t" r="r" b="b"/>
              <a:pathLst>
                <a:path w="9158" h="10883" extrusionOk="0">
                  <a:moveTo>
                    <a:pt x="3584" y="0"/>
                  </a:moveTo>
                  <a:lnTo>
                    <a:pt x="2920" y="266"/>
                  </a:lnTo>
                  <a:lnTo>
                    <a:pt x="2389" y="664"/>
                  </a:lnTo>
                  <a:lnTo>
                    <a:pt x="1726" y="1195"/>
                  </a:lnTo>
                  <a:lnTo>
                    <a:pt x="1327" y="1858"/>
                  </a:lnTo>
                  <a:lnTo>
                    <a:pt x="797" y="2654"/>
                  </a:lnTo>
                  <a:lnTo>
                    <a:pt x="531" y="3451"/>
                  </a:lnTo>
                  <a:lnTo>
                    <a:pt x="266" y="4380"/>
                  </a:lnTo>
                  <a:lnTo>
                    <a:pt x="133" y="5176"/>
                  </a:lnTo>
                  <a:lnTo>
                    <a:pt x="0" y="5972"/>
                  </a:lnTo>
                  <a:lnTo>
                    <a:pt x="133" y="6901"/>
                  </a:lnTo>
                  <a:lnTo>
                    <a:pt x="266" y="7565"/>
                  </a:lnTo>
                  <a:lnTo>
                    <a:pt x="664" y="8096"/>
                  </a:lnTo>
                  <a:lnTo>
                    <a:pt x="1062" y="8494"/>
                  </a:lnTo>
                  <a:lnTo>
                    <a:pt x="1460" y="8759"/>
                  </a:lnTo>
                  <a:lnTo>
                    <a:pt x="5441" y="10882"/>
                  </a:lnTo>
                  <a:lnTo>
                    <a:pt x="5574" y="10617"/>
                  </a:lnTo>
                  <a:lnTo>
                    <a:pt x="6238" y="10352"/>
                  </a:lnTo>
                  <a:lnTo>
                    <a:pt x="6901" y="9953"/>
                  </a:lnTo>
                  <a:lnTo>
                    <a:pt x="7432" y="9290"/>
                  </a:lnTo>
                  <a:lnTo>
                    <a:pt x="7963" y="8626"/>
                  </a:lnTo>
                  <a:lnTo>
                    <a:pt x="8361" y="7963"/>
                  </a:lnTo>
                  <a:lnTo>
                    <a:pt x="8759" y="7034"/>
                  </a:lnTo>
                  <a:lnTo>
                    <a:pt x="9025" y="6238"/>
                  </a:lnTo>
                  <a:lnTo>
                    <a:pt x="9157" y="5441"/>
                  </a:lnTo>
                  <a:lnTo>
                    <a:pt x="9157" y="4512"/>
                  </a:lnTo>
                  <a:lnTo>
                    <a:pt x="9157" y="3716"/>
                  </a:lnTo>
                  <a:lnTo>
                    <a:pt x="8892" y="2920"/>
                  </a:lnTo>
                  <a:lnTo>
                    <a:pt x="8627" y="2389"/>
                  </a:lnTo>
                  <a:lnTo>
                    <a:pt x="8627" y="2124"/>
                  </a:lnTo>
                  <a:lnTo>
                    <a:pt x="4645"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0" name="Google Shape;3870;p41"/>
            <p:cNvSpPr/>
            <p:nvPr/>
          </p:nvSpPr>
          <p:spPr>
            <a:xfrm>
              <a:off x="8083887" y="2351275"/>
              <a:ext cx="151840" cy="180440"/>
            </a:xfrm>
            <a:custGeom>
              <a:avLst/>
              <a:gdLst/>
              <a:ahLst/>
              <a:cxnLst/>
              <a:rect l="l" t="t" r="r" b="b"/>
              <a:pathLst>
                <a:path w="9158" h="10883" fill="none" extrusionOk="0">
                  <a:moveTo>
                    <a:pt x="2389" y="664"/>
                  </a:moveTo>
                  <a:lnTo>
                    <a:pt x="2389" y="664"/>
                  </a:lnTo>
                  <a:lnTo>
                    <a:pt x="2920" y="266"/>
                  </a:lnTo>
                  <a:lnTo>
                    <a:pt x="3584" y="0"/>
                  </a:lnTo>
                  <a:lnTo>
                    <a:pt x="4114" y="0"/>
                  </a:lnTo>
                  <a:lnTo>
                    <a:pt x="4645" y="0"/>
                  </a:lnTo>
                  <a:lnTo>
                    <a:pt x="4645" y="0"/>
                  </a:lnTo>
                  <a:lnTo>
                    <a:pt x="8627" y="2124"/>
                  </a:lnTo>
                  <a:lnTo>
                    <a:pt x="8627" y="2389"/>
                  </a:lnTo>
                  <a:lnTo>
                    <a:pt x="8627" y="2389"/>
                  </a:lnTo>
                  <a:lnTo>
                    <a:pt x="8892" y="2920"/>
                  </a:lnTo>
                  <a:lnTo>
                    <a:pt x="9157" y="3716"/>
                  </a:lnTo>
                  <a:lnTo>
                    <a:pt x="9157" y="3716"/>
                  </a:lnTo>
                  <a:lnTo>
                    <a:pt x="9157" y="4512"/>
                  </a:lnTo>
                  <a:lnTo>
                    <a:pt x="9157" y="5441"/>
                  </a:lnTo>
                  <a:lnTo>
                    <a:pt x="9025" y="6238"/>
                  </a:lnTo>
                  <a:lnTo>
                    <a:pt x="8759" y="7034"/>
                  </a:lnTo>
                  <a:lnTo>
                    <a:pt x="8361" y="7963"/>
                  </a:lnTo>
                  <a:lnTo>
                    <a:pt x="7963" y="8626"/>
                  </a:lnTo>
                  <a:lnTo>
                    <a:pt x="7432" y="9290"/>
                  </a:lnTo>
                  <a:lnTo>
                    <a:pt x="6901" y="9953"/>
                  </a:lnTo>
                  <a:lnTo>
                    <a:pt x="6901" y="9953"/>
                  </a:lnTo>
                  <a:lnTo>
                    <a:pt x="6238" y="10352"/>
                  </a:lnTo>
                  <a:lnTo>
                    <a:pt x="5574" y="10617"/>
                  </a:lnTo>
                  <a:lnTo>
                    <a:pt x="5441" y="10882"/>
                  </a:lnTo>
                  <a:lnTo>
                    <a:pt x="1460" y="8759"/>
                  </a:lnTo>
                  <a:lnTo>
                    <a:pt x="1460" y="8759"/>
                  </a:lnTo>
                  <a:lnTo>
                    <a:pt x="1460" y="8759"/>
                  </a:lnTo>
                  <a:lnTo>
                    <a:pt x="1062" y="8494"/>
                  </a:lnTo>
                  <a:lnTo>
                    <a:pt x="664" y="8096"/>
                  </a:lnTo>
                  <a:lnTo>
                    <a:pt x="266" y="7565"/>
                  </a:lnTo>
                  <a:lnTo>
                    <a:pt x="133" y="6901"/>
                  </a:lnTo>
                  <a:lnTo>
                    <a:pt x="133" y="6901"/>
                  </a:lnTo>
                  <a:lnTo>
                    <a:pt x="0" y="5972"/>
                  </a:lnTo>
                  <a:lnTo>
                    <a:pt x="133" y="5176"/>
                  </a:lnTo>
                  <a:lnTo>
                    <a:pt x="266" y="4380"/>
                  </a:lnTo>
                  <a:lnTo>
                    <a:pt x="531" y="3451"/>
                  </a:lnTo>
                  <a:lnTo>
                    <a:pt x="797" y="2654"/>
                  </a:lnTo>
                  <a:lnTo>
                    <a:pt x="1327" y="1858"/>
                  </a:lnTo>
                  <a:lnTo>
                    <a:pt x="1726" y="1195"/>
                  </a:lnTo>
                  <a:lnTo>
                    <a:pt x="2389" y="6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1" name="Google Shape;3871;p41"/>
            <p:cNvSpPr/>
            <p:nvPr/>
          </p:nvSpPr>
          <p:spPr>
            <a:xfrm>
              <a:off x="8083887" y="2351275"/>
              <a:ext cx="143036" cy="178235"/>
            </a:xfrm>
            <a:custGeom>
              <a:avLst/>
              <a:gdLst/>
              <a:ahLst/>
              <a:cxnLst/>
              <a:rect l="l" t="t" r="r" b="b"/>
              <a:pathLst>
                <a:path w="8627" h="10750" extrusionOk="0">
                  <a:moveTo>
                    <a:pt x="3716" y="0"/>
                  </a:moveTo>
                  <a:lnTo>
                    <a:pt x="3185" y="133"/>
                  </a:lnTo>
                  <a:lnTo>
                    <a:pt x="2389" y="664"/>
                  </a:lnTo>
                  <a:lnTo>
                    <a:pt x="1858" y="1195"/>
                  </a:lnTo>
                  <a:lnTo>
                    <a:pt x="1460" y="1725"/>
                  </a:lnTo>
                  <a:lnTo>
                    <a:pt x="664" y="3053"/>
                  </a:lnTo>
                  <a:lnTo>
                    <a:pt x="133" y="4512"/>
                  </a:lnTo>
                  <a:lnTo>
                    <a:pt x="0" y="5176"/>
                  </a:lnTo>
                  <a:lnTo>
                    <a:pt x="0" y="5972"/>
                  </a:lnTo>
                  <a:lnTo>
                    <a:pt x="133" y="6901"/>
                  </a:lnTo>
                  <a:lnTo>
                    <a:pt x="266" y="7565"/>
                  </a:lnTo>
                  <a:lnTo>
                    <a:pt x="664" y="8096"/>
                  </a:lnTo>
                  <a:lnTo>
                    <a:pt x="1062" y="8494"/>
                  </a:lnTo>
                  <a:lnTo>
                    <a:pt x="1460" y="8759"/>
                  </a:lnTo>
                  <a:lnTo>
                    <a:pt x="5176" y="10750"/>
                  </a:lnTo>
                  <a:lnTo>
                    <a:pt x="4911" y="10352"/>
                  </a:lnTo>
                  <a:lnTo>
                    <a:pt x="4512" y="10086"/>
                  </a:lnTo>
                  <a:lnTo>
                    <a:pt x="4380" y="9555"/>
                  </a:lnTo>
                  <a:lnTo>
                    <a:pt x="4247" y="8892"/>
                  </a:lnTo>
                  <a:lnTo>
                    <a:pt x="4114" y="8096"/>
                  </a:lnTo>
                  <a:lnTo>
                    <a:pt x="4114" y="7299"/>
                  </a:lnTo>
                  <a:lnTo>
                    <a:pt x="4380" y="6370"/>
                  </a:lnTo>
                  <a:lnTo>
                    <a:pt x="4645" y="5574"/>
                  </a:lnTo>
                  <a:lnTo>
                    <a:pt x="4911" y="4778"/>
                  </a:lnTo>
                  <a:lnTo>
                    <a:pt x="5441" y="3981"/>
                  </a:lnTo>
                  <a:lnTo>
                    <a:pt x="5840" y="3318"/>
                  </a:lnTo>
                  <a:lnTo>
                    <a:pt x="6503" y="2787"/>
                  </a:lnTo>
                  <a:lnTo>
                    <a:pt x="7299" y="2256"/>
                  </a:lnTo>
                  <a:lnTo>
                    <a:pt x="7698" y="2124"/>
                  </a:lnTo>
                  <a:lnTo>
                    <a:pt x="8096" y="1991"/>
                  </a:lnTo>
                  <a:lnTo>
                    <a:pt x="8627" y="2124"/>
                  </a:lnTo>
                  <a:lnTo>
                    <a:pt x="46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2" name="Google Shape;3872;p41"/>
            <p:cNvSpPr/>
            <p:nvPr/>
          </p:nvSpPr>
          <p:spPr>
            <a:xfrm>
              <a:off x="8174099" y="2531699"/>
              <a:ext cx="17" cy="17"/>
            </a:xfrm>
            <a:custGeom>
              <a:avLst/>
              <a:gdLst/>
              <a:ahLst/>
              <a:cxnLst/>
              <a:rect l="l" t="t" r="r" b="b"/>
              <a:pathLst>
                <a:path w="1" h="1" fill="none" extrusionOk="0">
                  <a:moveTo>
                    <a:pt x="0" y="0"/>
                  </a:moveTo>
                  <a:lnTo>
                    <a:pt x="0" y="0"/>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3" name="Google Shape;3873;p41"/>
            <p:cNvSpPr/>
            <p:nvPr/>
          </p:nvSpPr>
          <p:spPr>
            <a:xfrm>
              <a:off x="8083887" y="2351275"/>
              <a:ext cx="143036" cy="178235"/>
            </a:xfrm>
            <a:custGeom>
              <a:avLst/>
              <a:gdLst/>
              <a:ahLst/>
              <a:cxnLst/>
              <a:rect l="l" t="t" r="r" b="b"/>
              <a:pathLst>
                <a:path w="8627" h="10750" fill="none" extrusionOk="0">
                  <a:moveTo>
                    <a:pt x="4114" y="0"/>
                  </a:moveTo>
                  <a:lnTo>
                    <a:pt x="4114" y="0"/>
                  </a:lnTo>
                  <a:lnTo>
                    <a:pt x="3716" y="0"/>
                  </a:lnTo>
                  <a:lnTo>
                    <a:pt x="3185" y="133"/>
                  </a:lnTo>
                  <a:lnTo>
                    <a:pt x="2389" y="664"/>
                  </a:lnTo>
                  <a:lnTo>
                    <a:pt x="2389" y="664"/>
                  </a:lnTo>
                  <a:lnTo>
                    <a:pt x="1858" y="1195"/>
                  </a:lnTo>
                  <a:lnTo>
                    <a:pt x="1460" y="1725"/>
                  </a:lnTo>
                  <a:lnTo>
                    <a:pt x="664" y="3053"/>
                  </a:lnTo>
                  <a:lnTo>
                    <a:pt x="133" y="4512"/>
                  </a:lnTo>
                  <a:lnTo>
                    <a:pt x="0" y="5176"/>
                  </a:lnTo>
                  <a:lnTo>
                    <a:pt x="0" y="5972"/>
                  </a:lnTo>
                  <a:lnTo>
                    <a:pt x="0" y="5972"/>
                  </a:lnTo>
                  <a:lnTo>
                    <a:pt x="133" y="6901"/>
                  </a:lnTo>
                  <a:lnTo>
                    <a:pt x="133" y="6901"/>
                  </a:lnTo>
                  <a:lnTo>
                    <a:pt x="266" y="7565"/>
                  </a:lnTo>
                  <a:lnTo>
                    <a:pt x="664" y="8096"/>
                  </a:lnTo>
                  <a:lnTo>
                    <a:pt x="1062" y="8494"/>
                  </a:lnTo>
                  <a:lnTo>
                    <a:pt x="1460" y="8759"/>
                  </a:lnTo>
                  <a:lnTo>
                    <a:pt x="1460" y="8759"/>
                  </a:lnTo>
                  <a:lnTo>
                    <a:pt x="1460" y="8759"/>
                  </a:lnTo>
                  <a:lnTo>
                    <a:pt x="1460" y="8759"/>
                  </a:lnTo>
                  <a:lnTo>
                    <a:pt x="5176" y="10750"/>
                  </a:lnTo>
                  <a:lnTo>
                    <a:pt x="5176" y="10750"/>
                  </a:lnTo>
                  <a:lnTo>
                    <a:pt x="4911" y="10352"/>
                  </a:lnTo>
                  <a:lnTo>
                    <a:pt x="4512" y="10086"/>
                  </a:lnTo>
                  <a:lnTo>
                    <a:pt x="4380" y="9555"/>
                  </a:lnTo>
                  <a:lnTo>
                    <a:pt x="4247" y="8892"/>
                  </a:lnTo>
                  <a:lnTo>
                    <a:pt x="4247" y="8892"/>
                  </a:lnTo>
                  <a:lnTo>
                    <a:pt x="4114" y="8096"/>
                  </a:lnTo>
                  <a:lnTo>
                    <a:pt x="4114" y="7299"/>
                  </a:lnTo>
                  <a:lnTo>
                    <a:pt x="4380" y="6370"/>
                  </a:lnTo>
                  <a:lnTo>
                    <a:pt x="4645" y="5574"/>
                  </a:lnTo>
                  <a:lnTo>
                    <a:pt x="4911" y="4778"/>
                  </a:lnTo>
                  <a:lnTo>
                    <a:pt x="5441" y="3981"/>
                  </a:lnTo>
                  <a:lnTo>
                    <a:pt x="5840" y="3318"/>
                  </a:lnTo>
                  <a:lnTo>
                    <a:pt x="6503" y="2787"/>
                  </a:lnTo>
                  <a:lnTo>
                    <a:pt x="6503" y="2787"/>
                  </a:lnTo>
                  <a:lnTo>
                    <a:pt x="7299" y="2256"/>
                  </a:lnTo>
                  <a:lnTo>
                    <a:pt x="7698" y="2124"/>
                  </a:lnTo>
                  <a:lnTo>
                    <a:pt x="8096" y="1991"/>
                  </a:lnTo>
                  <a:lnTo>
                    <a:pt x="8096" y="1991"/>
                  </a:lnTo>
                  <a:lnTo>
                    <a:pt x="8627" y="2124"/>
                  </a:lnTo>
                  <a:lnTo>
                    <a:pt x="8627" y="2124"/>
                  </a:lnTo>
                  <a:lnTo>
                    <a:pt x="4645" y="0"/>
                  </a:lnTo>
                  <a:lnTo>
                    <a:pt x="4645" y="0"/>
                  </a:lnTo>
                  <a:lnTo>
                    <a:pt x="4645" y="0"/>
                  </a:lnTo>
                  <a:lnTo>
                    <a:pt x="411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4" name="Google Shape;3874;p41"/>
            <p:cNvSpPr/>
            <p:nvPr/>
          </p:nvSpPr>
          <p:spPr>
            <a:xfrm>
              <a:off x="8152097" y="2384269"/>
              <a:ext cx="99032" cy="149651"/>
            </a:xfrm>
            <a:custGeom>
              <a:avLst/>
              <a:gdLst/>
              <a:ahLst/>
              <a:cxnLst/>
              <a:rect l="l" t="t" r="r" b="b"/>
              <a:pathLst>
                <a:path w="5973" h="9026" extrusionOk="0">
                  <a:moveTo>
                    <a:pt x="4114" y="1"/>
                  </a:moveTo>
                  <a:lnTo>
                    <a:pt x="3584" y="134"/>
                  </a:lnTo>
                  <a:lnTo>
                    <a:pt x="2920" y="399"/>
                  </a:lnTo>
                  <a:lnTo>
                    <a:pt x="2389" y="797"/>
                  </a:lnTo>
                  <a:lnTo>
                    <a:pt x="1726" y="1328"/>
                  </a:lnTo>
                  <a:lnTo>
                    <a:pt x="1327" y="1991"/>
                  </a:lnTo>
                  <a:lnTo>
                    <a:pt x="797" y="2788"/>
                  </a:lnTo>
                  <a:lnTo>
                    <a:pt x="531" y="3584"/>
                  </a:lnTo>
                  <a:lnTo>
                    <a:pt x="266" y="4380"/>
                  </a:lnTo>
                  <a:lnTo>
                    <a:pt x="0" y="5309"/>
                  </a:lnTo>
                  <a:lnTo>
                    <a:pt x="0" y="6106"/>
                  </a:lnTo>
                  <a:lnTo>
                    <a:pt x="133" y="6902"/>
                  </a:lnTo>
                  <a:lnTo>
                    <a:pt x="266" y="7698"/>
                  </a:lnTo>
                  <a:lnTo>
                    <a:pt x="531" y="8229"/>
                  </a:lnTo>
                  <a:lnTo>
                    <a:pt x="929" y="8627"/>
                  </a:lnTo>
                  <a:lnTo>
                    <a:pt x="1460" y="8892"/>
                  </a:lnTo>
                  <a:lnTo>
                    <a:pt x="1858" y="9025"/>
                  </a:lnTo>
                  <a:lnTo>
                    <a:pt x="2522" y="8892"/>
                  </a:lnTo>
                  <a:lnTo>
                    <a:pt x="3053" y="8627"/>
                  </a:lnTo>
                  <a:lnTo>
                    <a:pt x="3716" y="8229"/>
                  </a:lnTo>
                  <a:lnTo>
                    <a:pt x="4247" y="7698"/>
                  </a:lnTo>
                  <a:lnTo>
                    <a:pt x="4778" y="7034"/>
                  </a:lnTo>
                  <a:lnTo>
                    <a:pt x="5176" y="6238"/>
                  </a:lnTo>
                  <a:lnTo>
                    <a:pt x="5574" y="5442"/>
                  </a:lnTo>
                  <a:lnTo>
                    <a:pt x="5840" y="4646"/>
                  </a:lnTo>
                  <a:lnTo>
                    <a:pt x="5972" y="3717"/>
                  </a:lnTo>
                  <a:lnTo>
                    <a:pt x="5972" y="2920"/>
                  </a:lnTo>
                  <a:lnTo>
                    <a:pt x="5972" y="2124"/>
                  </a:lnTo>
                  <a:lnTo>
                    <a:pt x="5707" y="1328"/>
                  </a:lnTo>
                  <a:lnTo>
                    <a:pt x="5441" y="797"/>
                  </a:lnTo>
                  <a:lnTo>
                    <a:pt x="5043" y="399"/>
                  </a:lnTo>
                  <a:lnTo>
                    <a:pt x="4645" y="134"/>
                  </a:lnTo>
                  <a:lnTo>
                    <a:pt x="411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5" name="Google Shape;3875;p41"/>
            <p:cNvSpPr/>
            <p:nvPr/>
          </p:nvSpPr>
          <p:spPr>
            <a:xfrm>
              <a:off x="8152097" y="2384269"/>
              <a:ext cx="99032" cy="149651"/>
            </a:xfrm>
            <a:custGeom>
              <a:avLst/>
              <a:gdLst/>
              <a:ahLst/>
              <a:cxnLst/>
              <a:rect l="l" t="t" r="r" b="b"/>
              <a:pathLst>
                <a:path w="5973" h="9026" fill="none" extrusionOk="0">
                  <a:moveTo>
                    <a:pt x="2389" y="797"/>
                  </a:moveTo>
                  <a:lnTo>
                    <a:pt x="2389" y="797"/>
                  </a:lnTo>
                  <a:lnTo>
                    <a:pt x="1726" y="1328"/>
                  </a:lnTo>
                  <a:lnTo>
                    <a:pt x="1327" y="1991"/>
                  </a:lnTo>
                  <a:lnTo>
                    <a:pt x="797" y="2788"/>
                  </a:lnTo>
                  <a:lnTo>
                    <a:pt x="531" y="3584"/>
                  </a:lnTo>
                  <a:lnTo>
                    <a:pt x="266" y="4380"/>
                  </a:lnTo>
                  <a:lnTo>
                    <a:pt x="0" y="5309"/>
                  </a:lnTo>
                  <a:lnTo>
                    <a:pt x="0" y="6106"/>
                  </a:lnTo>
                  <a:lnTo>
                    <a:pt x="133" y="6902"/>
                  </a:lnTo>
                  <a:lnTo>
                    <a:pt x="133" y="6902"/>
                  </a:lnTo>
                  <a:lnTo>
                    <a:pt x="266" y="7698"/>
                  </a:lnTo>
                  <a:lnTo>
                    <a:pt x="531" y="8229"/>
                  </a:lnTo>
                  <a:lnTo>
                    <a:pt x="929" y="8627"/>
                  </a:lnTo>
                  <a:lnTo>
                    <a:pt x="1460" y="8892"/>
                  </a:lnTo>
                  <a:lnTo>
                    <a:pt x="1858" y="9025"/>
                  </a:lnTo>
                  <a:lnTo>
                    <a:pt x="2522" y="8892"/>
                  </a:lnTo>
                  <a:lnTo>
                    <a:pt x="3053" y="8627"/>
                  </a:lnTo>
                  <a:lnTo>
                    <a:pt x="3716" y="8229"/>
                  </a:lnTo>
                  <a:lnTo>
                    <a:pt x="3716" y="8229"/>
                  </a:lnTo>
                  <a:lnTo>
                    <a:pt x="4247" y="7698"/>
                  </a:lnTo>
                  <a:lnTo>
                    <a:pt x="4778" y="7034"/>
                  </a:lnTo>
                  <a:lnTo>
                    <a:pt x="5176" y="6238"/>
                  </a:lnTo>
                  <a:lnTo>
                    <a:pt x="5574" y="5442"/>
                  </a:lnTo>
                  <a:lnTo>
                    <a:pt x="5840" y="4646"/>
                  </a:lnTo>
                  <a:lnTo>
                    <a:pt x="5972" y="3717"/>
                  </a:lnTo>
                  <a:lnTo>
                    <a:pt x="5972" y="2920"/>
                  </a:lnTo>
                  <a:lnTo>
                    <a:pt x="5972" y="2124"/>
                  </a:lnTo>
                  <a:lnTo>
                    <a:pt x="5972" y="2124"/>
                  </a:lnTo>
                  <a:lnTo>
                    <a:pt x="5707" y="1328"/>
                  </a:lnTo>
                  <a:lnTo>
                    <a:pt x="5441" y="797"/>
                  </a:lnTo>
                  <a:lnTo>
                    <a:pt x="5043" y="399"/>
                  </a:lnTo>
                  <a:lnTo>
                    <a:pt x="4645" y="134"/>
                  </a:lnTo>
                  <a:lnTo>
                    <a:pt x="4114" y="1"/>
                  </a:lnTo>
                  <a:lnTo>
                    <a:pt x="3584" y="134"/>
                  </a:lnTo>
                  <a:lnTo>
                    <a:pt x="2920" y="399"/>
                  </a:lnTo>
                  <a:lnTo>
                    <a:pt x="2389" y="79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6" name="Google Shape;3876;p41"/>
            <p:cNvSpPr/>
            <p:nvPr/>
          </p:nvSpPr>
          <p:spPr>
            <a:xfrm>
              <a:off x="8178493" y="2423879"/>
              <a:ext cx="46225" cy="70432"/>
            </a:xfrm>
            <a:custGeom>
              <a:avLst/>
              <a:gdLst/>
              <a:ahLst/>
              <a:cxnLst/>
              <a:rect l="l" t="t" r="r" b="b"/>
              <a:pathLst>
                <a:path w="2788" h="4248" extrusionOk="0">
                  <a:moveTo>
                    <a:pt x="1859" y="1"/>
                  </a:moveTo>
                  <a:lnTo>
                    <a:pt x="1461" y="133"/>
                  </a:lnTo>
                  <a:lnTo>
                    <a:pt x="1063" y="266"/>
                  </a:lnTo>
                  <a:lnTo>
                    <a:pt x="532" y="930"/>
                  </a:lnTo>
                  <a:lnTo>
                    <a:pt x="266" y="1726"/>
                  </a:lnTo>
                  <a:lnTo>
                    <a:pt x="1" y="2522"/>
                  </a:lnTo>
                  <a:lnTo>
                    <a:pt x="1" y="3318"/>
                  </a:lnTo>
                  <a:lnTo>
                    <a:pt x="266" y="3849"/>
                  </a:lnTo>
                  <a:lnTo>
                    <a:pt x="532" y="4115"/>
                  </a:lnTo>
                  <a:lnTo>
                    <a:pt x="930" y="4247"/>
                  </a:lnTo>
                  <a:lnTo>
                    <a:pt x="1328" y="4115"/>
                  </a:lnTo>
                  <a:lnTo>
                    <a:pt x="1726" y="3849"/>
                  </a:lnTo>
                  <a:lnTo>
                    <a:pt x="2257" y="3318"/>
                  </a:lnTo>
                  <a:lnTo>
                    <a:pt x="2655" y="2522"/>
                  </a:lnTo>
                  <a:lnTo>
                    <a:pt x="2788" y="1726"/>
                  </a:lnTo>
                  <a:lnTo>
                    <a:pt x="2788" y="930"/>
                  </a:lnTo>
                  <a:lnTo>
                    <a:pt x="2655" y="531"/>
                  </a:lnTo>
                  <a:lnTo>
                    <a:pt x="2522" y="266"/>
                  </a:lnTo>
                  <a:lnTo>
                    <a:pt x="2257"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7" name="Google Shape;3877;p41"/>
            <p:cNvSpPr/>
            <p:nvPr/>
          </p:nvSpPr>
          <p:spPr>
            <a:xfrm>
              <a:off x="8178493" y="2423879"/>
              <a:ext cx="46225" cy="70432"/>
            </a:xfrm>
            <a:custGeom>
              <a:avLst/>
              <a:gdLst/>
              <a:ahLst/>
              <a:cxnLst/>
              <a:rect l="l" t="t" r="r" b="b"/>
              <a:pathLst>
                <a:path w="2788" h="4248" fill="none" extrusionOk="0">
                  <a:moveTo>
                    <a:pt x="1" y="3318"/>
                  </a:moveTo>
                  <a:lnTo>
                    <a:pt x="1" y="3318"/>
                  </a:lnTo>
                  <a:lnTo>
                    <a:pt x="266" y="3849"/>
                  </a:lnTo>
                  <a:lnTo>
                    <a:pt x="266" y="3849"/>
                  </a:lnTo>
                  <a:lnTo>
                    <a:pt x="532" y="4115"/>
                  </a:lnTo>
                  <a:lnTo>
                    <a:pt x="930" y="4247"/>
                  </a:lnTo>
                  <a:lnTo>
                    <a:pt x="1328" y="4115"/>
                  </a:lnTo>
                  <a:lnTo>
                    <a:pt x="1726" y="3849"/>
                  </a:lnTo>
                  <a:lnTo>
                    <a:pt x="1726" y="3849"/>
                  </a:lnTo>
                  <a:lnTo>
                    <a:pt x="2257" y="3318"/>
                  </a:lnTo>
                  <a:lnTo>
                    <a:pt x="2655" y="2522"/>
                  </a:lnTo>
                  <a:lnTo>
                    <a:pt x="2788" y="1726"/>
                  </a:lnTo>
                  <a:lnTo>
                    <a:pt x="2788" y="930"/>
                  </a:lnTo>
                  <a:lnTo>
                    <a:pt x="2788" y="930"/>
                  </a:lnTo>
                  <a:lnTo>
                    <a:pt x="2655" y="531"/>
                  </a:lnTo>
                  <a:lnTo>
                    <a:pt x="2522" y="266"/>
                  </a:lnTo>
                  <a:lnTo>
                    <a:pt x="2257" y="1"/>
                  </a:lnTo>
                  <a:lnTo>
                    <a:pt x="1859" y="1"/>
                  </a:lnTo>
                  <a:lnTo>
                    <a:pt x="1859" y="1"/>
                  </a:lnTo>
                  <a:lnTo>
                    <a:pt x="1461" y="133"/>
                  </a:lnTo>
                  <a:lnTo>
                    <a:pt x="1063" y="266"/>
                  </a:lnTo>
                  <a:lnTo>
                    <a:pt x="1063" y="266"/>
                  </a:lnTo>
                  <a:lnTo>
                    <a:pt x="532" y="930"/>
                  </a:lnTo>
                  <a:lnTo>
                    <a:pt x="266" y="1726"/>
                  </a:lnTo>
                  <a:lnTo>
                    <a:pt x="1" y="2522"/>
                  </a:lnTo>
                  <a:lnTo>
                    <a:pt x="1" y="331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8" name="Google Shape;3878;p41"/>
            <p:cNvSpPr/>
            <p:nvPr/>
          </p:nvSpPr>
          <p:spPr>
            <a:xfrm>
              <a:off x="8178493" y="2423879"/>
              <a:ext cx="46225" cy="70432"/>
            </a:xfrm>
            <a:custGeom>
              <a:avLst/>
              <a:gdLst/>
              <a:ahLst/>
              <a:cxnLst/>
              <a:rect l="l" t="t" r="r" b="b"/>
              <a:pathLst>
                <a:path w="2788" h="4248" extrusionOk="0">
                  <a:moveTo>
                    <a:pt x="1859" y="1"/>
                  </a:moveTo>
                  <a:lnTo>
                    <a:pt x="1461" y="133"/>
                  </a:lnTo>
                  <a:lnTo>
                    <a:pt x="1063" y="266"/>
                  </a:lnTo>
                  <a:lnTo>
                    <a:pt x="664" y="797"/>
                  </a:lnTo>
                  <a:lnTo>
                    <a:pt x="266" y="1460"/>
                  </a:lnTo>
                  <a:lnTo>
                    <a:pt x="1" y="2124"/>
                  </a:lnTo>
                  <a:lnTo>
                    <a:pt x="1" y="2920"/>
                  </a:lnTo>
                  <a:lnTo>
                    <a:pt x="1" y="3318"/>
                  </a:lnTo>
                  <a:lnTo>
                    <a:pt x="266" y="3849"/>
                  </a:lnTo>
                  <a:lnTo>
                    <a:pt x="532" y="4115"/>
                  </a:lnTo>
                  <a:lnTo>
                    <a:pt x="930" y="4247"/>
                  </a:lnTo>
                  <a:lnTo>
                    <a:pt x="1328" y="4115"/>
                  </a:lnTo>
                  <a:lnTo>
                    <a:pt x="1726" y="3849"/>
                  </a:lnTo>
                  <a:lnTo>
                    <a:pt x="2124" y="3451"/>
                  </a:lnTo>
                  <a:lnTo>
                    <a:pt x="2522" y="2788"/>
                  </a:lnTo>
                  <a:lnTo>
                    <a:pt x="2788" y="2124"/>
                  </a:lnTo>
                  <a:lnTo>
                    <a:pt x="2788" y="1328"/>
                  </a:lnTo>
                  <a:lnTo>
                    <a:pt x="2788" y="930"/>
                  </a:lnTo>
                  <a:lnTo>
                    <a:pt x="2655" y="531"/>
                  </a:lnTo>
                  <a:lnTo>
                    <a:pt x="2522" y="266"/>
                  </a:lnTo>
                  <a:lnTo>
                    <a:pt x="225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9" name="Google Shape;3879;p41"/>
            <p:cNvSpPr/>
            <p:nvPr/>
          </p:nvSpPr>
          <p:spPr>
            <a:xfrm>
              <a:off x="8178493" y="2423879"/>
              <a:ext cx="35232" cy="63833"/>
            </a:xfrm>
            <a:custGeom>
              <a:avLst/>
              <a:gdLst/>
              <a:ahLst/>
              <a:cxnLst/>
              <a:rect l="l" t="t" r="r" b="b"/>
              <a:pathLst>
                <a:path w="2125" h="3850" extrusionOk="0">
                  <a:moveTo>
                    <a:pt x="1859" y="1"/>
                  </a:moveTo>
                  <a:lnTo>
                    <a:pt x="1461" y="133"/>
                  </a:lnTo>
                  <a:lnTo>
                    <a:pt x="1063" y="266"/>
                  </a:lnTo>
                  <a:lnTo>
                    <a:pt x="532" y="930"/>
                  </a:lnTo>
                  <a:lnTo>
                    <a:pt x="266" y="1726"/>
                  </a:lnTo>
                  <a:lnTo>
                    <a:pt x="1" y="2522"/>
                  </a:lnTo>
                  <a:lnTo>
                    <a:pt x="1" y="3318"/>
                  </a:lnTo>
                  <a:lnTo>
                    <a:pt x="266" y="3849"/>
                  </a:lnTo>
                  <a:lnTo>
                    <a:pt x="664" y="3849"/>
                  </a:lnTo>
                  <a:lnTo>
                    <a:pt x="1063" y="3584"/>
                  </a:lnTo>
                  <a:lnTo>
                    <a:pt x="1593" y="2920"/>
                  </a:lnTo>
                  <a:lnTo>
                    <a:pt x="1992" y="2257"/>
                  </a:lnTo>
                  <a:lnTo>
                    <a:pt x="2124" y="1328"/>
                  </a:lnTo>
                  <a:lnTo>
                    <a:pt x="2124" y="531"/>
                  </a:lnTo>
                  <a:lnTo>
                    <a:pt x="1859"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0" name="Google Shape;3880;p41"/>
            <p:cNvSpPr/>
            <p:nvPr/>
          </p:nvSpPr>
          <p:spPr>
            <a:xfrm>
              <a:off x="8079477" y="2278655"/>
              <a:ext cx="81441" cy="129838"/>
            </a:xfrm>
            <a:custGeom>
              <a:avLst/>
              <a:gdLst/>
              <a:ahLst/>
              <a:cxnLst/>
              <a:rect l="l" t="t" r="r" b="b"/>
              <a:pathLst>
                <a:path w="4912" h="7831" extrusionOk="0">
                  <a:moveTo>
                    <a:pt x="1992" y="1"/>
                  </a:moveTo>
                  <a:lnTo>
                    <a:pt x="1" y="399"/>
                  </a:lnTo>
                  <a:lnTo>
                    <a:pt x="2522" y="6371"/>
                  </a:lnTo>
                  <a:lnTo>
                    <a:pt x="4911" y="7831"/>
                  </a:lnTo>
                  <a:lnTo>
                    <a:pt x="199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1" name="Google Shape;3881;p41"/>
            <p:cNvSpPr/>
            <p:nvPr/>
          </p:nvSpPr>
          <p:spPr>
            <a:xfrm>
              <a:off x="7973862" y="2247849"/>
              <a:ext cx="202458" cy="160644"/>
            </a:xfrm>
            <a:custGeom>
              <a:avLst/>
              <a:gdLst/>
              <a:ahLst/>
              <a:cxnLst/>
              <a:rect l="l" t="t" r="r" b="b"/>
              <a:pathLst>
                <a:path w="12211" h="9689" extrusionOk="0">
                  <a:moveTo>
                    <a:pt x="8760" y="1"/>
                  </a:moveTo>
                  <a:lnTo>
                    <a:pt x="1" y="4778"/>
                  </a:lnTo>
                  <a:lnTo>
                    <a:pt x="1" y="6504"/>
                  </a:lnTo>
                  <a:lnTo>
                    <a:pt x="8229" y="2124"/>
                  </a:lnTo>
                  <a:lnTo>
                    <a:pt x="11281" y="9689"/>
                  </a:lnTo>
                  <a:lnTo>
                    <a:pt x="12210" y="8627"/>
                  </a:lnTo>
                  <a:lnTo>
                    <a:pt x="9291" y="1593"/>
                  </a:lnTo>
                  <a:lnTo>
                    <a:pt x="8760"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2" name="Google Shape;3882;p41"/>
            <p:cNvSpPr/>
            <p:nvPr/>
          </p:nvSpPr>
          <p:spPr>
            <a:xfrm>
              <a:off x="7916661" y="2294057"/>
              <a:ext cx="57218" cy="61628"/>
            </a:xfrm>
            <a:custGeom>
              <a:avLst/>
              <a:gdLst/>
              <a:ahLst/>
              <a:cxnLst/>
              <a:rect l="l" t="t" r="r" b="b"/>
              <a:pathLst>
                <a:path w="3451" h="3717" extrusionOk="0">
                  <a:moveTo>
                    <a:pt x="0" y="1"/>
                  </a:moveTo>
                  <a:lnTo>
                    <a:pt x="0" y="1726"/>
                  </a:lnTo>
                  <a:lnTo>
                    <a:pt x="3451" y="3717"/>
                  </a:lnTo>
                  <a:lnTo>
                    <a:pt x="3451" y="1991"/>
                  </a:lnTo>
                  <a:lnTo>
                    <a:pt x="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3" name="Google Shape;3883;p41"/>
            <p:cNvSpPr/>
            <p:nvPr/>
          </p:nvSpPr>
          <p:spPr>
            <a:xfrm>
              <a:off x="7916661" y="2214855"/>
              <a:ext cx="202442" cy="112230"/>
            </a:xfrm>
            <a:custGeom>
              <a:avLst/>
              <a:gdLst/>
              <a:ahLst/>
              <a:cxnLst/>
              <a:rect l="l" t="t" r="r" b="b"/>
              <a:pathLst>
                <a:path w="12210" h="6769" extrusionOk="0">
                  <a:moveTo>
                    <a:pt x="8627" y="0"/>
                  </a:moveTo>
                  <a:lnTo>
                    <a:pt x="0" y="4778"/>
                  </a:lnTo>
                  <a:lnTo>
                    <a:pt x="3451" y="6768"/>
                  </a:lnTo>
                  <a:lnTo>
                    <a:pt x="12210" y="1991"/>
                  </a:lnTo>
                  <a:lnTo>
                    <a:pt x="8627"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4" name="Google Shape;3884;p41"/>
            <p:cNvSpPr/>
            <p:nvPr/>
          </p:nvSpPr>
          <p:spPr>
            <a:xfrm>
              <a:off x="7155341" y="1842999"/>
              <a:ext cx="204647" cy="457674"/>
            </a:xfrm>
            <a:custGeom>
              <a:avLst/>
              <a:gdLst/>
              <a:ahLst/>
              <a:cxnLst/>
              <a:rect l="l" t="t" r="r" b="b"/>
              <a:pathLst>
                <a:path w="12343" h="27604" extrusionOk="0">
                  <a:moveTo>
                    <a:pt x="9025" y="0"/>
                  </a:moveTo>
                  <a:lnTo>
                    <a:pt x="8494" y="265"/>
                  </a:lnTo>
                  <a:lnTo>
                    <a:pt x="8096" y="664"/>
                  </a:lnTo>
                  <a:lnTo>
                    <a:pt x="1" y="26542"/>
                  </a:lnTo>
                  <a:lnTo>
                    <a:pt x="7034" y="27604"/>
                  </a:lnTo>
                  <a:lnTo>
                    <a:pt x="12343" y="1460"/>
                  </a:lnTo>
                  <a:lnTo>
                    <a:pt x="12077" y="1062"/>
                  </a:lnTo>
                  <a:lnTo>
                    <a:pt x="11679" y="664"/>
                  </a:lnTo>
                  <a:lnTo>
                    <a:pt x="11015" y="398"/>
                  </a:lnTo>
                  <a:lnTo>
                    <a:pt x="10352" y="133"/>
                  </a:lnTo>
                  <a:lnTo>
                    <a:pt x="9688"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5" name="Google Shape;3885;p41"/>
            <p:cNvSpPr/>
            <p:nvPr/>
          </p:nvSpPr>
          <p:spPr>
            <a:xfrm>
              <a:off x="7155341" y="1842999"/>
              <a:ext cx="204647" cy="457674"/>
            </a:xfrm>
            <a:custGeom>
              <a:avLst/>
              <a:gdLst/>
              <a:ahLst/>
              <a:cxnLst/>
              <a:rect l="l" t="t" r="r" b="b"/>
              <a:pathLst>
                <a:path w="12343" h="27604" fill="none" extrusionOk="0">
                  <a:moveTo>
                    <a:pt x="8096" y="664"/>
                  </a:moveTo>
                  <a:lnTo>
                    <a:pt x="8096" y="664"/>
                  </a:lnTo>
                  <a:lnTo>
                    <a:pt x="8494" y="265"/>
                  </a:lnTo>
                  <a:lnTo>
                    <a:pt x="9025" y="0"/>
                  </a:lnTo>
                  <a:lnTo>
                    <a:pt x="9688" y="0"/>
                  </a:lnTo>
                  <a:lnTo>
                    <a:pt x="10352" y="133"/>
                  </a:lnTo>
                  <a:lnTo>
                    <a:pt x="11015" y="398"/>
                  </a:lnTo>
                  <a:lnTo>
                    <a:pt x="11679" y="664"/>
                  </a:lnTo>
                  <a:lnTo>
                    <a:pt x="12077" y="1062"/>
                  </a:lnTo>
                  <a:lnTo>
                    <a:pt x="12343" y="1460"/>
                  </a:lnTo>
                  <a:lnTo>
                    <a:pt x="7034" y="27604"/>
                  </a:lnTo>
                  <a:lnTo>
                    <a:pt x="1" y="26542"/>
                  </a:lnTo>
                  <a:lnTo>
                    <a:pt x="8096" y="6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6" name="Google Shape;3886;p41"/>
            <p:cNvSpPr/>
            <p:nvPr/>
          </p:nvSpPr>
          <p:spPr>
            <a:xfrm>
              <a:off x="7177342" y="1867189"/>
              <a:ext cx="176046" cy="360880"/>
            </a:xfrm>
            <a:custGeom>
              <a:avLst/>
              <a:gdLst/>
              <a:ahLst/>
              <a:cxnLst/>
              <a:rect l="l" t="t" r="r" b="b"/>
              <a:pathLst>
                <a:path w="10618" h="21766" extrusionOk="0">
                  <a:moveTo>
                    <a:pt x="6503" y="1"/>
                  </a:moveTo>
                  <a:lnTo>
                    <a:pt x="1" y="20704"/>
                  </a:lnTo>
                  <a:lnTo>
                    <a:pt x="1726" y="20571"/>
                  </a:lnTo>
                  <a:lnTo>
                    <a:pt x="2920" y="20571"/>
                  </a:lnTo>
                  <a:lnTo>
                    <a:pt x="4247" y="20836"/>
                  </a:lnTo>
                  <a:lnTo>
                    <a:pt x="5442" y="21235"/>
                  </a:lnTo>
                  <a:lnTo>
                    <a:pt x="6503" y="21765"/>
                  </a:lnTo>
                  <a:lnTo>
                    <a:pt x="10617" y="1991"/>
                  </a:lnTo>
                  <a:lnTo>
                    <a:pt x="6503" y="1"/>
                  </a:lnTo>
                  <a:close/>
                </a:path>
              </a:pathLst>
            </a:custGeom>
            <a:solidFill>
              <a:srgbClr val="FBCB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7" name="Google Shape;3887;p41"/>
            <p:cNvSpPr/>
            <p:nvPr/>
          </p:nvSpPr>
          <p:spPr>
            <a:xfrm>
              <a:off x="7177342" y="1867189"/>
              <a:ext cx="176046" cy="360880"/>
            </a:xfrm>
            <a:custGeom>
              <a:avLst/>
              <a:gdLst/>
              <a:ahLst/>
              <a:cxnLst/>
              <a:rect l="l" t="t" r="r" b="b"/>
              <a:pathLst>
                <a:path w="10618" h="21766" fill="none" extrusionOk="0">
                  <a:moveTo>
                    <a:pt x="6503" y="1"/>
                  </a:moveTo>
                  <a:lnTo>
                    <a:pt x="1" y="20704"/>
                  </a:lnTo>
                  <a:lnTo>
                    <a:pt x="1" y="20704"/>
                  </a:lnTo>
                  <a:lnTo>
                    <a:pt x="1726" y="20571"/>
                  </a:lnTo>
                  <a:lnTo>
                    <a:pt x="1726" y="20571"/>
                  </a:lnTo>
                  <a:lnTo>
                    <a:pt x="2920" y="20571"/>
                  </a:lnTo>
                  <a:lnTo>
                    <a:pt x="4247" y="20836"/>
                  </a:lnTo>
                  <a:lnTo>
                    <a:pt x="5442" y="21235"/>
                  </a:lnTo>
                  <a:lnTo>
                    <a:pt x="6503" y="21765"/>
                  </a:lnTo>
                  <a:lnTo>
                    <a:pt x="10617" y="1991"/>
                  </a:lnTo>
                  <a:lnTo>
                    <a:pt x="650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8" name="Google Shape;3888;p41"/>
            <p:cNvSpPr/>
            <p:nvPr/>
          </p:nvSpPr>
          <p:spPr>
            <a:xfrm>
              <a:off x="7018921" y="2212650"/>
              <a:ext cx="129838" cy="171636"/>
            </a:xfrm>
            <a:custGeom>
              <a:avLst/>
              <a:gdLst/>
              <a:ahLst/>
              <a:cxnLst/>
              <a:rect l="l" t="t" r="r" b="b"/>
              <a:pathLst>
                <a:path w="7831" h="10352" extrusionOk="0">
                  <a:moveTo>
                    <a:pt x="5309" y="0"/>
                  </a:moveTo>
                  <a:lnTo>
                    <a:pt x="4645" y="133"/>
                  </a:lnTo>
                  <a:lnTo>
                    <a:pt x="3849" y="531"/>
                  </a:lnTo>
                  <a:lnTo>
                    <a:pt x="3053" y="1062"/>
                  </a:lnTo>
                  <a:lnTo>
                    <a:pt x="2389" y="1726"/>
                  </a:lnTo>
                  <a:lnTo>
                    <a:pt x="1726" y="2522"/>
                  </a:lnTo>
                  <a:lnTo>
                    <a:pt x="1062" y="3451"/>
                  </a:lnTo>
                  <a:lnTo>
                    <a:pt x="664" y="4380"/>
                  </a:lnTo>
                  <a:lnTo>
                    <a:pt x="266" y="5442"/>
                  </a:lnTo>
                  <a:lnTo>
                    <a:pt x="133" y="6371"/>
                  </a:lnTo>
                  <a:lnTo>
                    <a:pt x="0" y="7299"/>
                  </a:lnTo>
                  <a:lnTo>
                    <a:pt x="133" y="8228"/>
                  </a:lnTo>
                  <a:lnTo>
                    <a:pt x="399" y="8892"/>
                  </a:lnTo>
                  <a:lnTo>
                    <a:pt x="797" y="9556"/>
                  </a:lnTo>
                  <a:lnTo>
                    <a:pt x="1195" y="9821"/>
                  </a:lnTo>
                  <a:lnTo>
                    <a:pt x="2124" y="10352"/>
                  </a:lnTo>
                  <a:lnTo>
                    <a:pt x="2257" y="10086"/>
                  </a:lnTo>
                  <a:lnTo>
                    <a:pt x="3053" y="9954"/>
                  </a:lnTo>
                  <a:lnTo>
                    <a:pt x="3982" y="9556"/>
                  </a:lnTo>
                  <a:lnTo>
                    <a:pt x="4778" y="9025"/>
                  </a:lnTo>
                  <a:lnTo>
                    <a:pt x="5442" y="8228"/>
                  </a:lnTo>
                  <a:lnTo>
                    <a:pt x="6105" y="7432"/>
                  </a:lnTo>
                  <a:lnTo>
                    <a:pt x="6636" y="6636"/>
                  </a:lnTo>
                  <a:lnTo>
                    <a:pt x="7167" y="5574"/>
                  </a:lnTo>
                  <a:lnTo>
                    <a:pt x="7432" y="4645"/>
                  </a:lnTo>
                  <a:lnTo>
                    <a:pt x="7698" y="3716"/>
                  </a:lnTo>
                  <a:lnTo>
                    <a:pt x="7830" y="2655"/>
                  </a:lnTo>
                  <a:lnTo>
                    <a:pt x="7698" y="1726"/>
                  </a:lnTo>
                  <a:lnTo>
                    <a:pt x="7432" y="929"/>
                  </a:lnTo>
                  <a:lnTo>
                    <a:pt x="7565" y="664"/>
                  </a:lnTo>
                  <a:lnTo>
                    <a:pt x="6636" y="266"/>
                  </a:lnTo>
                  <a:lnTo>
                    <a:pt x="6105"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9" name="Google Shape;3889;p41"/>
            <p:cNvSpPr/>
            <p:nvPr/>
          </p:nvSpPr>
          <p:spPr>
            <a:xfrm>
              <a:off x="7018921" y="2212650"/>
              <a:ext cx="129838" cy="171636"/>
            </a:xfrm>
            <a:custGeom>
              <a:avLst/>
              <a:gdLst/>
              <a:ahLst/>
              <a:cxnLst/>
              <a:rect l="l" t="t" r="r" b="b"/>
              <a:pathLst>
                <a:path w="7831" h="10352" fill="none" extrusionOk="0">
                  <a:moveTo>
                    <a:pt x="7830" y="2655"/>
                  </a:moveTo>
                  <a:lnTo>
                    <a:pt x="7830" y="2655"/>
                  </a:lnTo>
                  <a:lnTo>
                    <a:pt x="7698" y="1726"/>
                  </a:lnTo>
                  <a:lnTo>
                    <a:pt x="7432" y="929"/>
                  </a:lnTo>
                  <a:lnTo>
                    <a:pt x="7565" y="664"/>
                  </a:lnTo>
                  <a:lnTo>
                    <a:pt x="6636" y="266"/>
                  </a:lnTo>
                  <a:lnTo>
                    <a:pt x="6636" y="266"/>
                  </a:lnTo>
                  <a:lnTo>
                    <a:pt x="6105" y="0"/>
                  </a:lnTo>
                  <a:lnTo>
                    <a:pt x="5309" y="0"/>
                  </a:lnTo>
                  <a:lnTo>
                    <a:pt x="4645" y="133"/>
                  </a:lnTo>
                  <a:lnTo>
                    <a:pt x="3849" y="531"/>
                  </a:lnTo>
                  <a:lnTo>
                    <a:pt x="3849" y="531"/>
                  </a:lnTo>
                  <a:lnTo>
                    <a:pt x="3053" y="1062"/>
                  </a:lnTo>
                  <a:lnTo>
                    <a:pt x="2389" y="1726"/>
                  </a:lnTo>
                  <a:lnTo>
                    <a:pt x="1726" y="2522"/>
                  </a:lnTo>
                  <a:lnTo>
                    <a:pt x="1062" y="3451"/>
                  </a:lnTo>
                  <a:lnTo>
                    <a:pt x="664" y="4380"/>
                  </a:lnTo>
                  <a:lnTo>
                    <a:pt x="266" y="5442"/>
                  </a:lnTo>
                  <a:lnTo>
                    <a:pt x="133" y="6371"/>
                  </a:lnTo>
                  <a:lnTo>
                    <a:pt x="0" y="7299"/>
                  </a:lnTo>
                  <a:lnTo>
                    <a:pt x="0" y="7299"/>
                  </a:lnTo>
                  <a:lnTo>
                    <a:pt x="133" y="8228"/>
                  </a:lnTo>
                  <a:lnTo>
                    <a:pt x="399" y="8892"/>
                  </a:lnTo>
                  <a:lnTo>
                    <a:pt x="797" y="9556"/>
                  </a:lnTo>
                  <a:lnTo>
                    <a:pt x="1195" y="9821"/>
                  </a:lnTo>
                  <a:lnTo>
                    <a:pt x="2124" y="10352"/>
                  </a:lnTo>
                  <a:lnTo>
                    <a:pt x="2257" y="10086"/>
                  </a:lnTo>
                  <a:lnTo>
                    <a:pt x="2257" y="10086"/>
                  </a:lnTo>
                  <a:lnTo>
                    <a:pt x="3053" y="9954"/>
                  </a:lnTo>
                  <a:lnTo>
                    <a:pt x="3982" y="9556"/>
                  </a:lnTo>
                  <a:lnTo>
                    <a:pt x="3982" y="9556"/>
                  </a:lnTo>
                  <a:lnTo>
                    <a:pt x="4778" y="9025"/>
                  </a:lnTo>
                  <a:lnTo>
                    <a:pt x="5442" y="8228"/>
                  </a:lnTo>
                  <a:lnTo>
                    <a:pt x="6105" y="7432"/>
                  </a:lnTo>
                  <a:lnTo>
                    <a:pt x="6636" y="6636"/>
                  </a:lnTo>
                  <a:lnTo>
                    <a:pt x="7167" y="5574"/>
                  </a:lnTo>
                  <a:lnTo>
                    <a:pt x="7432" y="4645"/>
                  </a:lnTo>
                  <a:lnTo>
                    <a:pt x="7698" y="3716"/>
                  </a:lnTo>
                  <a:lnTo>
                    <a:pt x="7830" y="265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0" name="Google Shape;3890;p41"/>
            <p:cNvSpPr/>
            <p:nvPr/>
          </p:nvSpPr>
          <p:spPr>
            <a:xfrm>
              <a:off x="7018921" y="2212650"/>
              <a:ext cx="121034" cy="165037"/>
            </a:xfrm>
            <a:custGeom>
              <a:avLst/>
              <a:gdLst/>
              <a:ahLst/>
              <a:cxnLst/>
              <a:rect l="l" t="t" r="r" b="b"/>
              <a:pathLst>
                <a:path w="7300" h="9954" extrusionOk="0">
                  <a:moveTo>
                    <a:pt x="5574" y="0"/>
                  </a:moveTo>
                  <a:lnTo>
                    <a:pt x="4778" y="133"/>
                  </a:lnTo>
                  <a:lnTo>
                    <a:pt x="3849" y="531"/>
                  </a:lnTo>
                  <a:lnTo>
                    <a:pt x="3053" y="1062"/>
                  </a:lnTo>
                  <a:lnTo>
                    <a:pt x="2389" y="1726"/>
                  </a:lnTo>
                  <a:lnTo>
                    <a:pt x="1726" y="2522"/>
                  </a:lnTo>
                  <a:lnTo>
                    <a:pt x="1062" y="3451"/>
                  </a:lnTo>
                  <a:lnTo>
                    <a:pt x="664" y="4380"/>
                  </a:lnTo>
                  <a:lnTo>
                    <a:pt x="266" y="5309"/>
                  </a:lnTo>
                  <a:lnTo>
                    <a:pt x="133" y="6371"/>
                  </a:lnTo>
                  <a:lnTo>
                    <a:pt x="0" y="7299"/>
                  </a:lnTo>
                  <a:lnTo>
                    <a:pt x="133" y="8228"/>
                  </a:lnTo>
                  <a:lnTo>
                    <a:pt x="399" y="8892"/>
                  </a:lnTo>
                  <a:lnTo>
                    <a:pt x="797" y="9556"/>
                  </a:lnTo>
                  <a:lnTo>
                    <a:pt x="1195" y="9821"/>
                  </a:lnTo>
                  <a:lnTo>
                    <a:pt x="1460" y="9954"/>
                  </a:lnTo>
                  <a:lnTo>
                    <a:pt x="1460" y="9556"/>
                  </a:lnTo>
                  <a:lnTo>
                    <a:pt x="1062" y="8892"/>
                  </a:lnTo>
                  <a:lnTo>
                    <a:pt x="929" y="7830"/>
                  </a:lnTo>
                  <a:lnTo>
                    <a:pt x="1062" y="6901"/>
                  </a:lnTo>
                  <a:lnTo>
                    <a:pt x="1328" y="5840"/>
                  </a:lnTo>
                  <a:lnTo>
                    <a:pt x="1593" y="4911"/>
                  </a:lnTo>
                  <a:lnTo>
                    <a:pt x="2124" y="3982"/>
                  </a:lnTo>
                  <a:lnTo>
                    <a:pt x="2655" y="3053"/>
                  </a:lnTo>
                  <a:lnTo>
                    <a:pt x="3318" y="2256"/>
                  </a:lnTo>
                  <a:lnTo>
                    <a:pt x="3982" y="1593"/>
                  </a:lnTo>
                  <a:lnTo>
                    <a:pt x="4778" y="1062"/>
                  </a:lnTo>
                  <a:lnTo>
                    <a:pt x="5707" y="664"/>
                  </a:lnTo>
                  <a:lnTo>
                    <a:pt x="6636" y="531"/>
                  </a:lnTo>
                  <a:lnTo>
                    <a:pt x="7300" y="531"/>
                  </a:lnTo>
                  <a:lnTo>
                    <a:pt x="6636" y="266"/>
                  </a:lnTo>
                  <a:lnTo>
                    <a:pt x="6105" y="0"/>
                  </a:lnTo>
                  <a:close/>
                </a:path>
              </a:pathLst>
            </a:custGeom>
            <a:solidFill>
              <a:srgbClr val="F685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1" name="Google Shape;3891;p41"/>
            <p:cNvSpPr/>
            <p:nvPr/>
          </p:nvSpPr>
          <p:spPr>
            <a:xfrm>
              <a:off x="7018921" y="2212650"/>
              <a:ext cx="121034" cy="165037"/>
            </a:xfrm>
            <a:custGeom>
              <a:avLst/>
              <a:gdLst/>
              <a:ahLst/>
              <a:cxnLst/>
              <a:rect l="l" t="t" r="r" b="b"/>
              <a:pathLst>
                <a:path w="7300" h="9954" fill="none" extrusionOk="0">
                  <a:moveTo>
                    <a:pt x="5574" y="0"/>
                  </a:moveTo>
                  <a:lnTo>
                    <a:pt x="5574" y="0"/>
                  </a:lnTo>
                  <a:lnTo>
                    <a:pt x="4778" y="133"/>
                  </a:lnTo>
                  <a:lnTo>
                    <a:pt x="3849" y="531"/>
                  </a:lnTo>
                  <a:lnTo>
                    <a:pt x="3849" y="531"/>
                  </a:lnTo>
                  <a:lnTo>
                    <a:pt x="3053" y="1062"/>
                  </a:lnTo>
                  <a:lnTo>
                    <a:pt x="2389" y="1726"/>
                  </a:lnTo>
                  <a:lnTo>
                    <a:pt x="1726" y="2522"/>
                  </a:lnTo>
                  <a:lnTo>
                    <a:pt x="1062" y="3451"/>
                  </a:lnTo>
                  <a:lnTo>
                    <a:pt x="664" y="4380"/>
                  </a:lnTo>
                  <a:lnTo>
                    <a:pt x="266" y="5309"/>
                  </a:lnTo>
                  <a:lnTo>
                    <a:pt x="133" y="6371"/>
                  </a:lnTo>
                  <a:lnTo>
                    <a:pt x="0" y="7299"/>
                  </a:lnTo>
                  <a:lnTo>
                    <a:pt x="0" y="7299"/>
                  </a:lnTo>
                  <a:lnTo>
                    <a:pt x="0" y="7299"/>
                  </a:lnTo>
                  <a:lnTo>
                    <a:pt x="0" y="7299"/>
                  </a:lnTo>
                  <a:lnTo>
                    <a:pt x="133" y="8228"/>
                  </a:lnTo>
                  <a:lnTo>
                    <a:pt x="399" y="8892"/>
                  </a:lnTo>
                  <a:lnTo>
                    <a:pt x="797" y="9556"/>
                  </a:lnTo>
                  <a:lnTo>
                    <a:pt x="1195" y="9821"/>
                  </a:lnTo>
                  <a:lnTo>
                    <a:pt x="1460" y="9954"/>
                  </a:lnTo>
                  <a:lnTo>
                    <a:pt x="1460" y="9556"/>
                  </a:lnTo>
                  <a:lnTo>
                    <a:pt x="1460" y="9556"/>
                  </a:lnTo>
                  <a:lnTo>
                    <a:pt x="1062" y="8892"/>
                  </a:lnTo>
                  <a:lnTo>
                    <a:pt x="929" y="7830"/>
                  </a:lnTo>
                  <a:lnTo>
                    <a:pt x="929" y="7830"/>
                  </a:lnTo>
                  <a:lnTo>
                    <a:pt x="929" y="7830"/>
                  </a:lnTo>
                  <a:lnTo>
                    <a:pt x="929" y="7830"/>
                  </a:lnTo>
                  <a:lnTo>
                    <a:pt x="1062" y="6901"/>
                  </a:lnTo>
                  <a:lnTo>
                    <a:pt x="1328" y="5840"/>
                  </a:lnTo>
                  <a:lnTo>
                    <a:pt x="1593" y="4911"/>
                  </a:lnTo>
                  <a:lnTo>
                    <a:pt x="2124" y="3982"/>
                  </a:lnTo>
                  <a:lnTo>
                    <a:pt x="2655" y="3053"/>
                  </a:lnTo>
                  <a:lnTo>
                    <a:pt x="3318" y="2256"/>
                  </a:lnTo>
                  <a:lnTo>
                    <a:pt x="3982" y="1593"/>
                  </a:lnTo>
                  <a:lnTo>
                    <a:pt x="4778" y="1062"/>
                  </a:lnTo>
                  <a:lnTo>
                    <a:pt x="4778" y="1062"/>
                  </a:lnTo>
                  <a:lnTo>
                    <a:pt x="5707" y="664"/>
                  </a:lnTo>
                  <a:lnTo>
                    <a:pt x="6636" y="531"/>
                  </a:lnTo>
                  <a:lnTo>
                    <a:pt x="6636" y="531"/>
                  </a:lnTo>
                  <a:lnTo>
                    <a:pt x="7167" y="531"/>
                  </a:lnTo>
                  <a:lnTo>
                    <a:pt x="7167" y="531"/>
                  </a:lnTo>
                  <a:lnTo>
                    <a:pt x="7300" y="531"/>
                  </a:lnTo>
                  <a:lnTo>
                    <a:pt x="6636" y="266"/>
                  </a:lnTo>
                  <a:lnTo>
                    <a:pt x="6636" y="266"/>
                  </a:lnTo>
                  <a:lnTo>
                    <a:pt x="6105" y="0"/>
                  </a:lnTo>
                  <a:lnTo>
                    <a:pt x="557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2" name="Google Shape;3892;p41"/>
            <p:cNvSpPr/>
            <p:nvPr/>
          </p:nvSpPr>
          <p:spPr>
            <a:xfrm>
              <a:off x="7034323" y="2221454"/>
              <a:ext cx="129838" cy="167242"/>
            </a:xfrm>
            <a:custGeom>
              <a:avLst/>
              <a:gdLst/>
              <a:ahLst/>
              <a:cxnLst/>
              <a:rect l="l" t="t" r="r" b="b"/>
              <a:pathLst>
                <a:path w="7831" h="10087" extrusionOk="0">
                  <a:moveTo>
                    <a:pt x="5442" y="0"/>
                  </a:moveTo>
                  <a:lnTo>
                    <a:pt x="4645" y="133"/>
                  </a:lnTo>
                  <a:lnTo>
                    <a:pt x="3849" y="531"/>
                  </a:lnTo>
                  <a:lnTo>
                    <a:pt x="3053" y="1062"/>
                  </a:lnTo>
                  <a:lnTo>
                    <a:pt x="2389" y="1725"/>
                  </a:lnTo>
                  <a:lnTo>
                    <a:pt x="1726" y="2522"/>
                  </a:lnTo>
                  <a:lnTo>
                    <a:pt x="1195" y="3451"/>
                  </a:lnTo>
                  <a:lnTo>
                    <a:pt x="664" y="4380"/>
                  </a:lnTo>
                  <a:lnTo>
                    <a:pt x="399" y="5441"/>
                  </a:lnTo>
                  <a:lnTo>
                    <a:pt x="133" y="6370"/>
                  </a:lnTo>
                  <a:lnTo>
                    <a:pt x="0" y="7299"/>
                  </a:lnTo>
                  <a:lnTo>
                    <a:pt x="133" y="8228"/>
                  </a:lnTo>
                  <a:lnTo>
                    <a:pt x="399" y="8892"/>
                  </a:lnTo>
                  <a:lnTo>
                    <a:pt x="797" y="9423"/>
                  </a:lnTo>
                  <a:lnTo>
                    <a:pt x="1195" y="9821"/>
                  </a:lnTo>
                  <a:lnTo>
                    <a:pt x="1858" y="10086"/>
                  </a:lnTo>
                  <a:lnTo>
                    <a:pt x="2522" y="10086"/>
                  </a:lnTo>
                  <a:lnTo>
                    <a:pt x="3185" y="9954"/>
                  </a:lnTo>
                  <a:lnTo>
                    <a:pt x="3982" y="9555"/>
                  </a:lnTo>
                  <a:lnTo>
                    <a:pt x="4778" y="9025"/>
                  </a:lnTo>
                  <a:lnTo>
                    <a:pt x="5574" y="8361"/>
                  </a:lnTo>
                  <a:lnTo>
                    <a:pt x="6105" y="7432"/>
                  </a:lnTo>
                  <a:lnTo>
                    <a:pt x="6769" y="6636"/>
                  </a:lnTo>
                  <a:lnTo>
                    <a:pt x="7167" y="5707"/>
                  </a:lnTo>
                  <a:lnTo>
                    <a:pt x="7565" y="4645"/>
                  </a:lnTo>
                  <a:lnTo>
                    <a:pt x="7698" y="3716"/>
                  </a:lnTo>
                  <a:lnTo>
                    <a:pt x="7830" y="2787"/>
                  </a:lnTo>
                  <a:lnTo>
                    <a:pt x="7698" y="1858"/>
                  </a:lnTo>
                  <a:lnTo>
                    <a:pt x="7565" y="1195"/>
                  </a:lnTo>
                  <a:lnTo>
                    <a:pt x="7167" y="531"/>
                  </a:lnTo>
                  <a:lnTo>
                    <a:pt x="6636" y="266"/>
                  </a:lnTo>
                  <a:lnTo>
                    <a:pt x="6105"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3" name="Google Shape;3893;p41"/>
            <p:cNvSpPr/>
            <p:nvPr/>
          </p:nvSpPr>
          <p:spPr>
            <a:xfrm>
              <a:off x="7034323" y="2221454"/>
              <a:ext cx="129838" cy="167242"/>
            </a:xfrm>
            <a:custGeom>
              <a:avLst/>
              <a:gdLst/>
              <a:ahLst/>
              <a:cxnLst/>
              <a:rect l="l" t="t" r="r" b="b"/>
              <a:pathLst>
                <a:path w="7831" h="10087" fill="none" extrusionOk="0">
                  <a:moveTo>
                    <a:pt x="3849" y="531"/>
                  </a:moveTo>
                  <a:lnTo>
                    <a:pt x="3849" y="531"/>
                  </a:lnTo>
                  <a:lnTo>
                    <a:pt x="3053" y="1062"/>
                  </a:lnTo>
                  <a:lnTo>
                    <a:pt x="2389" y="1725"/>
                  </a:lnTo>
                  <a:lnTo>
                    <a:pt x="1726" y="2522"/>
                  </a:lnTo>
                  <a:lnTo>
                    <a:pt x="1195" y="3451"/>
                  </a:lnTo>
                  <a:lnTo>
                    <a:pt x="664" y="4380"/>
                  </a:lnTo>
                  <a:lnTo>
                    <a:pt x="399" y="5441"/>
                  </a:lnTo>
                  <a:lnTo>
                    <a:pt x="133" y="6370"/>
                  </a:lnTo>
                  <a:lnTo>
                    <a:pt x="0" y="7299"/>
                  </a:lnTo>
                  <a:lnTo>
                    <a:pt x="0" y="7299"/>
                  </a:lnTo>
                  <a:lnTo>
                    <a:pt x="133" y="8228"/>
                  </a:lnTo>
                  <a:lnTo>
                    <a:pt x="399" y="8892"/>
                  </a:lnTo>
                  <a:lnTo>
                    <a:pt x="797" y="9423"/>
                  </a:lnTo>
                  <a:lnTo>
                    <a:pt x="1195" y="9821"/>
                  </a:lnTo>
                  <a:lnTo>
                    <a:pt x="1858" y="10086"/>
                  </a:lnTo>
                  <a:lnTo>
                    <a:pt x="2522" y="10086"/>
                  </a:lnTo>
                  <a:lnTo>
                    <a:pt x="3185" y="9954"/>
                  </a:lnTo>
                  <a:lnTo>
                    <a:pt x="3982" y="9555"/>
                  </a:lnTo>
                  <a:lnTo>
                    <a:pt x="3982" y="9555"/>
                  </a:lnTo>
                  <a:lnTo>
                    <a:pt x="4778" y="9025"/>
                  </a:lnTo>
                  <a:lnTo>
                    <a:pt x="5574" y="8361"/>
                  </a:lnTo>
                  <a:lnTo>
                    <a:pt x="6105" y="7432"/>
                  </a:lnTo>
                  <a:lnTo>
                    <a:pt x="6769" y="6636"/>
                  </a:lnTo>
                  <a:lnTo>
                    <a:pt x="7167" y="5707"/>
                  </a:lnTo>
                  <a:lnTo>
                    <a:pt x="7565" y="4645"/>
                  </a:lnTo>
                  <a:lnTo>
                    <a:pt x="7698" y="3716"/>
                  </a:lnTo>
                  <a:lnTo>
                    <a:pt x="7830" y="2787"/>
                  </a:lnTo>
                  <a:lnTo>
                    <a:pt x="7830" y="2787"/>
                  </a:lnTo>
                  <a:lnTo>
                    <a:pt x="7698" y="1858"/>
                  </a:lnTo>
                  <a:lnTo>
                    <a:pt x="7565" y="1195"/>
                  </a:lnTo>
                  <a:lnTo>
                    <a:pt x="7167" y="531"/>
                  </a:lnTo>
                  <a:lnTo>
                    <a:pt x="6636" y="266"/>
                  </a:lnTo>
                  <a:lnTo>
                    <a:pt x="6105" y="0"/>
                  </a:lnTo>
                  <a:lnTo>
                    <a:pt x="5442" y="0"/>
                  </a:lnTo>
                  <a:lnTo>
                    <a:pt x="4645" y="133"/>
                  </a:lnTo>
                  <a:lnTo>
                    <a:pt x="3849" y="53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4" name="Google Shape;3894;p41"/>
            <p:cNvSpPr/>
            <p:nvPr/>
          </p:nvSpPr>
          <p:spPr>
            <a:xfrm>
              <a:off x="7034323" y="2221454"/>
              <a:ext cx="103426" cy="149635"/>
            </a:xfrm>
            <a:custGeom>
              <a:avLst/>
              <a:gdLst/>
              <a:ahLst/>
              <a:cxnLst/>
              <a:rect l="l" t="t" r="r" b="b"/>
              <a:pathLst>
                <a:path w="6238" h="9025" extrusionOk="0">
                  <a:moveTo>
                    <a:pt x="5707" y="0"/>
                  </a:moveTo>
                  <a:lnTo>
                    <a:pt x="4778" y="133"/>
                  </a:lnTo>
                  <a:lnTo>
                    <a:pt x="3849" y="531"/>
                  </a:lnTo>
                  <a:lnTo>
                    <a:pt x="3053" y="1062"/>
                  </a:lnTo>
                  <a:lnTo>
                    <a:pt x="2389" y="1725"/>
                  </a:lnTo>
                  <a:lnTo>
                    <a:pt x="1726" y="2522"/>
                  </a:lnTo>
                  <a:lnTo>
                    <a:pt x="1195" y="3451"/>
                  </a:lnTo>
                  <a:lnTo>
                    <a:pt x="664" y="4380"/>
                  </a:lnTo>
                  <a:lnTo>
                    <a:pt x="399" y="5309"/>
                  </a:lnTo>
                  <a:lnTo>
                    <a:pt x="133" y="6370"/>
                  </a:lnTo>
                  <a:lnTo>
                    <a:pt x="0" y="7299"/>
                  </a:lnTo>
                  <a:lnTo>
                    <a:pt x="133" y="8361"/>
                  </a:lnTo>
                  <a:lnTo>
                    <a:pt x="531" y="9025"/>
                  </a:lnTo>
                  <a:lnTo>
                    <a:pt x="531" y="7565"/>
                  </a:lnTo>
                  <a:lnTo>
                    <a:pt x="929" y="6105"/>
                  </a:lnTo>
                  <a:lnTo>
                    <a:pt x="1460" y="4778"/>
                  </a:lnTo>
                  <a:lnTo>
                    <a:pt x="2124" y="3583"/>
                  </a:lnTo>
                  <a:lnTo>
                    <a:pt x="2920" y="2522"/>
                  </a:lnTo>
                  <a:lnTo>
                    <a:pt x="3982" y="1593"/>
                  </a:lnTo>
                  <a:lnTo>
                    <a:pt x="5043" y="664"/>
                  </a:lnTo>
                  <a:lnTo>
                    <a:pt x="6238" y="0"/>
                  </a:lnTo>
                  <a:close/>
                </a:path>
              </a:pathLst>
            </a:custGeom>
            <a:solidFill>
              <a:srgbClr val="CE44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5" name="Google Shape;3895;p41"/>
            <p:cNvSpPr/>
            <p:nvPr/>
          </p:nvSpPr>
          <p:spPr>
            <a:xfrm>
              <a:off x="7034323" y="2221454"/>
              <a:ext cx="103426" cy="149635"/>
            </a:xfrm>
            <a:custGeom>
              <a:avLst/>
              <a:gdLst/>
              <a:ahLst/>
              <a:cxnLst/>
              <a:rect l="l" t="t" r="r" b="b"/>
              <a:pathLst>
                <a:path w="6238" h="9025" fill="none" extrusionOk="0">
                  <a:moveTo>
                    <a:pt x="5707" y="0"/>
                  </a:moveTo>
                  <a:lnTo>
                    <a:pt x="5707" y="0"/>
                  </a:lnTo>
                  <a:lnTo>
                    <a:pt x="4778" y="133"/>
                  </a:lnTo>
                  <a:lnTo>
                    <a:pt x="3849" y="531"/>
                  </a:lnTo>
                  <a:lnTo>
                    <a:pt x="3849" y="531"/>
                  </a:lnTo>
                  <a:lnTo>
                    <a:pt x="3053" y="1062"/>
                  </a:lnTo>
                  <a:lnTo>
                    <a:pt x="2389" y="1725"/>
                  </a:lnTo>
                  <a:lnTo>
                    <a:pt x="1726" y="2522"/>
                  </a:lnTo>
                  <a:lnTo>
                    <a:pt x="1195" y="3451"/>
                  </a:lnTo>
                  <a:lnTo>
                    <a:pt x="664" y="4380"/>
                  </a:lnTo>
                  <a:lnTo>
                    <a:pt x="399" y="5309"/>
                  </a:lnTo>
                  <a:lnTo>
                    <a:pt x="133" y="6370"/>
                  </a:lnTo>
                  <a:lnTo>
                    <a:pt x="0" y="7299"/>
                  </a:lnTo>
                  <a:lnTo>
                    <a:pt x="0" y="7299"/>
                  </a:lnTo>
                  <a:lnTo>
                    <a:pt x="0" y="7299"/>
                  </a:lnTo>
                  <a:lnTo>
                    <a:pt x="0" y="7299"/>
                  </a:lnTo>
                  <a:lnTo>
                    <a:pt x="133" y="8361"/>
                  </a:lnTo>
                  <a:lnTo>
                    <a:pt x="531" y="9025"/>
                  </a:lnTo>
                  <a:lnTo>
                    <a:pt x="531" y="9025"/>
                  </a:lnTo>
                  <a:lnTo>
                    <a:pt x="531" y="9025"/>
                  </a:lnTo>
                  <a:lnTo>
                    <a:pt x="531" y="7565"/>
                  </a:lnTo>
                  <a:lnTo>
                    <a:pt x="929" y="6105"/>
                  </a:lnTo>
                  <a:lnTo>
                    <a:pt x="1460" y="4778"/>
                  </a:lnTo>
                  <a:lnTo>
                    <a:pt x="2124" y="3583"/>
                  </a:lnTo>
                  <a:lnTo>
                    <a:pt x="2920" y="2522"/>
                  </a:lnTo>
                  <a:lnTo>
                    <a:pt x="3982" y="1593"/>
                  </a:lnTo>
                  <a:lnTo>
                    <a:pt x="5043" y="664"/>
                  </a:lnTo>
                  <a:lnTo>
                    <a:pt x="6238" y="0"/>
                  </a:lnTo>
                  <a:lnTo>
                    <a:pt x="6238" y="0"/>
                  </a:lnTo>
                  <a:lnTo>
                    <a:pt x="5707"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6" name="Google Shape;3896;p41"/>
            <p:cNvSpPr/>
            <p:nvPr/>
          </p:nvSpPr>
          <p:spPr>
            <a:xfrm>
              <a:off x="6955104" y="2652716"/>
              <a:ext cx="499506" cy="257454"/>
            </a:xfrm>
            <a:custGeom>
              <a:avLst/>
              <a:gdLst/>
              <a:ahLst/>
              <a:cxnLst/>
              <a:rect l="l" t="t" r="r" b="b"/>
              <a:pathLst>
                <a:path w="30127" h="15528" extrusionOk="0">
                  <a:moveTo>
                    <a:pt x="13670" y="1"/>
                  </a:moveTo>
                  <a:lnTo>
                    <a:pt x="12210" y="133"/>
                  </a:lnTo>
                  <a:lnTo>
                    <a:pt x="10883" y="399"/>
                  </a:lnTo>
                  <a:lnTo>
                    <a:pt x="9423" y="664"/>
                  </a:lnTo>
                  <a:lnTo>
                    <a:pt x="8096" y="929"/>
                  </a:lnTo>
                  <a:lnTo>
                    <a:pt x="6769" y="1460"/>
                  </a:lnTo>
                  <a:lnTo>
                    <a:pt x="5575" y="1991"/>
                  </a:lnTo>
                  <a:lnTo>
                    <a:pt x="4513" y="2522"/>
                  </a:lnTo>
                  <a:lnTo>
                    <a:pt x="3319" y="3186"/>
                  </a:lnTo>
                  <a:lnTo>
                    <a:pt x="1" y="3186"/>
                  </a:lnTo>
                  <a:lnTo>
                    <a:pt x="1" y="7698"/>
                  </a:lnTo>
                  <a:lnTo>
                    <a:pt x="134" y="8361"/>
                  </a:lnTo>
                  <a:lnTo>
                    <a:pt x="266" y="9025"/>
                  </a:lnTo>
                  <a:lnTo>
                    <a:pt x="664" y="9688"/>
                  </a:lnTo>
                  <a:lnTo>
                    <a:pt x="1063" y="10352"/>
                  </a:lnTo>
                  <a:lnTo>
                    <a:pt x="1726" y="11015"/>
                  </a:lnTo>
                  <a:lnTo>
                    <a:pt x="2522" y="11679"/>
                  </a:lnTo>
                  <a:lnTo>
                    <a:pt x="3451" y="12343"/>
                  </a:lnTo>
                  <a:lnTo>
                    <a:pt x="4513" y="13006"/>
                  </a:lnTo>
                  <a:lnTo>
                    <a:pt x="5575" y="13537"/>
                  </a:lnTo>
                  <a:lnTo>
                    <a:pt x="6769" y="14068"/>
                  </a:lnTo>
                  <a:lnTo>
                    <a:pt x="8096" y="14466"/>
                  </a:lnTo>
                  <a:lnTo>
                    <a:pt x="9423" y="14864"/>
                  </a:lnTo>
                  <a:lnTo>
                    <a:pt x="10883" y="15130"/>
                  </a:lnTo>
                  <a:lnTo>
                    <a:pt x="12210" y="15395"/>
                  </a:lnTo>
                  <a:lnTo>
                    <a:pt x="13670" y="15395"/>
                  </a:lnTo>
                  <a:lnTo>
                    <a:pt x="15130" y="15528"/>
                  </a:lnTo>
                  <a:lnTo>
                    <a:pt x="16590" y="15395"/>
                  </a:lnTo>
                  <a:lnTo>
                    <a:pt x="18049" y="15395"/>
                  </a:lnTo>
                  <a:lnTo>
                    <a:pt x="19377" y="15130"/>
                  </a:lnTo>
                  <a:lnTo>
                    <a:pt x="20836" y="14864"/>
                  </a:lnTo>
                  <a:lnTo>
                    <a:pt x="22163" y="14466"/>
                  </a:lnTo>
                  <a:lnTo>
                    <a:pt x="23358" y="14068"/>
                  </a:lnTo>
                  <a:lnTo>
                    <a:pt x="24685" y="13537"/>
                  </a:lnTo>
                  <a:lnTo>
                    <a:pt x="25747" y="13006"/>
                  </a:lnTo>
                  <a:lnTo>
                    <a:pt x="26808" y="12343"/>
                  </a:lnTo>
                  <a:lnTo>
                    <a:pt x="27737" y="11679"/>
                  </a:lnTo>
                  <a:lnTo>
                    <a:pt x="28534" y="11015"/>
                  </a:lnTo>
                  <a:lnTo>
                    <a:pt x="29064" y="10352"/>
                  </a:lnTo>
                  <a:lnTo>
                    <a:pt x="29595" y="9688"/>
                  </a:lnTo>
                  <a:lnTo>
                    <a:pt x="29993" y="9025"/>
                  </a:lnTo>
                  <a:lnTo>
                    <a:pt x="30126" y="8361"/>
                  </a:lnTo>
                  <a:lnTo>
                    <a:pt x="30126" y="7698"/>
                  </a:lnTo>
                  <a:lnTo>
                    <a:pt x="30126" y="3186"/>
                  </a:lnTo>
                  <a:lnTo>
                    <a:pt x="26808" y="3186"/>
                  </a:lnTo>
                  <a:lnTo>
                    <a:pt x="25747" y="2522"/>
                  </a:lnTo>
                  <a:lnTo>
                    <a:pt x="24685" y="1991"/>
                  </a:lnTo>
                  <a:lnTo>
                    <a:pt x="23358" y="1460"/>
                  </a:lnTo>
                  <a:lnTo>
                    <a:pt x="22163" y="929"/>
                  </a:lnTo>
                  <a:lnTo>
                    <a:pt x="20836" y="664"/>
                  </a:lnTo>
                  <a:lnTo>
                    <a:pt x="19377" y="399"/>
                  </a:lnTo>
                  <a:lnTo>
                    <a:pt x="18049" y="133"/>
                  </a:lnTo>
                  <a:lnTo>
                    <a:pt x="1659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7" name="Google Shape;3897;p41"/>
            <p:cNvSpPr/>
            <p:nvPr/>
          </p:nvSpPr>
          <p:spPr>
            <a:xfrm>
              <a:off x="6955104" y="2652716"/>
              <a:ext cx="499506" cy="257454"/>
            </a:xfrm>
            <a:custGeom>
              <a:avLst/>
              <a:gdLst/>
              <a:ahLst/>
              <a:cxnLst/>
              <a:rect l="l" t="t" r="r" b="b"/>
              <a:pathLst>
                <a:path w="30127" h="15528" fill="none" extrusionOk="0">
                  <a:moveTo>
                    <a:pt x="30126" y="7698"/>
                  </a:moveTo>
                  <a:lnTo>
                    <a:pt x="30126" y="7698"/>
                  </a:lnTo>
                  <a:lnTo>
                    <a:pt x="30126" y="3186"/>
                  </a:lnTo>
                  <a:lnTo>
                    <a:pt x="26808" y="3186"/>
                  </a:lnTo>
                  <a:lnTo>
                    <a:pt x="26808" y="3186"/>
                  </a:lnTo>
                  <a:lnTo>
                    <a:pt x="25747" y="2522"/>
                  </a:lnTo>
                  <a:lnTo>
                    <a:pt x="25747" y="2522"/>
                  </a:lnTo>
                  <a:lnTo>
                    <a:pt x="24685" y="1991"/>
                  </a:lnTo>
                  <a:lnTo>
                    <a:pt x="23358" y="1460"/>
                  </a:lnTo>
                  <a:lnTo>
                    <a:pt x="22163" y="929"/>
                  </a:lnTo>
                  <a:lnTo>
                    <a:pt x="20836" y="664"/>
                  </a:lnTo>
                  <a:lnTo>
                    <a:pt x="19377" y="399"/>
                  </a:lnTo>
                  <a:lnTo>
                    <a:pt x="18049" y="133"/>
                  </a:lnTo>
                  <a:lnTo>
                    <a:pt x="16590" y="1"/>
                  </a:lnTo>
                  <a:lnTo>
                    <a:pt x="15130" y="1"/>
                  </a:lnTo>
                  <a:lnTo>
                    <a:pt x="13670" y="1"/>
                  </a:lnTo>
                  <a:lnTo>
                    <a:pt x="12210" y="133"/>
                  </a:lnTo>
                  <a:lnTo>
                    <a:pt x="10883" y="399"/>
                  </a:lnTo>
                  <a:lnTo>
                    <a:pt x="9423" y="664"/>
                  </a:lnTo>
                  <a:lnTo>
                    <a:pt x="8096" y="929"/>
                  </a:lnTo>
                  <a:lnTo>
                    <a:pt x="6769" y="1460"/>
                  </a:lnTo>
                  <a:lnTo>
                    <a:pt x="5575" y="1991"/>
                  </a:lnTo>
                  <a:lnTo>
                    <a:pt x="4513" y="2522"/>
                  </a:lnTo>
                  <a:lnTo>
                    <a:pt x="4513" y="2522"/>
                  </a:lnTo>
                  <a:lnTo>
                    <a:pt x="3319" y="3186"/>
                  </a:lnTo>
                  <a:lnTo>
                    <a:pt x="1" y="3186"/>
                  </a:lnTo>
                  <a:lnTo>
                    <a:pt x="1" y="7698"/>
                  </a:lnTo>
                  <a:lnTo>
                    <a:pt x="1" y="7698"/>
                  </a:lnTo>
                  <a:lnTo>
                    <a:pt x="1" y="7698"/>
                  </a:lnTo>
                  <a:lnTo>
                    <a:pt x="134" y="8361"/>
                  </a:lnTo>
                  <a:lnTo>
                    <a:pt x="266" y="9025"/>
                  </a:lnTo>
                  <a:lnTo>
                    <a:pt x="664" y="9688"/>
                  </a:lnTo>
                  <a:lnTo>
                    <a:pt x="1063" y="10352"/>
                  </a:lnTo>
                  <a:lnTo>
                    <a:pt x="1726" y="11015"/>
                  </a:lnTo>
                  <a:lnTo>
                    <a:pt x="2522" y="11679"/>
                  </a:lnTo>
                  <a:lnTo>
                    <a:pt x="3451" y="12343"/>
                  </a:lnTo>
                  <a:lnTo>
                    <a:pt x="4513" y="13006"/>
                  </a:lnTo>
                  <a:lnTo>
                    <a:pt x="4513" y="13006"/>
                  </a:lnTo>
                  <a:lnTo>
                    <a:pt x="5575" y="13537"/>
                  </a:lnTo>
                  <a:lnTo>
                    <a:pt x="6769" y="14068"/>
                  </a:lnTo>
                  <a:lnTo>
                    <a:pt x="8096" y="14466"/>
                  </a:lnTo>
                  <a:lnTo>
                    <a:pt x="9423" y="14864"/>
                  </a:lnTo>
                  <a:lnTo>
                    <a:pt x="10883" y="15130"/>
                  </a:lnTo>
                  <a:lnTo>
                    <a:pt x="12210" y="15395"/>
                  </a:lnTo>
                  <a:lnTo>
                    <a:pt x="13670" y="15395"/>
                  </a:lnTo>
                  <a:lnTo>
                    <a:pt x="15130" y="15528"/>
                  </a:lnTo>
                  <a:lnTo>
                    <a:pt x="16590" y="15395"/>
                  </a:lnTo>
                  <a:lnTo>
                    <a:pt x="18049" y="15395"/>
                  </a:lnTo>
                  <a:lnTo>
                    <a:pt x="19377" y="15130"/>
                  </a:lnTo>
                  <a:lnTo>
                    <a:pt x="20836" y="14864"/>
                  </a:lnTo>
                  <a:lnTo>
                    <a:pt x="22163" y="14466"/>
                  </a:lnTo>
                  <a:lnTo>
                    <a:pt x="23358" y="14068"/>
                  </a:lnTo>
                  <a:lnTo>
                    <a:pt x="24685" y="13537"/>
                  </a:lnTo>
                  <a:lnTo>
                    <a:pt x="25747" y="13006"/>
                  </a:lnTo>
                  <a:lnTo>
                    <a:pt x="25747" y="13006"/>
                  </a:lnTo>
                  <a:lnTo>
                    <a:pt x="26808" y="12343"/>
                  </a:lnTo>
                  <a:lnTo>
                    <a:pt x="27737" y="11679"/>
                  </a:lnTo>
                  <a:lnTo>
                    <a:pt x="28534" y="11015"/>
                  </a:lnTo>
                  <a:lnTo>
                    <a:pt x="29064" y="10352"/>
                  </a:lnTo>
                  <a:lnTo>
                    <a:pt x="29595" y="9688"/>
                  </a:lnTo>
                  <a:lnTo>
                    <a:pt x="29993" y="9025"/>
                  </a:lnTo>
                  <a:lnTo>
                    <a:pt x="30126" y="8361"/>
                  </a:lnTo>
                  <a:lnTo>
                    <a:pt x="30126" y="769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8" name="Google Shape;3898;p41"/>
            <p:cNvSpPr/>
            <p:nvPr/>
          </p:nvSpPr>
          <p:spPr>
            <a:xfrm>
              <a:off x="6955104" y="2562504"/>
              <a:ext cx="499506" cy="288260"/>
            </a:xfrm>
            <a:custGeom>
              <a:avLst/>
              <a:gdLst/>
              <a:ahLst/>
              <a:cxnLst/>
              <a:rect l="l" t="t" r="r" b="b"/>
              <a:pathLst>
                <a:path w="30127" h="17386" extrusionOk="0">
                  <a:moveTo>
                    <a:pt x="13670" y="0"/>
                  </a:moveTo>
                  <a:lnTo>
                    <a:pt x="12210" y="133"/>
                  </a:lnTo>
                  <a:lnTo>
                    <a:pt x="10883" y="399"/>
                  </a:lnTo>
                  <a:lnTo>
                    <a:pt x="9423" y="664"/>
                  </a:lnTo>
                  <a:lnTo>
                    <a:pt x="8096" y="929"/>
                  </a:lnTo>
                  <a:lnTo>
                    <a:pt x="6769" y="1460"/>
                  </a:lnTo>
                  <a:lnTo>
                    <a:pt x="5575" y="1991"/>
                  </a:lnTo>
                  <a:lnTo>
                    <a:pt x="4513" y="2522"/>
                  </a:lnTo>
                  <a:lnTo>
                    <a:pt x="3451" y="3185"/>
                  </a:lnTo>
                  <a:lnTo>
                    <a:pt x="2522" y="3849"/>
                  </a:lnTo>
                  <a:lnTo>
                    <a:pt x="1726" y="4645"/>
                  </a:lnTo>
                  <a:lnTo>
                    <a:pt x="1195" y="5442"/>
                  </a:lnTo>
                  <a:lnTo>
                    <a:pt x="664" y="6238"/>
                  </a:lnTo>
                  <a:lnTo>
                    <a:pt x="266" y="7034"/>
                  </a:lnTo>
                  <a:lnTo>
                    <a:pt x="134" y="7830"/>
                  </a:lnTo>
                  <a:lnTo>
                    <a:pt x="1" y="8627"/>
                  </a:lnTo>
                  <a:lnTo>
                    <a:pt x="134" y="9556"/>
                  </a:lnTo>
                  <a:lnTo>
                    <a:pt x="266" y="10352"/>
                  </a:lnTo>
                  <a:lnTo>
                    <a:pt x="664" y="11148"/>
                  </a:lnTo>
                  <a:lnTo>
                    <a:pt x="1195" y="11944"/>
                  </a:lnTo>
                  <a:lnTo>
                    <a:pt x="1726" y="12741"/>
                  </a:lnTo>
                  <a:lnTo>
                    <a:pt x="2522" y="13404"/>
                  </a:lnTo>
                  <a:lnTo>
                    <a:pt x="3451" y="14200"/>
                  </a:lnTo>
                  <a:lnTo>
                    <a:pt x="4513" y="14864"/>
                  </a:lnTo>
                  <a:lnTo>
                    <a:pt x="5575" y="15395"/>
                  </a:lnTo>
                  <a:lnTo>
                    <a:pt x="6769" y="15926"/>
                  </a:lnTo>
                  <a:lnTo>
                    <a:pt x="8096" y="16324"/>
                  </a:lnTo>
                  <a:lnTo>
                    <a:pt x="9423" y="16722"/>
                  </a:lnTo>
                  <a:lnTo>
                    <a:pt x="10883" y="16987"/>
                  </a:lnTo>
                  <a:lnTo>
                    <a:pt x="12210" y="17253"/>
                  </a:lnTo>
                  <a:lnTo>
                    <a:pt x="13670" y="17385"/>
                  </a:lnTo>
                  <a:lnTo>
                    <a:pt x="16590" y="17385"/>
                  </a:lnTo>
                  <a:lnTo>
                    <a:pt x="18049" y="17253"/>
                  </a:lnTo>
                  <a:lnTo>
                    <a:pt x="19377" y="16987"/>
                  </a:lnTo>
                  <a:lnTo>
                    <a:pt x="20836" y="16722"/>
                  </a:lnTo>
                  <a:lnTo>
                    <a:pt x="22163" y="16324"/>
                  </a:lnTo>
                  <a:lnTo>
                    <a:pt x="23358" y="15926"/>
                  </a:lnTo>
                  <a:lnTo>
                    <a:pt x="24685" y="15395"/>
                  </a:lnTo>
                  <a:lnTo>
                    <a:pt x="25747" y="14864"/>
                  </a:lnTo>
                  <a:lnTo>
                    <a:pt x="26808" y="14200"/>
                  </a:lnTo>
                  <a:lnTo>
                    <a:pt x="27737" y="13404"/>
                  </a:lnTo>
                  <a:lnTo>
                    <a:pt x="28401" y="12741"/>
                  </a:lnTo>
                  <a:lnTo>
                    <a:pt x="29064" y="11944"/>
                  </a:lnTo>
                  <a:lnTo>
                    <a:pt x="29595" y="11148"/>
                  </a:lnTo>
                  <a:lnTo>
                    <a:pt x="29861" y="10352"/>
                  </a:lnTo>
                  <a:lnTo>
                    <a:pt x="30126" y="9556"/>
                  </a:lnTo>
                  <a:lnTo>
                    <a:pt x="30126" y="8627"/>
                  </a:lnTo>
                  <a:lnTo>
                    <a:pt x="30126" y="7830"/>
                  </a:lnTo>
                  <a:lnTo>
                    <a:pt x="29861" y="7034"/>
                  </a:lnTo>
                  <a:lnTo>
                    <a:pt x="29595" y="6238"/>
                  </a:lnTo>
                  <a:lnTo>
                    <a:pt x="29064" y="5442"/>
                  </a:lnTo>
                  <a:lnTo>
                    <a:pt x="28401" y="4645"/>
                  </a:lnTo>
                  <a:lnTo>
                    <a:pt x="27737" y="3849"/>
                  </a:lnTo>
                  <a:lnTo>
                    <a:pt x="26808" y="3185"/>
                  </a:lnTo>
                  <a:lnTo>
                    <a:pt x="25747" y="2522"/>
                  </a:lnTo>
                  <a:lnTo>
                    <a:pt x="24685" y="1858"/>
                  </a:lnTo>
                  <a:lnTo>
                    <a:pt x="23358" y="1460"/>
                  </a:lnTo>
                  <a:lnTo>
                    <a:pt x="22163" y="929"/>
                  </a:lnTo>
                  <a:lnTo>
                    <a:pt x="20836" y="664"/>
                  </a:lnTo>
                  <a:lnTo>
                    <a:pt x="19377" y="399"/>
                  </a:lnTo>
                  <a:lnTo>
                    <a:pt x="18049" y="133"/>
                  </a:lnTo>
                  <a:lnTo>
                    <a:pt x="16590"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9" name="Google Shape;3899;p41"/>
            <p:cNvSpPr/>
            <p:nvPr/>
          </p:nvSpPr>
          <p:spPr>
            <a:xfrm>
              <a:off x="6955104" y="2562504"/>
              <a:ext cx="499506" cy="288260"/>
            </a:xfrm>
            <a:custGeom>
              <a:avLst/>
              <a:gdLst/>
              <a:ahLst/>
              <a:cxnLst/>
              <a:rect l="l" t="t" r="r" b="b"/>
              <a:pathLst>
                <a:path w="30127" h="17386" fill="none" extrusionOk="0">
                  <a:moveTo>
                    <a:pt x="4513" y="14864"/>
                  </a:moveTo>
                  <a:lnTo>
                    <a:pt x="4513" y="14864"/>
                  </a:lnTo>
                  <a:lnTo>
                    <a:pt x="3451" y="14200"/>
                  </a:lnTo>
                  <a:lnTo>
                    <a:pt x="2522" y="13404"/>
                  </a:lnTo>
                  <a:lnTo>
                    <a:pt x="1726" y="12741"/>
                  </a:lnTo>
                  <a:lnTo>
                    <a:pt x="1195" y="11944"/>
                  </a:lnTo>
                  <a:lnTo>
                    <a:pt x="664" y="11148"/>
                  </a:lnTo>
                  <a:lnTo>
                    <a:pt x="266" y="10352"/>
                  </a:lnTo>
                  <a:lnTo>
                    <a:pt x="134" y="9556"/>
                  </a:lnTo>
                  <a:lnTo>
                    <a:pt x="1" y="8627"/>
                  </a:lnTo>
                  <a:lnTo>
                    <a:pt x="134" y="7830"/>
                  </a:lnTo>
                  <a:lnTo>
                    <a:pt x="266" y="7034"/>
                  </a:lnTo>
                  <a:lnTo>
                    <a:pt x="664" y="6238"/>
                  </a:lnTo>
                  <a:lnTo>
                    <a:pt x="1195" y="5442"/>
                  </a:lnTo>
                  <a:lnTo>
                    <a:pt x="1726" y="4645"/>
                  </a:lnTo>
                  <a:lnTo>
                    <a:pt x="2522" y="3849"/>
                  </a:lnTo>
                  <a:lnTo>
                    <a:pt x="3451" y="3185"/>
                  </a:lnTo>
                  <a:lnTo>
                    <a:pt x="4513" y="2522"/>
                  </a:lnTo>
                  <a:lnTo>
                    <a:pt x="4513" y="2522"/>
                  </a:lnTo>
                  <a:lnTo>
                    <a:pt x="5575" y="1991"/>
                  </a:lnTo>
                  <a:lnTo>
                    <a:pt x="6769" y="1460"/>
                  </a:lnTo>
                  <a:lnTo>
                    <a:pt x="8096" y="929"/>
                  </a:lnTo>
                  <a:lnTo>
                    <a:pt x="9423" y="664"/>
                  </a:lnTo>
                  <a:lnTo>
                    <a:pt x="10883" y="399"/>
                  </a:lnTo>
                  <a:lnTo>
                    <a:pt x="12210" y="133"/>
                  </a:lnTo>
                  <a:lnTo>
                    <a:pt x="13670" y="0"/>
                  </a:lnTo>
                  <a:lnTo>
                    <a:pt x="15130" y="0"/>
                  </a:lnTo>
                  <a:lnTo>
                    <a:pt x="16590" y="0"/>
                  </a:lnTo>
                  <a:lnTo>
                    <a:pt x="18049" y="133"/>
                  </a:lnTo>
                  <a:lnTo>
                    <a:pt x="19377" y="399"/>
                  </a:lnTo>
                  <a:lnTo>
                    <a:pt x="20836" y="664"/>
                  </a:lnTo>
                  <a:lnTo>
                    <a:pt x="22163" y="929"/>
                  </a:lnTo>
                  <a:lnTo>
                    <a:pt x="23358" y="1460"/>
                  </a:lnTo>
                  <a:lnTo>
                    <a:pt x="24685" y="1858"/>
                  </a:lnTo>
                  <a:lnTo>
                    <a:pt x="25747" y="2522"/>
                  </a:lnTo>
                  <a:lnTo>
                    <a:pt x="25747" y="2522"/>
                  </a:lnTo>
                  <a:lnTo>
                    <a:pt x="26808" y="3185"/>
                  </a:lnTo>
                  <a:lnTo>
                    <a:pt x="27737" y="3849"/>
                  </a:lnTo>
                  <a:lnTo>
                    <a:pt x="28401" y="4645"/>
                  </a:lnTo>
                  <a:lnTo>
                    <a:pt x="29064" y="5442"/>
                  </a:lnTo>
                  <a:lnTo>
                    <a:pt x="29595" y="6238"/>
                  </a:lnTo>
                  <a:lnTo>
                    <a:pt x="29861" y="7034"/>
                  </a:lnTo>
                  <a:lnTo>
                    <a:pt x="30126" y="7830"/>
                  </a:lnTo>
                  <a:lnTo>
                    <a:pt x="30126" y="8627"/>
                  </a:lnTo>
                  <a:lnTo>
                    <a:pt x="30126" y="9556"/>
                  </a:lnTo>
                  <a:lnTo>
                    <a:pt x="29861" y="10352"/>
                  </a:lnTo>
                  <a:lnTo>
                    <a:pt x="29595" y="11148"/>
                  </a:lnTo>
                  <a:lnTo>
                    <a:pt x="29064" y="11944"/>
                  </a:lnTo>
                  <a:lnTo>
                    <a:pt x="28401" y="12741"/>
                  </a:lnTo>
                  <a:lnTo>
                    <a:pt x="27737" y="13404"/>
                  </a:lnTo>
                  <a:lnTo>
                    <a:pt x="26808" y="14200"/>
                  </a:lnTo>
                  <a:lnTo>
                    <a:pt x="25747" y="14864"/>
                  </a:lnTo>
                  <a:lnTo>
                    <a:pt x="25747" y="14864"/>
                  </a:lnTo>
                  <a:lnTo>
                    <a:pt x="24685" y="15395"/>
                  </a:lnTo>
                  <a:lnTo>
                    <a:pt x="23358" y="15926"/>
                  </a:lnTo>
                  <a:lnTo>
                    <a:pt x="22163" y="16324"/>
                  </a:lnTo>
                  <a:lnTo>
                    <a:pt x="20836" y="16722"/>
                  </a:lnTo>
                  <a:lnTo>
                    <a:pt x="19377" y="16987"/>
                  </a:lnTo>
                  <a:lnTo>
                    <a:pt x="18049" y="17253"/>
                  </a:lnTo>
                  <a:lnTo>
                    <a:pt x="16590" y="17385"/>
                  </a:lnTo>
                  <a:lnTo>
                    <a:pt x="15130" y="17385"/>
                  </a:lnTo>
                  <a:lnTo>
                    <a:pt x="13670" y="17385"/>
                  </a:lnTo>
                  <a:lnTo>
                    <a:pt x="12210" y="17253"/>
                  </a:lnTo>
                  <a:lnTo>
                    <a:pt x="10883" y="16987"/>
                  </a:lnTo>
                  <a:lnTo>
                    <a:pt x="9423" y="16722"/>
                  </a:lnTo>
                  <a:lnTo>
                    <a:pt x="8096" y="16324"/>
                  </a:lnTo>
                  <a:lnTo>
                    <a:pt x="6769" y="15926"/>
                  </a:lnTo>
                  <a:lnTo>
                    <a:pt x="5575" y="15395"/>
                  </a:lnTo>
                  <a:lnTo>
                    <a:pt x="4513" y="148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0" name="Google Shape;3900;p41"/>
            <p:cNvSpPr/>
            <p:nvPr/>
          </p:nvSpPr>
          <p:spPr>
            <a:xfrm>
              <a:off x="7043127" y="2208239"/>
              <a:ext cx="325664" cy="591923"/>
            </a:xfrm>
            <a:custGeom>
              <a:avLst/>
              <a:gdLst/>
              <a:ahLst/>
              <a:cxnLst/>
              <a:rect l="l" t="t" r="r" b="b"/>
              <a:pathLst>
                <a:path w="19642" h="35701" extrusionOk="0">
                  <a:moveTo>
                    <a:pt x="8759" y="1"/>
                  </a:moveTo>
                  <a:lnTo>
                    <a:pt x="7830" y="134"/>
                  </a:lnTo>
                  <a:lnTo>
                    <a:pt x="6901" y="399"/>
                  </a:lnTo>
                  <a:lnTo>
                    <a:pt x="5972" y="797"/>
                  </a:lnTo>
                  <a:lnTo>
                    <a:pt x="5043" y="1195"/>
                  </a:lnTo>
                  <a:lnTo>
                    <a:pt x="4247" y="1593"/>
                  </a:lnTo>
                  <a:lnTo>
                    <a:pt x="3583" y="2257"/>
                  </a:lnTo>
                  <a:lnTo>
                    <a:pt x="2787" y="2788"/>
                  </a:lnTo>
                  <a:lnTo>
                    <a:pt x="2124" y="3584"/>
                  </a:lnTo>
                  <a:lnTo>
                    <a:pt x="1593" y="4248"/>
                  </a:lnTo>
                  <a:lnTo>
                    <a:pt x="1195" y="5177"/>
                  </a:lnTo>
                  <a:lnTo>
                    <a:pt x="664" y="5973"/>
                  </a:lnTo>
                  <a:lnTo>
                    <a:pt x="398" y="6902"/>
                  </a:lnTo>
                  <a:lnTo>
                    <a:pt x="133" y="7831"/>
                  </a:lnTo>
                  <a:lnTo>
                    <a:pt x="0" y="8760"/>
                  </a:lnTo>
                  <a:lnTo>
                    <a:pt x="0" y="9822"/>
                  </a:lnTo>
                  <a:lnTo>
                    <a:pt x="0" y="30126"/>
                  </a:lnTo>
                  <a:lnTo>
                    <a:pt x="0" y="30657"/>
                  </a:lnTo>
                  <a:lnTo>
                    <a:pt x="133" y="31188"/>
                  </a:lnTo>
                  <a:lnTo>
                    <a:pt x="398" y="31719"/>
                  </a:lnTo>
                  <a:lnTo>
                    <a:pt x="664" y="32250"/>
                  </a:lnTo>
                  <a:lnTo>
                    <a:pt x="1062" y="32648"/>
                  </a:lnTo>
                  <a:lnTo>
                    <a:pt x="1593" y="33179"/>
                  </a:lnTo>
                  <a:lnTo>
                    <a:pt x="2787" y="34108"/>
                  </a:lnTo>
                  <a:lnTo>
                    <a:pt x="4380" y="34771"/>
                  </a:lnTo>
                  <a:lnTo>
                    <a:pt x="6105" y="35302"/>
                  </a:lnTo>
                  <a:lnTo>
                    <a:pt x="7963" y="35567"/>
                  </a:lnTo>
                  <a:lnTo>
                    <a:pt x="9821" y="35700"/>
                  </a:lnTo>
                  <a:lnTo>
                    <a:pt x="11679" y="35567"/>
                  </a:lnTo>
                  <a:lnTo>
                    <a:pt x="13537" y="35302"/>
                  </a:lnTo>
                  <a:lnTo>
                    <a:pt x="15262" y="34771"/>
                  </a:lnTo>
                  <a:lnTo>
                    <a:pt x="16722" y="33975"/>
                  </a:lnTo>
                  <a:lnTo>
                    <a:pt x="18049" y="33179"/>
                  </a:lnTo>
                  <a:lnTo>
                    <a:pt x="18845" y="32250"/>
                  </a:lnTo>
                  <a:lnTo>
                    <a:pt x="19243" y="31719"/>
                  </a:lnTo>
                  <a:lnTo>
                    <a:pt x="19376" y="31188"/>
                  </a:lnTo>
                  <a:lnTo>
                    <a:pt x="19509" y="30657"/>
                  </a:lnTo>
                  <a:lnTo>
                    <a:pt x="19641" y="30126"/>
                  </a:lnTo>
                  <a:lnTo>
                    <a:pt x="19641" y="29994"/>
                  </a:lnTo>
                  <a:lnTo>
                    <a:pt x="19641" y="9822"/>
                  </a:lnTo>
                  <a:lnTo>
                    <a:pt x="19509" y="8760"/>
                  </a:lnTo>
                  <a:lnTo>
                    <a:pt x="19376" y="7831"/>
                  </a:lnTo>
                  <a:lnTo>
                    <a:pt x="19111" y="6902"/>
                  </a:lnTo>
                  <a:lnTo>
                    <a:pt x="18845" y="5973"/>
                  </a:lnTo>
                  <a:lnTo>
                    <a:pt x="18447" y="5177"/>
                  </a:lnTo>
                  <a:lnTo>
                    <a:pt x="17916" y="4248"/>
                  </a:lnTo>
                  <a:lnTo>
                    <a:pt x="17385" y="3584"/>
                  </a:lnTo>
                  <a:lnTo>
                    <a:pt x="16722" y="2788"/>
                  </a:lnTo>
                  <a:lnTo>
                    <a:pt x="16058" y="2257"/>
                  </a:lnTo>
                  <a:lnTo>
                    <a:pt x="15262" y="1593"/>
                  </a:lnTo>
                  <a:lnTo>
                    <a:pt x="14466" y="1195"/>
                  </a:lnTo>
                  <a:lnTo>
                    <a:pt x="13537" y="797"/>
                  </a:lnTo>
                  <a:lnTo>
                    <a:pt x="12740" y="399"/>
                  </a:lnTo>
                  <a:lnTo>
                    <a:pt x="11811" y="134"/>
                  </a:lnTo>
                  <a:lnTo>
                    <a:pt x="10750"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1" name="Google Shape;3901;p41"/>
            <p:cNvSpPr/>
            <p:nvPr/>
          </p:nvSpPr>
          <p:spPr>
            <a:xfrm>
              <a:off x="7043127" y="2208239"/>
              <a:ext cx="325664" cy="591923"/>
            </a:xfrm>
            <a:custGeom>
              <a:avLst/>
              <a:gdLst/>
              <a:ahLst/>
              <a:cxnLst/>
              <a:rect l="l" t="t" r="r" b="b"/>
              <a:pathLst>
                <a:path w="19642" h="35701" fill="none" extrusionOk="0">
                  <a:moveTo>
                    <a:pt x="19641" y="29994"/>
                  </a:moveTo>
                  <a:lnTo>
                    <a:pt x="19641" y="29994"/>
                  </a:lnTo>
                  <a:lnTo>
                    <a:pt x="19641" y="9822"/>
                  </a:lnTo>
                  <a:lnTo>
                    <a:pt x="19641" y="9822"/>
                  </a:lnTo>
                  <a:lnTo>
                    <a:pt x="19641" y="9822"/>
                  </a:lnTo>
                  <a:lnTo>
                    <a:pt x="19509" y="8760"/>
                  </a:lnTo>
                  <a:lnTo>
                    <a:pt x="19376" y="7831"/>
                  </a:lnTo>
                  <a:lnTo>
                    <a:pt x="19111" y="6902"/>
                  </a:lnTo>
                  <a:lnTo>
                    <a:pt x="18845" y="5973"/>
                  </a:lnTo>
                  <a:lnTo>
                    <a:pt x="18447" y="5177"/>
                  </a:lnTo>
                  <a:lnTo>
                    <a:pt x="17916" y="4248"/>
                  </a:lnTo>
                  <a:lnTo>
                    <a:pt x="17385" y="3584"/>
                  </a:lnTo>
                  <a:lnTo>
                    <a:pt x="16722" y="2788"/>
                  </a:lnTo>
                  <a:lnTo>
                    <a:pt x="16058" y="2257"/>
                  </a:lnTo>
                  <a:lnTo>
                    <a:pt x="15262" y="1593"/>
                  </a:lnTo>
                  <a:lnTo>
                    <a:pt x="14466" y="1195"/>
                  </a:lnTo>
                  <a:lnTo>
                    <a:pt x="13537" y="797"/>
                  </a:lnTo>
                  <a:lnTo>
                    <a:pt x="12740" y="399"/>
                  </a:lnTo>
                  <a:lnTo>
                    <a:pt x="11811" y="134"/>
                  </a:lnTo>
                  <a:lnTo>
                    <a:pt x="10750" y="1"/>
                  </a:lnTo>
                  <a:lnTo>
                    <a:pt x="9821" y="1"/>
                  </a:lnTo>
                  <a:lnTo>
                    <a:pt x="9821" y="1"/>
                  </a:lnTo>
                  <a:lnTo>
                    <a:pt x="8759" y="1"/>
                  </a:lnTo>
                  <a:lnTo>
                    <a:pt x="7830" y="134"/>
                  </a:lnTo>
                  <a:lnTo>
                    <a:pt x="6901" y="399"/>
                  </a:lnTo>
                  <a:lnTo>
                    <a:pt x="5972" y="797"/>
                  </a:lnTo>
                  <a:lnTo>
                    <a:pt x="5043" y="1195"/>
                  </a:lnTo>
                  <a:lnTo>
                    <a:pt x="4247" y="1593"/>
                  </a:lnTo>
                  <a:lnTo>
                    <a:pt x="3583" y="2257"/>
                  </a:lnTo>
                  <a:lnTo>
                    <a:pt x="2787" y="2788"/>
                  </a:lnTo>
                  <a:lnTo>
                    <a:pt x="2124" y="3584"/>
                  </a:lnTo>
                  <a:lnTo>
                    <a:pt x="1593" y="4248"/>
                  </a:lnTo>
                  <a:lnTo>
                    <a:pt x="1195" y="5177"/>
                  </a:lnTo>
                  <a:lnTo>
                    <a:pt x="664" y="5973"/>
                  </a:lnTo>
                  <a:lnTo>
                    <a:pt x="398" y="6902"/>
                  </a:lnTo>
                  <a:lnTo>
                    <a:pt x="133" y="7831"/>
                  </a:lnTo>
                  <a:lnTo>
                    <a:pt x="0" y="8760"/>
                  </a:lnTo>
                  <a:lnTo>
                    <a:pt x="0" y="9822"/>
                  </a:lnTo>
                  <a:lnTo>
                    <a:pt x="0" y="30126"/>
                  </a:lnTo>
                  <a:lnTo>
                    <a:pt x="0" y="30126"/>
                  </a:lnTo>
                  <a:lnTo>
                    <a:pt x="0" y="30126"/>
                  </a:lnTo>
                  <a:lnTo>
                    <a:pt x="0" y="30657"/>
                  </a:lnTo>
                  <a:lnTo>
                    <a:pt x="133" y="31188"/>
                  </a:lnTo>
                  <a:lnTo>
                    <a:pt x="398" y="31719"/>
                  </a:lnTo>
                  <a:lnTo>
                    <a:pt x="664" y="32250"/>
                  </a:lnTo>
                  <a:lnTo>
                    <a:pt x="1062" y="32648"/>
                  </a:lnTo>
                  <a:lnTo>
                    <a:pt x="1593" y="33179"/>
                  </a:lnTo>
                  <a:lnTo>
                    <a:pt x="2787" y="34108"/>
                  </a:lnTo>
                  <a:lnTo>
                    <a:pt x="2787" y="34108"/>
                  </a:lnTo>
                  <a:lnTo>
                    <a:pt x="4380" y="34771"/>
                  </a:lnTo>
                  <a:lnTo>
                    <a:pt x="6105" y="35302"/>
                  </a:lnTo>
                  <a:lnTo>
                    <a:pt x="7963" y="35567"/>
                  </a:lnTo>
                  <a:lnTo>
                    <a:pt x="9821" y="35700"/>
                  </a:lnTo>
                  <a:lnTo>
                    <a:pt x="11679" y="35567"/>
                  </a:lnTo>
                  <a:lnTo>
                    <a:pt x="13537" y="35302"/>
                  </a:lnTo>
                  <a:lnTo>
                    <a:pt x="15262" y="34771"/>
                  </a:lnTo>
                  <a:lnTo>
                    <a:pt x="16722" y="33975"/>
                  </a:lnTo>
                  <a:lnTo>
                    <a:pt x="16722" y="33975"/>
                  </a:lnTo>
                  <a:lnTo>
                    <a:pt x="18049" y="33179"/>
                  </a:lnTo>
                  <a:lnTo>
                    <a:pt x="18845" y="32250"/>
                  </a:lnTo>
                  <a:lnTo>
                    <a:pt x="19243" y="31719"/>
                  </a:lnTo>
                  <a:lnTo>
                    <a:pt x="19376" y="31188"/>
                  </a:lnTo>
                  <a:lnTo>
                    <a:pt x="19509" y="30657"/>
                  </a:lnTo>
                  <a:lnTo>
                    <a:pt x="19641" y="30126"/>
                  </a:lnTo>
                  <a:lnTo>
                    <a:pt x="19641" y="30126"/>
                  </a:lnTo>
                  <a:lnTo>
                    <a:pt x="19641" y="2999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2" name="Google Shape;3902;p41"/>
            <p:cNvSpPr/>
            <p:nvPr/>
          </p:nvSpPr>
          <p:spPr>
            <a:xfrm>
              <a:off x="7216952" y="2322658"/>
              <a:ext cx="129838" cy="173858"/>
            </a:xfrm>
            <a:custGeom>
              <a:avLst/>
              <a:gdLst/>
              <a:ahLst/>
              <a:cxnLst/>
              <a:rect l="l" t="t" r="r" b="b"/>
              <a:pathLst>
                <a:path w="7831" h="10486" extrusionOk="0">
                  <a:moveTo>
                    <a:pt x="5442" y="1"/>
                  </a:moveTo>
                  <a:lnTo>
                    <a:pt x="4645" y="266"/>
                  </a:lnTo>
                  <a:lnTo>
                    <a:pt x="3849" y="532"/>
                  </a:lnTo>
                  <a:lnTo>
                    <a:pt x="3053" y="1195"/>
                  </a:lnTo>
                  <a:lnTo>
                    <a:pt x="2389" y="1859"/>
                  </a:lnTo>
                  <a:lnTo>
                    <a:pt x="1726" y="2655"/>
                  </a:lnTo>
                  <a:lnTo>
                    <a:pt x="1195" y="3584"/>
                  </a:lnTo>
                  <a:lnTo>
                    <a:pt x="664" y="4513"/>
                  </a:lnTo>
                  <a:lnTo>
                    <a:pt x="266" y="5442"/>
                  </a:lnTo>
                  <a:lnTo>
                    <a:pt x="133" y="6371"/>
                  </a:lnTo>
                  <a:lnTo>
                    <a:pt x="0" y="7433"/>
                  </a:lnTo>
                  <a:lnTo>
                    <a:pt x="133" y="8229"/>
                  </a:lnTo>
                  <a:lnTo>
                    <a:pt x="399" y="9025"/>
                  </a:lnTo>
                  <a:lnTo>
                    <a:pt x="664" y="9556"/>
                  </a:lnTo>
                  <a:lnTo>
                    <a:pt x="1195" y="9954"/>
                  </a:lnTo>
                  <a:lnTo>
                    <a:pt x="2124" y="10485"/>
                  </a:lnTo>
                  <a:lnTo>
                    <a:pt x="2256" y="10220"/>
                  </a:lnTo>
                  <a:lnTo>
                    <a:pt x="3053" y="9954"/>
                  </a:lnTo>
                  <a:lnTo>
                    <a:pt x="3982" y="9689"/>
                  </a:lnTo>
                  <a:lnTo>
                    <a:pt x="4778" y="9025"/>
                  </a:lnTo>
                  <a:lnTo>
                    <a:pt x="5442" y="8362"/>
                  </a:lnTo>
                  <a:lnTo>
                    <a:pt x="6105" y="7565"/>
                  </a:lnTo>
                  <a:lnTo>
                    <a:pt x="6636" y="6636"/>
                  </a:lnTo>
                  <a:lnTo>
                    <a:pt x="7167" y="5707"/>
                  </a:lnTo>
                  <a:lnTo>
                    <a:pt x="7565" y="4779"/>
                  </a:lnTo>
                  <a:lnTo>
                    <a:pt x="7698" y="3850"/>
                  </a:lnTo>
                  <a:lnTo>
                    <a:pt x="7830" y="2788"/>
                  </a:lnTo>
                  <a:lnTo>
                    <a:pt x="7698" y="1859"/>
                  </a:lnTo>
                  <a:lnTo>
                    <a:pt x="7432" y="1195"/>
                  </a:lnTo>
                  <a:lnTo>
                    <a:pt x="7565" y="797"/>
                  </a:lnTo>
                  <a:lnTo>
                    <a:pt x="6769" y="399"/>
                  </a:lnTo>
                  <a:lnTo>
                    <a:pt x="6105" y="134"/>
                  </a:lnTo>
                  <a:lnTo>
                    <a:pt x="5442"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3" name="Google Shape;3903;p41"/>
            <p:cNvSpPr/>
            <p:nvPr/>
          </p:nvSpPr>
          <p:spPr>
            <a:xfrm>
              <a:off x="7216952" y="2322658"/>
              <a:ext cx="129838" cy="173858"/>
            </a:xfrm>
            <a:custGeom>
              <a:avLst/>
              <a:gdLst/>
              <a:ahLst/>
              <a:cxnLst/>
              <a:rect l="l" t="t" r="r" b="b"/>
              <a:pathLst>
                <a:path w="7831" h="10486" fill="none" extrusionOk="0">
                  <a:moveTo>
                    <a:pt x="7830" y="2788"/>
                  </a:moveTo>
                  <a:lnTo>
                    <a:pt x="7830" y="2788"/>
                  </a:lnTo>
                  <a:lnTo>
                    <a:pt x="7698" y="1859"/>
                  </a:lnTo>
                  <a:lnTo>
                    <a:pt x="7432" y="1195"/>
                  </a:lnTo>
                  <a:lnTo>
                    <a:pt x="7565" y="797"/>
                  </a:lnTo>
                  <a:lnTo>
                    <a:pt x="6769" y="399"/>
                  </a:lnTo>
                  <a:lnTo>
                    <a:pt x="6769" y="399"/>
                  </a:lnTo>
                  <a:lnTo>
                    <a:pt x="6105" y="134"/>
                  </a:lnTo>
                  <a:lnTo>
                    <a:pt x="5442" y="1"/>
                  </a:lnTo>
                  <a:lnTo>
                    <a:pt x="4645" y="266"/>
                  </a:lnTo>
                  <a:lnTo>
                    <a:pt x="3849" y="532"/>
                  </a:lnTo>
                  <a:lnTo>
                    <a:pt x="3849" y="532"/>
                  </a:lnTo>
                  <a:lnTo>
                    <a:pt x="3053" y="1195"/>
                  </a:lnTo>
                  <a:lnTo>
                    <a:pt x="2389" y="1859"/>
                  </a:lnTo>
                  <a:lnTo>
                    <a:pt x="1726" y="2655"/>
                  </a:lnTo>
                  <a:lnTo>
                    <a:pt x="1195" y="3584"/>
                  </a:lnTo>
                  <a:lnTo>
                    <a:pt x="664" y="4513"/>
                  </a:lnTo>
                  <a:lnTo>
                    <a:pt x="266" y="5442"/>
                  </a:lnTo>
                  <a:lnTo>
                    <a:pt x="133" y="6371"/>
                  </a:lnTo>
                  <a:lnTo>
                    <a:pt x="0" y="7433"/>
                  </a:lnTo>
                  <a:lnTo>
                    <a:pt x="0" y="7433"/>
                  </a:lnTo>
                  <a:lnTo>
                    <a:pt x="133" y="8229"/>
                  </a:lnTo>
                  <a:lnTo>
                    <a:pt x="399" y="9025"/>
                  </a:lnTo>
                  <a:lnTo>
                    <a:pt x="664" y="9556"/>
                  </a:lnTo>
                  <a:lnTo>
                    <a:pt x="1195" y="9954"/>
                  </a:lnTo>
                  <a:lnTo>
                    <a:pt x="2124" y="10485"/>
                  </a:lnTo>
                  <a:lnTo>
                    <a:pt x="2256" y="10220"/>
                  </a:lnTo>
                  <a:lnTo>
                    <a:pt x="2256" y="10220"/>
                  </a:lnTo>
                  <a:lnTo>
                    <a:pt x="3053" y="9954"/>
                  </a:lnTo>
                  <a:lnTo>
                    <a:pt x="3982" y="9689"/>
                  </a:lnTo>
                  <a:lnTo>
                    <a:pt x="3982" y="9689"/>
                  </a:lnTo>
                  <a:lnTo>
                    <a:pt x="4778" y="9025"/>
                  </a:lnTo>
                  <a:lnTo>
                    <a:pt x="5442" y="8362"/>
                  </a:lnTo>
                  <a:lnTo>
                    <a:pt x="6105" y="7565"/>
                  </a:lnTo>
                  <a:lnTo>
                    <a:pt x="6636" y="6636"/>
                  </a:lnTo>
                  <a:lnTo>
                    <a:pt x="7167" y="5707"/>
                  </a:lnTo>
                  <a:lnTo>
                    <a:pt x="7565" y="4779"/>
                  </a:lnTo>
                  <a:lnTo>
                    <a:pt x="7698" y="3850"/>
                  </a:lnTo>
                  <a:lnTo>
                    <a:pt x="7830" y="278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4" name="Google Shape;3904;p41"/>
            <p:cNvSpPr/>
            <p:nvPr/>
          </p:nvSpPr>
          <p:spPr>
            <a:xfrm>
              <a:off x="7216952" y="2322658"/>
              <a:ext cx="125428" cy="173858"/>
            </a:xfrm>
            <a:custGeom>
              <a:avLst/>
              <a:gdLst/>
              <a:ahLst/>
              <a:cxnLst/>
              <a:rect l="l" t="t" r="r" b="b"/>
              <a:pathLst>
                <a:path w="7565" h="10486" extrusionOk="0">
                  <a:moveTo>
                    <a:pt x="5707" y="1"/>
                  </a:moveTo>
                  <a:lnTo>
                    <a:pt x="4778" y="134"/>
                  </a:lnTo>
                  <a:lnTo>
                    <a:pt x="3849" y="532"/>
                  </a:lnTo>
                  <a:lnTo>
                    <a:pt x="3053" y="1195"/>
                  </a:lnTo>
                  <a:lnTo>
                    <a:pt x="2389" y="1859"/>
                  </a:lnTo>
                  <a:lnTo>
                    <a:pt x="1726" y="2655"/>
                  </a:lnTo>
                  <a:lnTo>
                    <a:pt x="1195" y="3584"/>
                  </a:lnTo>
                  <a:lnTo>
                    <a:pt x="664" y="4513"/>
                  </a:lnTo>
                  <a:lnTo>
                    <a:pt x="266" y="5442"/>
                  </a:lnTo>
                  <a:lnTo>
                    <a:pt x="133" y="6371"/>
                  </a:lnTo>
                  <a:lnTo>
                    <a:pt x="0" y="7433"/>
                  </a:lnTo>
                  <a:lnTo>
                    <a:pt x="133" y="8229"/>
                  </a:lnTo>
                  <a:lnTo>
                    <a:pt x="399" y="9025"/>
                  </a:lnTo>
                  <a:lnTo>
                    <a:pt x="664" y="9556"/>
                  </a:lnTo>
                  <a:lnTo>
                    <a:pt x="1195" y="9954"/>
                  </a:lnTo>
                  <a:lnTo>
                    <a:pt x="2124" y="10485"/>
                  </a:lnTo>
                  <a:lnTo>
                    <a:pt x="1593" y="10087"/>
                  </a:lnTo>
                  <a:lnTo>
                    <a:pt x="1327" y="9556"/>
                  </a:lnTo>
                  <a:lnTo>
                    <a:pt x="1062" y="8760"/>
                  </a:lnTo>
                  <a:lnTo>
                    <a:pt x="929" y="7964"/>
                  </a:lnTo>
                  <a:lnTo>
                    <a:pt x="1062" y="7035"/>
                  </a:lnTo>
                  <a:lnTo>
                    <a:pt x="1327" y="5973"/>
                  </a:lnTo>
                  <a:lnTo>
                    <a:pt x="1593" y="5044"/>
                  </a:lnTo>
                  <a:lnTo>
                    <a:pt x="2124" y="4115"/>
                  </a:lnTo>
                  <a:lnTo>
                    <a:pt x="2655" y="3186"/>
                  </a:lnTo>
                  <a:lnTo>
                    <a:pt x="3318" y="2390"/>
                  </a:lnTo>
                  <a:lnTo>
                    <a:pt x="4114" y="1726"/>
                  </a:lnTo>
                  <a:lnTo>
                    <a:pt x="4911" y="1195"/>
                  </a:lnTo>
                  <a:lnTo>
                    <a:pt x="5840" y="797"/>
                  </a:lnTo>
                  <a:lnTo>
                    <a:pt x="6636" y="664"/>
                  </a:lnTo>
                  <a:lnTo>
                    <a:pt x="7167" y="664"/>
                  </a:lnTo>
                  <a:lnTo>
                    <a:pt x="7565" y="797"/>
                  </a:lnTo>
                  <a:lnTo>
                    <a:pt x="7565" y="797"/>
                  </a:lnTo>
                  <a:lnTo>
                    <a:pt x="6769" y="399"/>
                  </a:lnTo>
                  <a:lnTo>
                    <a:pt x="6238" y="134"/>
                  </a:lnTo>
                  <a:lnTo>
                    <a:pt x="5707" y="1"/>
                  </a:lnTo>
                  <a:close/>
                </a:path>
              </a:pathLst>
            </a:custGeom>
            <a:solidFill>
              <a:srgbClr val="F685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5" name="Google Shape;3905;p41"/>
            <p:cNvSpPr/>
            <p:nvPr/>
          </p:nvSpPr>
          <p:spPr>
            <a:xfrm>
              <a:off x="7216952" y="2322658"/>
              <a:ext cx="125428" cy="173858"/>
            </a:xfrm>
            <a:custGeom>
              <a:avLst/>
              <a:gdLst/>
              <a:ahLst/>
              <a:cxnLst/>
              <a:rect l="l" t="t" r="r" b="b"/>
              <a:pathLst>
                <a:path w="7565" h="10486" fill="none" extrusionOk="0">
                  <a:moveTo>
                    <a:pt x="5707" y="1"/>
                  </a:moveTo>
                  <a:lnTo>
                    <a:pt x="5707" y="1"/>
                  </a:lnTo>
                  <a:lnTo>
                    <a:pt x="4778" y="134"/>
                  </a:lnTo>
                  <a:lnTo>
                    <a:pt x="3849" y="532"/>
                  </a:lnTo>
                  <a:lnTo>
                    <a:pt x="3849" y="532"/>
                  </a:lnTo>
                  <a:lnTo>
                    <a:pt x="3053" y="1195"/>
                  </a:lnTo>
                  <a:lnTo>
                    <a:pt x="2389" y="1859"/>
                  </a:lnTo>
                  <a:lnTo>
                    <a:pt x="1726" y="2655"/>
                  </a:lnTo>
                  <a:lnTo>
                    <a:pt x="1195" y="3584"/>
                  </a:lnTo>
                  <a:lnTo>
                    <a:pt x="664" y="4513"/>
                  </a:lnTo>
                  <a:lnTo>
                    <a:pt x="266" y="5442"/>
                  </a:lnTo>
                  <a:lnTo>
                    <a:pt x="133" y="6371"/>
                  </a:lnTo>
                  <a:lnTo>
                    <a:pt x="0" y="7433"/>
                  </a:lnTo>
                  <a:lnTo>
                    <a:pt x="0" y="7433"/>
                  </a:lnTo>
                  <a:lnTo>
                    <a:pt x="133" y="8229"/>
                  </a:lnTo>
                  <a:lnTo>
                    <a:pt x="399" y="9025"/>
                  </a:lnTo>
                  <a:lnTo>
                    <a:pt x="664" y="9556"/>
                  </a:lnTo>
                  <a:lnTo>
                    <a:pt x="1195" y="9954"/>
                  </a:lnTo>
                  <a:lnTo>
                    <a:pt x="2124" y="10485"/>
                  </a:lnTo>
                  <a:lnTo>
                    <a:pt x="2124" y="10485"/>
                  </a:lnTo>
                  <a:lnTo>
                    <a:pt x="1593" y="10087"/>
                  </a:lnTo>
                  <a:lnTo>
                    <a:pt x="1327" y="9556"/>
                  </a:lnTo>
                  <a:lnTo>
                    <a:pt x="1062" y="8760"/>
                  </a:lnTo>
                  <a:lnTo>
                    <a:pt x="929" y="7964"/>
                  </a:lnTo>
                  <a:lnTo>
                    <a:pt x="929" y="7964"/>
                  </a:lnTo>
                  <a:lnTo>
                    <a:pt x="929" y="7964"/>
                  </a:lnTo>
                  <a:lnTo>
                    <a:pt x="929" y="7964"/>
                  </a:lnTo>
                  <a:lnTo>
                    <a:pt x="1062" y="7035"/>
                  </a:lnTo>
                  <a:lnTo>
                    <a:pt x="1327" y="5973"/>
                  </a:lnTo>
                  <a:lnTo>
                    <a:pt x="1593" y="5044"/>
                  </a:lnTo>
                  <a:lnTo>
                    <a:pt x="2124" y="4115"/>
                  </a:lnTo>
                  <a:lnTo>
                    <a:pt x="2655" y="3186"/>
                  </a:lnTo>
                  <a:lnTo>
                    <a:pt x="3318" y="2390"/>
                  </a:lnTo>
                  <a:lnTo>
                    <a:pt x="4114" y="1726"/>
                  </a:lnTo>
                  <a:lnTo>
                    <a:pt x="4911" y="1195"/>
                  </a:lnTo>
                  <a:lnTo>
                    <a:pt x="4911" y="1195"/>
                  </a:lnTo>
                  <a:lnTo>
                    <a:pt x="5840" y="797"/>
                  </a:lnTo>
                  <a:lnTo>
                    <a:pt x="6636" y="664"/>
                  </a:lnTo>
                  <a:lnTo>
                    <a:pt x="6636" y="664"/>
                  </a:lnTo>
                  <a:lnTo>
                    <a:pt x="7167" y="664"/>
                  </a:lnTo>
                  <a:lnTo>
                    <a:pt x="7565" y="797"/>
                  </a:lnTo>
                  <a:lnTo>
                    <a:pt x="6769" y="399"/>
                  </a:lnTo>
                  <a:lnTo>
                    <a:pt x="6769" y="399"/>
                  </a:lnTo>
                  <a:lnTo>
                    <a:pt x="6238" y="134"/>
                  </a:lnTo>
                  <a:lnTo>
                    <a:pt x="5707"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6" name="Google Shape;3906;p41"/>
            <p:cNvSpPr/>
            <p:nvPr/>
          </p:nvSpPr>
          <p:spPr>
            <a:xfrm>
              <a:off x="7232355" y="2333667"/>
              <a:ext cx="129838" cy="167242"/>
            </a:xfrm>
            <a:custGeom>
              <a:avLst/>
              <a:gdLst/>
              <a:ahLst/>
              <a:cxnLst/>
              <a:rect l="l" t="t" r="r" b="b"/>
              <a:pathLst>
                <a:path w="7831" h="10087" extrusionOk="0">
                  <a:moveTo>
                    <a:pt x="5441" y="0"/>
                  </a:moveTo>
                  <a:lnTo>
                    <a:pt x="4778" y="133"/>
                  </a:lnTo>
                  <a:lnTo>
                    <a:pt x="3982" y="531"/>
                  </a:lnTo>
                  <a:lnTo>
                    <a:pt x="3185" y="1062"/>
                  </a:lnTo>
                  <a:lnTo>
                    <a:pt x="2389" y="1726"/>
                  </a:lnTo>
                  <a:lnTo>
                    <a:pt x="1726" y="2522"/>
                  </a:lnTo>
                  <a:lnTo>
                    <a:pt x="1195" y="3451"/>
                  </a:lnTo>
                  <a:lnTo>
                    <a:pt x="664" y="4380"/>
                  </a:lnTo>
                  <a:lnTo>
                    <a:pt x="398" y="5309"/>
                  </a:lnTo>
                  <a:lnTo>
                    <a:pt x="133" y="6371"/>
                  </a:lnTo>
                  <a:lnTo>
                    <a:pt x="0" y="7300"/>
                  </a:lnTo>
                  <a:lnTo>
                    <a:pt x="133" y="8096"/>
                  </a:lnTo>
                  <a:lnTo>
                    <a:pt x="398" y="8892"/>
                  </a:lnTo>
                  <a:lnTo>
                    <a:pt x="797" y="9423"/>
                  </a:lnTo>
                  <a:lnTo>
                    <a:pt x="1195" y="9821"/>
                  </a:lnTo>
                  <a:lnTo>
                    <a:pt x="1726" y="10086"/>
                  </a:lnTo>
                  <a:lnTo>
                    <a:pt x="2389" y="10086"/>
                  </a:lnTo>
                  <a:lnTo>
                    <a:pt x="3185" y="9954"/>
                  </a:lnTo>
                  <a:lnTo>
                    <a:pt x="3982" y="9556"/>
                  </a:lnTo>
                  <a:lnTo>
                    <a:pt x="4778" y="9025"/>
                  </a:lnTo>
                  <a:lnTo>
                    <a:pt x="5441" y="8229"/>
                  </a:lnTo>
                  <a:lnTo>
                    <a:pt x="6105" y="7432"/>
                  </a:lnTo>
                  <a:lnTo>
                    <a:pt x="6769" y="6636"/>
                  </a:lnTo>
                  <a:lnTo>
                    <a:pt x="7167" y="5707"/>
                  </a:lnTo>
                  <a:lnTo>
                    <a:pt x="7565" y="4645"/>
                  </a:lnTo>
                  <a:lnTo>
                    <a:pt x="7830" y="3716"/>
                  </a:lnTo>
                  <a:lnTo>
                    <a:pt x="7830" y="2787"/>
                  </a:lnTo>
                  <a:lnTo>
                    <a:pt x="7830" y="1858"/>
                  </a:lnTo>
                  <a:lnTo>
                    <a:pt x="7565" y="1195"/>
                  </a:lnTo>
                  <a:lnTo>
                    <a:pt x="7167" y="664"/>
                  </a:lnTo>
                  <a:lnTo>
                    <a:pt x="6769" y="266"/>
                  </a:lnTo>
                  <a:lnTo>
                    <a:pt x="6105"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7" name="Google Shape;3907;p41"/>
            <p:cNvSpPr/>
            <p:nvPr/>
          </p:nvSpPr>
          <p:spPr>
            <a:xfrm>
              <a:off x="7232355" y="2333667"/>
              <a:ext cx="129838" cy="167242"/>
            </a:xfrm>
            <a:custGeom>
              <a:avLst/>
              <a:gdLst/>
              <a:ahLst/>
              <a:cxnLst/>
              <a:rect l="l" t="t" r="r" b="b"/>
              <a:pathLst>
                <a:path w="7831" h="10087" fill="none" extrusionOk="0">
                  <a:moveTo>
                    <a:pt x="3982" y="531"/>
                  </a:moveTo>
                  <a:lnTo>
                    <a:pt x="3982" y="531"/>
                  </a:lnTo>
                  <a:lnTo>
                    <a:pt x="3185" y="1062"/>
                  </a:lnTo>
                  <a:lnTo>
                    <a:pt x="2389" y="1726"/>
                  </a:lnTo>
                  <a:lnTo>
                    <a:pt x="1726" y="2522"/>
                  </a:lnTo>
                  <a:lnTo>
                    <a:pt x="1195" y="3451"/>
                  </a:lnTo>
                  <a:lnTo>
                    <a:pt x="664" y="4380"/>
                  </a:lnTo>
                  <a:lnTo>
                    <a:pt x="398" y="5309"/>
                  </a:lnTo>
                  <a:lnTo>
                    <a:pt x="133" y="6371"/>
                  </a:lnTo>
                  <a:lnTo>
                    <a:pt x="0" y="7300"/>
                  </a:lnTo>
                  <a:lnTo>
                    <a:pt x="0" y="7300"/>
                  </a:lnTo>
                  <a:lnTo>
                    <a:pt x="133" y="8096"/>
                  </a:lnTo>
                  <a:lnTo>
                    <a:pt x="398" y="8892"/>
                  </a:lnTo>
                  <a:lnTo>
                    <a:pt x="797" y="9423"/>
                  </a:lnTo>
                  <a:lnTo>
                    <a:pt x="1195" y="9821"/>
                  </a:lnTo>
                  <a:lnTo>
                    <a:pt x="1726" y="10086"/>
                  </a:lnTo>
                  <a:lnTo>
                    <a:pt x="2389" y="10086"/>
                  </a:lnTo>
                  <a:lnTo>
                    <a:pt x="3185" y="9954"/>
                  </a:lnTo>
                  <a:lnTo>
                    <a:pt x="3982" y="9556"/>
                  </a:lnTo>
                  <a:lnTo>
                    <a:pt x="3982" y="9556"/>
                  </a:lnTo>
                  <a:lnTo>
                    <a:pt x="4778" y="9025"/>
                  </a:lnTo>
                  <a:lnTo>
                    <a:pt x="5441" y="8229"/>
                  </a:lnTo>
                  <a:lnTo>
                    <a:pt x="6105" y="7432"/>
                  </a:lnTo>
                  <a:lnTo>
                    <a:pt x="6769" y="6636"/>
                  </a:lnTo>
                  <a:lnTo>
                    <a:pt x="7167" y="5707"/>
                  </a:lnTo>
                  <a:lnTo>
                    <a:pt x="7565" y="4645"/>
                  </a:lnTo>
                  <a:lnTo>
                    <a:pt x="7830" y="3716"/>
                  </a:lnTo>
                  <a:lnTo>
                    <a:pt x="7830" y="2787"/>
                  </a:lnTo>
                  <a:lnTo>
                    <a:pt x="7830" y="2787"/>
                  </a:lnTo>
                  <a:lnTo>
                    <a:pt x="7830" y="1858"/>
                  </a:lnTo>
                  <a:lnTo>
                    <a:pt x="7565" y="1195"/>
                  </a:lnTo>
                  <a:lnTo>
                    <a:pt x="7167" y="664"/>
                  </a:lnTo>
                  <a:lnTo>
                    <a:pt x="6769" y="266"/>
                  </a:lnTo>
                  <a:lnTo>
                    <a:pt x="6105" y="0"/>
                  </a:lnTo>
                  <a:lnTo>
                    <a:pt x="5441" y="0"/>
                  </a:lnTo>
                  <a:lnTo>
                    <a:pt x="4778" y="133"/>
                  </a:lnTo>
                  <a:lnTo>
                    <a:pt x="3982" y="53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8" name="Google Shape;3908;p41"/>
            <p:cNvSpPr/>
            <p:nvPr/>
          </p:nvSpPr>
          <p:spPr>
            <a:xfrm>
              <a:off x="7232355" y="2333667"/>
              <a:ext cx="129838" cy="167242"/>
            </a:xfrm>
            <a:custGeom>
              <a:avLst/>
              <a:gdLst/>
              <a:ahLst/>
              <a:cxnLst/>
              <a:rect l="l" t="t" r="r" b="b"/>
              <a:pathLst>
                <a:path w="7831" h="10087" extrusionOk="0">
                  <a:moveTo>
                    <a:pt x="5707" y="0"/>
                  </a:moveTo>
                  <a:lnTo>
                    <a:pt x="4911" y="133"/>
                  </a:lnTo>
                  <a:lnTo>
                    <a:pt x="3982" y="531"/>
                  </a:lnTo>
                  <a:lnTo>
                    <a:pt x="3185" y="1062"/>
                  </a:lnTo>
                  <a:lnTo>
                    <a:pt x="2389" y="1726"/>
                  </a:lnTo>
                  <a:lnTo>
                    <a:pt x="1726" y="2522"/>
                  </a:lnTo>
                  <a:lnTo>
                    <a:pt x="1195" y="3451"/>
                  </a:lnTo>
                  <a:lnTo>
                    <a:pt x="664" y="4380"/>
                  </a:lnTo>
                  <a:lnTo>
                    <a:pt x="398" y="5309"/>
                  </a:lnTo>
                  <a:lnTo>
                    <a:pt x="133" y="6371"/>
                  </a:lnTo>
                  <a:lnTo>
                    <a:pt x="0" y="7300"/>
                  </a:lnTo>
                  <a:lnTo>
                    <a:pt x="133" y="7963"/>
                  </a:lnTo>
                  <a:lnTo>
                    <a:pt x="266" y="8494"/>
                  </a:lnTo>
                  <a:lnTo>
                    <a:pt x="398" y="8892"/>
                  </a:lnTo>
                  <a:lnTo>
                    <a:pt x="664" y="9290"/>
                  </a:lnTo>
                  <a:lnTo>
                    <a:pt x="929" y="9688"/>
                  </a:lnTo>
                  <a:lnTo>
                    <a:pt x="1327" y="9821"/>
                  </a:lnTo>
                  <a:lnTo>
                    <a:pt x="1726" y="9954"/>
                  </a:lnTo>
                  <a:lnTo>
                    <a:pt x="2256" y="10086"/>
                  </a:lnTo>
                  <a:lnTo>
                    <a:pt x="3053" y="9954"/>
                  </a:lnTo>
                  <a:lnTo>
                    <a:pt x="3982" y="9556"/>
                  </a:lnTo>
                  <a:lnTo>
                    <a:pt x="4778" y="9025"/>
                  </a:lnTo>
                  <a:lnTo>
                    <a:pt x="5441" y="8229"/>
                  </a:lnTo>
                  <a:lnTo>
                    <a:pt x="6105" y="7432"/>
                  </a:lnTo>
                  <a:lnTo>
                    <a:pt x="6769" y="6636"/>
                  </a:lnTo>
                  <a:lnTo>
                    <a:pt x="7167" y="5707"/>
                  </a:lnTo>
                  <a:lnTo>
                    <a:pt x="7565" y="4645"/>
                  </a:lnTo>
                  <a:lnTo>
                    <a:pt x="7830" y="3716"/>
                  </a:lnTo>
                  <a:lnTo>
                    <a:pt x="7830" y="2787"/>
                  </a:lnTo>
                  <a:lnTo>
                    <a:pt x="7830" y="2124"/>
                  </a:lnTo>
                  <a:lnTo>
                    <a:pt x="7698" y="1593"/>
                  </a:lnTo>
                  <a:lnTo>
                    <a:pt x="7565" y="1062"/>
                  </a:lnTo>
                  <a:lnTo>
                    <a:pt x="7299" y="664"/>
                  </a:lnTo>
                  <a:lnTo>
                    <a:pt x="6901" y="399"/>
                  </a:lnTo>
                  <a:lnTo>
                    <a:pt x="6636" y="133"/>
                  </a:lnTo>
                  <a:lnTo>
                    <a:pt x="6105" y="0"/>
                  </a:lnTo>
                  <a:close/>
                </a:path>
              </a:pathLst>
            </a:custGeom>
            <a:solidFill>
              <a:srgbClr val="FBCB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9" name="Google Shape;3909;p41"/>
            <p:cNvSpPr/>
            <p:nvPr/>
          </p:nvSpPr>
          <p:spPr>
            <a:xfrm>
              <a:off x="7232355" y="2333667"/>
              <a:ext cx="129838" cy="167242"/>
            </a:xfrm>
            <a:custGeom>
              <a:avLst/>
              <a:gdLst/>
              <a:ahLst/>
              <a:cxnLst/>
              <a:rect l="l" t="t" r="r" b="b"/>
              <a:pathLst>
                <a:path w="7831" h="10087" fill="none" extrusionOk="0">
                  <a:moveTo>
                    <a:pt x="5707" y="0"/>
                  </a:moveTo>
                  <a:lnTo>
                    <a:pt x="5707" y="0"/>
                  </a:lnTo>
                  <a:lnTo>
                    <a:pt x="4911" y="133"/>
                  </a:lnTo>
                  <a:lnTo>
                    <a:pt x="3982" y="531"/>
                  </a:lnTo>
                  <a:lnTo>
                    <a:pt x="3982" y="531"/>
                  </a:lnTo>
                  <a:lnTo>
                    <a:pt x="3185" y="1062"/>
                  </a:lnTo>
                  <a:lnTo>
                    <a:pt x="2389" y="1726"/>
                  </a:lnTo>
                  <a:lnTo>
                    <a:pt x="1726" y="2522"/>
                  </a:lnTo>
                  <a:lnTo>
                    <a:pt x="1195" y="3451"/>
                  </a:lnTo>
                  <a:lnTo>
                    <a:pt x="664" y="4380"/>
                  </a:lnTo>
                  <a:lnTo>
                    <a:pt x="398" y="5309"/>
                  </a:lnTo>
                  <a:lnTo>
                    <a:pt x="133" y="6371"/>
                  </a:lnTo>
                  <a:lnTo>
                    <a:pt x="0" y="7300"/>
                  </a:lnTo>
                  <a:lnTo>
                    <a:pt x="0" y="7300"/>
                  </a:lnTo>
                  <a:lnTo>
                    <a:pt x="133" y="7963"/>
                  </a:lnTo>
                  <a:lnTo>
                    <a:pt x="266" y="8494"/>
                  </a:lnTo>
                  <a:lnTo>
                    <a:pt x="398" y="8892"/>
                  </a:lnTo>
                  <a:lnTo>
                    <a:pt x="664" y="9290"/>
                  </a:lnTo>
                  <a:lnTo>
                    <a:pt x="929" y="9688"/>
                  </a:lnTo>
                  <a:lnTo>
                    <a:pt x="1327" y="9821"/>
                  </a:lnTo>
                  <a:lnTo>
                    <a:pt x="1726" y="9954"/>
                  </a:lnTo>
                  <a:lnTo>
                    <a:pt x="2256" y="10086"/>
                  </a:lnTo>
                  <a:lnTo>
                    <a:pt x="2256" y="10086"/>
                  </a:lnTo>
                  <a:lnTo>
                    <a:pt x="3053" y="9954"/>
                  </a:lnTo>
                  <a:lnTo>
                    <a:pt x="3982" y="9556"/>
                  </a:lnTo>
                  <a:lnTo>
                    <a:pt x="3982" y="9556"/>
                  </a:lnTo>
                  <a:lnTo>
                    <a:pt x="4778" y="9025"/>
                  </a:lnTo>
                  <a:lnTo>
                    <a:pt x="5441" y="8229"/>
                  </a:lnTo>
                  <a:lnTo>
                    <a:pt x="6105" y="7432"/>
                  </a:lnTo>
                  <a:lnTo>
                    <a:pt x="6769" y="6636"/>
                  </a:lnTo>
                  <a:lnTo>
                    <a:pt x="7167" y="5707"/>
                  </a:lnTo>
                  <a:lnTo>
                    <a:pt x="7565" y="4645"/>
                  </a:lnTo>
                  <a:lnTo>
                    <a:pt x="7830" y="3716"/>
                  </a:lnTo>
                  <a:lnTo>
                    <a:pt x="7830" y="2787"/>
                  </a:lnTo>
                  <a:lnTo>
                    <a:pt x="7830" y="2787"/>
                  </a:lnTo>
                  <a:lnTo>
                    <a:pt x="7830" y="2124"/>
                  </a:lnTo>
                  <a:lnTo>
                    <a:pt x="7698" y="1593"/>
                  </a:lnTo>
                  <a:lnTo>
                    <a:pt x="7565" y="1062"/>
                  </a:lnTo>
                  <a:lnTo>
                    <a:pt x="7299" y="664"/>
                  </a:lnTo>
                  <a:lnTo>
                    <a:pt x="6901" y="399"/>
                  </a:lnTo>
                  <a:lnTo>
                    <a:pt x="6636" y="133"/>
                  </a:lnTo>
                  <a:lnTo>
                    <a:pt x="6105" y="0"/>
                  </a:lnTo>
                  <a:lnTo>
                    <a:pt x="5707"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0" name="Google Shape;3910;p41"/>
            <p:cNvSpPr/>
            <p:nvPr/>
          </p:nvSpPr>
          <p:spPr>
            <a:xfrm>
              <a:off x="7267554" y="2377670"/>
              <a:ext cx="61628" cy="79236"/>
            </a:xfrm>
            <a:custGeom>
              <a:avLst/>
              <a:gdLst/>
              <a:ahLst/>
              <a:cxnLst/>
              <a:rect l="l" t="t" r="r" b="b"/>
              <a:pathLst>
                <a:path w="3717" h="4779" extrusionOk="0">
                  <a:moveTo>
                    <a:pt x="2390" y="1"/>
                  </a:moveTo>
                  <a:lnTo>
                    <a:pt x="1859" y="133"/>
                  </a:lnTo>
                  <a:lnTo>
                    <a:pt x="1062" y="797"/>
                  </a:lnTo>
                  <a:lnTo>
                    <a:pt x="532" y="1593"/>
                  </a:lnTo>
                  <a:lnTo>
                    <a:pt x="133" y="2522"/>
                  </a:lnTo>
                  <a:lnTo>
                    <a:pt x="1" y="3451"/>
                  </a:lnTo>
                  <a:lnTo>
                    <a:pt x="1" y="3849"/>
                  </a:lnTo>
                  <a:lnTo>
                    <a:pt x="133" y="4247"/>
                  </a:lnTo>
                  <a:lnTo>
                    <a:pt x="399" y="4513"/>
                  </a:lnTo>
                  <a:lnTo>
                    <a:pt x="797" y="4778"/>
                  </a:lnTo>
                  <a:lnTo>
                    <a:pt x="1328" y="4778"/>
                  </a:lnTo>
                  <a:lnTo>
                    <a:pt x="1859" y="4513"/>
                  </a:lnTo>
                  <a:lnTo>
                    <a:pt x="2522" y="3982"/>
                  </a:lnTo>
                  <a:lnTo>
                    <a:pt x="3186" y="3053"/>
                  </a:lnTo>
                  <a:lnTo>
                    <a:pt x="3584" y="2257"/>
                  </a:lnTo>
                  <a:lnTo>
                    <a:pt x="3717" y="1328"/>
                  </a:lnTo>
                  <a:lnTo>
                    <a:pt x="3584" y="797"/>
                  </a:lnTo>
                  <a:lnTo>
                    <a:pt x="3451" y="399"/>
                  </a:lnTo>
                  <a:lnTo>
                    <a:pt x="3186" y="133"/>
                  </a:lnTo>
                  <a:lnTo>
                    <a:pt x="2788"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1" name="Google Shape;3911;p41"/>
            <p:cNvSpPr/>
            <p:nvPr/>
          </p:nvSpPr>
          <p:spPr>
            <a:xfrm>
              <a:off x="7267554" y="2377670"/>
              <a:ext cx="48430" cy="70432"/>
            </a:xfrm>
            <a:custGeom>
              <a:avLst/>
              <a:gdLst/>
              <a:ahLst/>
              <a:cxnLst/>
              <a:rect l="l" t="t" r="r" b="b"/>
              <a:pathLst>
                <a:path w="2921" h="4248" extrusionOk="0">
                  <a:moveTo>
                    <a:pt x="2390" y="1"/>
                  </a:moveTo>
                  <a:lnTo>
                    <a:pt x="1859" y="133"/>
                  </a:lnTo>
                  <a:lnTo>
                    <a:pt x="1062" y="797"/>
                  </a:lnTo>
                  <a:lnTo>
                    <a:pt x="532" y="1593"/>
                  </a:lnTo>
                  <a:lnTo>
                    <a:pt x="133" y="2522"/>
                  </a:lnTo>
                  <a:lnTo>
                    <a:pt x="1" y="3451"/>
                  </a:lnTo>
                  <a:lnTo>
                    <a:pt x="1" y="3849"/>
                  </a:lnTo>
                  <a:lnTo>
                    <a:pt x="133" y="4247"/>
                  </a:lnTo>
                  <a:lnTo>
                    <a:pt x="532" y="4115"/>
                  </a:lnTo>
                  <a:lnTo>
                    <a:pt x="1062" y="3982"/>
                  </a:lnTo>
                  <a:lnTo>
                    <a:pt x="1859" y="3318"/>
                  </a:lnTo>
                  <a:lnTo>
                    <a:pt x="2390" y="2522"/>
                  </a:lnTo>
                  <a:lnTo>
                    <a:pt x="2788" y="1593"/>
                  </a:lnTo>
                  <a:lnTo>
                    <a:pt x="2920" y="664"/>
                  </a:lnTo>
                  <a:lnTo>
                    <a:pt x="2920" y="266"/>
                  </a:lnTo>
                  <a:lnTo>
                    <a:pt x="2788"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2" name="Google Shape;3912;p41"/>
            <p:cNvSpPr/>
            <p:nvPr/>
          </p:nvSpPr>
          <p:spPr>
            <a:xfrm>
              <a:off x="7263161" y="2566898"/>
              <a:ext cx="48414" cy="61628"/>
            </a:xfrm>
            <a:custGeom>
              <a:avLst/>
              <a:gdLst/>
              <a:ahLst/>
              <a:cxnLst/>
              <a:rect l="l" t="t" r="r" b="b"/>
              <a:pathLst>
                <a:path w="2920" h="3717" extrusionOk="0">
                  <a:moveTo>
                    <a:pt x="1858" y="1"/>
                  </a:moveTo>
                  <a:lnTo>
                    <a:pt x="1327" y="266"/>
                  </a:lnTo>
                  <a:lnTo>
                    <a:pt x="797" y="664"/>
                  </a:lnTo>
                  <a:lnTo>
                    <a:pt x="398" y="1195"/>
                  </a:lnTo>
                  <a:lnTo>
                    <a:pt x="133" y="1859"/>
                  </a:lnTo>
                  <a:lnTo>
                    <a:pt x="0" y="2522"/>
                  </a:lnTo>
                  <a:lnTo>
                    <a:pt x="133" y="3053"/>
                  </a:lnTo>
                  <a:lnTo>
                    <a:pt x="398" y="3319"/>
                  </a:lnTo>
                  <a:lnTo>
                    <a:pt x="1062" y="3717"/>
                  </a:lnTo>
                  <a:lnTo>
                    <a:pt x="1327" y="3186"/>
                  </a:lnTo>
                  <a:lnTo>
                    <a:pt x="1858" y="2788"/>
                  </a:lnTo>
                  <a:lnTo>
                    <a:pt x="2256" y="2257"/>
                  </a:lnTo>
                  <a:lnTo>
                    <a:pt x="2522" y="1593"/>
                  </a:lnTo>
                  <a:lnTo>
                    <a:pt x="2655" y="930"/>
                  </a:lnTo>
                  <a:lnTo>
                    <a:pt x="2920" y="532"/>
                  </a:lnTo>
                  <a:lnTo>
                    <a:pt x="2256" y="134"/>
                  </a:lnTo>
                  <a:lnTo>
                    <a:pt x="1858"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3" name="Google Shape;3913;p41"/>
            <p:cNvSpPr/>
            <p:nvPr/>
          </p:nvSpPr>
          <p:spPr>
            <a:xfrm>
              <a:off x="7263161" y="2566898"/>
              <a:ext cx="48414" cy="61628"/>
            </a:xfrm>
            <a:custGeom>
              <a:avLst/>
              <a:gdLst/>
              <a:ahLst/>
              <a:cxnLst/>
              <a:rect l="l" t="t" r="r" b="b"/>
              <a:pathLst>
                <a:path w="2920" h="3717" fill="none" extrusionOk="0">
                  <a:moveTo>
                    <a:pt x="0" y="2522"/>
                  </a:moveTo>
                  <a:lnTo>
                    <a:pt x="0" y="2522"/>
                  </a:lnTo>
                  <a:lnTo>
                    <a:pt x="133" y="1859"/>
                  </a:lnTo>
                  <a:lnTo>
                    <a:pt x="398" y="1195"/>
                  </a:lnTo>
                  <a:lnTo>
                    <a:pt x="797" y="664"/>
                  </a:lnTo>
                  <a:lnTo>
                    <a:pt x="1327" y="266"/>
                  </a:lnTo>
                  <a:lnTo>
                    <a:pt x="1327" y="266"/>
                  </a:lnTo>
                  <a:lnTo>
                    <a:pt x="1858" y="1"/>
                  </a:lnTo>
                  <a:lnTo>
                    <a:pt x="2256" y="134"/>
                  </a:lnTo>
                  <a:lnTo>
                    <a:pt x="2256" y="134"/>
                  </a:lnTo>
                  <a:lnTo>
                    <a:pt x="2920" y="532"/>
                  </a:lnTo>
                  <a:lnTo>
                    <a:pt x="2655" y="930"/>
                  </a:lnTo>
                  <a:lnTo>
                    <a:pt x="2655" y="930"/>
                  </a:lnTo>
                  <a:lnTo>
                    <a:pt x="2655" y="930"/>
                  </a:lnTo>
                  <a:lnTo>
                    <a:pt x="2522" y="1593"/>
                  </a:lnTo>
                  <a:lnTo>
                    <a:pt x="2256" y="2257"/>
                  </a:lnTo>
                  <a:lnTo>
                    <a:pt x="1858" y="2788"/>
                  </a:lnTo>
                  <a:lnTo>
                    <a:pt x="1327" y="3186"/>
                  </a:lnTo>
                  <a:lnTo>
                    <a:pt x="1327" y="3186"/>
                  </a:lnTo>
                  <a:lnTo>
                    <a:pt x="1062" y="3717"/>
                  </a:lnTo>
                  <a:lnTo>
                    <a:pt x="398" y="3319"/>
                  </a:lnTo>
                  <a:lnTo>
                    <a:pt x="398" y="3319"/>
                  </a:lnTo>
                  <a:lnTo>
                    <a:pt x="398" y="3319"/>
                  </a:lnTo>
                  <a:lnTo>
                    <a:pt x="398" y="3319"/>
                  </a:lnTo>
                  <a:lnTo>
                    <a:pt x="398" y="3319"/>
                  </a:lnTo>
                  <a:lnTo>
                    <a:pt x="133" y="3053"/>
                  </a:lnTo>
                  <a:lnTo>
                    <a:pt x="0" y="252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4" name="Google Shape;3914;p41"/>
            <p:cNvSpPr/>
            <p:nvPr/>
          </p:nvSpPr>
          <p:spPr>
            <a:xfrm>
              <a:off x="7263161" y="2566898"/>
              <a:ext cx="48414" cy="61628"/>
            </a:xfrm>
            <a:custGeom>
              <a:avLst/>
              <a:gdLst/>
              <a:ahLst/>
              <a:cxnLst/>
              <a:rect l="l" t="t" r="r" b="b"/>
              <a:pathLst>
                <a:path w="2920" h="3717" extrusionOk="0">
                  <a:moveTo>
                    <a:pt x="1991" y="1"/>
                  </a:moveTo>
                  <a:lnTo>
                    <a:pt x="1726" y="134"/>
                  </a:lnTo>
                  <a:lnTo>
                    <a:pt x="1327" y="266"/>
                  </a:lnTo>
                  <a:lnTo>
                    <a:pt x="797" y="664"/>
                  </a:lnTo>
                  <a:lnTo>
                    <a:pt x="398" y="1195"/>
                  </a:lnTo>
                  <a:lnTo>
                    <a:pt x="133" y="1859"/>
                  </a:lnTo>
                  <a:lnTo>
                    <a:pt x="0" y="2522"/>
                  </a:lnTo>
                  <a:lnTo>
                    <a:pt x="133" y="3053"/>
                  </a:lnTo>
                  <a:lnTo>
                    <a:pt x="398" y="3319"/>
                  </a:lnTo>
                  <a:lnTo>
                    <a:pt x="1062" y="3717"/>
                  </a:lnTo>
                  <a:lnTo>
                    <a:pt x="1327" y="3186"/>
                  </a:lnTo>
                  <a:lnTo>
                    <a:pt x="1858" y="2788"/>
                  </a:lnTo>
                  <a:lnTo>
                    <a:pt x="2256" y="2257"/>
                  </a:lnTo>
                  <a:lnTo>
                    <a:pt x="2522" y="1593"/>
                  </a:lnTo>
                  <a:lnTo>
                    <a:pt x="2655" y="930"/>
                  </a:lnTo>
                  <a:lnTo>
                    <a:pt x="2920" y="532"/>
                  </a:lnTo>
                  <a:lnTo>
                    <a:pt x="2256" y="134"/>
                  </a:lnTo>
                  <a:lnTo>
                    <a:pt x="1991" y="1"/>
                  </a:lnTo>
                  <a:close/>
                </a:path>
              </a:pathLst>
            </a:custGeom>
            <a:solidFill>
              <a:srgbClr val="A93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5" name="Google Shape;3915;p41"/>
            <p:cNvSpPr/>
            <p:nvPr/>
          </p:nvSpPr>
          <p:spPr>
            <a:xfrm>
              <a:off x="7263161" y="2566898"/>
              <a:ext cx="48414" cy="61628"/>
            </a:xfrm>
            <a:custGeom>
              <a:avLst/>
              <a:gdLst/>
              <a:ahLst/>
              <a:cxnLst/>
              <a:rect l="l" t="t" r="r" b="b"/>
              <a:pathLst>
                <a:path w="2920" h="3717" fill="none" extrusionOk="0">
                  <a:moveTo>
                    <a:pt x="1991" y="1"/>
                  </a:moveTo>
                  <a:lnTo>
                    <a:pt x="1991" y="1"/>
                  </a:lnTo>
                  <a:lnTo>
                    <a:pt x="1726" y="134"/>
                  </a:lnTo>
                  <a:lnTo>
                    <a:pt x="1327" y="266"/>
                  </a:lnTo>
                  <a:lnTo>
                    <a:pt x="1327" y="266"/>
                  </a:lnTo>
                  <a:lnTo>
                    <a:pt x="797" y="664"/>
                  </a:lnTo>
                  <a:lnTo>
                    <a:pt x="398" y="1195"/>
                  </a:lnTo>
                  <a:lnTo>
                    <a:pt x="133" y="1859"/>
                  </a:lnTo>
                  <a:lnTo>
                    <a:pt x="0" y="2522"/>
                  </a:lnTo>
                  <a:lnTo>
                    <a:pt x="0" y="2522"/>
                  </a:lnTo>
                  <a:lnTo>
                    <a:pt x="133" y="3053"/>
                  </a:lnTo>
                  <a:lnTo>
                    <a:pt x="398" y="3319"/>
                  </a:lnTo>
                  <a:lnTo>
                    <a:pt x="398" y="3319"/>
                  </a:lnTo>
                  <a:lnTo>
                    <a:pt x="398" y="3319"/>
                  </a:lnTo>
                  <a:lnTo>
                    <a:pt x="398" y="3319"/>
                  </a:lnTo>
                  <a:lnTo>
                    <a:pt x="398" y="3319"/>
                  </a:lnTo>
                  <a:lnTo>
                    <a:pt x="398" y="3319"/>
                  </a:lnTo>
                  <a:lnTo>
                    <a:pt x="1062" y="3717"/>
                  </a:lnTo>
                  <a:lnTo>
                    <a:pt x="1327" y="3186"/>
                  </a:lnTo>
                  <a:lnTo>
                    <a:pt x="1327" y="3186"/>
                  </a:lnTo>
                  <a:lnTo>
                    <a:pt x="1327" y="3186"/>
                  </a:lnTo>
                  <a:lnTo>
                    <a:pt x="1858" y="2788"/>
                  </a:lnTo>
                  <a:lnTo>
                    <a:pt x="2256" y="2257"/>
                  </a:lnTo>
                  <a:lnTo>
                    <a:pt x="2522" y="1593"/>
                  </a:lnTo>
                  <a:lnTo>
                    <a:pt x="2655" y="930"/>
                  </a:lnTo>
                  <a:lnTo>
                    <a:pt x="2655" y="930"/>
                  </a:lnTo>
                  <a:lnTo>
                    <a:pt x="2920" y="532"/>
                  </a:lnTo>
                  <a:lnTo>
                    <a:pt x="2256" y="134"/>
                  </a:lnTo>
                  <a:lnTo>
                    <a:pt x="2256" y="134"/>
                  </a:lnTo>
                  <a:lnTo>
                    <a:pt x="2256" y="134"/>
                  </a:lnTo>
                  <a:lnTo>
                    <a:pt x="199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6" name="Google Shape;3916;p41"/>
            <p:cNvSpPr/>
            <p:nvPr/>
          </p:nvSpPr>
          <p:spPr>
            <a:xfrm>
              <a:off x="7274153" y="2573497"/>
              <a:ext cx="44036" cy="57234"/>
            </a:xfrm>
            <a:custGeom>
              <a:avLst/>
              <a:gdLst/>
              <a:ahLst/>
              <a:cxnLst/>
              <a:rect l="l" t="t" r="r" b="b"/>
              <a:pathLst>
                <a:path w="2656" h="3452" extrusionOk="0">
                  <a:moveTo>
                    <a:pt x="1859" y="1"/>
                  </a:moveTo>
                  <a:lnTo>
                    <a:pt x="1328" y="266"/>
                  </a:lnTo>
                  <a:lnTo>
                    <a:pt x="797" y="664"/>
                  </a:lnTo>
                  <a:lnTo>
                    <a:pt x="399" y="1195"/>
                  </a:lnTo>
                  <a:lnTo>
                    <a:pt x="134" y="1859"/>
                  </a:lnTo>
                  <a:lnTo>
                    <a:pt x="1" y="2522"/>
                  </a:lnTo>
                  <a:lnTo>
                    <a:pt x="134" y="3053"/>
                  </a:lnTo>
                  <a:lnTo>
                    <a:pt x="399" y="3319"/>
                  </a:lnTo>
                  <a:lnTo>
                    <a:pt x="797" y="3451"/>
                  </a:lnTo>
                  <a:lnTo>
                    <a:pt x="1328" y="3186"/>
                  </a:lnTo>
                  <a:lnTo>
                    <a:pt x="1859" y="2788"/>
                  </a:lnTo>
                  <a:lnTo>
                    <a:pt x="2257" y="2257"/>
                  </a:lnTo>
                  <a:lnTo>
                    <a:pt x="2522" y="1593"/>
                  </a:lnTo>
                  <a:lnTo>
                    <a:pt x="2655" y="930"/>
                  </a:lnTo>
                  <a:lnTo>
                    <a:pt x="2522" y="399"/>
                  </a:lnTo>
                  <a:lnTo>
                    <a:pt x="2257" y="134"/>
                  </a:lnTo>
                  <a:lnTo>
                    <a:pt x="1859"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7" name="Google Shape;3917;p41"/>
            <p:cNvSpPr/>
            <p:nvPr/>
          </p:nvSpPr>
          <p:spPr>
            <a:xfrm>
              <a:off x="7263161" y="2661520"/>
              <a:ext cx="48414" cy="59423"/>
            </a:xfrm>
            <a:custGeom>
              <a:avLst/>
              <a:gdLst/>
              <a:ahLst/>
              <a:cxnLst/>
              <a:rect l="l" t="t" r="r" b="b"/>
              <a:pathLst>
                <a:path w="2920" h="3584" extrusionOk="0">
                  <a:moveTo>
                    <a:pt x="1858" y="0"/>
                  </a:moveTo>
                  <a:lnTo>
                    <a:pt x="1327" y="133"/>
                  </a:lnTo>
                  <a:lnTo>
                    <a:pt x="797" y="531"/>
                  </a:lnTo>
                  <a:lnTo>
                    <a:pt x="398" y="1062"/>
                  </a:lnTo>
                  <a:lnTo>
                    <a:pt x="133" y="1726"/>
                  </a:lnTo>
                  <a:lnTo>
                    <a:pt x="0" y="2389"/>
                  </a:lnTo>
                  <a:lnTo>
                    <a:pt x="133" y="2920"/>
                  </a:lnTo>
                  <a:lnTo>
                    <a:pt x="398" y="3185"/>
                  </a:lnTo>
                  <a:lnTo>
                    <a:pt x="398" y="3318"/>
                  </a:lnTo>
                  <a:lnTo>
                    <a:pt x="1062" y="3584"/>
                  </a:lnTo>
                  <a:lnTo>
                    <a:pt x="1327" y="3185"/>
                  </a:lnTo>
                  <a:lnTo>
                    <a:pt x="1858" y="2787"/>
                  </a:lnTo>
                  <a:lnTo>
                    <a:pt x="2256" y="2124"/>
                  </a:lnTo>
                  <a:lnTo>
                    <a:pt x="2522" y="1593"/>
                  </a:lnTo>
                  <a:lnTo>
                    <a:pt x="2655" y="929"/>
                  </a:lnTo>
                  <a:lnTo>
                    <a:pt x="2655" y="797"/>
                  </a:lnTo>
                  <a:lnTo>
                    <a:pt x="2920" y="398"/>
                  </a:lnTo>
                  <a:lnTo>
                    <a:pt x="2256" y="133"/>
                  </a:lnTo>
                  <a:lnTo>
                    <a:pt x="1858"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8" name="Google Shape;3918;p41"/>
            <p:cNvSpPr/>
            <p:nvPr/>
          </p:nvSpPr>
          <p:spPr>
            <a:xfrm>
              <a:off x="7274153" y="2668119"/>
              <a:ext cx="44036" cy="55029"/>
            </a:xfrm>
            <a:custGeom>
              <a:avLst/>
              <a:gdLst/>
              <a:ahLst/>
              <a:cxnLst/>
              <a:rect l="l" t="t" r="r" b="b"/>
              <a:pathLst>
                <a:path w="2656" h="3319" extrusionOk="0">
                  <a:moveTo>
                    <a:pt x="1859" y="0"/>
                  </a:moveTo>
                  <a:lnTo>
                    <a:pt x="1328" y="133"/>
                  </a:lnTo>
                  <a:lnTo>
                    <a:pt x="797" y="531"/>
                  </a:lnTo>
                  <a:lnTo>
                    <a:pt x="399" y="1062"/>
                  </a:lnTo>
                  <a:lnTo>
                    <a:pt x="134" y="1726"/>
                  </a:lnTo>
                  <a:lnTo>
                    <a:pt x="1" y="2389"/>
                  </a:lnTo>
                  <a:lnTo>
                    <a:pt x="134" y="2920"/>
                  </a:lnTo>
                  <a:lnTo>
                    <a:pt x="399" y="3186"/>
                  </a:lnTo>
                  <a:lnTo>
                    <a:pt x="797" y="3318"/>
                  </a:lnTo>
                  <a:lnTo>
                    <a:pt x="1328" y="3186"/>
                  </a:lnTo>
                  <a:lnTo>
                    <a:pt x="1859" y="2787"/>
                  </a:lnTo>
                  <a:lnTo>
                    <a:pt x="2257" y="2124"/>
                  </a:lnTo>
                  <a:lnTo>
                    <a:pt x="2522" y="1460"/>
                  </a:lnTo>
                  <a:lnTo>
                    <a:pt x="2655" y="929"/>
                  </a:lnTo>
                  <a:lnTo>
                    <a:pt x="2522" y="399"/>
                  </a:lnTo>
                  <a:lnTo>
                    <a:pt x="2257"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9" name="Google Shape;3919;p41"/>
            <p:cNvSpPr/>
            <p:nvPr/>
          </p:nvSpPr>
          <p:spPr>
            <a:xfrm>
              <a:off x="6937513" y="1860590"/>
              <a:ext cx="33011" cy="171653"/>
            </a:xfrm>
            <a:custGeom>
              <a:avLst/>
              <a:gdLst/>
              <a:ahLst/>
              <a:cxnLst/>
              <a:rect l="l" t="t" r="r" b="b"/>
              <a:pathLst>
                <a:path w="1991" h="10353" extrusionOk="0">
                  <a:moveTo>
                    <a:pt x="0" y="1"/>
                  </a:moveTo>
                  <a:lnTo>
                    <a:pt x="0" y="9158"/>
                  </a:lnTo>
                  <a:lnTo>
                    <a:pt x="1991" y="10352"/>
                  </a:lnTo>
                  <a:lnTo>
                    <a:pt x="1991" y="1062"/>
                  </a:lnTo>
                  <a:lnTo>
                    <a:pt x="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0" name="Google Shape;3920;p41"/>
            <p:cNvSpPr/>
            <p:nvPr/>
          </p:nvSpPr>
          <p:spPr>
            <a:xfrm>
              <a:off x="6937513" y="1860590"/>
              <a:ext cx="33011" cy="171653"/>
            </a:xfrm>
            <a:custGeom>
              <a:avLst/>
              <a:gdLst/>
              <a:ahLst/>
              <a:cxnLst/>
              <a:rect l="l" t="t" r="r" b="b"/>
              <a:pathLst>
                <a:path w="1991" h="10353" fill="none" extrusionOk="0">
                  <a:moveTo>
                    <a:pt x="1991" y="1062"/>
                  </a:moveTo>
                  <a:lnTo>
                    <a:pt x="1991" y="10352"/>
                  </a:lnTo>
                  <a:lnTo>
                    <a:pt x="0" y="9158"/>
                  </a:lnTo>
                  <a:lnTo>
                    <a:pt x="0" y="1"/>
                  </a:lnTo>
                  <a:lnTo>
                    <a:pt x="1991" y="106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1" name="Google Shape;3921;p41"/>
            <p:cNvSpPr/>
            <p:nvPr/>
          </p:nvSpPr>
          <p:spPr>
            <a:xfrm>
              <a:off x="6871491" y="2012413"/>
              <a:ext cx="99032" cy="134248"/>
            </a:xfrm>
            <a:custGeom>
              <a:avLst/>
              <a:gdLst/>
              <a:ahLst/>
              <a:cxnLst/>
              <a:rect l="l" t="t" r="r" b="b"/>
              <a:pathLst>
                <a:path w="5973" h="8097" extrusionOk="0">
                  <a:moveTo>
                    <a:pt x="3982" y="1"/>
                  </a:moveTo>
                  <a:lnTo>
                    <a:pt x="1" y="6902"/>
                  </a:lnTo>
                  <a:lnTo>
                    <a:pt x="1992" y="8096"/>
                  </a:lnTo>
                  <a:lnTo>
                    <a:pt x="5973" y="1195"/>
                  </a:lnTo>
                  <a:lnTo>
                    <a:pt x="3982"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2" name="Google Shape;3922;p41"/>
            <p:cNvSpPr/>
            <p:nvPr/>
          </p:nvSpPr>
          <p:spPr>
            <a:xfrm>
              <a:off x="6904502" y="1867189"/>
              <a:ext cx="85835" cy="299269"/>
            </a:xfrm>
            <a:custGeom>
              <a:avLst/>
              <a:gdLst/>
              <a:ahLst/>
              <a:cxnLst/>
              <a:rect l="l" t="t" r="r" b="b"/>
              <a:pathLst>
                <a:path w="5177" h="18050" extrusionOk="0">
                  <a:moveTo>
                    <a:pt x="5176" y="1"/>
                  </a:moveTo>
                  <a:lnTo>
                    <a:pt x="3982" y="664"/>
                  </a:lnTo>
                  <a:lnTo>
                    <a:pt x="3982" y="9954"/>
                  </a:lnTo>
                  <a:lnTo>
                    <a:pt x="1" y="16855"/>
                  </a:lnTo>
                  <a:lnTo>
                    <a:pt x="664" y="18049"/>
                  </a:lnTo>
                  <a:lnTo>
                    <a:pt x="5176" y="10618"/>
                  </a:lnTo>
                  <a:lnTo>
                    <a:pt x="5176"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3" name="Google Shape;3923;p41"/>
            <p:cNvSpPr/>
            <p:nvPr/>
          </p:nvSpPr>
          <p:spPr>
            <a:xfrm>
              <a:off x="6904502" y="1867189"/>
              <a:ext cx="85835" cy="299269"/>
            </a:xfrm>
            <a:custGeom>
              <a:avLst/>
              <a:gdLst/>
              <a:ahLst/>
              <a:cxnLst/>
              <a:rect l="l" t="t" r="r" b="b"/>
              <a:pathLst>
                <a:path w="5177" h="18050" fill="none" extrusionOk="0">
                  <a:moveTo>
                    <a:pt x="3982" y="664"/>
                  </a:moveTo>
                  <a:lnTo>
                    <a:pt x="3982" y="9954"/>
                  </a:lnTo>
                  <a:lnTo>
                    <a:pt x="1" y="16855"/>
                  </a:lnTo>
                  <a:lnTo>
                    <a:pt x="664" y="18049"/>
                  </a:lnTo>
                  <a:lnTo>
                    <a:pt x="5176" y="10618"/>
                  </a:lnTo>
                  <a:lnTo>
                    <a:pt x="5176" y="1"/>
                  </a:lnTo>
                  <a:lnTo>
                    <a:pt x="3982" y="6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4" name="Google Shape;3924;p41"/>
            <p:cNvSpPr/>
            <p:nvPr/>
          </p:nvSpPr>
          <p:spPr>
            <a:xfrm>
              <a:off x="6871491" y="2126832"/>
              <a:ext cx="44036" cy="39626"/>
            </a:xfrm>
            <a:custGeom>
              <a:avLst/>
              <a:gdLst/>
              <a:ahLst/>
              <a:cxnLst/>
              <a:rect l="l" t="t" r="r" b="b"/>
              <a:pathLst>
                <a:path w="2656" h="2390" extrusionOk="0">
                  <a:moveTo>
                    <a:pt x="1" y="1"/>
                  </a:moveTo>
                  <a:lnTo>
                    <a:pt x="664" y="1328"/>
                  </a:lnTo>
                  <a:lnTo>
                    <a:pt x="2655" y="2389"/>
                  </a:lnTo>
                  <a:lnTo>
                    <a:pt x="1992" y="1195"/>
                  </a:lnTo>
                  <a:lnTo>
                    <a:pt x="1"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5" name="Google Shape;3925;p41"/>
            <p:cNvSpPr/>
            <p:nvPr/>
          </p:nvSpPr>
          <p:spPr>
            <a:xfrm>
              <a:off x="7245553" y="1660370"/>
              <a:ext cx="215656" cy="250855"/>
            </a:xfrm>
            <a:custGeom>
              <a:avLst/>
              <a:gdLst/>
              <a:ahLst/>
              <a:cxnLst/>
              <a:rect l="l" t="t" r="r" b="b"/>
              <a:pathLst>
                <a:path w="13007" h="15130" extrusionOk="0">
                  <a:moveTo>
                    <a:pt x="5044" y="0"/>
                  </a:moveTo>
                  <a:lnTo>
                    <a:pt x="4247" y="398"/>
                  </a:lnTo>
                  <a:lnTo>
                    <a:pt x="3318" y="929"/>
                  </a:lnTo>
                  <a:lnTo>
                    <a:pt x="2522" y="1725"/>
                  </a:lnTo>
                  <a:lnTo>
                    <a:pt x="1859" y="2654"/>
                  </a:lnTo>
                  <a:lnTo>
                    <a:pt x="1195" y="3716"/>
                  </a:lnTo>
                  <a:lnTo>
                    <a:pt x="664" y="4910"/>
                  </a:lnTo>
                  <a:lnTo>
                    <a:pt x="399" y="6105"/>
                  </a:lnTo>
                  <a:lnTo>
                    <a:pt x="133" y="7299"/>
                  </a:lnTo>
                  <a:lnTo>
                    <a:pt x="1" y="8494"/>
                  </a:lnTo>
                  <a:lnTo>
                    <a:pt x="133" y="9688"/>
                  </a:lnTo>
                  <a:lnTo>
                    <a:pt x="399" y="10617"/>
                  </a:lnTo>
                  <a:lnTo>
                    <a:pt x="797" y="11413"/>
                  </a:lnTo>
                  <a:lnTo>
                    <a:pt x="1460" y="12077"/>
                  </a:lnTo>
                  <a:lnTo>
                    <a:pt x="2124" y="12342"/>
                  </a:lnTo>
                  <a:lnTo>
                    <a:pt x="7698" y="15129"/>
                  </a:lnTo>
                  <a:lnTo>
                    <a:pt x="7963" y="14731"/>
                  </a:lnTo>
                  <a:lnTo>
                    <a:pt x="8760" y="14465"/>
                  </a:lnTo>
                  <a:lnTo>
                    <a:pt x="9688" y="13802"/>
                  </a:lnTo>
                  <a:lnTo>
                    <a:pt x="10485" y="13006"/>
                  </a:lnTo>
                  <a:lnTo>
                    <a:pt x="11281" y="12077"/>
                  </a:lnTo>
                  <a:lnTo>
                    <a:pt x="11812" y="11015"/>
                  </a:lnTo>
                  <a:lnTo>
                    <a:pt x="12343" y="9821"/>
                  </a:lnTo>
                  <a:lnTo>
                    <a:pt x="12741" y="8626"/>
                  </a:lnTo>
                  <a:lnTo>
                    <a:pt x="13006" y="7432"/>
                  </a:lnTo>
                  <a:lnTo>
                    <a:pt x="13006" y="6237"/>
                  </a:lnTo>
                  <a:lnTo>
                    <a:pt x="12874" y="5043"/>
                  </a:lnTo>
                  <a:lnTo>
                    <a:pt x="12608" y="3981"/>
                  </a:lnTo>
                  <a:lnTo>
                    <a:pt x="12077" y="3185"/>
                  </a:lnTo>
                  <a:lnTo>
                    <a:pt x="12210" y="2787"/>
                  </a:lnTo>
                  <a:lnTo>
                    <a:pt x="6503" y="133"/>
                  </a:lnTo>
                  <a:lnTo>
                    <a:pt x="5840"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6" name="Google Shape;3926;p41"/>
            <p:cNvSpPr/>
            <p:nvPr/>
          </p:nvSpPr>
          <p:spPr>
            <a:xfrm>
              <a:off x="7245553" y="1660370"/>
              <a:ext cx="215656" cy="250855"/>
            </a:xfrm>
            <a:custGeom>
              <a:avLst/>
              <a:gdLst/>
              <a:ahLst/>
              <a:cxnLst/>
              <a:rect l="l" t="t" r="r" b="b"/>
              <a:pathLst>
                <a:path w="13007" h="15130" fill="none" extrusionOk="0">
                  <a:moveTo>
                    <a:pt x="3318" y="929"/>
                  </a:moveTo>
                  <a:lnTo>
                    <a:pt x="3318" y="929"/>
                  </a:lnTo>
                  <a:lnTo>
                    <a:pt x="4247" y="398"/>
                  </a:lnTo>
                  <a:lnTo>
                    <a:pt x="5044" y="0"/>
                  </a:lnTo>
                  <a:lnTo>
                    <a:pt x="5840" y="0"/>
                  </a:lnTo>
                  <a:lnTo>
                    <a:pt x="6503" y="133"/>
                  </a:lnTo>
                  <a:lnTo>
                    <a:pt x="6503" y="133"/>
                  </a:lnTo>
                  <a:lnTo>
                    <a:pt x="12210" y="2787"/>
                  </a:lnTo>
                  <a:lnTo>
                    <a:pt x="12077" y="3185"/>
                  </a:lnTo>
                  <a:lnTo>
                    <a:pt x="12077" y="3185"/>
                  </a:lnTo>
                  <a:lnTo>
                    <a:pt x="12608" y="3981"/>
                  </a:lnTo>
                  <a:lnTo>
                    <a:pt x="12874" y="5043"/>
                  </a:lnTo>
                  <a:lnTo>
                    <a:pt x="12874" y="5043"/>
                  </a:lnTo>
                  <a:lnTo>
                    <a:pt x="13006" y="6237"/>
                  </a:lnTo>
                  <a:lnTo>
                    <a:pt x="13006" y="7432"/>
                  </a:lnTo>
                  <a:lnTo>
                    <a:pt x="12741" y="8626"/>
                  </a:lnTo>
                  <a:lnTo>
                    <a:pt x="12343" y="9821"/>
                  </a:lnTo>
                  <a:lnTo>
                    <a:pt x="11812" y="11015"/>
                  </a:lnTo>
                  <a:lnTo>
                    <a:pt x="11281" y="12077"/>
                  </a:lnTo>
                  <a:lnTo>
                    <a:pt x="10485" y="13006"/>
                  </a:lnTo>
                  <a:lnTo>
                    <a:pt x="9688" y="13802"/>
                  </a:lnTo>
                  <a:lnTo>
                    <a:pt x="9688" y="13802"/>
                  </a:lnTo>
                  <a:lnTo>
                    <a:pt x="8760" y="14465"/>
                  </a:lnTo>
                  <a:lnTo>
                    <a:pt x="7963" y="14731"/>
                  </a:lnTo>
                  <a:lnTo>
                    <a:pt x="7698" y="15129"/>
                  </a:lnTo>
                  <a:lnTo>
                    <a:pt x="2124" y="12342"/>
                  </a:lnTo>
                  <a:lnTo>
                    <a:pt x="2124" y="12342"/>
                  </a:lnTo>
                  <a:lnTo>
                    <a:pt x="1460" y="12077"/>
                  </a:lnTo>
                  <a:lnTo>
                    <a:pt x="797" y="11413"/>
                  </a:lnTo>
                  <a:lnTo>
                    <a:pt x="399" y="10617"/>
                  </a:lnTo>
                  <a:lnTo>
                    <a:pt x="133" y="9688"/>
                  </a:lnTo>
                  <a:lnTo>
                    <a:pt x="133" y="9688"/>
                  </a:lnTo>
                  <a:lnTo>
                    <a:pt x="1" y="8494"/>
                  </a:lnTo>
                  <a:lnTo>
                    <a:pt x="133" y="7299"/>
                  </a:lnTo>
                  <a:lnTo>
                    <a:pt x="399" y="6105"/>
                  </a:lnTo>
                  <a:lnTo>
                    <a:pt x="664" y="4910"/>
                  </a:lnTo>
                  <a:lnTo>
                    <a:pt x="1195" y="3716"/>
                  </a:lnTo>
                  <a:lnTo>
                    <a:pt x="1859" y="2654"/>
                  </a:lnTo>
                  <a:lnTo>
                    <a:pt x="2522" y="1725"/>
                  </a:lnTo>
                  <a:lnTo>
                    <a:pt x="3318" y="92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7" name="Google Shape;3927;p41"/>
            <p:cNvSpPr/>
            <p:nvPr/>
          </p:nvSpPr>
          <p:spPr>
            <a:xfrm>
              <a:off x="7247758" y="1660370"/>
              <a:ext cx="200237" cy="248650"/>
            </a:xfrm>
            <a:custGeom>
              <a:avLst/>
              <a:gdLst/>
              <a:ahLst/>
              <a:cxnLst/>
              <a:rect l="l" t="t" r="r" b="b"/>
              <a:pathLst>
                <a:path w="12077" h="14997" extrusionOk="0">
                  <a:moveTo>
                    <a:pt x="5043" y="0"/>
                  </a:moveTo>
                  <a:lnTo>
                    <a:pt x="4380" y="133"/>
                  </a:lnTo>
                  <a:lnTo>
                    <a:pt x="3849" y="531"/>
                  </a:lnTo>
                  <a:lnTo>
                    <a:pt x="3185" y="929"/>
                  </a:lnTo>
                  <a:lnTo>
                    <a:pt x="2256" y="1991"/>
                  </a:lnTo>
                  <a:lnTo>
                    <a:pt x="1460" y="3052"/>
                  </a:lnTo>
                  <a:lnTo>
                    <a:pt x="797" y="4379"/>
                  </a:lnTo>
                  <a:lnTo>
                    <a:pt x="266" y="5839"/>
                  </a:lnTo>
                  <a:lnTo>
                    <a:pt x="2920" y="5441"/>
                  </a:lnTo>
                  <a:lnTo>
                    <a:pt x="3185" y="5441"/>
                  </a:lnTo>
                  <a:lnTo>
                    <a:pt x="3849" y="5574"/>
                  </a:lnTo>
                  <a:lnTo>
                    <a:pt x="4512" y="5972"/>
                  </a:lnTo>
                  <a:lnTo>
                    <a:pt x="4911" y="6370"/>
                  </a:lnTo>
                  <a:lnTo>
                    <a:pt x="5176" y="7034"/>
                  </a:lnTo>
                  <a:lnTo>
                    <a:pt x="5176" y="7432"/>
                  </a:lnTo>
                  <a:lnTo>
                    <a:pt x="5043" y="8095"/>
                  </a:lnTo>
                  <a:lnTo>
                    <a:pt x="4645" y="8626"/>
                  </a:lnTo>
                  <a:lnTo>
                    <a:pt x="4247" y="9024"/>
                  </a:lnTo>
                  <a:lnTo>
                    <a:pt x="3584" y="9290"/>
                  </a:lnTo>
                  <a:lnTo>
                    <a:pt x="0" y="9555"/>
                  </a:lnTo>
                  <a:lnTo>
                    <a:pt x="0" y="9688"/>
                  </a:lnTo>
                  <a:lnTo>
                    <a:pt x="266" y="10617"/>
                  </a:lnTo>
                  <a:lnTo>
                    <a:pt x="664" y="11413"/>
                  </a:lnTo>
                  <a:lnTo>
                    <a:pt x="1327" y="12077"/>
                  </a:lnTo>
                  <a:lnTo>
                    <a:pt x="1991" y="12342"/>
                  </a:lnTo>
                  <a:lnTo>
                    <a:pt x="7299" y="14996"/>
                  </a:lnTo>
                  <a:lnTo>
                    <a:pt x="6769" y="14598"/>
                  </a:lnTo>
                  <a:lnTo>
                    <a:pt x="6370" y="14067"/>
                  </a:lnTo>
                  <a:lnTo>
                    <a:pt x="6105" y="13271"/>
                  </a:lnTo>
                  <a:lnTo>
                    <a:pt x="5840" y="12342"/>
                  </a:lnTo>
                  <a:lnTo>
                    <a:pt x="5707" y="11280"/>
                  </a:lnTo>
                  <a:lnTo>
                    <a:pt x="5840" y="10086"/>
                  </a:lnTo>
                  <a:lnTo>
                    <a:pt x="5972" y="8892"/>
                  </a:lnTo>
                  <a:lnTo>
                    <a:pt x="6370" y="7697"/>
                  </a:lnTo>
                  <a:lnTo>
                    <a:pt x="6901" y="6503"/>
                  </a:lnTo>
                  <a:lnTo>
                    <a:pt x="7432" y="5441"/>
                  </a:lnTo>
                  <a:lnTo>
                    <a:pt x="8228" y="4512"/>
                  </a:lnTo>
                  <a:lnTo>
                    <a:pt x="9025" y="3716"/>
                  </a:lnTo>
                  <a:lnTo>
                    <a:pt x="9688" y="3318"/>
                  </a:lnTo>
                  <a:lnTo>
                    <a:pt x="10219" y="2920"/>
                  </a:lnTo>
                  <a:lnTo>
                    <a:pt x="10883" y="2787"/>
                  </a:lnTo>
                  <a:lnTo>
                    <a:pt x="11413" y="2654"/>
                  </a:lnTo>
                  <a:lnTo>
                    <a:pt x="12077" y="2787"/>
                  </a:lnTo>
                  <a:lnTo>
                    <a:pt x="6370" y="133"/>
                  </a:lnTo>
                  <a:lnTo>
                    <a:pt x="5972" y="0"/>
                  </a:lnTo>
                  <a:close/>
                </a:path>
              </a:pathLst>
            </a:custGeom>
            <a:solidFill>
              <a:srgbClr val="CE44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8" name="Google Shape;3928;p41"/>
            <p:cNvSpPr/>
            <p:nvPr/>
          </p:nvSpPr>
          <p:spPr>
            <a:xfrm>
              <a:off x="7247758" y="1660370"/>
              <a:ext cx="200237" cy="248650"/>
            </a:xfrm>
            <a:custGeom>
              <a:avLst/>
              <a:gdLst/>
              <a:ahLst/>
              <a:cxnLst/>
              <a:rect l="l" t="t" r="r" b="b"/>
              <a:pathLst>
                <a:path w="12077" h="14997" fill="none" extrusionOk="0">
                  <a:moveTo>
                    <a:pt x="5574" y="0"/>
                  </a:moveTo>
                  <a:lnTo>
                    <a:pt x="5574" y="0"/>
                  </a:lnTo>
                  <a:lnTo>
                    <a:pt x="5043" y="0"/>
                  </a:lnTo>
                  <a:lnTo>
                    <a:pt x="4380" y="133"/>
                  </a:lnTo>
                  <a:lnTo>
                    <a:pt x="3849" y="531"/>
                  </a:lnTo>
                  <a:lnTo>
                    <a:pt x="3185" y="929"/>
                  </a:lnTo>
                  <a:lnTo>
                    <a:pt x="3185" y="929"/>
                  </a:lnTo>
                  <a:lnTo>
                    <a:pt x="2256" y="1991"/>
                  </a:lnTo>
                  <a:lnTo>
                    <a:pt x="1460" y="3052"/>
                  </a:lnTo>
                  <a:lnTo>
                    <a:pt x="797" y="4379"/>
                  </a:lnTo>
                  <a:lnTo>
                    <a:pt x="266" y="5839"/>
                  </a:lnTo>
                  <a:lnTo>
                    <a:pt x="2920" y="5441"/>
                  </a:lnTo>
                  <a:lnTo>
                    <a:pt x="2920" y="5441"/>
                  </a:lnTo>
                  <a:lnTo>
                    <a:pt x="2920" y="5441"/>
                  </a:lnTo>
                  <a:lnTo>
                    <a:pt x="3185" y="5441"/>
                  </a:lnTo>
                  <a:lnTo>
                    <a:pt x="3185" y="5441"/>
                  </a:lnTo>
                  <a:lnTo>
                    <a:pt x="3849" y="5574"/>
                  </a:lnTo>
                  <a:lnTo>
                    <a:pt x="4512" y="5972"/>
                  </a:lnTo>
                  <a:lnTo>
                    <a:pt x="4911" y="6370"/>
                  </a:lnTo>
                  <a:lnTo>
                    <a:pt x="5176" y="7034"/>
                  </a:lnTo>
                  <a:lnTo>
                    <a:pt x="5176" y="7034"/>
                  </a:lnTo>
                  <a:lnTo>
                    <a:pt x="5176" y="7432"/>
                  </a:lnTo>
                  <a:lnTo>
                    <a:pt x="5176" y="7432"/>
                  </a:lnTo>
                  <a:lnTo>
                    <a:pt x="5043" y="8095"/>
                  </a:lnTo>
                  <a:lnTo>
                    <a:pt x="4645" y="8626"/>
                  </a:lnTo>
                  <a:lnTo>
                    <a:pt x="4247" y="9024"/>
                  </a:lnTo>
                  <a:lnTo>
                    <a:pt x="3584" y="9290"/>
                  </a:lnTo>
                  <a:lnTo>
                    <a:pt x="0" y="9555"/>
                  </a:lnTo>
                  <a:lnTo>
                    <a:pt x="0" y="9555"/>
                  </a:lnTo>
                  <a:lnTo>
                    <a:pt x="0" y="9688"/>
                  </a:lnTo>
                  <a:lnTo>
                    <a:pt x="0" y="9688"/>
                  </a:lnTo>
                  <a:lnTo>
                    <a:pt x="266" y="10617"/>
                  </a:lnTo>
                  <a:lnTo>
                    <a:pt x="664" y="11413"/>
                  </a:lnTo>
                  <a:lnTo>
                    <a:pt x="1327" y="12077"/>
                  </a:lnTo>
                  <a:lnTo>
                    <a:pt x="1991" y="12342"/>
                  </a:lnTo>
                  <a:lnTo>
                    <a:pt x="7299" y="14996"/>
                  </a:lnTo>
                  <a:lnTo>
                    <a:pt x="7299" y="14996"/>
                  </a:lnTo>
                  <a:lnTo>
                    <a:pt x="6769" y="14598"/>
                  </a:lnTo>
                  <a:lnTo>
                    <a:pt x="6370" y="14067"/>
                  </a:lnTo>
                  <a:lnTo>
                    <a:pt x="6105" y="13271"/>
                  </a:lnTo>
                  <a:lnTo>
                    <a:pt x="5840" y="12342"/>
                  </a:lnTo>
                  <a:lnTo>
                    <a:pt x="5840" y="12342"/>
                  </a:lnTo>
                  <a:lnTo>
                    <a:pt x="5707" y="11280"/>
                  </a:lnTo>
                  <a:lnTo>
                    <a:pt x="5840" y="10086"/>
                  </a:lnTo>
                  <a:lnTo>
                    <a:pt x="5972" y="8892"/>
                  </a:lnTo>
                  <a:lnTo>
                    <a:pt x="6370" y="7697"/>
                  </a:lnTo>
                  <a:lnTo>
                    <a:pt x="6901" y="6503"/>
                  </a:lnTo>
                  <a:lnTo>
                    <a:pt x="7432" y="5441"/>
                  </a:lnTo>
                  <a:lnTo>
                    <a:pt x="8228" y="4512"/>
                  </a:lnTo>
                  <a:lnTo>
                    <a:pt x="9025" y="3716"/>
                  </a:lnTo>
                  <a:lnTo>
                    <a:pt x="9025" y="3716"/>
                  </a:lnTo>
                  <a:lnTo>
                    <a:pt x="9688" y="3318"/>
                  </a:lnTo>
                  <a:lnTo>
                    <a:pt x="10219" y="2920"/>
                  </a:lnTo>
                  <a:lnTo>
                    <a:pt x="10883" y="2787"/>
                  </a:lnTo>
                  <a:lnTo>
                    <a:pt x="11413" y="2654"/>
                  </a:lnTo>
                  <a:lnTo>
                    <a:pt x="11413" y="2654"/>
                  </a:lnTo>
                  <a:lnTo>
                    <a:pt x="12077" y="2787"/>
                  </a:lnTo>
                  <a:lnTo>
                    <a:pt x="6370" y="133"/>
                  </a:lnTo>
                  <a:lnTo>
                    <a:pt x="6370" y="133"/>
                  </a:lnTo>
                  <a:lnTo>
                    <a:pt x="6370" y="133"/>
                  </a:lnTo>
                  <a:lnTo>
                    <a:pt x="5972" y="0"/>
                  </a:lnTo>
                  <a:lnTo>
                    <a:pt x="557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9" name="Google Shape;3929;p41"/>
            <p:cNvSpPr/>
            <p:nvPr/>
          </p:nvSpPr>
          <p:spPr>
            <a:xfrm>
              <a:off x="7342363" y="1704373"/>
              <a:ext cx="138642" cy="209041"/>
            </a:xfrm>
            <a:custGeom>
              <a:avLst/>
              <a:gdLst/>
              <a:ahLst/>
              <a:cxnLst/>
              <a:rect l="l" t="t" r="r" b="b"/>
              <a:pathLst>
                <a:path w="8362" h="12608" extrusionOk="0">
                  <a:moveTo>
                    <a:pt x="5707" y="0"/>
                  </a:moveTo>
                  <a:lnTo>
                    <a:pt x="5044" y="133"/>
                  </a:lnTo>
                  <a:lnTo>
                    <a:pt x="4115" y="531"/>
                  </a:lnTo>
                  <a:lnTo>
                    <a:pt x="3319" y="1062"/>
                  </a:lnTo>
                  <a:lnTo>
                    <a:pt x="2522" y="1858"/>
                  </a:lnTo>
                  <a:lnTo>
                    <a:pt x="1726" y="2787"/>
                  </a:lnTo>
                  <a:lnTo>
                    <a:pt x="1195" y="3849"/>
                  </a:lnTo>
                  <a:lnTo>
                    <a:pt x="664" y="5043"/>
                  </a:lnTo>
                  <a:lnTo>
                    <a:pt x="266" y="6238"/>
                  </a:lnTo>
                  <a:lnTo>
                    <a:pt x="134" y="7432"/>
                  </a:lnTo>
                  <a:lnTo>
                    <a:pt x="1" y="8626"/>
                  </a:lnTo>
                  <a:lnTo>
                    <a:pt x="134" y="9688"/>
                  </a:lnTo>
                  <a:lnTo>
                    <a:pt x="399" y="10750"/>
                  </a:lnTo>
                  <a:lnTo>
                    <a:pt x="797" y="11546"/>
                  </a:lnTo>
                  <a:lnTo>
                    <a:pt x="1328" y="12077"/>
                  </a:lnTo>
                  <a:lnTo>
                    <a:pt x="1992" y="12475"/>
                  </a:lnTo>
                  <a:lnTo>
                    <a:pt x="2655" y="12608"/>
                  </a:lnTo>
                  <a:lnTo>
                    <a:pt x="3451" y="12475"/>
                  </a:lnTo>
                  <a:lnTo>
                    <a:pt x="4248" y="12210"/>
                  </a:lnTo>
                  <a:lnTo>
                    <a:pt x="5177" y="11546"/>
                  </a:lnTo>
                  <a:lnTo>
                    <a:pt x="5973" y="10750"/>
                  </a:lnTo>
                  <a:lnTo>
                    <a:pt x="6636" y="9821"/>
                  </a:lnTo>
                  <a:lnTo>
                    <a:pt x="7300" y="8759"/>
                  </a:lnTo>
                  <a:lnTo>
                    <a:pt x="7831" y="7565"/>
                  </a:lnTo>
                  <a:lnTo>
                    <a:pt x="8096" y="6370"/>
                  </a:lnTo>
                  <a:lnTo>
                    <a:pt x="8362" y="5176"/>
                  </a:lnTo>
                  <a:lnTo>
                    <a:pt x="8362" y="3982"/>
                  </a:lnTo>
                  <a:lnTo>
                    <a:pt x="8362" y="2920"/>
                  </a:lnTo>
                  <a:lnTo>
                    <a:pt x="8096" y="1858"/>
                  </a:lnTo>
                  <a:lnTo>
                    <a:pt x="7698" y="1062"/>
                  </a:lnTo>
                  <a:lnTo>
                    <a:pt x="7167" y="531"/>
                  </a:lnTo>
                  <a:lnTo>
                    <a:pt x="6504" y="133"/>
                  </a:lnTo>
                  <a:lnTo>
                    <a:pt x="5707"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0" name="Google Shape;3930;p41"/>
            <p:cNvSpPr/>
            <p:nvPr/>
          </p:nvSpPr>
          <p:spPr>
            <a:xfrm>
              <a:off x="7342363" y="1704373"/>
              <a:ext cx="138642" cy="209041"/>
            </a:xfrm>
            <a:custGeom>
              <a:avLst/>
              <a:gdLst/>
              <a:ahLst/>
              <a:cxnLst/>
              <a:rect l="l" t="t" r="r" b="b"/>
              <a:pathLst>
                <a:path w="8362" h="12608" fill="none" extrusionOk="0">
                  <a:moveTo>
                    <a:pt x="3319" y="1062"/>
                  </a:moveTo>
                  <a:lnTo>
                    <a:pt x="3319" y="1062"/>
                  </a:lnTo>
                  <a:lnTo>
                    <a:pt x="2522" y="1858"/>
                  </a:lnTo>
                  <a:lnTo>
                    <a:pt x="1726" y="2787"/>
                  </a:lnTo>
                  <a:lnTo>
                    <a:pt x="1195" y="3849"/>
                  </a:lnTo>
                  <a:lnTo>
                    <a:pt x="664" y="5043"/>
                  </a:lnTo>
                  <a:lnTo>
                    <a:pt x="266" y="6238"/>
                  </a:lnTo>
                  <a:lnTo>
                    <a:pt x="134" y="7432"/>
                  </a:lnTo>
                  <a:lnTo>
                    <a:pt x="1" y="8626"/>
                  </a:lnTo>
                  <a:lnTo>
                    <a:pt x="134" y="9688"/>
                  </a:lnTo>
                  <a:lnTo>
                    <a:pt x="134" y="9688"/>
                  </a:lnTo>
                  <a:lnTo>
                    <a:pt x="399" y="10750"/>
                  </a:lnTo>
                  <a:lnTo>
                    <a:pt x="797" y="11546"/>
                  </a:lnTo>
                  <a:lnTo>
                    <a:pt x="1328" y="12077"/>
                  </a:lnTo>
                  <a:lnTo>
                    <a:pt x="1992" y="12475"/>
                  </a:lnTo>
                  <a:lnTo>
                    <a:pt x="2655" y="12608"/>
                  </a:lnTo>
                  <a:lnTo>
                    <a:pt x="3451" y="12475"/>
                  </a:lnTo>
                  <a:lnTo>
                    <a:pt x="4248" y="12210"/>
                  </a:lnTo>
                  <a:lnTo>
                    <a:pt x="5177" y="11546"/>
                  </a:lnTo>
                  <a:lnTo>
                    <a:pt x="5177" y="11546"/>
                  </a:lnTo>
                  <a:lnTo>
                    <a:pt x="5973" y="10750"/>
                  </a:lnTo>
                  <a:lnTo>
                    <a:pt x="6636" y="9821"/>
                  </a:lnTo>
                  <a:lnTo>
                    <a:pt x="7300" y="8759"/>
                  </a:lnTo>
                  <a:lnTo>
                    <a:pt x="7831" y="7565"/>
                  </a:lnTo>
                  <a:lnTo>
                    <a:pt x="8096" y="6370"/>
                  </a:lnTo>
                  <a:lnTo>
                    <a:pt x="8362" y="5176"/>
                  </a:lnTo>
                  <a:lnTo>
                    <a:pt x="8362" y="3982"/>
                  </a:lnTo>
                  <a:lnTo>
                    <a:pt x="8362" y="2920"/>
                  </a:lnTo>
                  <a:lnTo>
                    <a:pt x="8362" y="2920"/>
                  </a:lnTo>
                  <a:lnTo>
                    <a:pt x="8096" y="1858"/>
                  </a:lnTo>
                  <a:lnTo>
                    <a:pt x="7698" y="1062"/>
                  </a:lnTo>
                  <a:lnTo>
                    <a:pt x="7167" y="531"/>
                  </a:lnTo>
                  <a:lnTo>
                    <a:pt x="6504" y="133"/>
                  </a:lnTo>
                  <a:lnTo>
                    <a:pt x="5707" y="0"/>
                  </a:lnTo>
                  <a:lnTo>
                    <a:pt x="5044" y="133"/>
                  </a:lnTo>
                  <a:lnTo>
                    <a:pt x="4115" y="531"/>
                  </a:lnTo>
                  <a:lnTo>
                    <a:pt x="3319" y="106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1" name="Google Shape;3931;p41"/>
            <p:cNvSpPr/>
            <p:nvPr/>
          </p:nvSpPr>
          <p:spPr>
            <a:xfrm>
              <a:off x="7379768" y="1759386"/>
              <a:ext cx="66038" cy="99016"/>
            </a:xfrm>
            <a:custGeom>
              <a:avLst/>
              <a:gdLst/>
              <a:ahLst/>
              <a:cxnLst/>
              <a:rect l="l" t="t" r="r" b="b"/>
              <a:pathLst>
                <a:path w="3983" h="5972" extrusionOk="0">
                  <a:moveTo>
                    <a:pt x="2655" y="0"/>
                  </a:moveTo>
                  <a:lnTo>
                    <a:pt x="2124" y="133"/>
                  </a:lnTo>
                  <a:lnTo>
                    <a:pt x="1593" y="531"/>
                  </a:lnTo>
                  <a:lnTo>
                    <a:pt x="1195" y="929"/>
                  </a:lnTo>
                  <a:lnTo>
                    <a:pt x="797" y="1327"/>
                  </a:lnTo>
                  <a:lnTo>
                    <a:pt x="266" y="2389"/>
                  </a:lnTo>
                  <a:lnTo>
                    <a:pt x="1" y="3583"/>
                  </a:lnTo>
                  <a:lnTo>
                    <a:pt x="1" y="4114"/>
                  </a:lnTo>
                  <a:lnTo>
                    <a:pt x="1" y="4645"/>
                  </a:lnTo>
                  <a:lnTo>
                    <a:pt x="134" y="5176"/>
                  </a:lnTo>
                  <a:lnTo>
                    <a:pt x="266" y="5441"/>
                  </a:lnTo>
                  <a:lnTo>
                    <a:pt x="665" y="5839"/>
                  </a:lnTo>
                  <a:lnTo>
                    <a:pt x="1195" y="5972"/>
                  </a:lnTo>
                  <a:lnTo>
                    <a:pt x="1859" y="5839"/>
                  </a:lnTo>
                  <a:lnTo>
                    <a:pt x="2390" y="5574"/>
                  </a:lnTo>
                  <a:lnTo>
                    <a:pt x="2788" y="5176"/>
                  </a:lnTo>
                  <a:lnTo>
                    <a:pt x="3186" y="4645"/>
                  </a:lnTo>
                  <a:lnTo>
                    <a:pt x="3717" y="3583"/>
                  </a:lnTo>
                  <a:lnTo>
                    <a:pt x="3982" y="2522"/>
                  </a:lnTo>
                  <a:lnTo>
                    <a:pt x="3982" y="1858"/>
                  </a:lnTo>
                  <a:lnTo>
                    <a:pt x="3982" y="1327"/>
                  </a:lnTo>
                  <a:lnTo>
                    <a:pt x="3717" y="796"/>
                  </a:lnTo>
                  <a:lnTo>
                    <a:pt x="3451" y="398"/>
                  </a:lnTo>
                  <a:lnTo>
                    <a:pt x="3053" y="133"/>
                  </a:lnTo>
                  <a:lnTo>
                    <a:pt x="2655"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2" name="Google Shape;3932;p41"/>
            <p:cNvSpPr/>
            <p:nvPr/>
          </p:nvSpPr>
          <p:spPr>
            <a:xfrm>
              <a:off x="7379768" y="1759386"/>
              <a:ext cx="66038" cy="99016"/>
            </a:xfrm>
            <a:custGeom>
              <a:avLst/>
              <a:gdLst/>
              <a:ahLst/>
              <a:cxnLst/>
              <a:rect l="l" t="t" r="r" b="b"/>
              <a:pathLst>
                <a:path w="3983" h="5972" fill="none" extrusionOk="0">
                  <a:moveTo>
                    <a:pt x="1" y="4645"/>
                  </a:moveTo>
                  <a:lnTo>
                    <a:pt x="1" y="4645"/>
                  </a:lnTo>
                  <a:lnTo>
                    <a:pt x="134" y="5176"/>
                  </a:lnTo>
                  <a:lnTo>
                    <a:pt x="266" y="5441"/>
                  </a:lnTo>
                  <a:lnTo>
                    <a:pt x="266" y="5441"/>
                  </a:lnTo>
                  <a:lnTo>
                    <a:pt x="665" y="5839"/>
                  </a:lnTo>
                  <a:lnTo>
                    <a:pt x="1195" y="5972"/>
                  </a:lnTo>
                  <a:lnTo>
                    <a:pt x="1859" y="5839"/>
                  </a:lnTo>
                  <a:lnTo>
                    <a:pt x="2390" y="5574"/>
                  </a:lnTo>
                  <a:lnTo>
                    <a:pt x="2390" y="5574"/>
                  </a:lnTo>
                  <a:lnTo>
                    <a:pt x="2788" y="5176"/>
                  </a:lnTo>
                  <a:lnTo>
                    <a:pt x="3186" y="4645"/>
                  </a:lnTo>
                  <a:lnTo>
                    <a:pt x="3717" y="3583"/>
                  </a:lnTo>
                  <a:lnTo>
                    <a:pt x="3982" y="2522"/>
                  </a:lnTo>
                  <a:lnTo>
                    <a:pt x="3982" y="1858"/>
                  </a:lnTo>
                  <a:lnTo>
                    <a:pt x="3982" y="1327"/>
                  </a:lnTo>
                  <a:lnTo>
                    <a:pt x="3982" y="1327"/>
                  </a:lnTo>
                  <a:lnTo>
                    <a:pt x="3717" y="796"/>
                  </a:lnTo>
                  <a:lnTo>
                    <a:pt x="3451" y="398"/>
                  </a:lnTo>
                  <a:lnTo>
                    <a:pt x="3053" y="133"/>
                  </a:lnTo>
                  <a:lnTo>
                    <a:pt x="2655" y="0"/>
                  </a:lnTo>
                  <a:lnTo>
                    <a:pt x="2655" y="0"/>
                  </a:lnTo>
                  <a:lnTo>
                    <a:pt x="2124" y="133"/>
                  </a:lnTo>
                  <a:lnTo>
                    <a:pt x="1593" y="531"/>
                  </a:lnTo>
                  <a:lnTo>
                    <a:pt x="1593" y="531"/>
                  </a:lnTo>
                  <a:lnTo>
                    <a:pt x="1195" y="929"/>
                  </a:lnTo>
                  <a:lnTo>
                    <a:pt x="797" y="1327"/>
                  </a:lnTo>
                  <a:lnTo>
                    <a:pt x="266" y="2389"/>
                  </a:lnTo>
                  <a:lnTo>
                    <a:pt x="1" y="3583"/>
                  </a:lnTo>
                  <a:lnTo>
                    <a:pt x="1" y="4114"/>
                  </a:lnTo>
                  <a:lnTo>
                    <a:pt x="1" y="464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3" name="Google Shape;3933;p41"/>
            <p:cNvSpPr/>
            <p:nvPr/>
          </p:nvSpPr>
          <p:spPr>
            <a:xfrm>
              <a:off x="7379768" y="1759386"/>
              <a:ext cx="66038" cy="99016"/>
            </a:xfrm>
            <a:custGeom>
              <a:avLst/>
              <a:gdLst/>
              <a:ahLst/>
              <a:cxnLst/>
              <a:rect l="l" t="t" r="r" b="b"/>
              <a:pathLst>
                <a:path w="3983" h="5972" extrusionOk="0">
                  <a:moveTo>
                    <a:pt x="2655" y="0"/>
                  </a:moveTo>
                  <a:lnTo>
                    <a:pt x="2124" y="133"/>
                  </a:lnTo>
                  <a:lnTo>
                    <a:pt x="1593" y="531"/>
                  </a:lnTo>
                  <a:lnTo>
                    <a:pt x="930" y="1194"/>
                  </a:lnTo>
                  <a:lnTo>
                    <a:pt x="399" y="2123"/>
                  </a:lnTo>
                  <a:lnTo>
                    <a:pt x="134" y="3052"/>
                  </a:lnTo>
                  <a:lnTo>
                    <a:pt x="1" y="4114"/>
                  </a:lnTo>
                  <a:lnTo>
                    <a:pt x="1" y="4645"/>
                  </a:lnTo>
                  <a:lnTo>
                    <a:pt x="134" y="5176"/>
                  </a:lnTo>
                  <a:lnTo>
                    <a:pt x="266" y="5441"/>
                  </a:lnTo>
                  <a:lnTo>
                    <a:pt x="797" y="5839"/>
                  </a:lnTo>
                  <a:lnTo>
                    <a:pt x="1328" y="5972"/>
                  </a:lnTo>
                  <a:lnTo>
                    <a:pt x="1859" y="5839"/>
                  </a:lnTo>
                  <a:lnTo>
                    <a:pt x="2390" y="5574"/>
                  </a:lnTo>
                  <a:lnTo>
                    <a:pt x="3053" y="4778"/>
                  </a:lnTo>
                  <a:lnTo>
                    <a:pt x="3584" y="3981"/>
                  </a:lnTo>
                  <a:lnTo>
                    <a:pt x="3850" y="2920"/>
                  </a:lnTo>
                  <a:lnTo>
                    <a:pt x="3982" y="1991"/>
                  </a:lnTo>
                  <a:lnTo>
                    <a:pt x="3982" y="1327"/>
                  </a:lnTo>
                  <a:lnTo>
                    <a:pt x="3717" y="796"/>
                  </a:lnTo>
                  <a:lnTo>
                    <a:pt x="3451" y="398"/>
                  </a:lnTo>
                  <a:lnTo>
                    <a:pt x="3053" y="133"/>
                  </a:lnTo>
                  <a:lnTo>
                    <a:pt x="2655" y="0"/>
                  </a:lnTo>
                  <a:close/>
                </a:path>
              </a:pathLst>
            </a:custGeom>
            <a:solidFill>
              <a:srgbClr val="A93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4" name="Google Shape;3934;p41"/>
            <p:cNvSpPr/>
            <p:nvPr/>
          </p:nvSpPr>
          <p:spPr>
            <a:xfrm>
              <a:off x="7379768" y="1759386"/>
              <a:ext cx="66038" cy="99016"/>
            </a:xfrm>
            <a:custGeom>
              <a:avLst/>
              <a:gdLst/>
              <a:ahLst/>
              <a:cxnLst/>
              <a:rect l="l" t="t" r="r" b="b"/>
              <a:pathLst>
                <a:path w="3983" h="5972" fill="none" extrusionOk="0">
                  <a:moveTo>
                    <a:pt x="2655" y="0"/>
                  </a:moveTo>
                  <a:lnTo>
                    <a:pt x="2655" y="0"/>
                  </a:lnTo>
                  <a:lnTo>
                    <a:pt x="2655" y="0"/>
                  </a:lnTo>
                  <a:lnTo>
                    <a:pt x="2655" y="0"/>
                  </a:lnTo>
                  <a:lnTo>
                    <a:pt x="2124" y="133"/>
                  </a:lnTo>
                  <a:lnTo>
                    <a:pt x="1593" y="531"/>
                  </a:lnTo>
                  <a:lnTo>
                    <a:pt x="1593" y="531"/>
                  </a:lnTo>
                  <a:lnTo>
                    <a:pt x="930" y="1194"/>
                  </a:lnTo>
                  <a:lnTo>
                    <a:pt x="399" y="2123"/>
                  </a:lnTo>
                  <a:lnTo>
                    <a:pt x="134" y="3052"/>
                  </a:lnTo>
                  <a:lnTo>
                    <a:pt x="1" y="4114"/>
                  </a:lnTo>
                  <a:lnTo>
                    <a:pt x="1" y="4114"/>
                  </a:lnTo>
                  <a:lnTo>
                    <a:pt x="1" y="4645"/>
                  </a:lnTo>
                  <a:lnTo>
                    <a:pt x="1" y="4645"/>
                  </a:lnTo>
                  <a:lnTo>
                    <a:pt x="134" y="5176"/>
                  </a:lnTo>
                  <a:lnTo>
                    <a:pt x="266" y="5441"/>
                  </a:lnTo>
                  <a:lnTo>
                    <a:pt x="266" y="5441"/>
                  </a:lnTo>
                  <a:lnTo>
                    <a:pt x="797" y="5839"/>
                  </a:lnTo>
                  <a:lnTo>
                    <a:pt x="1328" y="5972"/>
                  </a:lnTo>
                  <a:lnTo>
                    <a:pt x="1328" y="5972"/>
                  </a:lnTo>
                  <a:lnTo>
                    <a:pt x="1859" y="5839"/>
                  </a:lnTo>
                  <a:lnTo>
                    <a:pt x="2390" y="5574"/>
                  </a:lnTo>
                  <a:lnTo>
                    <a:pt x="2390" y="5574"/>
                  </a:lnTo>
                  <a:lnTo>
                    <a:pt x="3053" y="4778"/>
                  </a:lnTo>
                  <a:lnTo>
                    <a:pt x="3584" y="3981"/>
                  </a:lnTo>
                  <a:lnTo>
                    <a:pt x="3850" y="2920"/>
                  </a:lnTo>
                  <a:lnTo>
                    <a:pt x="3982" y="1991"/>
                  </a:lnTo>
                  <a:lnTo>
                    <a:pt x="3982" y="1991"/>
                  </a:lnTo>
                  <a:lnTo>
                    <a:pt x="3982" y="1327"/>
                  </a:lnTo>
                  <a:lnTo>
                    <a:pt x="3982" y="1327"/>
                  </a:lnTo>
                  <a:lnTo>
                    <a:pt x="3717" y="796"/>
                  </a:lnTo>
                  <a:lnTo>
                    <a:pt x="3451" y="398"/>
                  </a:lnTo>
                  <a:lnTo>
                    <a:pt x="3053" y="133"/>
                  </a:lnTo>
                  <a:lnTo>
                    <a:pt x="265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5" name="Google Shape;3935;p41"/>
            <p:cNvSpPr/>
            <p:nvPr/>
          </p:nvSpPr>
          <p:spPr>
            <a:xfrm>
              <a:off x="7379768" y="1759386"/>
              <a:ext cx="50635" cy="90228"/>
            </a:xfrm>
            <a:custGeom>
              <a:avLst/>
              <a:gdLst/>
              <a:ahLst/>
              <a:cxnLst/>
              <a:rect l="l" t="t" r="r" b="b"/>
              <a:pathLst>
                <a:path w="3054" h="5442" extrusionOk="0">
                  <a:moveTo>
                    <a:pt x="2655" y="0"/>
                  </a:moveTo>
                  <a:lnTo>
                    <a:pt x="2124" y="133"/>
                  </a:lnTo>
                  <a:lnTo>
                    <a:pt x="1593" y="531"/>
                  </a:lnTo>
                  <a:lnTo>
                    <a:pt x="1195" y="929"/>
                  </a:lnTo>
                  <a:lnTo>
                    <a:pt x="797" y="1327"/>
                  </a:lnTo>
                  <a:lnTo>
                    <a:pt x="266" y="2389"/>
                  </a:lnTo>
                  <a:lnTo>
                    <a:pt x="1" y="3583"/>
                  </a:lnTo>
                  <a:lnTo>
                    <a:pt x="1" y="4114"/>
                  </a:lnTo>
                  <a:lnTo>
                    <a:pt x="1" y="4645"/>
                  </a:lnTo>
                  <a:lnTo>
                    <a:pt x="134" y="5176"/>
                  </a:lnTo>
                  <a:lnTo>
                    <a:pt x="266" y="5441"/>
                  </a:lnTo>
                  <a:lnTo>
                    <a:pt x="930" y="5308"/>
                  </a:lnTo>
                  <a:lnTo>
                    <a:pt x="1461" y="5043"/>
                  </a:lnTo>
                  <a:lnTo>
                    <a:pt x="1859" y="4645"/>
                  </a:lnTo>
                  <a:lnTo>
                    <a:pt x="2124" y="4114"/>
                  </a:lnTo>
                  <a:lnTo>
                    <a:pt x="2655" y="3185"/>
                  </a:lnTo>
                  <a:lnTo>
                    <a:pt x="2921" y="1991"/>
                  </a:lnTo>
                  <a:lnTo>
                    <a:pt x="3053" y="1460"/>
                  </a:lnTo>
                  <a:lnTo>
                    <a:pt x="2921" y="929"/>
                  </a:lnTo>
                  <a:lnTo>
                    <a:pt x="2788" y="398"/>
                  </a:lnTo>
                  <a:lnTo>
                    <a:pt x="2655"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6" name="Google Shape;3936;p41"/>
            <p:cNvSpPr/>
            <p:nvPr/>
          </p:nvSpPr>
          <p:spPr>
            <a:xfrm>
              <a:off x="6968318" y="1750582"/>
              <a:ext cx="365274" cy="88023"/>
            </a:xfrm>
            <a:custGeom>
              <a:avLst/>
              <a:gdLst/>
              <a:ahLst/>
              <a:cxnLst/>
              <a:rect l="l" t="t" r="r" b="b"/>
              <a:pathLst>
                <a:path w="22031" h="5309" extrusionOk="0">
                  <a:moveTo>
                    <a:pt x="19774" y="0"/>
                  </a:moveTo>
                  <a:lnTo>
                    <a:pt x="1195" y="2522"/>
                  </a:lnTo>
                  <a:lnTo>
                    <a:pt x="664" y="2654"/>
                  </a:lnTo>
                  <a:lnTo>
                    <a:pt x="266" y="3053"/>
                  </a:lnTo>
                  <a:lnTo>
                    <a:pt x="0" y="3583"/>
                  </a:lnTo>
                  <a:lnTo>
                    <a:pt x="0" y="4114"/>
                  </a:lnTo>
                  <a:lnTo>
                    <a:pt x="266" y="4645"/>
                  </a:lnTo>
                  <a:lnTo>
                    <a:pt x="664" y="5043"/>
                  </a:lnTo>
                  <a:lnTo>
                    <a:pt x="1195" y="5309"/>
                  </a:lnTo>
                  <a:lnTo>
                    <a:pt x="1725" y="5309"/>
                  </a:lnTo>
                  <a:lnTo>
                    <a:pt x="20438" y="3849"/>
                  </a:lnTo>
                  <a:lnTo>
                    <a:pt x="21101" y="3583"/>
                  </a:lnTo>
                  <a:lnTo>
                    <a:pt x="21632" y="3053"/>
                  </a:lnTo>
                  <a:lnTo>
                    <a:pt x="21897" y="2389"/>
                  </a:lnTo>
                  <a:lnTo>
                    <a:pt x="22030" y="1593"/>
                  </a:lnTo>
                  <a:lnTo>
                    <a:pt x="21765" y="929"/>
                  </a:lnTo>
                  <a:lnTo>
                    <a:pt x="21234" y="398"/>
                  </a:lnTo>
                  <a:lnTo>
                    <a:pt x="20570" y="133"/>
                  </a:lnTo>
                  <a:lnTo>
                    <a:pt x="19774"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7" name="Google Shape;3937;p41"/>
            <p:cNvSpPr/>
            <p:nvPr/>
          </p:nvSpPr>
          <p:spPr>
            <a:xfrm>
              <a:off x="6968318" y="1750582"/>
              <a:ext cx="365274" cy="88023"/>
            </a:xfrm>
            <a:custGeom>
              <a:avLst/>
              <a:gdLst/>
              <a:ahLst/>
              <a:cxnLst/>
              <a:rect l="l" t="t" r="r" b="b"/>
              <a:pathLst>
                <a:path w="22031" h="5309" fill="none" extrusionOk="0">
                  <a:moveTo>
                    <a:pt x="1725" y="5309"/>
                  </a:moveTo>
                  <a:lnTo>
                    <a:pt x="20438" y="3849"/>
                  </a:lnTo>
                  <a:lnTo>
                    <a:pt x="20438" y="3849"/>
                  </a:lnTo>
                  <a:lnTo>
                    <a:pt x="21101" y="3583"/>
                  </a:lnTo>
                  <a:lnTo>
                    <a:pt x="21632" y="3053"/>
                  </a:lnTo>
                  <a:lnTo>
                    <a:pt x="21897" y="2389"/>
                  </a:lnTo>
                  <a:lnTo>
                    <a:pt x="22030" y="1593"/>
                  </a:lnTo>
                  <a:lnTo>
                    <a:pt x="22030" y="1593"/>
                  </a:lnTo>
                  <a:lnTo>
                    <a:pt x="21765" y="929"/>
                  </a:lnTo>
                  <a:lnTo>
                    <a:pt x="21234" y="398"/>
                  </a:lnTo>
                  <a:lnTo>
                    <a:pt x="20570" y="133"/>
                  </a:lnTo>
                  <a:lnTo>
                    <a:pt x="19774" y="0"/>
                  </a:lnTo>
                  <a:lnTo>
                    <a:pt x="19774" y="0"/>
                  </a:lnTo>
                  <a:lnTo>
                    <a:pt x="1195" y="2522"/>
                  </a:lnTo>
                  <a:lnTo>
                    <a:pt x="1195" y="2522"/>
                  </a:lnTo>
                  <a:lnTo>
                    <a:pt x="664" y="2654"/>
                  </a:lnTo>
                  <a:lnTo>
                    <a:pt x="266" y="3053"/>
                  </a:lnTo>
                  <a:lnTo>
                    <a:pt x="0" y="3583"/>
                  </a:lnTo>
                  <a:lnTo>
                    <a:pt x="0" y="4114"/>
                  </a:lnTo>
                  <a:lnTo>
                    <a:pt x="0" y="4114"/>
                  </a:lnTo>
                  <a:lnTo>
                    <a:pt x="266" y="4645"/>
                  </a:lnTo>
                  <a:lnTo>
                    <a:pt x="664" y="5043"/>
                  </a:lnTo>
                  <a:lnTo>
                    <a:pt x="1195" y="5309"/>
                  </a:lnTo>
                  <a:lnTo>
                    <a:pt x="1725" y="530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8" name="Google Shape;3938;p41"/>
            <p:cNvSpPr/>
            <p:nvPr/>
          </p:nvSpPr>
          <p:spPr>
            <a:xfrm>
              <a:off x="7043127" y="1750582"/>
              <a:ext cx="290465" cy="85818"/>
            </a:xfrm>
            <a:custGeom>
              <a:avLst/>
              <a:gdLst/>
              <a:ahLst/>
              <a:cxnLst/>
              <a:rect l="l" t="t" r="r" b="b"/>
              <a:pathLst>
                <a:path w="17519" h="5176" extrusionOk="0">
                  <a:moveTo>
                    <a:pt x="15262" y="0"/>
                  </a:moveTo>
                  <a:lnTo>
                    <a:pt x="133" y="1991"/>
                  </a:lnTo>
                  <a:lnTo>
                    <a:pt x="266" y="2256"/>
                  </a:lnTo>
                  <a:lnTo>
                    <a:pt x="266" y="2920"/>
                  </a:lnTo>
                  <a:lnTo>
                    <a:pt x="266" y="3583"/>
                  </a:lnTo>
                  <a:lnTo>
                    <a:pt x="0" y="5176"/>
                  </a:lnTo>
                  <a:lnTo>
                    <a:pt x="15926" y="3849"/>
                  </a:lnTo>
                  <a:lnTo>
                    <a:pt x="16589" y="3583"/>
                  </a:lnTo>
                  <a:lnTo>
                    <a:pt x="16987" y="3185"/>
                  </a:lnTo>
                  <a:lnTo>
                    <a:pt x="17385" y="2654"/>
                  </a:lnTo>
                  <a:lnTo>
                    <a:pt x="17518" y="1991"/>
                  </a:lnTo>
                  <a:lnTo>
                    <a:pt x="17518" y="1593"/>
                  </a:lnTo>
                  <a:lnTo>
                    <a:pt x="17253" y="929"/>
                  </a:lnTo>
                  <a:lnTo>
                    <a:pt x="16854" y="531"/>
                  </a:lnTo>
                  <a:lnTo>
                    <a:pt x="16191" y="133"/>
                  </a:lnTo>
                  <a:lnTo>
                    <a:pt x="15527" y="0"/>
                  </a:lnTo>
                  <a:close/>
                </a:path>
              </a:pathLst>
            </a:custGeom>
            <a:solidFill>
              <a:srgbClr val="FBCB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9" name="Google Shape;3939;p41"/>
            <p:cNvSpPr/>
            <p:nvPr/>
          </p:nvSpPr>
          <p:spPr>
            <a:xfrm>
              <a:off x="7043127" y="1750582"/>
              <a:ext cx="290465" cy="85818"/>
            </a:xfrm>
            <a:custGeom>
              <a:avLst/>
              <a:gdLst/>
              <a:ahLst/>
              <a:cxnLst/>
              <a:rect l="l" t="t" r="r" b="b"/>
              <a:pathLst>
                <a:path w="17519" h="5176" fill="none" extrusionOk="0">
                  <a:moveTo>
                    <a:pt x="15527" y="0"/>
                  </a:moveTo>
                  <a:lnTo>
                    <a:pt x="15527" y="0"/>
                  </a:lnTo>
                  <a:lnTo>
                    <a:pt x="15262" y="0"/>
                  </a:lnTo>
                  <a:lnTo>
                    <a:pt x="15262" y="0"/>
                  </a:lnTo>
                  <a:lnTo>
                    <a:pt x="133" y="1991"/>
                  </a:lnTo>
                  <a:lnTo>
                    <a:pt x="133" y="1991"/>
                  </a:lnTo>
                  <a:lnTo>
                    <a:pt x="266" y="2256"/>
                  </a:lnTo>
                  <a:lnTo>
                    <a:pt x="266" y="2256"/>
                  </a:lnTo>
                  <a:lnTo>
                    <a:pt x="266" y="2920"/>
                  </a:lnTo>
                  <a:lnTo>
                    <a:pt x="266" y="3583"/>
                  </a:lnTo>
                  <a:lnTo>
                    <a:pt x="0" y="5176"/>
                  </a:lnTo>
                  <a:lnTo>
                    <a:pt x="15926" y="3849"/>
                  </a:lnTo>
                  <a:lnTo>
                    <a:pt x="15926" y="3849"/>
                  </a:lnTo>
                  <a:lnTo>
                    <a:pt x="16589" y="3583"/>
                  </a:lnTo>
                  <a:lnTo>
                    <a:pt x="16987" y="3185"/>
                  </a:lnTo>
                  <a:lnTo>
                    <a:pt x="17385" y="2654"/>
                  </a:lnTo>
                  <a:lnTo>
                    <a:pt x="17518" y="1991"/>
                  </a:lnTo>
                  <a:lnTo>
                    <a:pt x="17518" y="1991"/>
                  </a:lnTo>
                  <a:lnTo>
                    <a:pt x="17518" y="1593"/>
                  </a:lnTo>
                  <a:lnTo>
                    <a:pt x="17518" y="1593"/>
                  </a:lnTo>
                  <a:lnTo>
                    <a:pt x="17253" y="929"/>
                  </a:lnTo>
                  <a:lnTo>
                    <a:pt x="16854" y="531"/>
                  </a:lnTo>
                  <a:lnTo>
                    <a:pt x="16191" y="133"/>
                  </a:lnTo>
                  <a:lnTo>
                    <a:pt x="15527"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0" name="Google Shape;3940;p41"/>
            <p:cNvSpPr/>
            <p:nvPr/>
          </p:nvSpPr>
          <p:spPr>
            <a:xfrm>
              <a:off x="6880295" y="1719776"/>
              <a:ext cx="151840" cy="180440"/>
            </a:xfrm>
            <a:custGeom>
              <a:avLst/>
              <a:gdLst/>
              <a:ahLst/>
              <a:cxnLst/>
              <a:rect l="l" t="t" r="r" b="b"/>
              <a:pathLst>
                <a:path w="9158" h="10883" extrusionOk="0">
                  <a:moveTo>
                    <a:pt x="3584" y="0"/>
                  </a:moveTo>
                  <a:lnTo>
                    <a:pt x="2920" y="266"/>
                  </a:lnTo>
                  <a:lnTo>
                    <a:pt x="2389" y="664"/>
                  </a:lnTo>
                  <a:lnTo>
                    <a:pt x="1726" y="1195"/>
                  </a:lnTo>
                  <a:lnTo>
                    <a:pt x="1328" y="1991"/>
                  </a:lnTo>
                  <a:lnTo>
                    <a:pt x="797" y="2654"/>
                  </a:lnTo>
                  <a:lnTo>
                    <a:pt x="532" y="3451"/>
                  </a:lnTo>
                  <a:lnTo>
                    <a:pt x="266" y="4380"/>
                  </a:lnTo>
                  <a:lnTo>
                    <a:pt x="1" y="5176"/>
                  </a:lnTo>
                  <a:lnTo>
                    <a:pt x="1" y="6105"/>
                  </a:lnTo>
                  <a:lnTo>
                    <a:pt x="133" y="6901"/>
                  </a:lnTo>
                  <a:lnTo>
                    <a:pt x="266" y="7565"/>
                  </a:lnTo>
                  <a:lnTo>
                    <a:pt x="532" y="8228"/>
                  </a:lnTo>
                  <a:lnTo>
                    <a:pt x="930" y="8626"/>
                  </a:lnTo>
                  <a:lnTo>
                    <a:pt x="1461" y="8759"/>
                  </a:lnTo>
                  <a:lnTo>
                    <a:pt x="5442" y="10882"/>
                  </a:lnTo>
                  <a:lnTo>
                    <a:pt x="5575" y="10617"/>
                  </a:lnTo>
                  <a:lnTo>
                    <a:pt x="6238" y="10352"/>
                  </a:lnTo>
                  <a:lnTo>
                    <a:pt x="6902" y="9954"/>
                  </a:lnTo>
                  <a:lnTo>
                    <a:pt x="7432" y="9423"/>
                  </a:lnTo>
                  <a:lnTo>
                    <a:pt x="7963" y="8759"/>
                  </a:lnTo>
                  <a:lnTo>
                    <a:pt x="8361" y="7963"/>
                  </a:lnTo>
                  <a:lnTo>
                    <a:pt x="8760" y="7167"/>
                  </a:lnTo>
                  <a:lnTo>
                    <a:pt x="9025" y="6238"/>
                  </a:lnTo>
                  <a:lnTo>
                    <a:pt x="9158" y="5441"/>
                  </a:lnTo>
                  <a:lnTo>
                    <a:pt x="9158" y="4512"/>
                  </a:lnTo>
                  <a:lnTo>
                    <a:pt x="9158" y="3716"/>
                  </a:lnTo>
                  <a:lnTo>
                    <a:pt x="8892" y="3053"/>
                  </a:lnTo>
                  <a:lnTo>
                    <a:pt x="8627" y="2389"/>
                  </a:lnTo>
                  <a:lnTo>
                    <a:pt x="8627" y="2124"/>
                  </a:lnTo>
                  <a:lnTo>
                    <a:pt x="4646" y="133"/>
                  </a:lnTo>
                  <a:lnTo>
                    <a:pt x="4115"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1" name="Google Shape;3941;p41"/>
            <p:cNvSpPr/>
            <p:nvPr/>
          </p:nvSpPr>
          <p:spPr>
            <a:xfrm>
              <a:off x="6880295" y="1719776"/>
              <a:ext cx="151840" cy="180440"/>
            </a:xfrm>
            <a:custGeom>
              <a:avLst/>
              <a:gdLst/>
              <a:ahLst/>
              <a:cxnLst/>
              <a:rect l="l" t="t" r="r" b="b"/>
              <a:pathLst>
                <a:path w="9158" h="10883" fill="none" extrusionOk="0">
                  <a:moveTo>
                    <a:pt x="2389" y="664"/>
                  </a:moveTo>
                  <a:lnTo>
                    <a:pt x="2389" y="664"/>
                  </a:lnTo>
                  <a:lnTo>
                    <a:pt x="2920" y="266"/>
                  </a:lnTo>
                  <a:lnTo>
                    <a:pt x="3584" y="0"/>
                  </a:lnTo>
                  <a:lnTo>
                    <a:pt x="4115" y="0"/>
                  </a:lnTo>
                  <a:lnTo>
                    <a:pt x="4646" y="133"/>
                  </a:lnTo>
                  <a:lnTo>
                    <a:pt x="4646" y="133"/>
                  </a:lnTo>
                  <a:lnTo>
                    <a:pt x="8627" y="2124"/>
                  </a:lnTo>
                  <a:lnTo>
                    <a:pt x="8627" y="2389"/>
                  </a:lnTo>
                  <a:lnTo>
                    <a:pt x="8627" y="2389"/>
                  </a:lnTo>
                  <a:lnTo>
                    <a:pt x="8892" y="3053"/>
                  </a:lnTo>
                  <a:lnTo>
                    <a:pt x="9158" y="3716"/>
                  </a:lnTo>
                  <a:lnTo>
                    <a:pt x="9158" y="3716"/>
                  </a:lnTo>
                  <a:lnTo>
                    <a:pt x="9158" y="4512"/>
                  </a:lnTo>
                  <a:lnTo>
                    <a:pt x="9158" y="5441"/>
                  </a:lnTo>
                  <a:lnTo>
                    <a:pt x="9025" y="6238"/>
                  </a:lnTo>
                  <a:lnTo>
                    <a:pt x="8760" y="7167"/>
                  </a:lnTo>
                  <a:lnTo>
                    <a:pt x="8361" y="7963"/>
                  </a:lnTo>
                  <a:lnTo>
                    <a:pt x="7963" y="8759"/>
                  </a:lnTo>
                  <a:lnTo>
                    <a:pt x="7432" y="9423"/>
                  </a:lnTo>
                  <a:lnTo>
                    <a:pt x="6902" y="9954"/>
                  </a:lnTo>
                  <a:lnTo>
                    <a:pt x="6902" y="9954"/>
                  </a:lnTo>
                  <a:lnTo>
                    <a:pt x="6238" y="10352"/>
                  </a:lnTo>
                  <a:lnTo>
                    <a:pt x="5575" y="10617"/>
                  </a:lnTo>
                  <a:lnTo>
                    <a:pt x="5442" y="10882"/>
                  </a:lnTo>
                  <a:lnTo>
                    <a:pt x="1461" y="8759"/>
                  </a:lnTo>
                  <a:lnTo>
                    <a:pt x="1461" y="8759"/>
                  </a:lnTo>
                  <a:lnTo>
                    <a:pt x="1461" y="8759"/>
                  </a:lnTo>
                  <a:lnTo>
                    <a:pt x="930" y="8626"/>
                  </a:lnTo>
                  <a:lnTo>
                    <a:pt x="532" y="8228"/>
                  </a:lnTo>
                  <a:lnTo>
                    <a:pt x="266" y="7565"/>
                  </a:lnTo>
                  <a:lnTo>
                    <a:pt x="133" y="6901"/>
                  </a:lnTo>
                  <a:lnTo>
                    <a:pt x="133" y="6901"/>
                  </a:lnTo>
                  <a:lnTo>
                    <a:pt x="1" y="6105"/>
                  </a:lnTo>
                  <a:lnTo>
                    <a:pt x="1" y="5176"/>
                  </a:lnTo>
                  <a:lnTo>
                    <a:pt x="266" y="4380"/>
                  </a:lnTo>
                  <a:lnTo>
                    <a:pt x="532" y="3451"/>
                  </a:lnTo>
                  <a:lnTo>
                    <a:pt x="797" y="2654"/>
                  </a:lnTo>
                  <a:lnTo>
                    <a:pt x="1328" y="1991"/>
                  </a:lnTo>
                  <a:lnTo>
                    <a:pt x="1726" y="1195"/>
                  </a:lnTo>
                  <a:lnTo>
                    <a:pt x="2389" y="6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2" name="Google Shape;3942;p41"/>
            <p:cNvSpPr/>
            <p:nvPr/>
          </p:nvSpPr>
          <p:spPr>
            <a:xfrm>
              <a:off x="6880295" y="1719776"/>
              <a:ext cx="143036" cy="178235"/>
            </a:xfrm>
            <a:custGeom>
              <a:avLst/>
              <a:gdLst/>
              <a:ahLst/>
              <a:cxnLst/>
              <a:rect l="l" t="t" r="r" b="b"/>
              <a:pathLst>
                <a:path w="8627" h="10750" extrusionOk="0">
                  <a:moveTo>
                    <a:pt x="3584" y="0"/>
                  </a:moveTo>
                  <a:lnTo>
                    <a:pt x="3186" y="133"/>
                  </a:lnTo>
                  <a:lnTo>
                    <a:pt x="2389" y="664"/>
                  </a:lnTo>
                  <a:lnTo>
                    <a:pt x="1859" y="1195"/>
                  </a:lnTo>
                  <a:lnTo>
                    <a:pt x="1461" y="1725"/>
                  </a:lnTo>
                  <a:lnTo>
                    <a:pt x="664" y="3053"/>
                  </a:lnTo>
                  <a:lnTo>
                    <a:pt x="133" y="4512"/>
                  </a:lnTo>
                  <a:lnTo>
                    <a:pt x="1" y="5309"/>
                  </a:lnTo>
                  <a:lnTo>
                    <a:pt x="1" y="5972"/>
                  </a:lnTo>
                  <a:lnTo>
                    <a:pt x="133" y="6901"/>
                  </a:lnTo>
                  <a:lnTo>
                    <a:pt x="266" y="7565"/>
                  </a:lnTo>
                  <a:lnTo>
                    <a:pt x="532" y="8228"/>
                  </a:lnTo>
                  <a:lnTo>
                    <a:pt x="930" y="8626"/>
                  </a:lnTo>
                  <a:lnTo>
                    <a:pt x="1461" y="8759"/>
                  </a:lnTo>
                  <a:lnTo>
                    <a:pt x="5176" y="10750"/>
                  </a:lnTo>
                  <a:lnTo>
                    <a:pt x="4778" y="10484"/>
                  </a:lnTo>
                  <a:lnTo>
                    <a:pt x="4513" y="10086"/>
                  </a:lnTo>
                  <a:lnTo>
                    <a:pt x="4380" y="9555"/>
                  </a:lnTo>
                  <a:lnTo>
                    <a:pt x="4247" y="9025"/>
                  </a:lnTo>
                  <a:lnTo>
                    <a:pt x="4115" y="8096"/>
                  </a:lnTo>
                  <a:lnTo>
                    <a:pt x="4115" y="7299"/>
                  </a:lnTo>
                  <a:lnTo>
                    <a:pt x="4380" y="6503"/>
                  </a:lnTo>
                  <a:lnTo>
                    <a:pt x="4646" y="5574"/>
                  </a:lnTo>
                  <a:lnTo>
                    <a:pt x="4911" y="4778"/>
                  </a:lnTo>
                  <a:lnTo>
                    <a:pt x="5309" y="3982"/>
                  </a:lnTo>
                  <a:lnTo>
                    <a:pt x="5840" y="3318"/>
                  </a:lnTo>
                  <a:lnTo>
                    <a:pt x="6504" y="2787"/>
                  </a:lnTo>
                  <a:lnTo>
                    <a:pt x="7300" y="2256"/>
                  </a:lnTo>
                  <a:lnTo>
                    <a:pt x="7698" y="2124"/>
                  </a:lnTo>
                  <a:lnTo>
                    <a:pt x="8627" y="2124"/>
                  </a:lnTo>
                  <a:lnTo>
                    <a:pt x="4646" y="133"/>
                  </a:lnTo>
                  <a:lnTo>
                    <a:pt x="3982" y="0"/>
                  </a:lnTo>
                  <a:close/>
                </a:path>
              </a:pathLst>
            </a:custGeom>
            <a:solidFill>
              <a:srgbClr val="CE44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3" name="Google Shape;3943;p41"/>
            <p:cNvSpPr/>
            <p:nvPr/>
          </p:nvSpPr>
          <p:spPr>
            <a:xfrm>
              <a:off x="6880295" y="1719776"/>
              <a:ext cx="143036" cy="178235"/>
            </a:xfrm>
            <a:custGeom>
              <a:avLst/>
              <a:gdLst/>
              <a:ahLst/>
              <a:cxnLst/>
              <a:rect l="l" t="t" r="r" b="b"/>
              <a:pathLst>
                <a:path w="8627" h="10750" fill="none" extrusionOk="0">
                  <a:moveTo>
                    <a:pt x="3982" y="0"/>
                  </a:moveTo>
                  <a:lnTo>
                    <a:pt x="3982" y="0"/>
                  </a:lnTo>
                  <a:lnTo>
                    <a:pt x="3584" y="0"/>
                  </a:lnTo>
                  <a:lnTo>
                    <a:pt x="3186" y="133"/>
                  </a:lnTo>
                  <a:lnTo>
                    <a:pt x="2389" y="664"/>
                  </a:lnTo>
                  <a:lnTo>
                    <a:pt x="2389" y="664"/>
                  </a:lnTo>
                  <a:lnTo>
                    <a:pt x="1859" y="1195"/>
                  </a:lnTo>
                  <a:lnTo>
                    <a:pt x="1461" y="1725"/>
                  </a:lnTo>
                  <a:lnTo>
                    <a:pt x="664" y="3053"/>
                  </a:lnTo>
                  <a:lnTo>
                    <a:pt x="133" y="4512"/>
                  </a:lnTo>
                  <a:lnTo>
                    <a:pt x="1" y="5309"/>
                  </a:lnTo>
                  <a:lnTo>
                    <a:pt x="1" y="5972"/>
                  </a:lnTo>
                  <a:lnTo>
                    <a:pt x="1" y="5972"/>
                  </a:lnTo>
                  <a:lnTo>
                    <a:pt x="133" y="6901"/>
                  </a:lnTo>
                  <a:lnTo>
                    <a:pt x="133" y="6901"/>
                  </a:lnTo>
                  <a:lnTo>
                    <a:pt x="266" y="7565"/>
                  </a:lnTo>
                  <a:lnTo>
                    <a:pt x="532" y="8228"/>
                  </a:lnTo>
                  <a:lnTo>
                    <a:pt x="930" y="8626"/>
                  </a:lnTo>
                  <a:lnTo>
                    <a:pt x="1461" y="8759"/>
                  </a:lnTo>
                  <a:lnTo>
                    <a:pt x="1461" y="8759"/>
                  </a:lnTo>
                  <a:lnTo>
                    <a:pt x="1461" y="8759"/>
                  </a:lnTo>
                  <a:lnTo>
                    <a:pt x="1461" y="8759"/>
                  </a:lnTo>
                  <a:lnTo>
                    <a:pt x="5176" y="10750"/>
                  </a:lnTo>
                  <a:lnTo>
                    <a:pt x="5176" y="10750"/>
                  </a:lnTo>
                  <a:lnTo>
                    <a:pt x="4778" y="10484"/>
                  </a:lnTo>
                  <a:lnTo>
                    <a:pt x="4513" y="10086"/>
                  </a:lnTo>
                  <a:lnTo>
                    <a:pt x="4380" y="9555"/>
                  </a:lnTo>
                  <a:lnTo>
                    <a:pt x="4247" y="9025"/>
                  </a:lnTo>
                  <a:lnTo>
                    <a:pt x="4247" y="9025"/>
                  </a:lnTo>
                  <a:lnTo>
                    <a:pt x="4115" y="8096"/>
                  </a:lnTo>
                  <a:lnTo>
                    <a:pt x="4115" y="7299"/>
                  </a:lnTo>
                  <a:lnTo>
                    <a:pt x="4380" y="6503"/>
                  </a:lnTo>
                  <a:lnTo>
                    <a:pt x="4646" y="5574"/>
                  </a:lnTo>
                  <a:lnTo>
                    <a:pt x="4911" y="4778"/>
                  </a:lnTo>
                  <a:lnTo>
                    <a:pt x="5309" y="3982"/>
                  </a:lnTo>
                  <a:lnTo>
                    <a:pt x="5840" y="3318"/>
                  </a:lnTo>
                  <a:lnTo>
                    <a:pt x="6504" y="2787"/>
                  </a:lnTo>
                  <a:lnTo>
                    <a:pt x="6504" y="2787"/>
                  </a:lnTo>
                  <a:lnTo>
                    <a:pt x="7300" y="2256"/>
                  </a:lnTo>
                  <a:lnTo>
                    <a:pt x="7698" y="2124"/>
                  </a:lnTo>
                  <a:lnTo>
                    <a:pt x="8096" y="2124"/>
                  </a:lnTo>
                  <a:lnTo>
                    <a:pt x="8096" y="2124"/>
                  </a:lnTo>
                  <a:lnTo>
                    <a:pt x="8627" y="2124"/>
                  </a:lnTo>
                  <a:lnTo>
                    <a:pt x="8627" y="2124"/>
                  </a:lnTo>
                  <a:lnTo>
                    <a:pt x="4646" y="133"/>
                  </a:lnTo>
                  <a:lnTo>
                    <a:pt x="4646" y="133"/>
                  </a:lnTo>
                  <a:lnTo>
                    <a:pt x="4646" y="133"/>
                  </a:lnTo>
                  <a:lnTo>
                    <a:pt x="3982"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4" name="Google Shape;3944;p41"/>
            <p:cNvSpPr/>
            <p:nvPr/>
          </p:nvSpPr>
          <p:spPr>
            <a:xfrm>
              <a:off x="6948505" y="1754975"/>
              <a:ext cx="99032" cy="147446"/>
            </a:xfrm>
            <a:custGeom>
              <a:avLst/>
              <a:gdLst/>
              <a:ahLst/>
              <a:cxnLst/>
              <a:rect l="l" t="t" r="r" b="b"/>
              <a:pathLst>
                <a:path w="5973" h="8893" extrusionOk="0">
                  <a:moveTo>
                    <a:pt x="3584" y="1"/>
                  </a:moveTo>
                  <a:lnTo>
                    <a:pt x="2920" y="266"/>
                  </a:lnTo>
                  <a:lnTo>
                    <a:pt x="2390" y="664"/>
                  </a:lnTo>
                  <a:lnTo>
                    <a:pt x="1726" y="1195"/>
                  </a:lnTo>
                  <a:lnTo>
                    <a:pt x="1195" y="1859"/>
                  </a:lnTo>
                  <a:lnTo>
                    <a:pt x="797" y="2655"/>
                  </a:lnTo>
                  <a:lnTo>
                    <a:pt x="532" y="3451"/>
                  </a:lnTo>
                  <a:lnTo>
                    <a:pt x="266" y="4380"/>
                  </a:lnTo>
                  <a:lnTo>
                    <a:pt x="1" y="5176"/>
                  </a:lnTo>
                  <a:lnTo>
                    <a:pt x="1" y="5973"/>
                  </a:lnTo>
                  <a:lnTo>
                    <a:pt x="133" y="6902"/>
                  </a:lnTo>
                  <a:lnTo>
                    <a:pt x="266" y="7565"/>
                  </a:lnTo>
                  <a:lnTo>
                    <a:pt x="532" y="8096"/>
                  </a:lnTo>
                  <a:lnTo>
                    <a:pt x="930" y="8494"/>
                  </a:lnTo>
                  <a:lnTo>
                    <a:pt x="1328" y="8759"/>
                  </a:lnTo>
                  <a:lnTo>
                    <a:pt x="1859" y="8892"/>
                  </a:lnTo>
                  <a:lnTo>
                    <a:pt x="2390" y="8759"/>
                  </a:lnTo>
                  <a:lnTo>
                    <a:pt x="3053" y="8627"/>
                  </a:lnTo>
                  <a:lnTo>
                    <a:pt x="3584" y="8096"/>
                  </a:lnTo>
                  <a:lnTo>
                    <a:pt x="4247" y="7565"/>
                  </a:lnTo>
                  <a:lnTo>
                    <a:pt x="4778" y="6902"/>
                  </a:lnTo>
                  <a:lnTo>
                    <a:pt x="5176" y="6105"/>
                  </a:lnTo>
                  <a:lnTo>
                    <a:pt x="5575" y="5309"/>
                  </a:lnTo>
                  <a:lnTo>
                    <a:pt x="5840" y="4513"/>
                  </a:lnTo>
                  <a:lnTo>
                    <a:pt x="5973" y="3584"/>
                  </a:lnTo>
                  <a:lnTo>
                    <a:pt x="5973" y="2788"/>
                  </a:lnTo>
                  <a:lnTo>
                    <a:pt x="5973" y="1991"/>
                  </a:lnTo>
                  <a:lnTo>
                    <a:pt x="5707" y="1328"/>
                  </a:lnTo>
                  <a:lnTo>
                    <a:pt x="5442" y="664"/>
                  </a:lnTo>
                  <a:lnTo>
                    <a:pt x="5044" y="266"/>
                  </a:lnTo>
                  <a:lnTo>
                    <a:pt x="4646"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5" name="Google Shape;3945;p41"/>
            <p:cNvSpPr/>
            <p:nvPr/>
          </p:nvSpPr>
          <p:spPr>
            <a:xfrm>
              <a:off x="6948505" y="1754975"/>
              <a:ext cx="99032" cy="147446"/>
            </a:xfrm>
            <a:custGeom>
              <a:avLst/>
              <a:gdLst/>
              <a:ahLst/>
              <a:cxnLst/>
              <a:rect l="l" t="t" r="r" b="b"/>
              <a:pathLst>
                <a:path w="5973" h="8893" fill="none" extrusionOk="0">
                  <a:moveTo>
                    <a:pt x="2390" y="664"/>
                  </a:moveTo>
                  <a:lnTo>
                    <a:pt x="2390" y="664"/>
                  </a:lnTo>
                  <a:lnTo>
                    <a:pt x="1726" y="1195"/>
                  </a:lnTo>
                  <a:lnTo>
                    <a:pt x="1195" y="1859"/>
                  </a:lnTo>
                  <a:lnTo>
                    <a:pt x="797" y="2655"/>
                  </a:lnTo>
                  <a:lnTo>
                    <a:pt x="532" y="3451"/>
                  </a:lnTo>
                  <a:lnTo>
                    <a:pt x="266" y="4380"/>
                  </a:lnTo>
                  <a:lnTo>
                    <a:pt x="1" y="5176"/>
                  </a:lnTo>
                  <a:lnTo>
                    <a:pt x="1" y="5973"/>
                  </a:lnTo>
                  <a:lnTo>
                    <a:pt x="133" y="6902"/>
                  </a:lnTo>
                  <a:lnTo>
                    <a:pt x="133" y="6902"/>
                  </a:lnTo>
                  <a:lnTo>
                    <a:pt x="266" y="7565"/>
                  </a:lnTo>
                  <a:lnTo>
                    <a:pt x="532" y="8096"/>
                  </a:lnTo>
                  <a:lnTo>
                    <a:pt x="930" y="8494"/>
                  </a:lnTo>
                  <a:lnTo>
                    <a:pt x="1328" y="8759"/>
                  </a:lnTo>
                  <a:lnTo>
                    <a:pt x="1859" y="8892"/>
                  </a:lnTo>
                  <a:lnTo>
                    <a:pt x="2390" y="8759"/>
                  </a:lnTo>
                  <a:lnTo>
                    <a:pt x="3053" y="8627"/>
                  </a:lnTo>
                  <a:lnTo>
                    <a:pt x="3584" y="8096"/>
                  </a:lnTo>
                  <a:lnTo>
                    <a:pt x="3584" y="8096"/>
                  </a:lnTo>
                  <a:lnTo>
                    <a:pt x="4247" y="7565"/>
                  </a:lnTo>
                  <a:lnTo>
                    <a:pt x="4778" y="6902"/>
                  </a:lnTo>
                  <a:lnTo>
                    <a:pt x="5176" y="6105"/>
                  </a:lnTo>
                  <a:lnTo>
                    <a:pt x="5575" y="5309"/>
                  </a:lnTo>
                  <a:lnTo>
                    <a:pt x="5840" y="4513"/>
                  </a:lnTo>
                  <a:lnTo>
                    <a:pt x="5973" y="3584"/>
                  </a:lnTo>
                  <a:lnTo>
                    <a:pt x="5973" y="2788"/>
                  </a:lnTo>
                  <a:lnTo>
                    <a:pt x="5973" y="1991"/>
                  </a:lnTo>
                  <a:lnTo>
                    <a:pt x="5973" y="1991"/>
                  </a:lnTo>
                  <a:lnTo>
                    <a:pt x="5707" y="1328"/>
                  </a:lnTo>
                  <a:lnTo>
                    <a:pt x="5442" y="664"/>
                  </a:lnTo>
                  <a:lnTo>
                    <a:pt x="5044" y="266"/>
                  </a:lnTo>
                  <a:lnTo>
                    <a:pt x="4646" y="1"/>
                  </a:lnTo>
                  <a:lnTo>
                    <a:pt x="4115" y="1"/>
                  </a:lnTo>
                  <a:lnTo>
                    <a:pt x="3584" y="1"/>
                  </a:lnTo>
                  <a:lnTo>
                    <a:pt x="2920" y="266"/>
                  </a:lnTo>
                  <a:lnTo>
                    <a:pt x="2390" y="6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6" name="Google Shape;3946;p41"/>
            <p:cNvSpPr/>
            <p:nvPr/>
          </p:nvSpPr>
          <p:spPr>
            <a:xfrm>
              <a:off x="6974917" y="1792380"/>
              <a:ext cx="46225" cy="70432"/>
            </a:xfrm>
            <a:custGeom>
              <a:avLst/>
              <a:gdLst/>
              <a:ahLst/>
              <a:cxnLst/>
              <a:rect l="l" t="t" r="r" b="b"/>
              <a:pathLst>
                <a:path w="2788" h="4248" extrusionOk="0">
                  <a:moveTo>
                    <a:pt x="1858" y="1"/>
                  </a:moveTo>
                  <a:lnTo>
                    <a:pt x="1460" y="133"/>
                  </a:lnTo>
                  <a:lnTo>
                    <a:pt x="1062" y="399"/>
                  </a:lnTo>
                  <a:lnTo>
                    <a:pt x="531" y="930"/>
                  </a:lnTo>
                  <a:lnTo>
                    <a:pt x="133" y="1726"/>
                  </a:lnTo>
                  <a:lnTo>
                    <a:pt x="0" y="2522"/>
                  </a:lnTo>
                  <a:lnTo>
                    <a:pt x="0" y="3318"/>
                  </a:lnTo>
                  <a:lnTo>
                    <a:pt x="266" y="3982"/>
                  </a:lnTo>
                  <a:lnTo>
                    <a:pt x="531" y="4247"/>
                  </a:lnTo>
                  <a:lnTo>
                    <a:pt x="1327" y="4247"/>
                  </a:lnTo>
                  <a:lnTo>
                    <a:pt x="1725" y="3982"/>
                  </a:lnTo>
                  <a:lnTo>
                    <a:pt x="2256" y="3318"/>
                  </a:lnTo>
                  <a:lnTo>
                    <a:pt x="2654" y="2655"/>
                  </a:lnTo>
                  <a:lnTo>
                    <a:pt x="2787" y="1726"/>
                  </a:lnTo>
                  <a:lnTo>
                    <a:pt x="2787" y="930"/>
                  </a:lnTo>
                  <a:lnTo>
                    <a:pt x="2654" y="532"/>
                  </a:lnTo>
                  <a:lnTo>
                    <a:pt x="2522" y="266"/>
                  </a:lnTo>
                  <a:lnTo>
                    <a:pt x="2256" y="133"/>
                  </a:lnTo>
                  <a:lnTo>
                    <a:pt x="1858"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7" name="Google Shape;3947;p41"/>
            <p:cNvSpPr/>
            <p:nvPr/>
          </p:nvSpPr>
          <p:spPr>
            <a:xfrm>
              <a:off x="6974917" y="1792380"/>
              <a:ext cx="46225" cy="70432"/>
            </a:xfrm>
            <a:custGeom>
              <a:avLst/>
              <a:gdLst/>
              <a:ahLst/>
              <a:cxnLst/>
              <a:rect l="l" t="t" r="r" b="b"/>
              <a:pathLst>
                <a:path w="2788" h="4248" fill="none" extrusionOk="0">
                  <a:moveTo>
                    <a:pt x="0" y="3318"/>
                  </a:moveTo>
                  <a:lnTo>
                    <a:pt x="0" y="3318"/>
                  </a:lnTo>
                  <a:lnTo>
                    <a:pt x="266" y="3982"/>
                  </a:lnTo>
                  <a:lnTo>
                    <a:pt x="266" y="3982"/>
                  </a:lnTo>
                  <a:lnTo>
                    <a:pt x="531" y="4247"/>
                  </a:lnTo>
                  <a:lnTo>
                    <a:pt x="929" y="4247"/>
                  </a:lnTo>
                  <a:lnTo>
                    <a:pt x="1327" y="4247"/>
                  </a:lnTo>
                  <a:lnTo>
                    <a:pt x="1725" y="3982"/>
                  </a:lnTo>
                  <a:lnTo>
                    <a:pt x="1725" y="3982"/>
                  </a:lnTo>
                  <a:lnTo>
                    <a:pt x="2256" y="3318"/>
                  </a:lnTo>
                  <a:lnTo>
                    <a:pt x="2654" y="2655"/>
                  </a:lnTo>
                  <a:lnTo>
                    <a:pt x="2787" y="1726"/>
                  </a:lnTo>
                  <a:lnTo>
                    <a:pt x="2787" y="930"/>
                  </a:lnTo>
                  <a:lnTo>
                    <a:pt x="2787" y="930"/>
                  </a:lnTo>
                  <a:lnTo>
                    <a:pt x="2654" y="532"/>
                  </a:lnTo>
                  <a:lnTo>
                    <a:pt x="2522" y="266"/>
                  </a:lnTo>
                  <a:lnTo>
                    <a:pt x="2256" y="133"/>
                  </a:lnTo>
                  <a:lnTo>
                    <a:pt x="1858" y="1"/>
                  </a:lnTo>
                  <a:lnTo>
                    <a:pt x="1858" y="1"/>
                  </a:lnTo>
                  <a:lnTo>
                    <a:pt x="1460" y="133"/>
                  </a:lnTo>
                  <a:lnTo>
                    <a:pt x="1062" y="399"/>
                  </a:lnTo>
                  <a:lnTo>
                    <a:pt x="1062" y="399"/>
                  </a:lnTo>
                  <a:lnTo>
                    <a:pt x="531" y="930"/>
                  </a:lnTo>
                  <a:lnTo>
                    <a:pt x="133" y="1726"/>
                  </a:lnTo>
                  <a:lnTo>
                    <a:pt x="0" y="2522"/>
                  </a:lnTo>
                  <a:lnTo>
                    <a:pt x="0" y="331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8" name="Google Shape;3948;p41"/>
            <p:cNvSpPr/>
            <p:nvPr/>
          </p:nvSpPr>
          <p:spPr>
            <a:xfrm>
              <a:off x="6974917" y="1792380"/>
              <a:ext cx="46225" cy="70432"/>
            </a:xfrm>
            <a:custGeom>
              <a:avLst/>
              <a:gdLst/>
              <a:ahLst/>
              <a:cxnLst/>
              <a:rect l="l" t="t" r="r" b="b"/>
              <a:pathLst>
                <a:path w="2788" h="4248" extrusionOk="0">
                  <a:moveTo>
                    <a:pt x="1858" y="1"/>
                  </a:moveTo>
                  <a:lnTo>
                    <a:pt x="1460" y="133"/>
                  </a:lnTo>
                  <a:lnTo>
                    <a:pt x="1062" y="399"/>
                  </a:lnTo>
                  <a:lnTo>
                    <a:pt x="664" y="797"/>
                  </a:lnTo>
                  <a:lnTo>
                    <a:pt x="266" y="1460"/>
                  </a:lnTo>
                  <a:lnTo>
                    <a:pt x="0" y="2124"/>
                  </a:lnTo>
                  <a:lnTo>
                    <a:pt x="0" y="2920"/>
                  </a:lnTo>
                  <a:lnTo>
                    <a:pt x="0" y="3318"/>
                  </a:lnTo>
                  <a:lnTo>
                    <a:pt x="266" y="3982"/>
                  </a:lnTo>
                  <a:lnTo>
                    <a:pt x="531" y="4247"/>
                  </a:lnTo>
                  <a:lnTo>
                    <a:pt x="1327" y="4247"/>
                  </a:lnTo>
                  <a:lnTo>
                    <a:pt x="1725" y="3982"/>
                  </a:lnTo>
                  <a:lnTo>
                    <a:pt x="2124" y="3451"/>
                  </a:lnTo>
                  <a:lnTo>
                    <a:pt x="2522" y="2788"/>
                  </a:lnTo>
                  <a:lnTo>
                    <a:pt x="2787" y="2124"/>
                  </a:lnTo>
                  <a:lnTo>
                    <a:pt x="2787" y="1460"/>
                  </a:lnTo>
                  <a:lnTo>
                    <a:pt x="2787" y="930"/>
                  </a:lnTo>
                  <a:lnTo>
                    <a:pt x="2654" y="532"/>
                  </a:lnTo>
                  <a:lnTo>
                    <a:pt x="2522" y="266"/>
                  </a:lnTo>
                  <a:lnTo>
                    <a:pt x="2256" y="133"/>
                  </a:lnTo>
                  <a:lnTo>
                    <a:pt x="1858" y="1"/>
                  </a:lnTo>
                  <a:close/>
                </a:path>
              </a:pathLst>
            </a:custGeom>
            <a:solidFill>
              <a:srgbClr val="A93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9" name="Google Shape;3949;p41"/>
            <p:cNvSpPr/>
            <p:nvPr/>
          </p:nvSpPr>
          <p:spPr>
            <a:xfrm>
              <a:off x="6974917" y="1792380"/>
              <a:ext cx="46225" cy="70432"/>
            </a:xfrm>
            <a:custGeom>
              <a:avLst/>
              <a:gdLst/>
              <a:ahLst/>
              <a:cxnLst/>
              <a:rect l="l" t="t" r="r" b="b"/>
              <a:pathLst>
                <a:path w="2788" h="4248" fill="none" extrusionOk="0">
                  <a:moveTo>
                    <a:pt x="1858" y="1"/>
                  </a:moveTo>
                  <a:lnTo>
                    <a:pt x="1858" y="1"/>
                  </a:lnTo>
                  <a:lnTo>
                    <a:pt x="1858" y="1"/>
                  </a:lnTo>
                  <a:lnTo>
                    <a:pt x="1858" y="1"/>
                  </a:lnTo>
                  <a:lnTo>
                    <a:pt x="1460" y="133"/>
                  </a:lnTo>
                  <a:lnTo>
                    <a:pt x="1062" y="399"/>
                  </a:lnTo>
                  <a:lnTo>
                    <a:pt x="1062" y="399"/>
                  </a:lnTo>
                  <a:lnTo>
                    <a:pt x="664" y="797"/>
                  </a:lnTo>
                  <a:lnTo>
                    <a:pt x="266" y="1460"/>
                  </a:lnTo>
                  <a:lnTo>
                    <a:pt x="0" y="2124"/>
                  </a:lnTo>
                  <a:lnTo>
                    <a:pt x="0" y="2920"/>
                  </a:lnTo>
                  <a:lnTo>
                    <a:pt x="0" y="2920"/>
                  </a:lnTo>
                  <a:lnTo>
                    <a:pt x="0" y="3318"/>
                  </a:lnTo>
                  <a:lnTo>
                    <a:pt x="0" y="3318"/>
                  </a:lnTo>
                  <a:lnTo>
                    <a:pt x="266" y="3982"/>
                  </a:lnTo>
                  <a:lnTo>
                    <a:pt x="266" y="3982"/>
                  </a:lnTo>
                  <a:lnTo>
                    <a:pt x="531" y="4247"/>
                  </a:lnTo>
                  <a:lnTo>
                    <a:pt x="929" y="4247"/>
                  </a:lnTo>
                  <a:lnTo>
                    <a:pt x="929" y="4247"/>
                  </a:lnTo>
                  <a:lnTo>
                    <a:pt x="1327" y="4247"/>
                  </a:lnTo>
                  <a:lnTo>
                    <a:pt x="1725" y="3982"/>
                  </a:lnTo>
                  <a:lnTo>
                    <a:pt x="1725" y="3982"/>
                  </a:lnTo>
                  <a:lnTo>
                    <a:pt x="2124" y="3451"/>
                  </a:lnTo>
                  <a:lnTo>
                    <a:pt x="2522" y="2788"/>
                  </a:lnTo>
                  <a:lnTo>
                    <a:pt x="2787" y="2124"/>
                  </a:lnTo>
                  <a:lnTo>
                    <a:pt x="2787" y="1460"/>
                  </a:lnTo>
                  <a:lnTo>
                    <a:pt x="2787" y="1460"/>
                  </a:lnTo>
                  <a:lnTo>
                    <a:pt x="2787" y="930"/>
                  </a:lnTo>
                  <a:lnTo>
                    <a:pt x="2787" y="930"/>
                  </a:lnTo>
                  <a:lnTo>
                    <a:pt x="2654" y="532"/>
                  </a:lnTo>
                  <a:lnTo>
                    <a:pt x="2522" y="266"/>
                  </a:lnTo>
                  <a:lnTo>
                    <a:pt x="2256" y="133"/>
                  </a:lnTo>
                  <a:lnTo>
                    <a:pt x="1858"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0" name="Google Shape;3950;p41"/>
            <p:cNvSpPr/>
            <p:nvPr/>
          </p:nvSpPr>
          <p:spPr>
            <a:xfrm>
              <a:off x="6974917" y="1792380"/>
              <a:ext cx="35216" cy="66022"/>
            </a:xfrm>
            <a:custGeom>
              <a:avLst/>
              <a:gdLst/>
              <a:ahLst/>
              <a:cxnLst/>
              <a:rect l="l" t="t" r="r" b="b"/>
              <a:pathLst>
                <a:path w="2124" h="3982" extrusionOk="0">
                  <a:moveTo>
                    <a:pt x="1858" y="1"/>
                  </a:moveTo>
                  <a:lnTo>
                    <a:pt x="1460" y="133"/>
                  </a:lnTo>
                  <a:lnTo>
                    <a:pt x="1062" y="399"/>
                  </a:lnTo>
                  <a:lnTo>
                    <a:pt x="531" y="930"/>
                  </a:lnTo>
                  <a:lnTo>
                    <a:pt x="133" y="1726"/>
                  </a:lnTo>
                  <a:lnTo>
                    <a:pt x="0" y="2522"/>
                  </a:lnTo>
                  <a:lnTo>
                    <a:pt x="0" y="3318"/>
                  </a:lnTo>
                  <a:lnTo>
                    <a:pt x="266" y="3982"/>
                  </a:lnTo>
                  <a:lnTo>
                    <a:pt x="664" y="3849"/>
                  </a:lnTo>
                  <a:lnTo>
                    <a:pt x="1062" y="3584"/>
                  </a:lnTo>
                  <a:lnTo>
                    <a:pt x="1593" y="2920"/>
                  </a:lnTo>
                  <a:lnTo>
                    <a:pt x="1858" y="2257"/>
                  </a:lnTo>
                  <a:lnTo>
                    <a:pt x="2124" y="1460"/>
                  </a:lnTo>
                  <a:lnTo>
                    <a:pt x="2124" y="664"/>
                  </a:lnTo>
                  <a:lnTo>
                    <a:pt x="1858"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1" name="Google Shape;3951;p41"/>
            <p:cNvSpPr/>
            <p:nvPr/>
          </p:nvSpPr>
          <p:spPr>
            <a:xfrm>
              <a:off x="6739481" y="1803389"/>
              <a:ext cx="198048" cy="37421"/>
            </a:xfrm>
            <a:custGeom>
              <a:avLst/>
              <a:gdLst/>
              <a:ahLst/>
              <a:cxnLst/>
              <a:rect l="l" t="t" r="r" b="b"/>
              <a:pathLst>
                <a:path w="11945" h="2257" extrusionOk="0">
                  <a:moveTo>
                    <a:pt x="9954" y="0"/>
                  </a:moveTo>
                  <a:lnTo>
                    <a:pt x="0" y="1062"/>
                  </a:lnTo>
                  <a:lnTo>
                    <a:pt x="1991" y="2256"/>
                  </a:lnTo>
                  <a:lnTo>
                    <a:pt x="11944" y="1062"/>
                  </a:lnTo>
                  <a:lnTo>
                    <a:pt x="9954"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2" name="Google Shape;3952;p41"/>
            <p:cNvSpPr/>
            <p:nvPr/>
          </p:nvSpPr>
          <p:spPr>
            <a:xfrm>
              <a:off x="6706470" y="1820980"/>
              <a:ext cx="66022" cy="154045"/>
            </a:xfrm>
            <a:custGeom>
              <a:avLst/>
              <a:gdLst/>
              <a:ahLst/>
              <a:cxnLst/>
              <a:rect l="l" t="t" r="r" b="b"/>
              <a:pathLst>
                <a:path w="3982" h="9291" extrusionOk="0">
                  <a:moveTo>
                    <a:pt x="1991" y="1"/>
                  </a:moveTo>
                  <a:lnTo>
                    <a:pt x="1" y="8096"/>
                  </a:lnTo>
                  <a:lnTo>
                    <a:pt x="1991" y="9291"/>
                  </a:lnTo>
                  <a:lnTo>
                    <a:pt x="3982" y="1195"/>
                  </a:lnTo>
                  <a:lnTo>
                    <a:pt x="199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3" name="Google Shape;3953;p41"/>
            <p:cNvSpPr/>
            <p:nvPr/>
          </p:nvSpPr>
          <p:spPr>
            <a:xfrm>
              <a:off x="6739481" y="1820980"/>
              <a:ext cx="198048" cy="154045"/>
            </a:xfrm>
            <a:custGeom>
              <a:avLst/>
              <a:gdLst/>
              <a:ahLst/>
              <a:cxnLst/>
              <a:rect l="l" t="t" r="r" b="b"/>
              <a:pathLst>
                <a:path w="11945" h="9291" extrusionOk="0">
                  <a:moveTo>
                    <a:pt x="11944" y="1"/>
                  </a:moveTo>
                  <a:lnTo>
                    <a:pt x="1991" y="1195"/>
                  </a:lnTo>
                  <a:lnTo>
                    <a:pt x="0" y="9291"/>
                  </a:lnTo>
                  <a:lnTo>
                    <a:pt x="1327" y="9291"/>
                  </a:lnTo>
                  <a:lnTo>
                    <a:pt x="3053" y="2522"/>
                  </a:lnTo>
                  <a:lnTo>
                    <a:pt x="11944" y="1461"/>
                  </a:lnTo>
                  <a:lnTo>
                    <a:pt x="11944"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4" name="Google Shape;3954;p41"/>
            <p:cNvSpPr/>
            <p:nvPr/>
          </p:nvSpPr>
          <p:spPr>
            <a:xfrm>
              <a:off x="7747230" y="2162047"/>
              <a:ext cx="11026" cy="22018"/>
            </a:xfrm>
            <a:custGeom>
              <a:avLst/>
              <a:gdLst/>
              <a:ahLst/>
              <a:cxnLst/>
              <a:rect l="l" t="t" r="r" b="b"/>
              <a:pathLst>
                <a:path w="665" h="1328" extrusionOk="0">
                  <a:moveTo>
                    <a:pt x="133" y="0"/>
                  </a:moveTo>
                  <a:lnTo>
                    <a:pt x="1" y="1327"/>
                  </a:lnTo>
                  <a:lnTo>
                    <a:pt x="266" y="1062"/>
                  </a:lnTo>
                  <a:lnTo>
                    <a:pt x="531" y="796"/>
                  </a:lnTo>
                  <a:lnTo>
                    <a:pt x="664" y="664"/>
                  </a:lnTo>
                  <a:lnTo>
                    <a:pt x="133"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5" name="Google Shape;3955;p41"/>
            <p:cNvSpPr/>
            <p:nvPr/>
          </p:nvSpPr>
          <p:spPr>
            <a:xfrm>
              <a:off x="7747230" y="2162047"/>
              <a:ext cx="11026" cy="22018"/>
            </a:xfrm>
            <a:custGeom>
              <a:avLst/>
              <a:gdLst/>
              <a:ahLst/>
              <a:cxnLst/>
              <a:rect l="l" t="t" r="r" b="b"/>
              <a:pathLst>
                <a:path w="665" h="1328" fill="none" extrusionOk="0">
                  <a:moveTo>
                    <a:pt x="664" y="664"/>
                  </a:moveTo>
                  <a:lnTo>
                    <a:pt x="664" y="664"/>
                  </a:lnTo>
                  <a:lnTo>
                    <a:pt x="531" y="796"/>
                  </a:lnTo>
                  <a:lnTo>
                    <a:pt x="266" y="1062"/>
                  </a:lnTo>
                  <a:lnTo>
                    <a:pt x="1" y="1327"/>
                  </a:lnTo>
                  <a:lnTo>
                    <a:pt x="133" y="0"/>
                  </a:lnTo>
                  <a:lnTo>
                    <a:pt x="664" y="6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6" name="Google Shape;3956;p41"/>
            <p:cNvSpPr/>
            <p:nvPr/>
          </p:nvSpPr>
          <p:spPr>
            <a:xfrm>
              <a:off x="7747230" y="2164236"/>
              <a:ext cx="11026" cy="19830"/>
            </a:xfrm>
            <a:custGeom>
              <a:avLst/>
              <a:gdLst/>
              <a:ahLst/>
              <a:cxnLst/>
              <a:rect l="l" t="t" r="r" b="b"/>
              <a:pathLst>
                <a:path w="665" h="1196" extrusionOk="0">
                  <a:moveTo>
                    <a:pt x="133" y="1"/>
                  </a:moveTo>
                  <a:lnTo>
                    <a:pt x="1" y="1195"/>
                  </a:lnTo>
                  <a:lnTo>
                    <a:pt x="266" y="930"/>
                  </a:lnTo>
                  <a:lnTo>
                    <a:pt x="531" y="797"/>
                  </a:lnTo>
                  <a:lnTo>
                    <a:pt x="664" y="532"/>
                  </a:lnTo>
                  <a:lnTo>
                    <a:pt x="133" y="133"/>
                  </a:lnTo>
                  <a:lnTo>
                    <a:pt x="133" y="1"/>
                  </a:lnTo>
                  <a:close/>
                </a:path>
              </a:pathLst>
            </a:custGeom>
            <a:solidFill>
              <a:srgbClr val="A93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7" name="Google Shape;3957;p41"/>
            <p:cNvSpPr/>
            <p:nvPr/>
          </p:nvSpPr>
          <p:spPr>
            <a:xfrm>
              <a:off x="7747230" y="2164236"/>
              <a:ext cx="11026" cy="19830"/>
            </a:xfrm>
            <a:custGeom>
              <a:avLst/>
              <a:gdLst/>
              <a:ahLst/>
              <a:cxnLst/>
              <a:rect l="l" t="t" r="r" b="b"/>
              <a:pathLst>
                <a:path w="665" h="1196" fill="none" extrusionOk="0">
                  <a:moveTo>
                    <a:pt x="133" y="1"/>
                  </a:moveTo>
                  <a:lnTo>
                    <a:pt x="1" y="1195"/>
                  </a:lnTo>
                  <a:lnTo>
                    <a:pt x="1" y="1195"/>
                  </a:lnTo>
                  <a:lnTo>
                    <a:pt x="266" y="930"/>
                  </a:lnTo>
                  <a:lnTo>
                    <a:pt x="531" y="797"/>
                  </a:lnTo>
                  <a:lnTo>
                    <a:pt x="664" y="532"/>
                  </a:lnTo>
                  <a:lnTo>
                    <a:pt x="664" y="532"/>
                  </a:lnTo>
                  <a:lnTo>
                    <a:pt x="664" y="532"/>
                  </a:lnTo>
                  <a:lnTo>
                    <a:pt x="664" y="532"/>
                  </a:lnTo>
                  <a:lnTo>
                    <a:pt x="664" y="532"/>
                  </a:lnTo>
                  <a:lnTo>
                    <a:pt x="133" y="133"/>
                  </a:lnTo>
                  <a:lnTo>
                    <a:pt x="133" y="133"/>
                  </a:lnTo>
                  <a:lnTo>
                    <a:pt x="13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8" name="Google Shape;3958;p41"/>
            <p:cNvSpPr/>
            <p:nvPr/>
          </p:nvSpPr>
          <p:spPr>
            <a:xfrm>
              <a:off x="7194950" y="2322658"/>
              <a:ext cx="411482" cy="286071"/>
            </a:xfrm>
            <a:custGeom>
              <a:avLst/>
              <a:gdLst/>
              <a:ahLst/>
              <a:cxnLst/>
              <a:rect l="l" t="t" r="r" b="b"/>
              <a:pathLst>
                <a:path w="24818" h="17254" extrusionOk="0">
                  <a:moveTo>
                    <a:pt x="24817" y="1"/>
                  </a:moveTo>
                  <a:lnTo>
                    <a:pt x="23623" y="399"/>
                  </a:lnTo>
                  <a:lnTo>
                    <a:pt x="22694" y="930"/>
                  </a:lnTo>
                  <a:lnTo>
                    <a:pt x="21898" y="1726"/>
                  </a:lnTo>
                  <a:lnTo>
                    <a:pt x="20969" y="2921"/>
                  </a:lnTo>
                  <a:lnTo>
                    <a:pt x="19907" y="4779"/>
                  </a:lnTo>
                  <a:lnTo>
                    <a:pt x="18978" y="7035"/>
                  </a:lnTo>
                  <a:lnTo>
                    <a:pt x="16987" y="11945"/>
                  </a:lnTo>
                  <a:lnTo>
                    <a:pt x="12608" y="10750"/>
                  </a:lnTo>
                  <a:lnTo>
                    <a:pt x="10219" y="10087"/>
                  </a:lnTo>
                  <a:lnTo>
                    <a:pt x="9290" y="9689"/>
                  </a:lnTo>
                  <a:lnTo>
                    <a:pt x="8626" y="9291"/>
                  </a:lnTo>
                  <a:lnTo>
                    <a:pt x="7697" y="8760"/>
                  </a:lnTo>
                  <a:lnTo>
                    <a:pt x="7299" y="8229"/>
                  </a:lnTo>
                  <a:lnTo>
                    <a:pt x="6901" y="7698"/>
                  </a:lnTo>
                  <a:lnTo>
                    <a:pt x="6636" y="7300"/>
                  </a:lnTo>
                  <a:lnTo>
                    <a:pt x="6105" y="6636"/>
                  </a:lnTo>
                  <a:lnTo>
                    <a:pt x="5574" y="5973"/>
                  </a:lnTo>
                  <a:lnTo>
                    <a:pt x="5309" y="5707"/>
                  </a:lnTo>
                  <a:lnTo>
                    <a:pt x="5043" y="5575"/>
                  </a:lnTo>
                  <a:lnTo>
                    <a:pt x="4778" y="5575"/>
                  </a:lnTo>
                  <a:lnTo>
                    <a:pt x="4512" y="5840"/>
                  </a:lnTo>
                  <a:lnTo>
                    <a:pt x="4380" y="6106"/>
                  </a:lnTo>
                  <a:lnTo>
                    <a:pt x="4380" y="6238"/>
                  </a:lnTo>
                  <a:lnTo>
                    <a:pt x="4512" y="6636"/>
                  </a:lnTo>
                  <a:lnTo>
                    <a:pt x="4778" y="7035"/>
                  </a:lnTo>
                  <a:lnTo>
                    <a:pt x="4911" y="7565"/>
                  </a:lnTo>
                  <a:lnTo>
                    <a:pt x="4778" y="7698"/>
                  </a:lnTo>
                  <a:lnTo>
                    <a:pt x="4512" y="7698"/>
                  </a:lnTo>
                  <a:lnTo>
                    <a:pt x="3583" y="7300"/>
                  </a:lnTo>
                  <a:lnTo>
                    <a:pt x="1593" y="5840"/>
                  </a:lnTo>
                  <a:lnTo>
                    <a:pt x="1062" y="5840"/>
                  </a:lnTo>
                  <a:lnTo>
                    <a:pt x="664" y="6106"/>
                  </a:lnTo>
                  <a:lnTo>
                    <a:pt x="398" y="6371"/>
                  </a:lnTo>
                  <a:lnTo>
                    <a:pt x="133" y="6769"/>
                  </a:lnTo>
                  <a:lnTo>
                    <a:pt x="0" y="7300"/>
                  </a:lnTo>
                  <a:lnTo>
                    <a:pt x="0" y="7831"/>
                  </a:lnTo>
                  <a:lnTo>
                    <a:pt x="133" y="8362"/>
                  </a:lnTo>
                  <a:lnTo>
                    <a:pt x="531" y="9291"/>
                  </a:lnTo>
                  <a:lnTo>
                    <a:pt x="1195" y="9954"/>
                  </a:lnTo>
                  <a:lnTo>
                    <a:pt x="1991" y="10618"/>
                  </a:lnTo>
                  <a:lnTo>
                    <a:pt x="2920" y="11149"/>
                  </a:lnTo>
                  <a:lnTo>
                    <a:pt x="7299" y="13007"/>
                  </a:lnTo>
                  <a:lnTo>
                    <a:pt x="9821" y="14201"/>
                  </a:lnTo>
                  <a:lnTo>
                    <a:pt x="13537" y="15661"/>
                  </a:lnTo>
                  <a:lnTo>
                    <a:pt x="16855" y="16855"/>
                  </a:lnTo>
                  <a:lnTo>
                    <a:pt x="18049" y="17253"/>
                  </a:lnTo>
                  <a:lnTo>
                    <a:pt x="18712" y="17253"/>
                  </a:lnTo>
                  <a:lnTo>
                    <a:pt x="19111" y="16988"/>
                  </a:lnTo>
                  <a:lnTo>
                    <a:pt x="19509" y="16590"/>
                  </a:lnTo>
                  <a:lnTo>
                    <a:pt x="20172" y="15661"/>
                  </a:lnTo>
                  <a:lnTo>
                    <a:pt x="20836" y="14466"/>
                  </a:lnTo>
                  <a:lnTo>
                    <a:pt x="21499" y="13139"/>
                  </a:lnTo>
                  <a:lnTo>
                    <a:pt x="22561" y="10220"/>
                  </a:lnTo>
                  <a:lnTo>
                    <a:pt x="23623" y="7698"/>
                  </a:lnTo>
                  <a:lnTo>
                    <a:pt x="23888" y="6769"/>
                  </a:lnTo>
                  <a:lnTo>
                    <a:pt x="24154" y="5840"/>
                  </a:lnTo>
                  <a:lnTo>
                    <a:pt x="24286" y="3850"/>
                  </a:lnTo>
                  <a:lnTo>
                    <a:pt x="24419" y="1859"/>
                  </a:lnTo>
                  <a:lnTo>
                    <a:pt x="24552" y="930"/>
                  </a:lnTo>
                  <a:lnTo>
                    <a:pt x="24817" y="1"/>
                  </a:lnTo>
                  <a:close/>
                </a:path>
              </a:pathLst>
            </a:custGeom>
            <a:solidFill>
              <a:srgbClr val="FFBD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9" name="Google Shape;3959;p41"/>
            <p:cNvSpPr/>
            <p:nvPr/>
          </p:nvSpPr>
          <p:spPr>
            <a:xfrm>
              <a:off x="7311558" y="2318264"/>
              <a:ext cx="303663" cy="297064"/>
            </a:xfrm>
            <a:custGeom>
              <a:avLst/>
              <a:gdLst/>
              <a:ahLst/>
              <a:cxnLst/>
              <a:rect l="l" t="t" r="r" b="b"/>
              <a:pathLst>
                <a:path w="18315" h="17917" extrusionOk="0">
                  <a:moveTo>
                    <a:pt x="16988" y="1"/>
                  </a:moveTo>
                  <a:lnTo>
                    <a:pt x="16059" y="266"/>
                  </a:lnTo>
                  <a:lnTo>
                    <a:pt x="15130" y="664"/>
                  </a:lnTo>
                  <a:lnTo>
                    <a:pt x="14466" y="1460"/>
                  </a:lnTo>
                  <a:lnTo>
                    <a:pt x="13803" y="2257"/>
                  </a:lnTo>
                  <a:lnTo>
                    <a:pt x="13272" y="3451"/>
                  </a:lnTo>
                  <a:lnTo>
                    <a:pt x="12210" y="5972"/>
                  </a:lnTo>
                  <a:lnTo>
                    <a:pt x="11016" y="9025"/>
                  </a:lnTo>
                  <a:lnTo>
                    <a:pt x="9822" y="11944"/>
                  </a:lnTo>
                  <a:lnTo>
                    <a:pt x="6106" y="11015"/>
                  </a:lnTo>
                  <a:lnTo>
                    <a:pt x="3717" y="10352"/>
                  </a:lnTo>
                  <a:lnTo>
                    <a:pt x="1593" y="9556"/>
                  </a:lnTo>
                  <a:lnTo>
                    <a:pt x="1328" y="10617"/>
                  </a:lnTo>
                  <a:lnTo>
                    <a:pt x="930" y="11546"/>
                  </a:lnTo>
                  <a:lnTo>
                    <a:pt x="532" y="12343"/>
                  </a:lnTo>
                  <a:lnTo>
                    <a:pt x="1" y="13139"/>
                  </a:lnTo>
                  <a:lnTo>
                    <a:pt x="2522" y="14466"/>
                  </a:lnTo>
                  <a:lnTo>
                    <a:pt x="6106" y="16058"/>
                  </a:lnTo>
                  <a:lnTo>
                    <a:pt x="9689" y="17518"/>
                  </a:lnTo>
                  <a:lnTo>
                    <a:pt x="10883" y="17916"/>
                  </a:lnTo>
                  <a:lnTo>
                    <a:pt x="11679" y="17916"/>
                  </a:lnTo>
                  <a:lnTo>
                    <a:pt x="12210" y="17651"/>
                  </a:lnTo>
                  <a:lnTo>
                    <a:pt x="12741" y="17120"/>
                  </a:lnTo>
                  <a:lnTo>
                    <a:pt x="13139" y="16457"/>
                  </a:lnTo>
                  <a:lnTo>
                    <a:pt x="13670" y="15528"/>
                  </a:lnTo>
                  <a:lnTo>
                    <a:pt x="14599" y="13139"/>
                  </a:lnTo>
                  <a:lnTo>
                    <a:pt x="15528" y="10485"/>
                  </a:lnTo>
                  <a:lnTo>
                    <a:pt x="16324" y="7830"/>
                  </a:lnTo>
                  <a:lnTo>
                    <a:pt x="16855" y="5309"/>
                  </a:lnTo>
                  <a:lnTo>
                    <a:pt x="17519" y="2389"/>
                  </a:lnTo>
                  <a:lnTo>
                    <a:pt x="17651" y="929"/>
                  </a:lnTo>
                  <a:lnTo>
                    <a:pt x="17784" y="664"/>
                  </a:lnTo>
                  <a:lnTo>
                    <a:pt x="18315"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0" name="Google Shape;3960;p41"/>
            <p:cNvSpPr/>
            <p:nvPr/>
          </p:nvSpPr>
          <p:spPr>
            <a:xfrm>
              <a:off x="7751641" y="3337022"/>
              <a:ext cx="52824" cy="92433"/>
            </a:xfrm>
            <a:custGeom>
              <a:avLst/>
              <a:gdLst/>
              <a:ahLst/>
              <a:cxnLst/>
              <a:rect l="l" t="t" r="r" b="b"/>
              <a:pathLst>
                <a:path w="3186" h="5575" extrusionOk="0">
                  <a:moveTo>
                    <a:pt x="0" y="1"/>
                  </a:moveTo>
                  <a:lnTo>
                    <a:pt x="0" y="5574"/>
                  </a:lnTo>
                  <a:lnTo>
                    <a:pt x="3185" y="5574"/>
                  </a:lnTo>
                  <a:lnTo>
                    <a:pt x="3185" y="1"/>
                  </a:lnTo>
                  <a:close/>
                </a:path>
              </a:pathLst>
            </a:custGeom>
            <a:solidFill>
              <a:srgbClr val="F099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1" name="Google Shape;3961;p41"/>
            <p:cNvSpPr/>
            <p:nvPr/>
          </p:nvSpPr>
          <p:spPr>
            <a:xfrm>
              <a:off x="7751641" y="3337022"/>
              <a:ext cx="52824" cy="92433"/>
            </a:xfrm>
            <a:custGeom>
              <a:avLst/>
              <a:gdLst/>
              <a:ahLst/>
              <a:cxnLst/>
              <a:rect l="l" t="t" r="r" b="b"/>
              <a:pathLst>
                <a:path w="3186" h="5575" fill="none" extrusionOk="0">
                  <a:moveTo>
                    <a:pt x="3185" y="5574"/>
                  </a:moveTo>
                  <a:lnTo>
                    <a:pt x="0" y="5574"/>
                  </a:lnTo>
                  <a:lnTo>
                    <a:pt x="0" y="1"/>
                  </a:lnTo>
                  <a:lnTo>
                    <a:pt x="3185" y="1"/>
                  </a:lnTo>
                  <a:lnTo>
                    <a:pt x="3185" y="557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2" name="Google Shape;3962;p41"/>
            <p:cNvSpPr/>
            <p:nvPr/>
          </p:nvSpPr>
          <p:spPr>
            <a:xfrm>
              <a:off x="7538206" y="3262213"/>
              <a:ext cx="68227" cy="112230"/>
            </a:xfrm>
            <a:custGeom>
              <a:avLst/>
              <a:gdLst/>
              <a:ahLst/>
              <a:cxnLst/>
              <a:rect l="l" t="t" r="r" b="b"/>
              <a:pathLst>
                <a:path w="4115" h="6769" extrusionOk="0">
                  <a:moveTo>
                    <a:pt x="4114" y="0"/>
                  </a:moveTo>
                  <a:lnTo>
                    <a:pt x="0" y="133"/>
                  </a:lnTo>
                  <a:lnTo>
                    <a:pt x="266" y="6769"/>
                  </a:lnTo>
                  <a:lnTo>
                    <a:pt x="3849" y="6636"/>
                  </a:lnTo>
                  <a:lnTo>
                    <a:pt x="4114" y="0"/>
                  </a:lnTo>
                  <a:close/>
                </a:path>
              </a:pathLst>
            </a:custGeom>
            <a:solidFill>
              <a:srgbClr val="F099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3" name="Google Shape;3963;p41"/>
            <p:cNvSpPr/>
            <p:nvPr/>
          </p:nvSpPr>
          <p:spPr>
            <a:xfrm>
              <a:off x="7538206" y="3262213"/>
              <a:ext cx="68227" cy="112230"/>
            </a:xfrm>
            <a:custGeom>
              <a:avLst/>
              <a:gdLst/>
              <a:ahLst/>
              <a:cxnLst/>
              <a:rect l="l" t="t" r="r" b="b"/>
              <a:pathLst>
                <a:path w="4115" h="6769" fill="none" extrusionOk="0">
                  <a:moveTo>
                    <a:pt x="3849" y="6636"/>
                  </a:moveTo>
                  <a:lnTo>
                    <a:pt x="266" y="6769"/>
                  </a:lnTo>
                  <a:lnTo>
                    <a:pt x="0" y="133"/>
                  </a:lnTo>
                  <a:lnTo>
                    <a:pt x="4114" y="0"/>
                  </a:lnTo>
                  <a:lnTo>
                    <a:pt x="3849" y="663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4" name="Google Shape;3964;p41"/>
            <p:cNvSpPr/>
            <p:nvPr/>
          </p:nvSpPr>
          <p:spPr>
            <a:xfrm>
              <a:off x="7531591" y="2687915"/>
              <a:ext cx="286071" cy="699726"/>
            </a:xfrm>
            <a:custGeom>
              <a:avLst/>
              <a:gdLst/>
              <a:ahLst/>
              <a:cxnLst/>
              <a:rect l="l" t="t" r="r" b="b"/>
              <a:pathLst>
                <a:path w="17254" h="42203" extrusionOk="0">
                  <a:moveTo>
                    <a:pt x="930" y="1"/>
                  </a:moveTo>
                  <a:lnTo>
                    <a:pt x="399" y="9556"/>
                  </a:lnTo>
                  <a:lnTo>
                    <a:pt x="134" y="16590"/>
                  </a:lnTo>
                  <a:lnTo>
                    <a:pt x="1" y="20704"/>
                  </a:lnTo>
                  <a:lnTo>
                    <a:pt x="399" y="38620"/>
                  </a:lnTo>
                  <a:lnTo>
                    <a:pt x="1195" y="38885"/>
                  </a:lnTo>
                  <a:lnTo>
                    <a:pt x="1992" y="39018"/>
                  </a:lnTo>
                  <a:lnTo>
                    <a:pt x="3319" y="38885"/>
                  </a:lnTo>
                  <a:lnTo>
                    <a:pt x="4248" y="38752"/>
                  </a:lnTo>
                  <a:lnTo>
                    <a:pt x="4646" y="38620"/>
                  </a:lnTo>
                  <a:lnTo>
                    <a:pt x="5442" y="33311"/>
                  </a:lnTo>
                  <a:lnTo>
                    <a:pt x="5973" y="29064"/>
                  </a:lnTo>
                  <a:lnTo>
                    <a:pt x="6238" y="26278"/>
                  </a:lnTo>
                  <a:lnTo>
                    <a:pt x="6371" y="24420"/>
                  </a:lnTo>
                  <a:lnTo>
                    <a:pt x="6238" y="22827"/>
                  </a:lnTo>
                  <a:lnTo>
                    <a:pt x="6106" y="21500"/>
                  </a:lnTo>
                  <a:lnTo>
                    <a:pt x="8229" y="8229"/>
                  </a:lnTo>
                  <a:lnTo>
                    <a:pt x="10087" y="22296"/>
                  </a:lnTo>
                  <a:lnTo>
                    <a:pt x="10883" y="27339"/>
                  </a:lnTo>
                  <a:lnTo>
                    <a:pt x="11812" y="33842"/>
                  </a:lnTo>
                  <a:lnTo>
                    <a:pt x="13139" y="41937"/>
                  </a:lnTo>
                  <a:lnTo>
                    <a:pt x="13936" y="42070"/>
                  </a:lnTo>
                  <a:lnTo>
                    <a:pt x="14599" y="42203"/>
                  </a:lnTo>
                  <a:lnTo>
                    <a:pt x="15661" y="42203"/>
                  </a:lnTo>
                  <a:lnTo>
                    <a:pt x="16457" y="41937"/>
                  </a:lnTo>
                  <a:lnTo>
                    <a:pt x="16723" y="41805"/>
                  </a:lnTo>
                  <a:lnTo>
                    <a:pt x="16988" y="35965"/>
                  </a:lnTo>
                  <a:lnTo>
                    <a:pt x="17253" y="30922"/>
                  </a:lnTo>
                  <a:lnTo>
                    <a:pt x="17253" y="26676"/>
                  </a:lnTo>
                  <a:lnTo>
                    <a:pt x="17121" y="24552"/>
                  </a:lnTo>
                  <a:lnTo>
                    <a:pt x="16855" y="23093"/>
                  </a:lnTo>
                  <a:lnTo>
                    <a:pt x="16457" y="21898"/>
                  </a:lnTo>
                  <a:lnTo>
                    <a:pt x="16324" y="21102"/>
                  </a:lnTo>
                  <a:lnTo>
                    <a:pt x="16059" y="664"/>
                  </a:lnTo>
                  <a:lnTo>
                    <a:pt x="930"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5" name="Google Shape;3965;p41"/>
            <p:cNvSpPr/>
            <p:nvPr/>
          </p:nvSpPr>
          <p:spPr>
            <a:xfrm>
              <a:off x="7531591" y="2687915"/>
              <a:ext cx="286071" cy="699726"/>
            </a:xfrm>
            <a:custGeom>
              <a:avLst/>
              <a:gdLst/>
              <a:ahLst/>
              <a:cxnLst/>
              <a:rect l="l" t="t" r="r" b="b"/>
              <a:pathLst>
                <a:path w="17254" h="42203" fill="none" extrusionOk="0">
                  <a:moveTo>
                    <a:pt x="16059" y="664"/>
                  </a:moveTo>
                  <a:lnTo>
                    <a:pt x="16059" y="664"/>
                  </a:lnTo>
                  <a:lnTo>
                    <a:pt x="16324" y="21102"/>
                  </a:lnTo>
                  <a:lnTo>
                    <a:pt x="16324" y="21102"/>
                  </a:lnTo>
                  <a:lnTo>
                    <a:pt x="16457" y="21898"/>
                  </a:lnTo>
                  <a:lnTo>
                    <a:pt x="16855" y="23093"/>
                  </a:lnTo>
                  <a:lnTo>
                    <a:pt x="17121" y="24552"/>
                  </a:lnTo>
                  <a:lnTo>
                    <a:pt x="17253" y="26676"/>
                  </a:lnTo>
                  <a:lnTo>
                    <a:pt x="17253" y="26676"/>
                  </a:lnTo>
                  <a:lnTo>
                    <a:pt x="17253" y="30922"/>
                  </a:lnTo>
                  <a:lnTo>
                    <a:pt x="16988" y="35965"/>
                  </a:lnTo>
                  <a:lnTo>
                    <a:pt x="16723" y="41805"/>
                  </a:lnTo>
                  <a:lnTo>
                    <a:pt x="16723" y="41805"/>
                  </a:lnTo>
                  <a:lnTo>
                    <a:pt x="16457" y="41937"/>
                  </a:lnTo>
                  <a:lnTo>
                    <a:pt x="15661" y="42203"/>
                  </a:lnTo>
                  <a:lnTo>
                    <a:pt x="15130" y="42203"/>
                  </a:lnTo>
                  <a:lnTo>
                    <a:pt x="14599" y="42203"/>
                  </a:lnTo>
                  <a:lnTo>
                    <a:pt x="13936" y="42070"/>
                  </a:lnTo>
                  <a:lnTo>
                    <a:pt x="13139" y="41937"/>
                  </a:lnTo>
                  <a:lnTo>
                    <a:pt x="13139" y="41937"/>
                  </a:lnTo>
                  <a:lnTo>
                    <a:pt x="11812" y="33842"/>
                  </a:lnTo>
                  <a:lnTo>
                    <a:pt x="10883" y="27339"/>
                  </a:lnTo>
                  <a:lnTo>
                    <a:pt x="10087" y="22296"/>
                  </a:lnTo>
                  <a:lnTo>
                    <a:pt x="10087" y="22296"/>
                  </a:lnTo>
                  <a:lnTo>
                    <a:pt x="8229" y="8229"/>
                  </a:lnTo>
                  <a:lnTo>
                    <a:pt x="6106" y="21500"/>
                  </a:lnTo>
                  <a:lnTo>
                    <a:pt x="6106" y="21500"/>
                  </a:lnTo>
                  <a:lnTo>
                    <a:pt x="6238" y="22827"/>
                  </a:lnTo>
                  <a:lnTo>
                    <a:pt x="6371" y="24420"/>
                  </a:lnTo>
                  <a:lnTo>
                    <a:pt x="6238" y="26278"/>
                  </a:lnTo>
                  <a:lnTo>
                    <a:pt x="6238" y="26278"/>
                  </a:lnTo>
                  <a:lnTo>
                    <a:pt x="5973" y="29064"/>
                  </a:lnTo>
                  <a:lnTo>
                    <a:pt x="5442" y="33311"/>
                  </a:lnTo>
                  <a:lnTo>
                    <a:pt x="4646" y="38620"/>
                  </a:lnTo>
                  <a:lnTo>
                    <a:pt x="4646" y="38620"/>
                  </a:lnTo>
                  <a:lnTo>
                    <a:pt x="4248" y="38752"/>
                  </a:lnTo>
                  <a:lnTo>
                    <a:pt x="3319" y="38885"/>
                  </a:lnTo>
                  <a:lnTo>
                    <a:pt x="1992" y="39018"/>
                  </a:lnTo>
                  <a:lnTo>
                    <a:pt x="1195" y="38885"/>
                  </a:lnTo>
                  <a:lnTo>
                    <a:pt x="399" y="38620"/>
                  </a:lnTo>
                  <a:lnTo>
                    <a:pt x="399" y="38620"/>
                  </a:lnTo>
                  <a:lnTo>
                    <a:pt x="1" y="20704"/>
                  </a:lnTo>
                  <a:lnTo>
                    <a:pt x="1" y="20704"/>
                  </a:lnTo>
                  <a:lnTo>
                    <a:pt x="134" y="16590"/>
                  </a:lnTo>
                  <a:lnTo>
                    <a:pt x="399" y="9556"/>
                  </a:lnTo>
                  <a:lnTo>
                    <a:pt x="930" y="1"/>
                  </a:lnTo>
                  <a:lnTo>
                    <a:pt x="16059" y="6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6" name="Google Shape;3966;p41"/>
            <p:cNvSpPr/>
            <p:nvPr/>
          </p:nvSpPr>
          <p:spPr>
            <a:xfrm>
              <a:off x="7531591" y="2703318"/>
              <a:ext cx="286071" cy="466495"/>
            </a:xfrm>
            <a:custGeom>
              <a:avLst/>
              <a:gdLst/>
              <a:ahLst/>
              <a:cxnLst/>
              <a:rect l="l" t="t" r="r" b="b"/>
              <a:pathLst>
                <a:path w="17254" h="28136" extrusionOk="0">
                  <a:moveTo>
                    <a:pt x="8229" y="7300"/>
                  </a:moveTo>
                  <a:lnTo>
                    <a:pt x="6392" y="18780"/>
                  </a:lnTo>
                  <a:lnTo>
                    <a:pt x="6371" y="19244"/>
                  </a:lnTo>
                  <a:lnTo>
                    <a:pt x="8229" y="7300"/>
                  </a:lnTo>
                  <a:close/>
                  <a:moveTo>
                    <a:pt x="930" y="1"/>
                  </a:moveTo>
                  <a:lnTo>
                    <a:pt x="399" y="8627"/>
                  </a:lnTo>
                  <a:lnTo>
                    <a:pt x="1" y="18182"/>
                  </a:lnTo>
                  <a:lnTo>
                    <a:pt x="5973" y="21633"/>
                  </a:lnTo>
                  <a:lnTo>
                    <a:pt x="6238" y="21765"/>
                  </a:lnTo>
                  <a:lnTo>
                    <a:pt x="6106" y="20571"/>
                  </a:lnTo>
                  <a:lnTo>
                    <a:pt x="6392" y="18780"/>
                  </a:lnTo>
                  <a:lnTo>
                    <a:pt x="6902" y="7565"/>
                  </a:lnTo>
                  <a:lnTo>
                    <a:pt x="6106" y="7035"/>
                  </a:lnTo>
                  <a:lnTo>
                    <a:pt x="5309" y="6504"/>
                  </a:lnTo>
                  <a:lnTo>
                    <a:pt x="4248" y="5575"/>
                  </a:lnTo>
                  <a:lnTo>
                    <a:pt x="3717" y="4778"/>
                  </a:lnTo>
                  <a:lnTo>
                    <a:pt x="3584" y="4513"/>
                  </a:lnTo>
                  <a:lnTo>
                    <a:pt x="4248" y="5177"/>
                  </a:lnTo>
                  <a:lnTo>
                    <a:pt x="5044" y="5707"/>
                  </a:lnTo>
                  <a:lnTo>
                    <a:pt x="6637" y="6636"/>
                  </a:lnTo>
                  <a:lnTo>
                    <a:pt x="7831" y="7167"/>
                  </a:lnTo>
                  <a:lnTo>
                    <a:pt x="8229" y="7300"/>
                  </a:lnTo>
                  <a:lnTo>
                    <a:pt x="10087" y="20571"/>
                  </a:lnTo>
                  <a:lnTo>
                    <a:pt x="13670" y="18448"/>
                  </a:lnTo>
                  <a:lnTo>
                    <a:pt x="13670" y="26012"/>
                  </a:lnTo>
                  <a:lnTo>
                    <a:pt x="16590" y="27737"/>
                  </a:lnTo>
                  <a:lnTo>
                    <a:pt x="17121" y="28135"/>
                  </a:lnTo>
                  <a:lnTo>
                    <a:pt x="17253" y="28135"/>
                  </a:lnTo>
                  <a:lnTo>
                    <a:pt x="17253" y="26676"/>
                  </a:lnTo>
                  <a:lnTo>
                    <a:pt x="17253" y="25747"/>
                  </a:lnTo>
                  <a:lnTo>
                    <a:pt x="17121" y="23623"/>
                  </a:lnTo>
                  <a:lnTo>
                    <a:pt x="16855" y="22164"/>
                  </a:lnTo>
                  <a:lnTo>
                    <a:pt x="16457" y="20969"/>
                  </a:lnTo>
                  <a:lnTo>
                    <a:pt x="16324" y="20173"/>
                  </a:lnTo>
                  <a:lnTo>
                    <a:pt x="16059" y="930"/>
                  </a:lnTo>
                  <a:lnTo>
                    <a:pt x="14201" y="1461"/>
                  </a:lnTo>
                  <a:lnTo>
                    <a:pt x="12343" y="1859"/>
                  </a:lnTo>
                  <a:lnTo>
                    <a:pt x="10618" y="2124"/>
                  </a:lnTo>
                  <a:lnTo>
                    <a:pt x="7433" y="2124"/>
                  </a:lnTo>
                  <a:lnTo>
                    <a:pt x="6106" y="1859"/>
                  </a:lnTo>
                  <a:lnTo>
                    <a:pt x="4911" y="1593"/>
                  </a:lnTo>
                  <a:lnTo>
                    <a:pt x="3850" y="1328"/>
                  </a:lnTo>
                  <a:lnTo>
                    <a:pt x="1992" y="664"/>
                  </a:lnTo>
                  <a:lnTo>
                    <a:pt x="930" y="1"/>
                  </a:lnTo>
                  <a:close/>
                </a:path>
              </a:pathLst>
            </a:custGeom>
            <a:solidFill>
              <a:srgbClr val="91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7" name="Google Shape;3967;p41"/>
            <p:cNvSpPr/>
            <p:nvPr/>
          </p:nvSpPr>
          <p:spPr>
            <a:xfrm>
              <a:off x="7591013" y="2778144"/>
              <a:ext cx="77031" cy="244240"/>
            </a:xfrm>
            <a:custGeom>
              <a:avLst/>
              <a:gdLst/>
              <a:ahLst/>
              <a:cxnLst/>
              <a:rect l="l" t="t" r="r" b="b"/>
              <a:pathLst>
                <a:path w="4646" h="14731" fill="none" extrusionOk="0">
                  <a:moveTo>
                    <a:pt x="2787" y="14731"/>
                  </a:moveTo>
                  <a:lnTo>
                    <a:pt x="3318" y="3052"/>
                  </a:lnTo>
                  <a:lnTo>
                    <a:pt x="3318" y="3052"/>
                  </a:lnTo>
                  <a:lnTo>
                    <a:pt x="2522" y="2522"/>
                  </a:lnTo>
                  <a:lnTo>
                    <a:pt x="1725" y="1991"/>
                  </a:lnTo>
                  <a:lnTo>
                    <a:pt x="664" y="1062"/>
                  </a:lnTo>
                  <a:lnTo>
                    <a:pt x="133" y="265"/>
                  </a:lnTo>
                  <a:lnTo>
                    <a:pt x="0" y="0"/>
                  </a:lnTo>
                  <a:lnTo>
                    <a:pt x="0" y="0"/>
                  </a:lnTo>
                  <a:lnTo>
                    <a:pt x="664" y="664"/>
                  </a:lnTo>
                  <a:lnTo>
                    <a:pt x="1460" y="1194"/>
                  </a:lnTo>
                  <a:lnTo>
                    <a:pt x="3053" y="2123"/>
                  </a:lnTo>
                  <a:lnTo>
                    <a:pt x="4247" y="2654"/>
                  </a:lnTo>
                  <a:lnTo>
                    <a:pt x="4645" y="2787"/>
                  </a:lnTo>
                  <a:lnTo>
                    <a:pt x="2787" y="1473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8" name="Google Shape;3968;p41"/>
            <p:cNvSpPr/>
            <p:nvPr/>
          </p:nvSpPr>
          <p:spPr>
            <a:xfrm>
              <a:off x="7531591" y="2703318"/>
              <a:ext cx="286071" cy="466495"/>
            </a:xfrm>
            <a:custGeom>
              <a:avLst/>
              <a:gdLst/>
              <a:ahLst/>
              <a:cxnLst/>
              <a:rect l="l" t="t" r="r" b="b"/>
              <a:pathLst>
                <a:path w="17254" h="28136" fill="none" extrusionOk="0">
                  <a:moveTo>
                    <a:pt x="930" y="1"/>
                  </a:moveTo>
                  <a:lnTo>
                    <a:pt x="930" y="1"/>
                  </a:lnTo>
                  <a:lnTo>
                    <a:pt x="399" y="8627"/>
                  </a:lnTo>
                  <a:lnTo>
                    <a:pt x="1" y="18182"/>
                  </a:lnTo>
                  <a:lnTo>
                    <a:pt x="5973" y="21633"/>
                  </a:lnTo>
                  <a:lnTo>
                    <a:pt x="5973" y="21633"/>
                  </a:lnTo>
                  <a:lnTo>
                    <a:pt x="6238" y="21765"/>
                  </a:lnTo>
                  <a:lnTo>
                    <a:pt x="6238" y="21765"/>
                  </a:lnTo>
                  <a:lnTo>
                    <a:pt x="6106" y="20571"/>
                  </a:lnTo>
                  <a:lnTo>
                    <a:pt x="6106" y="20571"/>
                  </a:lnTo>
                  <a:lnTo>
                    <a:pt x="6106" y="20571"/>
                  </a:lnTo>
                  <a:lnTo>
                    <a:pt x="8229" y="7300"/>
                  </a:lnTo>
                  <a:lnTo>
                    <a:pt x="8229" y="7300"/>
                  </a:lnTo>
                  <a:lnTo>
                    <a:pt x="10087" y="20571"/>
                  </a:lnTo>
                  <a:lnTo>
                    <a:pt x="13670" y="18448"/>
                  </a:lnTo>
                  <a:lnTo>
                    <a:pt x="13670" y="26012"/>
                  </a:lnTo>
                  <a:lnTo>
                    <a:pt x="16590" y="27737"/>
                  </a:lnTo>
                  <a:lnTo>
                    <a:pt x="16590" y="27737"/>
                  </a:lnTo>
                  <a:lnTo>
                    <a:pt x="17121" y="28135"/>
                  </a:lnTo>
                  <a:lnTo>
                    <a:pt x="17253" y="28135"/>
                  </a:lnTo>
                  <a:lnTo>
                    <a:pt x="17253" y="28135"/>
                  </a:lnTo>
                  <a:lnTo>
                    <a:pt x="17253" y="26676"/>
                  </a:lnTo>
                  <a:lnTo>
                    <a:pt x="17253" y="26676"/>
                  </a:lnTo>
                  <a:lnTo>
                    <a:pt x="17253" y="25747"/>
                  </a:lnTo>
                  <a:lnTo>
                    <a:pt x="17253" y="25747"/>
                  </a:lnTo>
                  <a:lnTo>
                    <a:pt x="17121" y="23623"/>
                  </a:lnTo>
                  <a:lnTo>
                    <a:pt x="16855" y="22164"/>
                  </a:lnTo>
                  <a:lnTo>
                    <a:pt x="16457" y="20969"/>
                  </a:lnTo>
                  <a:lnTo>
                    <a:pt x="16324" y="20173"/>
                  </a:lnTo>
                  <a:lnTo>
                    <a:pt x="16324" y="20173"/>
                  </a:lnTo>
                  <a:lnTo>
                    <a:pt x="16059" y="930"/>
                  </a:lnTo>
                  <a:lnTo>
                    <a:pt x="16059" y="930"/>
                  </a:lnTo>
                  <a:lnTo>
                    <a:pt x="14201" y="1461"/>
                  </a:lnTo>
                  <a:lnTo>
                    <a:pt x="12343" y="1859"/>
                  </a:lnTo>
                  <a:lnTo>
                    <a:pt x="10618" y="2124"/>
                  </a:lnTo>
                  <a:lnTo>
                    <a:pt x="9025" y="2124"/>
                  </a:lnTo>
                  <a:lnTo>
                    <a:pt x="9025" y="2124"/>
                  </a:lnTo>
                  <a:lnTo>
                    <a:pt x="7433" y="2124"/>
                  </a:lnTo>
                  <a:lnTo>
                    <a:pt x="6106" y="1859"/>
                  </a:lnTo>
                  <a:lnTo>
                    <a:pt x="4911" y="1593"/>
                  </a:lnTo>
                  <a:lnTo>
                    <a:pt x="3850" y="1328"/>
                  </a:lnTo>
                  <a:lnTo>
                    <a:pt x="1992" y="664"/>
                  </a:lnTo>
                  <a:lnTo>
                    <a:pt x="93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9" name="Google Shape;3969;p41"/>
            <p:cNvSpPr/>
            <p:nvPr/>
          </p:nvSpPr>
          <p:spPr>
            <a:xfrm>
              <a:off x="7681225" y="3394223"/>
              <a:ext cx="136437" cy="160644"/>
            </a:xfrm>
            <a:custGeom>
              <a:avLst/>
              <a:gdLst/>
              <a:ahLst/>
              <a:cxnLst/>
              <a:rect l="l" t="t" r="r" b="b"/>
              <a:pathLst>
                <a:path w="8229" h="9689" extrusionOk="0">
                  <a:moveTo>
                    <a:pt x="4247" y="1"/>
                  </a:moveTo>
                  <a:lnTo>
                    <a:pt x="3982" y="134"/>
                  </a:lnTo>
                  <a:lnTo>
                    <a:pt x="3849" y="665"/>
                  </a:lnTo>
                  <a:lnTo>
                    <a:pt x="3583" y="1594"/>
                  </a:lnTo>
                  <a:lnTo>
                    <a:pt x="3053" y="3319"/>
                  </a:lnTo>
                  <a:lnTo>
                    <a:pt x="2655" y="3982"/>
                  </a:lnTo>
                  <a:lnTo>
                    <a:pt x="2389" y="4646"/>
                  </a:lnTo>
                  <a:lnTo>
                    <a:pt x="1195" y="6238"/>
                  </a:lnTo>
                  <a:lnTo>
                    <a:pt x="664" y="6769"/>
                  </a:lnTo>
                  <a:lnTo>
                    <a:pt x="133" y="7433"/>
                  </a:lnTo>
                  <a:lnTo>
                    <a:pt x="0" y="7698"/>
                  </a:lnTo>
                  <a:lnTo>
                    <a:pt x="0" y="8229"/>
                  </a:lnTo>
                  <a:lnTo>
                    <a:pt x="0" y="8627"/>
                  </a:lnTo>
                  <a:lnTo>
                    <a:pt x="133" y="9025"/>
                  </a:lnTo>
                  <a:lnTo>
                    <a:pt x="664" y="9291"/>
                  </a:lnTo>
                  <a:lnTo>
                    <a:pt x="1195" y="9423"/>
                  </a:lnTo>
                  <a:lnTo>
                    <a:pt x="2389" y="9689"/>
                  </a:lnTo>
                  <a:lnTo>
                    <a:pt x="3583" y="9689"/>
                  </a:lnTo>
                  <a:lnTo>
                    <a:pt x="4645" y="9423"/>
                  </a:lnTo>
                  <a:lnTo>
                    <a:pt x="5441" y="9158"/>
                  </a:lnTo>
                  <a:lnTo>
                    <a:pt x="5972" y="8627"/>
                  </a:lnTo>
                  <a:lnTo>
                    <a:pt x="6370" y="7964"/>
                  </a:lnTo>
                  <a:lnTo>
                    <a:pt x="6636" y="7300"/>
                  </a:lnTo>
                  <a:lnTo>
                    <a:pt x="6636" y="6371"/>
                  </a:lnTo>
                  <a:lnTo>
                    <a:pt x="6769" y="5840"/>
                  </a:lnTo>
                  <a:lnTo>
                    <a:pt x="7034" y="5309"/>
                  </a:lnTo>
                  <a:lnTo>
                    <a:pt x="7565" y="4380"/>
                  </a:lnTo>
                  <a:lnTo>
                    <a:pt x="7830" y="3850"/>
                  </a:lnTo>
                  <a:lnTo>
                    <a:pt x="8096" y="3319"/>
                  </a:lnTo>
                  <a:lnTo>
                    <a:pt x="8228" y="2788"/>
                  </a:lnTo>
                  <a:lnTo>
                    <a:pt x="8228" y="2257"/>
                  </a:lnTo>
                  <a:lnTo>
                    <a:pt x="7963" y="1195"/>
                  </a:lnTo>
                  <a:lnTo>
                    <a:pt x="7830" y="399"/>
                  </a:lnTo>
                  <a:lnTo>
                    <a:pt x="7698" y="134"/>
                  </a:lnTo>
                  <a:lnTo>
                    <a:pt x="7432" y="1"/>
                  </a:lnTo>
                  <a:lnTo>
                    <a:pt x="7432" y="399"/>
                  </a:lnTo>
                  <a:lnTo>
                    <a:pt x="7299" y="665"/>
                  </a:lnTo>
                  <a:lnTo>
                    <a:pt x="6901" y="797"/>
                  </a:lnTo>
                  <a:lnTo>
                    <a:pt x="6370" y="930"/>
                  </a:lnTo>
                  <a:lnTo>
                    <a:pt x="4778" y="930"/>
                  </a:lnTo>
                  <a:lnTo>
                    <a:pt x="4380" y="797"/>
                  </a:lnTo>
                  <a:lnTo>
                    <a:pt x="4247" y="665"/>
                  </a:lnTo>
                  <a:lnTo>
                    <a:pt x="4247" y="532"/>
                  </a:lnTo>
                  <a:lnTo>
                    <a:pt x="4247"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0" name="Google Shape;3970;p41"/>
            <p:cNvSpPr/>
            <p:nvPr/>
          </p:nvSpPr>
          <p:spPr>
            <a:xfrm>
              <a:off x="7681225" y="3394223"/>
              <a:ext cx="136437" cy="160644"/>
            </a:xfrm>
            <a:custGeom>
              <a:avLst/>
              <a:gdLst/>
              <a:ahLst/>
              <a:cxnLst/>
              <a:rect l="l" t="t" r="r" b="b"/>
              <a:pathLst>
                <a:path w="8229" h="9689" fill="none" extrusionOk="0">
                  <a:moveTo>
                    <a:pt x="4247" y="532"/>
                  </a:moveTo>
                  <a:lnTo>
                    <a:pt x="4247" y="1"/>
                  </a:lnTo>
                  <a:lnTo>
                    <a:pt x="4247" y="1"/>
                  </a:lnTo>
                  <a:lnTo>
                    <a:pt x="3982" y="134"/>
                  </a:lnTo>
                  <a:lnTo>
                    <a:pt x="3849" y="665"/>
                  </a:lnTo>
                  <a:lnTo>
                    <a:pt x="3849" y="665"/>
                  </a:lnTo>
                  <a:lnTo>
                    <a:pt x="3583" y="1594"/>
                  </a:lnTo>
                  <a:lnTo>
                    <a:pt x="3583" y="1594"/>
                  </a:lnTo>
                  <a:lnTo>
                    <a:pt x="3053" y="3319"/>
                  </a:lnTo>
                  <a:lnTo>
                    <a:pt x="3053" y="3319"/>
                  </a:lnTo>
                  <a:lnTo>
                    <a:pt x="2655" y="3982"/>
                  </a:lnTo>
                  <a:lnTo>
                    <a:pt x="2389" y="4646"/>
                  </a:lnTo>
                  <a:lnTo>
                    <a:pt x="1195" y="6238"/>
                  </a:lnTo>
                  <a:lnTo>
                    <a:pt x="1195" y="6238"/>
                  </a:lnTo>
                  <a:lnTo>
                    <a:pt x="664" y="6769"/>
                  </a:lnTo>
                  <a:lnTo>
                    <a:pt x="133" y="7433"/>
                  </a:lnTo>
                  <a:lnTo>
                    <a:pt x="133" y="7433"/>
                  </a:lnTo>
                  <a:lnTo>
                    <a:pt x="0" y="7698"/>
                  </a:lnTo>
                  <a:lnTo>
                    <a:pt x="0" y="8229"/>
                  </a:lnTo>
                  <a:lnTo>
                    <a:pt x="0" y="8627"/>
                  </a:lnTo>
                  <a:lnTo>
                    <a:pt x="133" y="9025"/>
                  </a:lnTo>
                  <a:lnTo>
                    <a:pt x="133" y="9025"/>
                  </a:lnTo>
                  <a:lnTo>
                    <a:pt x="664" y="9291"/>
                  </a:lnTo>
                  <a:lnTo>
                    <a:pt x="1195" y="9423"/>
                  </a:lnTo>
                  <a:lnTo>
                    <a:pt x="2389" y="9689"/>
                  </a:lnTo>
                  <a:lnTo>
                    <a:pt x="3583" y="9689"/>
                  </a:lnTo>
                  <a:lnTo>
                    <a:pt x="4645" y="9423"/>
                  </a:lnTo>
                  <a:lnTo>
                    <a:pt x="4645" y="9423"/>
                  </a:lnTo>
                  <a:lnTo>
                    <a:pt x="5441" y="9158"/>
                  </a:lnTo>
                  <a:lnTo>
                    <a:pt x="5972" y="8627"/>
                  </a:lnTo>
                  <a:lnTo>
                    <a:pt x="6370" y="7964"/>
                  </a:lnTo>
                  <a:lnTo>
                    <a:pt x="6636" y="7300"/>
                  </a:lnTo>
                  <a:lnTo>
                    <a:pt x="6636" y="7300"/>
                  </a:lnTo>
                  <a:lnTo>
                    <a:pt x="6636" y="6371"/>
                  </a:lnTo>
                  <a:lnTo>
                    <a:pt x="6636" y="6371"/>
                  </a:lnTo>
                  <a:lnTo>
                    <a:pt x="6769" y="5840"/>
                  </a:lnTo>
                  <a:lnTo>
                    <a:pt x="7034" y="5309"/>
                  </a:lnTo>
                  <a:lnTo>
                    <a:pt x="7565" y="4380"/>
                  </a:lnTo>
                  <a:lnTo>
                    <a:pt x="7565" y="4380"/>
                  </a:lnTo>
                  <a:lnTo>
                    <a:pt x="7830" y="3850"/>
                  </a:lnTo>
                  <a:lnTo>
                    <a:pt x="8096" y="3319"/>
                  </a:lnTo>
                  <a:lnTo>
                    <a:pt x="8096" y="3319"/>
                  </a:lnTo>
                  <a:lnTo>
                    <a:pt x="8228" y="2788"/>
                  </a:lnTo>
                  <a:lnTo>
                    <a:pt x="8228" y="2257"/>
                  </a:lnTo>
                  <a:lnTo>
                    <a:pt x="7963" y="1195"/>
                  </a:lnTo>
                  <a:lnTo>
                    <a:pt x="7963" y="1195"/>
                  </a:lnTo>
                  <a:lnTo>
                    <a:pt x="7830" y="399"/>
                  </a:lnTo>
                  <a:lnTo>
                    <a:pt x="7698" y="134"/>
                  </a:lnTo>
                  <a:lnTo>
                    <a:pt x="7432" y="1"/>
                  </a:lnTo>
                  <a:lnTo>
                    <a:pt x="7432" y="1"/>
                  </a:lnTo>
                  <a:lnTo>
                    <a:pt x="7432" y="399"/>
                  </a:lnTo>
                  <a:lnTo>
                    <a:pt x="7432" y="399"/>
                  </a:lnTo>
                  <a:lnTo>
                    <a:pt x="7299" y="665"/>
                  </a:lnTo>
                  <a:lnTo>
                    <a:pt x="6901" y="797"/>
                  </a:lnTo>
                  <a:lnTo>
                    <a:pt x="6370" y="930"/>
                  </a:lnTo>
                  <a:lnTo>
                    <a:pt x="5840" y="930"/>
                  </a:lnTo>
                  <a:lnTo>
                    <a:pt x="5840" y="930"/>
                  </a:lnTo>
                  <a:lnTo>
                    <a:pt x="4778" y="930"/>
                  </a:lnTo>
                  <a:lnTo>
                    <a:pt x="4380" y="797"/>
                  </a:lnTo>
                  <a:lnTo>
                    <a:pt x="4247" y="665"/>
                  </a:lnTo>
                  <a:lnTo>
                    <a:pt x="4247" y="53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1" name="Google Shape;3971;p41"/>
            <p:cNvSpPr/>
            <p:nvPr/>
          </p:nvSpPr>
          <p:spPr>
            <a:xfrm>
              <a:off x="7399581" y="3352425"/>
              <a:ext cx="220050" cy="116640"/>
            </a:xfrm>
            <a:custGeom>
              <a:avLst/>
              <a:gdLst/>
              <a:ahLst/>
              <a:cxnLst/>
              <a:rect l="l" t="t" r="r" b="b"/>
              <a:pathLst>
                <a:path w="13272" h="7035" extrusionOk="0">
                  <a:moveTo>
                    <a:pt x="12210" y="0"/>
                  </a:moveTo>
                  <a:lnTo>
                    <a:pt x="12210" y="266"/>
                  </a:lnTo>
                  <a:lnTo>
                    <a:pt x="11944" y="531"/>
                  </a:lnTo>
                  <a:lnTo>
                    <a:pt x="11679" y="797"/>
                  </a:lnTo>
                  <a:lnTo>
                    <a:pt x="10617" y="929"/>
                  </a:lnTo>
                  <a:lnTo>
                    <a:pt x="9025" y="929"/>
                  </a:lnTo>
                  <a:lnTo>
                    <a:pt x="8627" y="797"/>
                  </a:lnTo>
                  <a:lnTo>
                    <a:pt x="8627" y="133"/>
                  </a:lnTo>
                  <a:lnTo>
                    <a:pt x="8228" y="399"/>
                  </a:lnTo>
                  <a:lnTo>
                    <a:pt x="7830" y="929"/>
                  </a:lnTo>
                  <a:lnTo>
                    <a:pt x="6901" y="1726"/>
                  </a:lnTo>
                  <a:lnTo>
                    <a:pt x="5707" y="2389"/>
                  </a:lnTo>
                  <a:lnTo>
                    <a:pt x="3053" y="3584"/>
                  </a:lnTo>
                  <a:lnTo>
                    <a:pt x="531" y="4645"/>
                  </a:lnTo>
                  <a:lnTo>
                    <a:pt x="266" y="4778"/>
                  </a:lnTo>
                  <a:lnTo>
                    <a:pt x="133" y="5043"/>
                  </a:lnTo>
                  <a:lnTo>
                    <a:pt x="0" y="5442"/>
                  </a:lnTo>
                  <a:lnTo>
                    <a:pt x="133" y="5972"/>
                  </a:lnTo>
                  <a:lnTo>
                    <a:pt x="531" y="6371"/>
                  </a:lnTo>
                  <a:lnTo>
                    <a:pt x="1327" y="6769"/>
                  </a:lnTo>
                  <a:lnTo>
                    <a:pt x="2522" y="7034"/>
                  </a:lnTo>
                  <a:lnTo>
                    <a:pt x="3849" y="7034"/>
                  </a:lnTo>
                  <a:lnTo>
                    <a:pt x="5441" y="6769"/>
                  </a:lnTo>
                  <a:lnTo>
                    <a:pt x="6370" y="6503"/>
                  </a:lnTo>
                  <a:lnTo>
                    <a:pt x="7432" y="5972"/>
                  </a:lnTo>
                  <a:lnTo>
                    <a:pt x="8361" y="5574"/>
                  </a:lnTo>
                  <a:lnTo>
                    <a:pt x="8759" y="5442"/>
                  </a:lnTo>
                  <a:lnTo>
                    <a:pt x="11148" y="5442"/>
                  </a:lnTo>
                  <a:lnTo>
                    <a:pt x="12077" y="5309"/>
                  </a:lnTo>
                  <a:lnTo>
                    <a:pt x="12873" y="5043"/>
                  </a:lnTo>
                  <a:lnTo>
                    <a:pt x="13006" y="4778"/>
                  </a:lnTo>
                  <a:lnTo>
                    <a:pt x="13139" y="4513"/>
                  </a:lnTo>
                  <a:lnTo>
                    <a:pt x="13271" y="3849"/>
                  </a:lnTo>
                  <a:lnTo>
                    <a:pt x="13271" y="3186"/>
                  </a:lnTo>
                  <a:lnTo>
                    <a:pt x="13006" y="2522"/>
                  </a:lnTo>
                  <a:lnTo>
                    <a:pt x="12741" y="797"/>
                  </a:lnTo>
                  <a:lnTo>
                    <a:pt x="12475" y="133"/>
                  </a:lnTo>
                  <a:lnTo>
                    <a:pt x="1234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2" name="Google Shape;3972;p41"/>
            <p:cNvSpPr/>
            <p:nvPr/>
          </p:nvSpPr>
          <p:spPr>
            <a:xfrm>
              <a:off x="7399581" y="3352425"/>
              <a:ext cx="220050" cy="116640"/>
            </a:xfrm>
            <a:custGeom>
              <a:avLst/>
              <a:gdLst/>
              <a:ahLst/>
              <a:cxnLst/>
              <a:rect l="l" t="t" r="r" b="b"/>
              <a:pathLst>
                <a:path w="13272" h="7035" fill="none" extrusionOk="0">
                  <a:moveTo>
                    <a:pt x="8627" y="133"/>
                  </a:moveTo>
                  <a:lnTo>
                    <a:pt x="8627" y="133"/>
                  </a:lnTo>
                  <a:lnTo>
                    <a:pt x="8228" y="399"/>
                  </a:lnTo>
                  <a:lnTo>
                    <a:pt x="7830" y="929"/>
                  </a:lnTo>
                  <a:lnTo>
                    <a:pt x="7830" y="929"/>
                  </a:lnTo>
                  <a:lnTo>
                    <a:pt x="6901" y="1726"/>
                  </a:lnTo>
                  <a:lnTo>
                    <a:pt x="5707" y="2389"/>
                  </a:lnTo>
                  <a:lnTo>
                    <a:pt x="5707" y="2389"/>
                  </a:lnTo>
                  <a:lnTo>
                    <a:pt x="3053" y="3584"/>
                  </a:lnTo>
                  <a:lnTo>
                    <a:pt x="531" y="4645"/>
                  </a:lnTo>
                  <a:lnTo>
                    <a:pt x="531" y="4645"/>
                  </a:lnTo>
                  <a:lnTo>
                    <a:pt x="266" y="4778"/>
                  </a:lnTo>
                  <a:lnTo>
                    <a:pt x="133" y="5043"/>
                  </a:lnTo>
                  <a:lnTo>
                    <a:pt x="0" y="5442"/>
                  </a:lnTo>
                  <a:lnTo>
                    <a:pt x="133" y="5972"/>
                  </a:lnTo>
                  <a:lnTo>
                    <a:pt x="531" y="6371"/>
                  </a:lnTo>
                  <a:lnTo>
                    <a:pt x="531" y="6371"/>
                  </a:lnTo>
                  <a:lnTo>
                    <a:pt x="1327" y="6769"/>
                  </a:lnTo>
                  <a:lnTo>
                    <a:pt x="2522" y="7034"/>
                  </a:lnTo>
                  <a:lnTo>
                    <a:pt x="3849" y="7034"/>
                  </a:lnTo>
                  <a:lnTo>
                    <a:pt x="5441" y="6769"/>
                  </a:lnTo>
                  <a:lnTo>
                    <a:pt x="5441" y="6769"/>
                  </a:lnTo>
                  <a:lnTo>
                    <a:pt x="6370" y="6503"/>
                  </a:lnTo>
                  <a:lnTo>
                    <a:pt x="7432" y="5972"/>
                  </a:lnTo>
                  <a:lnTo>
                    <a:pt x="8361" y="5574"/>
                  </a:lnTo>
                  <a:lnTo>
                    <a:pt x="8759" y="5442"/>
                  </a:lnTo>
                  <a:lnTo>
                    <a:pt x="9157" y="5442"/>
                  </a:lnTo>
                  <a:lnTo>
                    <a:pt x="9157" y="5442"/>
                  </a:lnTo>
                  <a:lnTo>
                    <a:pt x="10086" y="5442"/>
                  </a:lnTo>
                  <a:lnTo>
                    <a:pt x="11148" y="5442"/>
                  </a:lnTo>
                  <a:lnTo>
                    <a:pt x="12077" y="5309"/>
                  </a:lnTo>
                  <a:lnTo>
                    <a:pt x="12873" y="5043"/>
                  </a:lnTo>
                  <a:lnTo>
                    <a:pt x="12873" y="5043"/>
                  </a:lnTo>
                  <a:lnTo>
                    <a:pt x="13006" y="4778"/>
                  </a:lnTo>
                  <a:lnTo>
                    <a:pt x="13139" y="4513"/>
                  </a:lnTo>
                  <a:lnTo>
                    <a:pt x="13271" y="3849"/>
                  </a:lnTo>
                  <a:lnTo>
                    <a:pt x="13271" y="3186"/>
                  </a:lnTo>
                  <a:lnTo>
                    <a:pt x="13006" y="2522"/>
                  </a:lnTo>
                  <a:lnTo>
                    <a:pt x="13006" y="2522"/>
                  </a:lnTo>
                  <a:lnTo>
                    <a:pt x="12741" y="797"/>
                  </a:lnTo>
                  <a:lnTo>
                    <a:pt x="12475" y="133"/>
                  </a:lnTo>
                  <a:lnTo>
                    <a:pt x="12342" y="0"/>
                  </a:lnTo>
                  <a:lnTo>
                    <a:pt x="12210" y="0"/>
                  </a:lnTo>
                  <a:lnTo>
                    <a:pt x="12210" y="266"/>
                  </a:lnTo>
                  <a:lnTo>
                    <a:pt x="12210" y="266"/>
                  </a:lnTo>
                  <a:lnTo>
                    <a:pt x="11944" y="531"/>
                  </a:lnTo>
                  <a:lnTo>
                    <a:pt x="11679" y="797"/>
                  </a:lnTo>
                  <a:lnTo>
                    <a:pt x="10617" y="929"/>
                  </a:lnTo>
                  <a:lnTo>
                    <a:pt x="9556" y="929"/>
                  </a:lnTo>
                  <a:lnTo>
                    <a:pt x="9025" y="929"/>
                  </a:lnTo>
                  <a:lnTo>
                    <a:pt x="8627" y="797"/>
                  </a:lnTo>
                  <a:lnTo>
                    <a:pt x="8627" y="13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3" name="Google Shape;3973;p41"/>
            <p:cNvSpPr/>
            <p:nvPr/>
          </p:nvSpPr>
          <p:spPr>
            <a:xfrm>
              <a:off x="7591013" y="2778144"/>
              <a:ext cx="77031" cy="244240"/>
            </a:xfrm>
            <a:custGeom>
              <a:avLst/>
              <a:gdLst/>
              <a:ahLst/>
              <a:cxnLst/>
              <a:rect l="l" t="t" r="r" b="b"/>
              <a:pathLst>
                <a:path w="4646" h="14731" extrusionOk="0">
                  <a:moveTo>
                    <a:pt x="0" y="0"/>
                  </a:moveTo>
                  <a:lnTo>
                    <a:pt x="133" y="265"/>
                  </a:lnTo>
                  <a:lnTo>
                    <a:pt x="664" y="1062"/>
                  </a:lnTo>
                  <a:lnTo>
                    <a:pt x="1725" y="1991"/>
                  </a:lnTo>
                  <a:lnTo>
                    <a:pt x="2522" y="2522"/>
                  </a:lnTo>
                  <a:lnTo>
                    <a:pt x="3318" y="3052"/>
                  </a:lnTo>
                  <a:lnTo>
                    <a:pt x="2787" y="14731"/>
                  </a:lnTo>
                  <a:lnTo>
                    <a:pt x="4645" y="2787"/>
                  </a:lnTo>
                  <a:lnTo>
                    <a:pt x="4247" y="2654"/>
                  </a:lnTo>
                  <a:lnTo>
                    <a:pt x="3053" y="2123"/>
                  </a:lnTo>
                  <a:lnTo>
                    <a:pt x="1460" y="1194"/>
                  </a:lnTo>
                  <a:lnTo>
                    <a:pt x="664" y="664"/>
                  </a:lnTo>
                  <a:lnTo>
                    <a:pt x="0" y="0"/>
                  </a:lnTo>
                  <a:close/>
                </a:path>
              </a:pathLst>
            </a:custGeom>
            <a:solidFill>
              <a:srgbClr val="7B29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4" name="Google Shape;3974;p41"/>
            <p:cNvSpPr/>
            <p:nvPr/>
          </p:nvSpPr>
          <p:spPr>
            <a:xfrm>
              <a:off x="7591013" y="2778144"/>
              <a:ext cx="77031" cy="244240"/>
            </a:xfrm>
            <a:custGeom>
              <a:avLst/>
              <a:gdLst/>
              <a:ahLst/>
              <a:cxnLst/>
              <a:rect l="l" t="t" r="r" b="b"/>
              <a:pathLst>
                <a:path w="4646" h="14731" fill="none" extrusionOk="0">
                  <a:moveTo>
                    <a:pt x="0" y="0"/>
                  </a:moveTo>
                  <a:lnTo>
                    <a:pt x="0" y="0"/>
                  </a:lnTo>
                  <a:lnTo>
                    <a:pt x="133" y="265"/>
                  </a:lnTo>
                  <a:lnTo>
                    <a:pt x="664" y="1062"/>
                  </a:lnTo>
                  <a:lnTo>
                    <a:pt x="1725" y="1991"/>
                  </a:lnTo>
                  <a:lnTo>
                    <a:pt x="2522" y="2522"/>
                  </a:lnTo>
                  <a:lnTo>
                    <a:pt x="3318" y="3052"/>
                  </a:lnTo>
                  <a:lnTo>
                    <a:pt x="2787" y="14731"/>
                  </a:lnTo>
                  <a:lnTo>
                    <a:pt x="4645" y="2787"/>
                  </a:lnTo>
                  <a:lnTo>
                    <a:pt x="4645" y="2787"/>
                  </a:lnTo>
                  <a:lnTo>
                    <a:pt x="4247" y="2654"/>
                  </a:lnTo>
                  <a:lnTo>
                    <a:pt x="3053" y="2123"/>
                  </a:lnTo>
                  <a:lnTo>
                    <a:pt x="1460" y="1194"/>
                  </a:lnTo>
                  <a:lnTo>
                    <a:pt x="664" y="664"/>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5" name="Google Shape;3975;p41"/>
            <p:cNvSpPr/>
            <p:nvPr/>
          </p:nvSpPr>
          <p:spPr>
            <a:xfrm>
              <a:off x="7542600" y="2313871"/>
              <a:ext cx="259659" cy="411466"/>
            </a:xfrm>
            <a:custGeom>
              <a:avLst/>
              <a:gdLst/>
              <a:ahLst/>
              <a:cxnLst/>
              <a:rect l="l" t="t" r="r" b="b"/>
              <a:pathLst>
                <a:path w="15661" h="24817" extrusionOk="0">
                  <a:moveTo>
                    <a:pt x="5442" y="0"/>
                  </a:moveTo>
                  <a:lnTo>
                    <a:pt x="4115" y="133"/>
                  </a:lnTo>
                  <a:lnTo>
                    <a:pt x="3186" y="531"/>
                  </a:lnTo>
                  <a:lnTo>
                    <a:pt x="2257" y="1194"/>
                  </a:lnTo>
                  <a:lnTo>
                    <a:pt x="1593" y="1858"/>
                  </a:lnTo>
                  <a:lnTo>
                    <a:pt x="1195" y="2654"/>
                  </a:lnTo>
                  <a:lnTo>
                    <a:pt x="797" y="3583"/>
                  </a:lnTo>
                  <a:lnTo>
                    <a:pt x="664" y="4380"/>
                  </a:lnTo>
                  <a:lnTo>
                    <a:pt x="531" y="5309"/>
                  </a:lnTo>
                  <a:lnTo>
                    <a:pt x="266" y="14731"/>
                  </a:lnTo>
                  <a:lnTo>
                    <a:pt x="1" y="22561"/>
                  </a:lnTo>
                  <a:lnTo>
                    <a:pt x="930" y="23092"/>
                  </a:lnTo>
                  <a:lnTo>
                    <a:pt x="1858" y="23623"/>
                  </a:lnTo>
                  <a:lnTo>
                    <a:pt x="2920" y="24021"/>
                  </a:lnTo>
                  <a:lnTo>
                    <a:pt x="3982" y="24286"/>
                  </a:lnTo>
                  <a:lnTo>
                    <a:pt x="6371" y="24684"/>
                  </a:lnTo>
                  <a:lnTo>
                    <a:pt x="8759" y="24817"/>
                  </a:lnTo>
                  <a:lnTo>
                    <a:pt x="10883" y="24817"/>
                  </a:lnTo>
                  <a:lnTo>
                    <a:pt x="12873" y="24419"/>
                  </a:lnTo>
                  <a:lnTo>
                    <a:pt x="14466" y="24021"/>
                  </a:lnTo>
                  <a:lnTo>
                    <a:pt x="15130" y="23755"/>
                  </a:lnTo>
                  <a:lnTo>
                    <a:pt x="15660" y="23490"/>
                  </a:lnTo>
                  <a:lnTo>
                    <a:pt x="15528" y="11015"/>
                  </a:lnTo>
                  <a:lnTo>
                    <a:pt x="15528" y="7963"/>
                  </a:lnTo>
                  <a:lnTo>
                    <a:pt x="15262" y="5309"/>
                  </a:lnTo>
                  <a:lnTo>
                    <a:pt x="14864" y="3052"/>
                  </a:lnTo>
                  <a:lnTo>
                    <a:pt x="14731" y="2389"/>
                  </a:lnTo>
                  <a:lnTo>
                    <a:pt x="14466" y="1725"/>
                  </a:lnTo>
                  <a:lnTo>
                    <a:pt x="14068" y="1194"/>
                  </a:lnTo>
                  <a:lnTo>
                    <a:pt x="13802" y="1062"/>
                  </a:lnTo>
                  <a:lnTo>
                    <a:pt x="13537" y="929"/>
                  </a:lnTo>
                  <a:lnTo>
                    <a:pt x="11546" y="531"/>
                  </a:lnTo>
                  <a:lnTo>
                    <a:pt x="10087" y="266"/>
                  </a:lnTo>
                  <a:lnTo>
                    <a:pt x="5442"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6" name="Google Shape;3976;p41"/>
            <p:cNvSpPr/>
            <p:nvPr/>
          </p:nvSpPr>
          <p:spPr>
            <a:xfrm>
              <a:off x="7542600" y="2313871"/>
              <a:ext cx="259659" cy="411466"/>
            </a:xfrm>
            <a:custGeom>
              <a:avLst/>
              <a:gdLst/>
              <a:ahLst/>
              <a:cxnLst/>
              <a:rect l="l" t="t" r="r" b="b"/>
              <a:pathLst>
                <a:path w="15661" h="24817" fill="none" extrusionOk="0">
                  <a:moveTo>
                    <a:pt x="10087" y="266"/>
                  </a:moveTo>
                  <a:lnTo>
                    <a:pt x="10087" y="266"/>
                  </a:lnTo>
                  <a:lnTo>
                    <a:pt x="11546" y="531"/>
                  </a:lnTo>
                  <a:lnTo>
                    <a:pt x="13537" y="929"/>
                  </a:lnTo>
                  <a:lnTo>
                    <a:pt x="13537" y="929"/>
                  </a:lnTo>
                  <a:lnTo>
                    <a:pt x="13802" y="1062"/>
                  </a:lnTo>
                  <a:lnTo>
                    <a:pt x="14068" y="1194"/>
                  </a:lnTo>
                  <a:lnTo>
                    <a:pt x="14466" y="1725"/>
                  </a:lnTo>
                  <a:lnTo>
                    <a:pt x="14731" y="2389"/>
                  </a:lnTo>
                  <a:lnTo>
                    <a:pt x="14864" y="3052"/>
                  </a:lnTo>
                  <a:lnTo>
                    <a:pt x="14864" y="3052"/>
                  </a:lnTo>
                  <a:lnTo>
                    <a:pt x="15262" y="5309"/>
                  </a:lnTo>
                  <a:lnTo>
                    <a:pt x="15528" y="7963"/>
                  </a:lnTo>
                  <a:lnTo>
                    <a:pt x="15528" y="11015"/>
                  </a:lnTo>
                  <a:lnTo>
                    <a:pt x="15660" y="23490"/>
                  </a:lnTo>
                  <a:lnTo>
                    <a:pt x="15660" y="23490"/>
                  </a:lnTo>
                  <a:lnTo>
                    <a:pt x="15130" y="23755"/>
                  </a:lnTo>
                  <a:lnTo>
                    <a:pt x="14466" y="24021"/>
                  </a:lnTo>
                  <a:lnTo>
                    <a:pt x="12873" y="24419"/>
                  </a:lnTo>
                  <a:lnTo>
                    <a:pt x="10883" y="24817"/>
                  </a:lnTo>
                  <a:lnTo>
                    <a:pt x="8759" y="24817"/>
                  </a:lnTo>
                  <a:lnTo>
                    <a:pt x="6371" y="24684"/>
                  </a:lnTo>
                  <a:lnTo>
                    <a:pt x="3982" y="24286"/>
                  </a:lnTo>
                  <a:lnTo>
                    <a:pt x="2920" y="24021"/>
                  </a:lnTo>
                  <a:lnTo>
                    <a:pt x="1858" y="23623"/>
                  </a:lnTo>
                  <a:lnTo>
                    <a:pt x="930" y="23092"/>
                  </a:lnTo>
                  <a:lnTo>
                    <a:pt x="1" y="22561"/>
                  </a:lnTo>
                  <a:lnTo>
                    <a:pt x="1" y="22561"/>
                  </a:lnTo>
                  <a:lnTo>
                    <a:pt x="266" y="14731"/>
                  </a:lnTo>
                  <a:lnTo>
                    <a:pt x="531" y="5309"/>
                  </a:lnTo>
                  <a:lnTo>
                    <a:pt x="531" y="5309"/>
                  </a:lnTo>
                  <a:lnTo>
                    <a:pt x="664" y="4380"/>
                  </a:lnTo>
                  <a:lnTo>
                    <a:pt x="797" y="3583"/>
                  </a:lnTo>
                  <a:lnTo>
                    <a:pt x="1195" y="2654"/>
                  </a:lnTo>
                  <a:lnTo>
                    <a:pt x="1593" y="1858"/>
                  </a:lnTo>
                  <a:lnTo>
                    <a:pt x="2257" y="1194"/>
                  </a:lnTo>
                  <a:lnTo>
                    <a:pt x="3186" y="531"/>
                  </a:lnTo>
                  <a:lnTo>
                    <a:pt x="4115" y="133"/>
                  </a:lnTo>
                  <a:lnTo>
                    <a:pt x="5442" y="0"/>
                  </a:lnTo>
                  <a:lnTo>
                    <a:pt x="10087" y="26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7" name="Google Shape;3977;p41"/>
            <p:cNvSpPr/>
            <p:nvPr/>
          </p:nvSpPr>
          <p:spPr>
            <a:xfrm>
              <a:off x="7536001" y="2309460"/>
              <a:ext cx="270652" cy="429090"/>
            </a:xfrm>
            <a:custGeom>
              <a:avLst/>
              <a:gdLst/>
              <a:ahLst/>
              <a:cxnLst/>
              <a:rect l="l" t="t" r="r" b="b"/>
              <a:pathLst>
                <a:path w="16324" h="25880" extrusionOk="0">
                  <a:moveTo>
                    <a:pt x="5574" y="1"/>
                  </a:moveTo>
                  <a:lnTo>
                    <a:pt x="4778" y="133"/>
                  </a:lnTo>
                  <a:lnTo>
                    <a:pt x="3982" y="399"/>
                  </a:lnTo>
                  <a:lnTo>
                    <a:pt x="3185" y="797"/>
                  </a:lnTo>
                  <a:lnTo>
                    <a:pt x="2787" y="1062"/>
                  </a:lnTo>
                  <a:lnTo>
                    <a:pt x="2256" y="1460"/>
                  </a:lnTo>
                  <a:lnTo>
                    <a:pt x="1858" y="1859"/>
                  </a:lnTo>
                  <a:lnTo>
                    <a:pt x="1460" y="2522"/>
                  </a:lnTo>
                  <a:lnTo>
                    <a:pt x="1195" y="3318"/>
                  </a:lnTo>
                  <a:lnTo>
                    <a:pt x="929" y="4247"/>
                  </a:lnTo>
                  <a:lnTo>
                    <a:pt x="664" y="5973"/>
                  </a:lnTo>
                  <a:lnTo>
                    <a:pt x="531" y="8494"/>
                  </a:lnTo>
                  <a:lnTo>
                    <a:pt x="266" y="14864"/>
                  </a:lnTo>
                  <a:lnTo>
                    <a:pt x="0" y="23225"/>
                  </a:lnTo>
                  <a:lnTo>
                    <a:pt x="266" y="23358"/>
                  </a:lnTo>
                  <a:lnTo>
                    <a:pt x="929" y="23889"/>
                  </a:lnTo>
                  <a:lnTo>
                    <a:pt x="2256" y="24552"/>
                  </a:lnTo>
                  <a:lnTo>
                    <a:pt x="4114" y="25216"/>
                  </a:lnTo>
                  <a:lnTo>
                    <a:pt x="5176" y="25481"/>
                  </a:lnTo>
                  <a:lnTo>
                    <a:pt x="6371" y="25747"/>
                  </a:lnTo>
                  <a:lnTo>
                    <a:pt x="7698" y="25879"/>
                  </a:lnTo>
                  <a:lnTo>
                    <a:pt x="9157" y="25879"/>
                  </a:lnTo>
                  <a:lnTo>
                    <a:pt x="10750" y="25747"/>
                  </a:lnTo>
                  <a:lnTo>
                    <a:pt x="12475" y="25481"/>
                  </a:lnTo>
                  <a:lnTo>
                    <a:pt x="14333" y="25083"/>
                  </a:lnTo>
                  <a:lnTo>
                    <a:pt x="16324" y="24552"/>
                  </a:lnTo>
                  <a:lnTo>
                    <a:pt x="16324" y="11281"/>
                  </a:lnTo>
                  <a:lnTo>
                    <a:pt x="16324" y="10352"/>
                  </a:lnTo>
                  <a:lnTo>
                    <a:pt x="16191" y="7698"/>
                  </a:lnTo>
                  <a:lnTo>
                    <a:pt x="16058" y="6105"/>
                  </a:lnTo>
                  <a:lnTo>
                    <a:pt x="15793" y="4380"/>
                  </a:lnTo>
                  <a:lnTo>
                    <a:pt x="15395" y="2655"/>
                  </a:lnTo>
                  <a:lnTo>
                    <a:pt x="14864" y="1062"/>
                  </a:lnTo>
                  <a:lnTo>
                    <a:pt x="10883" y="399"/>
                  </a:lnTo>
                  <a:lnTo>
                    <a:pt x="10883" y="532"/>
                  </a:lnTo>
                  <a:lnTo>
                    <a:pt x="11148" y="664"/>
                  </a:lnTo>
                  <a:lnTo>
                    <a:pt x="11414" y="1062"/>
                  </a:lnTo>
                  <a:lnTo>
                    <a:pt x="11546" y="1328"/>
                  </a:lnTo>
                  <a:lnTo>
                    <a:pt x="11414" y="1726"/>
                  </a:lnTo>
                  <a:lnTo>
                    <a:pt x="10617" y="3186"/>
                  </a:lnTo>
                  <a:lnTo>
                    <a:pt x="9556" y="4646"/>
                  </a:lnTo>
                  <a:lnTo>
                    <a:pt x="9025" y="5176"/>
                  </a:lnTo>
                  <a:lnTo>
                    <a:pt x="8361" y="5707"/>
                  </a:lnTo>
                  <a:lnTo>
                    <a:pt x="7034" y="6636"/>
                  </a:lnTo>
                  <a:lnTo>
                    <a:pt x="5442" y="7300"/>
                  </a:lnTo>
                  <a:lnTo>
                    <a:pt x="5309" y="7034"/>
                  </a:lnTo>
                  <a:lnTo>
                    <a:pt x="4911" y="6371"/>
                  </a:lnTo>
                  <a:lnTo>
                    <a:pt x="4513" y="5309"/>
                  </a:lnTo>
                  <a:lnTo>
                    <a:pt x="4380" y="4778"/>
                  </a:lnTo>
                  <a:lnTo>
                    <a:pt x="4380" y="4115"/>
                  </a:lnTo>
                  <a:lnTo>
                    <a:pt x="4645" y="2788"/>
                  </a:lnTo>
                  <a:lnTo>
                    <a:pt x="5043" y="1726"/>
                  </a:lnTo>
                  <a:lnTo>
                    <a:pt x="5442" y="930"/>
                  </a:lnTo>
                  <a:lnTo>
                    <a:pt x="5840" y="532"/>
                  </a:lnTo>
                  <a:lnTo>
                    <a:pt x="6371" y="266"/>
                  </a:lnTo>
                  <a:lnTo>
                    <a:pt x="6371" y="133"/>
                  </a:lnTo>
                  <a:lnTo>
                    <a:pt x="5574"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8" name="Google Shape;3978;p41"/>
            <p:cNvSpPr/>
            <p:nvPr/>
          </p:nvSpPr>
          <p:spPr>
            <a:xfrm>
              <a:off x="7536001" y="2309460"/>
              <a:ext cx="270652" cy="429090"/>
            </a:xfrm>
            <a:custGeom>
              <a:avLst/>
              <a:gdLst/>
              <a:ahLst/>
              <a:cxnLst/>
              <a:rect l="l" t="t" r="r" b="b"/>
              <a:pathLst>
                <a:path w="16324" h="25880" fill="none" extrusionOk="0">
                  <a:moveTo>
                    <a:pt x="10883" y="532"/>
                  </a:moveTo>
                  <a:lnTo>
                    <a:pt x="10883" y="532"/>
                  </a:lnTo>
                  <a:lnTo>
                    <a:pt x="11148" y="664"/>
                  </a:lnTo>
                  <a:lnTo>
                    <a:pt x="11414" y="1062"/>
                  </a:lnTo>
                  <a:lnTo>
                    <a:pt x="11546" y="1328"/>
                  </a:lnTo>
                  <a:lnTo>
                    <a:pt x="11414" y="1726"/>
                  </a:lnTo>
                  <a:lnTo>
                    <a:pt x="11414" y="1726"/>
                  </a:lnTo>
                  <a:lnTo>
                    <a:pt x="10617" y="3186"/>
                  </a:lnTo>
                  <a:lnTo>
                    <a:pt x="9556" y="4646"/>
                  </a:lnTo>
                  <a:lnTo>
                    <a:pt x="9556" y="4646"/>
                  </a:lnTo>
                  <a:lnTo>
                    <a:pt x="9025" y="5176"/>
                  </a:lnTo>
                  <a:lnTo>
                    <a:pt x="8361" y="5707"/>
                  </a:lnTo>
                  <a:lnTo>
                    <a:pt x="7034" y="6636"/>
                  </a:lnTo>
                  <a:lnTo>
                    <a:pt x="5442" y="7300"/>
                  </a:lnTo>
                  <a:lnTo>
                    <a:pt x="5442" y="7300"/>
                  </a:lnTo>
                  <a:lnTo>
                    <a:pt x="5309" y="7034"/>
                  </a:lnTo>
                  <a:lnTo>
                    <a:pt x="4911" y="6371"/>
                  </a:lnTo>
                  <a:lnTo>
                    <a:pt x="4513" y="5309"/>
                  </a:lnTo>
                  <a:lnTo>
                    <a:pt x="4380" y="4778"/>
                  </a:lnTo>
                  <a:lnTo>
                    <a:pt x="4380" y="4115"/>
                  </a:lnTo>
                  <a:lnTo>
                    <a:pt x="4380" y="4115"/>
                  </a:lnTo>
                  <a:lnTo>
                    <a:pt x="4645" y="2788"/>
                  </a:lnTo>
                  <a:lnTo>
                    <a:pt x="5043" y="1726"/>
                  </a:lnTo>
                  <a:lnTo>
                    <a:pt x="5442" y="930"/>
                  </a:lnTo>
                  <a:lnTo>
                    <a:pt x="5840" y="532"/>
                  </a:lnTo>
                  <a:lnTo>
                    <a:pt x="5840" y="532"/>
                  </a:lnTo>
                  <a:lnTo>
                    <a:pt x="6371" y="266"/>
                  </a:lnTo>
                  <a:lnTo>
                    <a:pt x="6371" y="133"/>
                  </a:lnTo>
                  <a:lnTo>
                    <a:pt x="6371" y="133"/>
                  </a:lnTo>
                  <a:lnTo>
                    <a:pt x="5574" y="1"/>
                  </a:lnTo>
                  <a:lnTo>
                    <a:pt x="4778" y="133"/>
                  </a:lnTo>
                  <a:lnTo>
                    <a:pt x="3982" y="399"/>
                  </a:lnTo>
                  <a:lnTo>
                    <a:pt x="3982" y="399"/>
                  </a:lnTo>
                  <a:lnTo>
                    <a:pt x="3185" y="797"/>
                  </a:lnTo>
                  <a:lnTo>
                    <a:pt x="2787" y="1062"/>
                  </a:lnTo>
                  <a:lnTo>
                    <a:pt x="2256" y="1460"/>
                  </a:lnTo>
                  <a:lnTo>
                    <a:pt x="1858" y="1859"/>
                  </a:lnTo>
                  <a:lnTo>
                    <a:pt x="1460" y="2522"/>
                  </a:lnTo>
                  <a:lnTo>
                    <a:pt x="1195" y="3318"/>
                  </a:lnTo>
                  <a:lnTo>
                    <a:pt x="929" y="4247"/>
                  </a:lnTo>
                  <a:lnTo>
                    <a:pt x="929" y="4247"/>
                  </a:lnTo>
                  <a:lnTo>
                    <a:pt x="664" y="5973"/>
                  </a:lnTo>
                  <a:lnTo>
                    <a:pt x="531" y="8494"/>
                  </a:lnTo>
                  <a:lnTo>
                    <a:pt x="266" y="14864"/>
                  </a:lnTo>
                  <a:lnTo>
                    <a:pt x="0" y="23225"/>
                  </a:lnTo>
                  <a:lnTo>
                    <a:pt x="0" y="23225"/>
                  </a:lnTo>
                  <a:lnTo>
                    <a:pt x="266" y="23358"/>
                  </a:lnTo>
                  <a:lnTo>
                    <a:pt x="929" y="23889"/>
                  </a:lnTo>
                  <a:lnTo>
                    <a:pt x="2256" y="24552"/>
                  </a:lnTo>
                  <a:lnTo>
                    <a:pt x="4114" y="25216"/>
                  </a:lnTo>
                  <a:lnTo>
                    <a:pt x="5176" y="25481"/>
                  </a:lnTo>
                  <a:lnTo>
                    <a:pt x="6371" y="25747"/>
                  </a:lnTo>
                  <a:lnTo>
                    <a:pt x="7698" y="25879"/>
                  </a:lnTo>
                  <a:lnTo>
                    <a:pt x="9157" y="25879"/>
                  </a:lnTo>
                  <a:lnTo>
                    <a:pt x="10750" y="25747"/>
                  </a:lnTo>
                  <a:lnTo>
                    <a:pt x="12475" y="25481"/>
                  </a:lnTo>
                  <a:lnTo>
                    <a:pt x="14333" y="25083"/>
                  </a:lnTo>
                  <a:lnTo>
                    <a:pt x="16324" y="24552"/>
                  </a:lnTo>
                  <a:lnTo>
                    <a:pt x="16324" y="11281"/>
                  </a:lnTo>
                  <a:lnTo>
                    <a:pt x="16324" y="11281"/>
                  </a:lnTo>
                  <a:lnTo>
                    <a:pt x="16324" y="10352"/>
                  </a:lnTo>
                  <a:lnTo>
                    <a:pt x="16191" y="7698"/>
                  </a:lnTo>
                  <a:lnTo>
                    <a:pt x="16058" y="6105"/>
                  </a:lnTo>
                  <a:lnTo>
                    <a:pt x="15793" y="4380"/>
                  </a:lnTo>
                  <a:lnTo>
                    <a:pt x="15395" y="2655"/>
                  </a:lnTo>
                  <a:lnTo>
                    <a:pt x="14864" y="1062"/>
                  </a:lnTo>
                  <a:lnTo>
                    <a:pt x="10883" y="399"/>
                  </a:lnTo>
                  <a:lnTo>
                    <a:pt x="10883" y="53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9" name="Google Shape;3979;p41"/>
            <p:cNvSpPr/>
            <p:nvPr/>
          </p:nvSpPr>
          <p:spPr>
            <a:xfrm>
              <a:off x="7538206" y="2555905"/>
              <a:ext cx="268447" cy="70415"/>
            </a:xfrm>
            <a:custGeom>
              <a:avLst/>
              <a:gdLst/>
              <a:ahLst/>
              <a:cxnLst/>
              <a:rect l="l" t="t" r="r" b="b"/>
              <a:pathLst>
                <a:path w="16191" h="4247" extrusionOk="0">
                  <a:moveTo>
                    <a:pt x="133" y="0"/>
                  </a:moveTo>
                  <a:lnTo>
                    <a:pt x="0" y="1593"/>
                  </a:lnTo>
                  <a:lnTo>
                    <a:pt x="531" y="2124"/>
                  </a:lnTo>
                  <a:lnTo>
                    <a:pt x="1195" y="2654"/>
                  </a:lnTo>
                  <a:lnTo>
                    <a:pt x="2256" y="3185"/>
                  </a:lnTo>
                  <a:lnTo>
                    <a:pt x="3318" y="3451"/>
                  </a:lnTo>
                  <a:lnTo>
                    <a:pt x="4512" y="3849"/>
                  </a:lnTo>
                  <a:lnTo>
                    <a:pt x="5972" y="3982"/>
                  </a:lnTo>
                  <a:lnTo>
                    <a:pt x="7299" y="4114"/>
                  </a:lnTo>
                  <a:lnTo>
                    <a:pt x="8626" y="4247"/>
                  </a:lnTo>
                  <a:lnTo>
                    <a:pt x="9953" y="4247"/>
                  </a:lnTo>
                  <a:lnTo>
                    <a:pt x="11148" y="4114"/>
                  </a:lnTo>
                  <a:lnTo>
                    <a:pt x="12342" y="3849"/>
                  </a:lnTo>
                  <a:lnTo>
                    <a:pt x="13404" y="3583"/>
                  </a:lnTo>
                  <a:lnTo>
                    <a:pt x="14333" y="3318"/>
                  </a:lnTo>
                  <a:lnTo>
                    <a:pt x="14996" y="3053"/>
                  </a:lnTo>
                  <a:lnTo>
                    <a:pt x="15660" y="2654"/>
                  </a:lnTo>
                  <a:lnTo>
                    <a:pt x="16191" y="2256"/>
                  </a:lnTo>
                  <a:lnTo>
                    <a:pt x="16191" y="797"/>
                  </a:lnTo>
                  <a:lnTo>
                    <a:pt x="15660" y="1062"/>
                  </a:lnTo>
                  <a:lnTo>
                    <a:pt x="14996" y="1460"/>
                  </a:lnTo>
                  <a:lnTo>
                    <a:pt x="14333" y="1858"/>
                  </a:lnTo>
                  <a:lnTo>
                    <a:pt x="13404" y="2124"/>
                  </a:lnTo>
                  <a:lnTo>
                    <a:pt x="12342" y="2389"/>
                  </a:lnTo>
                  <a:lnTo>
                    <a:pt x="11148" y="2522"/>
                  </a:lnTo>
                  <a:lnTo>
                    <a:pt x="9953" y="2654"/>
                  </a:lnTo>
                  <a:lnTo>
                    <a:pt x="7299" y="2654"/>
                  </a:lnTo>
                  <a:lnTo>
                    <a:pt x="5972" y="2522"/>
                  </a:lnTo>
                  <a:lnTo>
                    <a:pt x="4645" y="2256"/>
                  </a:lnTo>
                  <a:lnTo>
                    <a:pt x="3318" y="1991"/>
                  </a:lnTo>
                  <a:lnTo>
                    <a:pt x="2256" y="1593"/>
                  </a:lnTo>
                  <a:lnTo>
                    <a:pt x="1327" y="1195"/>
                  </a:lnTo>
                  <a:lnTo>
                    <a:pt x="531" y="664"/>
                  </a:lnTo>
                  <a:lnTo>
                    <a:pt x="133"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0" name="Google Shape;3980;p41"/>
            <p:cNvSpPr/>
            <p:nvPr/>
          </p:nvSpPr>
          <p:spPr>
            <a:xfrm>
              <a:off x="7538206" y="2555905"/>
              <a:ext cx="268447" cy="70415"/>
            </a:xfrm>
            <a:custGeom>
              <a:avLst/>
              <a:gdLst/>
              <a:ahLst/>
              <a:cxnLst/>
              <a:rect l="l" t="t" r="r" b="b"/>
              <a:pathLst>
                <a:path w="16191" h="4247" fill="none" extrusionOk="0">
                  <a:moveTo>
                    <a:pt x="0" y="1593"/>
                  </a:moveTo>
                  <a:lnTo>
                    <a:pt x="0" y="1593"/>
                  </a:lnTo>
                  <a:lnTo>
                    <a:pt x="531" y="2124"/>
                  </a:lnTo>
                  <a:lnTo>
                    <a:pt x="1195" y="2654"/>
                  </a:lnTo>
                  <a:lnTo>
                    <a:pt x="2256" y="3185"/>
                  </a:lnTo>
                  <a:lnTo>
                    <a:pt x="3318" y="3451"/>
                  </a:lnTo>
                  <a:lnTo>
                    <a:pt x="4512" y="3849"/>
                  </a:lnTo>
                  <a:lnTo>
                    <a:pt x="5972" y="3982"/>
                  </a:lnTo>
                  <a:lnTo>
                    <a:pt x="7299" y="4114"/>
                  </a:lnTo>
                  <a:lnTo>
                    <a:pt x="8626" y="4247"/>
                  </a:lnTo>
                  <a:lnTo>
                    <a:pt x="8626" y="4247"/>
                  </a:lnTo>
                  <a:lnTo>
                    <a:pt x="9953" y="4247"/>
                  </a:lnTo>
                  <a:lnTo>
                    <a:pt x="11148" y="4114"/>
                  </a:lnTo>
                  <a:lnTo>
                    <a:pt x="12342" y="3849"/>
                  </a:lnTo>
                  <a:lnTo>
                    <a:pt x="13404" y="3583"/>
                  </a:lnTo>
                  <a:lnTo>
                    <a:pt x="14333" y="3318"/>
                  </a:lnTo>
                  <a:lnTo>
                    <a:pt x="14996" y="3053"/>
                  </a:lnTo>
                  <a:lnTo>
                    <a:pt x="15660" y="2654"/>
                  </a:lnTo>
                  <a:lnTo>
                    <a:pt x="16191" y="2256"/>
                  </a:lnTo>
                  <a:lnTo>
                    <a:pt x="16191" y="797"/>
                  </a:lnTo>
                  <a:lnTo>
                    <a:pt x="16191" y="797"/>
                  </a:lnTo>
                  <a:lnTo>
                    <a:pt x="15660" y="1062"/>
                  </a:lnTo>
                  <a:lnTo>
                    <a:pt x="14996" y="1460"/>
                  </a:lnTo>
                  <a:lnTo>
                    <a:pt x="14333" y="1858"/>
                  </a:lnTo>
                  <a:lnTo>
                    <a:pt x="13404" y="2124"/>
                  </a:lnTo>
                  <a:lnTo>
                    <a:pt x="12342" y="2389"/>
                  </a:lnTo>
                  <a:lnTo>
                    <a:pt x="11148" y="2522"/>
                  </a:lnTo>
                  <a:lnTo>
                    <a:pt x="9953" y="2654"/>
                  </a:lnTo>
                  <a:lnTo>
                    <a:pt x="8626" y="2654"/>
                  </a:lnTo>
                  <a:lnTo>
                    <a:pt x="8626" y="2654"/>
                  </a:lnTo>
                  <a:lnTo>
                    <a:pt x="7299" y="2654"/>
                  </a:lnTo>
                  <a:lnTo>
                    <a:pt x="5972" y="2522"/>
                  </a:lnTo>
                  <a:lnTo>
                    <a:pt x="4645" y="2256"/>
                  </a:lnTo>
                  <a:lnTo>
                    <a:pt x="3318" y="1991"/>
                  </a:lnTo>
                  <a:lnTo>
                    <a:pt x="2256" y="1593"/>
                  </a:lnTo>
                  <a:lnTo>
                    <a:pt x="1327" y="1195"/>
                  </a:lnTo>
                  <a:lnTo>
                    <a:pt x="531" y="664"/>
                  </a:lnTo>
                  <a:lnTo>
                    <a:pt x="133" y="0"/>
                  </a:lnTo>
                  <a:lnTo>
                    <a:pt x="0" y="159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1" name="Google Shape;3981;p41"/>
            <p:cNvSpPr/>
            <p:nvPr/>
          </p:nvSpPr>
          <p:spPr>
            <a:xfrm>
              <a:off x="7538206" y="2604302"/>
              <a:ext cx="268447" cy="70432"/>
            </a:xfrm>
            <a:custGeom>
              <a:avLst/>
              <a:gdLst/>
              <a:ahLst/>
              <a:cxnLst/>
              <a:rect l="l" t="t" r="r" b="b"/>
              <a:pathLst>
                <a:path w="16191" h="4248" extrusionOk="0">
                  <a:moveTo>
                    <a:pt x="0" y="1"/>
                  </a:moveTo>
                  <a:lnTo>
                    <a:pt x="0" y="1593"/>
                  </a:lnTo>
                  <a:lnTo>
                    <a:pt x="398" y="2124"/>
                  </a:lnTo>
                  <a:lnTo>
                    <a:pt x="1195" y="2655"/>
                  </a:lnTo>
                  <a:lnTo>
                    <a:pt x="2123" y="3053"/>
                  </a:lnTo>
                  <a:lnTo>
                    <a:pt x="3318" y="3451"/>
                  </a:lnTo>
                  <a:lnTo>
                    <a:pt x="4512" y="3717"/>
                  </a:lnTo>
                  <a:lnTo>
                    <a:pt x="5839" y="3982"/>
                  </a:lnTo>
                  <a:lnTo>
                    <a:pt x="7299" y="4115"/>
                  </a:lnTo>
                  <a:lnTo>
                    <a:pt x="8626" y="4248"/>
                  </a:lnTo>
                  <a:lnTo>
                    <a:pt x="9953" y="4115"/>
                  </a:lnTo>
                  <a:lnTo>
                    <a:pt x="11148" y="3982"/>
                  </a:lnTo>
                  <a:lnTo>
                    <a:pt x="12342" y="3849"/>
                  </a:lnTo>
                  <a:lnTo>
                    <a:pt x="13404" y="3584"/>
                  </a:lnTo>
                  <a:lnTo>
                    <a:pt x="14333" y="3319"/>
                  </a:lnTo>
                  <a:lnTo>
                    <a:pt x="14996" y="2921"/>
                  </a:lnTo>
                  <a:lnTo>
                    <a:pt x="15660" y="2655"/>
                  </a:lnTo>
                  <a:lnTo>
                    <a:pt x="16191" y="2257"/>
                  </a:lnTo>
                  <a:lnTo>
                    <a:pt x="16191" y="664"/>
                  </a:lnTo>
                  <a:lnTo>
                    <a:pt x="15660" y="1063"/>
                  </a:lnTo>
                  <a:lnTo>
                    <a:pt x="14996" y="1461"/>
                  </a:lnTo>
                  <a:lnTo>
                    <a:pt x="14333" y="1726"/>
                  </a:lnTo>
                  <a:lnTo>
                    <a:pt x="13404" y="1992"/>
                  </a:lnTo>
                  <a:lnTo>
                    <a:pt x="12342" y="2257"/>
                  </a:lnTo>
                  <a:lnTo>
                    <a:pt x="11148" y="2522"/>
                  </a:lnTo>
                  <a:lnTo>
                    <a:pt x="9953" y="2655"/>
                  </a:lnTo>
                  <a:lnTo>
                    <a:pt x="8626" y="2655"/>
                  </a:lnTo>
                  <a:lnTo>
                    <a:pt x="7299" y="2522"/>
                  </a:lnTo>
                  <a:lnTo>
                    <a:pt x="5839" y="2390"/>
                  </a:lnTo>
                  <a:lnTo>
                    <a:pt x="4512" y="2124"/>
                  </a:lnTo>
                  <a:lnTo>
                    <a:pt x="3318" y="1859"/>
                  </a:lnTo>
                  <a:lnTo>
                    <a:pt x="2123" y="1461"/>
                  </a:lnTo>
                  <a:lnTo>
                    <a:pt x="1195" y="1063"/>
                  </a:lnTo>
                  <a:lnTo>
                    <a:pt x="531" y="532"/>
                  </a:lnTo>
                  <a:lnTo>
                    <a:pt x="0"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2" name="Google Shape;3982;p41"/>
            <p:cNvSpPr/>
            <p:nvPr/>
          </p:nvSpPr>
          <p:spPr>
            <a:xfrm>
              <a:off x="7538206" y="2604302"/>
              <a:ext cx="268447" cy="70432"/>
            </a:xfrm>
            <a:custGeom>
              <a:avLst/>
              <a:gdLst/>
              <a:ahLst/>
              <a:cxnLst/>
              <a:rect l="l" t="t" r="r" b="b"/>
              <a:pathLst>
                <a:path w="16191" h="4248" fill="none" extrusionOk="0">
                  <a:moveTo>
                    <a:pt x="16191" y="2257"/>
                  </a:moveTo>
                  <a:lnTo>
                    <a:pt x="16191" y="2257"/>
                  </a:lnTo>
                  <a:lnTo>
                    <a:pt x="15660" y="2655"/>
                  </a:lnTo>
                  <a:lnTo>
                    <a:pt x="14996" y="2921"/>
                  </a:lnTo>
                  <a:lnTo>
                    <a:pt x="14333" y="3319"/>
                  </a:lnTo>
                  <a:lnTo>
                    <a:pt x="13404" y="3584"/>
                  </a:lnTo>
                  <a:lnTo>
                    <a:pt x="12342" y="3849"/>
                  </a:lnTo>
                  <a:lnTo>
                    <a:pt x="11148" y="3982"/>
                  </a:lnTo>
                  <a:lnTo>
                    <a:pt x="9953" y="4115"/>
                  </a:lnTo>
                  <a:lnTo>
                    <a:pt x="8626" y="4248"/>
                  </a:lnTo>
                  <a:lnTo>
                    <a:pt x="8626" y="4248"/>
                  </a:lnTo>
                  <a:lnTo>
                    <a:pt x="7299" y="4115"/>
                  </a:lnTo>
                  <a:lnTo>
                    <a:pt x="5839" y="3982"/>
                  </a:lnTo>
                  <a:lnTo>
                    <a:pt x="4512" y="3717"/>
                  </a:lnTo>
                  <a:lnTo>
                    <a:pt x="3318" y="3451"/>
                  </a:lnTo>
                  <a:lnTo>
                    <a:pt x="2123" y="3053"/>
                  </a:lnTo>
                  <a:lnTo>
                    <a:pt x="1195" y="2655"/>
                  </a:lnTo>
                  <a:lnTo>
                    <a:pt x="398" y="2124"/>
                  </a:lnTo>
                  <a:lnTo>
                    <a:pt x="0" y="1593"/>
                  </a:lnTo>
                  <a:lnTo>
                    <a:pt x="0" y="1"/>
                  </a:lnTo>
                  <a:lnTo>
                    <a:pt x="0" y="1"/>
                  </a:lnTo>
                  <a:lnTo>
                    <a:pt x="531" y="532"/>
                  </a:lnTo>
                  <a:lnTo>
                    <a:pt x="1195" y="1063"/>
                  </a:lnTo>
                  <a:lnTo>
                    <a:pt x="2123" y="1461"/>
                  </a:lnTo>
                  <a:lnTo>
                    <a:pt x="3318" y="1859"/>
                  </a:lnTo>
                  <a:lnTo>
                    <a:pt x="4512" y="2124"/>
                  </a:lnTo>
                  <a:lnTo>
                    <a:pt x="5839" y="2390"/>
                  </a:lnTo>
                  <a:lnTo>
                    <a:pt x="7299" y="2522"/>
                  </a:lnTo>
                  <a:lnTo>
                    <a:pt x="8626" y="2655"/>
                  </a:lnTo>
                  <a:lnTo>
                    <a:pt x="8626" y="2655"/>
                  </a:lnTo>
                  <a:lnTo>
                    <a:pt x="9953" y="2655"/>
                  </a:lnTo>
                  <a:lnTo>
                    <a:pt x="11148" y="2522"/>
                  </a:lnTo>
                  <a:lnTo>
                    <a:pt x="12342" y="2257"/>
                  </a:lnTo>
                  <a:lnTo>
                    <a:pt x="13404" y="1992"/>
                  </a:lnTo>
                  <a:lnTo>
                    <a:pt x="14333" y="1726"/>
                  </a:lnTo>
                  <a:lnTo>
                    <a:pt x="14996" y="1461"/>
                  </a:lnTo>
                  <a:lnTo>
                    <a:pt x="15660" y="1063"/>
                  </a:lnTo>
                  <a:lnTo>
                    <a:pt x="16191" y="664"/>
                  </a:lnTo>
                  <a:lnTo>
                    <a:pt x="16191" y="225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3" name="Google Shape;3983;p41"/>
            <p:cNvSpPr/>
            <p:nvPr/>
          </p:nvSpPr>
          <p:spPr>
            <a:xfrm>
              <a:off x="7610810" y="2430478"/>
              <a:ext cx="15419" cy="301474"/>
            </a:xfrm>
            <a:custGeom>
              <a:avLst/>
              <a:gdLst/>
              <a:ahLst/>
              <a:cxnLst/>
              <a:rect l="l" t="t" r="r" b="b"/>
              <a:pathLst>
                <a:path w="930" h="18183" extrusionOk="0">
                  <a:moveTo>
                    <a:pt x="930" y="1"/>
                  </a:moveTo>
                  <a:lnTo>
                    <a:pt x="399" y="9821"/>
                  </a:lnTo>
                  <a:lnTo>
                    <a:pt x="797" y="9954"/>
                  </a:lnTo>
                  <a:lnTo>
                    <a:pt x="930" y="1"/>
                  </a:lnTo>
                  <a:close/>
                  <a:moveTo>
                    <a:pt x="266" y="11414"/>
                  </a:moveTo>
                  <a:lnTo>
                    <a:pt x="266" y="12741"/>
                  </a:lnTo>
                  <a:lnTo>
                    <a:pt x="797" y="12741"/>
                  </a:lnTo>
                  <a:lnTo>
                    <a:pt x="797" y="11547"/>
                  </a:lnTo>
                  <a:lnTo>
                    <a:pt x="266" y="11414"/>
                  </a:lnTo>
                  <a:close/>
                  <a:moveTo>
                    <a:pt x="133" y="14201"/>
                  </a:moveTo>
                  <a:lnTo>
                    <a:pt x="1" y="18049"/>
                  </a:lnTo>
                  <a:lnTo>
                    <a:pt x="797" y="18182"/>
                  </a:lnTo>
                  <a:lnTo>
                    <a:pt x="797" y="14333"/>
                  </a:lnTo>
                  <a:lnTo>
                    <a:pt x="133" y="14201"/>
                  </a:lnTo>
                  <a:close/>
                </a:path>
              </a:pathLst>
            </a:custGeom>
            <a:solidFill>
              <a:srgbClr val="CE44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4" name="Google Shape;3984;p41"/>
            <p:cNvSpPr/>
            <p:nvPr/>
          </p:nvSpPr>
          <p:spPr>
            <a:xfrm>
              <a:off x="7610810" y="2665914"/>
              <a:ext cx="13214" cy="66038"/>
            </a:xfrm>
            <a:custGeom>
              <a:avLst/>
              <a:gdLst/>
              <a:ahLst/>
              <a:cxnLst/>
              <a:rect l="l" t="t" r="r" b="b"/>
              <a:pathLst>
                <a:path w="797" h="3983" fill="none" extrusionOk="0">
                  <a:moveTo>
                    <a:pt x="133" y="1"/>
                  </a:moveTo>
                  <a:lnTo>
                    <a:pt x="1" y="3849"/>
                  </a:lnTo>
                  <a:lnTo>
                    <a:pt x="1" y="3849"/>
                  </a:lnTo>
                  <a:lnTo>
                    <a:pt x="797" y="3982"/>
                  </a:lnTo>
                  <a:lnTo>
                    <a:pt x="797" y="133"/>
                  </a:lnTo>
                  <a:lnTo>
                    <a:pt x="797" y="133"/>
                  </a:lnTo>
                  <a:lnTo>
                    <a:pt x="13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5" name="Google Shape;3985;p41"/>
            <p:cNvSpPr/>
            <p:nvPr/>
          </p:nvSpPr>
          <p:spPr>
            <a:xfrm>
              <a:off x="7615204" y="2619705"/>
              <a:ext cx="8821" cy="22018"/>
            </a:xfrm>
            <a:custGeom>
              <a:avLst/>
              <a:gdLst/>
              <a:ahLst/>
              <a:cxnLst/>
              <a:rect l="l" t="t" r="r" b="b"/>
              <a:pathLst>
                <a:path w="532" h="1328" fill="none" extrusionOk="0">
                  <a:moveTo>
                    <a:pt x="1" y="1"/>
                  </a:moveTo>
                  <a:lnTo>
                    <a:pt x="1" y="1328"/>
                  </a:lnTo>
                  <a:lnTo>
                    <a:pt x="1" y="1328"/>
                  </a:lnTo>
                  <a:lnTo>
                    <a:pt x="532" y="1328"/>
                  </a:lnTo>
                  <a:lnTo>
                    <a:pt x="532" y="134"/>
                  </a:lnTo>
                  <a:lnTo>
                    <a:pt x="532" y="134"/>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6" name="Google Shape;3986;p41"/>
            <p:cNvSpPr/>
            <p:nvPr/>
          </p:nvSpPr>
          <p:spPr>
            <a:xfrm>
              <a:off x="7617409" y="2430478"/>
              <a:ext cx="8821" cy="165054"/>
            </a:xfrm>
            <a:custGeom>
              <a:avLst/>
              <a:gdLst/>
              <a:ahLst/>
              <a:cxnLst/>
              <a:rect l="l" t="t" r="r" b="b"/>
              <a:pathLst>
                <a:path w="532" h="9955" fill="none" extrusionOk="0">
                  <a:moveTo>
                    <a:pt x="532" y="1"/>
                  </a:moveTo>
                  <a:lnTo>
                    <a:pt x="1" y="9821"/>
                  </a:lnTo>
                  <a:lnTo>
                    <a:pt x="1" y="9821"/>
                  </a:lnTo>
                  <a:lnTo>
                    <a:pt x="399" y="9954"/>
                  </a:lnTo>
                  <a:lnTo>
                    <a:pt x="532" y="1"/>
                  </a:lnTo>
                  <a:lnTo>
                    <a:pt x="53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7" name="Google Shape;3987;p41"/>
            <p:cNvSpPr/>
            <p:nvPr/>
          </p:nvSpPr>
          <p:spPr>
            <a:xfrm>
              <a:off x="7615204" y="2593310"/>
              <a:ext cx="8821" cy="28617"/>
            </a:xfrm>
            <a:custGeom>
              <a:avLst/>
              <a:gdLst/>
              <a:ahLst/>
              <a:cxnLst/>
              <a:rect l="l" t="t" r="r" b="b"/>
              <a:pathLst>
                <a:path w="532" h="1726" extrusionOk="0">
                  <a:moveTo>
                    <a:pt x="134" y="0"/>
                  </a:moveTo>
                  <a:lnTo>
                    <a:pt x="1" y="1593"/>
                  </a:lnTo>
                  <a:lnTo>
                    <a:pt x="532" y="1726"/>
                  </a:lnTo>
                  <a:lnTo>
                    <a:pt x="532" y="133"/>
                  </a:lnTo>
                  <a:lnTo>
                    <a:pt x="134" y="0"/>
                  </a:lnTo>
                  <a:close/>
                </a:path>
              </a:pathLst>
            </a:custGeom>
            <a:solidFill>
              <a:srgbClr val="D5D5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8" name="Google Shape;3988;p41"/>
            <p:cNvSpPr/>
            <p:nvPr/>
          </p:nvSpPr>
          <p:spPr>
            <a:xfrm>
              <a:off x="7615204" y="2593310"/>
              <a:ext cx="8821" cy="28617"/>
            </a:xfrm>
            <a:custGeom>
              <a:avLst/>
              <a:gdLst/>
              <a:ahLst/>
              <a:cxnLst/>
              <a:rect l="l" t="t" r="r" b="b"/>
              <a:pathLst>
                <a:path w="532" h="1726" fill="none" extrusionOk="0">
                  <a:moveTo>
                    <a:pt x="134" y="0"/>
                  </a:moveTo>
                  <a:lnTo>
                    <a:pt x="1" y="1593"/>
                  </a:lnTo>
                  <a:lnTo>
                    <a:pt x="1" y="1593"/>
                  </a:lnTo>
                  <a:lnTo>
                    <a:pt x="532" y="1726"/>
                  </a:lnTo>
                  <a:lnTo>
                    <a:pt x="532" y="133"/>
                  </a:lnTo>
                  <a:lnTo>
                    <a:pt x="532" y="133"/>
                  </a:lnTo>
                  <a:lnTo>
                    <a:pt x="13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9" name="Google Shape;3989;p41"/>
            <p:cNvSpPr/>
            <p:nvPr/>
          </p:nvSpPr>
          <p:spPr>
            <a:xfrm>
              <a:off x="7613015" y="2641707"/>
              <a:ext cx="11009" cy="26429"/>
            </a:xfrm>
            <a:custGeom>
              <a:avLst/>
              <a:gdLst/>
              <a:ahLst/>
              <a:cxnLst/>
              <a:rect l="l" t="t" r="r" b="b"/>
              <a:pathLst>
                <a:path w="664" h="1594" extrusionOk="0">
                  <a:moveTo>
                    <a:pt x="133" y="1"/>
                  </a:moveTo>
                  <a:lnTo>
                    <a:pt x="0" y="1461"/>
                  </a:lnTo>
                  <a:lnTo>
                    <a:pt x="664" y="1593"/>
                  </a:lnTo>
                  <a:lnTo>
                    <a:pt x="664" y="1"/>
                  </a:lnTo>
                  <a:close/>
                </a:path>
              </a:pathLst>
            </a:custGeom>
            <a:solidFill>
              <a:srgbClr val="D5D5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0" name="Google Shape;3990;p41"/>
            <p:cNvSpPr/>
            <p:nvPr/>
          </p:nvSpPr>
          <p:spPr>
            <a:xfrm>
              <a:off x="7613015" y="2641707"/>
              <a:ext cx="11009" cy="26429"/>
            </a:xfrm>
            <a:custGeom>
              <a:avLst/>
              <a:gdLst/>
              <a:ahLst/>
              <a:cxnLst/>
              <a:rect l="l" t="t" r="r" b="b"/>
              <a:pathLst>
                <a:path w="664" h="1594" fill="none" extrusionOk="0">
                  <a:moveTo>
                    <a:pt x="133" y="1"/>
                  </a:moveTo>
                  <a:lnTo>
                    <a:pt x="0" y="1461"/>
                  </a:lnTo>
                  <a:lnTo>
                    <a:pt x="0" y="1461"/>
                  </a:lnTo>
                  <a:lnTo>
                    <a:pt x="664" y="1593"/>
                  </a:lnTo>
                  <a:lnTo>
                    <a:pt x="664" y="1"/>
                  </a:lnTo>
                  <a:lnTo>
                    <a:pt x="664" y="1"/>
                  </a:lnTo>
                  <a:lnTo>
                    <a:pt x="13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1" name="Google Shape;3991;p41"/>
            <p:cNvSpPr/>
            <p:nvPr/>
          </p:nvSpPr>
          <p:spPr>
            <a:xfrm>
              <a:off x="7707621" y="2608713"/>
              <a:ext cx="222255" cy="184834"/>
            </a:xfrm>
            <a:custGeom>
              <a:avLst/>
              <a:gdLst/>
              <a:ahLst/>
              <a:cxnLst/>
              <a:rect l="l" t="t" r="r" b="b"/>
              <a:pathLst>
                <a:path w="13405" h="11148" extrusionOk="0">
                  <a:moveTo>
                    <a:pt x="9556" y="0"/>
                  </a:moveTo>
                  <a:lnTo>
                    <a:pt x="8096" y="2256"/>
                  </a:lnTo>
                  <a:lnTo>
                    <a:pt x="6902" y="3982"/>
                  </a:lnTo>
                  <a:lnTo>
                    <a:pt x="6636" y="4512"/>
                  </a:lnTo>
                  <a:lnTo>
                    <a:pt x="6371" y="4778"/>
                  </a:lnTo>
                  <a:lnTo>
                    <a:pt x="6106" y="4911"/>
                  </a:lnTo>
                  <a:lnTo>
                    <a:pt x="5177" y="5309"/>
                  </a:lnTo>
                  <a:lnTo>
                    <a:pt x="4115" y="5441"/>
                  </a:lnTo>
                  <a:lnTo>
                    <a:pt x="3584" y="5441"/>
                  </a:lnTo>
                  <a:lnTo>
                    <a:pt x="2920" y="5574"/>
                  </a:lnTo>
                  <a:lnTo>
                    <a:pt x="1593" y="5972"/>
                  </a:lnTo>
                  <a:lnTo>
                    <a:pt x="1461" y="5972"/>
                  </a:lnTo>
                  <a:lnTo>
                    <a:pt x="1328" y="6105"/>
                  </a:lnTo>
                  <a:lnTo>
                    <a:pt x="1328" y="6238"/>
                  </a:lnTo>
                  <a:lnTo>
                    <a:pt x="1328" y="6503"/>
                  </a:lnTo>
                  <a:lnTo>
                    <a:pt x="1726" y="6636"/>
                  </a:lnTo>
                  <a:lnTo>
                    <a:pt x="2522" y="6769"/>
                  </a:lnTo>
                  <a:lnTo>
                    <a:pt x="3319" y="6636"/>
                  </a:lnTo>
                  <a:lnTo>
                    <a:pt x="3584" y="6636"/>
                  </a:lnTo>
                  <a:lnTo>
                    <a:pt x="3584" y="6769"/>
                  </a:lnTo>
                  <a:lnTo>
                    <a:pt x="3584" y="6901"/>
                  </a:lnTo>
                  <a:lnTo>
                    <a:pt x="2788" y="7299"/>
                  </a:lnTo>
                  <a:lnTo>
                    <a:pt x="1991" y="7698"/>
                  </a:lnTo>
                  <a:lnTo>
                    <a:pt x="532" y="8494"/>
                  </a:lnTo>
                  <a:lnTo>
                    <a:pt x="266" y="8759"/>
                  </a:lnTo>
                  <a:lnTo>
                    <a:pt x="134" y="9025"/>
                  </a:lnTo>
                  <a:lnTo>
                    <a:pt x="1" y="9290"/>
                  </a:lnTo>
                  <a:lnTo>
                    <a:pt x="134" y="9688"/>
                  </a:lnTo>
                  <a:lnTo>
                    <a:pt x="134" y="9821"/>
                  </a:lnTo>
                  <a:lnTo>
                    <a:pt x="664" y="10352"/>
                  </a:lnTo>
                  <a:lnTo>
                    <a:pt x="1063" y="10750"/>
                  </a:lnTo>
                  <a:lnTo>
                    <a:pt x="1593" y="11015"/>
                  </a:lnTo>
                  <a:lnTo>
                    <a:pt x="2257" y="11148"/>
                  </a:lnTo>
                  <a:lnTo>
                    <a:pt x="3053" y="11148"/>
                  </a:lnTo>
                  <a:lnTo>
                    <a:pt x="4115" y="11015"/>
                  </a:lnTo>
                  <a:lnTo>
                    <a:pt x="5309" y="10484"/>
                  </a:lnTo>
                  <a:lnTo>
                    <a:pt x="5973" y="10219"/>
                  </a:lnTo>
                  <a:lnTo>
                    <a:pt x="6636" y="9821"/>
                  </a:lnTo>
                  <a:lnTo>
                    <a:pt x="7831" y="8759"/>
                  </a:lnTo>
                  <a:lnTo>
                    <a:pt x="9025" y="7432"/>
                  </a:lnTo>
                  <a:lnTo>
                    <a:pt x="9954" y="6503"/>
                  </a:lnTo>
                  <a:lnTo>
                    <a:pt x="11149" y="4911"/>
                  </a:lnTo>
                  <a:lnTo>
                    <a:pt x="12210" y="3318"/>
                  </a:lnTo>
                  <a:lnTo>
                    <a:pt x="13405" y="1460"/>
                  </a:lnTo>
                  <a:lnTo>
                    <a:pt x="9556" y="0"/>
                  </a:lnTo>
                  <a:close/>
                </a:path>
              </a:pathLst>
            </a:custGeom>
            <a:solidFill>
              <a:srgbClr val="FFBD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2" name="Google Shape;3992;p41"/>
            <p:cNvSpPr/>
            <p:nvPr/>
          </p:nvSpPr>
          <p:spPr>
            <a:xfrm>
              <a:off x="7762633" y="2327068"/>
              <a:ext cx="193654" cy="380677"/>
            </a:xfrm>
            <a:custGeom>
              <a:avLst/>
              <a:gdLst/>
              <a:ahLst/>
              <a:cxnLst/>
              <a:rect l="l" t="t" r="r" b="b"/>
              <a:pathLst>
                <a:path w="11680" h="22960" extrusionOk="0">
                  <a:moveTo>
                    <a:pt x="1195" y="0"/>
                  </a:moveTo>
                  <a:lnTo>
                    <a:pt x="664" y="133"/>
                  </a:lnTo>
                  <a:lnTo>
                    <a:pt x="399" y="398"/>
                  </a:lnTo>
                  <a:lnTo>
                    <a:pt x="133" y="1195"/>
                  </a:lnTo>
                  <a:lnTo>
                    <a:pt x="1" y="2522"/>
                  </a:lnTo>
                  <a:lnTo>
                    <a:pt x="1" y="3982"/>
                  </a:lnTo>
                  <a:lnTo>
                    <a:pt x="133" y="5707"/>
                  </a:lnTo>
                  <a:lnTo>
                    <a:pt x="664" y="7167"/>
                  </a:lnTo>
                  <a:lnTo>
                    <a:pt x="1195" y="8228"/>
                  </a:lnTo>
                  <a:lnTo>
                    <a:pt x="1991" y="9290"/>
                  </a:lnTo>
                  <a:lnTo>
                    <a:pt x="6371" y="16058"/>
                  </a:lnTo>
                  <a:lnTo>
                    <a:pt x="3451" y="21234"/>
                  </a:lnTo>
                  <a:lnTo>
                    <a:pt x="4115" y="21898"/>
                  </a:lnTo>
                  <a:lnTo>
                    <a:pt x="4911" y="22428"/>
                  </a:lnTo>
                  <a:lnTo>
                    <a:pt x="5973" y="22694"/>
                  </a:lnTo>
                  <a:lnTo>
                    <a:pt x="7034" y="22959"/>
                  </a:lnTo>
                  <a:lnTo>
                    <a:pt x="8627" y="20969"/>
                  </a:lnTo>
                  <a:lnTo>
                    <a:pt x="10087" y="18845"/>
                  </a:lnTo>
                  <a:lnTo>
                    <a:pt x="11148" y="16855"/>
                  </a:lnTo>
                  <a:lnTo>
                    <a:pt x="11546" y="16191"/>
                  </a:lnTo>
                  <a:lnTo>
                    <a:pt x="11679" y="15793"/>
                  </a:lnTo>
                  <a:lnTo>
                    <a:pt x="11414" y="14997"/>
                  </a:lnTo>
                  <a:lnTo>
                    <a:pt x="11148" y="13935"/>
                  </a:lnTo>
                  <a:lnTo>
                    <a:pt x="9954" y="11413"/>
                  </a:lnTo>
                  <a:lnTo>
                    <a:pt x="8361" y="8627"/>
                  </a:lnTo>
                  <a:lnTo>
                    <a:pt x="6769" y="5707"/>
                  </a:lnTo>
                  <a:lnTo>
                    <a:pt x="5176" y="3053"/>
                  </a:lnTo>
                  <a:lnTo>
                    <a:pt x="4645" y="2124"/>
                  </a:lnTo>
                  <a:lnTo>
                    <a:pt x="3982" y="1327"/>
                  </a:lnTo>
                  <a:lnTo>
                    <a:pt x="3451" y="797"/>
                  </a:lnTo>
                  <a:lnTo>
                    <a:pt x="2788" y="398"/>
                  </a:lnTo>
                  <a:lnTo>
                    <a:pt x="1991" y="133"/>
                  </a:lnTo>
                  <a:lnTo>
                    <a:pt x="1195"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3" name="Google Shape;3993;p41"/>
            <p:cNvSpPr/>
            <p:nvPr/>
          </p:nvSpPr>
          <p:spPr>
            <a:xfrm>
              <a:off x="7551404" y="2080623"/>
              <a:ext cx="138642" cy="138642"/>
            </a:xfrm>
            <a:custGeom>
              <a:avLst/>
              <a:gdLst/>
              <a:ahLst/>
              <a:cxnLst/>
              <a:rect l="l" t="t" r="r" b="b"/>
              <a:pathLst>
                <a:path w="8362" h="8362" extrusionOk="0">
                  <a:moveTo>
                    <a:pt x="4247" y="1"/>
                  </a:moveTo>
                  <a:lnTo>
                    <a:pt x="3451" y="133"/>
                  </a:lnTo>
                  <a:lnTo>
                    <a:pt x="2655" y="266"/>
                  </a:lnTo>
                  <a:lnTo>
                    <a:pt x="1858" y="664"/>
                  </a:lnTo>
                  <a:lnTo>
                    <a:pt x="1327" y="1195"/>
                  </a:lnTo>
                  <a:lnTo>
                    <a:pt x="797" y="1859"/>
                  </a:lnTo>
                  <a:lnTo>
                    <a:pt x="399" y="2522"/>
                  </a:lnTo>
                  <a:lnTo>
                    <a:pt x="133" y="3319"/>
                  </a:lnTo>
                  <a:lnTo>
                    <a:pt x="0" y="4247"/>
                  </a:lnTo>
                  <a:lnTo>
                    <a:pt x="133" y="5044"/>
                  </a:lnTo>
                  <a:lnTo>
                    <a:pt x="399" y="5840"/>
                  </a:lnTo>
                  <a:lnTo>
                    <a:pt x="797" y="6504"/>
                  </a:lnTo>
                  <a:lnTo>
                    <a:pt x="1327" y="7167"/>
                  </a:lnTo>
                  <a:lnTo>
                    <a:pt x="1858" y="7698"/>
                  </a:lnTo>
                  <a:lnTo>
                    <a:pt x="2655" y="8096"/>
                  </a:lnTo>
                  <a:lnTo>
                    <a:pt x="3451" y="8229"/>
                  </a:lnTo>
                  <a:lnTo>
                    <a:pt x="4247" y="8362"/>
                  </a:lnTo>
                  <a:lnTo>
                    <a:pt x="5043" y="8229"/>
                  </a:lnTo>
                  <a:lnTo>
                    <a:pt x="5840" y="8096"/>
                  </a:lnTo>
                  <a:lnTo>
                    <a:pt x="6636" y="7698"/>
                  </a:lnTo>
                  <a:lnTo>
                    <a:pt x="7167" y="7167"/>
                  </a:lnTo>
                  <a:lnTo>
                    <a:pt x="7698" y="6504"/>
                  </a:lnTo>
                  <a:lnTo>
                    <a:pt x="8096" y="5840"/>
                  </a:lnTo>
                  <a:lnTo>
                    <a:pt x="8361" y="5044"/>
                  </a:lnTo>
                  <a:lnTo>
                    <a:pt x="8361" y="4247"/>
                  </a:lnTo>
                  <a:lnTo>
                    <a:pt x="8361" y="3319"/>
                  </a:lnTo>
                  <a:lnTo>
                    <a:pt x="8096" y="2522"/>
                  </a:lnTo>
                  <a:lnTo>
                    <a:pt x="7698" y="1859"/>
                  </a:lnTo>
                  <a:lnTo>
                    <a:pt x="7167" y="1195"/>
                  </a:lnTo>
                  <a:lnTo>
                    <a:pt x="6636" y="664"/>
                  </a:lnTo>
                  <a:lnTo>
                    <a:pt x="5840" y="266"/>
                  </a:lnTo>
                  <a:lnTo>
                    <a:pt x="5043" y="133"/>
                  </a:lnTo>
                  <a:lnTo>
                    <a:pt x="4247"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4" name="Google Shape;3994;p41"/>
            <p:cNvSpPr/>
            <p:nvPr/>
          </p:nvSpPr>
          <p:spPr>
            <a:xfrm>
              <a:off x="7551404" y="2080623"/>
              <a:ext cx="138642" cy="138642"/>
            </a:xfrm>
            <a:custGeom>
              <a:avLst/>
              <a:gdLst/>
              <a:ahLst/>
              <a:cxnLst/>
              <a:rect l="l" t="t" r="r" b="b"/>
              <a:pathLst>
                <a:path w="8362" h="8362" fill="none" extrusionOk="0">
                  <a:moveTo>
                    <a:pt x="8361" y="4247"/>
                  </a:moveTo>
                  <a:lnTo>
                    <a:pt x="8361" y="4247"/>
                  </a:lnTo>
                  <a:lnTo>
                    <a:pt x="8361" y="5044"/>
                  </a:lnTo>
                  <a:lnTo>
                    <a:pt x="8096" y="5840"/>
                  </a:lnTo>
                  <a:lnTo>
                    <a:pt x="7698" y="6504"/>
                  </a:lnTo>
                  <a:lnTo>
                    <a:pt x="7167" y="7167"/>
                  </a:lnTo>
                  <a:lnTo>
                    <a:pt x="6636" y="7698"/>
                  </a:lnTo>
                  <a:lnTo>
                    <a:pt x="5840" y="8096"/>
                  </a:lnTo>
                  <a:lnTo>
                    <a:pt x="5043" y="8229"/>
                  </a:lnTo>
                  <a:lnTo>
                    <a:pt x="4247" y="8362"/>
                  </a:lnTo>
                  <a:lnTo>
                    <a:pt x="4247" y="8362"/>
                  </a:lnTo>
                  <a:lnTo>
                    <a:pt x="3451" y="8229"/>
                  </a:lnTo>
                  <a:lnTo>
                    <a:pt x="2655" y="8096"/>
                  </a:lnTo>
                  <a:lnTo>
                    <a:pt x="1858" y="7698"/>
                  </a:lnTo>
                  <a:lnTo>
                    <a:pt x="1327" y="7167"/>
                  </a:lnTo>
                  <a:lnTo>
                    <a:pt x="797" y="6504"/>
                  </a:lnTo>
                  <a:lnTo>
                    <a:pt x="399" y="5840"/>
                  </a:lnTo>
                  <a:lnTo>
                    <a:pt x="133" y="5044"/>
                  </a:lnTo>
                  <a:lnTo>
                    <a:pt x="0" y="4247"/>
                  </a:lnTo>
                  <a:lnTo>
                    <a:pt x="0" y="4247"/>
                  </a:lnTo>
                  <a:lnTo>
                    <a:pt x="133" y="3319"/>
                  </a:lnTo>
                  <a:lnTo>
                    <a:pt x="399" y="2522"/>
                  </a:lnTo>
                  <a:lnTo>
                    <a:pt x="797" y="1859"/>
                  </a:lnTo>
                  <a:lnTo>
                    <a:pt x="1327" y="1195"/>
                  </a:lnTo>
                  <a:lnTo>
                    <a:pt x="1858" y="664"/>
                  </a:lnTo>
                  <a:lnTo>
                    <a:pt x="2655" y="266"/>
                  </a:lnTo>
                  <a:lnTo>
                    <a:pt x="3451" y="133"/>
                  </a:lnTo>
                  <a:lnTo>
                    <a:pt x="4247" y="1"/>
                  </a:lnTo>
                  <a:lnTo>
                    <a:pt x="4247" y="1"/>
                  </a:lnTo>
                  <a:lnTo>
                    <a:pt x="5043" y="133"/>
                  </a:lnTo>
                  <a:lnTo>
                    <a:pt x="5840" y="266"/>
                  </a:lnTo>
                  <a:lnTo>
                    <a:pt x="6636" y="664"/>
                  </a:lnTo>
                  <a:lnTo>
                    <a:pt x="7167" y="1195"/>
                  </a:lnTo>
                  <a:lnTo>
                    <a:pt x="7698" y="1859"/>
                  </a:lnTo>
                  <a:lnTo>
                    <a:pt x="8096" y="2522"/>
                  </a:lnTo>
                  <a:lnTo>
                    <a:pt x="8361" y="3319"/>
                  </a:lnTo>
                  <a:lnTo>
                    <a:pt x="8361" y="424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5" name="Google Shape;3995;p41"/>
            <p:cNvSpPr/>
            <p:nvPr/>
          </p:nvSpPr>
          <p:spPr>
            <a:xfrm>
              <a:off x="7716425" y="2201641"/>
              <a:ext cx="30822" cy="72637"/>
            </a:xfrm>
            <a:custGeom>
              <a:avLst/>
              <a:gdLst/>
              <a:ahLst/>
              <a:cxnLst/>
              <a:rect l="l" t="t" r="r" b="b"/>
              <a:pathLst>
                <a:path w="1859" h="4381" extrusionOk="0">
                  <a:moveTo>
                    <a:pt x="1859" y="1"/>
                  </a:moveTo>
                  <a:lnTo>
                    <a:pt x="133" y="2124"/>
                  </a:lnTo>
                  <a:lnTo>
                    <a:pt x="1" y="4380"/>
                  </a:lnTo>
                  <a:lnTo>
                    <a:pt x="399" y="4248"/>
                  </a:lnTo>
                  <a:lnTo>
                    <a:pt x="664" y="3982"/>
                  </a:lnTo>
                  <a:lnTo>
                    <a:pt x="930" y="3717"/>
                  </a:lnTo>
                  <a:lnTo>
                    <a:pt x="1195" y="2920"/>
                  </a:lnTo>
                  <a:lnTo>
                    <a:pt x="1460" y="1593"/>
                  </a:lnTo>
                  <a:lnTo>
                    <a:pt x="185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6" name="Google Shape;3996;p41"/>
            <p:cNvSpPr/>
            <p:nvPr/>
          </p:nvSpPr>
          <p:spPr>
            <a:xfrm>
              <a:off x="7725229" y="2118028"/>
              <a:ext cx="33027" cy="85835"/>
            </a:xfrm>
            <a:custGeom>
              <a:avLst/>
              <a:gdLst/>
              <a:ahLst/>
              <a:cxnLst/>
              <a:rect l="l" t="t" r="r" b="b"/>
              <a:pathLst>
                <a:path w="1992" h="5177" extrusionOk="0">
                  <a:moveTo>
                    <a:pt x="531" y="1"/>
                  </a:moveTo>
                  <a:lnTo>
                    <a:pt x="1" y="5177"/>
                  </a:lnTo>
                  <a:lnTo>
                    <a:pt x="1328" y="5044"/>
                  </a:lnTo>
                  <a:lnTo>
                    <a:pt x="1726" y="3717"/>
                  </a:lnTo>
                  <a:lnTo>
                    <a:pt x="1991" y="2390"/>
                  </a:lnTo>
                  <a:lnTo>
                    <a:pt x="1991" y="1195"/>
                  </a:lnTo>
                  <a:lnTo>
                    <a:pt x="1858" y="797"/>
                  </a:lnTo>
                  <a:lnTo>
                    <a:pt x="1726" y="532"/>
                  </a:lnTo>
                  <a:lnTo>
                    <a:pt x="1328" y="266"/>
                  </a:lnTo>
                  <a:lnTo>
                    <a:pt x="92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7" name="Google Shape;3997;p41"/>
            <p:cNvSpPr/>
            <p:nvPr/>
          </p:nvSpPr>
          <p:spPr>
            <a:xfrm>
              <a:off x="7569012" y="2093837"/>
              <a:ext cx="198048" cy="250855"/>
            </a:xfrm>
            <a:custGeom>
              <a:avLst/>
              <a:gdLst/>
              <a:ahLst/>
              <a:cxnLst/>
              <a:rect l="l" t="t" r="r" b="b"/>
              <a:pathLst>
                <a:path w="11945" h="15130" extrusionOk="0">
                  <a:moveTo>
                    <a:pt x="3185" y="0"/>
                  </a:moveTo>
                  <a:lnTo>
                    <a:pt x="2123" y="398"/>
                  </a:lnTo>
                  <a:lnTo>
                    <a:pt x="1593" y="664"/>
                  </a:lnTo>
                  <a:lnTo>
                    <a:pt x="1194" y="1062"/>
                  </a:lnTo>
                  <a:lnTo>
                    <a:pt x="796" y="1460"/>
                  </a:lnTo>
                  <a:lnTo>
                    <a:pt x="531" y="1991"/>
                  </a:lnTo>
                  <a:lnTo>
                    <a:pt x="265" y="2522"/>
                  </a:lnTo>
                  <a:lnTo>
                    <a:pt x="133" y="3318"/>
                  </a:lnTo>
                  <a:lnTo>
                    <a:pt x="0" y="5574"/>
                  </a:lnTo>
                  <a:lnTo>
                    <a:pt x="0" y="7299"/>
                  </a:lnTo>
                  <a:lnTo>
                    <a:pt x="133" y="8626"/>
                  </a:lnTo>
                  <a:lnTo>
                    <a:pt x="398" y="9953"/>
                  </a:lnTo>
                  <a:lnTo>
                    <a:pt x="796" y="10750"/>
                  </a:lnTo>
                  <a:lnTo>
                    <a:pt x="1194" y="11413"/>
                  </a:lnTo>
                  <a:lnTo>
                    <a:pt x="1725" y="11811"/>
                  </a:lnTo>
                  <a:lnTo>
                    <a:pt x="2389" y="12077"/>
                  </a:lnTo>
                  <a:lnTo>
                    <a:pt x="3583" y="12077"/>
                  </a:lnTo>
                  <a:lnTo>
                    <a:pt x="4380" y="11944"/>
                  </a:lnTo>
                  <a:lnTo>
                    <a:pt x="4380" y="13537"/>
                  </a:lnTo>
                  <a:lnTo>
                    <a:pt x="4114" y="13935"/>
                  </a:lnTo>
                  <a:lnTo>
                    <a:pt x="3981" y="14200"/>
                  </a:lnTo>
                  <a:lnTo>
                    <a:pt x="3981" y="14465"/>
                  </a:lnTo>
                  <a:lnTo>
                    <a:pt x="3981" y="14598"/>
                  </a:lnTo>
                  <a:lnTo>
                    <a:pt x="4380" y="14996"/>
                  </a:lnTo>
                  <a:lnTo>
                    <a:pt x="5043" y="15129"/>
                  </a:lnTo>
                  <a:lnTo>
                    <a:pt x="5972" y="15129"/>
                  </a:lnTo>
                  <a:lnTo>
                    <a:pt x="7034" y="14996"/>
                  </a:lnTo>
                  <a:lnTo>
                    <a:pt x="7565" y="14864"/>
                  </a:lnTo>
                  <a:lnTo>
                    <a:pt x="8095" y="14598"/>
                  </a:lnTo>
                  <a:lnTo>
                    <a:pt x="8494" y="14200"/>
                  </a:lnTo>
                  <a:lnTo>
                    <a:pt x="8892" y="13802"/>
                  </a:lnTo>
                  <a:lnTo>
                    <a:pt x="9024" y="8626"/>
                  </a:lnTo>
                  <a:lnTo>
                    <a:pt x="9024" y="8759"/>
                  </a:lnTo>
                  <a:lnTo>
                    <a:pt x="9290" y="9024"/>
                  </a:lnTo>
                  <a:lnTo>
                    <a:pt x="9423" y="9157"/>
                  </a:lnTo>
                  <a:lnTo>
                    <a:pt x="10086" y="9157"/>
                  </a:lnTo>
                  <a:lnTo>
                    <a:pt x="10617" y="9024"/>
                  </a:lnTo>
                  <a:lnTo>
                    <a:pt x="10882" y="8892"/>
                  </a:lnTo>
                  <a:lnTo>
                    <a:pt x="11148" y="8626"/>
                  </a:lnTo>
                  <a:lnTo>
                    <a:pt x="11679" y="7963"/>
                  </a:lnTo>
                  <a:lnTo>
                    <a:pt x="11944" y="7565"/>
                  </a:lnTo>
                  <a:lnTo>
                    <a:pt x="11944" y="7166"/>
                  </a:lnTo>
                  <a:lnTo>
                    <a:pt x="11944" y="6636"/>
                  </a:lnTo>
                  <a:lnTo>
                    <a:pt x="11811" y="6237"/>
                  </a:lnTo>
                  <a:lnTo>
                    <a:pt x="11679" y="5972"/>
                  </a:lnTo>
                  <a:lnTo>
                    <a:pt x="11413" y="5707"/>
                  </a:lnTo>
                  <a:lnTo>
                    <a:pt x="11148" y="5574"/>
                  </a:lnTo>
                  <a:lnTo>
                    <a:pt x="10882" y="5574"/>
                  </a:lnTo>
                  <a:lnTo>
                    <a:pt x="10351" y="5707"/>
                  </a:lnTo>
                  <a:lnTo>
                    <a:pt x="9953" y="5972"/>
                  </a:lnTo>
                  <a:lnTo>
                    <a:pt x="9555" y="6503"/>
                  </a:lnTo>
                  <a:lnTo>
                    <a:pt x="9290" y="6636"/>
                  </a:lnTo>
                  <a:lnTo>
                    <a:pt x="9024" y="6636"/>
                  </a:lnTo>
                  <a:lnTo>
                    <a:pt x="9157" y="5972"/>
                  </a:lnTo>
                  <a:lnTo>
                    <a:pt x="9157" y="5176"/>
                  </a:lnTo>
                  <a:lnTo>
                    <a:pt x="9157" y="4379"/>
                  </a:lnTo>
                  <a:lnTo>
                    <a:pt x="9157" y="3318"/>
                  </a:lnTo>
                  <a:lnTo>
                    <a:pt x="8759" y="2389"/>
                  </a:lnTo>
                  <a:lnTo>
                    <a:pt x="8361" y="1593"/>
                  </a:lnTo>
                  <a:lnTo>
                    <a:pt x="7963" y="1194"/>
                  </a:lnTo>
                  <a:lnTo>
                    <a:pt x="7565" y="929"/>
                  </a:lnTo>
                  <a:lnTo>
                    <a:pt x="6503" y="398"/>
                  </a:lnTo>
                  <a:lnTo>
                    <a:pt x="5441" y="133"/>
                  </a:lnTo>
                  <a:lnTo>
                    <a:pt x="4247" y="0"/>
                  </a:lnTo>
                  <a:close/>
                </a:path>
              </a:pathLst>
            </a:custGeom>
            <a:solidFill>
              <a:srgbClr val="FFBD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8" name="Google Shape;3998;p41"/>
            <p:cNvSpPr/>
            <p:nvPr/>
          </p:nvSpPr>
          <p:spPr>
            <a:xfrm>
              <a:off x="7569012" y="2093837"/>
              <a:ext cx="198048" cy="250855"/>
            </a:xfrm>
            <a:custGeom>
              <a:avLst/>
              <a:gdLst/>
              <a:ahLst/>
              <a:cxnLst/>
              <a:rect l="l" t="t" r="r" b="b"/>
              <a:pathLst>
                <a:path w="11945" h="15130" fill="none" extrusionOk="0">
                  <a:moveTo>
                    <a:pt x="9024" y="6636"/>
                  </a:moveTo>
                  <a:lnTo>
                    <a:pt x="9024" y="6636"/>
                  </a:lnTo>
                  <a:lnTo>
                    <a:pt x="9290" y="6636"/>
                  </a:lnTo>
                  <a:lnTo>
                    <a:pt x="9555" y="6503"/>
                  </a:lnTo>
                  <a:lnTo>
                    <a:pt x="9953" y="5972"/>
                  </a:lnTo>
                  <a:lnTo>
                    <a:pt x="9953" y="5972"/>
                  </a:lnTo>
                  <a:lnTo>
                    <a:pt x="10351" y="5707"/>
                  </a:lnTo>
                  <a:lnTo>
                    <a:pt x="10882" y="5574"/>
                  </a:lnTo>
                  <a:lnTo>
                    <a:pt x="11148" y="5574"/>
                  </a:lnTo>
                  <a:lnTo>
                    <a:pt x="11413" y="5707"/>
                  </a:lnTo>
                  <a:lnTo>
                    <a:pt x="11679" y="5972"/>
                  </a:lnTo>
                  <a:lnTo>
                    <a:pt x="11811" y="6237"/>
                  </a:lnTo>
                  <a:lnTo>
                    <a:pt x="11811" y="6237"/>
                  </a:lnTo>
                  <a:lnTo>
                    <a:pt x="11944" y="6636"/>
                  </a:lnTo>
                  <a:lnTo>
                    <a:pt x="11944" y="7166"/>
                  </a:lnTo>
                  <a:lnTo>
                    <a:pt x="11944" y="7565"/>
                  </a:lnTo>
                  <a:lnTo>
                    <a:pt x="11679" y="7963"/>
                  </a:lnTo>
                  <a:lnTo>
                    <a:pt x="11148" y="8626"/>
                  </a:lnTo>
                  <a:lnTo>
                    <a:pt x="10882" y="8892"/>
                  </a:lnTo>
                  <a:lnTo>
                    <a:pt x="10617" y="9024"/>
                  </a:lnTo>
                  <a:lnTo>
                    <a:pt x="10617" y="9024"/>
                  </a:lnTo>
                  <a:lnTo>
                    <a:pt x="10086" y="9157"/>
                  </a:lnTo>
                  <a:lnTo>
                    <a:pt x="9688" y="9157"/>
                  </a:lnTo>
                  <a:lnTo>
                    <a:pt x="9423" y="9157"/>
                  </a:lnTo>
                  <a:lnTo>
                    <a:pt x="9290" y="9024"/>
                  </a:lnTo>
                  <a:lnTo>
                    <a:pt x="9024" y="8759"/>
                  </a:lnTo>
                  <a:lnTo>
                    <a:pt x="9024" y="8626"/>
                  </a:lnTo>
                  <a:lnTo>
                    <a:pt x="8892" y="13802"/>
                  </a:lnTo>
                  <a:lnTo>
                    <a:pt x="8892" y="13802"/>
                  </a:lnTo>
                  <a:lnTo>
                    <a:pt x="8494" y="14200"/>
                  </a:lnTo>
                  <a:lnTo>
                    <a:pt x="8095" y="14598"/>
                  </a:lnTo>
                  <a:lnTo>
                    <a:pt x="7565" y="14864"/>
                  </a:lnTo>
                  <a:lnTo>
                    <a:pt x="7034" y="14996"/>
                  </a:lnTo>
                  <a:lnTo>
                    <a:pt x="5972" y="15129"/>
                  </a:lnTo>
                  <a:lnTo>
                    <a:pt x="5043" y="15129"/>
                  </a:lnTo>
                  <a:lnTo>
                    <a:pt x="5043" y="15129"/>
                  </a:lnTo>
                  <a:lnTo>
                    <a:pt x="4380" y="14996"/>
                  </a:lnTo>
                  <a:lnTo>
                    <a:pt x="3981" y="14598"/>
                  </a:lnTo>
                  <a:lnTo>
                    <a:pt x="3981" y="14465"/>
                  </a:lnTo>
                  <a:lnTo>
                    <a:pt x="3981" y="14200"/>
                  </a:lnTo>
                  <a:lnTo>
                    <a:pt x="4114" y="13935"/>
                  </a:lnTo>
                  <a:lnTo>
                    <a:pt x="4380" y="13537"/>
                  </a:lnTo>
                  <a:lnTo>
                    <a:pt x="4380" y="11944"/>
                  </a:lnTo>
                  <a:lnTo>
                    <a:pt x="4380" y="11944"/>
                  </a:lnTo>
                  <a:lnTo>
                    <a:pt x="3583" y="12077"/>
                  </a:lnTo>
                  <a:lnTo>
                    <a:pt x="2389" y="12077"/>
                  </a:lnTo>
                  <a:lnTo>
                    <a:pt x="2389" y="12077"/>
                  </a:lnTo>
                  <a:lnTo>
                    <a:pt x="1725" y="11811"/>
                  </a:lnTo>
                  <a:lnTo>
                    <a:pt x="1194" y="11413"/>
                  </a:lnTo>
                  <a:lnTo>
                    <a:pt x="796" y="10750"/>
                  </a:lnTo>
                  <a:lnTo>
                    <a:pt x="398" y="9953"/>
                  </a:lnTo>
                  <a:lnTo>
                    <a:pt x="398" y="9953"/>
                  </a:lnTo>
                  <a:lnTo>
                    <a:pt x="133" y="8626"/>
                  </a:lnTo>
                  <a:lnTo>
                    <a:pt x="0" y="7299"/>
                  </a:lnTo>
                  <a:lnTo>
                    <a:pt x="0" y="5574"/>
                  </a:lnTo>
                  <a:lnTo>
                    <a:pt x="133" y="3318"/>
                  </a:lnTo>
                  <a:lnTo>
                    <a:pt x="133" y="3318"/>
                  </a:lnTo>
                  <a:lnTo>
                    <a:pt x="265" y="2522"/>
                  </a:lnTo>
                  <a:lnTo>
                    <a:pt x="531" y="1991"/>
                  </a:lnTo>
                  <a:lnTo>
                    <a:pt x="796" y="1460"/>
                  </a:lnTo>
                  <a:lnTo>
                    <a:pt x="1194" y="1062"/>
                  </a:lnTo>
                  <a:lnTo>
                    <a:pt x="1593" y="664"/>
                  </a:lnTo>
                  <a:lnTo>
                    <a:pt x="2123" y="398"/>
                  </a:lnTo>
                  <a:lnTo>
                    <a:pt x="3185" y="0"/>
                  </a:lnTo>
                  <a:lnTo>
                    <a:pt x="4247" y="0"/>
                  </a:lnTo>
                  <a:lnTo>
                    <a:pt x="5441" y="133"/>
                  </a:lnTo>
                  <a:lnTo>
                    <a:pt x="6503" y="398"/>
                  </a:lnTo>
                  <a:lnTo>
                    <a:pt x="7565" y="929"/>
                  </a:lnTo>
                  <a:lnTo>
                    <a:pt x="7565" y="929"/>
                  </a:lnTo>
                  <a:lnTo>
                    <a:pt x="7963" y="1194"/>
                  </a:lnTo>
                  <a:lnTo>
                    <a:pt x="8361" y="1593"/>
                  </a:lnTo>
                  <a:lnTo>
                    <a:pt x="8759" y="2389"/>
                  </a:lnTo>
                  <a:lnTo>
                    <a:pt x="9157" y="3318"/>
                  </a:lnTo>
                  <a:lnTo>
                    <a:pt x="9157" y="4379"/>
                  </a:lnTo>
                  <a:lnTo>
                    <a:pt x="9157" y="5176"/>
                  </a:lnTo>
                  <a:lnTo>
                    <a:pt x="9157" y="5972"/>
                  </a:lnTo>
                  <a:lnTo>
                    <a:pt x="9024" y="663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9" name="Google Shape;3999;p41"/>
            <p:cNvSpPr/>
            <p:nvPr/>
          </p:nvSpPr>
          <p:spPr>
            <a:xfrm>
              <a:off x="7564602" y="2071819"/>
              <a:ext cx="173841" cy="143052"/>
            </a:xfrm>
            <a:custGeom>
              <a:avLst/>
              <a:gdLst/>
              <a:ahLst/>
              <a:cxnLst/>
              <a:rect l="l" t="t" r="r" b="b"/>
              <a:pathLst>
                <a:path w="10485" h="8628" extrusionOk="0">
                  <a:moveTo>
                    <a:pt x="5442" y="1"/>
                  </a:moveTo>
                  <a:lnTo>
                    <a:pt x="3186" y="266"/>
                  </a:lnTo>
                  <a:lnTo>
                    <a:pt x="2522" y="266"/>
                  </a:lnTo>
                  <a:lnTo>
                    <a:pt x="1859" y="532"/>
                  </a:lnTo>
                  <a:lnTo>
                    <a:pt x="1195" y="930"/>
                  </a:lnTo>
                  <a:lnTo>
                    <a:pt x="664" y="1328"/>
                  </a:lnTo>
                  <a:lnTo>
                    <a:pt x="133" y="2124"/>
                  </a:lnTo>
                  <a:lnTo>
                    <a:pt x="1" y="2921"/>
                  </a:lnTo>
                  <a:lnTo>
                    <a:pt x="1" y="3186"/>
                  </a:lnTo>
                  <a:lnTo>
                    <a:pt x="133" y="3451"/>
                  </a:lnTo>
                  <a:lnTo>
                    <a:pt x="797" y="3982"/>
                  </a:lnTo>
                  <a:lnTo>
                    <a:pt x="1593" y="4248"/>
                  </a:lnTo>
                  <a:lnTo>
                    <a:pt x="2257" y="4380"/>
                  </a:lnTo>
                  <a:lnTo>
                    <a:pt x="3053" y="4513"/>
                  </a:lnTo>
                  <a:lnTo>
                    <a:pt x="3849" y="4380"/>
                  </a:lnTo>
                  <a:lnTo>
                    <a:pt x="4646" y="4248"/>
                  </a:lnTo>
                  <a:lnTo>
                    <a:pt x="5309" y="3982"/>
                  </a:lnTo>
                  <a:lnTo>
                    <a:pt x="6769" y="3319"/>
                  </a:lnTo>
                  <a:lnTo>
                    <a:pt x="6902" y="3850"/>
                  </a:lnTo>
                  <a:lnTo>
                    <a:pt x="7300" y="4380"/>
                  </a:lnTo>
                  <a:lnTo>
                    <a:pt x="7698" y="4778"/>
                  </a:lnTo>
                  <a:lnTo>
                    <a:pt x="7963" y="4911"/>
                  </a:lnTo>
                  <a:lnTo>
                    <a:pt x="8361" y="5177"/>
                  </a:lnTo>
                  <a:lnTo>
                    <a:pt x="8494" y="7433"/>
                  </a:lnTo>
                  <a:lnTo>
                    <a:pt x="8627" y="8229"/>
                  </a:lnTo>
                  <a:lnTo>
                    <a:pt x="8760" y="8494"/>
                  </a:lnTo>
                  <a:lnTo>
                    <a:pt x="8892" y="8627"/>
                  </a:lnTo>
                  <a:lnTo>
                    <a:pt x="9158" y="8494"/>
                  </a:lnTo>
                  <a:lnTo>
                    <a:pt x="9423" y="8229"/>
                  </a:lnTo>
                  <a:lnTo>
                    <a:pt x="9556" y="7964"/>
                  </a:lnTo>
                  <a:lnTo>
                    <a:pt x="10219" y="7300"/>
                  </a:lnTo>
                  <a:lnTo>
                    <a:pt x="10352" y="6902"/>
                  </a:lnTo>
                  <a:lnTo>
                    <a:pt x="10352" y="6636"/>
                  </a:lnTo>
                  <a:lnTo>
                    <a:pt x="10352" y="5309"/>
                  </a:lnTo>
                  <a:lnTo>
                    <a:pt x="10219" y="3982"/>
                  </a:lnTo>
                  <a:lnTo>
                    <a:pt x="10219" y="3717"/>
                  </a:lnTo>
                  <a:lnTo>
                    <a:pt x="10352" y="3319"/>
                  </a:lnTo>
                  <a:lnTo>
                    <a:pt x="10485" y="2522"/>
                  </a:lnTo>
                  <a:lnTo>
                    <a:pt x="10352" y="1859"/>
                  </a:lnTo>
                  <a:lnTo>
                    <a:pt x="10087" y="1328"/>
                  </a:lnTo>
                  <a:lnTo>
                    <a:pt x="9556" y="930"/>
                  </a:lnTo>
                  <a:lnTo>
                    <a:pt x="9025" y="532"/>
                  </a:lnTo>
                  <a:lnTo>
                    <a:pt x="8229" y="266"/>
                  </a:lnTo>
                  <a:lnTo>
                    <a:pt x="730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0" name="Google Shape;4000;p41"/>
            <p:cNvSpPr/>
            <p:nvPr/>
          </p:nvSpPr>
          <p:spPr>
            <a:xfrm>
              <a:off x="7564602" y="2071819"/>
              <a:ext cx="173841" cy="143052"/>
            </a:xfrm>
            <a:custGeom>
              <a:avLst/>
              <a:gdLst/>
              <a:ahLst/>
              <a:cxnLst/>
              <a:rect l="l" t="t" r="r" b="b"/>
              <a:pathLst>
                <a:path w="10485" h="8628" fill="none" extrusionOk="0">
                  <a:moveTo>
                    <a:pt x="3849" y="4380"/>
                  </a:moveTo>
                  <a:lnTo>
                    <a:pt x="3849" y="4380"/>
                  </a:lnTo>
                  <a:lnTo>
                    <a:pt x="4646" y="4248"/>
                  </a:lnTo>
                  <a:lnTo>
                    <a:pt x="5309" y="3982"/>
                  </a:lnTo>
                  <a:lnTo>
                    <a:pt x="6769" y="3319"/>
                  </a:lnTo>
                  <a:lnTo>
                    <a:pt x="6769" y="3319"/>
                  </a:lnTo>
                  <a:lnTo>
                    <a:pt x="6902" y="3850"/>
                  </a:lnTo>
                  <a:lnTo>
                    <a:pt x="7300" y="4380"/>
                  </a:lnTo>
                  <a:lnTo>
                    <a:pt x="7300" y="4380"/>
                  </a:lnTo>
                  <a:lnTo>
                    <a:pt x="7698" y="4778"/>
                  </a:lnTo>
                  <a:lnTo>
                    <a:pt x="7963" y="4911"/>
                  </a:lnTo>
                  <a:lnTo>
                    <a:pt x="8361" y="5177"/>
                  </a:lnTo>
                  <a:lnTo>
                    <a:pt x="8361" y="5177"/>
                  </a:lnTo>
                  <a:lnTo>
                    <a:pt x="8494" y="7433"/>
                  </a:lnTo>
                  <a:lnTo>
                    <a:pt x="8494" y="7433"/>
                  </a:lnTo>
                  <a:lnTo>
                    <a:pt x="8627" y="8229"/>
                  </a:lnTo>
                  <a:lnTo>
                    <a:pt x="8760" y="8494"/>
                  </a:lnTo>
                  <a:lnTo>
                    <a:pt x="8892" y="8627"/>
                  </a:lnTo>
                  <a:lnTo>
                    <a:pt x="9158" y="8494"/>
                  </a:lnTo>
                  <a:lnTo>
                    <a:pt x="9158" y="8494"/>
                  </a:lnTo>
                  <a:lnTo>
                    <a:pt x="9423" y="8229"/>
                  </a:lnTo>
                  <a:lnTo>
                    <a:pt x="9556" y="7964"/>
                  </a:lnTo>
                  <a:lnTo>
                    <a:pt x="9556" y="7964"/>
                  </a:lnTo>
                  <a:lnTo>
                    <a:pt x="10219" y="7300"/>
                  </a:lnTo>
                  <a:lnTo>
                    <a:pt x="10219" y="7300"/>
                  </a:lnTo>
                  <a:lnTo>
                    <a:pt x="10352" y="6902"/>
                  </a:lnTo>
                  <a:lnTo>
                    <a:pt x="10352" y="6636"/>
                  </a:lnTo>
                  <a:lnTo>
                    <a:pt x="10352" y="6636"/>
                  </a:lnTo>
                  <a:lnTo>
                    <a:pt x="10352" y="5309"/>
                  </a:lnTo>
                  <a:lnTo>
                    <a:pt x="10352" y="5309"/>
                  </a:lnTo>
                  <a:lnTo>
                    <a:pt x="10219" y="3982"/>
                  </a:lnTo>
                  <a:lnTo>
                    <a:pt x="10219" y="3982"/>
                  </a:lnTo>
                  <a:lnTo>
                    <a:pt x="10219" y="3717"/>
                  </a:lnTo>
                  <a:lnTo>
                    <a:pt x="10352" y="3319"/>
                  </a:lnTo>
                  <a:lnTo>
                    <a:pt x="10352" y="3319"/>
                  </a:lnTo>
                  <a:lnTo>
                    <a:pt x="10485" y="2522"/>
                  </a:lnTo>
                  <a:lnTo>
                    <a:pt x="10485" y="2522"/>
                  </a:lnTo>
                  <a:lnTo>
                    <a:pt x="10352" y="1859"/>
                  </a:lnTo>
                  <a:lnTo>
                    <a:pt x="10087" y="1328"/>
                  </a:lnTo>
                  <a:lnTo>
                    <a:pt x="9556" y="930"/>
                  </a:lnTo>
                  <a:lnTo>
                    <a:pt x="9025" y="532"/>
                  </a:lnTo>
                  <a:lnTo>
                    <a:pt x="9025" y="532"/>
                  </a:lnTo>
                  <a:lnTo>
                    <a:pt x="8229" y="266"/>
                  </a:lnTo>
                  <a:lnTo>
                    <a:pt x="7300" y="1"/>
                  </a:lnTo>
                  <a:lnTo>
                    <a:pt x="6371" y="1"/>
                  </a:lnTo>
                  <a:lnTo>
                    <a:pt x="5442" y="1"/>
                  </a:lnTo>
                  <a:lnTo>
                    <a:pt x="5442" y="1"/>
                  </a:lnTo>
                  <a:lnTo>
                    <a:pt x="3186" y="266"/>
                  </a:lnTo>
                  <a:lnTo>
                    <a:pt x="3186" y="266"/>
                  </a:lnTo>
                  <a:lnTo>
                    <a:pt x="2522" y="266"/>
                  </a:lnTo>
                  <a:lnTo>
                    <a:pt x="2522" y="266"/>
                  </a:lnTo>
                  <a:lnTo>
                    <a:pt x="1859" y="532"/>
                  </a:lnTo>
                  <a:lnTo>
                    <a:pt x="1859" y="532"/>
                  </a:lnTo>
                  <a:lnTo>
                    <a:pt x="1195" y="930"/>
                  </a:lnTo>
                  <a:lnTo>
                    <a:pt x="664" y="1328"/>
                  </a:lnTo>
                  <a:lnTo>
                    <a:pt x="664" y="1328"/>
                  </a:lnTo>
                  <a:lnTo>
                    <a:pt x="133" y="2124"/>
                  </a:lnTo>
                  <a:lnTo>
                    <a:pt x="1" y="2921"/>
                  </a:lnTo>
                  <a:lnTo>
                    <a:pt x="1" y="2921"/>
                  </a:lnTo>
                  <a:lnTo>
                    <a:pt x="1" y="3186"/>
                  </a:lnTo>
                  <a:lnTo>
                    <a:pt x="133" y="3451"/>
                  </a:lnTo>
                  <a:lnTo>
                    <a:pt x="133" y="3451"/>
                  </a:lnTo>
                  <a:lnTo>
                    <a:pt x="797" y="3982"/>
                  </a:lnTo>
                  <a:lnTo>
                    <a:pt x="797" y="3982"/>
                  </a:lnTo>
                  <a:lnTo>
                    <a:pt x="1593" y="4248"/>
                  </a:lnTo>
                  <a:lnTo>
                    <a:pt x="2257" y="4380"/>
                  </a:lnTo>
                  <a:lnTo>
                    <a:pt x="3053" y="4513"/>
                  </a:lnTo>
                  <a:lnTo>
                    <a:pt x="3849" y="438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1" name="Google Shape;4001;p41"/>
            <p:cNvSpPr/>
            <p:nvPr/>
          </p:nvSpPr>
          <p:spPr>
            <a:xfrm>
              <a:off x="7641616" y="2258858"/>
              <a:ext cx="68227" cy="44020"/>
            </a:xfrm>
            <a:custGeom>
              <a:avLst/>
              <a:gdLst/>
              <a:ahLst/>
              <a:cxnLst/>
              <a:rect l="l" t="t" r="r" b="b"/>
              <a:pathLst>
                <a:path w="4115" h="2655" extrusionOk="0">
                  <a:moveTo>
                    <a:pt x="4115" y="0"/>
                  </a:moveTo>
                  <a:lnTo>
                    <a:pt x="3716" y="664"/>
                  </a:lnTo>
                  <a:lnTo>
                    <a:pt x="3053" y="1195"/>
                  </a:lnTo>
                  <a:lnTo>
                    <a:pt x="2257" y="1460"/>
                  </a:lnTo>
                  <a:lnTo>
                    <a:pt x="1195" y="1726"/>
                  </a:lnTo>
                  <a:lnTo>
                    <a:pt x="1" y="1991"/>
                  </a:lnTo>
                  <a:lnTo>
                    <a:pt x="1" y="2655"/>
                  </a:lnTo>
                  <a:lnTo>
                    <a:pt x="1460" y="2256"/>
                  </a:lnTo>
                  <a:lnTo>
                    <a:pt x="2655" y="1858"/>
                  </a:lnTo>
                  <a:lnTo>
                    <a:pt x="3186" y="1593"/>
                  </a:lnTo>
                  <a:lnTo>
                    <a:pt x="3584" y="1327"/>
                  </a:lnTo>
                  <a:lnTo>
                    <a:pt x="3849" y="929"/>
                  </a:lnTo>
                  <a:lnTo>
                    <a:pt x="3982" y="398"/>
                  </a:lnTo>
                  <a:lnTo>
                    <a:pt x="4115" y="0"/>
                  </a:lnTo>
                  <a:close/>
                </a:path>
              </a:pathLst>
            </a:custGeom>
            <a:solidFill>
              <a:srgbClr val="F099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2" name="Google Shape;4002;p41"/>
            <p:cNvSpPr/>
            <p:nvPr/>
          </p:nvSpPr>
          <p:spPr>
            <a:xfrm>
              <a:off x="7641616" y="2186238"/>
              <a:ext cx="17625" cy="17625"/>
            </a:xfrm>
            <a:custGeom>
              <a:avLst/>
              <a:gdLst/>
              <a:ahLst/>
              <a:cxnLst/>
              <a:rect l="l" t="t" r="r" b="b"/>
              <a:pathLst>
                <a:path w="1063" h="1063" extrusionOk="0">
                  <a:moveTo>
                    <a:pt x="531" y="1"/>
                  </a:moveTo>
                  <a:lnTo>
                    <a:pt x="266" y="134"/>
                  </a:lnTo>
                  <a:lnTo>
                    <a:pt x="133" y="266"/>
                  </a:lnTo>
                  <a:lnTo>
                    <a:pt x="1" y="532"/>
                  </a:lnTo>
                  <a:lnTo>
                    <a:pt x="133" y="930"/>
                  </a:lnTo>
                  <a:lnTo>
                    <a:pt x="266" y="1063"/>
                  </a:lnTo>
                  <a:lnTo>
                    <a:pt x="664" y="1063"/>
                  </a:lnTo>
                  <a:lnTo>
                    <a:pt x="797" y="930"/>
                  </a:lnTo>
                  <a:lnTo>
                    <a:pt x="1062" y="532"/>
                  </a:lnTo>
                  <a:lnTo>
                    <a:pt x="797" y="266"/>
                  </a:lnTo>
                  <a:lnTo>
                    <a:pt x="664" y="134"/>
                  </a:lnTo>
                  <a:lnTo>
                    <a:pt x="53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3" name="Google Shape;4003;p41"/>
            <p:cNvSpPr/>
            <p:nvPr/>
          </p:nvSpPr>
          <p:spPr>
            <a:xfrm>
              <a:off x="7650420" y="2162047"/>
              <a:ext cx="17625" cy="15419"/>
            </a:xfrm>
            <a:custGeom>
              <a:avLst/>
              <a:gdLst/>
              <a:ahLst/>
              <a:cxnLst/>
              <a:rect l="l" t="t" r="r" b="b"/>
              <a:pathLst>
                <a:path w="1063" h="930" extrusionOk="0">
                  <a:moveTo>
                    <a:pt x="531" y="0"/>
                  </a:moveTo>
                  <a:lnTo>
                    <a:pt x="266" y="133"/>
                  </a:lnTo>
                  <a:lnTo>
                    <a:pt x="133" y="133"/>
                  </a:lnTo>
                  <a:lnTo>
                    <a:pt x="0" y="398"/>
                  </a:lnTo>
                  <a:lnTo>
                    <a:pt x="1062" y="929"/>
                  </a:lnTo>
                  <a:lnTo>
                    <a:pt x="1062" y="664"/>
                  </a:lnTo>
                  <a:lnTo>
                    <a:pt x="1062" y="531"/>
                  </a:lnTo>
                  <a:lnTo>
                    <a:pt x="929" y="265"/>
                  </a:lnTo>
                  <a:lnTo>
                    <a:pt x="797" y="133"/>
                  </a:lnTo>
                  <a:lnTo>
                    <a:pt x="53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4" name="Google Shape;4004;p41"/>
            <p:cNvSpPr/>
            <p:nvPr/>
          </p:nvSpPr>
          <p:spPr>
            <a:xfrm>
              <a:off x="7626213" y="2245660"/>
              <a:ext cx="17625" cy="13214"/>
            </a:xfrm>
            <a:custGeom>
              <a:avLst/>
              <a:gdLst/>
              <a:ahLst/>
              <a:cxnLst/>
              <a:rect l="l" t="t" r="r" b="b"/>
              <a:pathLst>
                <a:path w="1063" h="797" extrusionOk="0">
                  <a:moveTo>
                    <a:pt x="1062" y="0"/>
                  </a:moveTo>
                  <a:lnTo>
                    <a:pt x="1" y="398"/>
                  </a:lnTo>
                  <a:lnTo>
                    <a:pt x="1" y="664"/>
                  </a:lnTo>
                  <a:lnTo>
                    <a:pt x="266" y="796"/>
                  </a:lnTo>
                  <a:lnTo>
                    <a:pt x="664" y="796"/>
                  </a:lnTo>
                  <a:lnTo>
                    <a:pt x="930" y="664"/>
                  </a:lnTo>
                  <a:lnTo>
                    <a:pt x="1062" y="531"/>
                  </a:lnTo>
                  <a:lnTo>
                    <a:pt x="1062" y="265"/>
                  </a:lnTo>
                  <a:lnTo>
                    <a:pt x="1062" y="0"/>
                  </a:lnTo>
                  <a:close/>
                </a:path>
              </a:pathLst>
            </a:custGeom>
            <a:solidFill>
              <a:srgbClr val="F099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5" name="Google Shape;4005;p41"/>
            <p:cNvSpPr/>
            <p:nvPr/>
          </p:nvSpPr>
          <p:spPr>
            <a:xfrm>
              <a:off x="7573406" y="2159842"/>
              <a:ext cx="17625" cy="15419"/>
            </a:xfrm>
            <a:custGeom>
              <a:avLst/>
              <a:gdLst/>
              <a:ahLst/>
              <a:cxnLst/>
              <a:rect l="l" t="t" r="r" b="b"/>
              <a:pathLst>
                <a:path w="1063" h="930" extrusionOk="0">
                  <a:moveTo>
                    <a:pt x="133" y="0"/>
                  </a:moveTo>
                  <a:lnTo>
                    <a:pt x="0" y="266"/>
                  </a:lnTo>
                  <a:lnTo>
                    <a:pt x="0" y="398"/>
                  </a:lnTo>
                  <a:lnTo>
                    <a:pt x="0" y="664"/>
                  </a:lnTo>
                  <a:lnTo>
                    <a:pt x="133" y="929"/>
                  </a:lnTo>
                  <a:lnTo>
                    <a:pt x="1062" y="133"/>
                  </a:lnTo>
                  <a:lnTo>
                    <a:pt x="79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6" name="Google Shape;4006;p41"/>
            <p:cNvSpPr/>
            <p:nvPr/>
          </p:nvSpPr>
          <p:spPr>
            <a:xfrm>
              <a:off x="7577799" y="2186238"/>
              <a:ext cx="15419" cy="15419"/>
            </a:xfrm>
            <a:custGeom>
              <a:avLst/>
              <a:gdLst/>
              <a:ahLst/>
              <a:cxnLst/>
              <a:rect l="l" t="t" r="r" b="b"/>
              <a:pathLst>
                <a:path w="930" h="930" extrusionOk="0">
                  <a:moveTo>
                    <a:pt x="532" y="1"/>
                  </a:moveTo>
                  <a:lnTo>
                    <a:pt x="134" y="134"/>
                  </a:lnTo>
                  <a:lnTo>
                    <a:pt x="1" y="532"/>
                  </a:lnTo>
                  <a:lnTo>
                    <a:pt x="134" y="797"/>
                  </a:lnTo>
                  <a:lnTo>
                    <a:pt x="532" y="930"/>
                  </a:lnTo>
                  <a:lnTo>
                    <a:pt x="797" y="797"/>
                  </a:lnTo>
                  <a:lnTo>
                    <a:pt x="930" y="532"/>
                  </a:lnTo>
                  <a:lnTo>
                    <a:pt x="797" y="134"/>
                  </a:lnTo>
                  <a:lnTo>
                    <a:pt x="53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7" name="Google Shape;4007;p41"/>
            <p:cNvSpPr/>
            <p:nvPr/>
          </p:nvSpPr>
          <p:spPr>
            <a:xfrm>
              <a:off x="7595407" y="2181844"/>
              <a:ext cx="28617" cy="50619"/>
            </a:xfrm>
            <a:custGeom>
              <a:avLst/>
              <a:gdLst/>
              <a:ahLst/>
              <a:cxnLst/>
              <a:rect l="l" t="t" r="r" b="b"/>
              <a:pathLst>
                <a:path w="1726" h="3053" extrusionOk="0">
                  <a:moveTo>
                    <a:pt x="1726" y="0"/>
                  </a:moveTo>
                  <a:lnTo>
                    <a:pt x="1" y="2522"/>
                  </a:lnTo>
                  <a:lnTo>
                    <a:pt x="1460" y="3053"/>
                  </a:lnTo>
                  <a:lnTo>
                    <a:pt x="1726" y="0"/>
                  </a:lnTo>
                  <a:close/>
                </a:path>
              </a:pathLst>
            </a:custGeom>
            <a:solidFill>
              <a:srgbClr val="F099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8" name="Google Shape;4008;p41"/>
            <p:cNvSpPr/>
            <p:nvPr/>
          </p:nvSpPr>
          <p:spPr>
            <a:xfrm>
              <a:off x="7553609" y="2038825"/>
              <a:ext cx="209041" cy="134232"/>
            </a:xfrm>
            <a:custGeom>
              <a:avLst/>
              <a:gdLst/>
              <a:ahLst/>
              <a:cxnLst/>
              <a:rect l="l" t="t" r="r" b="b"/>
              <a:pathLst>
                <a:path w="12608" h="8096" extrusionOk="0">
                  <a:moveTo>
                    <a:pt x="6370" y="0"/>
                  </a:moveTo>
                  <a:lnTo>
                    <a:pt x="5309" y="133"/>
                  </a:lnTo>
                  <a:lnTo>
                    <a:pt x="4380" y="266"/>
                  </a:lnTo>
                  <a:lnTo>
                    <a:pt x="3451" y="664"/>
                  </a:lnTo>
                  <a:lnTo>
                    <a:pt x="2654" y="1195"/>
                  </a:lnTo>
                  <a:lnTo>
                    <a:pt x="1858" y="1725"/>
                  </a:lnTo>
                  <a:lnTo>
                    <a:pt x="1327" y="2522"/>
                  </a:lnTo>
                  <a:lnTo>
                    <a:pt x="796" y="3318"/>
                  </a:lnTo>
                  <a:lnTo>
                    <a:pt x="398" y="4247"/>
                  </a:lnTo>
                  <a:lnTo>
                    <a:pt x="133" y="4911"/>
                  </a:lnTo>
                  <a:lnTo>
                    <a:pt x="0" y="5707"/>
                  </a:lnTo>
                  <a:lnTo>
                    <a:pt x="1062" y="5441"/>
                  </a:lnTo>
                  <a:lnTo>
                    <a:pt x="1991" y="5176"/>
                  </a:lnTo>
                  <a:lnTo>
                    <a:pt x="3185" y="5043"/>
                  </a:lnTo>
                  <a:lnTo>
                    <a:pt x="5309" y="5043"/>
                  </a:lnTo>
                  <a:lnTo>
                    <a:pt x="6503" y="5309"/>
                  </a:lnTo>
                  <a:lnTo>
                    <a:pt x="7565" y="5441"/>
                  </a:lnTo>
                  <a:lnTo>
                    <a:pt x="8626" y="5840"/>
                  </a:lnTo>
                  <a:lnTo>
                    <a:pt x="10352" y="6636"/>
                  </a:lnTo>
                  <a:lnTo>
                    <a:pt x="11148" y="7167"/>
                  </a:lnTo>
                  <a:lnTo>
                    <a:pt x="11811" y="7697"/>
                  </a:lnTo>
                  <a:lnTo>
                    <a:pt x="12342" y="8096"/>
                  </a:lnTo>
                  <a:lnTo>
                    <a:pt x="12608" y="7167"/>
                  </a:lnTo>
                  <a:lnTo>
                    <a:pt x="12608" y="6238"/>
                  </a:lnTo>
                  <a:lnTo>
                    <a:pt x="12475" y="5043"/>
                  </a:lnTo>
                  <a:lnTo>
                    <a:pt x="12077" y="3849"/>
                  </a:lnTo>
                  <a:lnTo>
                    <a:pt x="11546" y="2787"/>
                  </a:lnTo>
                  <a:lnTo>
                    <a:pt x="10750" y="1858"/>
                  </a:lnTo>
                  <a:lnTo>
                    <a:pt x="9821" y="1062"/>
                  </a:lnTo>
                  <a:lnTo>
                    <a:pt x="8759" y="531"/>
                  </a:lnTo>
                  <a:lnTo>
                    <a:pt x="7565" y="133"/>
                  </a:lnTo>
                  <a:lnTo>
                    <a:pt x="6370"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9" name="Google Shape;4009;p41"/>
            <p:cNvSpPr/>
            <p:nvPr/>
          </p:nvSpPr>
          <p:spPr>
            <a:xfrm>
              <a:off x="7553609" y="2038825"/>
              <a:ext cx="209041" cy="134232"/>
            </a:xfrm>
            <a:custGeom>
              <a:avLst/>
              <a:gdLst/>
              <a:ahLst/>
              <a:cxnLst/>
              <a:rect l="l" t="t" r="r" b="b"/>
              <a:pathLst>
                <a:path w="12608" h="8096" fill="none" extrusionOk="0">
                  <a:moveTo>
                    <a:pt x="12608" y="6238"/>
                  </a:moveTo>
                  <a:lnTo>
                    <a:pt x="12608" y="6238"/>
                  </a:lnTo>
                  <a:lnTo>
                    <a:pt x="12608" y="7167"/>
                  </a:lnTo>
                  <a:lnTo>
                    <a:pt x="12342" y="8096"/>
                  </a:lnTo>
                  <a:lnTo>
                    <a:pt x="12342" y="8096"/>
                  </a:lnTo>
                  <a:lnTo>
                    <a:pt x="11811" y="7697"/>
                  </a:lnTo>
                  <a:lnTo>
                    <a:pt x="11811" y="7697"/>
                  </a:lnTo>
                  <a:lnTo>
                    <a:pt x="11148" y="7167"/>
                  </a:lnTo>
                  <a:lnTo>
                    <a:pt x="10352" y="6636"/>
                  </a:lnTo>
                  <a:lnTo>
                    <a:pt x="8626" y="5840"/>
                  </a:lnTo>
                  <a:lnTo>
                    <a:pt x="8626" y="5840"/>
                  </a:lnTo>
                  <a:lnTo>
                    <a:pt x="8626" y="5840"/>
                  </a:lnTo>
                  <a:lnTo>
                    <a:pt x="7565" y="5441"/>
                  </a:lnTo>
                  <a:lnTo>
                    <a:pt x="6503" y="5309"/>
                  </a:lnTo>
                  <a:lnTo>
                    <a:pt x="5309" y="5043"/>
                  </a:lnTo>
                  <a:lnTo>
                    <a:pt x="4247" y="5043"/>
                  </a:lnTo>
                  <a:lnTo>
                    <a:pt x="3185" y="5043"/>
                  </a:lnTo>
                  <a:lnTo>
                    <a:pt x="1991" y="5176"/>
                  </a:lnTo>
                  <a:lnTo>
                    <a:pt x="1062" y="5441"/>
                  </a:lnTo>
                  <a:lnTo>
                    <a:pt x="0" y="5707"/>
                  </a:lnTo>
                  <a:lnTo>
                    <a:pt x="0" y="5707"/>
                  </a:lnTo>
                  <a:lnTo>
                    <a:pt x="133" y="4911"/>
                  </a:lnTo>
                  <a:lnTo>
                    <a:pt x="398" y="4247"/>
                  </a:lnTo>
                  <a:lnTo>
                    <a:pt x="398" y="4247"/>
                  </a:lnTo>
                  <a:lnTo>
                    <a:pt x="796" y="3318"/>
                  </a:lnTo>
                  <a:lnTo>
                    <a:pt x="1327" y="2522"/>
                  </a:lnTo>
                  <a:lnTo>
                    <a:pt x="1858" y="1725"/>
                  </a:lnTo>
                  <a:lnTo>
                    <a:pt x="2654" y="1195"/>
                  </a:lnTo>
                  <a:lnTo>
                    <a:pt x="3451" y="664"/>
                  </a:lnTo>
                  <a:lnTo>
                    <a:pt x="4380" y="266"/>
                  </a:lnTo>
                  <a:lnTo>
                    <a:pt x="5309" y="133"/>
                  </a:lnTo>
                  <a:lnTo>
                    <a:pt x="6370" y="0"/>
                  </a:lnTo>
                  <a:lnTo>
                    <a:pt x="6370" y="0"/>
                  </a:lnTo>
                  <a:lnTo>
                    <a:pt x="7565" y="133"/>
                  </a:lnTo>
                  <a:lnTo>
                    <a:pt x="8759" y="531"/>
                  </a:lnTo>
                  <a:lnTo>
                    <a:pt x="9821" y="1062"/>
                  </a:lnTo>
                  <a:lnTo>
                    <a:pt x="10750" y="1858"/>
                  </a:lnTo>
                  <a:lnTo>
                    <a:pt x="11546" y="2787"/>
                  </a:lnTo>
                  <a:lnTo>
                    <a:pt x="12077" y="3849"/>
                  </a:lnTo>
                  <a:lnTo>
                    <a:pt x="12475" y="5043"/>
                  </a:lnTo>
                  <a:lnTo>
                    <a:pt x="12608" y="623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0" name="Google Shape;4010;p41"/>
            <p:cNvSpPr/>
            <p:nvPr/>
          </p:nvSpPr>
          <p:spPr>
            <a:xfrm>
              <a:off x="7586603" y="2034415"/>
              <a:ext cx="136437" cy="88040"/>
            </a:xfrm>
            <a:custGeom>
              <a:avLst/>
              <a:gdLst/>
              <a:ahLst/>
              <a:cxnLst/>
              <a:rect l="l" t="t" r="r" b="b"/>
              <a:pathLst>
                <a:path w="8229" h="5310" extrusionOk="0">
                  <a:moveTo>
                    <a:pt x="4513" y="1"/>
                  </a:moveTo>
                  <a:lnTo>
                    <a:pt x="3717" y="134"/>
                  </a:lnTo>
                  <a:lnTo>
                    <a:pt x="2788" y="532"/>
                  </a:lnTo>
                  <a:lnTo>
                    <a:pt x="1859" y="1328"/>
                  </a:lnTo>
                  <a:lnTo>
                    <a:pt x="1328" y="1991"/>
                  </a:lnTo>
                  <a:lnTo>
                    <a:pt x="930" y="2522"/>
                  </a:lnTo>
                  <a:lnTo>
                    <a:pt x="266" y="3717"/>
                  </a:lnTo>
                  <a:lnTo>
                    <a:pt x="133" y="4646"/>
                  </a:lnTo>
                  <a:lnTo>
                    <a:pt x="1" y="4911"/>
                  </a:lnTo>
                  <a:lnTo>
                    <a:pt x="1726" y="5309"/>
                  </a:lnTo>
                  <a:lnTo>
                    <a:pt x="2257" y="5309"/>
                  </a:lnTo>
                  <a:lnTo>
                    <a:pt x="2390" y="4778"/>
                  </a:lnTo>
                  <a:lnTo>
                    <a:pt x="2655" y="4115"/>
                  </a:lnTo>
                  <a:lnTo>
                    <a:pt x="2920" y="3451"/>
                  </a:lnTo>
                  <a:lnTo>
                    <a:pt x="3319" y="2788"/>
                  </a:lnTo>
                  <a:lnTo>
                    <a:pt x="3849" y="2124"/>
                  </a:lnTo>
                  <a:lnTo>
                    <a:pt x="4513" y="1593"/>
                  </a:lnTo>
                  <a:lnTo>
                    <a:pt x="5176" y="1195"/>
                  </a:lnTo>
                  <a:lnTo>
                    <a:pt x="6105" y="930"/>
                  </a:lnTo>
                  <a:lnTo>
                    <a:pt x="7300" y="930"/>
                  </a:lnTo>
                  <a:lnTo>
                    <a:pt x="8229" y="1593"/>
                  </a:lnTo>
                  <a:lnTo>
                    <a:pt x="8096" y="1195"/>
                  </a:lnTo>
                  <a:lnTo>
                    <a:pt x="7831" y="797"/>
                  </a:lnTo>
                  <a:lnTo>
                    <a:pt x="7300" y="532"/>
                  </a:lnTo>
                  <a:lnTo>
                    <a:pt x="5176" y="134"/>
                  </a:lnTo>
                  <a:lnTo>
                    <a:pt x="4513"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1" name="Google Shape;4011;p41"/>
            <p:cNvSpPr/>
            <p:nvPr/>
          </p:nvSpPr>
          <p:spPr>
            <a:xfrm>
              <a:off x="7586603" y="2034415"/>
              <a:ext cx="136437" cy="88040"/>
            </a:xfrm>
            <a:custGeom>
              <a:avLst/>
              <a:gdLst/>
              <a:ahLst/>
              <a:cxnLst/>
              <a:rect l="l" t="t" r="r" b="b"/>
              <a:pathLst>
                <a:path w="8229" h="5310" fill="none" extrusionOk="0">
                  <a:moveTo>
                    <a:pt x="7300" y="532"/>
                  </a:moveTo>
                  <a:lnTo>
                    <a:pt x="7300" y="532"/>
                  </a:lnTo>
                  <a:lnTo>
                    <a:pt x="5176" y="134"/>
                  </a:lnTo>
                  <a:lnTo>
                    <a:pt x="5176" y="134"/>
                  </a:lnTo>
                  <a:lnTo>
                    <a:pt x="4513" y="1"/>
                  </a:lnTo>
                  <a:lnTo>
                    <a:pt x="3717" y="134"/>
                  </a:lnTo>
                  <a:lnTo>
                    <a:pt x="2788" y="532"/>
                  </a:lnTo>
                  <a:lnTo>
                    <a:pt x="1859" y="1328"/>
                  </a:lnTo>
                  <a:lnTo>
                    <a:pt x="1859" y="1328"/>
                  </a:lnTo>
                  <a:lnTo>
                    <a:pt x="1328" y="1991"/>
                  </a:lnTo>
                  <a:lnTo>
                    <a:pt x="930" y="2522"/>
                  </a:lnTo>
                  <a:lnTo>
                    <a:pt x="266" y="3717"/>
                  </a:lnTo>
                  <a:lnTo>
                    <a:pt x="133" y="4646"/>
                  </a:lnTo>
                  <a:lnTo>
                    <a:pt x="1" y="4911"/>
                  </a:lnTo>
                  <a:lnTo>
                    <a:pt x="1726" y="5309"/>
                  </a:lnTo>
                  <a:lnTo>
                    <a:pt x="2257" y="5309"/>
                  </a:lnTo>
                  <a:lnTo>
                    <a:pt x="2257" y="5309"/>
                  </a:lnTo>
                  <a:lnTo>
                    <a:pt x="2390" y="4778"/>
                  </a:lnTo>
                  <a:lnTo>
                    <a:pt x="2655" y="4115"/>
                  </a:lnTo>
                  <a:lnTo>
                    <a:pt x="2920" y="3451"/>
                  </a:lnTo>
                  <a:lnTo>
                    <a:pt x="3319" y="2788"/>
                  </a:lnTo>
                  <a:lnTo>
                    <a:pt x="3849" y="2124"/>
                  </a:lnTo>
                  <a:lnTo>
                    <a:pt x="4513" y="1593"/>
                  </a:lnTo>
                  <a:lnTo>
                    <a:pt x="5176" y="1195"/>
                  </a:lnTo>
                  <a:lnTo>
                    <a:pt x="6105" y="930"/>
                  </a:lnTo>
                  <a:lnTo>
                    <a:pt x="6105" y="930"/>
                  </a:lnTo>
                  <a:lnTo>
                    <a:pt x="6371" y="930"/>
                  </a:lnTo>
                  <a:lnTo>
                    <a:pt x="6371" y="930"/>
                  </a:lnTo>
                  <a:lnTo>
                    <a:pt x="7300" y="930"/>
                  </a:lnTo>
                  <a:lnTo>
                    <a:pt x="7300" y="930"/>
                  </a:lnTo>
                  <a:lnTo>
                    <a:pt x="8229" y="1593"/>
                  </a:lnTo>
                  <a:lnTo>
                    <a:pt x="8229" y="1593"/>
                  </a:lnTo>
                  <a:lnTo>
                    <a:pt x="8096" y="1195"/>
                  </a:lnTo>
                  <a:lnTo>
                    <a:pt x="7831" y="797"/>
                  </a:lnTo>
                  <a:lnTo>
                    <a:pt x="7300" y="53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2" name="Google Shape;4012;p41"/>
            <p:cNvSpPr/>
            <p:nvPr/>
          </p:nvSpPr>
          <p:spPr>
            <a:xfrm>
              <a:off x="7597612" y="2034415"/>
              <a:ext cx="103426" cy="50635"/>
            </a:xfrm>
            <a:custGeom>
              <a:avLst/>
              <a:gdLst/>
              <a:ahLst/>
              <a:cxnLst/>
              <a:rect l="l" t="t" r="r" b="b"/>
              <a:pathLst>
                <a:path w="6238" h="3054" extrusionOk="0">
                  <a:moveTo>
                    <a:pt x="5707" y="399"/>
                  </a:moveTo>
                  <a:lnTo>
                    <a:pt x="5683" y="404"/>
                  </a:lnTo>
                  <a:lnTo>
                    <a:pt x="5683" y="404"/>
                  </a:lnTo>
                  <a:lnTo>
                    <a:pt x="6238" y="532"/>
                  </a:lnTo>
                  <a:lnTo>
                    <a:pt x="5707" y="399"/>
                  </a:lnTo>
                  <a:close/>
                  <a:moveTo>
                    <a:pt x="5309" y="930"/>
                  </a:moveTo>
                  <a:lnTo>
                    <a:pt x="4778" y="1063"/>
                  </a:lnTo>
                  <a:lnTo>
                    <a:pt x="3849" y="1461"/>
                  </a:lnTo>
                  <a:lnTo>
                    <a:pt x="4645" y="1195"/>
                  </a:lnTo>
                  <a:lnTo>
                    <a:pt x="5441" y="930"/>
                  </a:lnTo>
                  <a:close/>
                  <a:moveTo>
                    <a:pt x="3982" y="1"/>
                  </a:moveTo>
                  <a:lnTo>
                    <a:pt x="3318" y="134"/>
                  </a:lnTo>
                  <a:lnTo>
                    <a:pt x="2655" y="266"/>
                  </a:lnTo>
                  <a:lnTo>
                    <a:pt x="1858" y="664"/>
                  </a:lnTo>
                  <a:lnTo>
                    <a:pt x="1195" y="1328"/>
                  </a:lnTo>
                  <a:lnTo>
                    <a:pt x="398" y="2124"/>
                  </a:lnTo>
                  <a:lnTo>
                    <a:pt x="0" y="3053"/>
                  </a:lnTo>
                  <a:lnTo>
                    <a:pt x="1858" y="3053"/>
                  </a:lnTo>
                  <a:lnTo>
                    <a:pt x="2256" y="2390"/>
                  </a:lnTo>
                  <a:lnTo>
                    <a:pt x="2920" y="1726"/>
                  </a:lnTo>
                  <a:lnTo>
                    <a:pt x="3583" y="1063"/>
                  </a:lnTo>
                  <a:lnTo>
                    <a:pt x="4380" y="664"/>
                  </a:lnTo>
                  <a:lnTo>
                    <a:pt x="5043" y="532"/>
                  </a:lnTo>
                  <a:lnTo>
                    <a:pt x="5683" y="404"/>
                  </a:lnTo>
                  <a:lnTo>
                    <a:pt x="5683" y="404"/>
                  </a:lnTo>
                  <a:lnTo>
                    <a:pt x="4512" y="134"/>
                  </a:lnTo>
                  <a:lnTo>
                    <a:pt x="3982" y="1"/>
                  </a:lnTo>
                  <a:close/>
                </a:path>
              </a:pathLst>
            </a:custGeom>
            <a:solidFill>
              <a:srgbClr val="F89F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3" name="Google Shape;4013;p41"/>
            <p:cNvSpPr/>
            <p:nvPr/>
          </p:nvSpPr>
          <p:spPr>
            <a:xfrm>
              <a:off x="7615204" y="2122438"/>
              <a:ext cx="17" cy="17"/>
            </a:xfrm>
            <a:custGeom>
              <a:avLst/>
              <a:gdLst/>
              <a:ahLst/>
              <a:cxnLst/>
              <a:rect l="l" t="t" r="r" b="b"/>
              <a:pathLst>
                <a:path w="1" h="1" fill="none" extrusionOk="0">
                  <a:moveTo>
                    <a:pt x="1" y="0"/>
                  </a:moveTo>
                  <a:lnTo>
                    <a:pt x="1" y="0"/>
                  </a:lnTo>
                  <a:lnTo>
                    <a:pt x="1" y="0"/>
                  </a:lnTo>
                  <a:lnTo>
                    <a:pt x="1" y="0"/>
                  </a:lnTo>
                  <a:lnTo>
                    <a:pt x="1" y="0"/>
                  </a:lnTo>
                  <a:lnTo>
                    <a:pt x="1"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4" name="Google Shape;4014;p41"/>
            <p:cNvSpPr/>
            <p:nvPr/>
          </p:nvSpPr>
          <p:spPr>
            <a:xfrm>
              <a:off x="7661412" y="2049817"/>
              <a:ext cx="61628" cy="11026"/>
            </a:xfrm>
            <a:custGeom>
              <a:avLst/>
              <a:gdLst/>
              <a:ahLst/>
              <a:cxnLst/>
              <a:rect l="l" t="t" r="r" b="b"/>
              <a:pathLst>
                <a:path w="3717" h="665" fill="none" extrusionOk="0">
                  <a:moveTo>
                    <a:pt x="1992" y="1"/>
                  </a:moveTo>
                  <a:lnTo>
                    <a:pt x="1992" y="1"/>
                  </a:lnTo>
                  <a:lnTo>
                    <a:pt x="1461" y="1"/>
                  </a:lnTo>
                  <a:lnTo>
                    <a:pt x="930" y="134"/>
                  </a:lnTo>
                  <a:lnTo>
                    <a:pt x="1" y="532"/>
                  </a:lnTo>
                  <a:lnTo>
                    <a:pt x="1" y="532"/>
                  </a:lnTo>
                  <a:lnTo>
                    <a:pt x="797" y="266"/>
                  </a:lnTo>
                  <a:lnTo>
                    <a:pt x="1593" y="1"/>
                  </a:lnTo>
                  <a:lnTo>
                    <a:pt x="1593" y="1"/>
                  </a:lnTo>
                  <a:lnTo>
                    <a:pt x="1859" y="1"/>
                  </a:lnTo>
                  <a:lnTo>
                    <a:pt x="1859" y="1"/>
                  </a:lnTo>
                  <a:lnTo>
                    <a:pt x="1992" y="1"/>
                  </a:lnTo>
                  <a:lnTo>
                    <a:pt x="1992" y="1"/>
                  </a:lnTo>
                  <a:lnTo>
                    <a:pt x="2788" y="1"/>
                  </a:lnTo>
                  <a:lnTo>
                    <a:pt x="2788" y="1"/>
                  </a:lnTo>
                  <a:lnTo>
                    <a:pt x="3717" y="664"/>
                  </a:lnTo>
                  <a:lnTo>
                    <a:pt x="3717" y="664"/>
                  </a:lnTo>
                  <a:lnTo>
                    <a:pt x="3717" y="664"/>
                  </a:lnTo>
                  <a:lnTo>
                    <a:pt x="3717" y="664"/>
                  </a:lnTo>
                  <a:lnTo>
                    <a:pt x="2788" y="1"/>
                  </a:lnTo>
                  <a:lnTo>
                    <a:pt x="2788" y="1"/>
                  </a:lnTo>
                  <a:lnTo>
                    <a:pt x="199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5" name="Google Shape;4015;p41"/>
            <p:cNvSpPr/>
            <p:nvPr/>
          </p:nvSpPr>
          <p:spPr>
            <a:xfrm>
              <a:off x="7709826" y="2045424"/>
              <a:ext cx="8821" cy="8821"/>
            </a:xfrm>
            <a:custGeom>
              <a:avLst/>
              <a:gdLst/>
              <a:ahLst/>
              <a:cxnLst/>
              <a:rect l="l" t="t" r="r" b="b"/>
              <a:pathLst>
                <a:path w="532" h="532" fill="none" extrusionOk="0">
                  <a:moveTo>
                    <a:pt x="1" y="0"/>
                  </a:moveTo>
                  <a:lnTo>
                    <a:pt x="1" y="0"/>
                  </a:lnTo>
                  <a:lnTo>
                    <a:pt x="399" y="266"/>
                  </a:lnTo>
                  <a:lnTo>
                    <a:pt x="531" y="531"/>
                  </a:lnTo>
                  <a:lnTo>
                    <a:pt x="531" y="531"/>
                  </a:lnTo>
                  <a:lnTo>
                    <a:pt x="399" y="266"/>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6" name="Google Shape;4016;p41"/>
            <p:cNvSpPr/>
            <p:nvPr/>
          </p:nvSpPr>
          <p:spPr>
            <a:xfrm>
              <a:off x="7597612" y="2034415"/>
              <a:ext cx="103426" cy="50635"/>
            </a:xfrm>
            <a:custGeom>
              <a:avLst/>
              <a:gdLst/>
              <a:ahLst/>
              <a:cxnLst/>
              <a:rect l="l" t="t" r="r" b="b"/>
              <a:pathLst>
                <a:path w="6238" h="3054" fill="none" extrusionOk="0">
                  <a:moveTo>
                    <a:pt x="3982" y="1"/>
                  </a:moveTo>
                  <a:lnTo>
                    <a:pt x="3982" y="1"/>
                  </a:lnTo>
                  <a:lnTo>
                    <a:pt x="3318" y="134"/>
                  </a:lnTo>
                  <a:lnTo>
                    <a:pt x="2655" y="266"/>
                  </a:lnTo>
                  <a:lnTo>
                    <a:pt x="1858" y="664"/>
                  </a:lnTo>
                  <a:lnTo>
                    <a:pt x="1195" y="1328"/>
                  </a:lnTo>
                  <a:lnTo>
                    <a:pt x="1195" y="1328"/>
                  </a:lnTo>
                  <a:lnTo>
                    <a:pt x="398" y="2124"/>
                  </a:lnTo>
                  <a:lnTo>
                    <a:pt x="0" y="3053"/>
                  </a:lnTo>
                  <a:lnTo>
                    <a:pt x="0" y="3053"/>
                  </a:lnTo>
                  <a:lnTo>
                    <a:pt x="266" y="3053"/>
                  </a:lnTo>
                  <a:lnTo>
                    <a:pt x="266" y="3053"/>
                  </a:lnTo>
                  <a:lnTo>
                    <a:pt x="1858" y="3053"/>
                  </a:lnTo>
                  <a:lnTo>
                    <a:pt x="1858" y="3053"/>
                  </a:lnTo>
                  <a:lnTo>
                    <a:pt x="2256" y="2390"/>
                  </a:lnTo>
                  <a:lnTo>
                    <a:pt x="2920" y="1726"/>
                  </a:lnTo>
                  <a:lnTo>
                    <a:pt x="2920" y="1726"/>
                  </a:lnTo>
                  <a:lnTo>
                    <a:pt x="3583" y="1063"/>
                  </a:lnTo>
                  <a:lnTo>
                    <a:pt x="4380" y="664"/>
                  </a:lnTo>
                  <a:lnTo>
                    <a:pt x="5043" y="532"/>
                  </a:lnTo>
                  <a:lnTo>
                    <a:pt x="5707" y="399"/>
                  </a:lnTo>
                  <a:lnTo>
                    <a:pt x="5707" y="399"/>
                  </a:lnTo>
                  <a:lnTo>
                    <a:pt x="6238" y="532"/>
                  </a:lnTo>
                  <a:lnTo>
                    <a:pt x="6238" y="532"/>
                  </a:lnTo>
                  <a:lnTo>
                    <a:pt x="4512" y="134"/>
                  </a:lnTo>
                  <a:lnTo>
                    <a:pt x="4512" y="134"/>
                  </a:lnTo>
                  <a:lnTo>
                    <a:pt x="398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7" name="Google Shape;4017;p41"/>
            <p:cNvSpPr/>
            <p:nvPr/>
          </p:nvSpPr>
          <p:spPr>
            <a:xfrm>
              <a:off x="7615204" y="2041013"/>
              <a:ext cx="107836" cy="81441"/>
            </a:xfrm>
            <a:custGeom>
              <a:avLst/>
              <a:gdLst/>
              <a:ahLst/>
              <a:cxnLst/>
              <a:rect l="l" t="t" r="r" b="b"/>
              <a:pathLst>
                <a:path w="6504" h="4912" extrusionOk="0">
                  <a:moveTo>
                    <a:pt x="4911" y="1"/>
                  </a:moveTo>
                  <a:lnTo>
                    <a:pt x="3982" y="134"/>
                  </a:lnTo>
                  <a:lnTo>
                    <a:pt x="3451" y="266"/>
                  </a:lnTo>
                  <a:lnTo>
                    <a:pt x="2921" y="532"/>
                  </a:lnTo>
                  <a:lnTo>
                    <a:pt x="2390" y="797"/>
                  </a:lnTo>
                  <a:lnTo>
                    <a:pt x="1859" y="1328"/>
                  </a:lnTo>
                  <a:lnTo>
                    <a:pt x="1328" y="1859"/>
                  </a:lnTo>
                  <a:lnTo>
                    <a:pt x="930" y="2522"/>
                  </a:lnTo>
                  <a:lnTo>
                    <a:pt x="399" y="3717"/>
                  </a:lnTo>
                  <a:lnTo>
                    <a:pt x="134" y="4513"/>
                  </a:lnTo>
                  <a:lnTo>
                    <a:pt x="1" y="4911"/>
                  </a:lnTo>
                  <a:lnTo>
                    <a:pt x="532" y="4911"/>
                  </a:lnTo>
                  <a:lnTo>
                    <a:pt x="665" y="4248"/>
                  </a:lnTo>
                  <a:lnTo>
                    <a:pt x="930" y="3451"/>
                  </a:lnTo>
                  <a:lnTo>
                    <a:pt x="1461" y="2655"/>
                  </a:lnTo>
                  <a:lnTo>
                    <a:pt x="1992" y="1859"/>
                  </a:lnTo>
                  <a:lnTo>
                    <a:pt x="2655" y="1195"/>
                  </a:lnTo>
                  <a:lnTo>
                    <a:pt x="3584" y="797"/>
                  </a:lnTo>
                  <a:lnTo>
                    <a:pt x="3982" y="532"/>
                  </a:lnTo>
                  <a:lnTo>
                    <a:pt x="5575" y="532"/>
                  </a:lnTo>
                  <a:lnTo>
                    <a:pt x="6504" y="1195"/>
                  </a:lnTo>
                  <a:lnTo>
                    <a:pt x="6371" y="797"/>
                  </a:lnTo>
                  <a:lnTo>
                    <a:pt x="6106" y="399"/>
                  </a:lnTo>
                  <a:lnTo>
                    <a:pt x="5575" y="134"/>
                  </a:lnTo>
                  <a:lnTo>
                    <a:pt x="4911"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8" name="Google Shape;4018;p41"/>
            <p:cNvSpPr/>
            <p:nvPr/>
          </p:nvSpPr>
          <p:spPr>
            <a:xfrm>
              <a:off x="7615204" y="2041013"/>
              <a:ext cx="107836" cy="81441"/>
            </a:xfrm>
            <a:custGeom>
              <a:avLst/>
              <a:gdLst/>
              <a:ahLst/>
              <a:cxnLst/>
              <a:rect l="l" t="t" r="r" b="b"/>
              <a:pathLst>
                <a:path w="6504" h="4912" fill="none" extrusionOk="0">
                  <a:moveTo>
                    <a:pt x="532" y="4911"/>
                  </a:moveTo>
                  <a:lnTo>
                    <a:pt x="532" y="4911"/>
                  </a:lnTo>
                  <a:lnTo>
                    <a:pt x="665" y="4248"/>
                  </a:lnTo>
                  <a:lnTo>
                    <a:pt x="930" y="3451"/>
                  </a:lnTo>
                  <a:lnTo>
                    <a:pt x="1461" y="2655"/>
                  </a:lnTo>
                  <a:lnTo>
                    <a:pt x="1992" y="1859"/>
                  </a:lnTo>
                  <a:lnTo>
                    <a:pt x="2655" y="1195"/>
                  </a:lnTo>
                  <a:lnTo>
                    <a:pt x="3584" y="797"/>
                  </a:lnTo>
                  <a:lnTo>
                    <a:pt x="3982" y="532"/>
                  </a:lnTo>
                  <a:lnTo>
                    <a:pt x="4513" y="532"/>
                  </a:lnTo>
                  <a:lnTo>
                    <a:pt x="5044" y="532"/>
                  </a:lnTo>
                  <a:lnTo>
                    <a:pt x="5575" y="532"/>
                  </a:lnTo>
                  <a:lnTo>
                    <a:pt x="5575" y="532"/>
                  </a:lnTo>
                  <a:lnTo>
                    <a:pt x="6504" y="1195"/>
                  </a:lnTo>
                  <a:lnTo>
                    <a:pt x="6504" y="1195"/>
                  </a:lnTo>
                  <a:lnTo>
                    <a:pt x="6371" y="797"/>
                  </a:lnTo>
                  <a:lnTo>
                    <a:pt x="6106" y="399"/>
                  </a:lnTo>
                  <a:lnTo>
                    <a:pt x="5575" y="134"/>
                  </a:lnTo>
                  <a:lnTo>
                    <a:pt x="5575" y="134"/>
                  </a:lnTo>
                  <a:lnTo>
                    <a:pt x="4911" y="1"/>
                  </a:lnTo>
                  <a:lnTo>
                    <a:pt x="3982" y="134"/>
                  </a:lnTo>
                  <a:lnTo>
                    <a:pt x="3451" y="266"/>
                  </a:lnTo>
                  <a:lnTo>
                    <a:pt x="2921" y="532"/>
                  </a:lnTo>
                  <a:lnTo>
                    <a:pt x="2390" y="797"/>
                  </a:lnTo>
                  <a:lnTo>
                    <a:pt x="1859" y="1328"/>
                  </a:lnTo>
                  <a:lnTo>
                    <a:pt x="1859" y="1328"/>
                  </a:lnTo>
                  <a:lnTo>
                    <a:pt x="1328" y="1859"/>
                  </a:lnTo>
                  <a:lnTo>
                    <a:pt x="930" y="2522"/>
                  </a:lnTo>
                  <a:lnTo>
                    <a:pt x="399" y="3717"/>
                  </a:lnTo>
                  <a:lnTo>
                    <a:pt x="134" y="4513"/>
                  </a:lnTo>
                  <a:lnTo>
                    <a:pt x="1" y="4911"/>
                  </a:lnTo>
                  <a:lnTo>
                    <a:pt x="532" y="491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9" name="Google Shape;4019;p41"/>
            <p:cNvSpPr/>
            <p:nvPr/>
          </p:nvSpPr>
          <p:spPr>
            <a:xfrm>
              <a:off x="7628418" y="2041013"/>
              <a:ext cx="94622" cy="46225"/>
            </a:xfrm>
            <a:custGeom>
              <a:avLst/>
              <a:gdLst/>
              <a:ahLst/>
              <a:cxnLst/>
              <a:rect l="l" t="t" r="r" b="b"/>
              <a:pathLst>
                <a:path w="5707" h="2788" extrusionOk="0">
                  <a:moveTo>
                    <a:pt x="3849" y="1"/>
                  </a:moveTo>
                  <a:lnTo>
                    <a:pt x="3185" y="134"/>
                  </a:lnTo>
                  <a:lnTo>
                    <a:pt x="2522" y="266"/>
                  </a:lnTo>
                  <a:lnTo>
                    <a:pt x="1725" y="665"/>
                  </a:lnTo>
                  <a:lnTo>
                    <a:pt x="1062" y="1328"/>
                  </a:lnTo>
                  <a:lnTo>
                    <a:pt x="398" y="1992"/>
                  </a:lnTo>
                  <a:lnTo>
                    <a:pt x="0" y="2655"/>
                  </a:lnTo>
                  <a:lnTo>
                    <a:pt x="531" y="2788"/>
                  </a:lnTo>
                  <a:lnTo>
                    <a:pt x="1195" y="1992"/>
                  </a:lnTo>
                  <a:lnTo>
                    <a:pt x="1991" y="1195"/>
                  </a:lnTo>
                  <a:lnTo>
                    <a:pt x="2389" y="930"/>
                  </a:lnTo>
                  <a:lnTo>
                    <a:pt x="2920" y="665"/>
                  </a:lnTo>
                  <a:lnTo>
                    <a:pt x="3451" y="532"/>
                  </a:lnTo>
                  <a:lnTo>
                    <a:pt x="4778" y="532"/>
                  </a:lnTo>
                  <a:lnTo>
                    <a:pt x="5707" y="1195"/>
                  </a:lnTo>
                  <a:lnTo>
                    <a:pt x="5574" y="797"/>
                  </a:lnTo>
                  <a:lnTo>
                    <a:pt x="5309" y="399"/>
                  </a:lnTo>
                  <a:lnTo>
                    <a:pt x="4778" y="134"/>
                  </a:lnTo>
                  <a:lnTo>
                    <a:pt x="4380" y="1"/>
                  </a:lnTo>
                  <a:close/>
                </a:path>
              </a:pathLst>
            </a:custGeom>
            <a:solidFill>
              <a:srgbClr val="A93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0" name="Google Shape;4020;p41"/>
            <p:cNvSpPr/>
            <p:nvPr/>
          </p:nvSpPr>
          <p:spPr>
            <a:xfrm>
              <a:off x="7615204" y="2122438"/>
              <a:ext cx="8821" cy="17"/>
            </a:xfrm>
            <a:custGeom>
              <a:avLst/>
              <a:gdLst/>
              <a:ahLst/>
              <a:cxnLst/>
              <a:rect l="l" t="t" r="r" b="b"/>
              <a:pathLst>
                <a:path w="532" h="1" fill="none" extrusionOk="0">
                  <a:moveTo>
                    <a:pt x="266" y="0"/>
                  </a:moveTo>
                  <a:lnTo>
                    <a:pt x="266" y="0"/>
                  </a:lnTo>
                  <a:lnTo>
                    <a:pt x="266" y="0"/>
                  </a:lnTo>
                  <a:lnTo>
                    <a:pt x="266" y="0"/>
                  </a:lnTo>
                  <a:lnTo>
                    <a:pt x="1" y="0"/>
                  </a:lnTo>
                  <a:lnTo>
                    <a:pt x="1" y="0"/>
                  </a:lnTo>
                  <a:lnTo>
                    <a:pt x="1" y="0"/>
                  </a:lnTo>
                  <a:lnTo>
                    <a:pt x="532" y="0"/>
                  </a:lnTo>
                  <a:lnTo>
                    <a:pt x="532" y="0"/>
                  </a:lnTo>
                  <a:lnTo>
                    <a:pt x="532" y="0"/>
                  </a:lnTo>
                  <a:lnTo>
                    <a:pt x="532" y="0"/>
                  </a:lnTo>
                  <a:lnTo>
                    <a:pt x="266" y="0"/>
                  </a:lnTo>
                  <a:lnTo>
                    <a:pt x="266" y="0"/>
                  </a:lnTo>
                  <a:lnTo>
                    <a:pt x="26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1" name="Google Shape;4021;p41"/>
            <p:cNvSpPr/>
            <p:nvPr/>
          </p:nvSpPr>
          <p:spPr>
            <a:xfrm>
              <a:off x="7628418" y="2041013"/>
              <a:ext cx="94622" cy="46225"/>
            </a:xfrm>
            <a:custGeom>
              <a:avLst/>
              <a:gdLst/>
              <a:ahLst/>
              <a:cxnLst/>
              <a:rect l="l" t="t" r="r" b="b"/>
              <a:pathLst>
                <a:path w="5707" h="2788" fill="none" extrusionOk="0">
                  <a:moveTo>
                    <a:pt x="3849" y="1"/>
                  </a:moveTo>
                  <a:lnTo>
                    <a:pt x="3849" y="1"/>
                  </a:lnTo>
                  <a:lnTo>
                    <a:pt x="3185" y="134"/>
                  </a:lnTo>
                  <a:lnTo>
                    <a:pt x="2522" y="266"/>
                  </a:lnTo>
                  <a:lnTo>
                    <a:pt x="1725" y="665"/>
                  </a:lnTo>
                  <a:lnTo>
                    <a:pt x="1062" y="1328"/>
                  </a:lnTo>
                  <a:lnTo>
                    <a:pt x="1062" y="1328"/>
                  </a:lnTo>
                  <a:lnTo>
                    <a:pt x="398" y="1992"/>
                  </a:lnTo>
                  <a:lnTo>
                    <a:pt x="0" y="2655"/>
                  </a:lnTo>
                  <a:lnTo>
                    <a:pt x="0" y="2655"/>
                  </a:lnTo>
                  <a:lnTo>
                    <a:pt x="531" y="2788"/>
                  </a:lnTo>
                  <a:lnTo>
                    <a:pt x="531" y="2788"/>
                  </a:lnTo>
                  <a:lnTo>
                    <a:pt x="1195" y="1992"/>
                  </a:lnTo>
                  <a:lnTo>
                    <a:pt x="1991" y="1195"/>
                  </a:lnTo>
                  <a:lnTo>
                    <a:pt x="2389" y="930"/>
                  </a:lnTo>
                  <a:lnTo>
                    <a:pt x="2920" y="665"/>
                  </a:lnTo>
                  <a:lnTo>
                    <a:pt x="3451" y="532"/>
                  </a:lnTo>
                  <a:lnTo>
                    <a:pt x="3982" y="532"/>
                  </a:lnTo>
                  <a:lnTo>
                    <a:pt x="3982" y="532"/>
                  </a:lnTo>
                  <a:lnTo>
                    <a:pt x="4778" y="532"/>
                  </a:lnTo>
                  <a:lnTo>
                    <a:pt x="4778" y="532"/>
                  </a:lnTo>
                  <a:lnTo>
                    <a:pt x="5707" y="1195"/>
                  </a:lnTo>
                  <a:lnTo>
                    <a:pt x="5707" y="1195"/>
                  </a:lnTo>
                  <a:lnTo>
                    <a:pt x="5574" y="797"/>
                  </a:lnTo>
                  <a:lnTo>
                    <a:pt x="5309" y="399"/>
                  </a:lnTo>
                  <a:lnTo>
                    <a:pt x="4778" y="134"/>
                  </a:lnTo>
                  <a:lnTo>
                    <a:pt x="4778" y="134"/>
                  </a:lnTo>
                  <a:lnTo>
                    <a:pt x="4380" y="1"/>
                  </a:lnTo>
                  <a:lnTo>
                    <a:pt x="3849"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2" name="Google Shape;4022;p41"/>
            <p:cNvSpPr/>
            <p:nvPr/>
          </p:nvSpPr>
          <p:spPr>
            <a:xfrm>
              <a:off x="7518393" y="2085033"/>
              <a:ext cx="178252" cy="50619"/>
            </a:xfrm>
            <a:custGeom>
              <a:avLst/>
              <a:gdLst/>
              <a:ahLst/>
              <a:cxnLst/>
              <a:rect l="l" t="t" r="r" b="b"/>
              <a:pathLst>
                <a:path w="10751" h="3053" extrusionOk="0">
                  <a:moveTo>
                    <a:pt x="3584" y="0"/>
                  </a:moveTo>
                  <a:lnTo>
                    <a:pt x="2522" y="133"/>
                  </a:lnTo>
                  <a:lnTo>
                    <a:pt x="1195" y="398"/>
                  </a:lnTo>
                  <a:lnTo>
                    <a:pt x="532" y="664"/>
                  </a:lnTo>
                  <a:lnTo>
                    <a:pt x="133" y="929"/>
                  </a:lnTo>
                  <a:lnTo>
                    <a:pt x="1" y="1195"/>
                  </a:lnTo>
                  <a:lnTo>
                    <a:pt x="1" y="1593"/>
                  </a:lnTo>
                  <a:lnTo>
                    <a:pt x="1" y="1858"/>
                  </a:lnTo>
                  <a:lnTo>
                    <a:pt x="532" y="2124"/>
                  </a:lnTo>
                  <a:lnTo>
                    <a:pt x="1195" y="2522"/>
                  </a:lnTo>
                  <a:lnTo>
                    <a:pt x="2124" y="2920"/>
                  </a:lnTo>
                  <a:lnTo>
                    <a:pt x="3186" y="2654"/>
                  </a:lnTo>
                  <a:lnTo>
                    <a:pt x="4115" y="2389"/>
                  </a:lnTo>
                  <a:lnTo>
                    <a:pt x="5309" y="2256"/>
                  </a:lnTo>
                  <a:lnTo>
                    <a:pt x="7433" y="2256"/>
                  </a:lnTo>
                  <a:lnTo>
                    <a:pt x="8627" y="2522"/>
                  </a:lnTo>
                  <a:lnTo>
                    <a:pt x="9689" y="2654"/>
                  </a:lnTo>
                  <a:lnTo>
                    <a:pt x="10750" y="3053"/>
                  </a:lnTo>
                  <a:lnTo>
                    <a:pt x="10750" y="2522"/>
                  </a:lnTo>
                  <a:lnTo>
                    <a:pt x="9954" y="1725"/>
                  </a:lnTo>
                  <a:lnTo>
                    <a:pt x="9025" y="1062"/>
                  </a:lnTo>
                  <a:lnTo>
                    <a:pt x="7698" y="398"/>
                  </a:lnTo>
                  <a:lnTo>
                    <a:pt x="7167" y="133"/>
                  </a:lnTo>
                  <a:lnTo>
                    <a:pt x="6504"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3" name="Google Shape;4023;p41"/>
            <p:cNvSpPr/>
            <p:nvPr/>
          </p:nvSpPr>
          <p:spPr>
            <a:xfrm>
              <a:off x="7518393" y="2085033"/>
              <a:ext cx="178252" cy="50619"/>
            </a:xfrm>
            <a:custGeom>
              <a:avLst/>
              <a:gdLst/>
              <a:ahLst/>
              <a:cxnLst/>
              <a:rect l="l" t="t" r="r" b="b"/>
              <a:pathLst>
                <a:path w="10751" h="3053" fill="none" extrusionOk="0">
                  <a:moveTo>
                    <a:pt x="10750" y="2522"/>
                  </a:moveTo>
                  <a:lnTo>
                    <a:pt x="10750" y="2522"/>
                  </a:lnTo>
                  <a:lnTo>
                    <a:pt x="9954" y="1725"/>
                  </a:lnTo>
                  <a:lnTo>
                    <a:pt x="9025" y="1062"/>
                  </a:lnTo>
                  <a:lnTo>
                    <a:pt x="7698" y="398"/>
                  </a:lnTo>
                  <a:lnTo>
                    <a:pt x="7698" y="398"/>
                  </a:lnTo>
                  <a:lnTo>
                    <a:pt x="7167" y="133"/>
                  </a:lnTo>
                  <a:lnTo>
                    <a:pt x="6504" y="0"/>
                  </a:lnTo>
                  <a:lnTo>
                    <a:pt x="5044" y="0"/>
                  </a:lnTo>
                  <a:lnTo>
                    <a:pt x="3584" y="0"/>
                  </a:lnTo>
                  <a:lnTo>
                    <a:pt x="2522" y="133"/>
                  </a:lnTo>
                  <a:lnTo>
                    <a:pt x="2522" y="133"/>
                  </a:lnTo>
                  <a:lnTo>
                    <a:pt x="1195" y="398"/>
                  </a:lnTo>
                  <a:lnTo>
                    <a:pt x="532" y="664"/>
                  </a:lnTo>
                  <a:lnTo>
                    <a:pt x="133" y="929"/>
                  </a:lnTo>
                  <a:lnTo>
                    <a:pt x="1" y="1195"/>
                  </a:lnTo>
                  <a:lnTo>
                    <a:pt x="1" y="1195"/>
                  </a:lnTo>
                  <a:lnTo>
                    <a:pt x="1" y="1593"/>
                  </a:lnTo>
                  <a:lnTo>
                    <a:pt x="1" y="1593"/>
                  </a:lnTo>
                  <a:lnTo>
                    <a:pt x="1" y="1858"/>
                  </a:lnTo>
                  <a:lnTo>
                    <a:pt x="1" y="1858"/>
                  </a:lnTo>
                  <a:lnTo>
                    <a:pt x="532" y="2124"/>
                  </a:lnTo>
                  <a:lnTo>
                    <a:pt x="1195" y="2522"/>
                  </a:lnTo>
                  <a:lnTo>
                    <a:pt x="2124" y="2920"/>
                  </a:lnTo>
                  <a:lnTo>
                    <a:pt x="2124" y="2920"/>
                  </a:lnTo>
                  <a:lnTo>
                    <a:pt x="3186" y="2654"/>
                  </a:lnTo>
                  <a:lnTo>
                    <a:pt x="4115" y="2389"/>
                  </a:lnTo>
                  <a:lnTo>
                    <a:pt x="5309" y="2256"/>
                  </a:lnTo>
                  <a:lnTo>
                    <a:pt x="6371" y="2256"/>
                  </a:lnTo>
                  <a:lnTo>
                    <a:pt x="7433" y="2256"/>
                  </a:lnTo>
                  <a:lnTo>
                    <a:pt x="8627" y="2522"/>
                  </a:lnTo>
                  <a:lnTo>
                    <a:pt x="9689" y="2654"/>
                  </a:lnTo>
                  <a:lnTo>
                    <a:pt x="10750" y="3053"/>
                  </a:lnTo>
                  <a:lnTo>
                    <a:pt x="10750" y="252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4" name="Google Shape;4024;p41"/>
            <p:cNvSpPr/>
            <p:nvPr/>
          </p:nvSpPr>
          <p:spPr>
            <a:xfrm>
              <a:off x="7518393" y="2085033"/>
              <a:ext cx="178252" cy="50619"/>
            </a:xfrm>
            <a:custGeom>
              <a:avLst/>
              <a:gdLst/>
              <a:ahLst/>
              <a:cxnLst/>
              <a:rect l="l" t="t" r="r" b="b"/>
              <a:pathLst>
                <a:path w="10751" h="3053" extrusionOk="0">
                  <a:moveTo>
                    <a:pt x="3584" y="0"/>
                  </a:moveTo>
                  <a:lnTo>
                    <a:pt x="2522" y="133"/>
                  </a:lnTo>
                  <a:lnTo>
                    <a:pt x="1195" y="398"/>
                  </a:lnTo>
                  <a:lnTo>
                    <a:pt x="532" y="664"/>
                  </a:lnTo>
                  <a:lnTo>
                    <a:pt x="133" y="929"/>
                  </a:lnTo>
                  <a:lnTo>
                    <a:pt x="1" y="1195"/>
                  </a:lnTo>
                  <a:lnTo>
                    <a:pt x="1" y="1460"/>
                  </a:lnTo>
                  <a:lnTo>
                    <a:pt x="1" y="1593"/>
                  </a:lnTo>
                  <a:lnTo>
                    <a:pt x="133" y="1327"/>
                  </a:lnTo>
                  <a:lnTo>
                    <a:pt x="532" y="1062"/>
                  </a:lnTo>
                  <a:lnTo>
                    <a:pt x="1328" y="796"/>
                  </a:lnTo>
                  <a:lnTo>
                    <a:pt x="2522" y="664"/>
                  </a:lnTo>
                  <a:lnTo>
                    <a:pt x="3584" y="531"/>
                  </a:lnTo>
                  <a:lnTo>
                    <a:pt x="5044" y="398"/>
                  </a:lnTo>
                  <a:lnTo>
                    <a:pt x="6504" y="531"/>
                  </a:lnTo>
                  <a:lnTo>
                    <a:pt x="7167" y="664"/>
                  </a:lnTo>
                  <a:lnTo>
                    <a:pt x="7698" y="796"/>
                  </a:lnTo>
                  <a:lnTo>
                    <a:pt x="9025" y="1593"/>
                  </a:lnTo>
                  <a:lnTo>
                    <a:pt x="9954" y="2256"/>
                  </a:lnTo>
                  <a:lnTo>
                    <a:pt x="10750" y="3053"/>
                  </a:lnTo>
                  <a:lnTo>
                    <a:pt x="10750" y="2522"/>
                  </a:lnTo>
                  <a:lnTo>
                    <a:pt x="9954" y="1725"/>
                  </a:lnTo>
                  <a:lnTo>
                    <a:pt x="9025" y="1062"/>
                  </a:lnTo>
                  <a:lnTo>
                    <a:pt x="7698" y="398"/>
                  </a:lnTo>
                  <a:lnTo>
                    <a:pt x="7167" y="133"/>
                  </a:lnTo>
                  <a:lnTo>
                    <a:pt x="6636" y="0"/>
                  </a:lnTo>
                  <a:close/>
                </a:path>
              </a:pathLst>
            </a:custGeom>
            <a:solidFill>
              <a:srgbClr val="CE44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5" name="Google Shape;4025;p41"/>
            <p:cNvSpPr/>
            <p:nvPr/>
          </p:nvSpPr>
          <p:spPr>
            <a:xfrm>
              <a:off x="7694423" y="2135636"/>
              <a:ext cx="17" cy="17"/>
            </a:xfrm>
            <a:custGeom>
              <a:avLst/>
              <a:gdLst/>
              <a:ahLst/>
              <a:cxnLst/>
              <a:rect l="l" t="t" r="r" b="b"/>
              <a:pathLst>
                <a:path w="1" h="1" fill="none" extrusionOk="0">
                  <a:moveTo>
                    <a:pt x="1" y="1"/>
                  </a:moveTo>
                  <a:lnTo>
                    <a:pt x="1" y="1"/>
                  </a:lnTo>
                  <a:lnTo>
                    <a:pt x="1" y="1"/>
                  </a:lnTo>
                  <a:lnTo>
                    <a:pt x="1" y="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6" name="Google Shape;4026;p41"/>
            <p:cNvSpPr/>
            <p:nvPr/>
          </p:nvSpPr>
          <p:spPr>
            <a:xfrm>
              <a:off x="7555798" y="2133430"/>
              <a:ext cx="17" cy="17"/>
            </a:xfrm>
            <a:custGeom>
              <a:avLst/>
              <a:gdLst/>
              <a:ahLst/>
              <a:cxnLst/>
              <a:rect l="l" t="t" r="r" b="b"/>
              <a:pathLst>
                <a:path w="1" h="1" fill="none" extrusionOk="0">
                  <a:moveTo>
                    <a:pt x="1" y="1"/>
                  </a:moveTo>
                  <a:lnTo>
                    <a:pt x="1" y="1"/>
                  </a:lnTo>
                  <a:lnTo>
                    <a:pt x="1" y="1"/>
                  </a:lnTo>
                  <a:lnTo>
                    <a:pt x="1" y="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7" name="Google Shape;4027;p41"/>
            <p:cNvSpPr/>
            <p:nvPr/>
          </p:nvSpPr>
          <p:spPr>
            <a:xfrm>
              <a:off x="7555798" y="2122438"/>
              <a:ext cx="63833" cy="11009"/>
            </a:xfrm>
            <a:custGeom>
              <a:avLst/>
              <a:gdLst/>
              <a:ahLst/>
              <a:cxnLst/>
              <a:rect l="l" t="t" r="r" b="b"/>
              <a:pathLst>
                <a:path w="3850" h="664" fill="none" extrusionOk="0">
                  <a:moveTo>
                    <a:pt x="3849" y="0"/>
                  </a:moveTo>
                  <a:lnTo>
                    <a:pt x="3849" y="0"/>
                  </a:lnTo>
                  <a:lnTo>
                    <a:pt x="2788" y="0"/>
                  </a:lnTo>
                  <a:lnTo>
                    <a:pt x="1859" y="133"/>
                  </a:lnTo>
                  <a:lnTo>
                    <a:pt x="930" y="398"/>
                  </a:lnTo>
                  <a:lnTo>
                    <a:pt x="1" y="664"/>
                  </a:lnTo>
                  <a:lnTo>
                    <a:pt x="1" y="664"/>
                  </a:lnTo>
                  <a:lnTo>
                    <a:pt x="930" y="398"/>
                  </a:lnTo>
                  <a:lnTo>
                    <a:pt x="1859" y="133"/>
                  </a:lnTo>
                  <a:lnTo>
                    <a:pt x="2788" y="0"/>
                  </a:lnTo>
                  <a:lnTo>
                    <a:pt x="3849"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8" name="Google Shape;4028;p41"/>
            <p:cNvSpPr/>
            <p:nvPr/>
          </p:nvSpPr>
          <p:spPr>
            <a:xfrm>
              <a:off x="7619614" y="2122438"/>
              <a:ext cx="17" cy="17"/>
            </a:xfrm>
            <a:custGeom>
              <a:avLst/>
              <a:gdLst/>
              <a:ahLst/>
              <a:cxnLst/>
              <a:rect l="l" t="t" r="r" b="b"/>
              <a:pathLst>
                <a:path w="1" h="1" fill="none" extrusionOk="0">
                  <a:moveTo>
                    <a:pt x="0" y="0"/>
                  </a:moveTo>
                  <a:lnTo>
                    <a:pt x="0" y="0"/>
                  </a:lnTo>
                  <a:lnTo>
                    <a:pt x="0" y="0"/>
                  </a:lnTo>
                  <a:lnTo>
                    <a:pt x="0" y="0"/>
                  </a:lnTo>
                  <a:lnTo>
                    <a:pt x="0" y="0"/>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9" name="Google Shape;4029;p41"/>
            <p:cNvSpPr/>
            <p:nvPr/>
          </p:nvSpPr>
          <p:spPr>
            <a:xfrm>
              <a:off x="7518393" y="2085033"/>
              <a:ext cx="178252" cy="50619"/>
            </a:xfrm>
            <a:custGeom>
              <a:avLst/>
              <a:gdLst/>
              <a:ahLst/>
              <a:cxnLst/>
              <a:rect l="l" t="t" r="r" b="b"/>
              <a:pathLst>
                <a:path w="10751" h="3053" fill="none" extrusionOk="0">
                  <a:moveTo>
                    <a:pt x="5044" y="0"/>
                  </a:moveTo>
                  <a:lnTo>
                    <a:pt x="5044" y="0"/>
                  </a:lnTo>
                  <a:lnTo>
                    <a:pt x="3584" y="0"/>
                  </a:lnTo>
                  <a:lnTo>
                    <a:pt x="2522" y="133"/>
                  </a:lnTo>
                  <a:lnTo>
                    <a:pt x="2522" y="133"/>
                  </a:lnTo>
                  <a:lnTo>
                    <a:pt x="1195" y="398"/>
                  </a:lnTo>
                  <a:lnTo>
                    <a:pt x="532" y="664"/>
                  </a:lnTo>
                  <a:lnTo>
                    <a:pt x="133" y="929"/>
                  </a:lnTo>
                  <a:lnTo>
                    <a:pt x="1" y="1195"/>
                  </a:lnTo>
                  <a:lnTo>
                    <a:pt x="1" y="1195"/>
                  </a:lnTo>
                  <a:lnTo>
                    <a:pt x="1" y="1195"/>
                  </a:lnTo>
                  <a:lnTo>
                    <a:pt x="1" y="1195"/>
                  </a:lnTo>
                  <a:lnTo>
                    <a:pt x="1" y="1460"/>
                  </a:lnTo>
                  <a:lnTo>
                    <a:pt x="1" y="1460"/>
                  </a:lnTo>
                  <a:lnTo>
                    <a:pt x="1" y="1593"/>
                  </a:lnTo>
                  <a:lnTo>
                    <a:pt x="1" y="1593"/>
                  </a:lnTo>
                  <a:lnTo>
                    <a:pt x="133" y="1327"/>
                  </a:lnTo>
                  <a:lnTo>
                    <a:pt x="532" y="1062"/>
                  </a:lnTo>
                  <a:lnTo>
                    <a:pt x="1328" y="796"/>
                  </a:lnTo>
                  <a:lnTo>
                    <a:pt x="2522" y="664"/>
                  </a:lnTo>
                  <a:lnTo>
                    <a:pt x="2522" y="664"/>
                  </a:lnTo>
                  <a:lnTo>
                    <a:pt x="3584" y="531"/>
                  </a:lnTo>
                  <a:lnTo>
                    <a:pt x="5044" y="398"/>
                  </a:lnTo>
                  <a:lnTo>
                    <a:pt x="5044" y="398"/>
                  </a:lnTo>
                  <a:lnTo>
                    <a:pt x="6504" y="531"/>
                  </a:lnTo>
                  <a:lnTo>
                    <a:pt x="7167" y="664"/>
                  </a:lnTo>
                  <a:lnTo>
                    <a:pt x="7698" y="796"/>
                  </a:lnTo>
                  <a:lnTo>
                    <a:pt x="7698" y="796"/>
                  </a:lnTo>
                  <a:lnTo>
                    <a:pt x="9025" y="1593"/>
                  </a:lnTo>
                  <a:lnTo>
                    <a:pt x="9954" y="2256"/>
                  </a:lnTo>
                  <a:lnTo>
                    <a:pt x="10750" y="3053"/>
                  </a:lnTo>
                  <a:lnTo>
                    <a:pt x="10750" y="3053"/>
                  </a:lnTo>
                  <a:lnTo>
                    <a:pt x="10750" y="3053"/>
                  </a:lnTo>
                  <a:lnTo>
                    <a:pt x="10750" y="3053"/>
                  </a:lnTo>
                  <a:lnTo>
                    <a:pt x="10618" y="3053"/>
                  </a:lnTo>
                  <a:lnTo>
                    <a:pt x="10618" y="3053"/>
                  </a:lnTo>
                  <a:lnTo>
                    <a:pt x="10750" y="3053"/>
                  </a:lnTo>
                  <a:lnTo>
                    <a:pt x="10750" y="2522"/>
                  </a:lnTo>
                  <a:lnTo>
                    <a:pt x="10750" y="2522"/>
                  </a:lnTo>
                  <a:lnTo>
                    <a:pt x="9954" y="1725"/>
                  </a:lnTo>
                  <a:lnTo>
                    <a:pt x="9025" y="1062"/>
                  </a:lnTo>
                  <a:lnTo>
                    <a:pt x="7698" y="398"/>
                  </a:lnTo>
                  <a:lnTo>
                    <a:pt x="7698" y="398"/>
                  </a:lnTo>
                  <a:lnTo>
                    <a:pt x="7167" y="133"/>
                  </a:lnTo>
                  <a:lnTo>
                    <a:pt x="7167" y="133"/>
                  </a:lnTo>
                  <a:lnTo>
                    <a:pt x="6636" y="0"/>
                  </a:lnTo>
                  <a:lnTo>
                    <a:pt x="6636" y="0"/>
                  </a:lnTo>
                  <a:lnTo>
                    <a:pt x="504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0" name="Google Shape;4030;p41"/>
            <p:cNvSpPr/>
            <p:nvPr/>
          </p:nvSpPr>
          <p:spPr>
            <a:xfrm>
              <a:off x="7518393" y="2091632"/>
              <a:ext cx="178252" cy="44020"/>
            </a:xfrm>
            <a:custGeom>
              <a:avLst/>
              <a:gdLst/>
              <a:ahLst/>
              <a:cxnLst/>
              <a:rect l="l" t="t" r="r" b="b"/>
              <a:pathLst>
                <a:path w="10751" h="2655" extrusionOk="0">
                  <a:moveTo>
                    <a:pt x="5044" y="0"/>
                  </a:moveTo>
                  <a:lnTo>
                    <a:pt x="3584" y="133"/>
                  </a:lnTo>
                  <a:lnTo>
                    <a:pt x="2522" y="266"/>
                  </a:lnTo>
                  <a:lnTo>
                    <a:pt x="1062" y="531"/>
                  </a:lnTo>
                  <a:lnTo>
                    <a:pt x="266" y="797"/>
                  </a:lnTo>
                  <a:lnTo>
                    <a:pt x="133" y="1062"/>
                  </a:lnTo>
                  <a:lnTo>
                    <a:pt x="1" y="1195"/>
                  </a:lnTo>
                  <a:lnTo>
                    <a:pt x="1" y="1460"/>
                  </a:lnTo>
                  <a:lnTo>
                    <a:pt x="532" y="1726"/>
                  </a:lnTo>
                  <a:lnTo>
                    <a:pt x="1195" y="2124"/>
                  </a:lnTo>
                  <a:lnTo>
                    <a:pt x="2124" y="2522"/>
                  </a:lnTo>
                  <a:lnTo>
                    <a:pt x="3186" y="2256"/>
                  </a:lnTo>
                  <a:lnTo>
                    <a:pt x="4115" y="1991"/>
                  </a:lnTo>
                  <a:lnTo>
                    <a:pt x="5309" y="1858"/>
                  </a:lnTo>
                  <a:lnTo>
                    <a:pt x="7433" y="1858"/>
                  </a:lnTo>
                  <a:lnTo>
                    <a:pt x="8627" y="2124"/>
                  </a:lnTo>
                  <a:lnTo>
                    <a:pt x="9689" y="2256"/>
                  </a:lnTo>
                  <a:lnTo>
                    <a:pt x="10750" y="2655"/>
                  </a:lnTo>
                  <a:lnTo>
                    <a:pt x="9954" y="1858"/>
                  </a:lnTo>
                  <a:lnTo>
                    <a:pt x="9025" y="1195"/>
                  </a:lnTo>
                  <a:lnTo>
                    <a:pt x="7698" y="398"/>
                  </a:lnTo>
                  <a:lnTo>
                    <a:pt x="7167" y="266"/>
                  </a:lnTo>
                  <a:lnTo>
                    <a:pt x="6504" y="133"/>
                  </a:lnTo>
                  <a:lnTo>
                    <a:pt x="5044"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1" name="Google Shape;4031;p41"/>
            <p:cNvSpPr/>
            <p:nvPr/>
          </p:nvSpPr>
          <p:spPr>
            <a:xfrm>
              <a:off x="7518393" y="2091632"/>
              <a:ext cx="178252" cy="44020"/>
            </a:xfrm>
            <a:custGeom>
              <a:avLst/>
              <a:gdLst/>
              <a:ahLst/>
              <a:cxnLst/>
              <a:rect l="l" t="t" r="r" b="b"/>
              <a:pathLst>
                <a:path w="10751" h="2655" fill="none" extrusionOk="0">
                  <a:moveTo>
                    <a:pt x="10750" y="2655"/>
                  </a:moveTo>
                  <a:lnTo>
                    <a:pt x="10750" y="2655"/>
                  </a:lnTo>
                  <a:lnTo>
                    <a:pt x="9689" y="2256"/>
                  </a:lnTo>
                  <a:lnTo>
                    <a:pt x="8627" y="2124"/>
                  </a:lnTo>
                  <a:lnTo>
                    <a:pt x="7433" y="1858"/>
                  </a:lnTo>
                  <a:lnTo>
                    <a:pt x="6371" y="1858"/>
                  </a:lnTo>
                  <a:lnTo>
                    <a:pt x="5309" y="1858"/>
                  </a:lnTo>
                  <a:lnTo>
                    <a:pt x="4115" y="1991"/>
                  </a:lnTo>
                  <a:lnTo>
                    <a:pt x="3186" y="2256"/>
                  </a:lnTo>
                  <a:lnTo>
                    <a:pt x="2124" y="2522"/>
                  </a:lnTo>
                  <a:lnTo>
                    <a:pt x="2124" y="2522"/>
                  </a:lnTo>
                  <a:lnTo>
                    <a:pt x="1195" y="2124"/>
                  </a:lnTo>
                  <a:lnTo>
                    <a:pt x="532" y="1726"/>
                  </a:lnTo>
                  <a:lnTo>
                    <a:pt x="1" y="1460"/>
                  </a:lnTo>
                  <a:lnTo>
                    <a:pt x="1" y="1460"/>
                  </a:lnTo>
                  <a:lnTo>
                    <a:pt x="1" y="1195"/>
                  </a:lnTo>
                  <a:lnTo>
                    <a:pt x="133" y="1062"/>
                  </a:lnTo>
                  <a:lnTo>
                    <a:pt x="266" y="797"/>
                  </a:lnTo>
                  <a:lnTo>
                    <a:pt x="1062" y="531"/>
                  </a:lnTo>
                  <a:lnTo>
                    <a:pt x="2522" y="266"/>
                  </a:lnTo>
                  <a:lnTo>
                    <a:pt x="2522" y="266"/>
                  </a:lnTo>
                  <a:lnTo>
                    <a:pt x="3584" y="133"/>
                  </a:lnTo>
                  <a:lnTo>
                    <a:pt x="5044" y="0"/>
                  </a:lnTo>
                  <a:lnTo>
                    <a:pt x="6504" y="133"/>
                  </a:lnTo>
                  <a:lnTo>
                    <a:pt x="7167" y="266"/>
                  </a:lnTo>
                  <a:lnTo>
                    <a:pt x="7698" y="398"/>
                  </a:lnTo>
                  <a:lnTo>
                    <a:pt x="7698" y="398"/>
                  </a:lnTo>
                  <a:lnTo>
                    <a:pt x="9025" y="1195"/>
                  </a:lnTo>
                  <a:lnTo>
                    <a:pt x="9954" y="1858"/>
                  </a:lnTo>
                  <a:lnTo>
                    <a:pt x="10750" y="265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2" name="Google Shape;4032;p41"/>
            <p:cNvSpPr/>
            <p:nvPr/>
          </p:nvSpPr>
          <p:spPr>
            <a:xfrm>
              <a:off x="7518393" y="2091632"/>
              <a:ext cx="178252" cy="44020"/>
            </a:xfrm>
            <a:custGeom>
              <a:avLst/>
              <a:gdLst/>
              <a:ahLst/>
              <a:cxnLst/>
              <a:rect l="l" t="t" r="r" b="b"/>
              <a:pathLst>
                <a:path w="10751" h="2655" extrusionOk="0">
                  <a:moveTo>
                    <a:pt x="5044" y="0"/>
                  </a:moveTo>
                  <a:lnTo>
                    <a:pt x="3584" y="133"/>
                  </a:lnTo>
                  <a:lnTo>
                    <a:pt x="2522" y="266"/>
                  </a:lnTo>
                  <a:lnTo>
                    <a:pt x="1195" y="398"/>
                  </a:lnTo>
                  <a:lnTo>
                    <a:pt x="532" y="664"/>
                  </a:lnTo>
                  <a:lnTo>
                    <a:pt x="133" y="929"/>
                  </a:lnTo>
                  <a:lnTo>
                    <a:pt x="1" y="1195"/>
                  </a:lnTo>
                  <a:lnTo>
                    <a:pt x="1" y="1460"/>
                  </a:lnTo>
                  <a:lnTo>
                    <a:pt x="532" y="1726"/>
                  </a:lnTo>
                  <a:lnTo>
                    <a:pt x="1195" y="2124"/>
                  </a:lnTo>
                  <a:lnTo>
                    <a:pt x="2124" y="2522"/>
                  </a:lnTo>
                  <a:lnTo>
                    <a:pt x="3053" y="2256"/>
                  </a:lnTo>
                  <a:lnTo>
                    <a:pt x="3982" y="1991"/>
                  </a:lnTo>
                  <a:lnTo>
                    <a:pt x="5044" y="1858"/>
                  </a:lnTo>
                  <a:lnTo>
                    <a:pt x="7300" y="1858"/>
                  </a:lnTo>
                  <a:lnTo>
                    <a:pt x="8494" y="1991"/>
                  </a:lnTo>
                  <a:lnTo>
                    <a:pt x="9556" y="2256"/>
                  </a:lnTo>
                  <a:lnTo>
                    <a:pt x="10750" y="2655"/>
                  </a:lnTo>
                  <a:lnTo>
                    <a:pt x="10750" y="2655"/>
                  </a:lnTo>
                  <a:lnTo>
                    <a:pt x="9954" y="1858"/>
                  </a:lnTo>
                  <a:lnTo>
                    <a:pt x="9025" y="1195"/>
                  </a:lnTo>
                  <a:lnTo>
                    <a:pt x="7698" y="398"/>
                  </a:lnTo>
                  <a:lnTo>
                    <a:pt x="7167" y="266"/>
                  </a:lnTo>
                  <a:lnTo>
                    <a:pt x="6504" y="133"/>
                  </a:lnTo>
                  <a:lnTo>
                    <a:pt x="5044" y="0"/>
                  </a:lnTo>
                  <a:close/>
                </a:path>
              </a:pathLst>
            </a:custGeom>
            <a:solidFill>
              <a:srgbClr val="A93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3" name="Google Shape;4033;p41"/>
            <p:cNvSpPr/>
            <p:nvPr/>
          </p:nvSpPr>
          <p:spPr>
            <a:xfrm>
              <a:off x="7518393" y="2091632"/>
              <a:ext cx="178252" cy="44020"/>
            </a:xfrm>
            <a:custGeom>
              <a:avLst/>
              <a:gdLst/>
              <a:ahLst/>
              <a:cxnLst/>
              <a:rect l="l" t="t" r="r" b="b"/>
              <a:pathLst>
                <a:path w="10751" h="2655" fill="none" extrusionOk="0">
                  <a:moveTo>
                    <a:pt x="5044" y="0"/>
                  </a:moveTo>
                  <a:lnTo>
                    <a:pt x="5044" y="0"/>
                  </a:lnTo>
                  <a:lnTo>
                    <a:pt x="3584" y="133"/>
                  </a:lnTo>
                  <a:lnTo>
                    <a:pt x="2522" y="266"/>
                  </a:lnTo>
                  <a:lnTo>
                    <a:pt x="2522" y="266"/>
                  </a:lnTo>
                  <a:lnTo>
                    <a:pt x="1195" y="398"/>
                  </a:lnTo>
                  <a:lnTo>
                    <a:pt x="532" y="664"/>
                  </a:lnTo>
                  <a:lnTo>
                    <a:pt x="133" y="929"/>
                  </a:lnTo>
                  <a:lnTo>
                    <a:pt x="1" y="1195"/>
                  </a:lnTo>
                  <a:lnTo>
                    <a:pt x="1" y="1195"/>
                  </a:lnTo>
                  <a:lnTo>
                    <a:pt x="1" y="1460"/>
                  </a:lnTo>
                  <a:lnTo>
                    <a:pt x="1" y="1460"/>
                  </a:lnTo>
                  <a:lnTo>
                    <a:pt x="532" y="1726"/>
                  </a:lnTo>
                  <a:lnTo>
                    <a:pt x="1195" y="2124"/>
                  </a:lnTo>
                  <a:lnTo>
                    <a:pt x="2124" y="2522"/>
                  </a:lnTo>
                  <a:lnTo>
                    <a:pt x="2124" y="2522"/>
                  </a:lnTo>
                  <a:lnTo>
                    <a:pt x="3053" y="2256"/>
                  </a:lnTo>
                  <a:lnTo>
                    <a:pt x="3982" y="1991"/>
                  </a:lnTo>
                  <a:lnTo>
                    <a:pt x="5044" y="1858"/>
                  </a:lnTo>
                  <a:lnTo>
                    <a:pt x="6105" y="1858"/>
                  </a:lnTo>
                  <a:lnTo>
                    <a:pt x="6105" y="1858"/>
                  </a:lnTo>
                  <a:lnTo>
                    <a:pt x="7300" y="1858"/>
                  </a:lnTo>
                  <a:lnTo>
                    <a:pt x="8494" y="1991"/>
                  </a:lnTo>
                  <a:lnTo>
                    <a:pt x="9556" y="2256"/>
                  </a:lnTo>
                  <a:lnTo>
                    <a:pt x="10750" y="2655"/>
                  </a:lnTo>
                  <a:lnTo>
                    <a:pt x="10750" y="2655"/>
                  </a:lnTo>
                  <a:lnTo>
                    <a:pt x="9954" y="1858"/>
                  </a:lnTo>
                  <a:lnTo>
                    <a:pt x="9025" y="1195"/>
                  </a:lnTo>
                  <a:lnTo>
                    <a:pt x="7698" y="398"/>
                  </a:lnTo>
                  <a:lnTo>
                    <a:pt x="7698" y="398"/>
                  </a:lnTo>
                  <a:lnTo>
                    <a:pt x="7167" y="266"/>
                  </a:lnTo>
                  <a:lnTo>
                    <a:pt x="6504" y="133"/>
                  </a:lnTo>
                  <a:lnTo>
                    <a:pt x="504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4" name="Google Shape;4034;p41"/>
            <p:cNvSpPr/>
            <p:nvPr/>
          </p:nvSpPr>
          <p:spPr>
            <a:xfrm>
              <a:off x="6387422" y="1453534"/>
              <a:ext cx="94639" cy="105631"/>
            </a:xfrm>
            <a:custGeom>
              <a:avLst/>
              <a:gdLst/>
              <a:ahLst/>
              <a:cxnLst/>
              <a:rect l="l" t="t" r="r" b="b"/>
              <a:pathLst>
                <a:path w="5708" h="6371" extrusionOk="0">
                  <a:moveTo>
                    <a:pt x="3584" y="0"/>
                  </a:moveTo>
                  <a:lnTo>
                    <a:pt x="3053" y="133"/>
                  </a:lnTo>
                  <a:lnTo>
                    <a:pt x="2389" y="266"/>
                  </a:lnTo>
                  <a:lnTo>
                    <a:pt x="1858" y="531"/>
                  </a:lnTo>
                  <a:lnTo>
                    <a:pt x="1460" y="929"/>
                  </a:lnTo>
                  <a:lnTo>
                    <a:pt x="930" y="1327"/>
                  </a:lnTo>
                  <a:lnTo>
                    <a:pt x="531" y="1858"/>
                  </a:lnTo>
                  <a:lnTo>
                    <a:pt x="266" y="2522"/>
                  </a:lnTo>
                  <a:lnTo>
                    <a:pt x="133" y="3053"/>
                  </a:lnTo>
                  <a:lnTo>
                    <a:pt x="1" y="3716"/>
                  </a:lnTo>
                  <a:lnTo>
                    <a:pt x="133" y="4380"/>
                  </a:lnTo>
                  <a:lnTo>
                    <a:pt x="266" y="4911"/>
                  </a:lnTo>
                  <a:lnTo>
                    <a:pt x="531" y="5309"/>
                  </a:lnTo>
                  <a:lnTo>
                    <a:pt x="797" y="5840"/>
                  </a:lnTo>
                  <a:lnTo>
                    <a:pt x="1195" y="6105"/>
                  </a:lnTo>
                  <a:lnTo>
                    <a:pt x="1726" y="6370"/>
                  </a:lnTo>
                  <a:lnTo>
                    <a:pt x="2787" y="6370"/>
                  </a:lnTo>
                  <a:lnTo>
                    <a:pt x="3318" y="6238"/>
                  </a:lnTo>
                  <a:lnTo>
                    <a:pt x="3849" y="5972"/>
                  </a:lnTo>
                  <a:lnTo>
                    <a:pt x="4380" y="5574"/>
                  </a:lnTo>
                  <a:lnTo>
                    <a:pt x="4778" y="5176"/>
                  </a:lnTo>
                  <a:lnTo>
                    <a:pt x="5176" y="4512"/>
                  </a:lnTo>
                  <a:lnTo>
                    <a:pt x="5574" y="3982"/>
                  </a:lnTo>
                  <a:lnTo>
                    <a:pt x="5707" y="3318"/>
                  </a:lnTo>
                  <a:lnTo>
                    <a:pt x="5707" y="2654"/>
                  </a:lnTo>
                  <a:lnTo>
                    <a:pt x="5707" y="2124"/>
                  </a:lnTo>
                  <a:lnTo>
                    <a:pt x="5574" y="1593"/>
                  </a:lnTo>
                  <a:lnTo>
                    <a:pt x="5309" y="1062"/>
                  </a:lnTo>
                  <a:lnTo>
                    <a:pt x="5044" y="664"/>
                  </a:lnTo>
                  <a:lnTo>
                    <a:pt x="4513" y="398"/>
                  </a:lnTo>
                  <a:lnTo>
                    <a:pt x="4115" y="133"/>
                  </a:lnTo>
                  <a:lnTo>
                    <a:pt x="358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5" name="Google Shape;4035;p41"/>
            <p:cNvSpPr/>
            <p:nvPr/>
          </p:nvSpPr>
          <p:spPr>
            <a:xfrm>
              <a:off x="6059569" y="1541541"/>
              <a:ext cx="237658" cy="261865"/>
            </a:xfrm>
            <a:custGeom>
              <a:avLst/>
              <a:gdLst/>
              <a:ahLst/>
              <a:cxnLst/>
              <a:rect l="l" t="t" r="r" b="b"/>
              <a:pathLst>
                <a:path w="14334" h="15794" extrusionOk="0">
                  <a:moveTo>
                    <a:pt x="12741" y="1"/>
                  </a:moveTo>
                  <a:lnTo>
                    <a:pt x="12343" y="133"/>
                  </a:lnTo>
                  <a:lnTo>
                    <a:pt x="11812" y="532"/>
                  </a:lnTo>
                  <a:lnTo>
                    <a:pt x="11148" y="1062"/>
                  </a:lnTo>
                  <a:lnTo>
                    <a:pt x="10618" y="1859"/>
                  </a:lnTo>
                  <a:lnTo>
                    <a:pt x="10087" y="2920"/>
                  </a:lnTo>
                  <a:lnTo>
                    <a:pt x="6503" y="11679"/>
                  </a:lnTo>
                  <a:lnTo>
                    <a:pt x="4247" y="11812"/>
                  </a:lnTo>
                  <a:lnTo>
                    <a:pt x="1" y="11945"/>
                  </a:lnTo>
                  <a:lnTo>
                    <a:pt x="1" y="15395"/>
                  </a:lnTo>
                  <a:lnTo>
                    <a:pt x="2655" y="15661"/>
                  </a:lnTo>
                  <a:lnTo>
                    <a:pt x="5309" y="15793"/>
                  </a:lnTo>
                  <a:lnTo>
                    <a:pt x="7565" y="15793"/>
                  </a:lnTo>
                  <a:lnTo>
                    <a:pt x="8361" y="15661"/>
                  </a:lnTo>
                  <a:lnTo>
                    <a:pt x="8892" y="15528"/>
                  </a:lnTo>
                  <a:lnTo>
                    <a:pt x="9158" y="15262"/>
                  </a:lnTo>
                  <a:lnTo>
                    <a:pt x="9556" y="14864"/>
                  </a:lnTo>
                  <a:lnTo>
                    <a:pt x="10352" y="13537"/>
                  </a:lnTo>
                  <a:lnTo>
                    <a:pt x="12077" y="9821"/>
                  </a:lnTo>
                  <a:lnTo>
                    <a:pt x="13670" y="6371"/>
                  </a:lnTo>
                  <a:lnTo>
                    <a:pt x="14333" y="4778"/>
                  </a:lnTo>
                  <a:lnTo>
                    <a:pt x="14333" y="3451"/>
                  </a:lnTo>
                  <a:lnTo>
                    <a:pt x="14333" y="2389"/>
                  </a:lnTo>
                  <a:lnTo>
                    <a:pt x="14201" y="1593"/>
                  </a:lnTo>
                  <a:lnTo>
                    <a:pt x="14068" y="930"/>
                  </a:lnTo>
                  <a:lnTo>
                    <a:pt x="13670" y="266"/>
                  </a:lnTo>
                  <a:lnTo>
                    <a:pt x="13537"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6" name="Google Shape;4036;p41"/>
            <p:cNvSpPr/>
            <p:nvPr/>
          </p:nvSpPr>
          <p:spPr>
            <a:xfrm>
              <a:off x="6059569" y="1541541"/>
              <a:ext cx="237658" cy="261865"/>
            </a:xfrm>
            <a:custGeom>
              <a:avLst/>
              <a:gdLst/>
              <a:ahLst/>
              <a:cxnLst/>
              <a:rect l="l" t="t" r="r" b="b"/>
              <a:pathLst>
                <a:path w="14334" h="15794" fill="none" extrusionOk="0">
                  <a:moveTo>
                    <a:pt x="13537" y="1"/>
                  </a:moveTo>
                  <a:lnTo>
                    <a:pt x="13537" y="1"/>
                  </a:lnTo>
                  <a:lnTo>
                    <a:pt x="13139" y="1"/>
                  </a:lnTo>
                  <a:lnTo>
                    <a:pt x="12741" y="1"/>
                  </a:lnTo>
                  <a:lnTo>
                    <a:pt x="12343" y="133"/>
                  </a:lnTo>
                  <a:lnTo>
                    <a:pt x="11812" y="532"/>
                  </a:lnTo>
                  <a:lnTo>
                    <a:pt x="11148" y="1062"/>
                  </a:lnTo>
                  <a:lnTo>
                    <a:pt x="10618" y="1859"/>
                  </a:lnTo>
                  <a:lnTo>
                    <a:pt x="10087" y="2920"/>
                  </a:lnTo>
                  <a:lnTo>
                    <a:pt x="10087" y="2920"/>
                  </a:lnTo>
                  <a:lnTo>
                    <a:pt x="6503" y="11679"/>
                  </a:lnTo>
                  <a:lnTo>
                    <a:pt x="6503" y="11679"/>
                  </a:lnTo>
                  <a:lnTo>
                    <a:pt x="4247" y="11812"/>
                  </a:lnTo>
                  <a:lnTo>
                    <a:pt x="1" y="11945"/>
                  </a:lnTo>
                  <a:lnTo>
                    <a:pt x="1" y="15395"/>
                  </a:lnTo>
                  <a:lnTo>
                    <a:pt x="1" y="15395"/>
                  </a:lnTo>
                  <a:lnTo>
                    <a:pt x="2655" y="15661"/>
                  </a:lnTo>
                  <a:lnTo>
                    <a:pt x="5309" y="15793"/>
                  </a:lnTo>
                  <a:lnTo>
                    <a:pt x="7565" y="15793"/>
                  </a:lnTo>
                  <a:lnTo>
                    <a:pt x="8361" y="15661"/>
                  </a:lnTo>
                  <a:lnTo>
                    <a:pt x="8892" y="15528"/>
                  </a:lnTo>
                  <a:lnTo>
                    <a:pt x="8892" y="15528"/>
                  </a:lnTo>
                  <a:lnTo>
                    <a:pt x="9158" y="15262"/>
                  </a:lnTo>
                  <a:lnTo>
                    <a:pt x="9556" y="14864"/>
                  </a:lnTo>
                  <a:lnTo>
                    <a:pt x="10352" y="13537"/>
                  </a:lnTo>
                  <a:lnTo>
                    <a:pt x="12077" y="9821"/>
                  </a:lnTo>
                  <a:lnTo>
                    <a:pt x="13670" y="6371"/>
                  </a:lnTo>
                  <a:lnTo>
                    <a:pt x="14333" y="4778"/>
                  </a:lnTo>
                  <a:lnTo>
                    <a:pt x="14333" y="4778"/>
                  </a:lnTo>
                  <a:lnTo>
                    <a:pt x="14333" y="3451"/>
                  </a:lnTo>
                  <a:lnTo>
                    <a:pt x="14333" y="2389"/>
                  </a:lnTo>
                  <a:lnTo>
                    <a:pt x="14201" y="1593"/>
                  </a:lnTo>
                  <a:lnTo>
                    <a:pt x="14068" y="930"/>
                  </a:lnTo>
                  <a:lnTo>
                    <a:pt x="13670" y="266"/>
                  </a:lnTo>
                  <a:lnTo>
                    <a:pt x="13537"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7" name="Google Shape;4037;p41"/>
            <p:cNvSpPr/>
            <p:nvPr/>
          </p:nvSpPr>
          <p:spPr>
            <a:xfrm>
              <a:off x="5927559" y="1682371"/>
              <a:ext cx="132027" cy="114435"/>
            </a:xfrm>
            <a:custGeom>
              <a:avLst/>
              <a:gdLst/>
              <a:ahLst/>
              <a:cxnLst/>
              <a:rect l="l" t="t" r="r" b="b"/>
              <a:pathLst>
                <a:path w="7963" h="6902" extrusionOk="0">
                  <a:moveTo>
                    <a:pt x="4512" y="0"/>
                  </a:moveTo>
                  <a:lnTo>
                    <a:pt x="4247" y="133"/>
                  </a:lnTo>
                  <a:lnTo>
                    <a:pt x="3849" y="398"/>
                  </a:lnTo>
                  <a:lnTo>
                    <a:pt x="3716" y="929"/>
                  </a:lnTo>
                  <a:lnTo>
                    <a:pt x="3583" y="1725"/>
                  </a:lnTo>
                  <a:lnTo>
                    <a:pt x="3583" y="1991"/>
                  </a:lnTo>
                  <a:lnTo>
                    <a:pt x="3451" y="2256"/>
                  </a:lnTo>
                  <a:lnTo>
                    <a:pt x="2920" y="2124"/>
                  </a:lnTo>
                  <a:lnTo>
                    <a:pt x="2389" y="1991"/>
                  </a:lnTo>
                  <a:lnTo>
                    <a:pt x="1460" y="1725"/>
                  </a:lnTo>
                  <a:lnTo>
                    <a:pt x="929" y="1725"/>
                  </a:lnTo>
                  <a:lnTo>
                    <a:pt x="531" y="1858"/>
                  </a:lnTo>
                  <a:lnTo>
                    <a:pt x="265" y="2124"/>
                  </a:lnTo>
                  <a:lnTo>
                    <a:pt x="265" y="2389"/>
                  </a:lnTo>
                  <a:lnTo>
                    <a:pt x="265" y="2787"/>
                  </a:lnTo>
                  <a:lnTo>
                    <a:pt x="265" y="3318"/>
                  </a:lnTo>
                  <a:lnTo>
                    <a:pt x="133" y="3716"/>
                  </a:lnTo>
                  <a:lnTo>
                    <a:pt x="133" y="3981"/>
                  </a:lnTo>
                  <a:lnTo>
                    <a:pt x="265" y="4247"/>
                  </a:lnTo>
                  <a:lnTo>
                    <a:pt x="133" y="4512"/>
                  </a:lnTo>
                  <a:lnTo>
                    <a:pt x="0" y="4910"/>
                  </a:lnTo>
                  <a:lnTo>
                    <a:pt x="133" y="5176"/>
                  </a:lnTo>
                  <a:lnTo>
                    <a:pt x="265" y="5441"/>
                  </a:lnTo>
                  <a:lnTo>
                    <a:pt x="265" y="5839"/>
                  </a:lnTo>
                  <a:lnTo>
                    <a:pt x="531" y="6105"/>
                  </a:lnTo>
                  <a:lnTo>
                    <a:pt x="796" y="6238"/>
                  </a:lnTo>
                  <a:lnTo>
                    <a:pt x="1327" y="6503"/>
                  </a:lnTo>
                  <a:lnTo>
                    <a:pt x="1858" y="6636"/>
                  </a:lnTo>
                  <a:lnTo>
                    <a:pt x="3052" y="6768"/>
                  </a:lnTo>
                  <a:lnTo>
                    <a:pt x="5308" y="6768"/>
                  </a:lnTo>
                  <a:lnTo>
                    <a:pt x="7963" y="6901"/>
                  </a:lnTo>
                  <a:lnTo>
                    <a:pt x="7963" y="3451"/>
                  </a:lnTo>
                  <a:lnTo>
                    <a:pt x="5972" y="3451"/>
                  </a:lnTo>
                  <a:lnTo>
                    <a:pt x="5707" y="3318"/>
                  </a:lnTo>
                  <a:lnTo>
                    <a:pt x="5308" y="3052"/>
                  </a:lnTo>
                  <a:lnTo>
                    <a:pt x="5176" y="2787"/>
                  </a:lnTo>
                  <a:lnTo>
                    <a:pt x="4778" y="1991"/>
                  </a:lnTo>
                  <a:lnTo>
                    <a:pt x="4645" y="1460"/>
                  </a:lnTo>
                  <a:lnTo>
                    <a:pt x="4645" y="1062"/>
                  </a:lnTo>
                  <a:lnTo>
                    <a:pt x="4645" y="266"/>
                  </a:lnTo>
                  <a:lnTo>
                    <a:pt x="4645" y="133"/>
                  </a:lnTo>
                  <a:lnTo>
                    <a:pt x="4512" y="0"/>
                  </a:lnTo>
                  <a:close/>
                </a:path>
              </a:pathLst>
            </a:custGeom>
            <a:solidFill>
              <a:srgbClr val="B166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8" name="Google Shape;4038;p41"/>
            <p:cNvSpPr/>
            <p:nvPr/>
          </p:nvSpPr>
          <p:spPr>
            <a:xfrm>
              <a:off x="6211392" y="1772583"/>
              <a:ext cx="297064" cy="836146"/>
            </a:xfrm>
            <a:custGeom>
              <a:avLst/>
              <a:gdLst/>
              <a:ahLst/>
              <a:cxnLst/>
              <a:rect l="l" t="t" r="r" b="b"/>
              <a:pathLst>
                <a:path w="17917" h="50431" extrusionOk="0">
                  <a:moveTo>
                    <a:pt x="2788" y="0"/>
                  </a:moveTo>
                  <a:lnTo>
                    <a:pt x="1991" y="4512"/>
                  </a:lnTo>
                  <a:lnTo>
                    <a:pt x="1195" y="9157"/>
                  </a:lnTo>
                  <a:lnTo>
                    <a:pt x="266" y="18978"/>
                  </a:lnTo>
                  <a:lnTo>
                    <a:pt x="1" y="23357"/>
                  </a:lnTo>
                  <a:lnTo>
                    <a:pt x="1" y="25215"/>
                  </a:lnTo>
                  <a:lnTo>
                    <a:pt x="1" y="26675"/>
                  </a:lnTo>
                  <a:lnTo>
                    <a:pt x="1461" y="47378"/>
                  </a:lnTo>
                  <a:lnTo>
                    <a:pt x="1991" y="47643"/>
                  </a:lnTo>
                  <a:lnTo>
                    <a:pt x="2655" y="47776"/>
                  </a:lnTo>
                  <a:lnTo>
                    <a:pt x="3584" y="47776"/>
                  </a:lnTo>
                  <a:lnTo>
                    <a:pt x="4115" y="47643"/>
                  </a:lnTo>
                  <a:lnTo>
                    <a:pt x="4380" y="47511"/>
                  </a:lnTo>
                  <a:lnTo>
                    <a:pt x="5707" y="40344"/>
                  </a:lnTo>
                  <a:lnTo>
                    <a:pt x="6504" y="34903"/>
                  </a:lnTo>
                  <a:lnTo>
                    <a:pt x="6769" y="32647"/>
                  </a:lnTo>
                  <a:lnTo>
                    <a:pt x="6769" y="31187"/>
                  </a:lnTo>
                  <a:lnTo>
                    <a:pt x="6238" y="27206"/>
                  </a:lnTo>
                  <a:lnTo>
                    <a:pt x="8627" y="14864"/>
                  </a:lnTo>
                  <a:lnTo>
                    <a:pt x="10087" y="27206"/>
                  </a:lnTo>
                  <a:lnTo>
                    <a:pt x="11016" y="32780"/>
                  </a:lnTo>
                  <a:lnTo>
                    <a:pt x="12210" y="40344"/>
                  </a:lnTo>
                  <a:lnTo>
                    <a:pt x="13935" y="50032"/>
                  </a:lnTo>
                  <a:lnTo>
                    <a:pt x="14599" y="50298"/>
                  </a:lnTo>
                  <a:lnTo>
                    <a:pt x="15130" y="50430"/>
                  </a:lnTo>
                  <a:lnTo>
                    <a:pt x="15661" y="50430"/>
                  </a:lnTo>
                  <a:lnTo>
                    <a:pt x="16059" y="50298"/>
                  </a:lnTo>
                  <a:lnTo>
                    <a:pt x="16722" y="50165"/>
                  </a:lnTo>
                  <a:lnTo>
                    <a:pt x="16988" y="50032"/>
                  </a:lnTo>
                  <a:lnTo>
                    <a:pt x="17518" y="43264"/>
                  </a:lnTo>
                  <a:lnTo>
                    <a:pt x="17784" y="37557"/>
                  </a:lnTo>
                  <a:lnTo>
                    <a:pt x="17917" y="35036"/>
                  </a:lnTo>
                  <a:lnTo>
                    <a:pt x="17784" y="33045"/>
                  </a:lnTo>
                  <a:lnTo>
                    <a:pt x="17386" y="30391"/>
                  </a:lnTo>
                  <a:lnTo>
                    <a:pt x="16988" y="28533"/>
                  </a:lnTo>
                  <a:lnTo>
                    <a:pt x="16457" y="27339"/>
                  </a:lnTo>
                  <a:lnTo>
                    <a:pt x="16324" y="26410"/>
                  </a:lnTo>
                  <a:lnTo>
                    <a:pt x="16590" y="24286"/>
                  </a:lnTo>
                  <a:lnTo>
                    <a:pt x="17253" y="19111"/>
                  </a:lnTo>
                  <a:lnTo>
                    <a:pt x="17518" y="15926"/>
                  </a:lnTo>
                  <a:lnTo>
                    <a:pt x="17651" y="12740"/>
                  </a:lnTo>
                  <a:lnTo>
                    <a:pt x="17518" y="9688"/>
                  </a:lnTo>
                  <a:lnTo>
                    <a:pt x="17386" y="8361"/>
                  </a:lnTo>
                  <a:lnTo>
                    <a:pt x="17120" y="7167"/>
                  </a:lnTo>
                  <a:lnTo>
                    <a:pt x="16722" y="5840"/>
                  </a:lnTo>
                  <a:lnTo>
                    <a:pt x="16324" y="4645"/>
                  </a:lnTo>
                  <a:lnTo>
                    <a:pt x="15395" y="2654"/>
                  </a:lnTo>
                  <a:lnTo>
                    <a:pt x="14466" y="1195"/>
                  </a:lnTo>
                  <a:lnTo>
                    <a:pt x="13803" y="266"/>
                  </a:lnTo>
                  <a:lnTo>
                    <a:pt x="2788"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9" name="Google Shape;4039;p41"/>
            <p:cNvSpPr/>
            <p:nvPr/>
          </p:nvSpPr>
          <p:spPr>
            <a:xfrm>
              <a:off x="6211392" y="1772583"/>
              <a:ext cx="297064" cy="836146"/>
            </a:xfrm>
            <a:custGeom>
              <a:avLst/>
              <a:gdLst/>
              <a:ahLst/>
              <a:cxnLst/>
              <a:rect l="l" t="t" r="r" b="b"/>
              <a:pathLst>
                <a:path w="17917" h="50431" fill="none" extrusionOk="0">
                  <a:moveTo>
                    <a:pt x="13803" y="266"/>
                  </a:moveTo>
                  <a:lnTo>
                    <a:pt x="13803" y="266"/>
                  </a:lnTo>
                  <a:lnTo>
                    <a:pt x="14466" y="1195"/>
                  </a:lnTo>
                  <a:lnTo>
                    <a:pt x="15395" y="2654"/>
                  </a:lnTo>
                  <a:lnTo>
                    <a:pt x="16324" y="4645"/>
                  </a:lnTo>
                  <a:lnTo>
                    <a:pt x="16722" y="5840"/>
                  </a:lnTo>
                  <a:lnTo>
                    <a:pt x="17120" y="7167"/>
                  </a:lnTo>
                  <a:lnTo>
                    <a:pt x="17120" y="7167"/>
                  </a:lnTo>
                  <a:lnTo>
                    <a:pt x="17386" y="8361"/>
                  </a:lnTo>
                  <a:lnTo>
                    <a:pt x="17518" y="9688"/>
                  </a:lnTo>
                  <a:lnTo>
                    <a:pt x="17651" y="12740"/>
                  </a:lnTo>
                  <a:lnTo>
                    <a:pt x="17518" y="15926"/>
                  </a:lnTo>
                  <a:lnTo>
                    <a:pt x="17253" y="19111"/>
                  </a:lnTo>
                  <a:lnTo>
                    <a:pt x="16590" y="24286"/>
                  </a:lnTo>
                  <a:lnTo>
                    <a:pt x="16324" y="26410"/>
                  </a:lnTo>
                  <a:lnTo>
                    <a:pt x="16324" y="26410"/>
                  </a:lnTo>
                  <a:lnTo>
                    <a:pt x="16457" y="27339"/>
                  </a:lnTo>
                  <a:lnTo>
                    <a:pt x="16988" y="28533"/>
                  </a:lnTo>
                  <a:lnTo>
                    <a:pt x="17386" y="30391"/>
                  </a:lnTo>
                  <a:lnTo>
                    <a:pt x="17784" y="33045"/>
                  </a:lnTo>
                  <a:lnTo>
                    <a:pt x="17784" y="33045"/>
                  </a:lnTo>
                  <a:lnTo>
                    <a:pt x="17917" y="35036"/>
                  </a:lnTo>
                  <a:lnTo>
                    <a:pt x="17784" y="37557"/>
                  </a:lnTo>
                  <a:lnTo>
                    <a:pt x="17518" y="43264"/>
                  </a:lnTo>
                  <a:lnTo>
                    <a:pt x="16988" y="50032"/>
                  </a:lnTo>
                  <a:lnTo>
                    <a:pt x="16988" y="50032"/>
                  </a:lnTo>
                  <a:lnTo>
                    <a:pt x="16722" y="50165"/>
                  </a:lnTo>
                  <a:lnTo>
                    <a:pt x="16059" y="50298"/>
                  </a:lnTo>
                  <a:lnTo>
                    <a:pt x="15661" y="50430"/>
                  </a:lnTo>
                  <a:lnTo>
                    <a:pt x="15130" y="50430"/>
                  </a:lnTo>
                  <a:lnTo>
                    <a:pt x="14599" y="50298"/>
                  </a:lnTo>
                  <a:lnTo>
                    <a:pt x="13935" y="50032"/>
                  </a:lnTo>
                  <a:lnTo>
                    <a:pt x="13935" y="50032"/>
                  </a:lnTo>
                  <a:lnTo>
                    <a:pt x="12210" y="40344"/>
                  </a:lnTo>
                  <a:lnTo>
                    <a:pt x="11016" y="32780"/>
                  </a:lnTo>
                  <a:lnTo>
                    <a:pt x="10087" y="27206"/>
                  </a:lnTo>
                  <a:lnTo>
                    <a:pt x="10087" y="27206"/>
                  </a:lnTo>
                  <a:lnTo>
                    <a:pt x="8627" y="14864"/>
                  </a:lnTo>
                  <a:lnTo>
                    <a:pt x="6238" y="27206"/>
                  </a:lnTo>
                  <a:lnTo>
                    <a:pt x="6238" y="27206"/>
                  </a:lnTo>
                  <a:lnTo>
                    <a:pt x="6769" y="31187"/>
                  </a:lnTo>
                  <a:lnTo>
                    <a:pt x="6769" y="31187"/>
                  </a:lnTo>
                  <a:lnTo>
                    <a:pt x="6769" y="32647"/>
                  </a:lnTo>
                  <a:lnTo>
                    <a:pt x="6504" y="34903"/>
                  </a:lnTo>
                  <a:lnTo>
                    <a:pt x="5707" y="40344"/>
                  </a:lnTo>
                  <a:lnTo>
                    <a:pt x="4380" y="47511"/>
                  </a:lnTo>
                  <a:lnTo>
                    <a:pt x="4380" y="47511"/>
                  </a:lnTo>
                  <a:lnTo>
                    <a:pt x="4115" y="47643"/>
                  </a:lnTo>
                  <a:lnTo>
                    <a:pt x="3584" y="47776"/>
                  </a:lnTo>
                  <a:lnTo>
                    <a:pt x="2655" y="47776"/>
                  </a:lnTo>
                  <a:lnTo>
                    <a:pt x="1991" y="47643"/>
                  </a:lnTo>
                  <a:lnTo>
                    <a:pt x="1461" y="47378"/>
                  </a:lnTo>
                  <a:lnTo>
                    <a:pt x="1461" y="47378"/>
                  </a:lnTo>
                  <a:lnTo>
                    <a:pt x="1" y="26675"/>
                  </a:lnTo>
                  <a:lnTo>
                    <a:pt x="1" y="26675"/>
                  </a:lnTo>
                  <a:lnTo>
                    <a:pt x="1" y="25215"/>
                  </a:lnTo>
                  <a:lnTo>
                    <a:pt x="1" y="23357"/>
                  </a:lnTo>
                  <a:lnTo>
                    <a:pt x="266" y="18978"/>
                  </a:lnTo>
                  <a:lnTo>
                    <a:pt x="1195" y="9157"/>
                  </a:lnTo>
                  <a:lnTo>
                    <a:pt x="1195" y="9157"/>
                  </a:lnTo>
                  <a:lnTo>
                    <a:pt x="1991" y="4512"/>
                  </a:lnTo>
                  <a:lnTo>
                    <a:pt x="2788" y="0"/>
                  </a:lnTo>
                  <a:lnTo>
                    <a:pt x="13803" y="26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0" name="Google Shape;4040;p41"/>
            <p:cNvSpPr/>
            <p:nvPr/>
          </p:nvSpPr>
          <p:spPr>
            <a:xfrm>
              <a:off x="6211392" y="1889190"/>
              <a:ext cx="297064" cy="631516"/>
            </a:xfrm>
            <a:custGeom>
              <a:avLst/>
              <a:gdLst/>
              <a:ahLst/>
              <a:cxnLst/>
              <a:rect l="l" t="t" r="r" b="b"/>
              <a:pathLst>
                <a:path w="17917" h="38089" extrusionOk="0">
                  <a:moveTo>
                    <a:pt x="930" y="5177"/>
                  </a:moveTo>
                  <a:lnTo>
                    <a:pt x="266" y="12343"/>
                  </a:lnTo>
                  <a:lnTo>
                    <a:pt x="1" y="15528"/>
                  </a:lnTo>
                  <a:lnTo>
                    <a:pt x="1" y="18182"/>
                  </a:lnTo>
                  <a:lnTo>
                    <a:pt x="1" y="19642"/>
                  </a:lnTo>
                  <a:lnTo>
                    <a:pt x="133" y="21235"/>
                  </a:lnTo>
                  <a:lnTo>
                    <a:pt x="6769" y="25083"/>
                  </a:lnTo>
                  <a:lnTo>
                    <a:pt x="6769" y="24685"/>
                  </a:lnTo>
                  <a:lnTo>
                    <a:pt x="6769" y="24154"/>
                  </a:lnTo>
                  <a:lnTo>
                    <a:pt x="6238" y="20173"/>
                  </a:lnTo>
                  <a:lnTo>
                    <a:pt x="8627" y="7831"/>
                  </a:lnTo>
                  <a:lnTo>
                    <a:pt x="6504" y="18713"/>
                  </a:lnTo>
                  <a:lnTo>
                    <a:pt x="7698" y="8096"/>
                  </a:lnTo>
                  <a:lnTo>
                    <a:pt x="7432" y="5840"/>
                  </a:lnTo>
                  <a:lnTo>
                    <a:pt x="930" y="5177"/>
                  </a:lnTo>
                  <a:close/>
                  <a:moveTo>
                    <a:pt x="17120" y="1"/>
                  </a:moveTo>
                  <a:lnTo>
                    <a:pt x="16191" y="532"/>
                  </a:lnTo>
                  <a:lnTo>
                    <a:pt x="14466" y="1195"/>
                  </a:lnTo>
                  <a:lnTo>
                    <a:pt x="13272" y="1461"/>
                  </a:lnTo>
                  <a:lnTo>
                    <a:pt x="11945" y="1726"/>
                  </a:lnTo>
                  <a:lnTo>
                    <a:pt x="10485" y="1859"/>
                  </a:lnTo>
                  <a:lnTo>
                    <a:pt x="8494" y="1859"/>
                  </a:lnTo>
                  <a:lnTo>
                    <a:pt x="10352" y="6106"/>
                  </a:lnTo>
                  <a:lnTo>
                    <a:pt x="8361" y="5840"/>
                  </a:lnTo>
                  <a:lnTo>
                    <a:pt x="8627" y="7831"/>
                  </a:lnTo>
                  <a:lnTo>
                    <a:pt x="10087" y="20173"/>
                  </a:lnTo>
                  <a:lnTo>
                    <a:pt x="11281" y="27605"/>
                  </a:lnTo>
                  <a:lnTo>
                    <a:pt x="15661" y="30259"/>
                  </a:lnTo>
                  <a:lnTo>
                    <a:pt x="16059" y="30524"/>
                  </a:lnTo>
                  <a:lnTo>
                    <a:pt x="16457" y="31055"/>
                  </a:lnTo>
                  <a:lnTo>
                    <a:pt x="16590" y="31586"/>
                  </a:lnTo>
                  <a:lnTo>
                    <a:pt x="16722" y="32382"/>
                  </a:lnTo>
                  <a:lnTo>
                    <a:pt x="16722" y="33179"/>
                  </a:lnTo>
                  <a:lnTo>
                    <a:pt x="16457" y="33842"/>
                  </a:lnTo>
                  <a:lnTo>
                    <a:pt x="16324" y="34638"/>
                  </a:lnTo>
                  <a:lnTo>
                    <a:pt x="15926" y="35302"/>
                  </a:lnTo>
                  <a:lnTo>
                    <a:pt x="15130" y="36762"/>
                  </a:lnTo>
                  <a:lnTo>
                    <a:pt x="14599" y="37425"/>
                  </a:lnTo>
                  <a:lnTo>
                    <a:pt x="13935" y="37956"/>
                  </a:lnTo>
                  <a:lnTo>
                    <a:pt x="14599" y="38089"/>
                  </a:lnTo>
                  <a:lnTo>
                    <a:pt x="15528" y="38089"/>
                  </a:lnTo>
                  <a:lnTo>
                    <a:pt x="17518" y="36894"/>
                  </a:lnTo>
                  <a:lnTo>
                    <a:pt x="17518" y="36762"/>
                  </a:lnTo>
                  <a:lnTo>
                    <a:pt x="17784" y="32515"/>
                  </a:lnTo>
                  <a:lnTo>
                    <a:pt x="17917" y="28534"/>
                  </a:lnTo>
                  <a:lnTo>
                    <a:pt x="17784" y="26012"/>
                  </a:lnTo>
                  <a:lnTo>
                    <a:pt x="17386" y="23358"/>
                  </a:lnTo>
                  <a:lnTo>
                    <a:pt x="16988" y="21500"/>
                  </a:lnTo>
                  <a:lnTo>
                    <a:pt x="16457" y="20306"/>
                  </a:lnTo>
                  <a:lnTo>
                    <a:pt x="16324" y="19377"/>
                  </a:lnTo>
                  <a:lnTo>
                    <a:pt x="16457" y="18050"/>
                  </a:lnTo>
                  <a:lnTo>
                    <a:pt x="16988" y="14865"/>
                  </a:lnTo>
                  <a:lnTo>
                    <a:pt x="17518" y="10352"/>
                  </a:lnTo>
                  <a:lnTo>
                    <a:pt x="17651" y="7964"/>
                  </a:lnTo>
                  <a:lnTo>
                    <a:pt x="17651" y="5442"/>
                  </a:lnTo>
                  <a:lnTo>
                    <a:pt x="17518" y="2655"/>
                  </a:lnTo>
                  <a:lnTo>
                    <a:pt x="17386" y="1328"/>
                  </a:lnTo>
                  <a:lnTo>
                    <a:pt x="17120" y="134"/>
                  </a:lnTo>
                  <a:lnTo>
                    <a:pt x="1712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1" name="Google Shape;4041;p41"/>
            <p:cNvSpPr/>
            <p:nvPr/>
          </p:nvSpPr>
          <p:spPr>
            <a:xfrm>
              <a:off x="6211392" y="1889190"/>
              <a:ext cx="297064" cy="631516"/>
            </a:xfrm>
            <a:custGeom>
              <a:avLst/>
              <a:gdLst/>
              <a:ahLst/>
              <a:cxnLst/>
              <a:rect l="l" t="t" r="r" b="b"/>
              <a:pathLst>
                <a:path w="17917" h="38089" fill="none" extrusionOk="0">
                  <a:moveTo>
                    <a:pt x="17120" y="1"/>
                  </a:moveTo>
                  <a:lnTo>
                    <a:pt x="17120" y="1"/>
                  </a:lnTo>
                  <a:lnTo>
                    <a:pt x="16191" y="532"/>
                  </a:lnTo>
                  <a:lnTo>
                    <a:pt x="14466" y="1195"/>
                  </a:lnTo>
                  <a:lnTo>
                    <a:pt x="13272" y="1461"/>
                  </a:lnTo>
                  <a:lnTo>
                    <a:pt x="11945" y="1726"/>
                  </a:lnTo>
                  <a:lnTo>
                    <a:pt x="10485" y="1859"/>
                  </a:lnTo>
                  <a:lnTo>
                    <a:pt x="8892" y="1859"/>
                  </a:lnTo>
                  <a:lnTo>
                    <a:pt x="8892" y="1859"/>
                  </a:lnTo>
                  <a:lnTo>
                    <a:pt x="8494" y="1859"/>
                  </a:lnTo>
                  <a:lnTo>
                    <a:pt x="10352" y="6106"/>
                  </a:lnTo>
                  <a:lnTo>
                    <a:pt x="8361" y="5840"/>
                  </a:lnTo>
                  <a:lnTo>
                    <a:pt x="8627" y="7831"/>
                  </a:lnTo>
                  <a:lnTo>
                    <a:pt x="6504" y="18713"/>
                  </a:lnTo>
                  <a:lnTo>
                    <a:pt x="7698" y="8096"/>
                  </a:lnTo>
                  <a:lnTo>
                    <a:pt x="7432" y="5840"/>
                  </a:lnTo>
                  <a:lnTo>
                    <a:pt x="930" y="5177"/>
                  </a:lnTo>
                  <a:lnTo>
                    <a:pt x="930" y="5177"/>
                  </a:lnTo>
                  <a:lnTo>
                    <a:pt x="266" y="12343"/>
                  </a:lnTo>
                  <a:lnTo>
                    <a:pt x="1" y="15528"/>
                  </a:lnTo>
                  <a:lnTo>
                    <a:pt x="1" y="18182"/>
                  </a:lnTo>
                  <a:lnTo>
                    <a:pt x="1" y="18182"/>
                  </a:lnTo>
                  <a:lnTo>
                    <a:pt x="1" y="19642"/>
                  </a:lnTo>
                  <a:lnTo>
                    <a:pt x="1" y="19642"/>
                  </a:lnTo>
                  <a:lnTo>
                    <a:pt x="133" y="21235"/>
                  </a:lnTo>
                  <a:lnTo>
                    <a:pt x="6769" y="25083"/>
                  </a:lnTo>
                  <a:lnTo>
                    <a:pt x="6769" y="25083"/>
                  </a:lnTo>
                  <a:lnTo>
                    <a:pt x="6769" y="24685"/>
                  </a:lnTo>
                  <a:lnTo>
                    <a:pt x="6769" y="24685"/>
                  </a:lnTo>
                  <a:lnTo>
                    <a:pt x="6769" y="24154"/>
                  </a:lnTo>
                  <a:lnTo>
                    <a:pt x="6769" y="24154"/>
                  </a:lnTo>
                  <a:lnTo>
                    <a:pt x="6238" y="20173"/>
                  </a:lnTo>
                  <a:lnTo>
                    <a:pt x="6238" y="20173"/>
                  </a:lnTo>
                  <a:lnTo>
                    <a:pt x="6238" y="20173"/>
                  </a:lnTo>
                  <a:lnTo>
                    <a:pt x="8627" y="7831"/>
                  </a:lnTo>
                  <a:lnTo>
                    <a:pt x="8627" y="7831"/>
                  </a:lnTo>
                  <a:lnTo>
                    <a:pt x="10087" y="20173"/>
                  </a:lnTo>
                  <a:lnTo>
                    <a:pt x="10087" y="20173"/>
                  </a:lnTo>
                  <a:lnTo>
                    <a:pt x="11281" y="27605"/>
                  </a:lnTo>
                  <a:lnTo>
                    <a:pt x="15661" y="30259"/>
                  </a:lnTo>
                  <a:lnTo>
                    <a:pt x="15661" y="30259"/>
                  </a:lnTo>
                  <a:lnTo>
                    <a:pt x="15661" y="30259"/>
                  </a:lnTo>
                  <a:lnTo>
                    <a:pt x="15661" y="30259"/>
                  </a:lnTo>
                  <a:lnTo>
                    <a:pt x="16059" y="30524"/>
                  </a:lnTo>
                  <a:lnTo>
                    <a:pt x="16457" y="31055"/>
                  </a:lnTo>
                  <a:lnTo>
                    <a:pt x="16590" y="31586"/>
                  </a:lnTo>
                  <a:lnTo>
                    <a:pt x="16722" y="32382"/>
                  </a:lnTo>
                  <a:lnTo>
                    <a:pt x="16722" y="32382"/>
                  </a:lnTo>
                  <a:lnTo>
                    <a:pt x="16722" y="32382"/>
                  </a:lnTo>
                  <a:lnTo>
                    <a:pt x="16722" y="32382"/>
                  </a:lnTo>
                  <a:lnTo>
                    <a:pt x="16722" y="32382"/>
                  </a:lnTo>
                  <a:lnTo>
                    <a:pt x="16722" y="32382"/>
                  </a:lnTo>
                  <a:lnTo>
                    <a:pt x="16722" y="32382"/>
                  </a:lnTo>
                  <a:lnTo>
                    <a:pt x="16722" y="32382"/>
                  </a:lnTo>
                  <a:lnTo>
                    <a:pt x="16722" y="33179"/>
                  </a:lnTo>
                  <a:lnTo>
                    <a:pt x="16457" y="33842"/>
                  </a:lnTo>
                  <a:lnTo>
                    <a:pt x="16324" y="34638"/>
                  </a:lnTo>
                  <a:lnTo>
                    <a:pt x="15926" y="35302"/>
                  </a:lnTo>
                  <a:lnTo>
                    <a:pt x="15130" y="36762"/>
                  </a:lnTo>
                  <a:lnTo>
                    <a:pt x="14599" y="37425"/>
                  </a:lnTo>
                  <a:lnTo>
                    <a:pt x="13935" y="37956"/>
                  </a:lnTo>
                  <a:lnTo>
                    <a:pt x="13935" y="37956"/>
                  </a:lnTo>
                  <a:lnTo>
                    <a:pt x="14599" y="38089"/>
                  </a:lnTo>
                  <a:lnTo>
                    <a:pt x="15130" y="38089"/>
                  </a:lnTo>
                  <a:lnTo>
                    <a:pt x="15130" y="38089"/>
                  </a:lnTo>
                  <a:lnTo>
                    <a:pt x="15395" y="38089"/>
                  </a:lnTo>
                  <a:lnTo>
                    <a:pt x="15395" y="38089"/>
                  </a:lnTo>
                  <a:lnTo>
                    <a:pt x="15528" y="38089"/>
                  </a:lnTo>
                  <a:lnTo>
                    <a:pt x="17518" y="36894"/>
                  </a:lnTo>
                  <a:lnTo>
                    <a:pt x="17518" y="36762"/>
                  </a:lnTo>
                  <a:lnTo>
                    <a:pt x="17518" y="36762"/>
                  </a:lnTo>
                  <a:lnTo>
                    <a:pt x="17518" y="36762"/>
                  </a:lnTo>
                  <a:lnTo>
                    <a:pt x="17518" y="36762"/>
                  </a:lnTo>
                  <a:lnTo>
                    <a:pt x="17784" y="32515"/>
                  </a:lnTo>
                  <a:lnTo>
                    <a:pt x="17917" y="28534"/>
                  </a:lnTo>
                  <a:lnTo>
                    <a:pt x="17917" y="28534"/>
                  </a:lnTo>
                  <a:lnTo>
                    <a:pt x="17784" y="26012"/>
                  </a:lnTo>
                  <a:lnTo>
                    <a:pt x="17784" y="26012"/>
                  </a:lnTo>
                  <a:lnTo>
                    <a:pt x="17386" y="23358"/>
                  </a:lnTo>
                  <a:lnTo>
                    <a:pt x="16988" y="21500"/>
                  </a:lnTo>
                  <a:lnTo>
                    <a:pt x="16457" y="20306"/>
                  </a:lnTo>
                  <a:lnTo>
                    <a:pt x="16324" y="19377"/>
                  </a:lnTo>
                  <a:lnTo>
                    <a:pt x="16324" y="19377"/>
                  </a:lnTo>
                  <a:lnTo>
                    <a:pt x="16324" y="19377"/>
                  </a:lnTo>
                  <a:lnTo>
                    <a:pt x="16324" y="19377"/>
                  </a:lnTo>
                  <a:lnTo>
                    <a:pt x="16457" y="18050"/>
                  </a:lnTo>
                  <a:lnTo>
                    <a:pt x="16988" y="14865"/>
                  </a:lnTo>
                  <a:lnTo>
                    <a:pt x="17518" y="10352"/>
                  </a:lnTo>
                  <a:lnTo>
                    <a:pt x="17651" y="7964"/>
                  </a:lnTo>
                  <a:lnTo>
                    <a:pt x="17651" y="5442"/>
                  </a:lnTo>
                  <a:lnTo>
                    <a:pt x="17651" y="5442"/>
                  </a:lnTo>
                  <a:lnTo>
                    <a:pt x="17518" y="2655"/>
                  </a:lnTo>
                  <a:lnTo>
                    <a:pt x="17386" y="1328"/>
                  </a:lnTo>
                  <a:lnTo>
                    <a:pt x="17120" y="134"/>
                  </a:lnTo>
                  <a:lnTo>
                    <a:pt x="17120" y="134"/>
                  </a:lnTo>
                  <a:lnTo>
                    <a:pt x="1712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2" name="Google Shape;4042;p41"/>
            <p:cNvSpPr/>
            <p:nvPr/>
          </p:nvSpPr>
          <p:spPr>
            <a:xfrm>
              <a:off x="6116786" y="2441487"/>
              <a:ext cx="193638" cy="268447"/>
            </a:xfrm>
            <a:custGeom>
              <a:avLst/>
              <a:gdLst/>
              <a:ahLst/>
              <a:cxnLst/>
              <a:rect l="l" t="t" r="r" b="b"/>
              <a:pathLst>
                <a:path w="11679" h="16191" extrusionOk="0">
                  <a:moveTo>
                    <a:pt x="6636" y="0"/>
                  </a:moveTo>
                  <a:lnTo>
                    <a:pt x="6370" y="133"/>
                  </a:lnTo>
                  <a:lnTo>
                    <a:pt x="6238" y="531"/>
                  </a:lnTo>
                  <a:lnTo>
                    <a:pt x="6370" y="1858"/>
                  </a:lnTo>
                  <a:lnTo>
                    <a:pt x="6768" y="5043"/>
                  </a:lnTo>
                  <a:lnTo>
                    <a:pt x="6768" y="6636"/>
                  </a:lnTo>
                  <a:lnTo>
                    <a:pt x="6768" y="7698"/>
                  </a:lnTo>
                  <a:lnTo>
                    <a:pt x="6768" y="8228"/>
                  </a:lnTo>
                  <a:lnTo>
                    <a:pt x="6768" y="8759"/>
                  </a:lnTo>
                  <a:lnTo>
                    <a:pt x="6636" y="9025"/>
                  </a:lnTo>
                  <a:lnTo>
                    <a:pt x="6370" y="9423"/>
                  </a:lnTo>
                  <a:lnTo>
                    <a:pt x="5441" y="10352"/>
                  </a:lnTo>
                  <a:lnTo>
                    <a:pt x="3185" y="12210"/>
                  </a:lnTo>
                  <a:lnTo>
                    <a:pt x="2256" y="12873"/>
                  </a:lnTo>
                  <a:lnTo>
                    <a:pt x="1327" y="13404"/>
                  </a:lnTo>
                  <a:lnTo>
                    <a:pt x="664" y="13935"/>
                  </a:lnTo>
                  <a:lnTo>
                    <a:pt x="133" y="14333"/>
                  </a:lnTo>
                  <a:lnTo>
                    <a:pt x="0" y="14598"/>
                  </a:lnTo>
                  <a:lnTo>
                    <a:pt x="0" y="14864"/>
                  </a:lnTo>
                  <a:lnTo>
                    <a:pt x="266" y="15262"/>
                  </a:lnTo>
                  <a:lnTo>
                    <a:pt x="664" y="15527"/>
                  </a:lnTo>
                  <a:lnTo>
                    <a:pt x="1062" y="15793"/>
                  </a:lnTo>
                  <a:lnTo>
                    <a:pt x="1593" y="15926"/>
                  </a:lnTo>
                  <a:lnTo>
                    <a:pt x="2124" y="16058"/>
                  </a:lnTo>
                  <a:lnTo>
                    <a:pt x="2787" y="16191"/>
                  </a:lnTo>
                  <a:lnTo>
                    <a:pt x="3716" y="16058"/>
                  </a:lnTo>
                  <a:lnTo>
                    <a:pt x="4645" y="15660"/>
                  </a:lnTo>
                  <a:lnTo>
                    <a:pt x="5574" y="15262"/>
                  </a:lnTo>
                  <a:lnTo>
                    <a:pt x="6370" y="14731"/>
                  </a:lnTo>
                  <a:lnTo>
                    <a:pt x="7432" y="13935"/>
                  </a:lnTo>
                  <a:lnTo>
                    <a:pt x="8228" y="13537"/>
                  </a:lnTo>
                  <a:lnTo>
                    <a:pt x="8759" y="13271"/>
                  </a:lnTo>
                  <a:lnTo>
                    <a:pt x="9423" y="13139"/>
                  </a:lnTo>
                  <a:lnTo>
                    <a:pt x="10086" y="12741"/>
                  </a:lnTo>
                  <a:lnTo>
                    <a:pt x="10617" y="12342"/>
                  </a:lnTo>
                  <a:lnTo>
                    <a:pt x="10750" y="11944"/>
                  </a:lnTo>
                  <a:lnTo>
                    <a:pt x="10750" y="10883"/>
                  </a:lnTo>
                  <a:lnTo>
                    <a:pt x="10617" y="9821"/>
                  </a:lnTo>
                  <a:lnTo>
                    <a:pt x="10484" y="9290"/>
                  </a:lnTo>
                  <a:lnTo>
                    <a:pt x="10484" y="8494"/>
                  </a:lnTo>
                  <a:lnTo>
                    <a:pt x="10484" y="7565"/>
                  </a:lnTo>
                  <a:lnTo>
                    <a:pt x="10882" y="5309"/>
                  </a:lnTo>
                  <a:lnTo>
                    <a:pt x="11148" y="3583"/>
                  </a:lnTo>
                  <a:lnTo>
                    <a:pt x="11546" y="1991"/>
                  </a:lnTo>
                  <a:lnTo>
                    <a:pt x="11679" y="1327"/>
                  </a:lnTo>
                  <a:lnTo>
                    <a:pt x="11679" y="797"/>
                  </a:lnTo>
                  <a:lnTo>
                    <a:pt x="11546" y="398"/>
                  </a:lnTo>
                  <a:lnTo>
                    <a:pt x="11281" y="266"/>
                  </a:lnTo>
                  <a:lnTo>
                    <a:pt x="11148" y="1195"/>
                  </a:lnTo>
                  <a:lnTo>
                    <a:pt x="10750" y="1460"/>
                  </a:lnTo>
                  <a:lnTo>
                    <a:pt x="10086" y="1593"/>
                  </a:lnTo>
                  <a:lnTo>
                    <a:pt x="9024" y="1593"/>
                  </a:lnTo>
                  <a:lnTo>
                    <a:pt x="8095" y="1460"/>
                  </a:lnTo>
                  <a:lnTo>
                    <a:pt x="7299" y="1195"/>
                  </a:lnTo>
                  <a:lnTo>
                    <a:pt x="6901" y="929"/>
                  </a:lnTo>
                  <a:lnTo>
                    <a:pt x="6636" y="797"/>
                  </a:lnTo>
                  <a:lnTo>
                    <a:pt x="663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3" name="Google Shape;4043;p41"/>
            <p:cNvSpPr/>
            <p:nvPr/>
          </p:nvSpPr>
          <p:spPr>
            <a:xfrm>
              <a:off x="6116786" y="2441487"/>
              <a:ext cx="193638" cy="268447"/>
            </a:xfrm>
            <a:custGeom>
              <a:avLst/>
              <a:gdLst/>
              <a:ahLst/>
              <a:cxnLst/>
              <a:rect l="l" t="t" r="r" b="b"/>
              <a:pathLst>
                <a:path w="11679" h="16191" fill="none" extrusionOk="0">
                  <a:moveTo>
                    <a:pt x="10882" y="5309"/>
                  </a:moveTo>
                  <a:lnTo>
                    <a:pt x="10882" y="5309"/>
                  </a:lnTo>
                  <a:lnTo>
                    <a:pt x="11148" y="3583"/>
                  </a:lnTo>
                  <a:lnTo>
                    <a:pt x="11546" y="1991"/>
                  </a:lnTo>
                  <a:lnTo>
                    <a:pt x="11679" y="1327"/>
                  </a:lnTo>
                  <a:lnTo>
                    <a:pt x="11679" y="797"/>
                  </a:lnTo>
                  <a:lnTo>
                    <a:pt x="11546" y="398"/>
                  </a:lnTo>
                  <a:lnTo>
                    <a:pt x="11281" y="266"/>
                  </a:lnTo>
                  <a:lnTo>
                    <a:pt x="11148" y="1195"/>
                  </a:lnTo>
                  <a:lnTo>
                    <a:pt x="11148" y="1195"/>
                  </a:lnTo>
                  <a:lnTo>
                    <a:pt x="10750" y="1460"/>
                  </a:lnTo>
                  <a:lnTo>
                    <a:pt x="10086" y="1593"/>
                  </a:lnTo>
                  <a:lnTo>
                    <a:pt x="9024" y="1593"/>
                  </a:lnTo>
                  <a:lnTo>
                    <a:pt x="9024" y="1593"/>
                  </a:lnTo>
                  <a:lnTo>
                    <a:pt x="8095" y="1460"/>
                  </a:lnTo>
                  <a:lnTo>
                    <a:pt x="7299" y="1195"/>
                  </a:lnTo>
                  <a:lnTo>
                    <a:pt x="6901" y="929"/>
                  </a:lnTo>
                  <a:lnTo>
                    <a:pt x="6636" y="797"/>
                  </a:lnTo>
                  <a:lnTo>
                    <a:pt x="6636" y="0"/>
                  </a:lnTo>
                  <a:lnTo>
                    <a:pt x="6636" y="0"/>
                  </a:lnTo>
                  <a:lnTo>
                    <a:pt x="6370" y="133"/>
                  </a:lnTo>
                  <a:lnTo>
                    <a:pt x="6238" y="531"/>
                  </a:lnTo>
                  <a:lnTo>
                    <a:pt x="6370" y="1858"/>
                  </a:lnTo>
                  <a:lnTo>
                    <a:pt x="6370" y="1858"/>
                  </a:lnTo>
                  <a:lnTo>
                    <a:pt x="6768" y="5043"/>
                  </a:lnTo>
                  <a:lnTo>
                    <a:pt x="6768" y="6636"/>
                  </a:lnTo>
                  <a:lnTo>
                    <a:pt x="6768" y="7698"/>
                  </a:lnTo>
                  <a:lnTo>
                    <a:pt x="6768" y="7698"/>
                  </a:lnTo>
                  <a:lnTo>
                    <a:pt x="6768" y="8228"/>
                  </a:lnTo>
                  <a:lnTo>
                    <a:pt x="6768" y="8759"/>
                  </a:lnTo>
                  <a:lnTo>
                    <a:pt x="6636" y="9025"/>
                  </a:lnTo>
                  <a:lnTo>
                    <a:pt x="6370" y="9423"/>
                  </a:lnTo>
                  <a:lnTo>
                    <a:pt x="5441" y="10352"/>
                  </a:lnTo>
                  <a:lnTo>
                    <a:pt x="5441" y="10352"/>
                  </a:lnTo>
                  <a:lnTo>
                    <a:pt x="3185" y="12210"/>
                  </a:lnTo>
                  <a:lnTo>
                    <a:pt x="2256" y="12873"/>
                  </a:lnTo>
                  <a:lnTo>
                    <a:pt x="1327" y="13404"/>
                  </a:lnTo>
                  <a:lnTo>
                    <a:pt x="1327" y="13404"/>
                  </a:lnTo>
                  <a:lnTo>
                    <a:pt x="664" y="13935"/>
                  </a:lnTo>
                  <a:lnTo>
                    <a:pt x="133" y="14333"/>
                  </a:lnTo>
                  <a:lnTo>
                    <a:pt x="0" y="14598"/>
                  </a:lnTo>
                  <a:lnTo>
                    <a:pt x="0" y="14864"/>
                  </a:lnTo>
                  <a:lnTo>
                    <a:pt x="266" y="15262"/>
                  </a:lnTo>
                  <a:lnTo>
                    <a:pt x="664" y="15527"/>
                  </a:lnTo>
                  <a:lnTo>
                    <a:pt x="664" y="15527"/>
                  </a:lnTo>
                  <a:lnTo>
                    <a:pt x="664" y="15527"/>
                  </a:lnTo>
                  <a:lnTo>
                    <a:pt x="1062" y="15793"/>
                  </a:lnTo>
                  <a:lnTo>
                    <a:pt x="1593" y="15926"/>
                  </a:lnTo>
                  <a:lnTo>
                    <a:pt x="2124" y="16058"/>
                  </a:lnTo>
                  <a:lnTo>
                    <a:pt x="2787" y="16191"/>
                  </a:lnTo>
                  <a:lnTo>
                    <a:pt x="2787" y="16191"/>
                  </a:lnTo>
                  <a:lnTo>
                    <a:pt x="3716" y="16058"/>
                  </a:lnTo>
                  <a:lnTo>
                    <a:pt x="4645" y="15660"/>
                  </a:lnTo>
                  <a:lnTo>
                    <a:pt x="5574" y="15262"/>
                  </a:lnTo>
                  <a:lnTo>
                    <a:pt x="6370" y="14731"/>
                  </a:lnTo>
                  <a:lnTo>
                    <a:pt x="6370" y="14731"/>
                  </a:lnTo>
                  <a:lnTo>
                    <a:pt x="7432" y="13935"/>
                  </a:lnTo>
                  <a:lnTo>
                    <a:pt x="8228" y="13537"/>
                  </a:lnTo>
                  <a:lnTo>
                    <a:pt x="8759" y="13271"/>
                  </a:lnTo>
                  <a:lnTo>
                    <a:pt x="8759" y="13271"/>
                  </a:lnTo>
                  <a:lnTo>
                    <a:pt x="9423" y="13139"/>
                  </a:lnTo>
                  <a:lnTo>
                    <a:pt x="10086" y="12741"/>
                  </a:lnTo>
                  <a:lnTo>
                    <a:pt x="10617" y="12342"/>
                  </a:lnTo>
                  <a:lnTo>
                    <a:pt x="10750" y="11944"/>
                  </a:lnTo>
                  <a:lnTo>
                    <a:pt x="10750" y="11944"/>
                  </a:lnTo>
                  <a:lnTo>
                    <a:pt x="10750" y="10883"/>
                  </a:lnTo>
                  <a:lnTo>
                    <a:pt x="10617" y="9821"/>
                  </a:lnTo>
                  <a:lnTo>
                    <a:pt x="10617" y="9821"/>
                  </a:lnTo>
                  <a:lnTo>
                    <a:pt x="10484" y="9290"/>
                  </a:lnTo>
                  <a:lnTo>
                    <a:pt x="10484" y="9290"/>
                  </a:lnTo>
                  <a:lnTo>
                    <a:pt x="10484" y="8494"/>
                  </a:lnTo>
                  <a:lnTo>
                    <a:pt x="10484" y="7565"/>
                  </a:lnTo>
                  <a:lnTo>
                    <a:pt x="10882" y="530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4" name="Google Shape;4044;p41"/>
            <p:cNvSpPr/>
            <p:nvPr/>
          </p:nvSpPr>
          <p:spPr>
            <a:xfrm>
              <a:off x="6420432" y="2498688"/>
              <a:ext cx="85818" cy="297064"/>
            </a:xfrm>
            <a:custGeom>
              <a:avLst/>
              <a:gdLst/>
              <a:ahLst/>
              <a:cxnLst/>
              <a:rect l="l" t="t" r="r" b="b"/>
              <a:pathLst>
                <a:path w="5176" h="17917" extrusionOk="0">
                  <a:moveTo>
                    <a:pt x="4910" y="1"/>
                  </a:moveTo>
                  <a:lnTo>
                    <a:pt x="4778" y="797"/>
                  </a:lnTo>
                  <a:lnTo>
                    <a:pt x="4380" y="1062"/>
                  </a:lnTo>
                  <a:lnTo>
                    <a:pt x="3716" y="1195"/>
                  </a:lnTo>
                  <a:lnTo>
                    <a:pt x="2787" y="1328"/>
                  </a:lnTo>
                  <a:lnTo>
                    <a:pt x="1725" y="1195"/>
                  </a:lnTo>
                  <a:lnTo>
                    <a:pt x="1062" y="1062"/>
                  </a:lnTo>
                  <a:lnTo>
                    <a:pt x="398" y="797"/>
                  </a:lnTo>
                  <a:lnTo>
                    <a:pt x="266" y="133"/>
                  </a:lnTo>
                  <a:lnTo>
                    <a:pt x="133" y="133"/>
                  </a:lnTo>
                  <a:lnTo>
                    <a:pt x="0" y="399"/>
                  </a:lnTo>
                  <a:lnTo>
                    <a:pt x="133" y="1062"/>
                  </a:lnTo>
                  <a:lnTo>
                    <a:pt x="664" y="3717"/>
                  </a:lnTo>
                  <a:lnTo>
                    <a:pt x="929" y="5176"/>
                  </a:lnTo>
                  <a:lnTo>
                    <a:pt x="1062" y="6238"/>
                  </a:lnTo>
                  <a:lnTo>
                    <a:pt x="1062" y="7565"/>
                  </a:lnTo>
                  <a:lnTo>
                    <a:pt x="929" y="9423"/>
                  </a:lnTo>
                  <a:lnTo>
                    <a:pt x="531" y="13272"/>
                  </a:lnTo>
                  <a:lnTo>
                    <a:pt x="531" y="15395"/>
                  </a:lnTo>
                  <a:lnTo>
                    <a:pt x="664" y="15395"/>
                  </a:lnTo>
                  <a:lnTo>
                    <a:pt x="796" y="16191"/>
                  </a:lnTo>
                  <a:lnTo>
                    <a:pt x="1195" y="17120"/>
                  </a:lnTo>
                  <a:lnTo>
                    <a:pt x="1460" y="17519"/>
                  </a:lnTo>
                  <a:lnTo>
                    <a:pt x="1858" y="17784"/>
                  </a:lnTo>
                  <a:lnTo>
                    <a:pt x="2256" y="17917"/>
                  </a:lnTo>
                  <a:lnTo>
                    <a:pt x="2654" y="17917"/>
                  </a:lnTo>
                  <a:lnTo>
                    <a:pt x="3053" y="17784"/>
                  </a:lnTo>
                  <a:lnTo>
                    <a:pt x="3451" y="17519"/>
                  </a:lnTo>
                  <a:lnTo>
                    <a:pt x="4114" y="16988"/>
                  </a:lnTo>
                  <a:lnTo>
                    <a:pt x="4645" y="15926"/>
                  </a:lnTo>
                  <a:lnTo>
                    <a:pt x="4778" y="15395"/>
                  </a:lnTo>
                  <a:lnTo>
                    <a:pt x="4910" y="14864"/>
                  </a:lnTo>
                  <a:lnTo>
                    <a:pt x="4910" y="13935"/>
                  </a:lnTo>
                  <a:lnTo>
                    <a:pt x="4778" y="12741"/>
                  </a:lnTo>
                  <a:lnTo>
                    <a:pt x="4645" y="11547"/>
                  </a:lnTo>
                  <a:lnTo>
                    <a:pt x="4645" y="11281"/>
                  </a:lnTo>
                  <a:lnTo>
                    <a:pt x="4512" y="11016"/>
                  </a:lnTo>
                  <a:lnTo>
                    <a:pt x="4512" y="8096"/>
                  </a:lnTo>
                  <a:lnTo>
                    <a:pt x="4778" y="4513"/>
                  </a:lnTo>
                  <a:lnTo>
                    <a:pt x="5176" y="1062"/>
                  </a:lnTo>
                  <a:lnTo>
                    <a:pt x="5176" y="399"/>
                  </a:lnTo>
                  <a:lnTo>
                    <a:pt x="504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5" name="Google Shape;4045;p41"/>
            <p:cNvSpPr/>
            <p:nvPr/>
          </p:nvSpPr>
          <p:spPr>
            <a:xfrm>
              <a:off x="6420432" y="2498688"/>
              <a:ext cx="85818" cy="297064"/>
            </a:xfrm>
            <a:custGeom>
              <a:avLst/>
              <a:gdLst/>
              <a:ahLst/>
              <a:cxnLst/>
              <a:rect l="l" t="t" r="r" b="b"/>
              <a:pathLst>
                <a:path w="5176" h="17917" fill="none" extrusionOk="0">
                  <a:moveTo>
                    <a:pt x="4512" y="8096"/>
                  </a:moveTo>
                  <a:lnTo>
                    <a:pt x="4512" y="8096"/>
                  </a:lnTo>
                  <a:lnTo>
                    <a:pt x="4778" y="4513"/>
                  </a:lnTo>
                  <a:lnTo>
                    <a:pt x="5176" y="1062"/>
                  </a:lnTo>
                  <a:lnTo>
                    <a:pt x="5176" y="1062"/>
                  </a:lnTo>
                  <a:lnTo>
                    <a:pt x="5176" y="399"/>
                  </a:lnTo>
                  <a:lnTo>
                    <a:pt x="5043" y="1"/>
                  </a:lnTo>
                  <a:lnTo>
                    <a:pt x="4910" y="1"/>
                  </a:lnTo>
                  <a:lnTo>
                    <a:pt x="4910" y="1"/>
                  </a:lnTo>
                  <a:lnTo>
                    <a:pt x="4778" y="797"/>
                  </a:lnTo>
                  <a:lnTo>
                    <a:pt x="4778" y="797"/>
                  </a:lnTo>
                  <a:lnTo>
                    <a:pt x="4380" y="1062"/>
                  </a:lnTo>
                  <a:lnTo>
                    <a:pt x="3716" y="1195"/>
                  </a:lnTo>
                  <a:lnTo>
                    <a:pt x="2787" y="1328"/>
                  </a:lnTo>
                  <a:lnTo>
                    <a:pt x="2787" y="1328"/>
                  </a:lnTo>
                  <a:lnTo>
                    <a:pt x="1725" y="1195"/>
                  </a:lnTo>
                  <a:lnTo>
                    <a:pt x="1062" y="1062"/>
                  </a:lnTo>
                  <a:lnTo>
                    <a:pt x="398" y="797"/>
                  </a:lnTo>
                  <a:lnTo>
                    <a:pt x="398" y="797"/>
                  </a:lnTo>
                  <a:lnTo>
                    <a:pt x="266" y="133"/>
                  </a:lnTo>
                  <a:lnTo>
                    <a:pt x="266" y="133"/>
                  </a:lnTo>
                  <a:lnTo>
                    <a:pt x="133" y="133"/>
                  </a:lnTo>
                  <a:lnTo>
                    <a:pt x="0" y="399"/>
                  </a:lnTo>
                  <a:lnTo>
                    <a:pt x="133" y="1062"/>
                  </a:lnTo>
                  <a:lnTo>
                    <a:pt x="664" y="3717"/>
                  </a:lnTo>
                  <a:lnTo>
                    <a:pt x="664" y="3717"/>
                  </a:lnTo>
                  <a:lnTo>
                    <a:pt x="929" y="5176"/>
                  </a:lnTo>
                  <a:lnTo>
                    <a:pt x="1062" y="6238"/>
                  </a:lnTo>
                  <a:lnTo>
                    <a:pt x="1062" y="7565"/>
                  </a:lnTo>
                  <a:lnTo>
                    <a:pt x="929" y="9423"/>
                  </a:lnTo>
                  <a:lnTo>
                    <a:pt x="929" y="9423"/>
                  </a:lnTo>
                  <a:lnTo>
                    <a:pt x="531" y="13272"/>
                  </a:lnTo>
                  <a:lnTo>
                    <a:pt x="531" y="15395"/>
                  </a:lnTo>
                  <a:lnTo>
                    <a:pt x="664" y="15395"/>
                  </a:lnTo>
                  <a:lnTo>
                    <a:pt x="664" y="15395"/>
                  </a:lnTo>
                  <a:lnTo>
                    <a:pt x="796" y="16191"/>
                  </a:lnTo>
                  <a:lnTo>
                    <a:pt x="1195" y="17120"/>
                  </a:lnTo>
                  <a:lnTo>
                    <a:pt x="1195" y="17120"/>
                  </a:lnTo>
                  <a:lnTo>
                    <a:pt x="1460" y="17519"/>
                  </a:lnTo>
                  <a:lnTo>
                    <a:pt x="1858" y="17784"/>
                  </a:lnTo>
                  <a:lnTo>
                    <a:pt x="2256" y="17917"/>
                  </a:lnTo>
                  <a:lnTo>
                    <a:pt x="2654" y="17917"/>
                  </a:lnTo>
                  <a:lnTo>
                    <a:pt x="3053" y="17784"/>
                  </a:lnTo>
                  <a:lnTo>
                    <a:pt x="3451" y="17519"/>
                  </a:lnTo>
                  <a:lnTo>
                    <a:pt x="4114" y="16988"/>
                  </a:lnTo>
                  <a:lnTo>
                    <a:pt x="4114" y="16988"/>
                  </a:lnTo>
                  <a:lnTo>
                    <a:pt x="4645" y="15926"/>
                  </a:lnTo>
                  <a:lnTo>
                    <a:pt x="4778" y="15395"/>
                  </a:lnTo>
                  <a:lnTo>
                    <a:pt x="4910" y="14864"/>
                  </a:lnTo>
                  <a:lnTo>
                    <a:pt x="4910" y="14864"/>
                  </a:lnTo>
                  <a:lnTo>
                    <a:pt x="4910" y="14864"/>
                  </a:lnTo>
                  <a:lnTo>
                    <a:pt x="4910" y="14864"/>
                  </a:lnTo>
                  <a:lnTo>
                    <a:pt x="4910" y="13935"/>
                  </a:lnTo>
                  <a:lnTo>
                    <a:pt x="4910" y="13935"/>
                  </a:lnTo>
                  <a:lnTo>
                    <a:pt x="4778" y="12741"/>
                  </a:lnTo>
                  <a:lnTo>
                    <a:pt x="4645" y="11547"/>
                  </a:lnTo>
                  <a:lnTo>
                    <a:pt x="4645" y="11281"/>
                  </a:lnTo>
                  <a:lnTo>
                    <a:pt x="4645" y="11281"/>
                  </a:lnTo>
                  <a:lnTo>
                    <a:pt x="4512" y="11016"/>
                  </a:lnTo>
                  <a:lnTo>
                    <a:pt x="4512" y="11016"/>
                  </a:lnTo>
                  <a:lnTo>
                    <a:pt x="4512" y="809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6" name="Google Shape;4046;p41"/>
            <p:cNvSpPr/>
            <p:nvPr/>
          </p:nvSpPr>
          <p:spPr>
            <a:xfrm>
              <a:off x="6229000" y="1537147"/>
              <a:ext cx="226649" cy="257454"/>
            </a:xfrm>
            <a:custGeom>
              <a:avLst/>
              <a:gdLst/>
              <a:ahLst/>
              <a:cxnLst/>
              <a:rect l="l" t="t" r="r" b="b"/>
              <a:pathLst>
                <a:path w="13670" h="15528" extrusionOk="0">
                  <a:moveTo>
                    <a:pt x="5707" y="0"/>
                  </a:moveTo>
                  <a:lnTo>
                    <a:pt x="3318" y="266"/>
                  </a:lnTo>
                  <a:lnTo>
                    <a:pt x="2787" y="664"/>
                  </a:lnTo>
                  <a:lnTo>
                    <a:pt x="2256" y="1195"/>
                  </a:lnTo>
                  <a:lnTo>
                    <a:pt x="1460" y="2389"/>
                  </a:lnTo>
                  <a:lnTo>
                    <a:pt x="929" y="3451"/>
                  </a:lnTo>
                  <a:lnTo>
                    <a:pt x="531" y="4512"/>
                  </a:lnTo>
                  <a:lnTo>
                    <a:pt x="133" y="5574"/>
                  </a:lnTo>
                  <a:lnTo>
                    <a:pt x="0" y="6238"/>
                  </a:lnTo>
                  <a:lnTo>
                    <a:pt x="0" y="7034"/>
                  </a:lnTo>
                  <a:lnTo>
                    <a:pt x="133" y="7830"/>
                  </a:lnTo>
                  <a:lnTo>
                    <a:pt x="266" y="8626"/>
                  </a:lnTo>
                  <a:lnTo>
                    <a:pt x="797" y="9423"/>
                  </a:lnTo>
                  <a:lnTo>
                    <a:pt x="1327" y="10352"/>
                  </a:lnTo>
                  <a:lnTo>
                    <a:pt x="1726" y="14200"/>
                  </a:lnTo>
                  <a:lnTo>
                    <a:pt x="2522" y="14598"/>
                  </a:lnTo>
                  <a:lnTo>
                    <a:pt x="3451" y="14997"/>
                  </a:lnTo>
                  <a:lnTo>
                    <a:pt x="4380" y="15262"/>
                  </a:lnTo>
                  <a:lnTo>
                    <a:pt x="5309" y="15527"/>
                  </a:lnTo>
                  <a:lnTo>
                    <a:pt x="7167" y="15527"/>
                  </a:lnTo>
                  <a:lnTo>
                    <a:pt x="8892" y="15395"/>
                  </a:lnTo>
                  <a:lnTo>
                    <a:pt x="10485" y="15129"/>
                  </a:lnTo>
                  <a:lnTo>
                    <a:pt x="11679" y="14864"/>
                  </a:lnTo>
                  <a:lnTo>
                    <a:pt x="12741" y="14466"/>
                  </a:lnTo>
                  <a:lnTo>
                    <a:pt x="13670" y="7963"/>
                  </a:lnTo>
                  <a:lnTo>
                    <a:pt x="13404" y="7432"/>
                  </a:lnTo>
                  <a:lnTo>
                    <a:pt x="13006" y="6768"/>
                  </a:lnTo>
                  <a:lnTo>
                    <a:pt x="12741" y="5840"/>
                  </a:lnTo>
                  <a:lnTo>
                    <a:pt x="12608" y="4778"/>
                  </a:lnTo>
                  <a:lnTo>
                    <a:pt x="12608" y="3716"/>
                  </a:lnTo>
                  <a:lnTo>
                    <a:pt x="12873" y="2389"/>
                  </a:lnTo>
                  <a:lnTo>
                    <a:pt x="13139" y="1725"/>
                  </a:lnTo>
                  <a:lnTo>
                    <a:pt x="13537" y="1062"/>
                  </a:lnTo>
                  <a:lnTo>
                    <a:pt x="9954" y="398"/>
                  </a:lnTo>
                  <a:lnTo>
                    <a:pt x="5707"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7" name="Google Shape;4047;p41"/>
            <p:cNvSpPr/>
            <p:nvPr/>
          </p:nvSpPr>
          <p:spPr>
            <a:xfrm>
              <a:off x="6229000" y="1537147"/>
              <a:ext cx="226649" cy="257454"/>
            </a:xfrm>
            <a:custGeom>
              <a:avLst/>
              <a:gdLst/>
              <a:ahLst/>
              <a:cxnLst/>
              <a:rect l="l" t="t" r="r" b="b"/>
              <a:pathLst>
                <a:path w="13670" h="15528" fill="none" extrusionOk="0">
                  <a:moveTo>
                    <a:pt x="1327" y="10352"/>
                  </a:moveTo>
                  <a:lnTo>
                    <a:pt x="1327" y="10352"/>
                  </a:lnTo>
                  <a:lnTo>
                    <a:pt x="1726" y="14200"/>
                  </a:lnTo>
                  <a:lnTo>
                    <a:pt x="1726" y="14200"/>
                  </a:lnTo>
                  <a:lnTo>
                    <a:pt x="2522" y="14598"/>
                  </a:lnTo>
                  <a:lnTo>
                    <a:pt x="3451" y="14997"/>
                  </a:lnTo>
                  <a:lnTo>
                    <a:pt x="4380" y="15262"/>
                  </a:lnTo>
                  <a:lnTo>
                    <a:pt x="5309" y="15527"/>
                  </a:lnTo>
                  <a:lnTo>
                    <a:pt x="7167" y="15527"/>
                  </a:lnTo>
                  <a:lnTo>
                    <a:pt x="8892" y="15395"/>
                  </a:lnTo>
                  <a:lnTo>
                    <a:pt x="10485" y="15129"/>
                  </a:lnTo>
                  <a:lnTo>
                    <a:pt x="11679" y="14864"/>
                  </a:lnTo>
                  <a:lnTo>
                    <a:pt x="12741" y="14466"/>
                  </a:lnTo>
                  <a:lnTo>
                    <a:pt x="13670" y="7963"/>
                  </a:lnTo>
                  <a:lnTo>
                    <a:pt x="13670" y="7963"/>
                  </a:lnTo>
                  <a:lnTo>
                    <a:pt x="13404" y="7432"/>
                  </a:lnTo>
                  <a:lnTo>
                    <a:pt x="13006" y="6768"/>
                  </a:lnTo>
                  <a:lnTo>
                    <a:pt x="12741" y="5840"/>
                  </a:lnTo>
                  <a:lnTo>
                    <a:pt x="12608" y="4778"/>
                  </a:lnTo>
                  <a:lnTo>
                    <a:pt x="12608" y="3716"/>
                  </a:lnTo>
                  <a:lnTo>
                    <a:pt x="12873" y="2389"/>
                  </a:lnTo>
                  <a:lnTo>
                    <a:pt x="13139" y="1725"/>
                  </a:lnTo>
                  <a:lnTo>
                    <a:pt x="13537" y="1062"/>
                  </a:lnTo>
                  <a:lnTo>
                    <a:pt x="9954" y="398"/>
                  </a:lnTo>
                  <a:lnTo>
                    <a:pt x="5707" y="0"/>
                  </a:lnTo>
                  <a:lnTo>
                    <a:pt x="3318" y="266"/>
                  </a:lnTo>
                  <a:lnTo>
                    <a:pt x="3318" y="266"/>
                  </a:lnTo>
                  <a:lnTo>
                    <a:pt x="2787" y="664"/>
                  </a:lnTo>
                  <a:lnTo>
                    <a:pt x="2256" y="1195"/>
                  </a:lnTo>
                  <a:lnTo>
                    <a:pt x="1460" y="2389"/>
                  </a:lnTo>
                  <a:lnTo>
                    <a:pt x="929" y="3451"/>
                  </a:lnTo>
                  <a:lnTo>
                    <a:pt x="531" y="4512"/>
                  </a:lnTo>
                  <a:lnTo>
                    <a:pt x="531" y="4512"/>
                  </a:lnTo>
                  <a:lnTo>
                    <a:pt x="133" y="5574"/>
                  </a:lnTo>
                  <a:lnTo>
                    <a:pt x="0" y="6238"/>
                  </a:lnTo>
                  <a:lnTo>
                    <a:pt x="0" y="7034"/>
                  </a:lnTo>
                  <a:lnTo>
                    <a:pt x="133" y="7830"/>
                  </a:lnTo>
                  <a:lnTo>
                    <a:pt x="266" y="8626"/>
                  </a:lnTo>
                  <a:lnTo>
                    <a:pt x="797" y="9423"/>
                  </a:lnTo>
                  <a:lnTo>
                    <a:pt x="1327" y="1035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8" name="Google Shape;4048;p41"/>
            <p:cNvSpPr/>
            <p:nvPr/>
          </p:nvSpPr>
          <p:spPr>
            <a:xfrm>
              <a:off x="6226794" y="1537147"/>
              <a:ext cx="272857" cy="382865"/>
            </a:xfrm>
            <a:custGeom>
              <a:avLst/>
              <a:gdLst/>
              <a:ahLst/>
              <a:cxnLst/>
              <a:rect l="l" t="t" r="r" b="b"/>
              <a:pathLst>
                <a:path w="16457" h="23092" extrusionOk="0">
                  <a:moveTo>
                    <a:pt x="5840" y="0"/>
                  </a:moveTo>
                  <a:lnTo>
                    <a:pt x="3451" y="266"/>
                  </a:lnTo>
                  <a:lnTo>
                    <a:pt x="2920" y="664"/>
                  </a:lnTo>
                  <a:lnTo>
                    <a:pt x="2389" y="1195"/>
                  </a:lnTo>
                  <a:lnTo>
                    <a:pt x="1593" y="2389"/>
                  </a:lnTo>
                  <a:lnTo>
                    <a:pt x="930" y="3583"/>
                  </a:lnTo>
                  <a:lnTo>
                    <a:pt x="532" y="4645"/>
                  </a:lnTo>
                  <a:lnTo>
                    <a:pt x="133" y="5707"/>
                  </a:lnTo>
                  <a:lnTo>
                    <a:pt x="133" y="6370"/>
                  </a:lnTo>
                  <a:lnTo>
                    <a:pt x="1" y="7034"/>
                  </a:lnTo>
                  <a:lnTo>
                    <a:pt x="133" y="7830"/>
                  </a:lnTo>
                  <a:lnTo>
                    <a:pt x="399" y="8626"/>
                  </a:lnTo>
                  <a:lnTo>
                    <a:pt x="797" y="9555"/>
                  </a:lnTo>
                  <a:lnTo>
                    <a:pt x="1460" y="10352"/>
                  </a:lnTo>
                  <a:lnTo>
                    <a:pt x="1460" y="14200"/>
                  </a:lnTo>
                  <a:lnTo>
                    <a:pt x="266" y="21897"/>
                  </a:lnTo>
                  <a:lnTo>
                    <a:pt x="2124" y="22428"/>
                  </a:lnTo>
                  <a:lnTo>
                    <a:pt x="3849" y="22826"/>
                  </a:lnTo>
                  <a:lnTo>
                    <a:pt x="5575" y="22959"/>
                  </a:lnTo>
                  <a:lnTo>
                    <a:pt x="7034" y="23092"/>
                  </a:lnTo>
                  <a:lnTo>
                    <a:pt x="9821" y="23092"/>
                  </a:lnTo>
                  <a:lnTo>
                    <a:pt x="12210" y="22694"/>
                  </a:lnTo>
                  <a:lnTo>
                    <a:pt x="14068" y="22163"/>
                  </a:lnTo>
                  <a:lnTo>
                    <a:pt x="15395" y="21632"/>
                  </a:lnTo>
                  <a:lnTo>
                    <a:pt x="16457" y="21101"/>
                  </a:lnTo>
                  <a:lnTo>
                    <a:pt x="13803" y="14466"/>
                  </a:lnTo>
                  <a:lnTo>
                    <a:pt x="14068" y="8096"/>
                  </a:lnTo>
                  <a:lnTo>
                    <a:pt x="13803" y="7565"/>
                  </a:lnTo>
                  <a:lnTo>
                    <a:pt x="13404" y="6901"/>
                  </a:lnTo>
                  <a:lnTo>
                    <a:pt x="13139" y="5972"/>
                  </a:lnTo>
                  <a:lnTo>
                    <a:pt x="13006" y="4911"/>
                  </a:lnTo>
                  <a:lnTo>
                    <a:pt x="13006" y="3716"/>
                  </a:lnTo>
                  <a:lnTo>
                    <a:pt x="13404" y="2389"/>
                  </a:lnTo>
                  <a:lnTo>
                    <a:pt x="13670" y="1725"/>
                  </a:lnTo>
                  <a:lnTo>
                    <a:pt x="13935" y="1062"/>
                  </a:lnTo>
                  <a:lnTo>
                    <a:pt x="10219" y="266"/>
                  </a:lnTo>
                  <a:lnTo>
                    <a:pt x="10219" y="664"/>
                  </a:lnTo>
                  <a:lnTo>
                    <a:pt x="10883" y="797"/>
                  </a:lnTo>
                  <a:lnTo>
                    <a:pt x="10618" y="1195"/>
                  </a:lnTo>
                  <a:lnTo>
                    <a:pt x="10219" y="1858"/>
                  </a:lnTo>
                  <a:lnTo>
                    <a:pt x="9689" y="2522"/>
                  </a:lnTo>
                  <a:lnTo>
                    <a:pt x="8892" y="3053"/>
                  </a:lnTo>
                  <a:lnTo>
                    <a:pt x="8096" y="3716"/>
                  </a:lnTo>
                  <a:lnTo>
                    <a:pt x="7167" y="4247"/>
                  </a:lnTo>
                  <a:lnTo>
                    <a:pt x="6105" y="4645"/>
                  </a:lnTo>
                  <a:lnTo>
                    <a:pt x="5176" y="4911"/>
                  </a:lnTo>
                  <a:lnTo>
                    <a:pt x="4778" y="4380"/>
                  </a:lnTo>
                  <a:lnTo>
                    <a:pt x="4513" y="3849"/>
                  </a:lnTo>
                  <a:lnTo>
                    <a:pt x="4380" y="3318"/>
                  </a:lnTo>
                  <a:lnTo>
                    <a:pt x="4513" y="2654"/>
                  </a:lnTo>
                  <a:lnTo>
                    <a:pt x="4778" y="1593"/>
                  </a:lnTo>
                  <a:lnTo>
                    <a:pt x="5176" y="664"/>
                  </a:lnTo>
                  <a:lnTo>
                    <a:pt x="5575" y="531"/>
                  </a:lnTo>
                  <a:lnTo>
                    <a:pt x="5840" y="266"/>
                  </a:lnTo>
                  <a:lnTo>
                    <a:pt x="584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9" name="Google Shape;4049;p41"/>
            <p:cNvSpPr/>
            <p:nvPr/>
          </p:nvSpPr>
          <p:spPr>
            <a:xfrm>
              <a:off x="6226794" y="1537147"/>
              <a:ext cx="272857" cy="382865"/>
            </a:xfrm>
            <a:custGeom>
              <a:avLst/>
              <a:gdLst/>
              <a:ahLst/>
              <a:cxnLst/>
              <a:rect l="l" t="t" r="r" b="b"/>
              <a:pathLst>
                <a:path w="16457" h="23092" fill="none" extrusionOk="0">
                  <a:moveTo>
                    <a:pt x="13803" y="14466"/>
                  </a:moveTo>
                  <a:lnTo>
                    <a:pt x="14068" y="8096"/>
                  </a:lnTo>
                  <a:lnTo>
                    <a:pt x="14068" y="8096"/>
                  </a:lnTo>
                  <a:lnTo>
                    <a:pt x="13803" y="7565"/>
                  </a:lnTo>
                  <a:lnTo>
                    <a:pt x="13404" y="6901"/>
                  </a:lnTo>
                  <a:lnTo>
                    <a:pt x="13139" y="5972"/>
                  </a:lnTo>
                  <a:lnTo>
                    <a:pt x="13006" y="4911"/>
                  </a:lnTo>
                  <a:lnTo>
                    <a:pt x="13006" y="3716"/>
                  </a:lnTo>
                  <a:lnTo>
                    <a:pt x="13404" y="2389"/>
                  </a:lnTo>
                  <a:lnTo>
                    <a:pt x="13670" y="1725"/>
                  </a:lnTo>
                  <a:lnTo>
                    <a:pt x="13935" y="1062"/>
                  </a:lnTo>
                  <a:lnTo>
                    <a:pt x="10219" y="266"/>
                  </a:lnTo>
                  <a:lnTo>
                    <a:pt x="10219" y="664"/>
                  </a:lnTo>
                  <a:lnTo>
                    <a:pt x="10883" y="797"/>
                  </a:lnTo>
                  <a:lnTo>
                    <a:pt x="10883" y="797"/>
                  </a:lnTo>
                  <a:lnTo>
                    <a:pt x="10618" y="1195"/>
                  </a:lnTo>
                  <a:lnTo>
                    <a:pt x="10219" y="1858"/>
                  </a:lnTo>
                  <a:lnTo>
                    <a:pt x="9689" y="2522"/>
                  </a:lnTo>
                  <a:lnTo>
                    <a:pt x="8892" y="3053"/>
                  </a:lnTo>
                  <a:lnTo>
                    <a:pt x="8096" y="3716"/>
                  </a:lnTo>
                  <a:lnTo>
                    <a:pt x="7167" y="4247"/>
                  </a:lnTo>
                  <a:lnTo>
                    <a:pt x="6105" y="4645"/>
                  </a:lnTo>
                  <a:lnTo>
                    <a:pt x="5176" y="4911"/>
                  </a:lnTo>
                  <a:lnTo>
                    <a:pt x="5176" y="4911"/>
                  </a:lnTo>
                  <a:lnTo>
                    <a:pt x="4778" y="4380"/>
                  </a:lnTo>
                  <a:lnTo>
                    <a:pt x="4513" y="3849"/>
                  </a:lnTo>
                  <a:lnTo>
                    <a:pt x="4380" y="3318"/>
                  </a:lnTo>
                  <a:lnTo>
                    <a:pt x="4513" y="2654"/>
                  </a:lnTo>
                  <a:lnTo>
                    <a:pt x="4778" y="1593"/>
                  </a:lnTo>
                  <a:lnTo>
                    <a:pt x="5176" y="664"/>
                  </a:lnTo>
                  <a:lnTo>
                    <a:pt x="5575" y="531"/>
                  </a:lnTo>
                  <a:lnTo>
                    <a:pt x="5575" y="531"/>
                  </a:lnTo>
                  <a:lnTo>
                    <a:pt x="5840" y="266"/>
                  </a:lnTo>
                  <a:lnTo>
                    <a:pt x="5840" y="0"/>
                  </a:lnTo>
                  <a:lnTo>
                    <a:pt x="3451" y="266"/>
                  </a:lnTo>
                  <a:lnTo>
                    <a:pt x="3451" y="266"/>
                  </a:lnTo>
                  <a:lnTo>
                    <a:pt x="2920" y="664"/>
                  </a:lnTo>
                  <a:lnTo>
                    <a:pt x="2389" y="1195"/>
                  </a:lnTo>
                  <a:lnTo>
                    <a:pt x="1593" y="2389"/>
                  </a:lnTo>
                  <a:lnTo>
                    <a:pt x="930" y="3583"/>
                  </a:lnTo>
                  <a:lnTo>
                    <a:pt x="532" y="4645"/>
                  </a:lnTo>
                  <a:lnTo>
                    <a:pt x="532" y="4645"/>
                  </a:lnTo>
                  <a:lnTo>
                    <a:pt x="133" y="5707"/>
                  </a:lnTo>
                  <a:lnTo>
                    <a:pt x="133" y="6370"/>
                  </a:lnTo>
                  <a:lnTo>
                    <a:pt x="1" y="7034"/>
                  </a:lnTo>
                  <a:lnTo>
                    <a:pt x="133" y="7830"/>
                  </a:lnTo>
                  <a:lnTo>
                    <a:pt x="399" y="8626"/>
                  </a:lnTo>
                  <a:lnTo>
                    <a:pt x="797" y="9555"/>
                  </a:lnTo>
                  <a:lnTo>
                    <a:pt x="1460" y="10352"/>
                  </a:lnTo>
                  <a:lnTo>
                    <a:pt x="1460" y="10352"/>
                  </a:lnTo>
                  <a:lnTo>
                    <a:pt x="1460" y="14200"/>
                  </a:lnTo>
                  <a:lnTo>
                    <a:pt x="266" y="21897"/>
                  </a:lnTo>
                  <a:lnTo>
                    <a:pt x="266" y="21897"/>
                  </a:lnTo>
                  <a:lnTo>
                    <a:pt x="2124" y="22428"/>
                  </a:lnTo>
                  <a:lnTo>
                    <a:pt x="3849" y="22826"/>
                  </a:lnTo>
                  <a:lnTo>
                    <a:pt x="5575" y="22959"/>
                  </a:lnTo>
                  <a:lnTo>
                    <a:pt x="7034" y="23092"/>
                  </a:lnTo>
                  <a:lnTo>
                    <a:pt x="8494" y="23092"/>
                  </a:lnTo>
                  <a:lnTo>
                    <a:pt x="9821" y="23092"/>
                  </a:lnTo>
                  <a:lnTo>
                    <a:pt x="12210" y="22694"/>
                  </a:lnTo>
                  <a:lnTo>
                    <a:pt x="14068" y="22163"/>
                  </a:lnTo>
                  <a:lnTo>
                    <a:pt x="15395" y="21632"/>
                  </a:lnTo>
                  <a:lnTo>
                    <a:pt x="16457" y="21101"/>
                  </a:lnTo>
                  <a:lnTo>
                    <a:pt x="16457" y="21101"/>
                  </a:lnTo>
                  <a:lnTo>
                    <a:pt x="13803" y="1446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0" name="Google Shape;4050;p41"/>
            <p:cNvSpPr/>
            <p:nvPr/>
          </p:nvSpPr>
          <p:spPr>
            <a:xfrm>
              <a:off x="6251001" y="1732974"/>
              <a:ext cx="206852" cy="39626"/>
            </a:xfrm>
            <a:custGeom>
              <a:avLst/>
              <a:gdLst/>
              <a:ahLst/>
              <a:cxnLst/>
              <a:rect l="l" t="t" r="r" b="b"/>
              <a:pathLst>
                <a:path w="12476" h="2390" extrusionOk="0">
                  <a:moveTo>
                    <a:pt x="12475" y="0"/>
                  </a:moveTo>
                  <a:lnTo>
                    <a:pt x="10750" y="531"/>
                  </a:lnTo>
                  <a:lnTo>
                    <a:pt x="8892" y="929"/>
                  </a:lnTo>
                  <a:lnTo>
                    <a:pt x="7034" y="1062"/>
                  </a:lnTo>
                  <a:lnTo>
                    <a:pt x="4911" y="1062"/>
                  </a:lnTo>
                  <a:lnTo>
                    <a:pt x="2655" y="929"/>
                  </a:lnTo>
                  <a:lnTo>
                    <a:pt x="929" y="664"/>
                  </a:lnTo>
                  <a:lnTo>
                    <a:pt x="399" y="399"/>
                  </a:lnTo>
                  <a:lnTo>
                    <a:pt x="0" y="133"/>
                  </a:lnTo>
                  <a:lnTo>
                    <a:pt x="0" y="1460"/>
                  </a:lnTo>
                  <a:lnTo>
                    <a:pt x="399" y="1726"/>
                  </a:lnTo>
                  <a:lnTo>
                    <a:pt x="929" y="1991"/>
                  </a:lnTo>
                  <a:lnTo>
                    <a:pt x="2655" y="2257"/>
                  </a:lnTo>
                  <a:lnTo>
                    <a:pt x="4911" y="2389"/>
                  </a:lnTo>
                  <a:lnTo>
                    <a:pt x="7034" y="2389"/>
                  </a:lnTo>
                  <a:lnTo>
                    <a:pt x="8892" y="2257"/>
                  </a:lnTo>
                  <a:lnTo>
                    <a:pt x="10617" y="1858"/>
                  </a:lnTo>
                  <a:lnTo>
                    <a:pt x="12475" y="1328"/>
                  </a:lnTo>
                  <a:lnTo>
                    <a:pt x="12475"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1" name="Google Shape;4051;p41"/>
            <p:cNvSpPr/>
            <p:nvPr/>
          </p:nvSpPr>
          <p:spPr>
            <a:xfrm>
              <a:off x="6251001" y="1732974"/>
              <a:ext cx="206852" cy="39626"/>
            </a:xfrm>
            <a:custGeom>
              <a:avLst/>
              <a:gdLst/>
              <a:ahLst/>
              <a:cxnLst/>
              <a:rect l="l" t="t" r="r" b="b"/>
              <a:pathLst>
                <a:path w="12476" h="2390" fill="none" extrusionOk="0">
                  <a:moveTo>
                    <a:pt x="0" y="1460"/>
                  </a:moveTo>
                  <a:lnTo>
                    <a:pt x="0" y="1460"/>
                  </a:lnTo>
                  <a:lnTo>
                    <a:pt x="399" y="1726"/>
                  </a:lnTo>
                  <a:lnTo>
                    <a:pt x="929" y="1991"/>
                  </a:lnTo>
                  <a:lnTo>
                    <a:pt x="2655" y="2257"/>
                  </a:lnTo>
                  <a:lnTo>
                    <a:pt x="4911" y="2389"/>
                  </a:lnTo>
                  <a:lnTo>
                    <a:pt x="7034" y="2389"/>
                  </a:lnTo>
                  <a:lnTo>
                    <a:pt x="7034" y="2389"/>
                  </a:lnTo>
                  <a:lnTo>
                    <a:pt x="8892" y="2257"/>
                  </a:lnTo>
                  <a:lnTo>
                    <a:pt x="10617" y="1858"/>
                  </a:lnTo>
                  <a:lnTo>
                    <a:pt x="12475" y="1328"/>
                  </a:lnTo>
                  <a:lnTo>
                    <a:pt x="12475" y="0"/>
                  </a:lnTo>
                  <a:lnTo>
                    <a:pt x="12475" y="0"/>
                  </a:lnTo>
                  <a:lnTo>
                    <a:pt x="10750" y="531"/>
                  </a:lnTo>
                  <a:lnTo>
                    <a:pt x="8892" y="929"/>
                  </a:lnTo>
                  <a:lnTo>
                    <a:pt x="7034" y="1062"/>
                  </a:lnTo>
                  <a:lnTo>
                    <a:pt x="7034" y="1062"/>
                  </a:lnTo>
                  <a:lnTo>
                    <a:pt x="4911" y="1062"/>
                  </a:lnTo>
                  <a:lnTo>
                    <a:pt x="2655" y="929"/>
                  </a:lnTo>
                  <a:lnTo>
                    <a:pt x="929" y="664"/>
                  </a:lnTo>
                  <a:lnTo>
                    <a:pt x="399" y="399"/>
                  </a:lnTo>
                  <a:lnTo>
                    <a:pt x="0" y="133"/>
                  </a:lnTo>
                  <a:lnTo>
                    <a:pt x="0" y="146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2" name="Google Shape;4052;p41"/>
            <p:cNvSpPr/>
            <p:nvPr/>
          </p:nvSpPr>
          <p:spPr>
            <a:xfrm>
              <a:off x="6251001" y="1776977"/>
              <a:ext cx="213451" cy="41831"/>
            </a:xfrm>
            <a:custGeom>
              <a:avLst/>
              <a:gdLst/>
              <a:ahLst/>
              <a:cxnLst/>
              <a:rect l="l" t="t" r="r" b="b"/>
              <a:pathLst>
                <a:path w="12874" h="2523" extrusionOk="0">
                  <a:moveTo>
                    <a:pt x="12343" y="1"/>
                  </a:moveTo>
                  <a:lnTo>
                    <a:pt x="10352" y="664"/>
                  </a:lnTo>
                  <a:lnTo>
                    <a:pt x="8759" y="930"/>
                  </a:lnTo>
                  <a:lnTo>
                    <a:pt x="7034" y="1195"/>
                  </a:lnTo>
                  <a:lnTo>
                    <a:pt x="4911" y="1195"/>
                  </a:lnTo>
                  <a:lnTo>
                    <a:pt x="2655" y="1062"/>
                  </a:lnTo>
                  <a:lnTo>
                    <a:pt x="929" y="664"/>
                  </a:lnTo>
                  <a:lnTo>
                    <a:pt x="399" y="532"/>
                  </a:lnTo>
                  <a:lnTo>
                    <a:pt x="0" y="266"/>
                  </a:lnTo>
                  <a:lnTo>
                    <a:pt x="0" y="1593"/>
                  </a:lnTo>
                  <a:lnTo>
                    <a:pt x="399" y="1859"/>
                  </a:lnTo>
                  <a:lnTo>
                    <a:pt x="929" y="1991"/>
                  </a:lnTo>
                  <a:lnTo>
                    <a:pt x="2655" y="2389"/>
                  </a:lnTo>
                  <a:lnTo>
                    <a:pt x="4911" y="2522"/>
                  </a:lnTo>
                  <a:lnTo>
                    <a:pt x="7034" y="2522"/>
                  </a:lnTo>
                  <a:lnTo>
                    <a:pt x="8627" y="2257"/>
                  </a:lnTo>
                  <a:lnTo>
                    <a:pt x="10352" y="1991"/>
                  </a:lnTo>
                  <a:lnTo>
                    <a:pt x="12873" y="1195"/>
                  </a:lnTo>
                  <a:lnTo>
                    <a:pt x="12343"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3" name="Google Shape;4053;p41"/>
            <p:cNvSpPr/>
            <p:nvPr/>
          </p:nvSpPr>
          <p:spPr>
            <a:xfrm>
              <a:off x="6251001" y="1776977"/>
              <a:ext cx="213451" cy="41831"/>
            </a:xfrm>
            <a:custGeom>
              <a:avLst/>
              <a:gdLst/>
              <a:ahLst/>
              <a:cxnLst/>
              <a:rect l="l" t="t" r="r" b="b"/>
              <a:pathLst>
                <a:path w="12874" h="2523" fill="none" extrusionOk="0">
                  <a:moveTo>
                    <a:pt x="12873" y="1195"/>
                  </a:moveTo>
                  <a:lnTo>
                    <a:pt x="12873" y="1195"/>
                  </a:lnTo>
                  <a:lnTo>
                    <a:pt x="12343" y="1"/>
                  </a:lnTo>
                  <a:lnTo>
                    <a:pt x="12343" y="1"/>
                  </a:lnTo>
                  <a:lnTo>
                    <a:pt x="12343" y="1"/>
                  </a:lnTo>
                  <a:lnTo>
                    <a:pt x="10352" y="664"/>
                  </a:lnTo>
                  <a:lnTo>
                    <a:pt x="8759" y="930"/>
                  </a:lnTo>
                  <a:lnTo>
                    <a:pt x="7034" y="1195"/>
                  </a:lnTo>
                  <a:lnTo>
                    <a:pt x="7034" y="1195"/>
                  </a:lnTo>
                  <a:lnTo>
                    <a:pt x="4911" y="1195"/>
                  </a:lnTo>
                  <a:lnTo>
                    <a:pt x="2655" y="1062"/>
                  </a:lnTo>
                  <a:lnTo>
                    <a:pt x="929" y="664"/>
                  </a:lnTo>
                  <a:lnTo>
                    <a:pt x="399" y="532"/>
                  </a:lnTo>
                  <a:lnTo>
                    <a:pt x="0" y="266"/>
                  </a:lnTo>
                  <a:lnTo>
                    <a:pt x="0" y="1593"/>
                  </a:lnTo>
                  <a:lnTo>
                    <a:pt x="0" y="1593"/>
                  </a:lnTo>
                  <a:lnTo>
                    <a:pt x="399" y="1859"/>
                  </a:lnTo>
                  <a:lnTo>
                    <a:pt x="929" y="1991"/>
                  </a:lnTo>
                  <a:lnTo>
                    <a:pt x="2655" y="2389"/>
                  </a:lnTo>
                  <a:lnTo>
                    <a:pt x="4911" y="2522"/>
                  </a:lnTo>
                  <a:lnTo>
                    <a:pt x="7034" y="2522"/>
                  </a:lnTo>
                  <a:lnTo>
                    <a:pt x="7034" y="2522"/>
                  </a:lnTo>
                  <a:lnTo>
                    <a:pt x="8627" y="2257"/>
                  </a:lnTo>
                  <a:lnTo>
                    <a:pt x="10352" y="1991"/>
                  </a:lnTo>
                  <a:lnTo>
                    <a:pt x="12873" y="119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4" name="Google Shape;4054;p41"/>
            <p:cNvSpPr/>
            <p:nvPr/>
          </p:nvSpPr>
          <p:spPr>
            <a:xfrm>
              <a:off x="6299415" y="1618555"/>
              <a:ext cx="22018" cy="233247"/>
            </a:xfrm>
            <a:custGeom>
              <a:avLst/>
              <a:gdLst/>
              <a:ahLst/>
              <a:cxnLst/>
              <a:rect l="l" t="t" r="r" b="b"/>
              <a:pathLst>
                <a:path w="1328" h="14068" extrusionOk="0">
                  <a:moveTo>
                    <a:pt x="796" y="1"/>
                  </a:moveTo>
                  <a:lnTo>
                    <a:pt x="398" y="1328"/>
                  </a:lnTo>
                  <a:lnTo>
                    <a:pt x="133" y="3186"/>
                  </a:lnTo>
                  <a:lnTo>
                    <a:pt x="0" y="5442"/>
                  </a:lnTo>
                  <a:lnTo>
                    <a:pt x="0" y="7830"/>
                  </a:lnTo>
                  <a:lnTo>
                    <a:pt x="531" y="7963"/>
                  </a:lnTo>
                  <a:lnTo>
                    <a:pt x="531" y="4911"/>
                  </a:lnTo>
                  <a:lnTo>
                    <a:pt x="664" y="2389"/>
                  </a:lnTo>
                  <a:lnTo>
                    <a:pt x="796" y="1"/>
                  </a:lnTo>
                  <a:close/>
                  <a:moveTo>
                    <a:pt x="133" y="9290"/>
                  </a:moveTo>
                  <a:lnTo>
                    <a:pt x="133" y="10617"/>
                  </a:lnTo>
                  <a:lnTo>
                    <a:pt x="796" y="10617"/>
                  </a:lnTo>
                  <a:lnTo>
                    <a:pt x="664" y="9290"/>
                  </a:lnTo>
                  <a:close/>
                  <a:moveTo>
                    <a:pt x="398" y="11944"/>
                  </a:moveTo>
                  <a:lnTo>
                    <a:pt x="1327" y="14068"/>
                  </a:lnTo>
                  <a:lnTo>
                    <a:pt x="929" y="11944"/>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5" name="Google Shape;4055;p41"/>
            <p:cNvSpPr/>
            <p:nvPr/>
          </p:nvSpPr>
          <p:spPr>
            <a:xfrm>
              <a:off x="6306014" y="1816587"/>
              <a:ext cx="15419" cy="35216"/>
            </a:xfrm>
            <a:custGeom>
              <a:avLst/>
              <a:gdLst/>
              <a:ahLst/>
              <a:cxnLst/>
              <a:rect l="l" t="t" r="r" b="b"/>
              <a:pathLst>
                <a:path w="930" h="2124" fill="none" extrusionOk="0">
                  <a:moveTo>
                    <a:pt x="0" y="0"/>
                  </a:moveTo>
                  <a:lnTo>
                    <a:pt x="929" y="2124"/>
                  </a:lnTo>
                  <a:lnTo>
                    <a:pt x="929" y="2124"/>
                  </a:lnTo>
                  <a:lnTo>
                    <a:pt x="531" y="0"/>
                  </a:lnTo>
                  <a:lnTo>
                    <a:pt x="531" y="0"/>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6" name="Google Shape;4056;p41"/>
            <p:cNvSpPr/>
            <p:nvPr/>
          </p:nvSpPr>
          <p:spPr>
            <a:xfrm>
              <a:off x="6301603" y="1772583"/>
              <a:ext cx="11026" cy="22018"/>
            </a:xfrm>
            <a:custGeom>
              <a:avLst/>
              <a:gdLst/>
              <a:ahLst/>
              <a:cxnLst/>
              <a:rect l="l" t="t" r="r" b="b"/>
              <a:pathLst>
                <a:path w="665" h="1328" fill="none" extrusionOk="0">
                  <a:moveTo>
                    <a:pt x="1" y="0"/>
                  </a:moveTo>
                  <a:lnTo>
                    <a:pt x="1" y="0"/>
                  </a:lnTo>
                  <a:lnTo>
                    <a:pt x="1" y="1327"/>
                  </a:lnTo>
                  <a:lnTo>
                    <a:pt x="1" y="1327"/>
                  </a:lnTo>
                  <a:lnTo>
                    <a:pt x="664" y="1327"/>
                  </a:lnTo>
                  <a:lnTo>
                    <a:pt x="664" y="1327"/>
                  </a:lnTo>
                  <a:lnTo>
                    <a:pt x="532" y="0"/>
                  </a:lnTo>
                  <a:lnTo>
                    <a:pt x="532"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7" name="Google Shape;4057;p41"/>
            <p:cNvSpPr/>
            <p:nvPr/>
          </p:nvSpPr>
          <p:spPr>
            <a:xfrm>
              <a:off x="6299415" y="1748376"/>
              <a:ext cx="11009" cy="24223"/>
            </a:xfrm>
            <a:custGeom>
              <a:avLst/>
              <a:gdLst/>
              <a:ahLst/>
              <a:cxnLst/>
              <a:rect l="l" t="t" r="r" b="b"/>
              <a:pathLst>
                <a:path w="664" h="1461" extrusionOk="0">
                  <a:moveTo>
                    <a:pt x="0" y="0"/>
                  </a:moveTo>
                  <a:lnTo>
                    <a:pt x="133" y="1460"/>
                  </a:lnTo>
                  <a:lnTo>
                    <a:pt x="664" y="1460"/>
                  </a:lnTo>
                  <a:lnTo>
                    <a:pt x="531" y="133"/>
                  </a:lnTo>
                  <a:lnTo>
                    <a:pt x="0" y="0"/>
                  </a:lnTo>
                  <a:close/>
                </a:path>
              </a:pathLst>
            </a:custGeom>
            <a:solidFill>
              <a:srgbClr val="D5D5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8" name="Google Shape;4058;p41"/>
            <p:cNvSpPr/>
            <p:nvPr/>
          </p:nvSpPr>
          <p:spPr>
            <a:xfrm>
              <a:off x="6299415" y="1748376"/>
              <a:ext cx="11009" cy="24223"/>
            </a:xfrm>
            <a:custGeom>
              <a:avLst/>
              <a:gdLst/>
              <a:ahLst/>
              <a:cxnLst/>
              <a:rect l="l" t="t" r="r" b="b"/>
              <a:pathLst>
                <a:path w="664" h="1461" fill="none" extrusionOk="0">
                  <a:moveTo>
                    <a:pt x="0" y="0"/>
                  </a:moveTo>
                  <a:lnTo>
                    <a:pt x="0" y="0"/>
                  </a:lnTo>
                  <a:lnTo>
                    <a:pt x="133" y="1460"/>
                  </a:lnTo>
                  <a:lnTo>
                    <a:pt x="133" y="1460"/>
                  </a:lnTo>
                  <a:lnTo>
                    <a:pt x="664" y="1460"/>
                  </a:lnTo>
                  <a:lnTo>
                    <a:pt x="664" y="1460"/>
                  </a:lnTo>
                  <a:lnTo>
                    <a:pt x="531" y="133"/>
                  </a:lnTo>
                  <a:lnTo>
                    <a:pt x="531" y="133"/>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9" name="Google Shape;4059;p41"/>
            <p:cNvSpPr/>
            <p:nvPr/>
          </p:nvSpPr>
          <p:spPr>
            <a:xfrm>
              <a:off x="6301603" y="1794585"/>
              <a:ext cx="13231" cy="22018"/>
            </a:xfrm>
            <a:custGeom>
              <a:avLst/>
              <a:gdLst/>
              <a:ahLst/>
              <a:cxnLst/>
              <a:rect l="l" t="t" r="r" b="b"/>
              <a:pathLst>
                <a:path w="798" h="1328" extrusionOk="0">
                  <a:moveTo>
                    <a:pt x="1" y="0"/>
                  </a:moveTo>
                  <a:lnTo>
                    <a:pt x="134" y="1062"/>
                  </a:lnTo>
                  <a:lnTo>
                    <a:pt x="266" y="1327"/>
                  </a:lnTo>
                  <a:lnTo>
                    <a:pt x="797" y="1327"/>
                  </a:lnTo>
                  <a:lnTo>
                    <a:pt x="664" y="0"/>
                  </a:lnTo>
                  <a:close/>
                </a:path>
              </a:pathLst>
            </a:custGeom>
            <a:solidFill>
              <a:srgbClr val="D5D5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0" name="Google Shape;4060;p41"/>
            <p:cNvSpPr/>
            <p:nvPr/>
          </p:nvSpPr>
          <p:spPr>
            <a:xfrm>
              <a:off x="6094785" y="1761574"/>
              <a:ext cx="288260" cy="228854"/>
            </a:xfrm>
            <a:custGeom>
              <a:avLst/>
              <a:gdLst/>
              <a:ahLst/>
              <a:cxnLst/>
              <a:rect l="l" t="t" r="r" b="b"/>
              <a:pathLst>
                <a:path w="17386" h="13803" extrusionOk="0">
                  <a:moveTo>
                    <a:pt x="0" y="1"/>
                  </a:moveTo>
                  <a:lnTo>
                    <a:pt x="6370" y="12741"/>
                  </a:lnTo>
                  <a:lnTo>
                    <a:pt x="17385" y="13803"/>
                  </a:lnTo>
                  <a:lnTo>
                    <a:pt x="11546" y="797"/>
                  </a:lnTo>
                  <a:lnTo>
                    <a:pt x="0"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1" name="Google Shape;4061;p41"/>
            <p:cNvSpPr/>
            <p:nvPr/>
          </p:nvSpPr>
          <p:spPr>
            <a:xfrm>
              <a:off x="6094785" y="1761574"/>
              <a:ext cx="288260" cy="228854"/>
            </a:xfrm>
            <a:custGeom>
              <a:avLst/>
              <a:gdLst/>
              <a:ahLst/>
              <a:cxnLst/>
              <a:rect l="l" t="t" r="r" b="b"/>
              <a:pathLst>
                <a:path w="17386" h="13803" fill="none" extrusionOk="0">
                  <a:moveTo>
                    <a:pt x="0" y="1"/>
                  </a:moveTo>
                  <a:lnTo>
                    <a:pt x="11546" y="797"/>
                  </a:lnTo>
                  <a:lnTo>
                    <a:pt x="17385" y="13803"/>
                  </a:lnTo>
                  <a:lnTo>
                    <a:pt x="6370" y="12741"/>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2" name="Google Shape;4062;p41"/>
            <p:cNvSpPr/>
            <p:nvPr/>
          </p:nvSpPr>
          <p:spPr>
            <a:xfrm>
              <a:off x="6270798" y="1911209"/>
              <a:ext cx="83630" cy="26412"/>
            </a:xfrm>
            <a:custGeom>
              <a:avLst/>
              <a:gdLst/>
              <a:ahLst/>
              <a:cxnLst/>
              <a:rect l="l" t="t" r="r" b="b"/>
              <a:pathLst>
                <a:path w="5044" h="1593" extrusionOk="0">
                  <a:moveTo>
                    <a:pt x="1" y="0"/>
                  </a:moveTo>
                  <a:lnTo>
                    <a:pt x="266" y="265"/>
                  </a:lnTo>
                  <a:lnTo>
                    <a:pt x="664" y="796"/>
                  </a:lnTo>
                  <a:lnTo>
                    <a:pt x="1195" y="1327"/>
                  </a:lnTo>
                  <a:lnTo>
                    <a:pt x="1593" y="1460"/>
                  </a:lnTo>
                  <a:lnTo>
                    <a:pt x="2124" y="1593"/>
                  </a:lnTo>
                  <a:lnTo>
                    <a:pt x="2655" y="1593"/>
                  </a:lnTo>
                  <a:lnTo>
                    <a:pt x="3584" y="1460"/>
                  </a:lnTo>
                  <a:lnTo>
                    <a:pt x="4380" y="1327"/>
                  </a:lnTo>
                  <a:lnTo>
                    <a:pt x="5044" y="1062"/>
                  </a:lnTo>
                  <a:lnTo>
                    <a:pt x="4646" y="0"/>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3" name="Google Shape;4063;p41"/>
            <p:cNvSpPr/>
            <p:nvPr/>
          </p:nvSpPr>
          <p:spPr>
            <a:xfrm>
              <a:off x="6270798" y="1911209"/>
              <a:ext cx="83630" cy="26412"/>
            </a:xfrm>
            <a:custGeom>
              <a:avLst/>
              <a:gdLst/>
              <a:ahLst/>
              <a:cxnLst/>
              <a:rect l="l" t="t" r="r" b="b"/>
              <a:pathLst>
                <a:path w="5044" h="1593" fill="none" extrusionOk="0">
                  <a:moveTo>
                    <a:pt x="4646" y="0"/>
                  </a:moveTo>
                  <a:lnTo>
                    <a:pt x="1" y="0"/>
                  </a:lnTo>
                  <a:lnTo>
                    <a:pt x="1" y="0"/>
                  </a:lnTo>
                  <a:lnTo>
                    <a:pt x="266" y="265"/>
                  </a:lnTo>
                  <a:lnTo>
                    <a:pt x="664" y="796"/>
                  </a:lnTo>
                  <a:lnTo>
                    <a:pt x="1195" y="1327"/>
                  </a:lnTo>
                  <a:lnTo>
                    <a:pt x="1593" y="1460"/>
                  </a:lnTo>
                  <a:lnTo>
                    <a:pt x="2124" y="1593"/>
                  </a:lnTo>
                  <a:lnTo>
                    <a:pt x="2124" y="1593"/>
                  </a:lnTo>
                  <a:lnTo>
                    <a:pt x="2655" y="1593"/>
                  </a:lnTo>
                  <a:lnTo>
                    <a:pt x="2655" y="1593"/>
                  </a:lnTo>
                  <a:lnTo>
                    <a:pt x="3584" y="1460"/>
                  </a:lnTo>
                  <a:lnTo>
                    <a:pt x="4380" y="1327"/>
                  </a:lnTo>
                  <a:lnTo>
                    <a:pt x="5044" y="1062"/>
                  </a:lnTo>
                  <a:lnTo>
                    <a:pt x="464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4" name="Google Shape;4064;p41"/>
            <p:cNvSpPr/>
            <p:nvPr/>
          </p:nvSpPr>
          <p:spPr>
            <a:xfrm>
              <a:off x="6209187" y="1774772"/>
              <a:ext cx="26429" cy="13231"/>
            </a:xfrm>
            <a:custGeom>
              <a:avLst/>
              <a:gdLst/>
              <a:ahLst/>
              <a:cxnLst/>
              <a:rect l="l" t="t" r="r" b="b"/>
              <a:pathLst>
                <a:path w="1594" h="798" extrusionOk="0">
                  <a:moveTo>
                    <a:pt x="1" y="1"/>
                  </a:moveTo>
                  <a:lnTo>
                    <a:pt x="930" y="266"/>
                  </a:lnTo>
                  <a:lnTo>
                    <a:pt x="1195" y="399"/>
                  </a:lnTo>
                  <a:lnTo>
                    <a:pt x="1328" y="532"/>
                  </a:lnTo>
                  <a:lnTo>
                    <a:pt x="1461" y="797"/>
                  </a:lnTo>
                  <a:lnTo>
                    <a:pt x="1594" y="797"/>
                  </a:lnTo>
                  <a:lnTo>
                    <a:pt x="1461" y="399"/>
                  </a:lnTo>
                  <a:lnTo>
                    <a:pt x="1195" y="266"/>
                  </a:lnTo>
                  <a:lnTo>
                    <a:pt x="930" y="134"/>
                  </a:lnTo>
                  <a:lnTo>
                    <a:pt x="1" y="1"/>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5" name="Google Shape;4065;p41"/>
            <p:cNvSpPr/>
            <p:nvPr/>
          </p:nvSpPr>
          <p:spPr>
            <a:xfrm>
              <a:off x="6209187" y="1774772"/>
              <a:ext cx="26429" cy="13231"/>
            </a:xfrm>
            <a:custGeom>
              <a:avLst/>
              <a:gdLst/>
              <a:ahLst/>
              <a:cxnLst/>
              <a:rect l="l" t="t" r="r" b="b"/>
              <a:pathLst>
                <a:path w="1594" h="798" fill="none" extrusionOk="0">
                  <a:moveTo>
                    <a:pt x="1" y="1"/>
                  </a:moveTo>
                  <a:lnTo>
                    <a:pt x="1" y="1"/>
                  </a:lnTo>
                  <a:lnTo>
                    <a:pt x="1" y="1"/>
                  </a:lnTo>
                  <a:lnTo>
                    <a:pt x="1" y="1"/>
                  </a:lnTo>
                  <a:lnTo>
                    <a:pt x="1" y="1"/>
                  </a:lnTo>
                  <a:lnTo>
                    <a:pt x="930" y="266"/>
                  </a:lnTo>
                  <a:lnTo>
                    <a:pt x="1195" y="399"/>
                  </a:lnTo>
                  <a:lnTo>
                    <a:pt x="1328" y="532"/>
                  </a:lnTo>
                  <a:lnTo>
                    <a:pt x="1461" y="797"/>
                  </a:lnTo>
                  <a:lnTo>
                    <a:pt x="1594" y="797"/>
                  </a:lnTo>
                  <a:lnTo>
                    <a:pt x="1461" y="399"/>
                  </a:lnTo>
                  <a:lnTo>
                    <a:pt x="1461" y="399"/>
                  </a:lnTo>
                  <a:lnTo>
                    <a:pt x="1195" y="266"/>
                  </a:lnTo>
                  <a:lnTo>
                    <a:pt x="930" y="134"/>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6" name="Google Shape;4066;p41"/>
            <p:cNvSpPr/>
            <p:nvPr/>
          </p:nvSpPr>
          <p:spPr>
            <a:xfrm>
              <a:off x="6151986" y="1772583"/>
              <a:ext cx="13214" cy="2205"/>
            </a:xfrm>
            <a:custGeom>
              <a:avLst/>
              <a:gdLst/>
              <a:ahLst/>
              <a:cxnLst/>
              <a:rect l="l" t="t" r="r" b="b"/>
              <a:pathLst>
                <a:path w="797" h="133" fill="none" extrusionOk="0">
                  <a:moveTo>
                    <a:pt x="797" y="0"/>
                  </a:moveTo>
                  <a:lnTo>
                    <a:pt x="797" y="0"/>
                  </a:lnTo>
                  <a:lnTo>
                    <a:pt x="266" y="0"/>
                  </a:lnTo>
                  <a:lnTo>
                    <a:pt x="1" y="133"/>
                  </a:lnTo>
                  <a:lnTo>
                    <a:pt x="1" y="133"/>
                  </a:lnTo>
                  <a:lnTo>
                    <a:pt x="266" y="0"/>
                  </a:lnTo>
                  <a:lnTo>
                    <a:pt x="797" y="0"/>
                  </a:lnTo>
                  <a:lnTo>
                    <a:pt x="797"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7" name="Google Shape;4067;p41"/>
            <p:cNvSpPr/>
            <p:nvPr/>
          </p:nvSpPr>
          <p:spPr>
            <a:xfrm>
              <a:off x="6136583" y="1743983"/>
              <a:ext cx="99032" cy="26412"/>
            </a:xfrm>
            <a:custGeom>
              <a:avLst/>
              <a:gdLst/>
              <a:ahLst/>
              <a:cxnLst/>
              <a:rect l="l" t="t" r="r" b="b"/>
              <a:pathLst>
                <a:path w="5973" h="1593" extrusionOk="0">
                  <a:moveTo>
                    <a:pt x="1858" y="0"/>
                  </a:moveTo>
                  <a:lnTo>
                    <a:pt x="1593" y="133"/>
                  </a:lnTo>
                  <a:lnTo>
                    <a:pt x="1328" y="265"/>
                  </a:lnTo>
                  <a:lnTo>
                    <a:pt x="1195" y="398"/>
                  </a:lnTo>
                  <a:lnTo>
                    <a:pt x="1195" y="664"/>
                  </a:lnTo>
                  <a:lnTo>
                    <a:pt x="1195" y="796"/>
                  </a:lnTo>
                  <a:lnTo>
                    <a:pt x="1" y="796"/>
                  </a:lnTo>
                  <a:lnTo>
                    <a:pt x="1" y="929"/>
                  </a:lnTo>
                  <a:lnTo>
                    <a:pt x="133" y="1194"/>
                  </a:lnTo>
                  <a:lnTo>
                    <a:pt x="5973" y="1593"/>
                  </a:lnTo>
                  <a:lnTo>
                    <a:pt x="5973" y="1593"/>
                  </a:lnTo>
                  <a:lnTo>
                    <a:pt x="5840" y="1327"/>
                  </a:lnTo>
                  <a:lnTo>
                    <a:pt x="5574" y="1194"/>
                  </a:lnTo>
                  <a:lnTo>
                    <a:pt x="5044" y="1062"/>
                  </a:lnTo>
                  <a:lnTo>
                    <a:pt x="4380" y="929"/>
                  </a:lnTo>
                  <a:lnTo>
                    <a:pt x="4247" y="796"/>
                  </a:lnTo>
                  <a:lnTo>
                    <a:pt x="3849" y="531"/>
                  </a:lnTo>
                  <a:lnTo>
                    <a:pt x="3318" y="133"/>
                  </a:lnTo>
                  <a:lnTo>
                    <a:pt x="2787"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8" name="Google Shape;4068;p41"/>
            <p:cNvSpPr/>
            <p:nvPr/>
          </p:nvSpPr>
          <p:spPr>
            <a:xfrm>
              <a:off x="6136583" y="1743983"/>
              <a:ext cx="99032" cy="26412"/>
            </a:xfrm>
            <a:custGeom>
              <a:avLst/>
              <a:gdLst/>
              <a:ahLst/>
              <a:cxnLst/>
              <a:rect l="l" t="t" r="r" b="b"/>
              <a:pathLst>
                <a:path w="5973" h="1593" fill="none" extrusionOk="0">
                  <a:moveTo>
                    <a:pt x="1" y="929"/>
                  </a:moveTo>
                  <a:lnTo>
                    <a:pt x="1" y="929"/>
                  </a:lnTo>
                  <a:lnTo>
                    <a:pt x="1" y="796"/>
                  </a:lnTo>
                  <a:lnTo>
                    <a:pt x="133" y="796"/>
                  </a:lnTo>
                  <a:lnTo>
                    <a:pt x="531" y="796"/>
                  </a:lnTo>
                  <a:lnTo>
                    <a:pt x="1195" y="796"/>
                  </a:lnTo>
                  <a:lnTo>
                    <a:pt x="1195" y="796"/>
                  </a:lnTo>
                  <a:lnTo>
                    <a:pt x="1195" y="664"/>
                  </a:lnTo>
                  <a:lnTo>
                    <a:pt x="1195" y="398"/>
                  </a:lnTo>
                  <a:lnTo>
                    <a:pt x="1328" y="265"/>
                  </a:lnTo>
                  <a:lnTo>
                    <a:pt x="1593" y="133"/>
                  </a:lnTo>
                  <a:lnTo>
                    <a:pt x="1858" y="0"/>
                  </a:lnTo>
                  <a:lnTo>
                    <a:pt x="2389" y="0"/>
                  </a:lnTo>
                  <a:lnTo>
                    <a:pt x="2389" y="0"/>
                  </a:lnTo>
                  <a:lnTo>
                    <a:pt x="2787" y="0"/>
                  </a:lnTo>
                  <a:lnTo>
                    <a:pt x="3318" y="133"/>
                  </a:lnTo>
                  <a:lnTo>
                    <a:pt x="3849" y="531"/>
                  </a:lnTo>
                  <a:lnTo>
                    <a:pt x="4247" y="796"/>
                  </a:lnTo>
                  <a:lnTo>
                    <a:pt x="4380" y="929"/>
                  </a:lnTo>
                  <a:lnTo>
                    <a:pt x="4380" y="929"/>
                  </a:lnTo>
                  <a:lnTo>
                    <a:pt x="5044" y="1062"/>
                  </a:lnTo>
                  <a:lnTo>
                    <a:pt x="5044" y="1062"/>
                  </a:lnTo>
                  <a:lnTo>
                    <a:pt x="5574" y="1194"/>
                  </a:lnTo>
                  <a:lnTo>
                    <a:pt x="5840" y="1327"/>
                  </a:lnTo>
                  <a:lnTo>
                    <a:pt x="5973" y="1593"/>
                  </a:lnTo>
                  <a:lnTo>
                    <a:pt x="133" y="1194"/>
                  </a:lnTo>
                  <a:lnTo>
                    <a:pt x="133" y="1194"/>
                  </a:lnTo>
                  <a:lnTo>
                    <a:pt x="1" y="92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9" name="Google Shape;4069;p41"/>
            <p:cNvSpPr/>
            <p:nvPr/>
          </p:nvSpPr>
          <p:spPr>
            <a:xfrm>
              <a:off x="6136583" y="1743983"/>
              <a:ext cx="99032" cy="26412"/>
            </a:xfrm>
            <a:custGeom>
              <a:avLst/>
              <a:gdLst/>
              <a:ahLst/>
              <a:cxnLst/>
              <a:rect l="l" t="t" r="r" b="b"/>
              <a:pathLst>
                <a:path w="5973" h="1593" extrusionOk="0">
                  <a:moveTo>
                    <a:pt x="1726" y="0"/>
                  </a:moveTo>
                  <a:lnTo>
                    <a:pt x="1328" y="133"/>
                  </a:lnTo>
                  <a:lnTo>
                    <a:pt x="1195" y="398"/>
                  </a:lnTo>
                  <a:lnTo>
                    <a:pt x="1195" y="531"/>
                  </a:lnTo>
                  <a:lnTo>
                    <a:pt x="1195" y="796"/>
                  </a:lnTo>
                  <a:lnTo>
                    <a:pt x="133" y="796"/>
                  </a:lnTo>
                  <a:lnTo>
                    <a:pt x="1" y="929"/>
                  </a:lnTo>
                  <a:lnTo>
                    <a:pt x="133" y="1194"/>
                  </a:lnTo>
                  <a:lnTo>
                    <a:pt x="1328" y="1327"/>
                  </a:lnTo>
                  <a:lnTo>
                    <a:pt x="797" y="1194"/>
                  </a:lnTo>
                  <a:lnTo>
                    <a:pt x="664" y="1062"/>
                  </a:lnTo>
                  <a:lnTo>
                    <a:pt x="664" y="1062"/>
                  </a:lnTo>
                  <a:lnTo>
                    <a:pt x="4778" y="1327"/>
                  </a:lnTo>
                  <a:lnTo>
                    <a:pt x="4778" y="1460"/>
                  </a:lnTo>
                  <a:lnTo>
                    <a:pt x="4645" y="1460"/>
                  </a:lnTo>
                  <a:lnTo>
                    <a:pt x="5973" y="1593"/>
                  </a:lnTo>
                  <a:lnTo>
                    <a:pt x="5840" y="1327"/>
                  </a:lnTo>
                  <a:lnTo>
                    <a:pt x="5574" y="1194"/>
                  </a:lnTo>
                  <a:lnTo>
                    <a:pt x="5044" y="1062"/>
                  </a:lnTo>
                  <a:lnTo>
                    <a:pt x="4380" y="929"/>
                  </a:lnTo>
                  <a:lnTo>
                    <a:pt x="4247" y="796"/>
                  </a:lnTo>
                  <a:lnTo>
                    <a:pt x="3849" y="531"/>
                  </a:lnTo>
                  <a:lnTo>
                    <a:pt x="3318" y="133"/>
                  </a:lnTo>
                  <a:lnTo>
                    <a:pt x="278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0" name="Google Shape;4070;p41"/>
            <p:cNvSpPr/>
            <p:nvPr/>
          </p:nvSpPr>
          <p:spPr>
            <a:xfrm>
              <a:off x="6136583" y="1743983"/>
              <a:ext cx="99032" cy="26412"/>
            </a:xfrm>
            <a:custGeom>
              <a:avLst/>
              <a:gdLst/>
              <a:ahLst/>
              <a:cxnLst/>
              <a:rect l="l" t="t" r="r" b="b"/>
              <a:pathLst>
                <a:path w="5973" h="1593" fill="none" extrusionOk="0">
                  <a:moveTo>
                    <a:pt x="2257" y="0"/>
                  </a:moveTo>
                  <a:lnTo>
                    <a:pt x="2257" y="0"/>
                  </a:lnTo>
                  <a:lnTo>
                    <a:pt x="1726" y="0"/>
                  </a:lnTo>
                  <a:lnTo>
                    <a:pt x="1328" y="133"/>
                  </a:lnTo>
                  <a:lnTo>
                    <a:pt x="1195" y="398"/>
                  </a:lnTo>
                  <a:lnTo>
                    <a:pt x="1195" y="531"/>
                  </a:lnTo>
                  <a:lnTo>
                    <a:pt x="1195" y="531"/>
                  </a:lnTo>
                  <a:lnTo>
                    <a:pt x="1195" y="796"/>
                  </a:lnTo>
                  <a:lnTo>
                    <a:pt x="1195" y="796"/>
                  </a:lnTo>
                  <a:lnTo>
                    <a:pt x="1195" y="796"/>
                  </a:lnTo>
                  <a:lnTo>
                    <a:pt x="531" y="796"/>
                  </a:lnTo>
                  <a:lnTo>
                    <a:pt x="531" y="796"/>
                  </a:lnTo>
                  <a:lnTo>
                    <a:pt x="399" y="796"/>
                  </a:lnTo>
                  <a:lnTo>
                    <a:pt x="399" y="796"/>
                  </a:lnTo>
                  <a:lnTo>
                    <a:pt x="133" y="796"/>
                  </a:lnTo>
                  <a:lnTo>
                    <a:pt x="1" y="929"/>
                  </a:lnTo>
                  <a:lnTo>
                    <a:pt x="1" y="929"/>
                  </a:lnTo>
                  <a:lnTo>
                    <a:pt x="1" y="929"/>
                  </a:lnTo>
                  <a:lnTo>
                    <a:pt x="1" y="929"/>
                  </a:lnTo>
                  <a:lnTo>
                    <a:pt x="133" y="1194"/>
                  </a:lnTo>
                  <a:lnTo>
                    <a:pt x="1328" y="1327"/>
                  </a:lnTo>
                  <a:lnTo>
                    <a:pt x="1328" y="1327"/>
                  </a:lnTo>
                  <a:lnTo>
                    <a:pt x="797" y="1194"/>
                  </a:lnTo>
                  <a:lnTo>
                    <a:pt x="664" y="1062"/>
                  </a:lnTo>
                  <a:lnTo>
                    <a:pt x="4778" y="1327"/>
                  </a:lnTo>
                  <a:lnTo>
                    <a:pt x="4778" y="1460"/>
                  </a:lnTo>
                  <a:lnTo>
                    <a:pt x="4778" y="1460"/>
                  </a:lnTo>
                  <a:lnTo>
                    <a:pt x="4645" y="1460"/>
                  </a:lnTo>
                  <a:lnTo>
                    <a:pt x="5973" y="1593"/>
                  </a:lnTo>
                  <a:lnTo>
                    <a:pt x="5840" y="1327"/>
                  </a:lnTo>
                  <a:lnTo>
                    <a:pt x="5840" y="1327"/>
                  </a:lnTo>
                  <a:lnTo>
                    <a:pt x="5574" y="1194"/>
                  </a:lnTo>
                  <a:lnTo>
                    <a:pt x="5044" y="1062"/>
                  </a:lnTo>
                  <a:lnTo>
                    <a:pt x="5044" y="1062"/>
                  </a:lnTo>
                  <a:lnTo>
                    <a:pt x="4380" y="929"/>
                  </a:lnTo>
                  <a:lnTo>
                    <a:pt x="4380" y="929"/>
                  </a:lnTo>
                  <a:lnTo>
                    <a:pt x="4247" y="796"/>
                  </a:lnTo>
                  <a:lnTo>
                    <a:pt x="3849" y="531"/>
                  </a:lnTo>
                  <a:lnTo>
                    <a:pt x="3318" y="133"/>
                  </a:lnTo>
                  <a:lnTo>
                    <a:pt x="2787" y="0"/>
                  </a:lnTo>
                  <a:lnTo>
                    <a:pt x="2389" y="0"/>
                  </a:lnTo>
                  <a:lnTo>
                    <a:pt x="2389" y="0"/>
                  </a:lnTo>
                  <a:lnTo>
                    <a:pt x="2257"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1" name="Google Shape;4071;p41"/>
            <p:cNvSpPr/>
            <p:nvPr/>
          </p:nvSpPr>
          <p:spPr>
            <a:xfrm>
              <a:off x="6147592" y="1761574"/>
              <a:ext cx="85818" cy="28617"/>
            </a:xfrm>
            <a:custGeom>
              <a:avLst/>
              <a:gdLst/>
              <a:ahLst/>
              <a:cxnLst/>
              <a:rect l="l" t="t" r="r" b="b"/>
              <a:pathLst>
                <a:path w="5176" h="1726" extrusionOk="0">
                  <a:moveTo>
                    <a:pt x="0" y="1"/>
                  </a:moveTo>
                  <a:lnTo>
                    <a:pt x="133" y="133"/>
                  </a:lnTo>
                  <a:lnTo>
                    <a:pt x="796" y="266"/>
                  </a:lnTo>
                  <a:lnTo>
                    <a:pt x="929" y="399"/>
                  </a:lnTo>
                  <a:lnTo>
                    <a:pt x="1062" y="532"/>
                  </a:lnTo>
                  <a:lnTo>
                    <a:pt x="1062" y="664"/>
                  </a:lnTo>
                  <a:lnTo>
                    <a:pt x="398" y="797"/>
                  </a:lnTo>
                  <a:lnTo>
                    <a:pt x="133" y="797"/>
                  </a:lnTo>
                  <a:lnTo>
                    <a:pt x="133" y="930"/>
                  </a:lnTo>
                  <a:lnTo>
                    <a:pt x="266" y="1328"/>
                  </a:lnTo>
                  <a:lnTo>
                    <a:pt x="5176" y="1726"/>
                  </a:lnTo>
                  <a:lnTo>
                    <a:pt x="5043" y="1328"/>
                  </a:lnTo>
                  <a:lnTo>
                    <a:pt x="4910" y="1195"/>
                  </a:lnTo>
                  <a:lnTo>
                    <a:pt x="4645" y="1062"/>
                  </a:lnTo>
                  <a:lnTo>
                    <a:pt x="3716" y="797"/>
                  </a:lnTo>
                  <a:lnTo>
                    <a:pt x="3716" y="664"/>
                  </a:lnTo>
                  <a:lnTo>
                    <a:pt x="3716" y="532"/>
                  </a:lnTo>
                  <a:lnTo>
                    <a:pt x="4114" y="399"/>
                  </a:lnTo>
                  <a:lnTo>
                    <a:pt x="4114" y="266"/>
                  </a:lnTo>
                  <a:lnTo>
                    <a:pt x="0"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2" name="Google Shape;4072;p41"/>
            <p:cNvSpPr/>
            <p:nvPr/>
          </p:nvSpPr>
          <p:spPr>
            <a:xfrm>
              <a:off x="6147592" y="1761574"/>
              <a:ext cx="85818" cy="28617"/>
            </a:xfrm>
            <a:custGeom>
              <a:avLst/>
              <a:gdLst/>
              <a:ahLst/>
              <a:cxnLst/>
              <a:rect l="l" t="t" r="r" b="b"/>
              <a:pathLst>
                <a:path w="5176" h="1726" fill="none" extrusionOk="0">
                  <a:moveTo>
                    <a:pt x="5043" y="1328"/>
                  </a:moveTo>
                  <a:lnTo>
                    <a:pt x="5043" y="1328"/>
                  </a:lnTo>
                  <a:lnTo>
                    <a:pt x="4910" y="1195"/>
                  </a:lnTo>
                  <a:lnTo>
                    <a:pt x="4645" y="1062"/>
                  </a:lnTo>
                  <a:lnTo>
                    <a:pt x="3716" y="797"/>
                  </a:lnTo>
                  <a:lnTo>
                    <a:pt x="3716" y="797"/>
                  </a:lnTo>
                  <a:lnTo>
                    <a:pt x="3716" y="797"/>
                  </a:lnTo>
                  <a:lnTo>
                    <a:pt x="3716" y="664"/>
                  </a:lnTo>
                  <a:lnTo>
                    <a:pt x="3716" y="532"/>
                  </a:lnTo>
                  <a:lnTo>
                    <a:pt x="4114" y="399"/>
                  </a:lnTo>
                  <a:lnTo>
                    <a:pt x="4114" y="266"/>
                  </a:lnTo>
                  <a:lnTo>
                    <a:pt x="0" y="1"/>
                  </a:lnTo>
                  <a:lnTo>
                    <a:pt x="133" y="133"/>
                  </a:lnTo>
                  <a:lnTo>
                    <a:pt x="133" y="133"/>
                  </a:lnTo>
                  <a:lnTo>
                    <a:pt x="796" y="266"/>
                  </a:lnTo>
                  <a:lnTo>
                    <a:pt x="929" y="399"/>
                  </a:lnTo>
                  <a:lnTo>
                    <a:pt x="1062" y="532"/>
                  </a:lnTo>
                  <a:lnTo>
                    <a:pt x="1062" y="664"/>
                  </a:lnTo>
                  <a:lnTo>
                    <a:pt x="1062" y="664"/>
                  </a:lnTo>
                  <a:lnTo>
                    <a:pt x="398" y="797"/>
                  </a:lnTo>
                  <a:lnTo>
                    <a:pt x="133" y="797"/>
                  </a:lnTo>
                  <a:lnTo>
                    <a:pt x="133" y="930"/>
                  </a:lnTo>
                  <a:lnTo>
                    <a:pt x="133" y="930"/>
                  </a:lnTo>
                  <a:lnTo>
                    <a:pt x="266" y="1328"/>
                  </a:lnTo>
                  <a:lnTo>
                    <a:pt x="5176" y="1726"/>
                  </a:lnTo>
                  <a:lnTo>
                    <a:pt x="5043" y="132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3" name="Google Shape;4073;p41"/>
            <p:cNvSpPr/>
            <p:nvPr/>
          </p:nvSpPr>
          <p:spPr>
            <a:xfrm>
              <a:off x="6147592" y="1761574"/>
              <a:ext cx="85818" cy="28617"/>
            </a:xfrm>
            <a:custGeom>
              <a:avLst/>
              <a:gdLst/>
              <a:ahLst/>
              <a:cxnLst/>
              <a:rect l="l" t="t" r="r" b="b"/>
              <a:pathLst>
                <a:path w="5176" h="1726" extrusionOk="0">
                  <a:moveTo>
                    <a:pt x="0" y="1"/>
                  </a:moveTo>
                  <a:lnTo>
                    <a:pt x="133" y="133"/>
                  </a:lnTo>
                  <a:lnTo>
                    <a:pt x="796" y="266"/>
                  </a:lnTo>
                  <a:lnTo>
                    <a:pt x="929" y="399"/>
                  </a:lnTo>
                  <a:lnTo>
                    <a:pt x="1062" y="532"/>
                  </a:lnTo>
                  <a:lnTo>
                    <a:pt x="1062" y="664"/>
                  </a:lnTo>
                  <a:lnTo>
                    <a:pt x="398" y="797"/>
                  </a:lnTo>
                  <a:lnTo>
                    <a:pt x="266" y="797"/>
                  </a:lnTo>
                  <a:lnTo>
                    <a:pt x="133" y="930"/>
                  </a:lnTo>
                  <a:lnTo>
                    <a:pt x="266" y="1328"/>
                  </a:lnTo>
                  <a:lnTo>
                    <a:pt x="5176" y="1726"/>
                  </a:lnTo>
                  <a:lnTo>
                    <a:pt x="5043" y="1328"/>
                  </a:lnTo>
                  <a:lnTo>
                    <a:pt x="4910" y="1195"/>
                  </a:lnTo>
                  <a:lnTo>
                    <a:pt x="4645" y="1062"/>
                  </a:lnTo>
                  <a:lnTo>
                    <a:pt x="3716" y="797"/>
                  </a:lnTo>
                  <a:lnTo>
                    <a:pt x="3716" y="664"/>
                  </a:lnTo>
                  <a:lnTo>
                    <a:pt x="3716" y="532"/>
                  </a:lnTo>
                  <a:lnTo>
                    <a:pt x="3981" y="399"/>
                  </a:lnTo>
                  <a:lnTo>
                    <a:pt x="4114" y="399"/>
                  </a:lnTo>
                  <a:lnTo>
                    <a:pt x="4114" y="266"/>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4" name="Google Shape;4074;p41"/>
            <p:cNvSpPr/>
            <p:nvPr/>
          </p:nvSpPr>
          <p:spPr>
            <a:xfrm>
              <a:off x="6264199" y="1840793"/>
              <a:ext cx="154045" cy="92433"/>
            </a:xfrm>
            <a:custGeom>
              <a:avLst/>
              <a:gdLst/>
              <a:ahLst/>
              <a:cxnLst/>
              <a:rect l="l" t="t" r="r" b="b"/>
              <a:pathLst>
                <a:path w="9291" h="5575" extrusionOk="0">
                  <a:moveTo>
                    <a:pt x="7831" y="0"/>
                  </a:moveTo>
                  <a:lnTo>
                    <a:pt x="6902" y="531"/>
                  </a:lnTo>
                  <a:lnTo>
                    <a:pt x="6636" y="664"/>
                  </a:lnTo>
                  <a:lnTo>
                    <a:pt x="6371" y="664"/>
                  </a:lnTo>
                  <a:lnTo>
                    <a:pt x="5707" y="398"/>
                  </a:lnTo>
                  <a:lnTo>
                    <a:pt x="2257" y="398"/>
                  </a:lnTo>
                  <a:lnTo>
                    <a:pt x="2257" y="664"/>
                  </a:lnTo>
                  <a:lnTo>
                    <a:pt x="2257" y="929"/>
                  </a:lnTo>
                  <a:lnTo>
                    <a:pt x="2390" y="1195"/>
                  </a:lnTo>
                  <a:lnTo>
                    <a:pt x="2655" y="1460"/>
                  </a:lnTo>
                  <a:lnTo>
                    <a:pt x="3186" y="1593"/>
                  </a:lnTo>
                  <a:lnTo>
                    <a:pt x="3982" y="1726"/>
                  </a:lnTo>
                  <a:lnTo>
                    <a:pt x="3319" y="1991"/>
                  </a:lnTo>
                  <a:lnTo>
                    <a:pt x="2655" y="2256"/>
                  </a:lnTo>
                  <a:lnTo>
                    <a:pt x="1726" y="2389"/>
                  </a:lnTo>
                  <a:lnTo>
                    <a:pt x="664" y="2655"/>
                  </a:lnTo>
                  <a:lnTo>
                    <a:pt x="266" y="2787"/>
                  </a:lnTo>
                  <a:lnTo>
                    <a:pt x="133" y="3053"/>
                  </a:lnTo>
                  <a:lnTo>
                    <a:pt x="1" y="3451"/>
                  </a:lnTo>
                  <a:lnTo>
                    <a:pt x="133" y="3716"/>
                  </a:lnTo>
                  <a:lnTo>
                    <a:pt x="399" y="4247"/>
                  </a:lnTo>
                  <a:lnTo>
                    <a:pt x="930" y="4778"/>
                  </a:lnTo>
                  <a:lnTo>
                    <a:pt x="1328" y="5176"/>
                  </a:lnTo>
                  <a:lnTo>
                    <a:pt x="1859" y="5309"/>
                  </a:lnTo>
                  <a:lnTo>
                    <a:pt x="2390" y="5441"/>
                  </a:lnTo>
                  <a:lnTo>
                    <a:pt x="2920" y="5574"/>
                  </a:lnTo>
                  <a:lnTo>
                    <a:pt x="3584" y="5441"/>
                  </a:lnTo>
                  <a:lnTo>
                    <a:pt x="4380" y="5176"/>
                  </a:lnTo>
                  <a:lnTo>
                    <a:pt x="5309" y="4911"/>
                  </a:lnTo>
                  <a:lnTo>
                    <a:pt x="6371" y="4380"/>
                  </a:lnTo>
                  <a:lnTo>
                    <a:pt x="9290" y="2787"/>
                  </a:lnTo>
                  <a:lnTo>
                    <a:pt x="7831" y="0"/>
                  </a:lnTo>
                  <a:close/>
                </a:path>
              </a:pathLst>
            </a:custGeom>
            <a:solidFill>
              <a:srgbClr val="B166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5" name="Google Shape;4075;p41"/>
            <p:cNvSpPr/>
            <p:nvPr/>
          </p:nvSpPr>
          <p:spPr>
            <a:xfrm>
              <a:off x="6394020" y="1554739"/>
              <a:ext cx="169448" cy="332280"/>
            </a:xfrm>
            <a:custGeom>
              <a:avLst/>
              <a:gdLst/>
              <a:ahLst/>
              <a:cxnLst/>
              <a:rect l="l" t="t" r="r" b="b"/>
              <a:pathLst>
                <a:path w="10220" h="20041" extrusionOk="0">
                  <a:moveTo>
                    <a:pt x="3053" y="1"/>
                  </a:moveTo>
                  <a:lnTo>
                    <a:pt x="2788" y="664"/>
                  </a:lnTo>
                  <a:lnTo>
                    <a:pt x="2522" y="1328"/>
                  </a:lnTo>
                  <a:lnTo>
                    <a:pt x="2389" y="2124"/>
                  </a:lnTo>
                  <a:lnTo>
                    <a:pt x="2257" y="2655"/>
                  </a:lnTo>
                  <a:lnTo>
                    <a:pt x="2389" y="3982"/>
                  </a:lnTo>
                  <a:lnTo>
                    <a:pt x="2522" y="5044"/>
                  </a:lnTo>
                  <a:lnTo>
                    <a:pt x="2920" y="5840"/>
                  </a:lnTo>
                  <a:lnTo>
                    <a:pt x="3318" y="6636"/>
                  </a:lnTo>
                  <a:lnTo>
                    <a:pt x="3717" y="7167"/>
                  </a:lnTo>
                  <a:lnTo>
                    <a:pt x="5707" y="13272"/>
                  </a:lnTo>
                  <a:lnTo>
                    <a:pt x="3451" y="14865"/>
                  </a:lnTo>
                  <a:lnTo>
                    <a:pt x="1" y="17253"/>
                  </a:lnTo>
                  <a:lnTo>
                    <a:pt x="1460" y="20040"/>
                  </a:lnTo>
                  <a:lnTo>
                    <a:pt x="2920" y="19244"/>
                  </a:lnTo>
                  <a:lnTo>
                    <a:pt x="5309" y="18182"/>
                  </a:lnTo>
                  <a:lnTo>
                    <a:pt x="7698" y="16855"/>
                  </a:lnTo>
                  <a:lnTo>
                    <a:pt x="8760" y="16324"/>
                  </a:lnTo>
                  <a:lnTo>
                    <a:pt x="9556" y="15661"/>
                  </a:lnTo>
                  <a:lnTo>
                    <a:pt x="10087" y="15130"/>
                  </a:lnTo>
                  <a:lnTo>
                    <a:pt x="10219" y="14865"/>
                  </a:lnTo>
                  <a:lnTo>
                    <a:pt x="10219" y="14466"/>
                  </a:lnTo>
                  <a:lnTo>
                    <a:pt x="10219" y="13803"/>
                  </a:lnTo>
                  <a:lnTo>
                    <a:pt x="10087" y="12741"/>
                  </a:lnTo>
                  <a:lnTo>
                    <a:pt x="9423" y="10220"/>
                  </a:lnTo>
                  <a:lnTo>
                    <a:pt x="7698" y="4115"/>
                  </a:lnTo>
                  <a:lnTo>
                    <a:pt x="7300" y="2921"/>
                  </a:lnTo>
                  <a:lnTo>
                    <a:pt x="6902" y="1859"/>
                  </a:lnTo>
                  <a:lnTo>
                    <a:pt x="6371" y="1195"/>
                  </a:lnTo>
                  <a:lnTo>
                    <a:pt x="5840" y="664"/>
                  </a:lnTo>
                  <a:lnTo>
                    <a:pt x="5176" y="399"/>
                  </a:lnTo>
                  <a:lnTo>
                    <a:pt x="4646" y="134"/>
                  </a:lnTo>
                  <a:lnTo>
                    <a:pt x="3053"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6" name="Google Shape;4076;p41"/>
            <p:cNvSpPr/>
            <p:nvPr/>
          </p:nvSpPr>
          <p:spPr>
            <a:xfrm>
              <a:off x="6222401" y="1281898"/>
              <a:ext cx="233247" cy="244257"/>
            </a:xfrm>
            <a:custGeom>
              <a:avLst/>
              <a:gdLst/>
              <a:ahLst/>
              <a:cxnLst/>
              <a:rect l="l" t="t" r="r" b="b"/>
              <a:pathLst>
                <a:path w="14068" h="14732" extrusionOk="0">
                  <a:moveTo>
                    <a:pt x="7167" y="1"/>
                  </a:moveTo>
                  <a:lnTo>
                    <a:pt x="5707" y="134"/>
                  </a:lnTo>
                  <a:lnTo>
                    <a:pt x="4380" y="664"/>
                  </a:lnTo>
                  <a:lnTo>
                    <a:pt x="3318" y="1328"/>
                  </a:lnTo>
                  <a:lnTo>
                    <a:pt x="3053" y="1461"/>
                  </a:lnTo>
                  <a:lnTo>
                    <a:pt x="2787" y="1726"/>
                  </a:lnTo>
                  <a:lnTo>
                    <a:pt x="2389" y="2522"/>
                  </a:lnTo>
                  <a:lnTo>
                    <a:pt x="2256" y="2920"/>
                  </a:lnTo>
                  <a:lnTo>
                    <a:pt x="1991" y="3451"/>
                  </a:lnTo>
                  <a:lnTo>
                    <a:pt x="1593" y="3849"/>
                  </a:lnTo>
                  <a:lnTo>
                    <a:pt x="1195" y="4248"/>
                  </a:lnTo>
                  <a:lnTo>
                    <a:pt x="797" y="4778"/>
                  </a:lnTo>
                  <a:lnTo>
                    <a:pt x="398" y="5177"/>
                  </a:lnTo>
                  <a:lnTo>
                    <a:pt x="133" y="5575"/>
                  </a:lnTo>
                  <a:lnTo>
                    <a:pt x="0" y="5973"/>
                  </a:lnTo>
                  <a:lnTo>
                    <a:pt x="0" y="6371"/>
                  </a:lnTo>
                  <a:lnTo>
                    <a:pt x="0" y="6902"/>
                  </a:lnTo>
                  <a:lnTo>
                    <a:pt x="133" y="7300"/>
                  </a:lnTo>
                  <a:lnTo>
                    <a:pt x="398" y="7698"/>
                  </a:lnTo>
                  <a:lnTo>
                    <a:pt x="797" y="8096"/>
                  </a:lnTo>
                  <a:lnTo>
                    <a:pt x="1460" y="8494"/>
                  </a:lnTo>
                  <a:lnTo>
                    <a:pt x="1593" y="8494"/>
                  </a:lnTo>
                  <a:lnTo>
                    <a:pt x="1991" y="8760"/>
                  </a:lnTo>
                  <a:lnTo>
                    <a:pt x="2522" y="9025"/>
                  </a:lnTo>
                  <a:lnTo>
                    <a:pt x="2920" y="9556"/>
                  </a:lnTo>
                  <a:lnTo>
                    <a:pt x="3318" y="10087"/>
                  </a:lnTo>
                  <a:lnTo>
                    <a:pt x="3982" y="11149"/>
                  </a:lnTo>
                  <a:lnTo>
                    <a:pt x="4512" y="12077"/>
                  </a:lnTo>
                  <a:lnTo>
                    <a:pt x="5043" y="12874"/>
                  </a:lnTo>
                  <a:lnTo>
                    <a:pt x="5441" y="13139"/>
                  </a:lnTo>
                  <a:lnTo>
                    <a:pt x="5972" y="13405"/>
                  </a:lnTo>
                  <a:lnTo>
                    <a:pt x="9423" y="14334"/>
                  </a:lnTo>
                  <a:lnTo>
                    <a:pt x="10086" y="14599"/>
                  </a:lnTo>
                  <a:lnTo>
                    <a:pt x="10352" y="14732"/>
                  </a:lnTo>
                  <a:lnTo>
                    <a:pt x="10484" y="14599"/>
                  </a:lnTo>
                  <a:lnTo>
                    <a:pt x="10484" y="14466"/>
                  </a:lnTo>
                  <a:lnTo>
                    <a:pt x="10883" y="13670"/>
                  </a:lnTo>
                  <a:lnTo>
                    <a:pt x="11413" y="12874"/>
                  </a:lnTo>
                  <a:lnTo>
                    <a:pt x="12077" y="11945"/>
                  </a:lnTo>
                  <a:lnTo>
                    <a:pt x="13006" y="10750"/>
                  </a:lnTo>
                  <a:lnTo>
                    <a:pt x="13404" y="10087"/>
                  </a:lnTo>
                  <a:lnTo>
                    <a:pt x="13669" y="9291"/>
                  </a:lnTo>
                  <a:lnTo>
                    <a:pt x="13935" y="8627"/>
                  </a:lnTo>
                  <a:lnTo>
                    <a:pt x="14068" y="7831"/>
                  </a:lnTo>
                  <a:lnTo>
                    <a:pt x="13935" y="6769"/>
                  </a:lnTo>
                  <a:lnTo>
                    <a:pt x="13802" y="5575"/>
                  </a:lnTo>
                  <a:lnTo>
                    <a:pt x="13139" y="3584"/>
                  </a:lnTo>
                  <a:lnTo>
                    <a:pt x="12740" y="2655"/>
                  </a:lnTo>
                  <a:lnTo>
                    <a:pt x="12210" y="1991"/>
                  </a:lnTo>
                  <a:lnTo>
                    <a:pt x="11546" y="1461"/>
                  </a:lnTo>
                  <a:lnTo>
                    <a:pt x="10750" y="930"/>
                  </a:lnTo>
                  <a:lnTo>
                    <a:pt x="9954" y="532"/>
                  </a:lnTo>
                  <a:lnTo>
                    <a:pt x="9025" y="266"/>
                  </a:lnTo>
                  <a:lnTo>
                    <a:pt x="8096" y="134"/>
                  </a:lnTo>
                  <a:lnTo>
                    <a:pt x="7167"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7" name="Google Shape;4077;p41"/>
            <p:cNvSpPr/>
            <p:nvPr/>
          </p:nvSpPr>
          <p:spPr>
            <a:xfrm>
              <a:off x="6246608" y="1354519"/>
              <a:ext cx="189244" cy="224443"/>
            </a:xfrm>
            <a:custGeom>
              <a:avLst/>
              <a:gdLst/>
              <a:ahLst/>
              <a:cxnLst/>
              <a:rect l="l" t="t" r="r" b="b"/>
              <a:pathLst>
                <a:path w="11414" h="13537" extrusionOk="0">
                  <a:moveTo>
                    <a:pt x="1460" y="0"/>
                  </a:moveTo>
                  <a:lnTo>
                    <a:pt x="929" y="398"/>
                  </a:lnTo>
                  <a:lnTo>
                    <a:pt x="664" y="797"/>
                  </a:lnTo>
                  <a:lnTo>
                    <a:pt x="398" y="1195"/>
                  </a:lnTo>
                  <a:lnTo>
                    <a:pt x="265" y="1858"/>
                  </a:lnTo>
                  <a:lnTo>
                    <a:pt x="133" y="2654"/>
                  </a:lnTo>
                  <a:lnTo>
                    <a:pt x="0" y="5176"/>
                  </a:lnTo>
                  <a:lnTo>
                    <a:pt x="0" y="6370"/>
                  </a:lnTo>
                  <a:lnTo>
                    <a:pt x="133" y="7432"/>
                  </a:lnTo>
                  <a:lnTo>
                    <a:pt x="265" y="8228"/>
                  </a:lnTo>
                  <a:lnTo>
                    <a:pt x="531" y="8759"/>
                  </a:lnTo>
                  <a:lnTo>
                    <a:pt x="796" y="9290"/>
                  </a:lnTo>
                  <a:lnTo>
                    <a:pt x="1062" y="9555"/>
                  </a:lnTo>
                  <a:lnTo>
                    <a:pt x="1593" y="9954"/>
                  </a:lnTo>
                  <a:lnTo>
                    <a:pt x="2123" y="10086"/>
                  </a:lnTo>
                  <a:lnTo>
                    <a:pt x="2787" y="10086"/>
                  </a:lnTo>
                  <a:lnTo>
                    <a:pt x="4380" y="9954"/>
                  </a:lnTo>
                  <a:lnTo>
                    <a:pt x="4380" y="11546"/>
                  </a:lnTo>
                  <a:lnTo>
                    <a:pt x="4247" y="11812"/>
                  </a:lnTo>
                  <a:lnTo>
                    <a:pt x="4247" y="12475"/>
                  </a:lnTo>
                  <a:lnTo>
                    <a:pt x="4380" y="12740"/>
                  </a:lnTo>
                  <a:lnTo>
                    <a:pt x="4645" y="13139"/>
                  </a:lnTo>
                  <a:lnTo>
                    <a:pt x="5043" y="13404"/>
                  </a:lnTo>
                  <a:lnTo>
                    <a:pt x="5707" y="13537"/>
                  </a:lnTo>
                  <a:lnTo>
                    <a:pt x="6636" y="13404"/>
                  </a:lnTo>
                  <a:lnTo>
                    <a:pt x="7432" y="13271"/>
                  </a:lnTo>
                  <a:lnTo>
                    <a:pt x="8095" y="13006"/>
                  </a:lnTo>
                  <a:lnTo>
                    <a:pt x="8494" y="12740"/>
                  </a:lnTo>
                  <a:lnTo>
                    <a:pt x="8759" y="12342"/>
                  </a:lnTo>
                  <a:lnTo>
                    <a:pt x="8892" y="12077"/>
                  </a:lnTo>
                  <a:lnTo>
                    <a:pt x="9024" y="11812"/>
                  </a:lnTo>
                  <a:lnTo>
                    <a:pt x="9157" y="7167"/>
                  </a:lnTo>
                  <a:lnTo>
                    <a:pt x="9290" y="7167"/>
                  </a:lnTo>
                  <a:lnTo>
                    <a:pt x="9688" y="7299"/>
                  </a:lnTo>
                  <a:lnTo>
                    <a:pt x="10086" y="7167"/>
                  </a:lnTo>
                  <a:lnTo>
                    <a:pt x="10484" y="7034"/>
                  </a:lnTo>
                  <a:lnTo>
                    <a:pt x="10750" y="6769"/>
                  </a:lnTo>
                  <a:lnTo>
                    <a:pt x="11015" y="6503"/>
                  </a:lnTo>
                  <a:lnTo>
                    <a:pt x="11280" y="6105"/>
                  </a:lnTo>
                  <a:lnTo>
                    <a:pt x="11413" y="5309"/>
                  </a:lnTo>
                  <a:lnTo>
                    <a:pt x="11280" y="4778"/>
                  </a:lnTo>
                  <a:lnTo>
                    <a:pt x="11015" y="4247"/>
                  </a:lnTo>
                  <a:lnTo>
                    <a:pt x="10484" y="3982"/>
                  </a:lnTo>
                  <a:lnTo>
                    <a:pt x="9821" y="3982"/>
                  </a:lnTo>
                  <a:lnTo>
                    <a:pt x="9423" y="4247"/>
                  </a:lnTo>
                  <a:lnTo>
                    <a:pt x="8892" y="4778"/>
                  </a:lnTo>
                  <a:lnTo>
                    <a:pt x="8095" y="4645"/>
                  </a:lnTo>
                  <a:lnTo>
                    <a:pt x="7432" y="4380"/>
                  </a:lnTo>
                  <a:lnTo>
                    <a:pt x="6901" y="3849"/>
                  </a:lnTo>
                  <a:lnTo>
                    <a:pt x="6503" y="3185"/>
                  </a:lnTo>
                  <a:lnTo>
                    <a:pt x="6105" y="2389"/>
                  </a:lnTo>
                  <a:lnTo>
                    <a:pt x="5839" y="1593"/>
                  </a:lnTo>
                  <a:lnTo>
                    <a:pt x="5574" y="266"/>
                  </a:lnTo>
                  <a:lnTo>
                    <a:pt x="5441" y="133"/>
                  </a:lnTo>
                  <a:lnTo>
                    <a:pt x="5176" y="0"/>
                  </a:lnTo>
                  <a:lnTo>
                    <a:pt x="4645" y="0"/>
                  </a:lnTo>
                  <a:lnTo>
                    <a:pt x="4114" y="266"/>
                  </a:lnTo>
                  <a:lnTo>
                    <a:pt x="3583" y="531"/>
                  </a:lnTo>
                  <a:lnTo>
                    <a:pt x="3052" y="797"/>
                  </a:lnTo>
                  <a:lnTo>
                    <a:pt x="2522" y="929"/>
                  </a:lnTo>
                  <a:lnTo>
                    <a:pt x="2256" y="797"/>
                  </a:lnTo>
                  <a:lnTo>
                    <a:pt x="1991" y="664"/>
                  </a:lnTo>
                  <a:lnTo>
                    <a:pt x="1725" y="398"/>
                  </a:lnTo>
                  <a:lnTo>
                    <a:pt x="1460" y="0"/>
                  </a:lnTo>
                  <a:close/>
                </a:path>
              </a:pathLst>
            </a:custGeom>
            <a:solidFill>
              <a:srgbClr val="B166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8" name="Google Shape;4078;p41"/>
            <p:cNvSpPr/>
            <p:nvPr/>
          </p:nvSpPr>
          <p:spPr>
            <a:xfrm>
              <a:off x="6378618" y="1424934"/>
              <a:ext cx="19830" cy="30806"/>
            </a:xfrm>
            <a:custGeom>
              <a:avLst/>
              <a:gdLst/>
              <a:ahLst/>
              <a:cxnLst/>
              <a:rect l="l" t="t" r="r" b="b"/>
              <a:pathLst>
                <a:path w="1196" h="1858" extrusionOk="0">
                  <a:moveTo>
                    <a:pt x="797" y="0"/>
                  </a:moveTo>
                  <a:lnTo>
                    <a:pt x="399" y="133"/>
                  </a:lnTo>
                  <a:lnTo>
                    <a:pt x="133" y="265"/>
                  </a:lnTo>
                  <a:lnTo>
                    <a:pt x="1" y="531"/>
                  </a:lnTo>
                  <a:lnTo>
                    <a:pt x="1" y="1062"/>
                  </a:lnTo>
                  <a:lnTo>
                    <a:pt x="133" y="1327"/>
                  </a:lnTo>
                  <a:lnTo>
                    <a:pt x="399" y="1725"/>
                  </a:lnTo>
                  <a:lnTo>
                    <a:pt x="664" y="1858"/>
                  </a:lnTo>
                  <a:lnTo>
                    <a:pt x="1195" y="133"/>
                  </a:lnTo>
                  <a:lnTo>
                    <a:pt x="79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9" name="Google Shape;4079;p41"/>
            <p:cNvSpPr/>
            <p:nvPr/>
          </p:nvSpPr>
          <p:spPr>
            <a:xfrm>
              <a:off x="6255395" y="1345715"/>
              <a:ext cx="85835" cy="61628"/>
            </a:xfrm>
            <a:custGeom>
              <a:avLst/>
              <a:gdLst/>
              <a:ahLst/>
              <a:cxnLst/>
              <a:rect l="l" t="t" r="r" b="b"/>
              <a:pathLst>
                <a:path w="5177" h="3717" extrusionOk="0">
                  <a:moveTo>
                    <a:pt x="5177" y="0"/>
                  </a:moveTo>
                  <a:lnTo>
                    <a:pt x="1" y="266"/>
                  </a:lnTo>
                  <a:lnTo>
                    <a:pt x="134" y="797"/>
                  </a:lnTo>
                  <a:lnTo>
                    <a:pt x="399" y="1328"/>
                  </a:lnTo>
                  <a:lnTo>
                    <a:pt x="797" y="1991"/>
                  </a:lnTo>
                  <a:lnTo>
                    <a:pt x="1461" y="2522"/>
                  </a:lnTo>
                  <a:lnTo>
                    <a:pt x="2390" y="3053"/>
                  </a:lnTo>
                  <a:lnTo>
                    <a:pt x="3584" y="3451"/>
                  </a:lnTo>
                  <a:lnTo>
                    <a:pt x="5177" y="3716"/>
                  </a:lnTo>
                  <a:lnTo>
                    <a:pt x="517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0" name="Google Shape;4080;p41"/>
            <p:cNvSpPr/>
            <p:nvPr/>
          </p:nvSpPr>
          <p:spPr>
            <a:xfrm>
              <a:off x="6255395" y="1345715"/>
              <a:ext cx="85835" cy="61628"/>
            </a:xfrm>
            <a:custGeom>
              <a:avLst/>
              <a:gdLst/>
              <a:ahLst/>
              <a:cxnLst/>
              <a:rect l="l" t="t" r="r" b="b"/>
              <a:pathLst>
                <a:path w="5177" h="3717" fill="none" extrusionOk="0">
                  <a:moveTo>
                    <a:pt x="1" y="266"/>
                  </a:moveTo>
                  <a:lnTo>
                    <a:pt x="1" y="266"/>
                  </a:lnTo>
                  <a:lnTo>
                    <a:pt x="134" y="797"/>
                  </a:lnTo>
                  <a:lnTo>
                    <a:pt x="399" y="1328"/>
                  </a:lnTo>
                  <a:lnTo>
                    <a:pt x="797" y="1991"/>
                  </a:lnTo>
                  <a:lnTo>
                    <a:pt x="1461" y="2522"/>
                  </a:lnTo>
                  <a:lnTo>
                    <a:pt x="2390" y="3053"/>
                  </a:lnTo>
                  <a:lnTo>
                    <a:pt x="3584" y="3451"/>
                  </a:lnTo>
                  <a:lnTo>
                    <a:pt x="5177" y="3716"/>
                  </a:lnTo>
                  <a:lnTo>
                    <a:pt x="5177" y="0"/>
                  </a:lnTo>
                  <a:lnTo>
                    <a:pt x="1" y="26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1" name="Google Shape;4081;p41"/>
            <p:cNvSpPr/>
            <p:nvPr/>
          </p:nvSpPr>
          <p:spPr>
            <a:xfrm>
              <a:off x="6314818" y="1420524"/>
              <a:ext cx="15419" cy="15419"/>
            </a:xfrm>
            <a:custGeom>
              <a:avLst/>
              <a:gdLst/>
              <a:ahLst/>
              <a:cxnLst/>
              <a:rect l="l" t="t" r="r" b="b"/>
              <a:pathLst>
                <a:path w="930" h="930" extrusionOk="0">
                  <a:moveTo>
                    <a:pt x="133" y="1"/>
                  </a:moveTo>
                  <a:lnTo>
                    <a:pt x="0" y="399"/>
                  </a:lnTo>
                  <a:lnTo>
                    <a:pt x="133" y="797"/>
                  </a:lnTo>
                  <a:lnTo>
                    <a:pt x="398" y="930"/>
                  </a:lnTo>
                  <a:lnTo>
                    <a:pt x="796" y="797"/>
                  </a:lnTo>
                  <a:lnTo>
                    <a:pt x="929" y="399"/>
                  </a:lnTo>
                  <a:lnTo>
                    <a:pt x="796" y="133"/>
                  </a:lnTo>
                  <a:lnTo>
                    <a:pt x="53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2" name="Google Shape;4082;p41"/>
            <p:cNvSpPr/>
            <p:nvPr/>
          </p:nvSpPr>
          <p:spPr>
            <a:xfrm>
              <a:off x="6297210" y="1473331"/>
              <a:ext cx="24223" cy="17625"/>
            </a:xfrm>
            <a:custGeom>
              <a:avLst/>
              <a:gdLst/>
              <a:ahLst/>
              <a:cxnLst/>
              <a:rect l="l" t="t" r="r" b="b"/>
              <a:pathLst>
                <a:path w="1461" h="1063" extrusionOk="0">
                  <a:moveTo>
                    <a:pt x="1460" y="1"/>
                  </a:moveTo>
                  <a:lnTo>
                    <a:pt x="0" y="531"/>
                  </a:lnTo>
                  <a:lnTo>
                    <a:pt x="133" y="797"/>
                  </a:lnTo>
                  <a:lnTo>
                    <a:pt x="399" y="930"/>
                  </a:lnTo>
                  <a:lnTo>
                    <a:pt x="664" y="1062"/>
                  </a:lnTo>
                  <a:lnTo>
                    <a:pt x="929" y="930"/>
                  </a:lnTo>
                  <a:lnTo>
                    <a:pt x="1195" y="797"/>
                  </a:lnTo>
                  <a:lnTo>
                    <a:pt x="1328" y="664"/>
                  </a:lnTo>
                  <a:lnTo>
                    <a:pt x="1460" y="399"/>
                  </a:lnTo>
                  <a:lnTo>
                    <a:pt x="1460" y="1"/>
                  </a:lnTo>
                  <a:close/>
                </a:path>
              </a:pathLst>
            </a:custGeom>
            <a:solidFill>
              <a:srgbClr val="9A4A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3" name="Google Shape;4083;p41"/>
            <p:cNvSpPr/>
            <p:nvPr/>
          </p:nvSpPr>
          <p:spPr>
            <a:xfrm>
              <a:off x="6251001" y="1389718"/>
              <a:ext cx="17625" cy="15419"/>
            </a:xfrm>
            <a:custGeom>
              <a:avLst/>
              <a:gdLst/>
              <a:ahLst/>
              <a:cxnLst/>
              <a:rect l="l" t="t" r="r" b="b"/>
              <a:pathLst>
                <a:path w="1063" h="930" extrusionOk="0">
                  <a:moveTo>
                    <a:pt x="531" y="1"/>
                  </a:moveTo>
                  <a:lnTo>
                    <a:pt x="266" y="133"/>
                  </a:lnTo>
                  <a:lnTo>
                    <a:pt x="133" y="266"/>
                  </a:lnTo>
                  <a:lnTo>
                    <a:pt x="0" y="399"/>
                  </a:lnTo>
                  <a:lnTo>
                    <a:pt x="0" y="664"/>
                  </a:lnTo>
                  <a:lnTo>
                    <a:pt x="133" y="930"/>
                  </a:lnTo>
                  <a:lnTo>
                    <a:pt x="1062" y="266"/>
                  </a:lnTo>
                  <a:lnTo>
                    <a:pt x="929" y="133"/>
                  </a:lnTo>
                  <a:lnTo>
                    <a:pt x="66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4" name="Google Shape;4084;p41"/>
            <p:cNvSpPr/>
            <p:nvPr/>
          </p:nvSpPr>
          <p:spPr>
            <a:xfrm>
              <a:off x="6255395" y="1416130"/>
              <a:ext cx="13231" cy="15419"/>
            </a:xfrm>
            <a:custGeom>
              <a:avLst/>
              <a:gdLst/>
              <a:ahLst/>
              <a:cxnLst/>
              <a:rect l="l" t="t" r="r" b="b"/>
              <a:pathLst>
                <a:path w="798" h="930" extrusionOk="0">
                  <a:moveTo>
                    <a:pt x="399" y="0"/>
                  </a:moveTo>
                  <a:lnTo>
                    <a:pt x="134" y="133"/>
                  </a:lnTo>
                  <a:lnTo>
                    <a:pt x="1" y="398"/>
                  </a:lnTo>
                  <a:lnTo>
                    <a:pt x="1" y="796"/>
                  </a:lnTo>
                  <a:lnTo>
                    <a:pt x="399" y="929"/>
                  </a:lnTo>
                  <a:lnTo>
                    <a:pt x="664" y="796"/>
                  </a:lnTo>
                  <a:lnTo>
                    <a:pt x="797" y="531"/>
                  </a:lnTo>
                  <a:lnTo>
                    <a:pt x="797" y="133"/>
                  </a:lnTo>
                  <a:lnTo>
                    <a:pt x="399"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5" name="Google Shape;4085;p41"/>
            <p:cNvSpPr/>
            <p:nvPr/>
          </p:nvSpPr>
          <p:spPr>
            <a:xfrm>
              <a:off x="6268609" y="1420524"/>
              <a:ext cx="24207" cy="46225"/>
            </a:xfrm>
            <a:custGeom>
              <a:avLst/>
              <a:gdLst/>
              <a:ahLst/>
              <a:cxnLst/>
              <a:rect l="l" t="t" r="r" b="b"/>
              <a:pathLst>
                <a:path w="1460" h="2788" extrusionOk="0">
                  <a:moveTo>
                    <a:pt x="1460" y="1"/>
                  </a:moveTo>
                  <a:lnTo>
                    <a:pt x="0" y="2389"/>
                  </a:lnTo>
                  <a:lnTo>
                    <a:pt x="1460" y="2788"/>
                  </a:lnTo>
                  <a:lnTo>
                    <a:pt x="1460" y="1"/>
                  </a:lnTo>
                  <a:close/>
                </a:path>
              </a:pathLst>
            </a:custGeom>
            <a:solidFill>
              <a:srgbClr val="9A4A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6" name="Google Shape;4086;p41"/>
            <p:cNvSpPr/>
            <p:nvPr/>
          </p:nvSpPr>
          <p:spPr>
            <a:xfrm>
              <a:off x="6319211" y="1490939"/>
              <a:ext cx="63833" cy="39626"/>
            </a:xfrm>
            <a:custGeom>
              <a:avLst/>
              <a:gdLst/>
              <a:ahLst/>
              <a:cxnLst/>
              <a:rect l="l" t="t" r="r" b="b"/>
              <a:pathLst>
                <a:path w="3850" h="2390" extrusionOk="0">
                  <a:moveTo>
                    <a:pt x="3849" y="0"/>
                  </a:moveTo>
                  <a:lnTo>
                    <a:pt x="3584" y="398"/>
                  </a:lnTo>
                  <a:lnTo>
                    <a:pt x="3186" y="664"/>
                  </a:lnTo>
                  <a:lnTo>
                    <a:pt x="2124" y="1195"/>
                  </a:lnTo>
                  <a:lnTo>
                    <a:pt x="1062" y="1460"/>
                  </a:lnTo>
                  <a:lnTo>
                    <a:pt x="1" y="1726"/>
                  </a:lnTo>
                  <a:lnTo>
                    <a:pt x="1" y="2389"/>
                  </a:lnTo>
                  <a:lnTo>
                    <a:pt x="1195" y="1991"/>
                  </a:lnTo>
                  <a:lnTo>
                    <a:pt x="2257" y="1593"/>
                  </a:lnTo>
                  <a:lnTo>
                    <a:pt x="2920" y="1195"/>
                  </a:lnTo>
                  <a:lnTo>
                    <a:pt x="3451" y="797"/>
                  </a:lnTo>
                  <a:lnTo>
                    <a:pt x="3716" y="398"/>
                  </a:lnTo>
                  <a:lnTo>
                    <a:pt x="3849" y="0"/>
                  </a:lnTo>
                  <a:close/>
                </a:path>
              </a:pathLst>
            </a:custGeom>
            <a:solidFill>
              <a:srgbClr val="9A4A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7" name="Google Shape;4087;p41"/>
            <p:cNvSpPr/>
            <p:nvPr/>
          </p:nvSpPr>
          <p:spPr>
            <a:xfrm>
              <a:off x="6242197" y="1259897"/>
              <a:ext cx="220050" cy="151840"/>
            </a:xfrm>
            <a:custGeom>
              <a:avLst/>
              <a:gdLst/>
              <a:ahLst/>
              <a:cxnLst/>
              <a:rect l="l" t="t" r="r" b="b"/>
              <a:pathLst>
                <a:path w="13272" h="9158" extrusionOk="0">
                  <a:moveTo>
                    <a:pt x="6105" y="1"/>
                  </a:moveTo>
                  <a:lnTo>
                    <a:pt x="5044" y="266"/>
                  </a:lnTo>
                  <a:lnTo>
                    <a:pt x="4115" y="532"/>
                  </a:lnTo>
                  <a:lnTo>
                    <a:pt x="3186" y="930"/>
                  </a:lnTo>
                  <a:lnTo>
                    <a:pt x="2389" y="1593"/>
                  </a:lnTo>
                  <a:lnTo>
                    <a:pt x="1593" y="2257"/>
                  </a:lnTo>
                  <a:lnTo>
                    <a:pt x="1062" y="3053"/>
                  </a:lnTo>
                  <a:lnTo>
                    <a:pt x="531" y="3982"/>
                  </a:lnTo>
                  <a:lnTo>
                    <a:pt x="266" y="4778"/>
                  </a:lnTo>
                  <a:lnTo>
                    <a:pt x="1" y="5575"/>
                  </a:lnTo>
                  <a:lnTo>
                    <a:pt x="1062" y="5309"/>
                  </a:lnTo>
                  <a:lnTo>
                    <a:pt x="2257" y="5176"/>
                  </a:lnTo>
                  <a:lnTo>
                    <a:pt x="4513" y="5176"/>
                  </a:lnTo>
                  <a:lnTo>
                    <a:pt x="5707" y="5442"/>
                  </a:lnTo>
                  <a:lnTo>
                    <a:pt x="6769" y="5575"/>
                  </a:lnTo>
                  <a:lnTo>
                    <a:pt x="7963" y="5973"/>
                  </a:lnTo>
                  <a:lnTo>
                    <a:pt x="9025" y="6371"/>
                  </a:lnTo>
                  <a:lnTo>
                    <a:pt x="9954" y="6902"/>
                  </a:lnTo>
                  <a:lnTo>
                    <a:pt x="10883" y="7433"/>
                  </a:lnTo>
                  <a:lnTo>
                    <a:pt x="11679" y="7963"/>
                  </a:lnTo>
                  <a:lnTo>
                    <a:pt x="12343" y="8627"/>
                  </a:lnTo>
                  <a:lnTo>
                    <a:pt x="12874" y="9158"/>
                  </a:lnTo>
                  <a:lnTo>
                    <a:pt x="13139" y="8229"/>
                  </a:lnTo>
                  <a:lnTo>
                    <a:pt x="13272" y="7300"/>
                  </a:lnTo>
                  <a:lnTo>
                    <a:pt x="13272" y="5840"/>
                  </a:lnTo>
                  <a:lnTo>
                    <a:pt x="13006" y="4646"/>
                  </a:lnTo>
                  <a:lnTo>
                    <a:pt x="12475" y="3451"/>
                  </a:lnTo>
                  <a:lnTo>
                    <a:pt x="11679" y="2390"/>
                  </a:lnTo>
                  <a:lnTo>
                    <a:pt x="10750" y="1461"/>
                  </a:lnTo>
                  <a:lnTo>
                    <a:pt x="9689" y="797"/>
                  </a:lnTo>
                  <a:lnTo>
                    <a:pt x="8494" y="266"/>
                  </a:lnTo>
                  <a:lnTo>
                    <a:pt x="7167"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8" name="Google Shape;4088;p41"/>
            <p:cNvSpPr/>
            <p:nvPr/>
          </p:nvSpPr>
          <p:spPr>
            <a:xfrm>
              <a:off x="6292799" y="1257708"/>
              <a:ext cx="118845" cy="50619"/>
            </a:xfrm>
            <a:custGeom>
              <a:avLst/>
              <a:gdLst/>
              <a:ahLst/>
              <a:cxnLst/>
              <a:rect l="l" t="t" r="r" b="b"/>
              <a:pathLst>
                <a:path w="7168" h="3053" extrusionOk="0">
                  <a:moveTo>
                    <a:pt x="6238" y="1062"/>
                  </a:moveTo>
                  <a:lnTo>
                    <a:pt x="7167" y="1194"/>
                  </a:lnTo>
                  <a:lnTo>
                    <a:pt x="6637" y="1062"/>
                  </a:lnTo>
                  <a:close/>
                  <a:moveTo>
                    <a:pt x="5840" y="1062"/>
                  </a:moveTo>
                  <a:lnTo>
                    <a:pt x="5044" y="1194"/>
                  </a:lnTo>
                  <a:lnTo>
                    <a:pt x="4380" y="1460"/>
                  </a:lnTo>
                  <a:lnTo>
                    <a:pt x="5177" y="1194"/>
                  </a:lnTo>
                  <a:lnTo>
                    <a:pt x="6106" y="1062"/>
                  </a:lnTo>
                  <a:close/>
                  <a:moveTo>
                    <a:pt x="3451" y="0"/>
                  </a:moveTo>
                  <a:lnTo>
                    <a:pt x="2788" y="265"/>
                  </a:lnTo>
                  <a:lnTo>
                    <a:pt x="2124" y="531"/>
                  </a:lnTo>
                  <a:lnTo>
                    <a:pt x="1328" y="1062"/>
                  </a:lnTo>
                  <a:lnTo>
                    <a:pt x="532" y="1991"/>
                  </a:lnTo>
                  <a:lnTo>
                    <a:pt x="1" y="2787"/>
                  </a:lnTo>
                  <a:lnTo>
                    <a:pt x="930" y="2920"/>
                  </a:lnTo>
                  <a:lnTo>
                    <a:pt x="1859" y="3052"/>
                  </a:lnTo>
                  <a:lnTo>
                    <a:pt x="2390" y="2389"/>
                  </a:lnTo>
                  <a:lnTo>
                    <a:pt x="3186" y="1593"/>
                  </a:lnTo>
                  <a:lnTo>
                    <a:pt x="3850" y="1062"/>
                  </a:lnTo>
                  <a:lnTo>
                    <a:pt x="4646" y="796"/>
                  </a:lnTo>
                  <a:lnTo>
                    <a:pt x="5309" y="531"/>
                  </a:lnTo>
                  <a:lnTo>
                    <a:pt x="5973" y="531"/>
                  </a:lnTo>
                  <a:lnTo>
                    <a:pt x="6769" y="664"/>
                  </a:lnTo>
                  <a:lnTo>
                    <a:pt x="5044" y="133"/>
                  </a:lnTo>
                  <a:lnTo>
                    <a:pt x="411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9" name="Google Shape;4089;p41"/>
            <p:cNvSpPr/>
            <p:nvPr/>
          </p:nvSpPr>
          <p:spPr>
            <a:xfrm>
              <a:off x="6308202" y="1345715"/>
              <a:ext cx="17" cy="17"/>
            </a:xfrm>
            <a:custGeom>
              <a:avLst/>
              <a:gdLst/>
              <a:ahLst/>
              <a:cxnLst/>
              <a:rect l="l" t="t" r="r" b="b"/>
              <a:pathLst>
                <a:path w="1" h="1" fill="none" extrusionOk="0">
                  <a:moveTo>
                    <a:pt x="1" y="0"/>
                  </a:moveTo>
                  <a:lnTo>
                    <a:pt x="1" y="0"/>
                  </a:lnTo>
                  <a:lnTo>
                    <a:pt x="1" y="0"/>
                  </a:lnTo>
                  <a:lnTo>
                    <a:pt x="1" y="0"/>
                  </a:lnTo>
                  <a:lnTo>
                    <a:pt x="1" y="0"/>
                  </a:lnTo>
                  <a:lnTo>
                    <a:pt x="1"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0" name="Google Shape;4090;p41"/>
            <p:cNvSpPr/>
            <p:nvPr/>
          </p:nvSpPr>
          <p:spPr>
            <a:xfrm>
              <a:off x="6365420" y="1275299"/>
              <a:ext cx="61628" cy="15419"/>
            </a:xfrm>
            <a:custGeom>
              <a:avLst/>
              <a:gdLst/>
              <a:ahLst/>
              <a:cxnLst/>
              <a:rect l="l" t="t" r="r" b="b"/>
              <a:pathLst>
                <a:path w="3717" h="930" fill="none" extrusionOk="0">
                  <a:moveTo>
                    <a:pt x="1726" y="1"/>
                  </a:moveTo>
                  <a:lnTo>
                    <a:pt x="1726" y="1"/>
                  </a:lnTo>
                  <a:lnTo>
                    <a:pt x="797" y="133"/>
                  </a:lnTo>
                  <a:lnTo>
                    <a:pt x="0" y="399"/>
                  </a:lnTo>
                  <a:lnTo>
                    <a:pt x="0" y="399"/>
                  </a:lnTo>
                  <a:lnTo>
                    <a:pt x="664" y="133"/>
                  </a:lnTo>
                  <a:lnTo>
                    <a:pt x="1460" y="1"/>
                  </a:lnTo>
                  <a:lnTo>
                    <a:pt x="1460" y="1"/>
                  </a:lnTo>
                  <a:lnTo>
                    <a:pt x="1593" y="1"/>
                  </a:lnTo>
                  <a:lnTo>
                    <a:pt x="1593" y="1"/>
                  </a:lnTo>
                  <a:lnTo>
                    <a:pt x="1858" y="1"/>
                  </a:lnTo>
                  <a:lnTo>
                    <a:pt x="1858" y="1"/>
                  </a:lnTo>
                  <a:lnTo>
                    <a:pt x="2787" y="133"/>
                  </a:lnTo>
                  <a:lnTo>
                    <a:pt x="2787" y="133"/>
                  </a:lnTo>
                  <a:lnTo>
                    <a:pt x="3716" y="930"/>
                  </a:lnTo>
                  <a:lnTo>
                    <a:pt x="3716" y="930"/>
                  </a:lnTo>
                  <a:lnTo>
                    <a:pt x="3716" y="930"/>
                  </a:lnTo>
                  <a:lnTo>
                    <a:pt x="3716" y="930"/>
                  </a:lnTo>
                  <a:lnTo>
                    <a:pt x="2787" y="133"/>
                  </a:lnTo>
                  <a:lnTo>
                    <a:pt x="2787" y="133"/>
                  </a:lnTo>
                  <a:lnTo>
                    <a:pt x="2257" y="1"/>
                  </a:lnTo>
                  <a:lnTo>
                    <a:pt x="1726"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1" name="Google Shape;4091;p41"/>
            <p:cNvSpPr/>
            <p:nvPr/>
          </p:nvSpPr>
          <p:spPr>
            <a:xfrm>
              <a:off x="6416022" y="1273094"/>
              <a:ext cx="8821" cy="8821"/>
            </a:xfrm>
            <a:custGeom>
              <a:avLst/>
              <a:gdLst/>
              <a:ahLst/>
              <a:cxnLst/>
              <a:rect l="l" t="t" r="r" b="b"/>
              <a:pathLst>
                <a:path w="532" h="532" fill="none" extrusionOk="0">
                  <a:moveTo>
                    <a:pt x="1" y="1"/>
                  </a:moveTo>
                  <a:lnTo>
                    <a:pt x="1" y="1"/>
                  </a:lnTo>
                  <a:lnTo>
                    <a:pt x="266" y="266"/>
                  </a:lnTo>
                  <a:lnTo>
                    <a:pt x="532" y="532"/>
                  </a:lnTo>
                  <a:lnTo>
                    <a:pt x="532" y="532"/>
                  </a:lnTo>
                  <a:lnTo>
                    <a:pt x="266" y="266"/>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2" name="Google Shape;4092;p41"/>
            <p:cNvSpPr/>
            <p:nvPr/>
          </p:nvSpPr>
          <p:spPr>
            <a:xfrm>
              <a:off x="6323605" y="1266495"/>
              <a:ext cx="103443" cy="44036"/>
            </a:xfrm>
            <a:custGeom>
              <a:avLst/>
              <a:gdLst/>
              <a:ahLst/>
              <a:cxnLst/>
              <a:rect l="l" t="t" r="r" b="b"/>
              <a:pathLst>
                <a:path w="6239" h="2656" extrusionOk="0">
                  <a:moveTo>
                    <a:pt x="3451" y="1"/>
                  </a:moveTo>
                  <a:lnTo>
                    <a:pt x="2788" y="266"/>
                  </a:lnTo>
                  <a:lnTo>
                    <a:pt x="1992" y="532"/>
                  </a:lnTo>
                  <a:lnTo>
                    <a:pt x="1328" y="1063"/>
                  </a:lnTo>
                  <a:lnTo>
                    <a:pt x="532" y="1859"/>
                  </a:lnTo>
                  <a:lnTo>
                    <a:pt x="1" y="2522"/>
                  </a:lnTo>
                  <a:lnTo>
                    <a:pt x="664" y="2655"/>
                  </a:lnTo>
                  <a:lnTo>
                    <a:pt x="1328" y="1859"/>
                  </a:lnTo>
                  <a:lnTo>
                    <a:pt x="2124" y="1195"/>
                  </a:lnTo>
                  <a:lnTo>
                    <a:pt x="3053" y="664"/>
                  </a:lnTo>
                  <a:lnTo>
                    <a:pt x="3584" y="532"/>
                  </a:lnTo>
                  <a:lnTo>
                    <a:pt x="4779" y="532"/>
                  </a:lnTo>
                  <a:lnTo>
                    <a:pt x="5309" y="664"/>
                  </a:lnTo>
                  <a:lnTo>
                    <a:pt x="6238" y="1461"/>
                  </a:lnTo>
                  <a:lnTo>
                    <a:pt x="6106" y="930"/>
                  </a:lnTo>
                  <a:lnTo>
                    <a:pt x="5840" y="532"/>
                  </a:lnTo>
                  <a:lnTo>
                    <a:pt x="5309" y="266"/>
                  </a:lnTo>
                  <a:lnTo>
                    <a:pt x="477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3" name="Google Shape;4093;p41"/>
            <p:cNvSpPr/>
            <p:nvPr/>
          </p:nvSpPr>
          <p:spPr>
            <a:xfrm>
              <a:off x="6308202" y="1345715"/>
              <a:ext cx="11026" cy="17"/>
            </a:xfrm>
            <a:custGeom>
              <a:avLst/>
              <a:gdLst/>
              <a:ahLst/>
              <a:cxnLst/>
              <a:rect l="l" t="t" r="r" b="b"/>
              <a:pathLst>
                <a:path w="665" h="1" fill="none" extrusionOk="0">
                  <a:moveTo>
                    <a:pt x="1" y="0"/>
                  </a:moveTo>
                  <a:lnTo>
                    <a:pt x="1" y="0"/>
                  </a:lnTo>
                  <a:lnTo>
                    <a:pt x="1" y="0"/>
                  </a:lnTo>
                  <a:lnTo>
                    <a:pt x="665" y="0"/>
                  </a:lnTo>
                  <a:lnTo>
                    <a:pt x="665" y="0"/>
                  </a:lnTo>
                  <a:lnTo>
                    <a:pt x="665" y="0"/>
                  </a:lnTo>
                  <a:lnTo>
                    <a:pt x="665"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4" name="Google Shape;4094;p41"/>
            <p:cNvSpPr/>
            <p:nvPr/>
          </p:nvSpPr>
          <p:spPr>
            <a:xfrm>
              <a:off x="6206998" y="1303900"/>
              <a:ext cx="187039" cy="61628"/>
            </a:xfrm>
            <a:custGeom>
              <a:avLst/>
              <a:gdLst/>
              <a:ahLst/>
              <a:cxnLst/>
              <a:rect l="l" t="t" r="r" b="b"/>
              <a:pathLst>
                <a:path w="11281" h="3717" extrusionOk="0">
                  <a:moveTo>
                    <a:pt x="2787" y="1"/>
                  </a:moveTo>
                  <a:lnTo>
                    <a:pt x="1327" y="134"/>
                  </a:lnTo>
                  <a:lnTo>
                    <a:pt x="531" y="266"/>
                  </a:lnTo>
                  <a:lnTo>
                    <a:pt x="133" y="532"/>
                  </a:lnTo>
                  <a:lnTo>
                    <a:pt x="0" y="797"/>
                  </a:lnTo>
                  <a:lnTo>
                    <a:pt x="0" y="1328"/>
                  </a:lnTo>
                  <a:lnTo>
                    <a:pt x="133" y="1063"/>
                  </a:lnTo>
                  <a:lnTo>
                    <a:pt x="531" y="797"/>
                  </a:lnTo>
                  <a:lnTo>
                    <a:pt x="1460" y="664"/>
                  </a:lnTo>
                  <a:lnTo>
                    <a:pt x="2654" y="532"/>
                  </a:lnTo>
                  <a:lnTo>
                    <a:pt x="4778" y="532"/>
                  </a:lnTo>
                  <a:lnTo>
                    <a:pt x="5972" y="664"/>
                  </a:lnTo>
                  <a:lnTo>
                    <a:pt x="7167" y="797"/>
                  </a:lnTo>
                  <a:lnTo>
                    <a:pt x="8096" y="1195"/>
                  </a:lnTo>
                  <a:lnTo>
                    <a:pt x="8892" y="1593"/>
                  </a:lnTo>
                  <a:lnTo>
                    <a:pt x="9555" y="1992"/>
                  </a:lnTo>
                  <a:lnTo>
                    <a:pt x="10484" y="2921"/>
                  </a:lnTo>
                  <a:lnTo>
                    <a:pt x="11015" y="3451"/>
                  </a:lnTo>
                  <a:lnTo>
                    <a:pt x="11148" y="3717"/>
                  </a:lnTo>
                  <a:lnTo>
                    <a:pt x="11281" y="3186"/>
                  </a:lnTo>
                  <a:lnTo>
                    <a:pt x="11015" y="2921"/>
                  </a:lnTo>
                  <a:lnTo>
                    <a:pt x="10484" y="2390"/>
                  </a:lnTo>
                  <a:lnTo>
                    <a:pt x="9555" y="1461"/>
                  </a:lnTo>
                  <a:lnTo>
                    <a:pt x="9025" y="1063"/>
                  </a:lnTo>
                  <a:lnTo>
                    <a:pt x="8228" y="664"/>
                  </a:lnTo>
                  <a:lnTo>
                    <a:pt x="7697" y="399"/>
                  </a:lnTo>
                  <a:lnTo>
                    <a:pt x="7034" y="266"/>
                  </a:lnTo>
                  <a:lnTo>
                    <a:pt x="6105" y="134"/>
                  </a:lnTo>
                  <a:lnTo>
                    <a:pt x="517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5" name="Google Shape;4095;p41"/>
            <p:cNvSpPr/>
            <p:nvPr/>
          </p:nvSpPr>
          <p:spPr>
            <a:xfrm>
              <a:off x="6389627" y="1365511"/>
              <a:ext cx="2205" cy="17"/>
            </a:xfrm>
            <a:custGeom>
              <a:avLst/>
              <a:gdLst/>
              <a:ahLst/>
              <a:cxnLst/>
              <a:rect l="l" t="t" r="r" b="b"/>
              <a:pathLst>
                <a:path w="133" h="1" fill="none" extrusionOk="0">
                  <a:moveTo>
                    <a:pt x="0" y="1"/>
                  </a:moveTo>
                  <a:lnTo>
                    <a:pt x="0" y="1"/>
                  </a:lnTo>
                  <a:lnTo>
                    <a:pt x="133" y="1"/>
                  </a:lnTo>
                  <a:lnTo>
                    <a:pt x="133" y="1"/>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6" name="Google Shape;4096;p41"/>
            <p:cNvSpPr/>
            <p:nvPr/>
          </p:nvSpPr>
          <p:spPr>
            <a:xfrm>
              <a:off x="6244402" y="1345715"/>
              <a:ext cx="50619" cy="6615"/>
            </a:xfrm>
            <a:custGeom>
              <a:avLst/>
              <a:gdLst/>
              <a:ahLst/>
              <a:cxnLst/>
              <a:rect l="l" t="t" r="r" b="b"/>
              <a:pathLst>
                <a:path w="3053" h="399" fill="none" extrusionOk="0">
                  <a:moveTo>
                    <a:pt x="3053" y="0"/>
                  </a:moveTo>
                  <a:lnTo>
                    <a:pt x="3053" y="0"/>
                  </a:lnTo>
                  <a:lnTo>
                    <a:pt x="1460" y="133"/>
                  </a:lnTo>
                  <a:lnTo>
                    <a:pt x="0" y="399"/>
                  </a:lnTo>
                  <a:lnTo>
                    <a:pt x="0" y="399"/>
                  </a:lnTo>
                  <a:lnTo>
                    <a:pt x="1460" y="133"/>
                  </a:lnTo>
                  <a:lnTo>
                    <a:pt x="305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7" name="Google Shape;4097;p41"/>
            <p:cNvSpPr/>
            <p:nvPr/>
          </p:nvSpPr>
          <p:spPr>
            <a:xfrm>
              <a:off x="6295005" y="1345715"/>
              <a:ext cx="17" cy="17"/>
            </a:xfrm>
            <a:custGeom>
              <a:avLst/>
              <a:gdLst/>
              <a:ahLst/>
              <a:cxnLst/>
              <a:rect l="l" t="t" r="r" b="b"/>
              <a:pathLst>
                <a:path w="1" h="1" fill="none" extrusionOk="0">
                  <a:moveTo>
                    <a:pt x="1" y="0"/>
                  </a:moveTo>
                  <a:lnTo>
                    <a:pt x="1" y="0"/>
                  </a:lnTo>
                  <a:lnTo>
                    <a:pt x="1" y="0"/>
                  </a:lnTo>
                  <a:lnTo>
                    <a:pt x="1" y="0"/>
                  </a:lnTo>
                  <a:lnTo>
                    <a:pt x="1"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8" name="Google Shape;4098;p41"/>
            <p:cNvSpPr/>
            <p:nvPr/>
          </p:nvSpPr>
          <p:spPr>
            <a:xfrm>
              <a:off x="6206998" y="1312704"/>
              <a:ext cx="184834" cy="52824"/>
            </a:xfrm>
            <a:custGeom>
              <a:avLst/>
              <a:gdLst/>
              <a:ahLst/>
              <a:cxnLst/>
              <a:rect l="l" t="t" r="r" b="b"/>
              <a:pathLst>
                <a:path w="11148" h="3186" extrusionOk="0">
                  <a:moveTo>
                    <a:pt x="2654" y="1"/>
                  </a:moveTo>
                  <a:lnTo>
                    <a:pt x="1327" y="133"/>
                  </a:lnTo>
                  <a:lnTo>
                    <a:pt x="531" y="266"/>
                  </a:lnTo>
                  <a:lnTo>
                    <a:pt x="133" y="664"/>
                  </a:lnTo>
                  <a:lnTo>
                    <a:pt x="0" y="930"/>
                  </a:lnTo>
                  <a:lnTo>
                    <a:pt x="0" y="1062"/>
                  </a:lnTo>
                  <a:lnTo>
                    <a:pt x="531" y="1461"/>
                  </a:lnTo>
                  <a:lnTo>
                    <a:pt x="1195" y="1859"/>
                  </a:lnTo>
                  <a:lnTo>
                    <a:pt x="2124" y="2390"/>
                  </a:lnTo>
                  <a:lnTo>
                    <a:pt x="3716" y="2124"/>
                  </a:lnTo>
                  <a:lnTo>
                    <a:pt x="5309" y="1991"/>
                  </a:lnTo>
                  <a:lnTo>
                    <a:pt x="6769" y="1991"/>
                  </a:lnTo>
                  <a:lnTo>
                    <a:pt x="8228" y="2257"/>
                  </a:lnTo>
                  <a:lnTo>
                    <a:pt x="9821" y="2655"/>
                  </a:lnTo>
                  <a:lnTo>
                    <a:pt x="11148" y="3186"/>
                  </a:lnTo>
                  <a:lnTo>
                    <a:pt x="11015" y="2920"/>
                  </a:lnTo>
                  <a:lnTo>
                    <a:pt x="10484" y="2390"/>
                  </a:lnTo>
                  <a:lnTo>
                    <a:pt x="9555" y="1461"/>
                  </a:lnTo>
                  <a:lnTo>
                    <a:pt x="8892" y="1062"/>
                  </a:lnTo>
                  <a:lnTo>
                    <a:pt x="8096" y="664"/>
                  </a:lnTo>
                  <a:lnTo>
                    <a:pt x="7167" y="266"/>
                  </a:lnTo>
                  <a:lnTo>
                    <a:pt x="5972" y="133"/>
                  </a:lnTo>
                  <a:lnTo>
                    <a:pt x="477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9" name="Google Shape;4099;p41"/>
            <p:cNvSpPr/>
            <p:nvPr/>
          </p:nvSpPr>
          <p:spPr>
            <a:xfrm>
              <a:off x="5324660" y="1884797"/>
              <a:ext cx="418081" cy="290465"/>
            </a:xfrm>
            <a:custGeom>
              <a:avLst/>
              <a:gdLst/>
              <a:ahLst/>
              <a:cxnLst/>
              <a:rect l="l" t="t" r="r" b="b"/>
              <a:pathLst>
                <a:path w="25216" h="17519" extrusionOk="0">
                  <a:moveTo>
                    <a:pt x="0" y="1"/>
                  </a:moveTo>
                  <a:lnTo>
                    <a:pt x="266" y="929"/>
                  </a:lnTo>
                  <a:lnTo>
                    <a:pt x="398" y="1858"/>
                  </a:lnTo>
                  <a:lnTo>
                    <a:pt x="531" y="3849"/>
                  </a:lnTo>
                  <a:lnTo>
                    <a:pt x="664" y="5840"/>
                  </a:lnTo>
                  <a:lnTo>
                    <a:pt x="929" y="6901"/>
                  </a:lnTo>
                  <a:lnTo>
                    <a:pt x="1195" y="7830"/>
                  </a:lnTo>
                  <a:lnTo>
                    <a:pt x="2256" y="10352"/>
                  </a:lnTo>
                  <a:lnTo>
                    <a:pt x="3451" y="13272"/>
                  </a:lnTo>
                  <a:lnTo>
                    <a:pt x="4114" y="14731"/>
                  </a:lnTo>
                  <a:lnTo>
                    <a:pt x="4778" y="15926"/>
                  </a:lnTo>
                  <a:lnTo>
                    <a:pt x="5441" y="16855"/>
                  </a:lnTo>
                  <a:lnTo>
                    <a:pt x="5840" y="17253"/>
                  </a:lnTo>
                  <a:lnTo>
                    <a:pt x="6105" y="17518"/>
                  </a:lnTo>
                  <a:lnTo>
                    <a:pt x="6769" y="17518"/>
                  </a:lnTo>
                  <a:lnTo>
                    <a:pt x="8096" y="17120"/>
                  </a:lnTo>
                  <a:lnTo>
                    <a:pt x="11546" y="15926"/>
                  </a:lnTo>
                  <a:lnTo>
                    <a:pt x="15129" y="14333"/>
                  </a:lnTo>
                  <a:lnTo>
                    <a:pt x="17784" y="13272"/>
                  </a:lnTo>
                  <a:lnTo>
                    <a:pt x="22163" y="11281"/>
                  </a:lnTo>
                  <a:lnTo>
                    <a:pt x="23225" y="10750"/>
                  </a:lnTo>
                  <a:lnTo>
                    <a:pt x="24021" y="10087"/>
                  </a:lnTo>
                  <a:lnTo>
                    <a:pt x="24685" y="9423"/>
                  </a:lnTo>
                  <a:lnTo>
                    <a:pt x="25083" y="8494"/>
                  </a:lnTo>
                  <a:lnTo>
                    <a:pt x="25215" y="7830"/>
                  </a:lnTo>
                  <a:lnTo>
                    <a:pt x="25215" y="7300"/>
                  </a:lnTo>
                  <a:lnTo>
                    <a:pt x="25083" y="6901"/>
                  </a:lnTo>
                  <a:lnTo>
                    <a:pt x="24817" y="6503"/>
                  </a:lnTo>
                  <a:lnTo>
                    <a:pt x="24552" y="6105"/>
                  </a:lnTo>
                  <a:lnTo>
                    <a:pt x="24154" y="5972"/>
                  </a:lnTo>
                  <a:lnTo>
                    <a:pt x="23888" y="5840"/>
                  </a:lnTo>
                  <a:lnTo>
                    <a:pt x="23623" y="5972"/>
                  </a:lnTo>
                  <a:lnTo>
                    <a:pt x="21632" y="7300"/>
                  </a:lnTo>
                  <a:lnTo>
                    <a:pt x="20703" y="7830"/>
                  </a:lnTo>
                  <a:lnTo>
                    <a:pt x="20305" y="7830"/>
                  </a:lnTo>
                  <a:lnTo>
                    <a:pt x="20305" y="7698"/>
                  </a:lnTo>
                  <a:lnTo>
                    <a:pt x="20305" y="7167"/>
                  </a:lnTo>
                  <a:lnTo>
                    <a:pt x="20570" y="6769"/>
                  </a:lnTo>
                  <a:lnTo>
                    <a:pt x="20703" y="6371"/>
                  </a:lnTo>
                  <a:lnTo>
                    <a:pt x="20703" y="6105"/>
                  </a:lnTo>
                  <a:lnTo>
                    <a:pt x="20570" y="5972"/>
                  </a:lnTo>
                  <a:lnTo>
                    <a:pt x="20438" y="5707"/>
                  </a:lnTo>
                  <a:lnTo>
                    <a:pt x="20172" y="5707"/>
                  </a:lnTo>
                  <a:lnTo>
                    <a:pt x="19907" y="5840"/>
                  </a:lnTo>
                  <a:lnTo>
                    <a:pt x="19642" y="5972"/>
                  </a:lnTo>
                  <a:lnTo>
                    <a:pt x="19111" y="6636"/>
                  </a:lnTo>
                  <a:lnTo>
                    <a:pt x="18580" y="7300"/>
                  </a:lnTo>
                  <a:lnTo>
                    <a:pt x="18182" y="7830"/>
                  </a:lnTo>
                  <a:lnTo>
                    <a:pt x="17784" y="8229"/>
                  </a:lnTo>
                  <a:lnTo>
                    <a:pt x="17385" y="8759"/>
                  </a:lnTo>
                  <a:lnTo>
                    <a:pt x="16456" y="9423"/>
                  </a:lnTo>
                  <a:lnTo>
                    <a:pt x="15793" y="9821"/>
                  </a:lnTo>
                  <a:lnTo>
                    <a:pt x="14731" y="10219"/>
                  </a:lnTo>
                  <a:lnTo>
                    <a:pt x="12475" y="10883"/>
                  </a:lnTo>
                  <a:lnTo>
                    <a:pt x="7830" y="12077"/>
                  </a:lnTo>
                  <a:lnTo>
                    <a:pt x="5972" y="7167"/>
                  </a:lnTo>
                  <a:lnTo>
                    <a:pt x="4911" y="4911"/>
                  </a:lnTo>
                  <a:lnTo>
                    <a:pt x="3982" y="2920"/>
                  </a:lnTo>
                  <a:lnTo>
                    <a:pt x="3053" y="1726"/>
                  </a:lnTo>
                  <a:lnTo>
                    <a:pt x="2124" y="929"/>
                  </a:lnTo>
                  <a:lnTo>
                    <a:pt x="1195" y="399"/>
                  </a:lnTo>
                  <a:lnTo>
                    <a:pt x="0" y="1"/>
                  </a:lnTo>
                  <a:close/>
                </a:path>
              </a:pathLst>
            </a:custGeom>
            <a:solidFill>
              <a:srgbClr val="FFA8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0" name="Google Shape;4100;p41"/>
            <p:cNvSpPr/>
            <p:nvPr/>
          </p:nvSpPr>
          <p:spPr>
            <a:xfrm>
              <a:off x="5315856" y="1880403"/>
              <a:ext cx="310262" cy="301458"/>
            </a:xfrm>
            <a:custGeom>
              <a:avLst/>
              <a:gdLst/>
              <a:ahLst/>
              <a:cxnLst/>
              <a:rect l="l" t="t" r="r" b="b"/>
              <a:pathLst>
                <a:path w="18713" h="18182" extrusionOk="0">
                  <a:moveTo>
                    <a:pt x="1" y="0"/>
                  </a:moveTo>
                  <a:lnTo>
                    <a:pt x="531" y="531"/>
                  </a:lnTo>
                  <a:lnTo>
                    <a:pt x="664" y="929"/>
                  </a:lnTo>
                  <a:lnTo>
                    <a:pt x="797" y="2389"/>
                  </a:lnTo>
                  <a:lnTo>
                    <a:pt x="1460" y="5441"/>
                  </a:lnTo>
                  <a:lnTo>
                    <a:pt x="1991" y="7963"/>
                  </a:lnTo>
                  <a:lnTo>
                    <a:pt x="2787" y="10617"/>
                  </a:lnTo>
                  <a:lnTo>
                    <a:pt x="3716" y="13404"/>
                  </a:lnTo>
                  <a:lnTo>
                    <a:pt x="4645" y="15660"/>
                  </a:lnTo>
                  <a:lnTo>
                    <a:pt x="5176" y="16722"/>
                  </a:lnTo>
                  <a:lnTo>
                    <a:pt x="5707" y="17385"/>
                  </a:lnTo>
                  <a:lnTo>
                    <a:pt x="6238" y="17916"/>
                  </a:lnTo>
                  <a:lnTo>
                    <a:pt x="6769" y="18181"/>
                  </a:lnTo>
                  <a:lnTo>
                    <a:pt x="7565" y="18049"/>
                  </a:lnTo>
                  <a:lnTo>
                    <a:pt x="8759" y="17651"/>
                  </a:lnTo>
                  <a:lnTo>
                    <a:pt x="12343" y="16323"/>
                  </a:lnTo>
                  <a:lnTo>
                    <a:pt x="16058" y="14598"/>
                  </a:lnTo>
                  <a:lnTo>
                    <a:pt x="18713" y="13404"/>
                  </a:lnTo>
                  <a:lnTo>
                    <a:pt x="18182" y="12475"/>
                  </a:lnTo>
                  <a:lnTo>
                    <a:pt x="17651" y="11679"/>
                  </a:lnTo>
                  <a:lnTo>
                    <a:pt x="17253" y="10750"/>
                  </a:lnTo>
                  <a:lnTo>
                    <a:pt x="16987" y="9688"/>
                  </a:lnTo>
                  <a:lnTo>
                    <a:pt x="14864" y="10484"/>
                  </a:lnTo>
                  <a:lnTo>
                    <a:pt x="12475" y="11148"/>
                  </a:lnTo>
                  <a:lnTo>
                    <a:pt x="8627" y="12209"/>
                  </a:lnTo>
                  <a:lnTo>
                    <a:pt x="7432" y="9157"/>
                  </a:lnTo>
                  <a:lnTo>
                    <a:pt x="6238" y="6105"/>
                  </a:lnTo>
                  <a:lnTo>
                    <a:pt x="5044" y="3451"/>
                  </a:lnTo>
                  <a:lnTo>
                    <a:pt x="4513" y="2256"/>
                  </a:lnTo>
                  <a:lnTo>
                    <a:pt x="3982" y="1460"/>
                  </a:lnTo>
                  <a:lnTo>
                    <a:pt x="3186" y="664"/>
                  </a:lnTo>
                  <a:lnTo>
                    <a:pt x="2389" y="133"/>
                  </a:lnTo>
                  <a:lnTo>
                    <a:pt x="1328"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1" name="Google Shape;4101;p41"/>
            <p:cNvSpPr/>
            <p:nvPr/>
          </p:nvSpPr>
          <p:spPr>
            <a:xfrm>
              <a:off x="5122218" y="2914564"/>
              <a:ext cx="55029" cy="94622"/>
            </a:xfrm>
            <a:custGeom>
              <a:avLst/>
              <a:gdLst/>
              <a:ahLst/>
              <a:cxnLst/>
              <a:rect l="l" t="t" r="r" b="b"/>
              <a:pathLst>
                <a:path w="3319" h="5707" extrusionOk="0">
                  <a:moveTo>
                    <a:pt x="1" y="0"/>
                  </a:moveTo>
                  <a:lnTo>
                    <a:pt x="1" y="5707"/>
                  </a:lnTo>
                  <a:lnTo>
                    <a:pt x="3319" y="5707"/>
                  </a:lnTo>
                  <a:lnTo>
                    <a:pt x="3319" y="0"/>
                  </a:lnTo>
                  <a:close/>
                </a:path>
              </a:pathLst>
            </a:custGeom>
            <a:solidFill>
              <a:srgbClr val="FFA8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2" name="Google Shape;4102;p41"/>
            <p:cNvSpPr/>
            <p:nvPr/>
          </p:nvSpPr>
          <p:spPr>
            <a:xfrm>
              <a:off x="5122218" y="2914564"/>
              <a:ext cx="55029" cy="94622"/>
            </a:xfrm>
            <a:custGeom>
              <a:avLst/>
              <a:gdLst/>
              <a:ahLst/>
              <a:cxnLst/>
              <a:rect l="l" t="t" r="r" b="b"/>
              <a:pathLst>
                <a:path w="3319" h="5707" fill="none" extrusionOk="0">
                  <a:moveTo>
                    <a:pt x="1" y="5707"/>
                  </a:moveTo>
                  <a:lnTo>
                    <a:pt x="3319" y="5707"/>
                  </a:lnTo>
                  <a:lnTo>
                    <a:pt x="3319" y="0"/>
                  </a:lnTo>
                  <a:lnTo>
                    <a:pt x="1" y="0"/>
                  </a:lnTo>
                  <a:lnTo>
                    <a:pt x="1" y="570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3" name="Google Shape;4103;p41"/>
            <p:cNvSpPr/>
            <p:nvPr/>
          </p:nvSpPr>
          <p:spPr>
            <a:xfrm>
              <a:off x="5324660" y="2839738"/>
              <a:ext cx="68227" cy="112247"/>
            </a:xfrm>
            <a:custGeom>
              <a:avLst/>
              <a:gdLst/>
              <a:ahLst/>
              <a:cxnLst/>
              <a:rect l="l" t="t" r="r" b="b"/>
              <a:pathLst>
                <a:path w="4115" h="6770" extrusionOk="0">
                  <a:moveTo>
                    <a:pt x="0" y="1"/>
                  </a:moveTo>
                  <a:lnTo>
                    <a:pt x="266" y="6636"/>
                  </a:lnTo>
                  <a:lnTo>
                    <a:pt x="3982" y="6769"/>
                  </a:lnTo>
                  <a:lnTo>
                    <a:pt x="4114" y="134"/>
                  </a:lnTo>
                  <a:lnTo>
                    <a:pt x="0" y="1"/>
                  </a:lnTo>
                  <a:close/>
                </a:path>
              </a:pathLst>
            </a:custGeom>
            <a:solidFill>
              <a:srgbClr val="FFA8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4" name="Google Shape;4104;p41"/>
            <p:cNvSpPr/>
            <p:nvPr/>
          </p:nvSpPr>
          <p:spPr>
            <a:xfrm>
              <a:off x="5324660" y="2839738"/>
              <a:ext cx="68227" cy="112247"/>
            </a:xfrm>
            <a:custGeom>
              <a:avLst/>
              <a:gdLst/>
              <a:ahLst/>
              <a:cxnLst/>
              <a:rect l="l" t="t" r="r" b="b"/>
              <a:pathLst>
                <a:path w="4115" h="6770" fill="none" extrusionOk="0">
                  <a:moveTo>
                    <a:pt x="266" y="6636"/>
                  </a:moveTo>
                  <a:lnTo>
                    <a:pt x="3982" y="6769"/>
                  </a:lnTo>
                  <a:lnTo>
                    <a:pt x="4114" y="134"/>
                  </a:lnTo>
                  <a:lnTo>
                    <a:pt x="0" y="1"/>
                  </a:lnTo>
                  <a:lnTo>
                    <a:pt x="266" y="663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5" name="Google Shape;4105;p41"/>
            <p:cNvSpPr/>
            <p:nvPr/>
          </p:nvSpPr>
          <p:spPr>
            <a:xfrm>
              <a:off x="5109021" y="2254448"/>
              <a:ext cx="290465" cy="712940"/>
            </a:xfrm>
            <a:custGeom>
              <a:avLst/>
              <a:gdLst/>
              <a:ahLst/>
              <a:cxnLst/>
              <a:rect l="l" t="t" r="r" b="b"/>
              <a:pathLst>
                <a:path w="17519" h="43000" extrusionOk="0">
                  <a:moveTo>
                    <a:pt x="16590" y="1"/>
                  </a:moveTo>
                  <a:lnTo>
                    <a:pt x="1195" y="664"/>
                  </a:lnTo>
                  <a:lnTo>
                    <a:pt x="1062" y="21500"/>
                  </a:lnTo>
                  <a:lnTo>
                    <a:pt x="797" y="22296"/>
                  </a:lnTo>
                  <a:lnTo>
                    <a:pt x="532" y="23491"/>
                  </a:lnTo>
                  <a:lnTo>
                    <a:pt x="133" y="25083"/>
                  </a:lnTo>
                  <a:lnTo>
                    <a:pt x="1" y="27207"/>
                  </a:lnTo>
                  <a:lnTo>
                    <a:pt x="1" y="31453"/>
                  </a:lnTo>
                  <a:lnTo>
                    <a:pt x="266" y="36629"/>
                  </a:lnTo>
                  <a:lnTo>
                    <a:pt x="664" y="42601"/>
                  </a:lnTo>
                  <a:lnTo>
                    <a:pt x="930" y="42734"/>
                  </a:lnTo>
                  <a:lnTo>
                    <a:pt x="1593" y="42866"/>
                  </a:lnTo>
                  <a:lnTo>
                    <a:pt x="2124" y="42999"/>
                  </a:lnTo>
                  <a:lnTo>
                    <a:pt x="2788" y="42999"/>
                  </a:lnTo>
                  <a:lnTo>
                    <a:pt x="3451" y="42866"/>
                  </a:lnTo>
                  <a:lnTo>
                    <a:pt x="4247" y="42601"/>
                  </a:lnTo>
                  <a:lnTo>
                    <a:pt x="5575" y="34373"/>
                  </a:lnTo>
                  <a:lnTo>
                    <a:pt x="6504" y="27737"/>
                  </a:lnTo>
                  <a:lnTo>
                    <a:pt x="7300" y="22827"/>
                  </a:lnTo>
                  <a:lnTo>
                    <a:pt x="9158" y="8362"/>
                  </a:lnTo>
                  <a:lnTo>
                    <a:pt x="11414" y="21898"/>
                  </a:lnTo>
                  <a:lnTo>
                    <a:pt x="11148" y="23358"/>
                  </a:lnTo>
                  <a:lnTo>
                    <a:pt x="11148" y="24818"/>
                  </a:lnTo>
                  <a:lnTo>
                    <a:pt x="11148" y="26808"/>
                  </a:lnTo>
                  <a:lnTo>
                    <a:pt x="11547" y="29595"/>
                  </a:lnTo>
                  <a:lnTo>
                    <a:pt x="12077" y="33842"/>
                  </a:lnTo>
                  <a:lnTo>
                    <a:pt x="12874" y="39416"/>
                  </a:lnTo>
                  <a:lnTo>
                    <a:pt x="13272" y="39416"/>
                  </a:lnTo>
                  <a:lnTo>
                    <a:pt x="14201" y="39681"/>
                  </a:lnTo>
                  <a:lnTo>
                    <a:pt x="15661" y="39681"/>
                  </a:lnTo>
                  <a:lnTo>
                    <a:pt x="16324" y="39549"/>
                  </a:lnTo>
                  <a:lnTo>
                    <a:pt x="17253" y="39416"/>
                  </a:lnTo>
                  <a:lnTo>
                    <a:pt x="17519" y="21235"/>
                  </a:lnTo>
                  <a:lnTo>
                    <a:pt x="17386" y="16988"/>
                  </a:lnTo>
                  <a:lnTo>
                    <a:pt x="17120" y="9821"/>
                  </a:lnTo>
                  <a:lnTo>
                    <a:pt x="16590"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6" name="Google Shape;4106;p41"/>
            <p:cNvSpPr/>
            <p:nvPr/>
          </p:nvSpPr>
          <p:spPr>
            <a:xfrm>
              <a:off x="5109021" y="2254448"/>
              <a:ext cx="290465" cy="712940"/>
            </a:xfrm>
            <a:custGeom>
              <a:avLst/>
              <a:gdLst/>
              <a:ahLst/>
              <a:cxnLst/>
              <a:rect l="l" t="t" r="r" b="b"/>
              <a:pathLst>
                <a:path w="17519" h="43000" fill="none" extrusionOk="0">
                  <a:moveTo>
                    <a:pt x="1195" y="664"/>
                  </a:moveTo>
                  <a:lnTo>
                    <a:pt x="1195" y="664"/>
                  </a:lnTo>
                  <a:lnTo>
                    <a:pt x="1062" y="21500"/>
                  </a:lnTo>
                  <a:lnTo>
                    <a:pt x="1062" y="21500"/>
                  </a:lnTo>
                  <a:lnTo>
                    <a:pt x="797" y="22296"/>
                  </a:lnTo>
                  <a:lnTo>
                    <a:pt x="532" y="23491"/>
                  </a:lnTo>
                  <a:lnTo>
                    <a:pt x="133" y="25083"/>
                  </a:lnTo>
                  <a:lnTo>
                    <a:pt x="1" y="27207"/>
                  </a:lnTo>
                  <a:lnTo>
                    <a:pt x="1" y="27207"/>
                  </a:lnTo>
                  <a:lnTo>
                    <a:pt x="1" y="31453"/>
                  </a:lnTo>
                  <a:lnTo>
                    <a:pt x="266" y="36629"/>
                  </a:lnTo>
                  <a:lnTo>
                    <a:pt x="664" y="42601"/>
                  </a:lnTo>
                  <a:lnTo>
                    <a:pt x="664" y="42601"/>
                  </a:lnTo>
                  <a:lnTo>
                    <a:pt x="930" y="42734"/>
                  </a:lnTo>
                  <a:lnTo>
                    <a:pt x="1593" y="42866"/>
                  </a:lnTo>
                  <a:lnTo>
                    <a:pt x="2124" y="42999"/>
                  </a:lnTo>
                  <a:lnTo>
                    <a:pt x="2788" y="42999"/>
                  </a:lnTo>
                  <a:lnTo>
                    <a:pt x="3451" y="42866"/>
                  </a:lnTo>
                  <a:lnTo>
                    <a:pt x="4247" y="42601"/>
                  </a:lnTo>
                  <a:lnTo>
                    <a:pt x="4247" y="42601"/>
                  </a:lnTo>
                  <a:lnTo>
                    <a:pt x="5575" y="34373"/>
                  </a:lnTo>
                  <a:lnTo>
                    <a:pt x="6504" y="27737"/>
                  </a:lnTo>
                  <a:lnTo>
                    <a:pt x="7300" y="22827"/>
                  </a:lnTo>
                  <a:lnTo>
                    <a:pt x="7300" y="22827"/>
                  </a:lnTo>
                  <a:lnTo>
                    <a:pt x="9158" y="8362"/>
                  </a:lnTo>
                  <a:lnTo>
                    <a:pt x="11414" y="21898"/>
                  </a:lnTo>
                  <a:lnTo>
                    <a:pt x="11414" y="21898"/>
                  </a:lnTo>
                  <a:lnTo>
                    <a:pt x="11148" y="23358"/>
                  </a:lnTo>
                  <a:lnTo>
                    <a:pt x="11148" y="24818"/>
                  </a:lnTo>
                  <a:lnTo>
                    <a:pt x="11148" y="26808"/>
                  </a:lnTo>
                  <a:lnTo>
                    <a:pt x="11148" y="26808"/>
                  </a:lnTo>
                  <a:lnTo>
                    <a:pt x="11547" y="29595"/>
                  </a:lnTo>
                  <a:lnTo>
                    <a:pt x="12077" y="33842"/>
                  </a:lnTo>
                  <a:lnTo>
                    <a:pt x="12874" y="39416"/>
                  </a:lnTo>
                  <a:lnTo>
                    <a:pt x="12874" y="39416"/>
                  </a:lnTo>
                  <a:lnTo>
                    <a:pt x="13272" y="39416"/>
                  </a:lnTo>
                  <a:lnTo>
                    <a:pt x="14201" y="39681"/>
                  </a:lnTo>
                  <a:lnTo>
                    <a:pt x="15661" y="39681"/>
                  </a:lnTo>
                  <a:lnTo>
                    <a:pt x="16324" y="39549"/>
                  </a:lnTo>
                  <a:lnTo>
                    <a:pt x="17253" y="39416"/>
                  </a:lnTo>
                  <a:lnTo>
                    <a:pt x="17253" y="39416"/>
                  </a:lnTo>
                  <a:lnTo>
                    <a:pt x="17519" y="21235"/>
                  </a:lnTo>
                  <a:lnTo>
                    <a:pt x="17519" y="21235"/>
                  </a:lnTo>
                  <a:lnTo>
                    <a:pt x="17386" y="16988"/>
                  </a:lnTo>
                  <a:lnTo>
                    <a:pt x="17120" y="9821"/>
                  </a:lnTo>
                  <a:lnTo>
                    <a:pt x="16590" y="1"/>
                  </a:lnTo>
                  <a:lnTo>
                    <a:pt x="1195" y="6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7" name="Google Shape;4107;p41"/>
            <p:cNvSpPr/>
            <p:nvPr/>
          </p:nvSpPr>
          <p:spPr>
            <a:xfrm>
              <a:off x="5126629" y="2269851"/>
              <a:ext cx="270652" cy="312467"/>
            </a:xfrm>
            <a:custGeom>
              <a:avLst/>
              <a:gdLst/>
              <a:ahLst/>
              <a:cxnLst/>
              <a:rect l="l" t="t" r="r" b="b"/>
              <a:pathLst>
                <a:path w="16324" h="18846" extrusionOk="0">
                  <a:moveTo>
                    <a:pt x="15660" y="1"/>
                  </a:moveTo>
                  <a:lnTo>
                    <a:pt x="14466" y="664"/>
                  </a:lnTo>
                  <a:lnTo>
                    <a:pt x="12741" y="1461"/>
                  </a:lnTo>
                  <a:lnTo>
                    <a:pt x="11546" y="1726"/>
                  </a:lnTo>
                  <a:lnTo>
                    <a:pt x="10352" y="1992"/>
                  </a:lnTo>
                  <a:lnTo>
                    <a:pt x="8892" y="2124"/>
                  </a:lnTo>
                  <a:lnTo>
                    <a:pt x="7432" y="2257"/>
                  </a:lnTo>
                  <a:lnTo>
                    <a:pt x="5707" y="2124"/>
                  </a:lnTo>
                  <a:lnTo>
                    <a:pt x="3982" y="1992"/>
                  </a:lnTo>
                  <a:lnTo>
                    <a:pt x="2124" y="1593"/>
                  </a:lnTo>
                  <a:lnTo>
                    <a:pt x="133" y="1063"/>
                  </a:lnTo>
                  <a:lnTo>
                    <a:pt x="0" y="17386"/>
                  </a:lnTo>
                  <a:lnTo>
                    <a:pt x="4513" y="14732"/>
                  </a:lnTo>
                  <a:lnTo>
                    <a:pt x="6901" y="16192"/>
                  </a:lnTo>
                  <a:lnTo>
                    <a:pt x="8096" y="7433"/>
                  </a:lnTo>
                  <a:lnTo>
                    <a:pt x="8627" y="7300"/>
                  </a:lnTo>
                  <a:lnTo>
                    <a:pt x="9821" y="6769"/>
                  </a:lnTo>
                  <a:lnTo>
                    <a:pt x="11414" y="5973"/>
                  </a:lnTo>
                  <a:lnTo>
                    <a:pt x="12210" y="5442"/>
                  </a:lnTo>
                  <a:lnTo>
                    <a:pt x="12873" y="4778"/>
                  </a:lnTo>
                  <a:lnTo>
                    <a:pt x="12873" y="4778"/>
                  </a:lnTo>
                  <a:lnTo>
                    <a:pt x="12741" y="5044"/>
                  </a:lnTo>
                  <a:lnTo>
                    <a:pt x="12210" y="5707"/>
                  </a:lnTo>
                  <a:lnTo>
                    <a:pt x="11148" y="6769"/>
                  </a:lnTo>
                  <a:lnTo>
                    <a:pt x="10352" y="7300"/>
                  </a:lnTo>
                  <a:lnTo>
                    <a:pt x="9423" y="7831"/>
                  </a:lnTo>
                  <a:lnTo>
                    <a:pt x="9954" y="17917"/>
                  </a:lnTo>
                  <a:lnTo>
                    <a:pt x="11679" y="18846"/>
                  </a:lnTo>
                  <a:lnTo>
                    <a:pt x="13404" y="17784"/>
                  </a:lnTo>
                  <a:lnTo>
                    <a:pt x="14466" y="17121"/>
                  </a:lnTo>
                  <a:lnTo>
                    <a:pt x="16324" y="16059"/>
                  </a:lnTo>
                  <a:lnTo>
                    <a:pt x="15660" y="1"/>
                  </a:lnTo>
                  <a:close/>
                </a:path>
              </a:pathLst>
            </a:custGeom>
            <a:solidFill>
              <a:srgbClr val="91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8" name="Google Shape;4108;p41"/>
            <p:cNvSpPr/>
            <p:nvPr/>
          </p:nvSpPr>
          <p:spPr>
            <a:xfrm>
              <a:off x="5126629" y="2269851"/>
              <a:ext cx="270652" cy="312467"/>
            </a:xfrm>
            <a:custGeom>
              <a:avLst/>
              <a:gdLst/>
              <a:ahLst/>
              <a:cxnLst/>
              <a:rect l="l" t="t" r="r" b="b"/>
              <a:pathLst>
                <a:path w="16324" h="18846" fill="none" extrusionOk="0">
                  <a:moveTo>
                    <a:pt x="15660" y="1"/>
                  </a:moveTo>
                  <a:lnTo>
                    <a:pt x="15660" y="1"/>
                  </a:lnTo>
                  <a:lnTo>
                    <a:pt x="14466" y="664"/>
                  </a:lnTo>
                  <a:lnTo>
                    <a:pt x="12741" y="1461"/>
                  </a:lnTo>
                  <a:lnTo>
                    <a:pt x="11546" y="1726"/>
                  </a:lnTo>
                  <a:lnTo>
                    <a:pt x="10352" y="1992"/>
                  </a:lnTo>
                  <a:lnTo>
                    <a:pt x="8892" y="2124"/>
                  </a:lnTo>
                  <a:lnTo>
                    <a:pt x="7432" y="2257"/>
                  </a:lnTo>
                  <a:lnTo>
                    <a:pt x="7432" y="2257"/>
                  </a:lnTo>
                  <a:lnTo>
                    <a:pt x="5707" y="2124"/>
                  </a:lnTo>
                  <a:lnTo>
                    <a:pt x="3982" y="1992"/>
                  </a:lnTo>
                  <a:lnTo>
                    <a:pt x="2124" y="1593"/>
                  </a:lnTo>
                  <a:lnTo>
                    <a:pt x="133" y="1063"/>
                  </a:lnTo>
                  <a:lnTo>
                    <a:pt x="133" y="1063"/>
                  </a:lnTo>
                  <a:lnTo>
                    <a:pt x="0" y="17386"/>
                  </a:lnTo>
                  <a:lnTo>
                    <a:pt x="4513" y="14732"/>
                  </a:lnTo>
                  <a:lnTo>
                    <a:pt x="6901" y="16192"/>
                  </a:lnTo>
                  <a:lnTo>
                    <a:pt x="6901" y="16192"/>
                  </a:lnTo>
                  <a:lnTo>
                    <a:pt x="8096" y="7433"/>
                  </a:lnTo>
                  <a:lnTo>
                    <a:pt x="8096" y="7433"/>
                  </a:lnTo>
                  <a:lnTo>
                    <a:pt x="8096" y="7433"/>
                  </a:lnTo>
                  <a:lnTo>
                    <a:pt x="8627" y="7300"/>
                  </a:lnTo>
                  <a:lnTo>
                    <a:pt x="9821" y="6769"/>
                  </a:lnTo>
                  <a:lnTo>
                    <a:pt x="11414" y="5973"/>
                  </a:lnTo>
                  <a:lnTo>
                    <a:pt x="12210" y="5442"/>
                  </a:lnTo>
                  <a:lnTo>
                    <a:pt x="12873" y="4778"/>
                  </a:lnTo>
                  <a:lnTo>
                    <a:pt x="12873" y="4778"/>
                  </a:lnTo>
                  <a:lnTo>
                    <a:pt x="12741" y="5044"/>
                  </a:lnTo>
                  <a:lnTo>
                    <a:pt x="12210" y="5707"/>
                  </a:lnTo>
                  <a:lnTo>
                    <a:pt x="11148" y="6769"/>
                  </a:lnTo>
                  <a:lnTo>
                    <a:pt x="10352" y="7300"/>
                  </a:lnTo>
                  <a:lnTo>
                    <a:pt x="9423" y="7831"/>
                  </a:lnTo>
                  <a:lnTo>
                    <a:pt x="9954" y="17917"/>
                  </a:lnTo>
                  <a:lnTo>
                    <a:pt x="11679" y="18846"/>
                  </a:lnTo>
                  <a:lnTo>
                    <a:pt x="13404" y="17784"/>
                  </a:lnTo>
                  <a:lnTo>
                    <a:pt x="14466" y="17121"/>
                  </a:lnTo>
                  <a:lnTo>
                    <a:pt x="14466" y="17121"/>
                  </a:lnTo>
                  <a:lnTo>
                    <a:pt x="16324" y="16059"/>
                  </a:lnTo>
                  <a:lnTo>
                    <a:pt x="16324" y="16059"/>
                  </a:lnTo>
                  <a:lnTo>
                    <a:pt x="1566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9" name="Google Shape;4109;p41"/>
            <p:cNvSpPr/>
            <p:nvPr/>
          </p:nvSpPr>
          <p:spPr>
            <a:xfrm>
              <a:off x="5109021" y="2973970"/>
              <a:ext cx="140847" cy="162832"/>
            </a:xfrm>
            <a:custGeom>
              <a:avLst/>
              <a:gdLst/>
              <a:ahLst/>
              <a:cxnLst/>
              <a:rect l="l" t="t" r="r" b="b"/>
              <a:pathLst>
                <a:path w="8495" h="9821" extrusionOk="0">
                  <a:moveTo>
                    <a:pt x="797" y="0"/>
                  </a:moveTo>
                  <a:lnTo>
                    <a:pt x="664" y="133"/>
                  </a:lnTo>
                  <a:lnTo>
                    <a:pt x="532" y="398"/>
                  </a:lnTo>
                  <a:lnTo>
                    <a:pt x="266" y="1195"/>
                  </a:lnTo>
                  <a:lnTo>
                    <a:pt x="1" y="2256"/>
                  </a:lnTo>
                  <a:lnTo>
                    <a:pt x="1" y="2787"/>
                  </a:lnTo>
                  <a:lnTo>
                    <a:pt x="133" y="3318"/>
                  </a:lnTo>
                  <a:lnTo>
                    <a:pt x="399" y="3982"/>
                  </a:lnTo>
                  <a:lnTo>
                    <a:pt x="797" y="4380"/>
                  </a:lnTo>
                  <a:lnTo>
                    <a:pt x="1328" y="5309"/>
                  </a:lnTo>
                  <a:lnTo>
                    <a:pt x="1461" y="5840"/>
                  </a:lnTo>
                  <a:lnTo>
                    <a:pt x="1593" y="6370"/>
                  </a:lnTo>
                  <a:lnTo>
                    <a:pt x="1726" y="7299"/>
                  </a:lnTo>
                  <a:lnTo>
                    <a:pt x="1991" y="8096"/>
                  </a:lnTo>
                  <a:lnTo>
                    <a:pt x="2390" y="8759"/>
                  </a:lnTo>
                  <a:lnTo>
                    <a:pt x="2920" y="9290"/>
                  </a:lnTo>
                  <a:lnTo>
                    <a:pt x="3717" y="9555"/>
                  </a:lnTo>
                  <a:lnTo>
                    <a:pt x="4778" y="9821"/>
                  </a:lnTo>
                  <a:lnTo>
                    <a:pt x="5973" y="9821"/>
                  </a:lnTo>
                  <a:lnTo>
                    <a:pt x="7167" y="9555"/>
                  </a:lnTo>
                  <a:lnTo>
                    <a:pt x="7698" y="9423"/>
                  </a:lnTo>
                  <a:lnTo>
                    <a:pt x="8229" y="9025"/>
                  </a:lnTo>
                  <a:lnTo>
                    <a:pt x="8361" y="8759"/>
                  </a:lnTo>
                  <a:lnTo>
                    <a:pt x="8494" y="8361"/>
                  </a:lnTo>
                  <a:lnTo>
                    <a:pt x="8361" y="7830"/>
                  </a:lnTo>
                  <a:lnTo>
                    <a:pt x="8361" y="7432"/>
                  </a:lnTo>
                  <a:lnTo>
                    <a:pt x="7831" y="6901"/>
                  </a:lnTo>
                  <a:lnTo>
                    <a:pt x="7300" y="6238"/>
                  </a:lnTo>
                  <a:lnTo>
                    <a:pt x="6105" y="4778"/>
                  </a:lnTo>
                  <a:lnTo>
                    <a:pt x="5707" y="4114"/>
                  </a:lnTo>
                  <a:lnTo>
                    <a:pt x="5309" y="3318"/>
                  </a:lnTo>
                  <a:lnTo>
                    <a:pt x="4911" y="2389"/>
                  </a:lnTo>
                  <a:lnTo>
                    <a:pt x="4646" y="1593"/>
                  </a:lnTo>
                  <a:lnTo>
                    <a:pt x="4513" y="664"/>
                  </a:lnTo>
                  <a:lnTo>
                    <a:pt x="4380" y="133"/>
                  </a:lnTo>
                  <a:lnTo>
                    <a:pt x="4115" y="0"/>
                  </a:lnTo>
                  <a:lnTo>
                    <a:pt x="4115" y="531"/>
                  </a:lnTo>
                  <a:lnTo>
                    <a:pt x="4115" y="664"/>
                  </a:lnTo>
                  <a:lnTo>
                    <a:pt x="3982" y="797"/>
                  </a:lnTo>
                  <a:lnTo>
                    <a:pt x="3451" y="929"/>
                  </a:lnTo>
                  <a:lnTo>
                    <a:pt x="1991" y="929"/>
                  </a:lnTo>
                  <a:lnTo>
                    <a:pt x="1461" y="797"/>
                  </a:lnTo>
                  <a:lnTo>
                    <a:pt x="1062" y="664"/>
                  </a:lnTo>
                  <a:lnTo>
                    <a:pt x="797" y="398"/>
                  </a:lnTo>
                  <a:lnTo>
                    <a:pt x="79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0" name="Google Shape;4110;p41"/>
            <p:cNvSpPr/>
            <p:nvPr/>
          </p:nvSpPr>
          <p:spPr>
            <a:xfrm>
              <a:off x="5109021" y="2973970"/>
              <a:ext cx="140847" cy="162832"/>
            </a:xfrm>
            <a:custGeom>
              <a:avLst/>
              <a:gdLst/>
              <a:ahLst/>
              <a:cxnLst/>
              <a:rect l="l" t="t" r="r" b="b"/>
              <a:pathLst>
                <a:path w="8495" h="9821" fill="none" extrusionOk="0">
                  <a:moveTo>
                    <a:pt x="4115" y="531"/>
                  </a:moveTo>
                  <a:lnTo>
                    <a:pt x="4115" y="0"/>
                  </a:lnTo>
                  <a:lnTo>
                    <a:pt x="4115" y="0"/>
                  </a:lnTo>
                  <a:lnTo>
                    <a:pt x="4380" y="133"/>
                  </a:lnTo>
                  <a:lnTo>
                    <a:pt x="4513" y="664"/>
                  </a:lnTo>
                  <a:lnTo>
                    <a:pt x="4513" y="664"/>
                  </a:lnTo>
                  <a:lnTo>
                    <a:pt x="4646" y="1593"/>
                  </a:lnTo>
                  <a:lnTo>
                    <a:pt x="4646" y="1593"/>
                  </a:lnTo>
                  <a:lnTo>
                    <a:pt x="4911" y="2389"/>
                  </a:lnTo>
                  <a:lnTo>
                    <a:pt x="5309" y="3318"/>
                  </a:lnTo>
                  <a:lnTo>
                    <a:pt x="5309" y="3318"/>
                  </a:lnTo>
                  <a:lnTo>
                    <a:pt x="5707" y="4114"/>
                  </a:lnTo>
                  <a:lnTo>
                    <a:pt x="6105" y="4778"/>
                  </a:lnTo>
                  <a:lnTo>
                    <a:pt x="7300" y="6238"/>
                  </a:lnTo>
                  <a:lnTo>
                    <a:pt x="7300" y="6238"/>
                  </a:lnTo>
                  <a:lnTo>
                    <a:pt x="7831" y="6901"/>
                  </a:lnTo>
                  <a:lnTo>
                    <a:pt x="8361" y="7432"/>
                  </a:lnTo>
                  <a:lnTo>
                    <a:pt x="8361" y="7432"/>
                  </a:lnTo>
                  <a:lnTo>
                    <a:pt x="8361" y="7830"/>
                  </a:lnTo>
                  <a:lnTo>
                    <a:pt x="8494" y="8361"/>
                  </a:lnTo>
                  <a:lnTo>
                    <a:pt x="8361" y="8759"/>
                  </a:lnTo>
                  <a:lnTo>
                    <a:pt x="8229" y="9025"/>
                  </a:lnTo>
                  <a:lnTo>
                    <a:pt x="8229" y="9025"/>
                  </a:lnTo>
                  <a:lnTo>
                    <a:pt x="7698" y="9423"/>
                  </a:lnTo>
                  <a:lnTo>
                    <a:pt x="7167" y="9555"/>
                  </a:lnTo>
                  <a:lnTo>
                    <a:pt x="5973" y="9821"/>
                  </a:lnTo>
                  <a:lnTo>
                    <a:pt x="4778" y="9821"/>
                  </a:lnTo>
                  <a:lnTo>
                    <a:pt x="3717" y="9555"/>
                  </a:lnTo>
                  <a:lnTo>
                    <a:pt x="3717" y="9555"/>
                  </a:lnTo>
                  <a:lnTo>
                    <a:pt x="2920" y="9290"/>
                  </a:lnTo>
                  <a:lnTo>
                    <a:pt x="2390" y="8759"/>
                  </a:lnTo>
                  <a:lnTo>
                    <a:pt x="1991" y="8096"/>
                  </a:lnTo>
                  <a:lnTo>
                    <a:pt x="1726" y="7299"/>
                  </a:lnTo>
                  <a:lnTo>
                    <a:pt x="1726" y="7299"/>
                  </a:lnTo>
                  <a:lnTo>
                    <a:pt x="1593" y="6370"/>
                  </a:lnTo>
                  <a:lnTo>
                    <a:pt x="1593" y="6370"/>
                  </a:lnTo>
                  <a:lnTo>
                    <a:pt x="1461" y="5840"/>
                  </a:lnTo>
                  <a:lnTo>
                    <a:pt x="1328" y="5309"/>
                  </a:lnTo>
                  <a:lnTo>
                    <a:pt x="797" y="4380"/>
                  </a:lnTo>
                  <a:lnTo>
                    <a:pt x="797" y="4380"/>
                  </a:lnTo>
                  <a:lnTo>
                    <a:pt x="399" y="3982"/>
                  </a:lnTo>
                  <a:lnTo>
                    <a:pt x="133" y="3318"/>
                  </a:lnTo>
                  <a:lnTo>
                    <a:pt x="133" y="3318"/>
                  </a:lnTo>
                  <a:lnTo>
                    <a:pt x="1" y="2787"/>
                  </a:lnTo>
                  <a:lnTo>
                    <a:pt x="1" y="2256"/>
                  </a:lnTo>
                  <a:lnTo>
                    <a:pt x="266" y="1195"/>
                  </a:lnTo>
                  <a:lnTo>
                    <a:pt x="266" y="1195"/>
                  </a:lnTo>
                  <a:lnTo>
                    <a:pt x="532" y="398"/>
                  </a:lnTo>
                  <a:lnTo>
                    <a:pt x="664" y="133"/>
                  </a:lnTo>
                  <a:lnTo>
                    <a:pt x="797" y="0"/>
                  </a:lnTo>
                  <a:lnTo>
                    <a:pt x="797" y="0"/>
                  </a:lnTo>
                  <a:lnTo>
                    <a:pt x="797" y="398"/>
                  </a:lnTo>
                  <a:lnTo>
                    <a:pt x="797" y="398"/>
                  </a:lnTo>
                  <a:lnTo>
                    <a:pt x="1062" y="664"/>
                  </a:lnTo>
                  <a:lnTo>
                    <a:pt x="1461" y="797"/>
                  </a:lnTo>
                  <a:lnTo>
                    <a:pt x="1991" y="929"/>
                  </a:lnTo>
                  <a:lnTo>
                    <a:pt x="2522" y="929"/>
                  </a:lnTo>
                  <a:lnTo>
                    <a:pt x="2522" y="929"/>
                  </a:lnTo>
                  <a:lnTo>
                    <a:pt x="3451" y="929"/>
                  </a:lnTo>
                  <a:lnTo>
                    <a:pt x="3982" y="797"/>
                  </a:lnTo>
                  <a:lnTo>
                    <a:pt x="4115" y="664"/>
                  </a:lnTo>
                  <a:lnTo>
                    <a:pt x="4115" y="53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1" name="Google Shape;4111;p41"/>
            <p:cNvSpPr/>
            <p:nvPr/>
          </p:nvSpPr>
          <p:spPr>
            <a:xfrm>
              <a:off x="5311462" y="2929967"/>
              <a:ext cx="224443" cy="118829"/>
            </a:xfrm>
            <a:custGeom>
              <a:avLst/>
              <a:gdLst/>
              <a:ahLst/>
              <a:cxnLst/>
              <a:rect l="l" t="t" r="r" b="b"/>
              <a:pathLst>
                <a:path w="13537" h="7167" extrusionOk="0">
                  <a:moveTo>
                    <a:pt x="929" y="0"/>
                  </a:moveTo>
                  <a:lnTo>
                    <a:pt x="796" y="265"/>
                  </a:lnTo>
                  <a:lnTo>
                    <a:pt x="531" y="929"/>
                  </a:lnTo>
                  <a:lnTo>
                    <a:pt x="266" y="2522"/>
                  </a:lnTo>
                  <a:lnTo>
                    <a:pt x="0" y="3318"/>
                  </a:lnTo>
                  <a:lnTo>
                    <a:pt x="0" y="3981"/>
                  </a:lnTo>
                  <a:lnTo>
                    <a:pt x="0" y="4645"/>
                  </a:lnTo>
                  <a:lnTo>
                    <a:pt x="266" y="4910"/>
                  </a:lnTo>
                  <a:lnTo>
                    <a:pt x="398" y="5176"/>
                  </a:lnTo>
                  <a:lnTo>
                    <a:pt x="1194" y="5441"/>
                  </a:lnTo>
                  <a:lnTo>
                    <a:pt x="2123" y="5574"/>
                  </a:lnTo>
                  <a:lnTo>
                    <a:pt x="3185" y="5707"/>
                  </a:lnTo>
                  <a:lnTo>
                    <a:pt x="4114" y="5574"/>
                  </a:lnTo>
                  <a:lnTo>
                    <a:pt x="4512" y="5707"/>
                  </a:lnTo>
                  <a:lnTo>
                    <a:pt x="4910" y="5707"/>
                  </a:lnTo>
                  <a:lnTo>
                    <a:pt x="5972" y="6237"/>
                  </a:lnTo>
                  <a:lnTo>
                    <a:pt x="7034" y="6636"/>
                  </a:lnTo>
                  <a:lnTo>
                    <a:pt x="7963" y="7034"/>
                  </a:lnTo>
                  <a:lnTo>
                    <a:pt x="9555" y="7166"/>
                  </a:lnTo>
                  <a:lnTo>
                    <a:pt x="11015" y="7166"/>
                  </a:lnTo>
                  <a:lnTo>
                    <a:pt x="12077" y="6901"/>
                  </a:lnTo>
                  <a:lnTo>
                    <a:pt x="12873" y="6636"/>
                  </a:lnTo>
                  <a:lnTo>
                    <a:pt x="13271" y="6105"/>
                  </a:lnTo>
                  <a:lnTo>
                    <a:pt x="13537" y="5574"/>
                  </a:lnTo>
                  <a:lnTo>
                    <a:pt x="13404" y="5176"/>
                  </a:lnTo>
                  <a:lnTo>
                    <a:pt x="13138" y="4910"/>
                  </a:lnTo>
                  <a:lnTo>
                    <a:pt x="13006" y="4778"/>
                  </a:lnTo>
                  <a:lnTo>
                    <a:pt x="10352" y="3716"/>
                  </a:lnTo>
                  <a:lnTo>
                    <a:pt x="7697" y="2522"/>
                  </a:lnTo>
                  <a:lnTo>
                    <a:pt x="6503" y="1858"/>
                  </a:lnTo>
                  <a:lnTo>
                    <a:pt x="5574" y="929"/>
                  </a:lnTo>
                  <a:lnTo>
                    <a:pt x="5043" y="398"/>
                  </a:lnTo>
                  <a:lnTo>
                    <a:pt x="4778" y="265"/>
                  </a:lnTo>
                  <a:lnTo>
                    <a:pt x="4778" y="796"/>
                  </a:lnTo>
                  <a:lnTo>
                    <a:pt x="4380" y="929"/>
                  </a:lnTo>
                  <a:lnTo>
                    <a:pt x="3849" y="1062"/>
                  </a:lnTo>
                  <a:lnTo>
                    <a:pt x="2654" y="1062"/>
                  </a:lnTo>
                  <a:lnTo>
                    <a:pt x="1593" y="796"/>
                  </a:lnTo>
                  <a:lnTo>
                    <a:pt x="1327" y="664"/>
                  </a:lnTo>
                  <a:lnTo>
                    <a:pt x="1062" y="398"/>
                  </a:lnTo>
                  <a:lnTo>
                    <a:pt x="106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2" name="Google Shape;4112;p41"/>
            <p:cNvSpPr/>
            <p:nvPr/>
          </p:nvSpPr>
          <p:spPr>
            <a:xfrm>
              <a:off x="5311462" y="2929967"/>
              <a:ext cx="224443" cy="118829"/>
            </a:xfrm>
            <a:custGeom>
              <a:avLst/>
              <a:gdLst/>
              <a:ahLst/>
              <a:cxnLst/>
              <a:rect l="l" t="t" r="r" b="b"/>
              <a:pathLst>
                <a:path w="13537" h="7167" fill="none" extrusionOk="0">
                  <a:moveTo>
                    <a:pt x="4778" y="265"/>
                  </a:moveTo>
                  <a:lnTo>
                    <a:pt x="4778" y="265"/>
                  </a:lnTo>
                  <a:lnTo>
                    <a:pt x="5043" y="398"/>
                  </a:lnTo>
                  <a:lnTo>
                    <a:pt x="5574" y="929"/>
                  </a:lnTo>
                  <a:lnTo>
                    <a:pt x="5574" y="929"/>
                  </a:lnTo>
                  <a:lnTo>
                    <a:pt x="6503" y="1858"/>
                  </a:lnTo>
                  <a:lnTo>
                    <a:pt x="7697" y="2522"/>
                  </a:lnTo>
                  <a:lnTo>
                    <a:pt x="7697" y="2522"/>
                  </a:lnTo>
                  <a:lnTo>
                    <a:pt x="10352" y="3716"/>
                  </a:lnTo>
                  <a:lnTo>
                    <a:pt x="13006" y="4778"/>
                  </a:lnTo>
                  <a:lnTo>
                    <a:pt x="13006" y="4778"/>
                  </a:lnTo>
                  <a:lnTo>
                    <a:pt x="13138" y="4910"/>
                  </a:lnTo>
                  <a:lnTo>
                    <a:pt x="13404" y="5176"/>
                  </a:lnTo>
                  <a:lnTo>
                    <a:pt x="13537" y="5574"/>
                  </a:lnTo>
                  <a:lnTo>
                    <a:pt x="13271" y="6105"/>
                  </a:lnTo>
                  <a:lnTo>
                    <a:pt x="12873" y="6636"/>
                  </a:lnTo>
                  <a:lnTo>
                    <a:pt x="12873" y="6636"/>
                  </a:lnTo>
                  <a:lnTo>
                    <a:pt x="12077" y="6901"/>
                  </a:lnTo>
                  <a:lnTo>
                    <a:pt x="11015" y="7166"/>
                  </a:lnTo>
                  <a:lnTo>
                    <a:pt x="9555" y="7166"/>
                  </a:lnTo>
                  <a:lnTo>
                    <a:pt x="7963" y="7034"/>
                  </a:lnTo>
                  <a:lnTo>
                    <a:pt x="7963" y="7034"/>
                  </a:lnTo>
                  <a:lnTo>
                    <a:pt x="7034" y="6636"/>
                  </a:lnTo>
                  <a:lnTo>
                    <a:pt x="5972" y="6237"/>
                  </a:lnTo>
                  <a:lnTo>
                    <a:pt x="4910" y="5707"/>
                  </a:lnTo>
                  <a:lnTo>
                    <a:pt x="4512" y="5707"/>
                  </a:lnTo>
                  <a:lnTo>
                    <a:pt x="4114" y="5574"/>
                  </a:lnTo>
                  <a:lnTo>
                    <a:pt x="4114" y="5574"/>
                  </a:lnTo>
                  <a:lnTo>
                    <a:pt x="3185" y="5707"/>
                  </a:lnTo>
                  <a:lnTo>
                    <a:pt x="2123" y="5574"/>
                  </a:lnTo>
                  <a:lnTo>
                    <a:pt x="1194" y="5441"/>
                  </a:lnTo>
                  <a:lnTo>
                    <a:pt x="398" y="5176"/>
                  </a:lnTo>
                  <a:lnTo>
                    <a:pt x="398" y="5176"/>
                  </a:lnTo>
                  <a:lnTo>
                    <a:pt x="266" y="4910"/>
                  </a:lnTo>
                  <a:lnTo>
                    <a:pt x="0" y="4645"/>
                  </a:lnTo>
                  <a:lnTo>
                    <a:pt x="0" y="3981"/>
                  </a:lnTo>
                  <a:lnTo>
                    <a:pt x="0" y="3318"/>
                  </a:lnTo>
                  <a:lnTo>
                    <a:pt x="266" y="2522"/>
                  </a:lnTo>
                  <a:lnTo>
                    <a:pt x="266" y="2522"/>
                  </a:lnTo>
                  <a:lnTo>
                    <a:pt x="531" y="929"/>
                  </a:lnTo>
                  <a:lnTo>
                    <a:pt x="796" y="265"/>
                  </a:lnTo>
                  <a:lnTo>
                    <a:pt x="929" y="0"/>
                  </a:lnTo>
                  <a:lnTo>
                    <a:pt x="1062" y="0"/>
                  </a:lnTo>
                  <a:lnTo>
                    <a:pt x="1062" y="398"/>
                  </a:lnTo>
                  <a:lnTo>
                    <a:pt x="1062" y="398"/>
                  </a:lnTo>
                  <a:lnTo>
                    <a:pt x="1327" y="664"/>
                  </a:lnTo>
                  <a:lnTo>
                    <a:pt x="1593" y="796"/>
                  </a:lnTo>
                  <a:lnTo>
                    <a:pt x="2654" y="1062"/>
                  </a:lnTo>
                  <a:lnTo>
                    <a:pt x="3849" y="1062"/>
                  </a:lnTo>
                  <a:lnTo>
                    <a:pt x="4380" y="929"/>
                  </a:lnTo>
                  <a:lnTo>
                    <a:pt x="4778" y="796"/>
                  </a:lnTo>
                  <a:lnTo>
                    <a:pt x="4778" y="26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3" name="Google Shape;4113;p41"/>
            <p:cNvSpPr/>
            <p:nvPr/>
          </p:nvSpPr>
          <p:spPr>
            <a:xfrm>
              <a:off x="5260844" y="2393073"/>
              <a:ext cx="28617" cy="171653"/>
            </a:xfrm>
            <a:custGeom>
              <a:avLst/>
              <a:gdLst/>
              <a:ahLst/>
              <a:cxnLst/>
              <a:rect l="l" t="t" r="r" b="b"/>
              <a:pathLst>
                <a:path w="1726" h="10353" extrusionOk="0">
                  <a:moveTo>
                    <a:pt x="1" y="1"/>
                  </a:moveTo>
                  <a:lnTo>
                    <a:pt x="1726" y="10352"/>
                  </a:lnTo>
                  <a:lnTo>
                    <a:pt x="1726" y="10352"/>
                  </a:lnTo>
                  <a:lnTo>
                    <a:pt x="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4" name="Google Shape;4114;p41"/>
            <p:cNvSpPr/>
            <p:nvPr/>
          </p:nvSpPr>
          <p:spPr>
            <a:xfrm>
              <a:off x="5260844" y="2393073"/>
              <a:ext cx="28617" cy="171653"/>
            </a:xfrm>
            <a:custGeom>
              <a:avLst/>
              <a:gdLst/>
              <a:ahLst/>
              <a:cxnLst/>
              <a:rect l="l" t="t" r="r" b="b"/>
              <a:pathLst>
                <a:path w="1726" h="10353" fill="none" extrusionOk="0">
                  <a:moveTo>
                    <a:pt x="1" y="1"/>
                  </a:moveTo>
                  <a:lnTo>
                    <a:pt x="1726" y="10352"/>
                  </a:lnTo>
                  <a:lnTo>
                    <a:pt x="1726" y="10352"/>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5" name="Google Shape;4115;p41"/>
            <p:cNvSpPr/>
            <p:nvPr/>
          </p:nvSpPr>
          <p:spPr>
            <a:xfrm>
              <a:off x="5260844" y="2349070"/>
              <a:ext cx="79236" cy="217845"/>
            </a:xfrm>
            <a:custGeom>
              <a:avLst/>
              <a:gdLst/>
              <a:ahLst/>
              <a:cxnLst/>
              <a:rect l="l" t="t" r="r" b="b"/>
              <a:pathLst>
                <a:path w="4779" h="13139" extrusionOk="0">
                  <a:moveTo>
                    <a:pt x="4778" y="0"/>
                  </a:moveTo>
                  <a:lnTo>
                    <a:pt x="4115" y="664"/>
                  </a:lnTo>
                  <a:lnTo>
                    <a:pt x="3319" y="1195"/>
                  </a:lnTo>
                  <a:lnTo>
                    <a:pt x="1726" y="1991"/>
                  </a:lnTo>
                  <a:lnTo>
                    <a:pt x="532" y="2522"/>
                  </a:lnTo>
                  <a:lnTo>
                    <a:pt x="1" y="2655"/>
                  </a:lnTo>
                  <a:lnTo>
                    <a:pt x="1726" y="13006"/>
                  </a:lnTo>
                  <a:lnTo>
                    <a:pt x="1859" y="13139"/>
                  </a:lnTo>
                  <a:lnTo>
                    <a:pt x="1859" y="13139"/>
                  </a:lnTo>
                  <a:lnTo>
                    <a:pt x="1328" y="3053"/>
                  </a:lnTo>
                  <a:lnTo>
                    <a:pt x="2257" y="2522"/>
                  </a:lnTo>
                  <a:lnTo>
                    <a:pt x="3053" y="1991"/>
                  </a:lnTo>
                  <a:lnTo>
                    <a:pt x="4115" y="929"/>
                  </a:lnTo>
                  <a:lnTo>
                    <a:pt x="4646" y="266"/>
                  </a:lnTo>
                  <a:lnTo>
                    <a:pt x="4778" y="0"/>
                  </a:lnTo>
                  <a:close/>
                </a:path>
              </a:pathLst>
            </a:custGeom>
            <a:solidFill>
              <a:srgbClr val="7B29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6" name="Google Shape;4116;p41"/>
            <p:cNvSpPr/>
            <p:nvPr/>
          </p:nvSpPr>
          <p:spPr>
            <a:xfrm>
              <a:off x="5260844" y="2349070"/>
              <a:ext cx="79236" cy="217845"/>
            </a:xfrm>
            <a:custGeom>
              <a:avLst/>
              <a:gdLst/>
              <a:ahLst/>
              <a:cxnLst/>
              <a:rect l="l" t="t" r="r" b="b"/>
              <a:pathLst>
                <a:path w="4779" h="13139" fill="none" extrusionOk="0">
                  <a:moveTo>
                    <a:pt x="4778" y="0"/>
                  </a:moveTo>
                  <a:lnTo>
                    <a:pt x="4778" y="0"/>
                  </a:lnTo>
                  <a:lnTo>
                    <a:pt x="4115" y="664"/>
                  </a:lnTo>
                  <a:lnTo>
                    <a:pt x="3319" y="1195"/>
                  </a:lnTo>
                  <a:lnTo>
                    <a:pt x="1726" y="1991"/>
                  </a:lnTo>
                  <a:lnTo>
                    <a:pt x="532" y="2522"/>
                  </a:lnTo>
                  <a:lnTo>
                    <a:pt x="1" y="2655"/>
                  </a:lnTo>
                  <a:lnTo>
                    <a:pt x="1" y="2655"/>
                  </a:lnTo>
                  <a:lnTo>
                    <a:pt x="1726" y="13006"/>
                  </a:lnTo>
                  <a:lnTo>
                    <a:pt x="1859" y="13139"/>
                  </a:lnTo>
                  <a:lnTo>
                    <a:pt x="1328" y="3053"/>
                  </a:lnTo>
                  <a:lnTo>
                    <a:pt x="1328" y="3053"/>
                  </a:lnTo>
                  <a:lnTo>
                    <a:pt x="2257" y="2522"/>
                  </a:lnTo>
                  <a:lnTo>
                    <a:pt x="3053" y="1991"/>
                  </a:lnTo>
                  <a:lnTo>
                    <a:pt x="4115" y="929"/>
                  </a:lnTo>
                  <a:lnTo>
                    <a:pt x="4646" y="266"/>
                  </a:lnTo>
                  <a:lnTo>
                    <a:pt x="4778"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7" name="Google Shape;4117;p41"/>
            <p:cNvSpPr/>
            <p:nvPr/>
          </p:nvSpPr>
          <p:spPr>
            <a:xfrm>
              <a:off x="5126629" y="1875993"/>
              <a:ext cx="264053" cy="418081"/>
            </a:xfrm>
            <a:custGeom>
              <a:avLst/>
              <a:gdLst/>
              <a:ahLst/>
              <a:cxnLst/>
              <a:rect l="l" t="t" r="r" b="b"/>
              <a:pathLst>
                <a:path w="15926" h="25216" extrusionOk="0">
                  <a:moveTo>
                    <a:pt x="10352" y="1"/>
                  </a:moveTo>
                  <a:lnTo>
                    <a:pt x="5707" y="133"/>
                  </a:lnTo>
                  <a:lnTo>
                    <a:pt x="4114" y="532"/>
                  </a:lnTo>
                  <a:lnTo>
                    <a:pt x="2124" y="930"/>
                  </a:lnTo>
                  <a:lnTo>
                    <a:pt x="1858" y="1062"/>
                  </a:lnTo>
                  <a:lnTo>
                    <a:pt x="1593" y="1195"/>
                  </a:lnTo>
                  <a:lnTo>
                    <a:pt x="1195" y="1726"/>
                  </a:lnTo>
                  <a:lnTo>
                    <a:pt x="929" y="2389"/>
                  </a:lnTo>
                  <a:lnTo>
                    <a:pt x="664" y="3053"/>
                  </a:lnTo>
                  <a:lnTo>
                    <a:pt x="399" y="5442"/>
                  </a:lnTo>
                  <a:lnTo>
                    <a:pt x="133" y="8096"/>
                  </a:lnTo>
                  <a:lnTo>
                    <a:pt x="0" y="11148"/>
                  </a:lnTo>
                  <a:lnTo>
                    <a:pt x="0" y="23889"/>
                  </a:lnTo>
                  <a:lnTo>
                    <a:pt x="399" y="24154"/>
                  </a:lnTo>
                  <a:lnTo>
                    <a:pt x="1062" y="24419"/>
                  </a:lnTo>
                  <a:lnTo>
                    <a:pt x="2787" y="24818"/>
                  </a:lnTo>
                  <a:lnTo>
                    <a:pt x="4778" y="25083"/>
                  </a:lnTo>
                  <a:lnTo>
                    <a:pt x="7034" y="25216"/>
                  </a:lnTo>
                  <a:lnTo>
                    <a:pt x="9423" y="25083"/>
                  </a:lnTo>
                  <a:lnTo>
                    <a:pt x="11679" y="24685"/>
                  </a:lnTo>
                  <a:lnTo>
                    <a:pt x="12873" y="24419"/>
                  </a:lnTo>
                  <a:lnTo>
                    <a:pt x="13935" y="23889"/>
                  </a:lnTo>
                  <a:lnTo>
                    <a:pt x="14997" y="23490"/>
                  </a:lnTo>
                  <a:lnTo>
                    <a:pt x="15926" y="22827"/>
                  </a:lnTo>
                  <a:lnTo>
                    <a:pt x="15528" y="14997"/>
                  </a:lnTo>
                  <a:lnTo>
                    <a:pt x="15262" y="5309"/>
                  </a:lnTo>
                  <a:lnTo>
                    <a:pt x="15262" y="4513"/>
                  </a:lnTo>
                  <a:lnTo>
                    <a:pt x="14997" y="3584"/>
                  </a:lnTo>
                  <a:lnTo>
                    <a:pt x="14731" y="2655"/>
                  </a:lnTo>
                  <a:lnTo>
                    <a:pt x="14200" y="1859"/>
                  </a:lnTo>
                  <a:lnTo>
                    <a:pt x="13537" y="1062"/>
                  </a:lnTo>
                  <a:lnTo>
                    <a:pt x="12608" y="532"/>
                  </a:lnTo>
                  <a:lnTo>
                    <a:pt x="11679" y="133"/>
                  </a:lnTo>
                  <a:lnTo>
                    <a:pt x="10352"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8" name="Google Shape;4118;p41"/>
            <p:cNvSpPr/>
            <p:nvPr/>
          </p:nvSpPr>
          <p:spPr>
            <a:xfrm>
              <a:off x="5126629" y="1875993"/>
              <a:ext cx="264053" cy="418081"/>
            </a:xfrm>
            <a:custGeom>
              <a:avLst/>
              <a:gdLst/>
              <a:ahLst/>
              <a:cxnLst/>
              <a:rect l="l" t="t" r="r" b="b"/>
              <a:pathLst>
                <a:path w="15926" h="25216" fill="none" extrusionOk="0">
                  <a:moveTo>
                    <a:pt x="5707" y="133"/>
                  </a:moveTo>
                  <a:lnTo>
                    <a:pt x="5707" y="133"/>
                  </a:lnTo>
                  <a:lnTo>
                    <a:pt x="4114" y="532"/>
                  </a:lnTo>
                  <a:lnTo>
                    <a:pt x="2124" y="930"/>
                  </a:lnTo>
                  <a:lnTo>
                    <a:pt x="2124" y="930"/>
                  </a:lnTo>
                  <a:lnTo>
                    <a:pt x="1858" y="1062"/>
                  </a:lnTo>
                  <a:lnTo>
                    <a:pt x="1593" y="1195"/>
                  </a:lnTo>
                  <a:lnTo>
                    <a:pt x="1195" y="1726"/>
                  </a:lnTo>
                  <a:lnTo>
                    <a:pt x="929" y="2389"/>
                  </a:lnTo>
                  <a:lnTo>
                    <a:pt x="664" y="3053"/>
                  </a:lnTo>
                  <a:lnTo>
                    <a:pt x="664" y="3053"/>
                  </a:lnTo>
                  <a:lnTo>
                    <a:pt x="399" y="5442"/>
                  </a:lnTo>
                  <a:lnTo>
                    <a:pt x="133" y="8096"/>
                  </a:lnTo>
                  <a:lnTo>
                    <a:pt x="0" y="11148"/>
                  </a:lnTo>
                  <a:lnTo>
                    <a:pt x="0" y="23889"/>
                  </a:lnTo>
                  <a:lnTo>
                    <a:pt x="0" y="23889"/>
                  </a:lnTo>
                  <a:lnTo>
                    <a:pt x="399" y="24154"/>
                  </a:lnTo>
                  <a:lnTo>
                    <a:pt x="1062" y="24419"/>
                  </a:lnTo>
                  <a:lnTo>
                    <a:pt x="2787" y="24818"/>
                  </a:lnTo>
                  <a:lnTo>
                    <a:pt x="4778" y="25083"/>
                  </a:lnTo>
                  <a:lnTo>
                    <a:pt x="7034" y="25216"/>
                  </a:lnTo>
                  <a:lnTo>
                    <a:pt x="9423" y="25083"/>
                  </a:lnTo>
                  <a:lnTo>
                    <a:pt x="11679" y="24685"/>
                  </a:lnTo>
                  <a:lnTo>
                    <a:pt x="12873" y="24419"/>
                  </a:lnTo>
                  <a:lnTo>
                    <a:pt x="13935" y="23889"/>
                  </a:lnTo>
                  <a:lnTo>
                    <a:pt x="14997" y="23490"/>
                  </a:lnTo>
                  <a:lnTo>
                    <a:pt x="15926" y="22827"/>
                  </a:lnTo>
                  <a:lnTo>
                    <a:pt x="15926" y="22827"/>
                  </a:lnTo>
                  <a:lnTo>
                    <a:pt x="15528" y="14997"/>
                  </a:lnTo>
                  <a:lnTo>
                    <a:pt x="15262" y="5309"/>
                  </a:lnTo>
                  <a:lnTo>
                    <a:pt x="15262" y="5309"/>
                  </a:lnTo>
                  <a:lnTo>
                    <a:pt x="15262" y="4513"/>
                  </a:lnTo>
                  <a:lnTo>
                    <a:pt x="14997" y="3584"/>
                  </a:lnTo>
                  <a:lnTo>
                    <a:pt x="14731" y="2655"/>
                  </a:lnTo>
                  <a:lnTo>
                    <a:pt x="14200" y="1859"/>
                  </a:lnTo>
                  <a:lnTo>
                    <a:pt x="13537" y="1062"/>
                  </a:lnTo>
                  <a:lnTo>
                    <a:pt x="12608" y="532"/>
                  </a:lnTo>
                  <a:lnTo>
                    <a:pt x="11679" y="133"/>
                  </a:lnTo>
                  <a:lnTo>
                    <a:pt x="10352" y="1"/>
                  </a:lnTo>
                  <a:lnTo>
                    <a:pt x="5707" y="13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9" name="Google Shape;4119;p41"/>
            <p:cNvSpPr/>
            <p:nvPr/>
          </p:nvSpPr>
          <p:spPr>
            <a:xfrm>
              <a:off x="5122218" y="1871599"/>
              <a:ext cx="275062" cy="435673"/>
            </a:xfrm>
            <a:custGeom>
              <a:avLst/>
              <a:gdLst/>
              <a:ahLst/>
              <a:cxnLst/>
              <a:rect l="l" t="t" r="r" b="b"/>
              <a:pathLst>
                <a:path w="16590" h="26277" extrusionOk="0">
                  <a:moveTo>
                    <a:pt x="10087" y="0"/>
                  </a:moveTo>
                  <a:lnTo>
                    <a:pt x="10087" y="266"/>
                  </a:lnTo>
                  <a:lnTo>
                    <a:pt x="10220" y="266"/>
                  </a:lnTo>
                  <a:lnTo>
                    <a:pt x="10618" y="398"/>
                  </a:lnTo>
                  <a:lnTo>
                    <a:pt x="11016" y="929"/>
                  </a:lnTo>
                  <a:lnTo>
                    <a:pt x="11414" y="1725"/>
                  </a:lnTo>
                  <a:lnTo>
                    <a:pt x="11812" y="2787"/>
                  </a:lnTo>
                  <a:lnTo>
                    <a:pt x="12078" y="4114"/>
                  </a:lnTo>
                  <a:lnTo>
                    <a:pt x="12078" y="4778"/>
                  </a:lnTo>
                  <a:lnTo>
                    <a:pt x="11945" y="5441"/>
                  </a:lnTo>
                  <a:lnTo>
                    <a:pt x="11547" y="6370"/>
                  </a:lnTo>
                  <a:lnTo>
                    <a:pt x="11149" y="7167"/>
                  </a:lnTo>
                  <a:lnTo>
                    <a:pt x="10883" y="7432"/>
                  </a:lnTo>
                  <a:lnTo>
                    <a:pt x="9423" y="6636"/>
                  </a:lnTo>
                  <a:lnTo>
                    <a:pt x="7964" y="5840"/>
                  </a:lnTo>
                  <a:lnTo>
                    <a:pt x="7433" y="5309"/>
                  </a:lnTo>
                  <a:lnTo>
                    <a:pt x="6769" y="4778"/>
                  </a:lnTo>
                  <a:lnTo>
                    <a:pt x="5708" y="3185"/>
                  </a:lnTo>
                  <a:lnTo>
                    <a:pt x="4911" y="1725"/>
                  </a:lnTo>
                  <a:lnTo>
                    <a:pt x="4779" y="1327"/>
                  </a:lnTo>
                  <a:lnTo>
                    <a:pt x="4911" y="929"/>
                  </a:lnTo>
                  <a:lnTo>
                    <a:pt x="5177" y="664"/>
                  </a:lnTo>
                  <a:lnTo>
                    <a:pt x="5442" y="531"/>
                  </a:lnTo>
                  <a:lnTo>
                    <a:pt x="5442" y="266"/>
                  </a:lnTo>
                  <a:lnTo>
                    <a:pt x="1461" y="1062"/>
                  </a:lnTo>
                  <a:lnTo>
                    <a:pt x="930" y="2654"/>
                  </a:lnTo>
                  <a:lnTo>
                    <a:pt x="532" y="4380"/>
                  </a:lnTo>
                  <a:lnTo>
                    <a:pt x="266" y="6238"/>
                  </a:lnTo>
                  <a:lnTo>
                    <a:pt x="1" y="7830"/>
                  </a:lnTo>
                  <a:lnTo>
                    <a:pt x="1" y="10484"/>
                  </a:lnTo>
                  <a:lnTo>
                    <a:pt x="1" y="11413"/>
                  </a:lnTo>
                  <a:lnTo>
                    <a:pt x="1" y="24950"/>
                  </a:lnTo>
                  <a:lnTo>
                    <a:pt x="1992" y="25481"/>
                  </a:lnTo>
                  <a:lnTo>
                    <a:pt x="3850" y="25879"/>
                  </a:lnTo>
                  <a:lnTo>
                    <a:pt x="5575" y="26144"/>
                  </a:lnTo>
                  <a:lnTo>
                    <a:pt x="7167" y="26277"/>
                  </a:lnTo>
                  <a:lnTo>
                    <a:pt x="8627" y="26277"/>
                  </a:lnTo>
                  <a:lnTo>
                    <a:pt x="10087" y="26144"/>
                  </a:lnTo>
                  <a:lnTo>
                    <a:pt x="11281" y="25879"/>
                  </a:lnTo>
                  <a:lnTo>
                    <a:pt x="12343" y="25613"/>
                  </a:lnTo>
                  <a:lnTo>
                    <a:pt x="14201" y="24950"/>
                  </a:lnTo>
                  <a:lnTo>
                    <a:pt x="15528" y="24286"/>
                  </a:lnTo>
                  <a:lnTo>
                    <a:pt x="16324" y="23755"/>
                  </a:lnTo>
                  <a:lnTo>
                    <a:pt x="16590" y="23490"/>
                  </a:lnTo>
                  <a:lnTo>
                    <a:pt x="16324" y="14997"/>
                  </a:lnTo>
                  <a:lnTo>
                    <a:pt x="15926" y="8626"/>
                  </a:lnTo>
                  <a:lnTo>
                    <a:pt x="15794" y="5972"/>
                  </a:lnTo>
                  <a:lnTo>
                    <a:pt x="15528" y="4380"/>
                  </a:lnTo>
                  <a:lnTo>
                    <a:pt x="15395" y="3318"/>
                  </a:lnTo>
                  <a:lnTo>
                    <a:pt x="14997" y="2522"/>
                  </a:lnTo>
                  <a:lnTo>
                    <a:pt x="14599" y="1858"/>
                  </a:lnTo>
                  <a:lnTo>
                    <a:pt x="14201" y="1460"/>
                  </a:lnTo>
                  <a:lnTo>
                    <a:pt x="13670" y="1062"/>
                  </a:lnTo>
                  <a:lnTo>
                    <a:pt x="13272" y="664"/>
                  </a:lnTo>
                  <a:lnTo>
                    <a:pt x="12476" y="266"/>
                  </a:lnTo>
                  <a:lnTo>
                    <a:pt x="11680" y="133"/>
                  </a:lnTo>
                  <a:lnTo>
                    <a:pt x="10883"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0" name="Google Shape;4120;p41"/>
            <p:cNvSpPr/>
            <p:nvPr/>
          </p:nvSpPr>
          <p:spPr>
            <a:xfrm>
              <a:off x="5122218" y="1871599"/>
              <a:ext cx="275062" cy="435673"/>
            </a:xfrm>
            <a:custGeom>
              <a:avLst/>
              <a:gdLst/>
              <a:ahLst/>
              <a:cxnLst/>
              <a:rect l="l" t="t" r="r" b="b"/>
              <a:pathLst>
                <a:path w="16590" h="26277" fill="none" extrusionOk="0">
                  <a:moveTo>
                    <a:pt x="5442" y="531"/>
                  </a:moveTo>
                  <a:lnTo>
                    <a:pt x="5442" y="531"/>
                  </a:lnTo>
                  <a:lnTo>
                    <a:pt x="5177" y="664"/>
                  </a:lnTo>
                  <a:lnTo>
                    <a:pt x="4911" y="929"/>
                  </a:lnTo>
                  <a:lnTo>
                    <a:pt x="4779" y="1327"/>
                  </a:lnTo>
                  <a:lnTo>
                    <a:pt x="4911" y="1725"/>
                  </a:lnTo>
                  <a:lnTo>
                    <a:pt x="4911" y="1725"/>
                  </a:lnTo>
                  <a:lnTo>
                    <a:pt x="5708" y="3185"/>
                  </a:lnTo>
                  <a:lnTo>
                    <a:pt x="6769" y="4778"/>
                  </a:lnTo>
                  <a:lnTo>
                    <a:pt x="6769" y="4778"/>
                  </a:lnTo>
                  <a:lnTo>
                    <a:pt x="7433" y="5309"/>
                  </a:lnTo>
                  <a:lnTo>
                    <a:pt x="7964" y="5840"/>
                  </a:lnTo>
                  <a:lnTo>
                    <a:pt x="9423" y="6636"/>
                  </a:lnTo>
                  <a:lnTo>
                    <a:pt x="10883" y="7432"/>
                  </a:lnTo>
                  <a:lnTo>
                    <a:pt x="10883" y="7432"/>
                  </a:lnTo>
                  <a:lnTo>
                    <a:pt x="11149" y="7167"/>
                  </a:lnTo>
                  <a:lnTo>
                    <a:pt x="11547" y="6370"/>
                  </a:lnTo>
                  <a:lnTo>
                    <a:pt x="11945" y="5441"/>
                  </a:lnTo>
                  <a:lnTo>
                    <a:pt x="12078" y="4778"/>
                  </a:lnTo>
                  <a:lnTo>
                    <a:pt x="12078" y="4114"/>
                  </a:lnTo>
                  <a:lnTo>
                    <a:pt x="12078" y="4114"/>
                  </a:lnTo>
                  <a:lnTo>
                    <a:pt x="11812" y="2787"/>
                  </a:lnTo>
                  <a:lnTo>
                    <a:pt x="11414" y="1725"/>
                  </a:lnTo>
                  <a:lnTo>
                    <a:pt x="11016" y="929"/>
                  </a:lnTo>
                  <a:lnTo>
                    <a:pt x="10618" y="398"/>
                  </a:lnTo>
                  <a:lnTo>
                    <a:pt x="10618" y="398"/>
                  </a:lnTo>
                  <a:lnTo>
                    <a:pt x="10220" y="266"/>
                  </a:lnTo>
                  <a:lnTo>
                    <a:pt x="10087" y="266"/>
                  </a:lnTo>
                  <a:lnTo>
                    <a:pt x="10087" y="0"/>
                  </a:lnTo>
                  <a:lnTo>
                    <a:pt x="10087" y="0"/>
                  </a:lnTo>
                  <a:lnTo>
                    <a:pt x="10883" y="0"/>
                  </a:lnTo>
                  <a:lnTo>
                    <a:pt x="11680" y="133"/>
                  </a:lnTo>
                  <a:lnTo>
                    <a:pt x="12476" y="266"/>
                  </a:lnTo>
                  <a:lnTo>
                    <a:pt x="12476" y="266"/>
                  </a:lnTo>
                  <a:lnTo>
                    <a:pt x="13272" y="664"/>
                  </a:lnTo>
                  <a:lnTo>
                    <a:pt x="13670" y="1062"/>
                  </a:lnTo>
                  <a:lnTo>
                    <a:pt x="14201" y="1460"/>
                  </a:lnTo>
                  <a:lnTo>
                    <a:pt x="14599" y="1858"/>
                  </a:lnTo>
                  <a:lnTo>
                    <a:pt x="14997" y="2522"/>
                  </a:lnTo>
                  <a:lnTo>
                    <a:pt x="15395" y="3318"/>
                  </a:lnTo>
                  <a:lnTo>
                    <a:pt x="15528" y="4380"/>
                  </a:lnTo>
                  <a:lnTo>
                    <a:pt x="15528" y="4380"/>
                  </a:lnTo>
                  <a:lnTo>
                    <a:pt x="15794" y="5972"/>
                  </a:lnTo>
                  <a:lnTo>
                    <a:pt x="15926" y="8626"/>
                  </a:lnTo>
                  <a:lnTo>
                    <a:pt x="16324" y="14997"/>
                  </a:lnTo>
                  <a:lnTo>
                    <a:pt x="16590" y="23490"/>
                  </a:lnTo>
                  <a:lnTo>
                    <a:pt x="16590" y="23490"/>
                  </a:lnTo>
                  <a:lnTo>
                    <a:pt x="16324" y="23755"/>
                  </a:lnTo>
                  <a:lnTo>
                    <a:pt x="15528" y="24286"/>
                  </a:lnTo>
                  <a:lnTo>
                    <a:pt x="14201" y="24950"/>
                  </a:lnTo>
                  <a:lnTo>
                    <a:pt x="12343" y="25613"/>
                  </a:lnTo>
                  <a:lnTo>
                    <a:pt x="11281" y="25879"/>
                  </a:lnTo>
                  <a:lnTo>
                    <a:pt x="10087" y="26144"/>
                  </a:lnTo>
                  <a:lnTo>
                    <a:pt x="8627" y="26277"/>
                  </a:lnTo>
                  <a:lnTo>
                    <a:pt x="7167" y="26277"/>
                  </a:lnTo>
                  <a:lnTo>
                    <a:pt x="5575" y="26144"/>
                  </a:lnTo>
                  <a:lnTo>
                    <a:pt x="3850" y="25879"/>
                  </a:lnTo>
                  <a:lnTo>
                    <a:pt x="1992" y="25481"/>
                  </a:lnTo>
                  <a:lnTo>
                    <a:pt x="1" y="24950"/>
                  </a:lnTo>
                  <a:lnTo>
                    <a:pt x="1" y="11413"/>
                  </a:lnTo>
                  <a:lnTo>
                    <a:pt x="1" y="11413"/>
                  </a:lnTo>
                  <a:lnTo>
                    <a:pt x="1" y="10484"/>
                  </a:lnTo>
                  <a:lnTo>
                    <a:pt x="1" y="7830"/>
                  </a:lnTo>
                  <a:lnTo>
                    <a:pt x="266" y="6238"/>
                  </a:lnTo>
                  <a:lnTo>
                    <a:pt x="532" y="4380"/>
                  </a:lnTo>
                  <a:lnTo>
                    <a:pt x="930" y="2654"/>
                  </a:lnTo>
                  <a:lnTo>
                    <a:pt x="1461" y="1062"/>
                  </a:lnTo>
                  <a:lnTo>
                    <a:pt x="5442" y="266"/>
                  </a:lnTo>
                  <a:lnTo>
                    <a:pt x="5442" y="53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1" name="Google Shape;4121;p41"/>
            <p:cNvSpPr/>
            <p:nvPr/>
          </p:nvSpPr>
          <p:spPr>
            <a:xfrm>
              <a:off x="5122218" y="2122438"/>
              <a:ext cx="270668" cy="70415"/>
            </a:xfrm>
            <a:custGeom>
              <a:avLst/>
              <a:gdLst/>
              <a:ahLst/>
              <a:cxnLst/>
              <a:rect l="l" t="t" r="r" b="b"/>
              <a:pathLst>
                <a:path w="16325" h="4247" extrusionOk="0">
                  <a:moveTo>
                    <a:pt x="16324" y="0"/>
                  </a:moveTo>
                  <a:lnTo>
                    <a:pt x="15794" y="531"/>
                  </a:lnTo>
                  <a:lnTo>
                    <a:pt x="14997" y="1062"/>
                  </a:lnTo>
                  <a:lnTo>
                    <a:pt x="14068" y="1593"/>
                  </a:lnTo>
                  <a:lnTo>
                    <a:pt x="13007" y="1858"/>
                  </a:lnTo>
                  <a:lnTo>
                    <a:pt x="11680" y="2256"/>
                  </a:lnTo>
                  <a:lnTo>
                    <a:pt x="10352" y="2389"/>
                  </a:lnTo>
                  <a:lnTo>
                    <a:pt x="9025" y="2654"/>
                  </a:lnTo>
                  <a:lnTo>
                    <a:pt x="6238" y="2654"/>
                  </a:lnTo>
                  <a:lnTo>
                    <a:pt x="5044" y="2522"/>
                  </a:lnTo>
                  <a:lnTo>
                    <a:pt x="3850" y="2256"/>
                  </a:lnTo>
                  <a:lnTo>
                    <a:pt x="2788" y="2124"/>
                  </a:lnTo>
                  <a:lnTo>
                    <a:pt x="1859" y="1725"/>
                  </a:lnTo>
                  <a:lnTo>
                    <a:pt x="1063" y="1460"/>
                  </a:lnTo>
                  <a:lnTo>
                    <a:pt x="399" y="1062"/>
                  </a:lnTo>
                  <a:lnTo>
                    <a:pt x="1" y="664"/>
                  </a:lnTo>
                  <a:lnTo>
                    <a:pt x="1" y="2256"/>
                  </a:lnTo>
                  <a:lnTo>
                    <a:pt x="399" y="2654"/>
                  </a:lnTo>
                  <a:lnTo>
                    <a:pt x="1063" y="3053"/>
                  </a:lnTo>
                  <a:lnTo>
                    <a:pt x="1859" y="3318"/>
                  </a:lnTo>
                  <a:lnTo>
                    <a:pt x="2788" y="3583"/>
                  </a:lnTo>
                  <a:lnTo>
                    <a:pt x="3850" y="3849"/>
                  </a:lnTo>
                  <a:lnTo>
                    <a:pt x="5044" y="4114"/>
                  </a:lnTo>
                  <a:lnTo>
                    <a:pt x="6238" y="4247"/>
                  </a:lnTo>
                  <a:lnTo>
                    <a:pt x="7565" y="4247"/>
                  </a:lnTo>
                  <a:lnTo>
                    <a:pt x="9025" y="4114"/>
                  </a:lnTo>
                  <a:lnTo>
                    <a:pt x="10352" y="3982"/>
                  </a:lnTo>
                  <a:lnTo>
                    <a:pt x="11680" y="3849"/>
                  </a:lnTo>
                  <a:lnTo>
                    <a:pt x="13007" y="3451"/>
                  </a:lnTo>
                  <a:lnTo>
                    <a:pt x="14201" y="3185"/>
                  </a:lnTo>
                  <a:lnTo>
                    <a:pt x="15130" y="2654"/>
                  </a:lnTo>
                  <a:lnTo>
                    <a:pt x="15794" y="2124"/>
                  </a:lnTo>
                  <a:lnTo>
                    <a:pt x="16324" y="1593"/>
                  </a:lnTo>
                  <a:lnTo>
                    <a:pt x="16324"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2" name="Google Shape;4122;p41"/>
            <p:cNvSpPr/>
            <p:nvPr/>
          </p:nvSpPr>
          <p:spPr>
            <a:xfrm>
              <a:off x="5122218" y="2122438"/>
              <a:ext cx="270668" cy="70415"/>
            </a:xfrm>
            <a:custGeom>
              <a:avLst/>
              <a:gdLst/>
              <a:ahLst/>
              <a:cxnLst/>
              <a:rect l="l" t="t" r="r" b="b"/>
              <a:pathLst>
                <a:path w="16325" h="4247" fill="none" extrusionOk="0">
                  <a:moveTo>
                    <a:pt x="16324" y="1593"/>
                  </a:moveTo>
                  <a:lnTo>
                    <a:pt x="16324" y="1593"/>
                  </a:lnTo>
                  <a:lnTo>
                    <a:pt x="15794" y="2124"/>
                  </a:lnTo>
                  <a:lnTo>
                    <a:pt x="15130" y="2654"/>
                  </a:lnTo>
                  <a:lnTo>
                    <a:pt x="14201" y="3185"/>
                  </a:lnTo>
                  <a:lnTo>
                    <a:pt x="13007" y="3451"/>
                  </a:lnTo>
                  <a:lnTo>
                    <a:pt x="11680" y="3849"/>
                  </a:lnTo>
                  <a:lnTo>
                    <a:pt x="10352" y="3982"/>
                  </a:lnTo>
                  <a:lnTo>
                    <a:pt x="9025" y="4114"/>
                  </a:lnTo>
                  <a:lnTo>
                    <a:pt x="7565" y="4247"/>
                  </a:lnTo>
                  <a:lnTo>
                    <a:pt x="7565" y="4247"/>
                  </a:lnTo>
                  <a:lnTo>
                    <a:pt x="6238" y="4247"/>
                  </a:lnTo>
                  <a:lnTo>
                    <a:pt x="5044" y="4114"/>
                  </a:lnTo>
                  <a:lnTo>
                    <a:pt x="3850" y="3849"/>
                  </a:lnTo>
                  <a:lnTo>
                    <a:pt x="2788" y="3583"/>
                  </a:lnTo>
                  <a:lnTo>
                    <a:pt x="1859" y="3318"/>
                  </a:lnTo>
                  <a:lnTo>
                    <a:pt x="1063" y="3053"/>
                  </a:lnTo>
                  <a:lnTo>
                    <a:pt x="399" y="2654"/>
                  </a:lnTo>
                  <a:lnTo>
                    <a:pt x="1" y="2256"/>
                  </a:lnTo>
                  <a:lnTo>
                    <a:pt x="1" y="664"/>
                  </a:lnTo>
                  <a:lnTo>
                    <a:pt x="1" y="664"/>
                  </a:lnTo>
                  <a:lnTo>
                    <a:pt x="399" y="1062"/>
                  </a:lnTo>
                  <a:lnTo>
                    <a:pt x="1063" y="1460"/>
                  </a:lnTo>
                  <a:lnTo>
                    <a:pt x="1859" y="1725"/>
                  </a:lnTo>
                  <a:lnTo>
                    <a:pt x="2788" y="2124"/>
                  </a:lnTo>
                  <a:lnTo>
                    <a:pt x="3850" y="2256"/>
                  </a:lnTo>
                  <a:lnTo>
                    <a:pt x="5044" y="2522"/>
                  </a:lnTo>
                  <a:lnTo>
                    <a:pt x="6238" y="2654"/>
                  </a:lnTo>
                  <a:lnTo>
                    <a:pt x="7565" y="2654"/>
                  </a:lnTo>
                  <a:lnTo>
                    <a:pt x="7565" y="2654"/>
                  </a:lnTo>
                  <a:lnTo>
                    <a:pt x="9025" y="2654"/>
                  </a:lnTo>
                  <a:lnTo>
                    <a:pt x="10352" y="2389"/>
                  </a:lnTo>
                  <a:lnTo>
                    <a:pt x="11680" y="2256"/>
                  </a:lnTo>
                  <a:lnTo>
                    <a:pt x="13007" y="1858"/>
                  </a:lnTo>
                  <a:lnTo>
                    <a:pt x="14068" y="1593"/>
                  </a:lnTo>
                  <a:lnTo>
                    <a:pt x="14997" y="1062"/>
                  </a:lnTo>
                  <a:lnTo>
                    <a:pt x="15794" y="531"/>
                  </a:lnTo>
                  <a:lnTo>
                    <a:pt x="16324" y="0"/>
                  </a:lnTo>
                  <a:lnTo>
                    <a:pt x="16324" y="159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3" name="Google Shape;4123;p41"/>
            <p:cNvSpPr/>
            <p:nvPr/>
          </p:nvSpPr>
          <p:spPr>
            <a:xfrm>
              <a:off x="5122218" y="2170835"/>
              <a:ext cx="272874" cy="70432"/>
            </a:xfrm>
            <a:custGeom>
              <a:avLst/>
              <a:gdLst/>
              <a:ahLst/>
              <a:cxnLst/>
              <a:rect l="l" t="t" r="r" b="b"/>
              <a:pathLst>
                <a:path w="16458" h="4248" extrusionOk="0">
                  <a:moveTo>
                    <a:pt x="16457" y="1"/>
                  </a:moveTo>
                  <a:lnTo>
                    <a:pt x="15926" y="532"/>
                  </a:lnTo>
                  <a:lnTo>
                    <a:pt x="15130" y="1063"/>
                  </a:lnTo>
                  <a:lnTo>
                    <a:pt x="14201" y="1461"/>
                  </a:lnTo>
                  <a:lnTo>
                    <a:pt x="13007" y="1859"/>
                  </a:lnTo>
                  <a:lnTo>
                    <a:pt x="11812" y="2257"/>
                  </a:lnTo>
                  <a:lnTo>
                    <a:pt x="10352" y="2390"/>
                  </a:lnTo>
                  <a:lnTo>
                    <a:pt x="9025" y="2522"/>
                  </a:lnTo>
                  <a:lnTo>
                    <a:pt x="7565" y="2655"/>
                  </a:lnTo>
                  <a:lnTo>
                    <a:pt x="6238" y="2655"/>
                  </a:lnTo>
                  <a:lnTo>
                    <a:pt x="5044" y="2522"/>
                  </a:lnTo>
                  <a:lnTo>
                    <a:pt x="3850" y="2257"/>
                  </a:lnTo>
                  <a:lnTo>
                    <a:pt x="2788" y="1992"/>
                  </a:lnTo>
                  <a:lnTo>
                    <a:pt x="1859" y="1726"/>
                  </a:lnTo>
                  <a:lnTo>
                    <a:pt x="1063" y="1461"/>
                  </a:lnTo>
                  <a:lnTo>
                    <a:pt x="399" y="1063"/>
                  </a:lnTo>
                  <a:lnTo>
                    <a:pt x="1" y="664"/>
                  </a:lnTo>
                  <a:lnTo>
                    <a:pt x="1" y="2257"/>
                  </a:lnTo>
                  <a:lnTo>
                    <a:pt x="399" y="2655"/>
                  </a:lnTo>
                  <a:lnTo>
                    <a:pt x="1063" y="3053"/>
                  </a:lnTo>
                  <a:lnTo>
                    <a:pt x="1859" y="3319"/>
                  </a:lnTo>
                  <a:lnTo>
                    <a:pt x="2788" y="3584"/>
                  </a:lnTo>
                  <a:lnTo>
                    <a:pt x="3850" y="3849"/>
                  </a:lnTo>
                  <a:lnTo>
                    <a:pt x="5044" y="4115"/>
                  </a:lnTo>
                  <a:lnTo>
                    <a:pt x="6238" y="4248"/>
                  </a:lnTo>
                  <a:lnTo>
                    <a:pt x="7565" y="4248"/>
                  </a:lnTo>
                  <a:lnTo>
                    <a:pt x="9025" y="4115"/>
                  </a:lnTo>
                  <a:lnTo>
                    <a:pt x="10352" y="3982"/>
                  </a:lnTo>
                  <a:lnTo>
                    <a:pt x="11812" y="3849"/>
                  </a:lnTo>
                  <a:lnTo>
                    <a:pt x="13007" y="3451"/>
                  </a:lnTo>
                  <a:lnTo>
                    <a:pt x="14201" y="3053"/>
                  </a:lnTo>
                  <a:lnTo>
                    <a:pt x="15263" y="2655"/>
                  </a:lnTo>
                  <a:lnTo>
                    <a:pt x="15926" y="2124"/>
                  </a:lnTo>
                  <a:lnTo>
                    <a:pt x="16457" y="1593"/>
                  </a:lnTo>
                  <a:lnTo>
                    <a:pt x="16457"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4" name="Google Shape;4124;p41"/>
            <p:cNvSpPr/>
            <p:nvPr/>
          </p:nvSpPr>
          <p:spPr>
            <a:xfrm>
              <a:off x="5122218" y="2170835"/>
              <a:ext cx="272874" cy="70432"/>
            </a:xfrm>
            <a:custGeom>
              <a:avLst/>
              <a:gdLst/>
              <a:ahLst/>
              <a:cxnLst/>
              <a:rect l="l" t="t" r="r" b="b"/>
              <a:pathLst>
                <a:path w="16458" h="4248" fill="none" extrusionOk="0">
                  <a:moveTo>
                    <a:pt x="1" y="2257"/>
                  </a:moveTo>
                  <a:lnTo>
                    <a:pt x="1" y="2257"/>
                  </a:lnTo>
                  <a:lnTo>
                    <a:pt x="399" y="2655"/>
                  </a:lnTo>
                  <a:lnTo>
                    <a:pt x="1063" y="3053"/>
                  </a:lnTo>
                  <a:lnTo>
                    <a:pt x="1859" y="3319"/>
                  </a:lnTo>
                  <a:lnTo>
                    <a:pt x="2788" y="3584"/>
                  </a:lnTo>
                  <a:lnTo>
                    <a:pt x="3850" y="3849"/>
                  </a:lnTo>
                  <a:lnTo>
                    <a:pt x="5044" y="4115"/>
                  </a:lnTo>
                  <a:lnTo>
                    <a:pt x="6238" y="4248"/>
                  </a:lnTo>
                  <a:lnTo>
                    <a:pt x="7565" y="4248"/>
                  </a:lnTo>
                  <a:lnTo>
                    <a:pt x="7565" y="4248"/>
                  </a:lnTo>
                  <a:lnTo>
                    <a:pt x="9025" y="4115"/>
                  </a:lnTo>
                  <a:lnTo>
                    <a:pt x="10352" y="3982"/>
                  </a:lnTo>
                  <a:lnTo>
                    <a:pt x="11812" y="3849"/>
                  </a:lnTo>
                  <a:lnTo>
                    <a:pt x="13007" y="3451"/>
                  </a:lnTo>
                  <a:lnTo>
                    <a:pt x="14201" y="3053"/>
                  </a:lnTo>
                  <a:lnTo>
                    <a:pt x="15263" y="2655"/>
                  </a:lnTo>
                  <a:lnTo>
                    <a:pt x="15926" y="2124"/>
                  </a:lnTo>
                  <a:lnTo>
                    <a:pt x="16457" y="1593"/>
                  </a:lnTo>
                  <a:lnTo>
                    <a:pt x="16457" y="1"/>
                  </a:lnTo>
                  <a:lnTo>
                    <a:pt x="16457" y="1"/>
                  </a:lnTo>
                  <a:lnTo>
                    <a:pt x="15926" y="532"/>
                  </a:lnTo>
                  <a:lnTo>
                    <a:pt x="15130" y="1063"/>
                  </a:lnTo>
                  <a:lnTo>
                    <a:pt x="14201" y="1461"/>
                  </a:lnTo>
                  <a:lnTo>
                    <a:pt x="13007" y="1859"/>
                  </a:lnTo>
                  <a:lnTo>
                    <a:pt x="11812" y="2257"/>
                  </a:lnTo>
                  <a:lnTo>
                    <a:pt x="10352" y="2390"/>
                  </a:lnTo>
                  <a:lnTo>
                    <a:pt x="9025" y="2522"/>
                  </a:lnTo>
                  <a:lnTo>
                    <a:pt x="7565" y="2655"/>
                  </a:lnTo>
                  <a:lnTo>
                    <a:pt x="7565" y="2655"/>
                  </a:lnTo>
                  <a:lnTo>
                    <a:pt x="6238" y="2655"/>
                  </a:lnTo>
                  <a:lnTo>
                    <a:pt x="5044" y="2522"/>
                  </a:lnTo>
                  <a:lnTo>
                    <a:pt x="3850" y="2257"/>
                  </a:lnTo>
                  <a:lnTo>
                    <a:pt x="2788" y="1992"/>
                  </a:lnTo>
                  <a:lnTo>
                    <a:pt x="1859" y="1726"/>
                  </a:lnTo>
                  <a:lnTo>
                    <a:pt x="1063" y="1461"/>
                  </a:lnTo>
                  <a:lnTo>
                    <a:pt x="399" y="1063"/>
                  </a:lnTo>
                  <a:lnTo>
                    <a:pt x="1" y="664"/>
                  </a:lnTo>
                  <a:lnTo>
                    <a:pt x="1" y="225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5" name="Google Shape;4125;p41"/>
            <p:cNvSpPr/>
            <p:nvPr/>
          </p:nvSpPr>
          <p:spPr>
            <a:xfrm>
              <a:off x="5302658" y="1994822"/>
              <a:ext cx="17608" cy="305851"/>
            </a:xfrm>
            <a:custGeom>
              <a:avLst/>
              <a:gdLst/>
              <a:ahLst/>
              <a:cxnLst/>
              <a:rect l="l" t="t" r="r" b="b"/>
              <a:pathLst>
                <a:path w="1062" h="18447" extrusionOk="0">
                  <a:moveTo>
                    <a:pt x="0" y="0"/>
                  </a:moveTo>
                  <a:lnTo>
                    <a:pt x="133" y="10086"/>
                  </a:lnTo>
                  <a:lnTo>
                    <a:pt x="664" y="9953"/>
                  </a:lnTo>
                  <a:lnTo>
                    <a:pt x="0" y="0"/>
                  </a:lnTo>
                  <a:close/>
                  <a:moveTo>
                    <a:pt x="664" y="11546"/>
                  </a:moveTo>
                  <a:lnTo>
                    <a:pt x="266" y="11679"/>
                  </a:lnTo>
                  <a:lnTo>
                    <a:pt x="266" y="12873"/>
                  </a:lnTo>
                  <a:lnTo>
                    <a:pt x="797" y="12873"/>
                  </a:lnTo>
                  <a:lnTo>
                    <a:pt x="664" y="11546"/>
                  </a:lnTo>
                  <a:close/>
                  <a:moveTo>
                    <a:pt x="266" y="14465"/>
                  </a:moveTo>
                  <a:lnTo>
                    <a:pt x="266" y="18447"/>
                  </a:lnTo>
                  <a:lnTo>
                    <a:pt x="1062" y="18314"/>
                  </a:lnTo>
                  <a:lnTo>
                    <a:pt x="929" y="14465"/>
                  </a:lnTo>
                  <a:close/>
                </a:path>
              </a:pathLst>
            </a:custGeom>
            <a:solidFill>
              <a:srgbClr val="CE44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6" name="Google Shape;4126;p41"/>
            <p:cNvSpPr/>
            <p:nvPr/>
          </p:nvSpPr>
          <p:spPr>
            <a:xfrm>
              <a:off x="5307052" y="2234651"/>
              <a:ext cx="13214" cy="66022"/>
            </a:xfrm>
            <a:custGeom>
              <a:avLst/>
              <a:gdLst/>
              <a:ahLst/>
              <a:cxnLst/>
              <a:rect l="l" t="t" r="r" b="b"/>
              <a:pathLst>
                <a:path w="797" h="3982" fill="none" extrusionOk="0">
                  <a:moveTo>
                    <a:pt x="664" y="0"/>
                  </a:moveTo>
                  <a:lnTo>
                    <a:pt x="664" y="0"/>
                  </a:lnTo>
                  <a:lnTo>
                    <a:pt x="1" y="0"/>
                  </a:lnTo>
                  <a:lnTo>
                    <a:pt x="1" y="3982"/>
                  </a:lnTo>
                  <a:lnTo>
                    <a:pt x="1" y="3982"/>
                  </a:lnTo>
                  <a:lnTo>
                    <a:pt x="797" y="3849"/>
                  </a:lnTo>
                  <a:lnTo>
                    <a:pt x="66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7" name="Google Shape;4127;p41"/>
            <p:cNvSpPr/>
            <p:nvPr/>
          </p:nvSpPr>
          <p:spPr>
            <a:xfrm>
              <a:off x="5307052" y="2186238"/>
              <a:ext cx="8821" cy="22018"/>
            </a:xfrm>
            <a:custGeom>
              <a:avLst/>
              <a:gdLst/>
              <a:ahLst/>
              <a:cxnLst/>
              <a:rect l="l" t="t" r="r" b="b"/>
              <a:pathLst>
                <a:path w="532" h="1328" fill="none" extrusionOk="0">
                  <a:moveTo>
                    <a:pt x="399" y="1"/>
                  </a:moveTo>
                  <a:lnTo>
                    <a:pt x="399" y="1"/>
                  </a:lnTo>
                  <a:lnTo>
                    <a:pt x="1" y="134"/>
                  </a:lnTo>
                  <a:lnTo>
                    <a:pt x="1" y="1328"/>
                  </a:lnTo>
                  <a:lnTo>
                    <a:pt x="1" y="1328"/>
                  </a:lnTo>
                  <a:lnTo>
                    <a:pt x="532" y="1328"/>
                  </a:lnTo>
                  <a:lnTo>
                    <a:pt x="399"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8" name="Google Shape;4128;p41"/>
            <p:cNvSpPr/>
            <p:nvPr/>
          </p:nvSpPr>
          <p:spPr>
            <a:xfrm>
              <a:off x="5302658" y="1994822"/>
              <a:ext cx="11009" cy="167242"/>
            </a:xfrm>
            <a:custGeom>
              <a:avLst/>
              <a:gdLst/>
              <a:ahLst/>
              <a:cxnLst/>
              <a:rect l="l" t="t" r="r" b="b"/>
              <a:pathLst>
                <a:path w="664" h="10087" fill="none" extrusionOk="0">
                  <a:moveTo>
                    <a:pt x="0" y="0"/>
                  </a:moveTo>
                  <a:lnTo>
                    <a:pt x="0" y="0"/>
                  </a:lnTo>
                  <a:lnTo>
                    <a:pt x="133" y="10086"/>
                  </a:lnTo>
                  <a:lnTo>
                    <a:pt x="133" y="10086"/>
                  </a:lnTo>
                  <a:lnTo>
                    <a:pt x="664" y="9953"/>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9" name="Google Shape;4129;p41"/>
            <p:cNvSpPr/>
            <p:nvPr/>
          </p:nvSpPr>
          <p:spPr>
            <a:xfrm>
              <a:off x="5304847" y="2159842"/>
              <a:ext cx="8821" cy="28617"/>
            </a:xfrm>
            <a:custGeom>
              <a:avLst/>
              <a:gdLst/>
              <a:ahLst/>
              <a:cxnLst/>
              <a:rect l="l" t="t" r="r" b="b"/>
              <a:pathLst>
                <a:path w="532" h="1726" extrusionOk="0">
                  <a:moveTo>
                    <a:pt x="532" y="0"/>
                  </a:moveTo>
                  <a:lnTo>
                    <a:pt x="1" y="133"/>
                  </a:lnTo>
                  <a:lnTo>
                    <a:pt x="134" y="1726"/>
                  </a:lnTo>
                  <a:lnTo>
                    <a:pt x="532" y="1593"/>
                  </a:lnTo>
                  <a:lnTo>
                    <a:pt x="532" y="0"/>
                  </a:lnTo>
                  <a:close/>
                </a:path>
              </a:pathLst>
            </a:custGeom>
            <a:solidFill>
              <a:srgbClr val="D5D5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0" name="Google Shape;4130;p41"/>
            <p:cNvSpPr/>
            <p:nvPr/>
          </p:nvSpPr>
          <p:spPr>
            <a:xfrm>
              <a:off x="5304847" y="2159842"/>
              <a:ext cx="8821" cy="28617"/>
            </a:xfrm>
            <a:custGeom>
              <a:avLst/>
              <a:gdLst/>
              <a:ahLst/>
              <a:cxnLst/>
              <a:rect l="l" t="t" r="r" b="b"/>
              <a:pathLst>
                <a:path w="532" h="1726" fill="none" extrusionOk="0">
                  <a:moveTo>
                    <a:pt x="532" y="0"/>
                  </a:moveTo>
                  <a:lnTo>
                    <a:pt x="532" y="0"/>
                  </a:lnTo>
                  <a:lnTo>
                    <a:pt x="1" y="133"/>
                  </a:lnTo>
                  <a:lnTo>
                    <a:pt x="134" y="1726"/>
                  </a:lnTo>
                  <a:lnTo>
                    <a:pt x="134" y="1726"/>
                  </a:lnTo>
                  <a:lnTo>
                    <a:pt x="532" y="1593"/>
                  </a:lnTo>
                  <a:lnTo>
                    <a:pt x="532"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1" name="Google Shape;4131;p41"/>
            <p:cNvSpPr/>
            <p:nvPr/>
          </p:nvSpPr>
          <p:spPr>
            <a:xfrm>
              <a:off x="5307052" y="2208239"/>
              <a:ext cx="11026" cy="26429"/>
            </a:xfrm>
            <a:custGeom>
              <a:avLst/>
              <a:gdLst/>
              <a:ahLst/>
              <a:cxnLst/>
              <a:rect l="l" t="t" r="r" b="b"/>
              <a:pathLst>
                <a:path w="665" h="1594" extrusionOk="0">
                  <a:moveTo>
                    <a:pt x="1" y="1"/>
                  </a:moveTo>
                  <a:lnTo>
                    <a:pt x="1" y="1593"/>
                  </a:lnTo>
                  <a:lnTo>
                    <a:pt x="664" y="1593"/>
                  </a:lnTo>
                  <a:lnTo>
                    <a:pt x="532" y="1"/>
                  </a:lnTo>
                  <a:close/>
                </a:path>
              </a:pathLst>
            </a:custGeom>
            <a:solidFill>
              <a:srgbClr val="D5D5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2" name="Google Shape;4132;p41"/>
            <p:cNvSpPr/>
            <p:nvPr/>
          </p:nvSpPr>
          <p:spPr>
            <a:xfrm>
              <a:off x="5307052" y="2208239"/>
              <a:ext cx="11026" cy="26429"/>
            </a:xfrm>
            <a:custGeom>
              <a:avLst/>
              <a:gdLst/>
              <a:ahLst/>
              <a:cxnLst/>
              <a:rect l="l" t="t" r="r" b="b"/>
              <a:pathLst>
                <a:path w="665" h="1594" fill="none" extrusionOk="0">
                  <a:moveTo>
                    <a:pt x="532" y="1"/>
                  </a:moveTo>
                  <a:lnTo>
                    <a:pt x="532" y="1"/>
                  </a:lnTo>
                  <a:lnTo>
                    <a:pt x="1" y="1"/>
                  </a:lnTo>
                  <a:lnTo>
                    <a:pt x="1" y="1593"/>
                  </a:lnTo>
                  <a:lnTo>
                    <a:pt x="1" y="1593"/>
                  </a:lnTo>
                  <a:lnTo>
                    <a:pt x="664" y="1593"/>
                  </a:lnTo>
                  <a:lnTo>
                    <a:pt x="53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3" name="Google Shape;4133;p41"/>
            <p:cNvSpPr/>
            <p:nvPr/>
          </p:nvSpPr>
          <p:spPr>
            <a:xfrm>
              <a:off x="4996807" y="2175245"/>
              <a:ext cx="224443" cy="189244"/>
            </a:xfrm>
            <a:custGeom>
              <a:avLst/>
              <a:gdLst/>
              <a:ahLst/>
              <a:cxnLst/>
              <a:rect l="l" t="t" r="r" b="b"/>
              <a:pathLst>
                <a:path w="13537" h="11414" extrusionOk="0">
                  <a:moveTo>
                    <a:pt x="3849" y="0"/>
                  </a:moveTo>
                  <a:lnTo>
                    <a:pt x="0" y="1460"/>
                  </a:lnTo>
                  <a:lnTo>
                    <a:pt x="1195" y="3318"/>
                  </a:lnTo>
                  <a:lnTo>
                    <a:pt x="2257" y="5043"/>
                  </a:lnTo>
                  <a:lnTo>
                    <a:pt x="3451" y="6503"/>
                  </a:lnTo>
                  <a:lnTo>
                    <a:pt x="4380" y="7565"/>
                  </a:lnTo>
                  <a:lnTo>
                    <a:pt x="5574" y="8892"/>
                  </a:lnTo>
                  <a:lnTo>
                    <a:pt x="6901" y="9954"/>
                  </a:lnTo>
                  <a:lnTo>
                    <a:pt x="7565" y="10352"/>
                  </a:lnTo>
                  <a:lnTo>
                    <a:pt x="8096" y="10750"/>
                  </a:lnTo>
                  <a:lnTo>
                    <a:pt x="9423" y="11148"/>
                  </a:lnTo>
                  <a:lnTo>
                    <a:pt x="10485" y="11413"/>
                  </a:lnTo>
                  <a:lnTo>
                    <a:pt x="11281" y="11281"/>
                  </a:lnTo>
                  <a:lnTo>
                    <a:pt x="12077" y="11148"/>
                  </a:lnTo>
                  <a:lnTo>
                    <a:pt x="12608" y="10883"/>
                  </a:lnTo>
                  <a:lnTo>
                    <a:pt x="13006" y="10617"/>
                  </a:lnTo>
                  <a:lnTo>
                    <a:pt x="13404" y="9954"/>
                  </a:lnTo>
                  <a:lnTo>
                    <a:pt x="13404" y="9821"/>
                  </a:lnTo>
                  <a:lnTo>
                    <a:pt x="13537" y="9423"/>
                  </a:lnTo>
                  <a:lnTo>
                    <a:pt x="13537" y="9157"/>
                  </a:lnTo>
                  <a:lnTo>
                    <a:pt x="13272" y="8892"/>
                  </a:lnTo>
                  <a:lnTo>
                    <a:pt x="13006" y="8627"/>
                  </a:lnTo>
                  <a:lnTo>
                    <a:pt x="11546" y="7830"/>
                  </a:lnTo>
                  <a:lnTo>
                    <a:pt x="10750" y="7432"/>
                  </a:lnTo>
                  <a:lnTo>
                    <a:pt x="9954" y="7034"/>
                  </a:lnTo>
                  <a:lnTo>
                    <a:pt x="9821" y="6901"/>
                  </a:lnTo>
                  <a:lnTo>
                    <a:pt x="9954" y="6769"/>
                  </a:lnTo>
                  <a:lnTo>
                    <a:pt x="11812" y="6769"/>
                  </a:lnTo>
                  <a:lnTo>
                    <a:pt x="12210" y="6503"/>
                  </a:lnTo>
                  <a:lnTo>
                    <a:pt x="12210" y="6370"/>
                  </a:lnTo>
                  <a:lnTo>
                    <a:pt x="12210" y="6105"/>
                  </a:lnTo>
                  <a:lnTo>
                    <a:pt x="12077" y="6105"/>
                  </a:lnTo>
                  <a:lnTo>
                    <a:pt x="11944" y="5972"/>
                  </a:lnTo>
                  <a:lnTo>
                    <a:pt x="10617" y="5707"/>
                  </a:lnTo>
                  <a:lnTo>
                    <a:pt x="9954" y="5574"/>
                  </a:lnTo>
                  <a:lnTo>
                    <a:pt x="9423" y="5441"/>
                  </a:lnTo>
                  <a:lnTo>
                    <a:pt x="8361" y="5309"/>
                  </a:lnTo>
                  <a:lnTo>
                    <a:pt x="7432" y="5043"/>
                  </a:lnTo>
                  <a:lnTo>
                    <a:pt x="7034" y="4778"/>
                  </a:lnTo>
                  <a:lnTo>
                    <a:pt x="6901" y="4512"/>
                  </a:lnTo>
                  <a:lnTo>
                    <a:pt x="6503" y="3982"/>
                  </a:lnTo>
                  <a:lnTo>
                    <a:pt x="5309" y="2389"/>
                  </a:lnTo>
                  <a:lnTo>
                    <a:pt x="3849" y="0"/>
                  </a:lnTo>
                  <a:close/>
                </a:path>
              </a:pathLst>
            </a:custGeom>
            <a:solidFill>
              <a:srgbClr val="FFA8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4" name="Google Shape;4134;p41"/>
            <p:cNvSpPr/>
            <p:nvPr/>
          </p:nvSpPr>
          <p:spPr>
            <a:xfrm>
              <a:off x="4970395" y="1889190"/>
              <a:ext cx="195860" cy="385087"/>
            </a:xfrm>
            <a:custGeom>
              <a:avLst/>
              <a:gdLst/>
              <a:ahLst/>
              <a:cxnLst/>
              <a:rect l="l" t="t" r="r" b="b"/>
              <a:pathLst>
                <a:path w="11813" h="23226" extrusionOk="0">
                  <a:moveTo>
                    <a:pt x="10618" y="1"/>
                  </a:moveTo>
                  <a:lnTo>
                    <a:pt x="9689" y="134"/>
                  </a:lnTo>
                  <a:lnTo>
                    <a:pt x="9025" y="399"/>
                  </a:lnTo>
                  <a:lnTo>
                    <a:pt x="8362" y="797"/>
                  </a:lnTo>
                  <a:lnTo>
                    <a:pt x="7698" y="1328"/>
                  </a:lnTo>
                  <a:lnTo>
                    <a:pt x="7035" y="2124"/>
                  </a:lnTo>
                  <a:lnTo>
                    <a:pt x="6504" y="3053"/>
                  </a:lnTo>
                  <a:lnTo>
                    <a:pt x="4911" y="5840"/>
                  </a:lnTo>
                  <a:lnTo>
                    <a:pt x="3319" y="8760"/>
                  </a:lnTo>
                  <a:lnTo>
                    <a:pt x="1726" y="11679"/>
                  </a:lnTo>
                  <a:lnTo>
                    <a:pt x="532" y="14201"/>
                  </a:lnTo>
                  <a:lnTo>
                    <a:pt x="134" y="15263"/>
                  </a:lnTo>
                  <a:lnTo>
                    <a:pt x="1" y="16059"/>
                  </a:lnTo>
                  <a:lnTo>
                    <a:pt x="134" y="16457"/>
                  </a:lnTo>
                  <a:lnTo>
                    <a:pt x="399" y="17121"/>
                  </a:lnTo>
                  <a:lnTo>
                    <a:pt x="1593" y="19111"/>
                  </a:lnTo>
                  <a:lnTo>
                    <a:pt x="3053" y="21235"/>
                  </a:lnTo>
                  <a:lnTo>
                    <a:pt x="4646" y="23225"/>
                  </a:lnTo>
                  <a:lnTo>
                    <a:pt x="5708" y="23093"/>
                  </a:lnTo>
                  <a:lnTo>
                    <a:pt x="6769" y="22694"/>
                  </a:lnTo>
                  <a:lnTo>
                    <a:pt x="7565" y="22164"/>
                  </a:lnTo>
                  <a:lnTo>
                    <a:pt x="8229" y="21500"/>
                  </a:lnTo>
                  <a:lnTo>
                    <a:pt x="5309" y="16192"/>
                  </a:lnTo>
                  <a:lnTo>
                    <a:pt x="9822" y="9423"/>
                  </a:lnTo>
                  <a:lnTo>
                    <a:pt x="10485" y="8362"/>
                  </a:lnTo>
                  <a:lnTo>
                    <a:pt x="11149" y="7167"/>
                  </a:lnTo>
                  <a:lnTo>
                    <a:pt x="11414" y="6504"/>
                  </a:lnTo>
                  <a:lnTo>
                    <a:pt x="11547" y="5707"/>
                  </a:lnTo>
                  <a:lnTo>
                    <a:pt x="11812" y="4115"/>
                  </a:lnTo>
                  <a:lnTo>
                    <a:pt x="11812" y="2522"/>
                  </a:lnTo>
                  <a:lnTo>
                    <a:pt x="11547" y="1195"/>
                  </a:lnTo>
                  <a:lnTo>
                    <a:pt x="11281" y="399"/>
                  </a:lnTo>
                  <a:lnTo>
                    <a:pt x="11016" y="134"/>
                  </a:lnTo>
                  <a:lnTo>
                    <a:pt x="10618"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5" name="Google Shape;4135;p41"/>
            <p:cNvSpPr/>
            <p:nvPr/>
          </p:nvSpPr>
          <p:spPr>
            <a:xfrm>
              <a:off x="5234448" y="1640557"/>
              <a:ext cx="140831" cy="140847"/>
            </a:xfrm>
            <a:custGeom>
              <a:avLst/>
              <a:gdLst/>
              <a:ahLst/>
              <a:cxnLst/>
              <a:rect l="l" t="t" r="r" b="b"/>
              <a:pathLst>
                <a:path w="8494" h="8495" extrusionOk="0">
                  <a:moveTo>
                    <a:pt x="3318" y="1"/>
                  </a:moveTo>
                  <a:lnTo>
                    <a:pt x="2522" y="266"/>
                  </a:lnTo>
                  <a:lnTo>
                    <a:pt x="1858" y="664"/>
                  </a:lnTo>
                  <a:lnTo>
                    <a:pt x="1195" y="1195"/>
                  </a:lnTo>
                  <a:lnTo>
                    <a:pt x="664" y="1859"/>
                  </a:lnTo>
                  <a:lnTo>
                    <a:pt x="266" y="2522"/>
                  </a:lnTo>
                  <a:lnTo>
                    <a:pt x="0" y="3318"/>
                  </a:lnTo>
                  <a:lnTo>
                    <a:pt x="0" y="4247"/>
                  </a:lnTo>
                  <a:lnTo>
                    <a:pt x="0" y="5044"/>
                  </a:lnTo>
                  <a:lnTo>
                    <a:pt x="266" y="5840"/>
                  </a:lnTo>
                  <a:lnTo>
                    <a:pt x="664" y="6636"/>
                  </a:lnTo>
                  <a:lnTo>
                    <a:pt x="1195" y="7167"/>
                  </a:lnTo>
                  <a:lnTo>
                    <a:pt x="1858" y="7698"/>
                  </a:lnTo>
                  <a:lnTo>
                    <a:pt x="2522" y="8096"/>
                  </a:lnTo>
                  <a:lnTo>
                    <a:pt x="3318" y="8361"/>
                  </a:lnTo>
                  <a:lnTo>
                    <a:pt x="4247" y="8494"/>
                  </a:lnTo>
                  <a:lnTo>
                    <a:pt x="5043" y="8361"/>
                  </a:lnTo>
                  <a:lnTo>
                    <a:pt x="5839" y="8096"/>
                  </a:lnTo>
                  <a:lnTo>
                    <a:pt x="6503" y="7698"/>
                  </a:lnTo>
                  <a:lnTo>
                    <a:pt x="7167" y="7167"/>
                  </a:lnTo>
                  <a:lnTo>
                    <a:pt x="7697" y="6636"/>
                  </a:lnTo>
                  <a:lnTo>
                    <a:pt x="8096" y="5840"/>
                  </a:lnTo>
                  <a:lnTo>
                    <a:pt x="8361" y="5044"/>
                  </a:lnTo>
                  <a:lnTo>
                    <a:pt x="8494" y="4247"/>
                  </a:lnTo>
                  <a:lnTo>
                    <a:pt x="8361" y="3318"/>
                  </a:lnTo>
                  <a:lnTo>
                    <a:pt x="8096" y="2522"/>
                  </a:lnTo>
                  <a:lnTo>
                    <a:pt x="7697" y="1859"/>
                  </a:lnTo>
                  <a:lnTo>
                    <a:pt x="7167" y="1195"/>
                  </a:lnTo>
                  <a:lnTo>
                    <a:pt x="6503" y="664"/>
                  </a:lnTo>
                  <a:lnTo>
                    <a:pt x="5839" y="266"/>
                  </a:lnTo>
                  <a:lnTo>
                    <a:pt x="504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6" name="Google Shape;4136;p41"/>
            <p:cNvSpPr/>
            <p:nvPr/>
          </p:nvSpPr>
          <p:spPr>
            <a:xfrm>
              <a:off x="5181641" y="1761574"/>
              <a:ext cx="30822" cy="72637"/>
            </a:xfrm>
            <a:custGeom>
              <a:avLst/>
              <a:gdLst/>
              <a:ahLst/>
              <a:cxnLst/>
              <a:rect l="l" t="t" r="r" b="b"/>
              <a:pathLst>
                <a:path w="1859" h="4381" extrusionOk="0">
                  <a:moveTo>
                    <a:pt x="0" y="1"/>
                  </a:moveTo>
                  <a:lnTo>
                    <a:pt x="398" y="1593"/>
                  </a:lnTo>
                  <a:lnTo>
                    <a:pt x="664" y="2920"/>
                  </a:lnTo>
                  <a:lnTo>
                    <a:pt x="929" y="3717"/>
                  </a:lnTo>
                  <a:lnTo>
                    <a:pt x="1195" y="3982"/>
                  </a:lnTo>
                  <a:lnTo>
                    <a:pt x="1460" y="4247"/>
                  </a:lnTo>
                  <a:lnTo>
                    <a:pt x="1858" y="4380"/>
                  </a:lnTo>
                  <a:lnTo>
                    <a:pt x="1725" y="2124"/>
                  </a:lnTo>
                  <a:lnTo>
                    <a:pt x="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7" name="Google Shape;4137;p41"/>
            <p:cNvSpPr/>
            <p:nvPr/>
          </p:nvSpPr>
          <p:spPr>
            <a:xfrm>
              <a:off x="5170632" y="1675773"/>
              <a:ext cx="33027" cy="88023"/>
            </a:xfrm>
            <a:custGeom>
              <a:avLst/>
              <a:gdLst/>
              <a:ahLst/>
              <a:cxnLst/>
              <a:rect l="l" t="t" r="r" b="b"/>
              <a:pathLst>
                <a:path w="1992" h="5309" extrusionOk="0">
                  <a:moveTo>
                    <a:pt x="1460" y="0"/>
                  </a:moveTo>
                  <a:lnTo>
                    <a:pt x="1062" y="133"/>
                  </a:lnTo>
                  <a:lnTo>
                    <a:pt x="664" y="265"/>
                  </a:lnTo>
                  <a:lnTo>
                    <a:pt x="266" y="531"/>
                  </a:lnTo>
                  <a:lnTo>
                    <a:pt x="133" y="796"/>
                  </a:lnTo>
                  <a:lnTo>
                    <a:pt x="1" y="1327"/>
                  </a:lnTo>
                  <a:lnTo>
                    <a:pt x="1" y="2389"/>
                  </a:lnTo>
                  <a:lnTo>
                    <a:pt x="266" y="3716"/>
                  </a:lnTo>
                  <a:lnTo>
                    <a:pt x="664" y="5176"/>
                  </a:lnTo>
                  <a:lnTo>
                    <a:pt x="1991" y="5308"/>
                  </a:lnTo>
                  <a:lnTo>
                    <a:pt x="146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8" name="Google Shape;4138;p41"/>
            <p:cNvSpPr/>
            <p:nvPr/>
          </p:nvSpPr>
          <p:spPr>
            <a:xfrm>
              <a:off x="5159639" y="1651566"/>
              <a:ext cx="202442" cy="255249"/>
            </a:xfrm>
            <a:custGeom>
              <a:avLst/>
              <a:gdLst/>
              <a:ahLst/>
              <a:cxnLst/>
              <a:rect l="l" t="t" r="r" b="b"/>
              <a:pathLst>
                <a:path w="12210" h="15395" extrusionOk="0">
                  <a:moveTo>
                    <a:pt x="7830" y="0"/>
                  </a:moveTo>
                  <a:lnTo>
                    <a:pt x="6636" y="133"/>
                  </a:lnTo>
                  <a:lnTo>
                    <a:pt x="5574" y="398"/>
                  </a:lnTo>
                  <a:lnTo>
                    <a:pt x="4512" y="929"/>
                  </a:lnTo>
                  <a:lnTo>
                    <a:pt x="4114" y="1195"/>
                  </a:lnTo>
                  <a:lnTo>
                    <a:pt x="3849" y="1593"/>
                  </a:lnTo>
                  <a:lnTo>
                    <a:pt x="3318" y="2522"/>
                  </a:lnTo>
                  <a:lnTo>
                    <a:pt x="3052" y="3451"/>
                  </a:lnTo>
                  <a:lnTo>
                    <a:pt x="2920" y="4380"/>
                  </a:lnTo>
                  <a:lnTo>
                    <a:pt x="2920" y="5309"/>
                  </a:lnTo>
                  <a:lnTo>
                    <a:pt x="2920" y="5972"/>
                  </a:lnTo>
                  <a:lnTo>
                    <a:pt x="3052" y="6768"/>
                  </a:lnTo>
                  <a:lnTo>
                    <a:pt x="2787" y="6768"/>
                  </a:lnTo>
                  <a:lnTo>
                    <a:pt x="2522" y="6636"/>
                  </a:lnTo>
                  <a:lnTo>
                    <a:pt x="2123" y="6105"/>
                  </a:lnTo>
                  <a:lnTo>
                    <a:pt x="1725" y="5839"/>
                  </a:lnTo>
                  <a:lnTo>
                    <a:pt x="1194" y="5707"/>
                  </a:lnTo>
                  <a:lnTo>
                    <a:pt x="929" y="5707"/>
                  </a:lnTo>
                  <a:lnTo>
                    <a:pt x="664" y="5839"/>
                  </a:lnTo>
                  <a:lnTo>
                    <a:pt x="398" y="5972"/>
                  </a:lnTo>
                  <a:lnTo>
                    <a:pt x="133" y="6370"/>
                  </a:lnTo>
                  <a:lnTo>
                    <a:pt x="133" y="6768"/>
                  </a:lnTo>
                  <a:lnTo>
                    <a:pt x="0" y="7299"/>
                  </a:lnTo>
                  <a:lnTo>
                    <a:pt x="133" y="7697"/>
                  </a:lnTo>
                  <a:lnTo>
                    <a:pt x="398" y="8096"/>
                  </a:lnTo>
                  <a:lnTo>
                    <a:pt x="796" y="8759"/>
                  </a:lnTo>
                  <a:lnTo>
                    <a:pt x="1194" y="9025"/>
                  </a:lnTo>
                  <a:lnTo>
                    <a:pt x="1460" y="9157"/>
                  </a:lnTo>
                  <a:lnTo>
                    <a:pt x="1991" y="9290"/>
                  </a:lnTo>
                  <a:lnTo>
                    <a:pt x="2654" y="9290"/>
                  </a:lnTo>
                  <a:lnTo>
                    <a:pt x="2787" y="9157"/>
                  </a:lnTo>
                  <a:lnTo>
                    <a:pt x="3052" y="8892"/>
                  </a:lnTo>
                  <a:lnTo>
                    <a:pt x="3052" y="8759"/>
                  </a:lnTo>
                  <a:lnTo>
                    <a:pt x="3185" y="14068"/>
                  </a:lnTo>
                  <a:lnTo>
                    <a:pt x="3583" y="14466"/>
                  </a:lnTo>
                  <a:lnTo>
                    <a:pt x="4114" y="14864"/>
                  </a:lnTo>
                  <a:lnTo>
                    <a:pt x="4512" y="15129"/>
                  </a:lnTo>
                  <a:lnTo>
                    <a:pt x="5043" y="15262"/>
                  </a:lnTo>
                  <a:lnTo>
                    <a:pt x="6105" y="15395"/>
                  </a:lnTo>
                  <a:lnTo>
                    <a:pt x="7034" y="15395"/>
                  </a:lnTo>
                  <a:lnTo>
                    <a:pt x="7697" y="15129"/>
                  </a:lnTo>
                  <a:lnTo>
                    <a:pt x="8228" y="14864"/>
                  </a:lnTo>
                  <a:lnTo>
                    <a:pt x="8228" y="14731"/>
                  </a:lnTo>
                  <a:lnTo>
                    <a:pt x="8228" y="14466"/>
                  </a:lnTo>
                  <a:lnTo>
                    <a:pt x="8095" y="14068"/>
                  </a:lnTo>
                  <a:lnTo>
                    <a:pt x="7830" y="13802"/>
                  </a:lnTo>
                  <a:lnTo>
                    <a:pt x="7830" y="12210"/>
                  </a:lnTo>
                  <a:lnTo>
                    <a:pt x="8626" y="12210"/>
                  </a:lnTo>
                  <a:lnTo>
                    <a:pt x="9821" y="12342"/>
                  </a:lnTo>
                  <a:lnTo>
                    <a:pt x="10484" y="12077"/>
                  </a:lnTo>
                  <a:lnTo>
                    <a:pt x="11015" y="11546"/>
                  </a:lnTo>
                  <a:lnTo>
                    <a:pt x="11413" y="11015"/>
                  </a:lnTo>
                  <a:lnTo>
                    <a:pt x="11811" y="10219"/>
                  </a:lnTo>
                  <a:lnTo>
                    <a:pt x="12077" y="8892"/>
                  </a:lnTo>
                  <a:lnTo>
                    <a:pt x="12209" y="7432"/>
                  </a:lnTo>
                  <a:lnTo>
                    <a:pt x="12209" y="5574"/>
                  </a:lnTo>
                  <a:lnTo>
                    <a:pt x="12077" y="3318"/>
                  </a:lnTo>
                  <a:lnTo>
                    <a:pt x="11944" y="2654"/>
                  </a:lnTo>
                  <a:lnTo>
                    <a:pt x="11679" y="1991"/>
                  </a:lnTo>
                  <a:lnTo>
                    <a:pt x="11413" y="1460"/>
                  </a:lnTo>
                  <a:lnTo>
                    <a:pt x="11015" y="1062"/>
                  </a:lnTo>
                  <a:lnTo>
                    <a:pt x="10617" y="664"/>
                  </a:lnTo>
                  <a:lnTo>
                    <a:pt x="10086" y="398"/>
                  </a:lnTo>
                  <a:lnTo>
                    <a:pt x="9024" y="0"/>
                  </a:lnTo>
                  <a:close/>
                </a:path>
              </a:pathLst>
            </a:custGeom>
            <a:solidFill>
              <a:srgbClr val="FFA8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9" name="Google Shape;4139;p41"/>
            <p:cNvSpPr/>
            <p:nvPr/>
          </p:nvSpPr>
          <p:spPr>
            <a:xfrm>
              <a:off x="5190445" y="1629564"/>
              <a:ext cx="189244" cy="145224"/>
            </a:xfrm>
            <a:custGeom>
              <a:avLst/>
              <a:gdLst/>
              <a:ahLst/>
              <a:cxnLst/>
              <a:rect l="l" t="t" r="r" b="b"/>
              <a:pathLst>
                <a:path w="11414" h="8759" extrusionOk="0">
                  <a:moveTo>
                    <a:pt x="3318" y="0"/>
                  </a:moveTo>
                  <a:lnTo>
                    <a:pt x="2389" y="266"/>
                  </a:lnTo>
                  <a:lnTo>
                    <a:pt x="1460" y="531"/>
                  </a:lnTo>
                  <a:lnTo>
                    <a:pt x="929" y="929"/>
                  </a:lnTo>
                  <a:lnTo>
                    <a:pt x="398" y="1327"/>
                  </a:lnTo>
                  <a:lnTo>
                    <a:pt x="133" y="1858"/>
                  </a:lnTo>
                  <a:lnTo>
                    <a:pt x="0" y="2522"/>
                  </a:lnTo>
                  <a:lnTo>
                    <a:pt x="133" y="3318"/>
                  </a:lnTo>
                  <a:lnTo>
                    <a:pt x="265" y="3716"/>
                  </a:lnTo>
                  <a:lnTo>
                    <a:pt x="265" y="4114"/>
                  </a:lnTo>
                  <a:lnTo>
                    <a:pt x="133" y="5441"/>
                  </a:lnTo>
                  <a:lnTo>
                    <a:pt x="0" y="6636"/>
                  </a:lnTo>
                  <a:lnTo>
                    <a:pt x="133" y="7034"/>
                  </a:lnTo>
                  <a:lnTo>
                    <a:pt x="265" y="7432"/>
                  </a:lnTo>
                  <a:lnTo>
                    <a:pt x="929" y="8095"/>
                  </a:lnTo>
                  <a:lnTo>
                    <a:pt x="1062" y="8361"/>
                  </a:lnTo>
                  <a:lnTo>
                    <a:pt x="1327" y="8626"/>
                  </a:lnTo>
                  <a:lnTo>
                    <a:pt x="1593" y="8759"/>
                  </a:lnTo>
                  <a:lnTo>
                    <a:pt x="1725" y="8626"/>
                  </a:lnTo>
                  <a:lnTo>
                    <a:pt x="1858" y="8361"/>
                  </a:lnTo>
                  <a:lnTo>
                    <a:pt x="1991" y="7565"/>
                  </a:lnTo>
                  <a:lnTo>
                    <a:pt x="2123" y="5176"/>
                  </a:lnTo>
                  <a:lnTo>
                    <a:pt x="2522" y="5043"/>
                  </a:lnTo>
                  <a:lnTo>
                    <a:pt x="2787" y="4778"/>
                  </a:lnTo>
                  <a:lnTo>
                    <a:pt x="3318" y="4512"/>
                  </a:lnTo>
                  <a:lnTo>
                    <a:pt x="3583" y="3981"/>
                  </a:lnTo>
                  <a:lnTo>
                    <a:pt x="3716" y="3318"/>
                  </a:lnTo>
                  <a:lnTo>
                    <a:pt x="5176" y="4114"/>
                  </a:lnTo>
                  <a:lnTo>
                    <a:pt x="5972" y="4380"/>
                  </a:lnTo>
                  <a:lnTo>
                    <a:pt x="6768" y="4512"/>
                  </a:lnTo>
                  <a:lnTo>
                    <a:pt x="8361" y="4512"/>
                  </a:lnTo>
                  <a:lnTo>
                    <a:pt x="9024" y="4247"/>
                  </a:lnTo>
                  <a:lnTo>
                    <a:pt x="9821" y="3981"/>
                  </a:lnTo>
                  <a:lnTo>
                    <a:pt x="10617" y="3451"/>
                  </a:lnTo>
                  <a:lnTo>
                    <a:pt x="11015" y="3052"/>
                  </a:lnTo>
                  <a:lnTo>
                    <a:pt x="11280" y="2522"/>
                  </a:lnTo>
                  <a:lnTo>
                    <a:pt x="11280" y="2389"/>
                  </a:lnTo>
                  <a:lnTo>
                    <a:pt x="11280" y="2123"/>
                  </a:lnTo>
                  <a:lnTo>
                    <a:pt x="11015" y="1991"/>
                  </a:lnTo>
                  <a:lnTo>
                    <a:pt x="10882" y="2123"/>
                  </a:lnTo>
                  <a:lnTo>
                    <a:pt x="11148" y="1725"/>
                  </a:lnTo>
                  <a:lnTo>
                    <a:pt x="11413" y="1194"/>
                  </a:lnTo>
                  <a:lnTo>
                    <a:pt x="11413" y="796"/>
                  </a:lnTo>
                  <a:lnTo>
                    <a:pt x="11280" y="531"/>
                  </a:lnTo>
                  <a:lnTo>
                    <a:pt x="11148" y="398"/>
                  </a:lnTo>
                  <a:lnTo>
                    <a:pt x="10882" y="266"/>
                  </a:lnTo>
                  <a:lnTo>
                    <a:pt x="10617" y="133"/>
                  </a:lnTo>
                  <a:lnTo>
                    <a:pt x="10086" y="133"/>
                  </a:lnTo>
                  <a:lnTo>
                    <a:pt x="8759" y="266"/>
                  </a:lnTo>
                  <a:lnTo>
                    <a:pt x="7432" y="266"/>
                  </a:lnTo>
                  <a:lnTo>
                    <a:pt x="517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0" name="Google Shape;4140;p41"/>
            <p:cNvSpPr/>
            <p:nvPr/>
          </p:nvSpPr>
          <p:spPr>
            <a:xfrm>
              <a:off x="5166238" y="1662558"/>
              <a:ext cx="26412" cy="22018"/>
            </a:xfrm>
            <a:custGeom>
              <a:avLst/>
              <a:gdLst/>
              <a:ahLst/>
              <a:cxnLst/>
              <a:rect l="l" t="t" r="r" b="b"/>
              <a:pathLst>
                <a:path w="1593" h="1328" extrusionOk="0">
                  <a:moveTo>
                    <a:pt x="531" y="1"/>
                  </a:moveTo>
                  <a:lnTo>
                    <a:pt x="133" y="133"/>
                  </a:lnTo>
                  <a:lnTo>
                    <a:pt x="0" y="399"/>
                  </a:lnTo>
                  <a:lnTo>
                    <a:pt x="1460" y="1328"/>
                  </a:lnTo>
                  <a:lnTo>
                    <a:pt x="1593" y="930"/>
                  </a:lnTo>
                  <a:lnTo>
                    <a:pt x="1593" y="532"/>
                  </a:lnTo>
                  <a:lnTo>
                    <a:pt x="1460" y="266"/>
                  </a:lnTo>
                  <a:lnTo>
                    <a:pt x="119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1" name="Google Shape;4141;p41"/>
            <p:cNvSpPr/>
            <p:nvPr/>
          </p:nvSpPr>
          <p:spPr>
            <a:xfrm>
              <a:off x="5219046" y="1820980"/>
              <a:ext cx="70415" cy="41831"/>
            </a:xfrm>
            <a:custGeom>
              <a:avLst/>
              <a:gdLst/>
              <a:ahLst/>
              <a:cxnLst/>
              <a:rect l="l" t="t" r="r" b="b"/>
              <a:pathLst>
                <a:path w="4247" h="2523" extrusionOk="0">
                  <a:moveTo>
                    <a:pt x="0" y="1"/>
                  </a:moveTo>
                  <a:lnTo>
                    <a:pt x="133" y="399"/>
                  </a:lnTo>
                  <a:lnTo>
                    <a:pt x="266" y="797"/>
                  </a:lnTo>
                  <a:lnTo>
                    <a:pt x="664" y="1328"/>
                  </a:lnTo>
                  <a:lnTo>
                    <a:pt x="929" y="1593"/>
                  </a:lnTo>
                  <a:lnTo>
                    <a:pt x="1460" y="1726"/>
                  </a:lnTo>
                  <a:lnTo>
                    <a:pt x="2654" y="2257"/>
                  </a:lnTo>
                  <a:lnTo>
                    <a:pt x="4247" y="2522"/>
                  </a:lnTo>
                  <a:lnTo>
                    <a:pt x="4247" y="1992"/>
                  </a:lnTo>
                  <a:lnTo>
                    <a:pt x="3053" y="1726"/>
                  </a:lnTo>
                  <a:lnTo>
                    <a:pt x="1991" y="1328"/>
                  </a:lnTo>
                  <a:lnTo>
                    <a:pt x="1062" y="1063"/>
                  </a:lnTo>
                  <a:lnTo>
                    <a:pt x="398" y="532"/>
                  </a:lnTo>
                  <a:lnTo>
                    <a:pt x="0" y="1"/>
                  </a:lnTo>
                  <a:close/>
                </a:path>
              </a:pathLst>
            </a:custGeom>
            <a:solidFill>
              <a:srgbClr val="F28F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2" name="Google Shape;4142;p41"/>
            <p:cNvSpPr/>
            <p:nvPr/>
          </p:nvSpPr>
          <p:spPr>
            <a:xfrm>
              <a:off x="5271853" y="1746171"/>
              <a:ext cx="17608" cy="17625"/>
            </a:xfrm>
            <a:custGeom>
              <a:avLst/>
              <a:gdLst/>
              <a:ahLst/>
              <a:cxnLst/>
              <a:rect l="l" t="t" r="r" b="b"/>
              <a:pathLst>
                <a:path w="1062" h="1063" extrusionOk="0">
                  <a:moveTo>
                    <a:pt x="266" y="1"/>
                  </a:moveTo>
                  <a:lnTo>
                    <a:pt x="133" y="133"/>
                  </a:lnTo>
                  <a:lnTo>
                    <a:pt x="0" y="399"/>
                  </a:lnTo>
                  <a:lnTo>
                    <a:pt x="0" y="532"/>
                  </a:lnTo>
                  <a:lnTo>
                    <a:pt x="0" y="797"/>
                  </a:lnTo>
                  <a:lnTo>
                    <a:pt x="133" y="930"/>
                  </a:lnTo>
                  <a:lnTo>
                    <a:pt x="266" y="1062"/>
                  </a:lnTo>
                  <a:lnTo>
                    <a:pt x="664" y="1062"/>
                  </a:lnTo>
                  <a:lnTo>
                    <a:pt x="797" y="930"/>
                  </a:lnTo>
                  <a:lnTo>
                    <a:pt x="929" y="797"/>
                  </a:lnTo>
                  <a:lnTo>
                    <a:pt x="1062" y="532"/>
                  </a:lnTo>
                  <a:lnTo>
                    <a:pt x="797" y="133"/>
                  </a:lnTo>
                  <a:lnTo>
                    <a:pt x="66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3" name="Google Shape;4143;p41"/>
            <p:cNvSpPr/>
            <p:nvPr/>
          </p:nvSpPr>
          <p:spPr>
            <a:xfrm>
              <a:off x="5260844" y="1721965"/>
              <a:ext cx="19830" cy="15419"/>
            </a:xfrm>
            <a:custGeom>
              <a:avLst/>
              <a:gdLst/>
              <a:ahLst/>
              <a:cxnLst/>
              <a:rect l="l" t="t" r="r" b="b"/>
              <a:pathLst>
                <a:path w="1196" h="930" extrusionOk="0">
                  <a:moveTo>
                    <a:pt x="399" y="1"/>
                  </a:moveTo>
                  <a:lnTo>
                    <a:pt x="133" y="266"/>
                  </a:lnTo>
                  <a:lnTo>
                    <a:pt x="133" y="399"/>
                  </a:lnTo>
                  <a:lnTo>
                    <a:pt x="1" y="664"/>
                  </a:lnTo>
                  <a:lnTo>
                    <a:pt x="133" y="930"/>
                  </a:lnTo>
                  <a:lnTo>
                    <a:pt x="1195" y="266"/>
                  </a:lnTo>
                  <a:lnTo>
                    <a:pt x="1062" y="134"/>
                  </a:lnTo>
                  <a:lnTo>
                    <a:pt x="797"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4" name="Google Shape;4144;p41"/>
            <p:cNvSpPr/>
            <p:nvPr/>
          </p:nvSpPr>
          <p:spPr>
            <a:xfrm>
              <a:off x="5285050" y="1805577"/>
              <a:ext cx="19813" cy="15419"/>
            </a:xfrm>
            <a:custGeom>
              <a:avLst/>
              <a:gdLst/>
              <a:ahLst/>
              <a:cxnLst/>
              <a:rect l="l" t="t" r="r" b="b"/>
              <a:pathLst>
                <a:path w="1195" h="930" extrusionOk="0">
                  <a:moveTo>
                    <a:pt x="133" y="1"/>
                  </a:moveTo>
                  <a:lnTo>
                    <a:pt x="1" y="266"/>
                  </a:lnTo>
                  <a:lnTo>
                    <a:pt x="133" y="532"/>
                  </a:lnTo>
                  <a:lnTo>
                    <a:pt x="266" y="664"/>
                  </a:lnTo>
                  <a:lnTo>
                    <a:pt x="399" y="797"/>
                  </a:lnTo>
                  <a:lnTo>
                    <a:pt x="664" y="930"/>
                  </a:lnTo>
                  <a:lnTo>
                    <a:pt x="930" y="797"/>
                  </a:lnTo>
                  <a:lnTo>
                    <a:pt x="1062" y="664"/>
                  </a:lnTo>
                  <a:lnTo>
                    <a:pt x="1195" y="399"/>
                  </a:lnTo>
                  <a:lnTo>
                    <a:pt x="133" y="1"/>
                  </a:lnTo>
                  <a:close/>
                </a:path>
              </a:pathLst>
            </a:custGeom>
            <a:solidFill>
              <a:srgbClr val="F28F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5" name="Google Shape;4145;p41"/>
            <p:cNvSpPr/>
            <p:nvPr/>
          </p:nvSpPr>
          <p:spPr>
            <a:xfrm>
              <a:off x="5342268" y="1717571"/>
              <a:ext cx="15419" cy="15419"/>
            </a:xfrm>
            <a:custGeom>
              <a:avLst/>
              <a:gdLst/>
              <a:ahLst/>
              <a:cxnLst/>
              <a:rect l="l" t="t" r="r" b="b"/>
              <a:pathLst>
                <a:path w="930" h="930" extrusionOk="0">
                  <a:moveTo>
                    <a:pt x="265" y="1"/>
                  </a:moveTo>
                  <a:lnTo>
                    <a:pt x="133" y="133"/>
                  </a:lnTo>
                  <a:lnTo>
                    <a:pt x="0" y="266"/>
                  </a:lnTo>
                  <a:lnTo>
                    <a:pt x="929" y="929"/>
                  </a:lnTo>
                  <a:lnTo>
                    <a:pt x="929" y="797"/>
                  </a:lnTo>
                  <a:lnTo>
                    <a:pt x="929" y="531"/>
                  </a:lnTo>
                  <a:lnTo>
                    <a:pt x="929" y="266"/>
                  </a:lnTo>
                  <a:lnTo>
                    <a:pt x="796" y="133"/>
                  </a:lnTo>
                  <a:lnTo>
                    <a:pt x="53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6" name="Google Shape;4146;p41"/>
            <p:cNvSpPr/>
            <p:nvPr/>
          </p:nvSpPr>
          <p:spPr>
            <a:xfrm>
              <a:off x="5337858" y="1746171"/>
              <a:ext cx="15419" cy="15419"/>
            </a:xfrm>
            <a:custGeom>
              <a:avLst/>
              <a:gdLst/>
              <a:ahLst/>
              <a:cxnLst/>
              <a:rect l="l" t="t" r="r" b="b"/>
              <a:pathLst>
                <a:path w="930" h="930" extrusionOk="0">
                  <a:moveTo>
                    <a:pt x="399" y="1"/>
                  </a:moveTo>
                  <a:lnTo>
                    <a:pt x="133" y="133"/>
                  </a:lnTo>
                  <a:lnTo>
                    <a:pt x="1" y="399"/>
                  </a:lnTo>
                  <a:lnTo>
                    <a:pt x="133" y="797"/>
                  </a:lnTo>
                  <a:lnTo>
                    <a:pt x="399" y="930"/>
                  </a:lnTo>
                  <a:lnTo>
                    <a:pt x="797" y="797"/>
                  </a:lnTo>
                  <a:lnTo>
                    <a:pt x="930" y="399"/>
                  </a:lnTo>
                  <a:lnTo>
                    <a:pt x="797" y="133"/>
                  </a:lnTo>
                  <a:lnTo>
                    <a:pt x="39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7" name="Google Shape;4147;p41"/>
            <p:cNvSpPr/>
            <p:nvPr/>
          </p:nvSpPr>
          <p:spPr>
            <a:xfrm>
              <a:off x="5307052" y="1741778"/>
              <a:ext cx="30822" cy="50619"/>
            </a:xfrm>
            <a:custGeom>
              <a:avLst/>
              <a:gdLst/>
              <a:ahLst/>
              <a:cxnLst/>
              <a:rect l="l" t="t" r="r" b="b"/>
              <a:pathLst>
                <a:path w="1859" h="3053" extrusionOk="0">
                  <a:moveTo>
                    <a:pt x="1" y="0"/>
                  </a:moveTo>
                  <a:lnTo>
                    <a:pt x="266" y="3053"/>
                  </a:lnTo>
                  <a:lnTo>
                    <a:pt x="1859" y="2522"/>
                  </a:lnTo>
                  <a:lnTo>
                    <a:pt x="1" y="0"/>
                  </a:lnTo>
                  <a:close/>
                </a:path>
              </a:pathLst>
            </a:custGeom>
            <a:solidFill>
              <a:srgbClr val="F28F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8" name="Google Shape;4148;p41"/>
            <p:cNvSpPr/>
            <p:nvPr/>
          </p:nvSpPr>
          <p:spPr>
            <a:xfrm>
              <a:off x="5274058" y="3429439"/>
              <a:ext cx="149635" cy="118829"/>
            </a:xfrm>
            <a:custGeom>
              <a:avLst/>
              <a:gdLst/>
              <a:ahLst/>
              <a:cxnLst/>
              <a:rect l="l" t="t" r="r" b="b"/>
              <a:pathLst>
                <a:path w="9025" h="7167" extrusionOk="0">
                  <a:moveTo>
                    <a:pt x="9024" y="0"/>
                  </a:moveTo>
                  <a:lnTo>
                    <a:pt x="0" y="5309"/>
                  </a:lnTo>
                  <a:lnTo>
                    <a:pt x="0" y="7167"/>
                  </a:lnTo>
                  <a:lnTo>
                    <a:pt x="9024" y="1858"/>
                  </a:lnTo>
                  <a:lnTo>
                    <a:pt x="9024"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9" name="Google Shape;4149;p41"/>
            <p:cNvSpPr/>
            <p:nvPr/>
          </p:nvSpPr>
          <p:spPr>
            <a:xfrm>
              <a:off x="5274058" y="3429439"/>
              <a:ext cx="149635" cy="118829"/>
            </a:xfrm>
            <a:custGeom>
              <a:avLst/>
              <a:gdLst/>
              <a:ahLst/>
              <a:cxnLst/>
              <a:rect l="l" t="t" r="r" b="b"/>
              <a:pathLst>
                <a:path w="9025" h="7167" fill="none" extrusionOk="0">
                  <a:moveTo>
                    <a:pt x="9024" y="0"/>
                  </a:moveTo>
                  <a:lnTo>
                    <a:pt x="0" y="5309"/>
                  </a:lnTo>
                  <a:lnTo>
                    <a:pt x="0" y="7167"/>
                  </a:lnTo>
                  <a:lnTo>
                    <a:pt x="9024" y="1858"/>
                  </a:lnTo>
                  <a:lnTo>
                    <a:pt x="902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0" name="Google Shape;4150;p41"/>
            <p:cNvSpPr/>
            <p:nvPr/>
          </p:nvSpPr>
          <p:spPr>
            <a:xfrm>
              <a:off x="5274058" y="3429439"/>
              <a:ext cx="149635" cy="118829"/>
            </a:xfrm>
            <a:custGeom>
              <a:avLst/>
              <a:gdLst/>
              <a:ahLst/>
              <a:cxnLst/>
              <a:rect l="l" t="t" r="r" b="b"/>
              <a:pathLst>
                <a:path w="9025" h="7167" extrusionOk="0">
                  <a:moveTo>
                    <a:pt x="9024" y="0"/>
                  </a:moveTo>
                  <a:lnTo>
                    <a:pt x="0" y="5309"/>
                  </a:lnTo>
                  <a:lnTo>
                    <a:pt x="0" y="7167"/>
                  </a:lnTo>
                  <a:lnTo>
                    <a:pt x="9024" y="1858"/>
                  </a:lnTo>
                  <a:lnTo>
                    <a:pt x="9024" y="0"/>
                  </a:lnTo>
                  <a:close/>
                </a:path>
              </a:pathLst>
            </a:custGeom>
            <a:solidFill>
              <a:srgbClr val="6D24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1" name="Google Shape;4151;p41"/>
            <p:cNvSpPr/>
            <p:nvPr/>
          </p:nvSpPr>
          <p:spPr>
            <a:xfrm>
              <a:off x="5274058" y="3429439"/>
              <a:ext cx="149635" cy="118829"/>
            </a:xfrm>
            <a:custGeom>
              <a:avLst/>
              <a:gdLst/>
              <a:ahLst/>
              <a:cxnLst/>
              <a:rect l="l" t="t" r="r" b="b"/>
              <a:pathLst>
                <a:path w="9025" h="7167" fill="none" extrusionOk="0">
                  <a:moveTo>
                    <a:pt x="9024" y="0"/>
                  </a:moveTo>
                  <a:lnTo>
                    <a:pt x="0" y="5309"/>
                  </a:lnTo>
                  <a:lnTo>
                    <a:pt x="0" y="7167"/>
                  </a:lnTo>
                  <a:lnTo>
                    <a:pt x="9024" y="1858"/>
                  </a:lnTo>
                  <a:lnTo>
                    <a:pt x="902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2" name="Google Shape;4152;p41"/>
            <p:cNvSpPr/>
            <p:nvPr/>
          </p:nvSpPr>
          <p:spPr>
            <a:xfrm>
              <a:off x="4844984" y="3268812"/>
              <a:ext cx="429090" cy="279456"/>
            </a:xfrm>
            <a:custGeom>
              <a:avLst/>
              <a:gdLst/>
              <a:ahLst/>
              <a:cxnLst/>
              <a:rect l="l" t="t" r="r" b="b"/>
              <a:pathLst>
                <a:path w="25880" h="16855" extrusionOk="0">
                  <a:moveTo>
                    <a:pt x="0" y="0"/>
                  </a:moveTo>
                  <a:lnTo>
                    <a:pt x="0" y="1991"/>
                  </a:lnTo>
                  <a:lnTo>
                    <a:pt x="25879" y="16855"/>
                  </a:lnTo>
                  <a:lnTo>
                    <a:pt x="25879" y="14997"/>
                  </a:lnTo>
                  <a:lnTo>
                    <a:pt x="0"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3" name="Google Shape;4153;p41"/>
            <p:cNvSpPr/>
            <p:nvPr/>
          </p:nvSpPr>
          <p:spPr>
            <a:xfrm>
              <a:off x="4844984" y="3268812"/>
              <a:ext cx="429090" cy="279456"/>
            </a:xfrm>
            <a:custGeom>
              <a:avLst/>
              <a:gdLst/>
              <a:ahLst/>
              <a:cxnLst/>
              <a:rect l="l" t="t" r="r" b="b"/>
              <a:pathLst>
                <a:path w="25880" h="16855" fill="none" extrusionOk="0">
                  <a:moveTo>
                    <a:pt x="25879" y="14997"/>
                  </a:moveTo>
                  <a:lnTo>
                    <a:pt x="0" y="0"/>
                  </a:lnTo>
                  <a:lnTo>
                    <a:pt x="0" y="1991"/>
                  </a:lnTo>
                  <a:lnTo>
                    <a:pt x="25879" y="16855"/>
                  </a:lnTo>
                  <a:lnTo>
                    <a:pt x="25879" y="1499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4" name="Google Shape;4154;p41"/>
            <p:cNvSpPr/>
            <p:nvPr/>
          </p:nvSpPr>
          <p:spPr>
            <a:xfrm>
              <a:off x="4844984" y="3268812"/>
              <a:ext cx="429090" cy="279456"/>
            </a:xfrm>
            <a:custGeom>
              <a:avLst/>
              <a:gdLst/>
              <a:ahLst/>
              <a:cxnLst/>
              <a:rect l="l" t="t" r="r" b="b"/>
              <a:pathLst>
                <a:path w="25880" h="16855" extrusionOk="0">
                  <a:moveTo>
                    <a:pt x="0" y="0"/>
                  </a:moveTo>
                  <a:lnTo>
                    <a:pt x="0" y="1991"/>
                  </a:lnTo>
                  <a:lnTo>
                    <a:pt x="25879" y="16855"/>
                  </a:lnTo>
                  <a:lnTo>
                    <a:pt x="25879" y="14997"/>
                  </a:lnTo>
                  <a:lnTo>
                    <a:pt x="0" y="0"/>
                  </a:lnTo>
                  <a:close/>
                </a:path>
              </a:pathLst>
            </a:custGeom>
            <a:solidFill>
              <a:srgbClr val="852C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5" name="Google Shape;4155;p41"/>
            <p:cNvSpPr/>
            <p:nvPr/>
          </p:nvSpPr>
          <p:spPr>
            <a:xfrm>
              <a:off x="4844984" y="3268812"/>
              <a:ext cx="429090" cy="279456"/>
            </a:xfrm>
            <a:custGeom>
              <a:avLst/>
              <a:gdLst/>
              <a:ahLst/>
              <a:cxnLst/>
              <a:rect l="l" t="t" r="r" b="b"/>
              <a:pathLst>
                <a:path w="25880" h="16855" fill="none" extrusionOk="0">
                  <a:moveTo>
                    <a:pt x="0" y="0"/>
                  </a:moveTo>
                  <a:lnTo>
                    <a:pt x="0" y="1991"/>
                  </a:lnTo>
                  <a:lnTo>
                    <a:pt x="25879" y="16855"/>
                  </a:lnTo>
                  <a:lnTo>
                    <a:pt x="25879" y="14997"/>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6" name="Google Shape;4156;p41"/>
            <p:cNvSpPr/>
            <p:nvPr/>
          </p:nvSpPr>
          <p:spPr>
            <a:xfrm>
              <a:off x="4844984" y="3180806"/>
              <a:ext cx="578708" cy="336657"/>
            </a:xfrm>
            <a:custGeom>
              <a:avLst/>
              <a:gdLst/>
              <a:ahLst/>
              <a:cxnLst/>
              <a:rect l="l" t="t" r="r" b="b"/>
              <a:pathLst>
                <a:path w="34904" h="20305" extrusionOk="0">
                  <a:moveTo>
                    <a:pt x="9025" y="0"/>
                  </a:moveTo>
                  <a:lnTo>
                    <a:pt x="0" y="5308"/>
                  </a:lnTo>
                  <a:lnTo>
                    <a:pt x="25879" y="20305"/>
                  </a:lnTo>
                  <a:lnTo>
                    <a:pt x="34903" y="14996"/>
                  </a:lnTo>
                  <a:lnTo>
                    <a:pt x="9025"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7" name="Google Shape;4157;p41"/>
            <p:cNvSpPr/>
            <p:nvPr/>
          </p:nvSpPr>
          <p:spPr>
            <a:xfrm>
              <a:off x="4844984" y="3180806"/>
              <a:ext cx="578708" cy="336657"/>
            </a:xfrm>
            <a:custGeom>
              <a:avLst/>
              <a:gdLst/>
              <a:ahLst/>
              <a:cxnLst/>
              <a:rect l="l" t="t" r="r" b="b"/>
              <a:pathLst>
                <a:path w="34904" h="20305" fill="none" extrusionOk="0">
                  <a:moveTo>
                    <a:pt x="25879" y="20305"/>
                  </a:moveTo>
                  <a:lnTo>
                    <a:pt x="34903" y="14996"/>
                  </a:lnTo>
                  <a:lnTo>
                    <a:pt x="9025" y="0"/>
                  </a:lnTo>
                  <a:lnTo>
                    <a:pt x="0" y="5308"/>
                  </a:lnTo>
                  <a:lnTo>
                    <a:pt x="25879" y="2030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8" name="Google Shape;4158;p41"/>
            <p:cNvSpPr/>
            <p:nvPr/>
          </p:nvSpPr>
          <p:spPr>
            <a:xfrm>
              <a:off x="4844984" y="3220399"/>
              <a:ext cx="578708" cy="297064"/>
            </a:xfrm>
            <a:custGeom>
              <a:avLst/>
              <a:gdLst/>
              <a:ahLst/>
              <a:cxnLst/>
              <a:rect l="l" t="t" r="r" b="b"/>
              <a:pathLst>
                <a:path w="34904" h="17917" extrusionOk="0">
                  <a:moveTo>
                    <a:pt x="5043" y="1"/>
                  </a:moveTo>
                  <a:lnTo>
                    <a:pt x="0" y="2920"/>
                  </a:lnTo>
                  <a:lnTo>
                    <a:pt x="25879" y="17917"/>
                  </a:lnTo>
                  <a:lnTo>
                    <a:pt x="34903" y="12608"/>
                  </a:lnTo>
                  <a:lnTo>
                    <a:pt x="28002" y="8627"/>
                  </a:lnTo>
                  <a:lnTo>
                    <a:pt x="28002" y="14201"/>
                  </a:lnTo>
                  <a:lnTo>
                    <a:pt x="26410" y="13272"/>
                  </a:lnTo>
                  <a:lnTo>
                    <a:pt x="26410" y="7698"/>
                  </a:lnTo>
                  <a:lnTo>
                    <a:pt x="18182" y="2920"/>
                  </a:lnTo>
                  <a:lnTo>
                    <a:pt x="15926" y="4248"/>
                  </a:lnTo>
                  <a:lnTo>
                    <a:pt x="14864" y="4778"/>
                  </a:lnTo>
                  <a:lnTo>
                    <a:pt x="14068" y="4911"/>
                  </a:lnTo>
                  <a:lnTo>
                    <a:pt x="13537" y="4778"/>
                  </a:lnTo>
                  <a:lnTo>
                    <a:pt x="13006" y="4646"/>
                  </a:lnTo>
                  <a:lnTo>
                    <a:pt x="5043" y="1"/>
                  </a:lnTo>
                  <a:close/>
                </a:path>
              </a:pathLst>
            </a:custGeom>
            <a:solidFill>
              <a:srgbClr val="9E34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9" name="Google Shape;4159;p41"/>
            <p:cNvSpPr/>
            <p:nvPr/>
          </p:nvSpPr>
          <p:spPr>
            <a:xfrm>
              <a:off x="4844984" y="3220399"/>
              <a:ext cx="578708" cy="297064"/>
            </a:xfrm>
            <a:custGeom>
              <a:avLst/>
              <a:gdLst/>
              <a:ahLst/>
              <a:cxnLst/>
              <a:rect l="l" t="t" r="r" b="b"/>
              <a:pathLst>
                <a:path w="34904" h="17917" fill="none" extrusionOk="0">
                  <a:moveTo>
                    <a:pt x="5043" y="1"/>
                  </a:moveTo>
                  <a:lnTo>
                    <a:pt x="0" y="2920"/>
                  </a:lnTo>
                  <a:lnTo>
                    <a:pt x="25879" y="17917"/>
                  </a:lnTo>
                  <a:lnTo>
                    <a:pt x="34903" y="12608"/>
                  </a:lnTo>
                  <a:lnTo>
                    <a:pt x="28002" y="8627"/>
                  </a:lnTo>
                  <a:lnTo>
                    <a:pt x="28002" y="14201"/>
                  </a:lnTo>
                  <a:lnTo>
                    <a:pt x="26410" y="13272"/>
                  </a:lnTo>
                  <a:lnTo>
                    <a:pt x="26410" y="7698"/>
                  </a:lnTo>
                  <a:lnTo>
                    <a:pt x="18182" y="2920"/>
                  </a:lnTo>
                  <a:lnTo>
                    <a:pt x="15926" y="4248"/>
                  </a:lnTo>
                  <a:lnTo>
                    <a:pt x="15926" y="4248"/>
                  </a:lnTo>
                  <a:lnTo>
                    <a:pt x="14864" y="4778"/>
                  </a:lnTo>
                  <a:lnTo>
                    <a:pt x="14068" y="4911"/>
                  </a:lnTo>
                  <a:lnTo>
                    <a:pt x="14068" y="4911"/>
                  </a:lnTo>
                  <a:lnTo>
                    <a:pt x="13537" y="4778"/>
                  </a:lnTo>
                  <a:lnTo>
                    <a:pt x="13006" y="4646"/>
                  </a:lnTo>
                  <a:lnTo>
                    <a:pt x="504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0" name="Google Shape;4160;p41"/>
            <p:cNvSpPr/>
            <p:nvPr/>
          </p:nvSpPr>
          <p:spPr>
            <a:xfrm>
              <a:off x="5309257" y="3191798"/>
              <a:ext cx="24223" cy="264053"/>
            </a:xfrm>
            <a:custGeom>
              <a:avLst/>
              <a:gdLst/>
              <a:ahLst/>
              <a:cxnLst/>
              <a:rect l="l" t="t" r="r" b="b"/>
              <a:pathLst>
                <a:path w="1461" h="15926" extrusionOk="0">
                  <a:moveTo>
                    <a:pt x="1460" y="1"/>
                  </a:moveTo>
                  <a:lnTo>
                    <a:pt x="0" y="930"/>
                  </a:lnTo>
                  <a:lnTo>
                    <a:pt x="0" y="15926"/>
                  </a:lnTo>
                  <a:lnTo>
                    <a:pt x="1460" y="14997"/>
                  </a:lnTo>
                  <a:lnTo>
                    <a:pt x="1460"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1" name="Google Shape;4161;p41"/>
            <p:cNvSpPr/>
            <p:nvPr/>
          </p:nvSpPr>
          <p:spPr>
            <a:xfrm>
              <a:off x="5282845" y="3191798"/>
              <a:ext cx="26429" cy="264053"/>
            </a:xfrm>
            <a:custGeom>
              <a:avLst/>
              <a:gdLst/>
              <a:ahLst/>
              <a:cxnLst/>
              <a:rect l="l" t="t" r="r" b="b"/>
              <a:pathLst>
                <a:path w="1594" h="15926" extrusionOk="0">
                  <a:moveTo>
                    <a:pt x="1" y="1"/>
                  </a:moveTo>
                  <a:lnTo>
                    <a:pt x="1" y="14997"/>
                  </a:lnTo>
                  <a:lnTo>
                    <a:pt x="1593" y="15926"/>
                  </a:lnTo>
                  <a:lnTo>
                    <a:pt x="1593" y="930"/>
                  </a:lnTo>
                  <a:lnTo>
                    <a:pt x="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2" name="Google Shape;4162;p41"/>
            <p:cNvSpPr/>
            <p:nvPr/>
          </p:nvSpPr>
          <p:spPr>
            <a:xfrm>
              <a:off x="5282845" y="3191798"/>
              <a:ext cx="26429" cy="264053"/>
            </a:xfrm>
            <a:custGeom>
              <a:avLst/>
              <a:gdLst/>
              <a:ahLst/>
              <a:cxnLst/>
              <a:rect l="l" t="t" r="r" b="b"/>
              <a:pathLst>
                <a:path w="1594" h="15926" fill="none" extrusionOk="0">
                  <a:moveTo>
                    <a:pt x="1" y="1"/>
                  </a:moveTo>
                  <a:lnTo>
                    <a:pt x="1" y="14997"/>
                  </a:lnTo>
                  <a:lnTo>
                    <a:pt x="1593" y="15926"/>
                  </a:lnTo>
                  <a:lnTo>
                    <a:pt x="1593" y="930"/>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3" name="Google Shape;4163;p41"/>
            <p:cNvSpPr/>
            <p:nvPr/>
          </p:nvSpPr>
          <p:spPr>
            <a:xfrm>
              <a:off x="5236637" y="3130187"/>
              <a:ext cx="151840" cy="118845"/>
            </a:xfrm>
            <a:custGeom>
              <a:avLst/>
              <a:gdLst/>
              <a:ahLst/>
              <a:cxnLst/>
              <a:rect l="l" t="t" r="r" b="b"/>
              <a:pathLst>
                <a:path w="9158" h="7168" extrusionOk="0">
                  <a:moveTo>
                    <a:pt x="9158" y="1"/>
                  </a:moveTo>
                  <a:lnTo>
                    <a:pt x="1" y="5176"/>
                  </a:lnTo>
                  <a:lnTo>
                    <a:pt x="1" y="7167"/>
                  </a:lnTo>
                  <a:lnTo>
                    <a:pt x="9158" y="1859"/>
                  </a:lnTo>
                  <a:lnTo>
                    <a:pt x="9158"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4" name="Google Shape;4164;p41"/>
            <p:cNvSpPr/>
            <p:nvPr/>
          </p:nvSpPr>
          <p:spPr>
            <a:xfrm>
              <a:off x="5236637" y="3130187"/>
              <a:ext cx="151840" cy="118845"/>
            </a:xfrm>
            <a:custGeom>
              <a:avLst/>
              <a:gdLst/>
              <a:ahLst/>
              <a:cxnLst/>
              <a:rect l="l" t="t" r="r" b="b"/>
              <a:pathLst>
                <a:path w="9158" h="7168" fill="none" extrusionOk="0">
                  <a:moveTo>
                    <a:pt x="9158" y="1"/>
                  </a:moveTo>
                  <a:lnTo>
                    <a:pt x="1" y="5176"/>
                  </a:lnTo>
                  <a:lnTo>
                    <a:pt x="1" y="7167"/>
                  </a:lnTo>
                  <a:lnTo>
                    <a:pt x="9158" y="1859"/>
                  </a:lnTo>
                  <a:lnTo>
                    <a:pt x="9158"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5" name="Google Shape;4165;p41"/>
            <p:cNvSpPr/>
            <p:nvPr/>
          </p:nvSpPr>
          <p:spPr>
            <a:xfrm>
              <a:off x="5210242" y="3216005"/>
              <a:ext cx="26412" cy="33027"/>
            </a:xfrm>
            <a:custGeom>
              <a:avLst/>
              <a:gdLst/>
              <a:ahLst/>
              <a:cxnLst/>
              <a:rect l="l" t="t" r="r" b="b"/>
              <a:pathLst>
                <a:path w="1593" h="1992" extrusionOk="0">
                  <a:moveTo>
                    <a:pt x="1593" y="0"/>
                  </a:moveTo>
                  <a:lnTo>
                    <a:pt x="0" y="1062"/>
                  </a:lnTo>
                  <a:lnTo>
                    <a:pt x="1593" y="1991"/>
                  </a:lnTo>
                  <a:lnTo>
                    <a:pt x="1593"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6" name="Google Shape;4166;p41"/>
            <p:cNvSpPr/>
            <p:nvPr/>
          </p:nvSpPr>
          <p:spPr>
            <a:xfrm>
              <a:off x="5210242" y="3216005"/>
              <a:ext cx="26412" cy="33027"/>
            </a:xfrm>
            <a:custGeom>
              <a:avLst/>
              <a:gdLst/>
              <a:ahLst/>
              <a:cxnLst/>
              <a:rect l="l" t="t" r="r" b="b"/>
              <a:pathLst>
                <a:path w="1593" h="1992" fill="none" extrusionOk="0">
                  <a:moveTo>
                    <a:pt x="1593" y="1991"/>
                  </a:moveTo>
                  <a:lnTo>
                    <a:pt x="0" y="1062"/>
                  </a:lnTo>
                  <a:lnTo>
                    <a:pt x="1593" y="0"/>
                  </a:lnTo>
                  <a:lnTo>
                    <a:pt x="1593" y="199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7" name="Google Shape;4167;p41"/>
            <p:cNvSpPr/>
            <p:nvPr/>
          </p:nvSpPr>
          <p:spPr>
            <a:xfrm>
              <a:off x="5808730" y="3119194"/>
              <a:ext cx="151840" cy="118829"/>
            </a:xfrm>
            <a:custGeom>
              <a:avLst/>
              <a:gdLst/>
              <a:ahLst/>
              <a:cxnLst/>
              <a:rect l="l" t="t" r="r" b="b"/>
              <a:pathLst>
                <a:path w="9158" h="7167" extrusionOk="0">
                  <a:moveTo>
                    <a:pt x="9158" y="0"/>
                  </a:moveTo>
                  <a:lnTo>
                    <a:pt x="1" y="5309"/>
                  </a:lnTo>
                  <a:lnTo>
                    <a:pt x="1" y="7167"/>
                  </a:lnTo>
                  <a:lnTo>
                    <a:pt x="9158" y="1991"/>
                  </a:lnTo>
                  <a:lnTo>
                    <a:pt x="9158"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8" name="Google Shape;4168;p41"/>
            <p:cNvSpPr/>
            <p:nvPr/>
          </p:nvSpPr>
          <p:spPr>
            <a:xfrm>
              <a:off x="5808730" y="3119194"/>
              <a:ext cx="151840" cy="118829"/>
            </a:xfrm>
            <a:custGeom>
              <a:avLst/>
              <a:gdLst/>
              <a:ahLst/>
              <a:cxnLst/>
              <a:rect l="l" t="t" r="r" b="b"/>
              <a:pathLst>
                <a:path w="9158" h="7167" fill="none" extrusionOk="0">
                  <a:moveTo>
                    <a:pt x="9158" y="0"/>
                  </a:moveTo>
                  <a:lnTo>
                    <a:pt x="1" y="5309"/>
                  </a:lnTo>
                  <a:lnTo>
                    <a:pt x="1" y="7167"/>
                  </a:lnTo>
                  <a:lnTo>
                    <a:pt x="9158" y="1991"/>
                  </a:lnTo>
                  <a:lnTo>
                    <a:pt x="9158"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9" name="Google Shape;4169;p41"/>
            <p:cNvSpPr/>
            <p:nvPr/>
          </p:nvSpPr>
          <p:spPr>
            <a:xfrm>
              <a:off x="5808730" y="3119194"/>
              <a:ext cx="151840" cy="118829"/>
            </a:xfrm>
            <a:custGeom>
              <a:avLst/>
              <a:gdLst/>
              <a:ahLst/>
              <a:cxnLst/>
              <a:rect l="l" t="t" r="r" b="b"/>
              <a:pathLst>
                <a:path w="9158" h="7167" extrusionOk="0">
                  <a:moveTo>
                    <a:pt x="9158" y="0"/>
                  </a:moveTo>
                  <a:lnTo>
                    <a:pt x="1" y="5309"/>
                  </a:lnTo>
                  <a:lnTo>
                    <a:pt x="1" y="7167"/>
                  </a:lnTo>
                  <a:lnTo>
                    <a:pt x="9158" y="1991"/>
                  </a:lnTo>
                  <a:lnTo>
                    <a:pt x="9158" y="0"/>
                  </a:lnTo>
                  <a:close/>
                </a:path>
              </a:pathLst>
            </a:custGeom>
            <a:solidFill>
              <a:srgbClr val="6D24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0" name="Google Shape;4170;p41"/>
            <p:cNvSpPr/>
            <p:nvPr/>
          </p:nvSpPr>
          <p:spPr>
            <a:xfrm>
              <a:off x="5808730" y="3119194"/>
              <a:ext cx="151840" cy="118829"/>
            </a:xfrm>
            <a:custGeom>
              <a:avLst/>
              <a:gdLst/>
              <a:ahLst/>
              <a:cxnLst/>
              <a:rect l="l" t="t" r="r" b="b"/>
              <a:pathLst>
                <a:path w="9158" h="7167" fill="none" extrusionOk="0">
                  <a:moveTo>
                    <a:pt x="9158" y="0"/>
                  </a:moveTo>
                  <a:lnTo>
                    <a:pt x="1" y="5309"/>
                  </a:lnTo>
                  <a:lnTo>
                    <a:pt x="1" y="7167"/>
                  </a:lnTo>
                  <a:lnTo>
                    <a:pt x="9158" y="1991"/>
                  </a:lnTo>
                  <a:lnTo>
                    <a:pt x="9158"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1" name="Google Shape;4171;p41"/>
            <p:cNvSpPr/>
            <p:nvPr/>
          </p:nvSpPr>
          <p:spPr>
            <a:xfrm>
              <a:off x="5379673" y="2960756"/>
              <a:ext cx="429074" cy="277267"/>
            </a:xfrm>
            <a:custGeom>
              <a:avLst/>
              <a:gdLst/>
              <a:ahLst/>
              <a:cxnLst/>
              <a:rect l="l" t="t" r="r" b="b"/>
              <a:pathLst>
                <a:path w="25879" h="16723" extrusionOk="0">
                  <a:moveTo>
                    <a:pt x="0" y="1"/>
                  </a:moveTo>
                  <a:lnTo>
                    <a:pt x="0" y="1859"/>
                  </a:lnTo>
                  <a:lnTo>
                    <a:pt x="25879" y="16723"/>
                  </a:lnTo>
                  <a:lnTo>
                    <a:pt x="25879" y="14865"/>
                  </a:lnTo>
                  <a:lnTo>
                    <a:pt x="0"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2" name="Google Shape;4172;p41"/>
            <p:cNvSpPr/>
            <p:nvPr/>
          </p:nvSpPr>
          <p:spPr>
            <a:xfrm>
              <a:off x="5379673" y="2960756"/>
              <a:ext cx="429074" cy="277267"/>
            </a:xfrm>
            <a:custGeom>
              <a:avLst/>
              <a:gdLst/>
              <a:ahLst/>
              <a:cxnLst/>
              <a:rect l="l" t="t" r="r" b="b"/>
              <a:pathLst>
                <a:path w="25879" h="16723" fill="none" extrusionOk="0">
                  <a:moveTo>
                    <a:pt x="25879" y="14865"/>
                  </a:moveTo>
                  <a:lnTo>
                    <a:pt x="0" y="1"/>
                  </a:lnTo>
                  <a:lnTo>
                    <a:pt x="0" y="1859"/>
                  </a:lnTo>
                  <a:lnTo>
                    <a:pt x="25879" y="16723"/>
                  </a:lnTo>
                  <a:lnTo>
                    <a:pt x="25879" y="1486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3" name="Google Shape;4173;p41"/>
            <p:cNvSpPr/>
            <p:nvPr/>
          </p:nvSpPr>
          <p:spPr>
            <a:xfrm>
              <a:off x="5505084" y="3046574"/>
              <a:ext cx="303663" cy="191449"/>
            </a:xfrm>
            <a:custGeom>
              <a:avLst/>
              <a:gdLst/>
              <a:ahLst/>
              <a:cxnLst/>
              <a:rect l="l" t="t" r="r" b="b"/>
              <a:pathLst>
                <a:path w="18315" h="11547" extrusionOk="0">
                  <a:moveTo>
                    <a:pt x="1593" y="1"/>
                  </a:moveTo>
                  <a:lnTo>
                    <a:pt x="1" y="930"/>
                  </a:lnTo>
                  <a:lnTo>
                    <a:pt x="18315" y="11547"/>
                  </a:lnTo>
                  <a:lnTo>
                    <a:pt x="18315" y="9689"/>
                  </a:lnTo>
                  <a:lnTo>
                    <a:pt x="1593" y="1"/>
                  </a:lnTo>
                  <a:close/>
                </a:path>
              </a:pathLst>
            </a:custGeom>
            <a:solidFill>
              <a:srgbClr val="852C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4" name="Google Shape;4174;p41"/>
            <p:cNvSpPr/>
            <p:nvPr/>
          </p:nvSpPr>
          <p:spPr>
            <a:xfrm>
              <a:off x="5505084" y="3046574"/>
              <a:ext cx="303663" cy="191449"/>
            </a:xfrm>
            <a:custGeom>
              <a:avLst/>
              <a:gdLst/>
              <a:ahLst/>
              <a:cxnLst/>
              <a:rect l="l" t="t" r="r" b="b"/>
              <a:pathLst>
                <a:path w="18315" h="11547" fill="none" extrusionOk="0">
                  <a:moveTo>
                    <a:pt x="1593" y="1"/>
                  </a:moveTo>
                  <a:lnTo>
                    <a:pt x="1" y="930"/>
                  </a:lnTo>
                  <a:lnTo>
                    <a:pt x="18315" y="11547"/>
                  </a:lnTo>
                  <a:lnTo>
                    <a:pt x="18315" y="9689"/>
                  </a:lnTo>
                  <a:lnTo>
                    <a:pt x="159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5" name="Google Shape;4175;p41"/>
            <p:cNvSpPr/>
            <p:nvPr/>
          </p:nvSpPr>
          <p:spPr>
            <a:xfrm>
              <a:off x="5379673" y="2872749"/>
              <a:ext cx="580897" cy="334468"/>
            </a:xfrm>
            <a:custGeom>
              <a:avLst/>
              <a:gdLst/>
              <a:ahLst/>
              <a:cxnLst/>
              <a:rect l="l" t="t" r="r" b="b"/>
              <a:pathLst>
                <a:path w="35036" h="20173" extrusionOk="0">
                  <a:moveTo>
                    <a:pt x="9157" y="1"/>
                  </a:moveTo>
                  <a:lnTo>
                    <a:pt x="0" y="5309"/>
                  </a:lnTo>
                  <a:lnTo>
                    <a:pt x="25879" y="20173"/>
                  </a:lnTo>
                  <a:lnTo>
                    <a:pt x="35036" y="14864"/>
                  </a:lnTo>
                  <a:lnTo>
                    <a:pt x="9157"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6" name="Google Shape;4176;p41"/>
            <p:cNvSpPr/>
            <p:nvPr/>
          </p:nvSpPr>
          <p:spPr>
            <a:xfrm>
              <a:off x="5379673" y="2872749"/>
              <a:ext cx="580897" cy="334468"/>
            </a:xfrm>
            <a:custGeom>
              <a:avLst/>
              <a:gdLst/>
              <a:ahLst/>
              <a:cxnLst/>
              <a:rect l="l" t="t" r="r" b="b"/>
              <a:pathLst>
                <a:path w="35036" h="20173" fill="none" extrusionOk="0">
                  <a:moveTo>
                    <a:pt x="25879" y="20173"/>
                  </a:moveTo>
                  <a:lnTo>
                    <a:pt x="35036" y="14864"/>
                  </a:lnTo>
                  <a:lnTo>
                    <a:pt x="9157" y="1"/>
                  </a:lnTo>
                  <a:lnTo>
                    <a:pt x="0" y="5309"/>
                  </a:lnTo>
                  <a:lnTo>
                    <a:pt x="25879" y="2017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7" name="Google Shape;4177;p41"/>
            <p:cNvSpPr/>
            <p:nvPr/>
          </p:nvSpPr>
          <p:spPr>
            <a:xfrm>
              <a:off x="5531496" y="2958567"/>
              <a:ext cx="429074" cy="248650"/>
            </a:xfrm>
            <a:custGeom>
              <a:avLst/>
              <a:gdLst/>
              <a:ahLst/>
              <a:cxnLst/>
              <a:rect l="l" t="t" r="r" b="b"/>
              <a:pathLst>
                <a:path w="25879" h="14997" extrusionOk="0">
                  <a:moveTo>
                    <a:pt x="9157" y="0"/>
                  </a:moveTo>
                  <a:lnTo>
                    <a:pt x="0" y="5309"/>
                  </a:lnTo>
                  <a:lnTo>
                    <a:pt x="16722" y="14997"/>
                  </a:lnTo>
                  <a:lnTo>
                    <a:pt x="25879" y="9688"/>
                  </a:lnTo>
                  <a:lnTo>
                    <a:pt x="18978" y="5707"/>
                  </a:lnTo>
                  <a:lnTo>
                    <a:pt x="18978" y="11281"/>
                  </a:lnTo>
                  <a:lnTo>
                    <a:pt x="17385" y="10352"/>
                  </a:lnTo>
                  <a:lnTo>
                    <a:pt x="17385" y="4778"/>
                  </a:lnTo>
                  <a:lnTo>
                    <a:pt x="9157" y="0"/>
                  </a:lnTo>
                  <a:close/>
                </a:path>
              </a:pathLst>
            </a:custGeom>
            <a:solidFill>
              <a:srgbClr val="9E34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8" name="Google Shape;4178;p41"/>
            <p:cNvSpPr/>
            <p:nvPr/>
          </p:nvSpPr>
          <p:spPr>
            <a:xfrm>
              <a:off x="5531496" y="2958567"/>
              <a:ext cx="429074" cy="248650"/>
            </a:xfrm>
            <a:custGeom>
              <a:avLst/>
              <a:gdLst/>
              <a:ahLst/>
              <a:cxnLst/>
              <a:rect l="l" t="t" r="r" b="b"/>
              <a:pathLst>
                <a:path w="25879" h="14997" fill="none" extrusionOk="0">
                  <a:moveTo>
                    <a:pt x="9157" y="0"/>
                  </a:moveTo>
                  <a:lnTo>
                    <a:pt x="0" y="5309"/>
                  </a:lnTo>
                  <a:lnTo>
                    <a:pt x="16722" y="14997"/>
                  </a:lnTo>
                  <a:lnTo>
                    <a:pt x="25879" y="9688"/>
                  </a:lnTo>
                  <a:lnTo>
                    <a:pt x="18978" y="5707"/>
                  </a:lnTo>
                  <a:lnTo>
                    <a:pt x="18978" y="11281"/>
                  </a:lnTo>
                  <a:lnTo>
                    <a:pt x="17385" y="10352"/>
                  </a:lnTo>
                  <a:lnTo>
                    <a:pt x="17385" y="4778"/>
                  </a:lnTo>
                  <a:lnTo>
                    <a:pt x="9157"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9" name="Google Shape;4179;p41"/>
            <p:cNvSpPr/>
            <p:nvPr/>
          </p:nvSpPr>
          <p:spPr>
            <a:xfrm>
              <a:off x="5846134" y="2881553"/>
              <a:ext cx="24223" cy="264053"/>
            </a:xfrm>
            <a:custGeom>
              <a:avLst/>
              <a:gdLst/>
              <a:ahLst/>
              <a:cxnLst/>
              <a:rect l="l" t="t" r="r" b="b"/>
              <a:pathLst>
                <a:path w="1461" h="15926" extrusionOk="0">
                  <a:moveTo>
                    <a:pt x="1461" y="0"/>
                  </a:moveTo>
                  <a:lnTo>
                    <a:pt x="1" y="929"/>
                  </a:lnTo>
                  <a:lnTo>
                    <a:pt x="1" y="15926"/>
                  </a:lnTo>
                  <a:lnTo>
                    <a:pt x="1461" y="14997"/>
                  </a:lnTo>
                  <a:lnTo>
                    <a:pt x="1461"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0" name="Google Shape;4180;p41"/>
            <p:cNvSpPr/>
            <p:nvPr/>
          </p:nvSpPr>
          <p:spPr>
            <a:xfrm>
              <a:off x="5819739" y="2881553"/>
              <a:ext cx="26412" cy="264053"/>
            </a:xfrm>
            <a:custGeom>
              <a:avLst/>
              <a:gdLst/>
              <a:ahLst/>
              <a:cxnLst/>
              <a:rect l="l" t="t" r="r" b="b"/>
              <a:pathLst>
                <a:path w="1593" h="15926" extrusionOk="0">
                  <a:moveTo>
                    <a:pt x="0" y="0"/>
                  </a:moveTo>
                  <a:lnTo>
                    <a:pt x="0" y="14997"/>
                  </a:lnTo>
                  <a:lnTo>
                    <a:pt x="1593" y="15926"/>
                  </a:lnTo>
                  <a:lnTo>
                    <a:pt x="1593" y="929"/>
                  </a:lnTo>
                  <a:lnTo>
                    <a:pt x="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1" name="Google Shape;4181;p41"/>
            <p:cNvSpPr/>
            <p:nvPr/>
          </p:nvSpPr>
          <p:spPr>
            <a:xfrm>
              <a:off x="5819739" y="2881553"/>
              <a:ext cx="26412" cy="264053"/>
            </a:xfrm>
            <a:custGeom>
              <a:avLst/>
              <a:gdLst/>
              <a:ahLst/>
              <a:cxnLst/>
              <a:rect l="l" t="t" r="r" b="b"/>
              <a:pathLst>
                <a:path w="1593" h="15926" fill="none" extrusionOk="0">
                  <a:moveTo>
                    <a:pt x="0" y="0"/>
                  </a:moveTo>
                  <a:lnTo>
                    <a:pt x="0" y="14997"/>
                  </a:lnTo>
                  <a:lnTo>
                    <a:pt x="1593" y="15926"/>
                  </a:lnTo>
                  <a:lnTo>
                    <a:pt x="1593" y="929"/>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2" name="Google Shape;4182;p41"/>
            <p:cNvSpPr/>
            <p:nvPr/>
          </p:nvSpPr>
          <p:spPr>
            <a:xfrm>
              <a:off x="5773530" y="2819942"/>
              <a:ext cx="151840" cy="118829"/>
            </a:xfrm>
            <a:custGeom>
              <a:avLst/>
              <a:gdLst/>
              <a:ahLst/>
              <a:cxnLst/>
              <a:rect l="l" t="t" r="r" b="b"/>
              <a:pathLst>
                <a:path w="9158" h="7167" extrusionOk="0">
                  <a:moveTo>
                    <a:pt x="9157" y="1"/>
                  </a:moveTo>
                  <a:lnTo>
                    <a:pt x="0" y="5309"/>
                  </a:lnTo>
                  <a:lnTo>
                    <a:pt x="0" y="7167"/>
                  </a:lnTo>
                  <a:lnTo>
                    <a:pt x="9157" y="1858"/>
                  </a:lnTo>
                  <a:lnTo>
                    <a:pt x="9157"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3" name="Google Shape;4183;p41"/>
            <p:cNvSpPr/>
            <p:nvPr/>
          </p:nvSpPr>
          <p:spPr>
            <a:xfrm>
              <a:off x="5773530" y="2819942"/>
              <a:ext cx="151840" cy="118829"/>
            </a:xfrm>
            <a:custGeom>
              <a:avLst/>
              <a:gdLst/>
              <a:ahLst/>
              <a:cxnLst/>
              <a:rect l="l" t="t" r="r" b="b"/>
              <a:pathLst>
                <a:path w="9158" h="7167" fill="none" extrusionOk="0">
                  <a:moveTo>
                    <a:pt x="9157" y="1"/>
                  </a:moveTo>
                  <a:lnTo>
                    <a:pt x="0" y="5309"/>
                  </a:lnTo>
                  <a:lnTo>
                    <a:pt x="0" y="7167"/>
                  </a:lnTo>
                  <a:lnTo>
                    <a:pt x="9157" y="1858"/>
                  </a:lnTo>
                  <a:lnTo>
                    <a:pt x="9157"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4" name="Google Shape;4184;p41"/>
            <p:cNvSpPr/>
            <p:nvPr/>
          </p:nvSpPr>
          <p:spPr>
            <a:xfrm>
              <a:off x="5747119" y="2907949"/>
              <a:ext cx="26429" cy="30822"/>
            </a:xfrm>
            <a:custGeom>
              <a:avLst/>
              <a:gdLst/>
              <a:ahLst/>
              <a:cxnLst/>
              <a:rect l="l" t="t" r="r" b="b"/>
              <a:pathLst>
                <a:path w="1594" h="1859" extrusionOk="0">
                  <a:moveTo>
                    <a:pt x="1593" y="1"/>
                  </a:moveTo>
                  <a:lnTo>
                    <a:pt x="1" y="930"/>
                  </a:lnTo>
                  <a:lnTo>
                    <a:pt x="1593" y="1859"/>
                  </a:lnTo>
                  <a:lnTo>
                    <a:pt x="1593"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5" name="Google Shape;4185;p41"/>
            <p:cNvSpPr/>
            <p:nvPr/>
          </p:nvSpPr>
          <p:spPr>
            <a:xfrm>
              <a:off x="5747119" y="2907949"/>
              <a:ext cx="26429" cy="30822"/>
            </a:xfrm>
            <a:custGeom>
              <a:avLst/>
              <a:gdLst/>
              <a:ahLst/>
              <a:cxnLst/>
              <a:rect l="l" t="t" r="r" b="b"/>
              <a:pathLst>
                <a:path w="1594" h="1859" fill="none" extrusionOk="0">
                  <a:moveTo>
                    <a:pt x="1593" y="1859"/>
                  </a:moveTo>
                  <a:lnTo>
                    <a:pt x="1" y="930"/>
                  </a:lnTo>
                  <a:lnTo>
                    <a:pt x="1593" y="1"/>
                  </a:lnTo>
                  <a:lnTo>
                    <a:pt x="1593" y="185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6" name="Google Shape;4186;p41"/>
            <p:cNvSpPr/>
            <p:nvPr/>
          </p:nvSpPr>
          <p:spPr>
            <a:xfrm>
              <a:off x="6167388" y="2914564"/>
              <a:ext cx="151840" cy="118829"/>
            </a:xfrm>
            <a:custGeom>
              <a:avLst/>
              <a:gdLst/>
              <a:ahLst/>
              <a:cxnLst/>
              <a:rect l="l" t="t" r="r" b="b"/>
              <a:pathLst>
                <a:path w="9158" h="7167" extrusionOk="0">
                  <a:moveTo>
                    <a:pt x="9158" y="0"/>
                  </a:moveTo>
                  <a:lnTo>
                    <a:pt x="0" y="5176"/>
                  </a:lnTo>
                  <a:lnTo>
                    <a:pt x="0" y="7166"/>
                  </a:lnTo>
                  <a:lnTo>
                    <a:pt x="9158" y="1858"/>
                  </a:lnTo>
                  <a:lnTo>
                    <a:pt x="9158"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7" name="Google Shape;4187;p41"/>
            <p:cNvSpPr/>
            <p:nvPr/>
          </p:nvSpPr>
          <p:spPr>
            <a:xfrm>
              <a:off x="6167388" y="2914564"/>
              <a:ext cx="151840" cy="118829"/>
            </a:xfrm>
            <a:custGeom>
              <a:avLst/>
              <a:gdLst/>
              <a:ahLst/>
              <a:cxnLst/>
              <a:rect l="l" t="t" r="r" b="b"/>
              <a:pathLst>
                <a:path w="9158" h="7167" fill="none" extrusionOk="0">
                  <a:moveTo>
                    <a:pt x="9158" y="0"/>
                  </a:moveTo>
                  <a:lnTo>
                    <a:pt x="0" y="5176"/>
                  </a:lnTo>
                  <a:lnTo>
                    <a:pt x="0" y="7166"/>
                  </a:lnTo>
                  <a:lnTo>
                    <a:pt x="9158" y="1858"/>
                  </a:lnTo>
                  <a:lnTo>
                    <a:pt x="9158"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8" name="Google Shape;4188;p41"/>
            <p:cNvSpPr/>
            <p:nvPr/>
          </p:nvSpPr>
          <p:spPr>
            <a:xfrm>
              <a:off x="6167388" y="2914564"/>
              <a:ext cx="151840" cy="118829"/>
            </a:xfrm>
            <a:custGeom>
              <a:avLst/>
              <a:gdLst/>
              <a:ahLst/>
              <a:cxnLst/>
              <a:rect l="l" t="t" r="r" b="b"/>
              <a:pathLst>
                <a:path w="9158" h="7167" extrusionOk="0">
                  <a:moveTo>
                    <a:pt x="9158" y="0"/>
                  </a:moveTo>
                  <a:lnTo>
                    <a:pt x="0" y="5176"/>
                  </a:lnTo>
                  <a:lnTo>
                    <a:pt x="0" y="7166"/>
                  </a:lnTo>
                  <a:lnTo>
                    <a:pt x="9158" y="1858"/>
                  </a:lnTo>
                  <a:lnTo>
                    <a:pt x="9158" y="0"/>
                  </a:lnTo>
                  <a:close/>
                </a:path>
              </a:pathLst>
            </a:custGeom>
            <a:solidFill>
              <a:srgbClr val="6D24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9" name="Google Shape;4189;p41"/>
            <p:cNvSpPr/>
            <p:nvPr/>
          </p:nvSpPr>
          <p:spPr>
            <a:xfrm>
              <a:off x="6167388" y="2914564"/>
              <a:ext cx="151840" cy="118829"/>
            </a:xfrm>
            <a:custGeom>
              <a:avLst/>
              <a:gdLst/>
              <a:ahLst/>
              <a:cxnLst/>
              <a:rect l="l" t="t" r="r" b="b"/>
              <a:pathLst>
                <a:path w="9158" h="7167" fill="none" extrusionOk="0">
                  <a:moveTo>
                    <a:pt x="9158" y="0"/>
                  </a:moveTo>
                  <a:lnTo>
                    <a:pt x="0" y="5176"/>
                  </a:lnTo>
                  <a:lnTo>
                    <a:pt x="0" y="7166"/>
                  </a:lnTo>
                  <a:lnTo>
                    <a:pt x="9158" y="1858"/>
                  </a:lnTo>
                  <a:lnTo>
                    <a:pt x="9158"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0" name="Google Shape;4190;p41"/>
            <p:cNvSpPr/>
            <p:nvPr/>
          </p:nvSpPr>
          <p:spPr>
            <a:xfrm>
              <a:off x="5738315" y="2753937"/>
              <a:ext cx="429090" cy="279456"/>
            </a:xfrm>
            <a:custGeom>
              <a:avLst/>
              <a:gdLst/>
              <a:ahLst/>
              <a:cxnLst/>
              <a:rect l="l" t="t" r="r" b="b"/>
              <a:pathLst>
                <a:path w="25880" h="16855" extrusionOk="0">
                  <a:moveTo>
                    <a:pt x="1" y="0"/>
                  </a:moveTo>
                  <a:lnTo>
                    <a:pt x="1" y="1858"/>
                  </a:lnTo>
                  <a:lnTo>
                    <a:pt x="25879" y="16854"/>
                  </a:lnTo>
                  <a:lnTo>
                    <a:pt x="25879" y="14864"/>
                  </a:lnTo>
                  <a:lnTo>
                    <a:pt x="1"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1" name="Google Shape;4191;p41"/>
            <p:cNvSpPr/>
            <p:nvPr/>
          </p:nvSpPr>
          <p:spPr>
            <a:xfrm>
              <a:off x="5738315" y="2753937"/>
              <a:ext cx="429090" cy="279456"/>
            </a:xfrm>
            <a:custGeom>
              <a:avLst/>
              <a:gdLst/>
              <a:ahLst/>
              <a:cxnLst/>
              <a:rect l="l" t="t" r="r" b="b"/>
              <a:pathLst>
                <a:path w="25880" h="16855" fill="none" extrusionOk="0">
                  <a:moveTo>
                    <a:pt x="25879" y="14864"/>
                  </a:moveTo>
                  <a:lnTo>
                    <a:pt x="1" y="0"/>
                  </a:lnTo>
                  <a:lnTo>
                    <a:pt x="1" y="1858"/>
                  </a:lnTo>
                  <a:lnTo>
                    <a:pt x="25879" y="16854"/>
                  </a:lnTo>
                  <a:lnTo>
                    <a:pt x="25879" y="148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2" name="Google Shape;4192;p41"/>
            <p:cNvSpPr/>
            <p:nvPr/>
          </p:nvSpPr>
          <p:spPr>
            <a:xfrm>
              <a:off x="5861537" y="2839738"/>
              <a:ext cx="305868" cy="193654"/>
            </a:xfrm>
            <a:custGeom>
              <a:avLst/>
              <a:gdLst/>
              <a:ahLst/>
              <a:cxnLst/>
              <a:rect l="l" t="t" r="r" b="b"/>
              <a:pathLst>
                <a:path w="18448" h="11680" extrusionOk="0">
                  <a:moveTo>
                    <a:pt x="1726" y="1"/>
                  </a:moveTo>
                  <a:lnTo>
                    <a:pt x="1" y="1063"/>
                  </a:lnTo>
                  <a:lnTo>
                    <a:pt x="18447" y="11679"/>
                  </a:lnTo>
                  <a:lnTo>
                    <a:pt x="18447" y="9689"/>
                  </a:lnTo>
                  <a:lnTo>
                    <a:pt x="3318" y="1063"/>
                  </a:lnTo>
                  <a:lnTo>
                    <a:pt x="1726" y="1"/>
                  </a:lnTo>
                  <a:close/>
                </a:path>
              </a:pathLst>
            </a:custGeom>
            <a:solidFill>
              <a:srgbClr val="852C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3" name="Google Shape;4193;p41"/>
            <p:cNvSpPr/>
            <p:nvPr/>
          </p:nvSpPr>
          <p:spPr>
            <a:xfrm>
              <a:off x="5861537" y="2839738"/>
              <a:ext cx="305868" cy="193654"/>
            </a:xfrm>
            <a:custGeom>
              <a:avLst/>
              <a:gdLst/>
              <a:ahLst/>
              <a:cxnLst/>
              <a:rect l="l" t="t" r="r" b="b"/>
              <a:pathLst>
                <a:path w="18448" h="11680" fill="none" extrusionOk="0">
                  <a:moveTo>
                    <a:pt x="1726" y="1"/>
                  </a:moveTo>
                  <a:lnTo>
                    <a:pt x="1" y="1063"/>
                  </a:lnTo>
                  <a:lnTo>
                    <a:pt x="18447" y="11679"/>
                  </a:lnTo>
                  <a:lnTo>
                    <a:pt x="18447" y="9689"/>
                  </a:lnTo>
                  <a:lnTo>
                    <a:pt x="3318" y="1063"/>
                  </a:lnTo>
                  <a:lnTo>
                    <a:pt x="1726" y="1"/>
                  </a:lnTo>
                  <a:lnTo>
                    <a:pt x="1726"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4" name="Google Shape;4194;p41"/>
            <p:cNvSpPr/>
            <p:nvPr/>
          </p:nvSpPr>
          <p:spPr>
            <a:xfrm>
              <a:off x="5738315" y="2665914"/>
              <a:ext cx="580913" cy="334468"/>
            </a:xfrm>
            <a:custGeom>
              <a:avLst/>
              <a:gdLst/>
              <a:ahLst/>
              <a:cxnLst/>
              <a:rect l="l" t="t" r="r" b="b"/>
              <a:pathLst>
                <a:path w="35037" h="20173" extrusionOk="0">
                  <a:moveTo>
                    <a:pt x="9158" y="1"/>
                  </a:moveTo>
                  <a:lnTo>
                    <a:pt x="1" y="5309"/>
                  </a:lnTo>
                  <a:lnTo>
                    <a:pt x="25879" y="20173"/>
                  </a:lnTo>
                  <a:lnTo>
                    <a:pt x="35037" y="14997"/>
                  </a:lnTo>
                  <a:lnTo>
                    <a:pt x="9158"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5" name="Google Shape;4195;p41"/>
            <p:cNvSpPr/>
            <p:nvPr/>
          </p:nvSpPr>
          <p:spPr>
            <a:xfrm>
              <a:off x="5738315" y="2665914"/>
              <a:ext cx="580913" cy="334468"/>
            </a:xfrm>
            <a:custGeom>
              <a:avLst/>
              <a:gdLst/>
              <a:ahLst/>
              <a:cxnLst/>
              <a:rect l="l" t="t" r="r" b="b"/>
              <a:pathLst>
                <a:path w="35037" h="20173" fill="none" extrusionOk="0">
                  <a:moveTo>
                    <a:pt x="25879" y="20173"/>
                  </a:moveTo>
                  <a:lnTo>
                    <a:pt x="35037" y="14997"/>
                  </a:lnTo>
                  <a:lnTo>
                    <a:pt x="9158" y="1"/>
                  </a:lnTo>
                  <a:lnTo>
                    <a:pt x="1" y="5309"/>
                  </a:lnTo>
                  <a:lnTo>
                    <a:pt x="25879" y="2017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6" name="Google Shape;4196;p41"/>
            <p:cNvSpPr/>
            <p:nvPr/>
          </p:nvSpPr>
          <p:spPr>
            <a:xfrm>
              <a:off x="5890138" y="2753937"/>
              <a:ext cx="429090" cy="246445"/>
            </a:xfrm>
            <a:custGeom>
              <a:avLst/>
              <a:gdLst/>
              <a:ahLst/>
              <a:cxnLst/>
              <a:rect l="l" t="t" r="r" b="b"/>
              <a:pathLst>
                <a:path w="25880" h="14864" extrusionOk="0">
                  <a:moveTo>
                    <a:pt x="9025" y="0"/>
                  </a:moveTo>
                  <a:lnTo>
                    <a:pt x="1" y="5176"/>
                  </a:lnTo>
                  <a:lnTo>
                    <a:pt x="16722" y="14864"/>
                  </a:lnTo>
                  <a:lnTo>
                    <a:pt x="25880" y="9688"/>
                  </a:lnTo>
                  <a:lnTo>
                    <a:pt x="20438" y="6503"/>
                  </a:lnTo>
                  <a:lnTo>
                    <a:pt x="20438" y="10219"/>
                  </a:lnTo>
                  <a:lnTo>
                    <a:pt x="18846" y="11148"/>
                  </a:lnTo>
                  <a:lnTo>
                    <a:pt x="17253" y="10219"/>
                  </a:lnTo>
                  <a:lnTo>
                    <a:pt x="17253" y="4645"/>
                  </a:lnTo>
                  <a:lnTo>
                    <a:pt x="9025" y="0"/>
                  </a:lnTo>
                  <a:close/>
                </a:path>
              </a:pathLst>
            </a:custGeom>
            <a:solidFill>
              <a:srgbClr val="9E34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7" name="Google Shape;4197;p41"/>
            <p:cNvSpPr/>
            <p:nvPr/>
          </p:nvSpPr>
          <p:spPr>
            <a:xfrm>
              <a:off x="5890138" y="2753937"/>
              <a:ext cx="429090" cy="246445"/>
            </a:xfrm>
            <a:custGeom>
              <a:avLst/>
              <a:gdLst/>
              <a:ahLst/>
              <a:cxnLst/>
              <a:rect l="l" t="t" r="r" b="b"/>
              <a:pathLst>
                <a:path w="25880" h="14864" fill="none" extrusionOk="0">
                  <a:moveTo>
                    <a:pt x="9025" y="0"/>
                  </a:moveTo>
                  <a:lnTo>
                    <a:pt x="1" y="5176"/>
                  </a:lnTo>
                  <a:lnTo>
                    <a:pt x="16722" y="14864"/>
                  </a:lnTo>
                  <a:lnTo>
                    <a:pt x="25880" y="9688"/>
                  </a:lnTo>
                  <a:lnTo>
                    <a:pt x="20438" y="6503"/>
                  </a:lnTo>
                  <a:lnTo>
                    <a:pt x="20438" y="10219"/>
                  </a:lnTo>
                  <a:lnTo>
                    <a:pt x="18846" y="11148"/>
                  </a:lnTo>
                  <a:lnTo>
                    <a:pt x="18846" y="5574"/>
                  </a:lnTo>
                  <a:lnTo>
                    <a:pt x="18846" y="5574"/>
                  </a:lnTo>
                  <a:lnTo>
                    <a:pt x="18846" y="11148"/>
                  </a:lnTo>
                  <a:lnTo>
                    <a:pt x="17253" y="10219"/>
                  </a:lnTo>
                  <a:lnTo>
                    <a:pt x="17253" y="4645"/>
                  </a:lnTo>
                  <a:lnTo>
                    <a:pt x="902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8" name="Google Shape;4198;p41"/>
            <p:cNvSpPr/>
            <p:nvPr/>
          </p:nvSpPr>
          <p:spPr>
            <a:xfrm>
              <a:off x="6202588" y="2676923"/>
              <a:ext cx="26429" cy="261848"/>
            </a:xfrm>
            <a:custGeom>
              <a:avLst/>
              <a:gdLst/>
              <a:ahLst/>
              <a:cxnLst/>
              <a:rect l="l" t="t" r="r" b="b"/>
              <a:pathLst>
                <a:path w="1594" h="15793" extrusionOk="0">
                  <a:moveTo>
                    <a:pt x="1593" y="0"/>
                  </a:moveTo>
                  <a:lnTo>
                    <a:pt x="1" y="797"/>
                  </a:lnTo>
                  <a:lnTo>
                    <a:pt x="1" y="15793"/>
                  </a:lnTo>
                  <a:lnTo>
                    <a:pt x="1593" y="14864"/>
                  </a:lnTo>
                  <a:lnTo>
                    <a:pt x="1593"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9" name="Google Shape;4199;p41"/>
            <p:cNvSpPr/>
            <p:nvPr/>
          </p:nvSpPr>
          <p:spPr>
            <a:xfrm>
              <a:off x="6202588" y="2676923"/>
              <a:ext cx="26429" cy="261848"/>
            </a:xfrm>
            <a:custGeom>
              <a:avLst/>
              <a:gdLst/>
              <a:ahLst/>
              <a:cxnLst/>
              <a:rect l="l" t="t" r="r" b="b"/>
              <a:pathLst>
                <a:path w="1594" h="15793" fill="none" extrusionOk="0">
                  <a:moveTo>
                    <a:pt x="1593" y="0"/>
                  </a:moveTo>
                  <a:lnTo>
                    <a:pt x="1593" y="14864"/>
                  </a:lnTo>
                  <a:lnTo>
                    <a:pt x="1" y="15793"/>
                  </a:lnTo>
                  <a:lnTo>
                    <a:pt x="1" y="797"/>
                  </a:lnTo>
                  <a:lnTo>
                    <a:pt x="159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0" name="Google Shape;4200;p41"/>
            <p:cNvSpPr/>
            <p:nvPr/>
          </p:nvSpPr>
          <p:spPr>
            <a:xfrm>
              <a:off x="6176192" y="2676923"/>
              <a:ext cx="26412" cy="261848"/>
            </a:xfrm>
            <a:custGeom>
              <a:avLst/>
              <a:gdLst/>
              <a:ahLst/>
              <a:cxnLst/>
              <a:rect l="l" t="t" r="r" b="b"/>
              <a:pathLst>
                <a:path w="1593" h="15793" extrusionOk="0">
                  <a:moveTo>
                    <a:pt x="0" y="0"/>
                  </a:moveTo>
                  <a:lnTo>
                    <a:pt x="0" y="14864"/>
                  </a:lnTo>
                  <a:lnTo>
                    <a:pt x="1593" y="15793"/>
                  </a:lnTo>
                  <a:lnTo>
                    <a:pt x="1593" y="797"/>
                  </a:lnTo>
                  <a:lnTo>
                    <a:pt x="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1" name="Google Shape;4201;p41"/>
            <p:cNvSpPr/>
            <p:nvPr/>
          </p:nvSpPr>
          <p:spPr>
            <a:xfrm>
              <a:off x="6176192" y="2676923"/>
              <a:ext cx="26412" cy="261848"/>
            </a:xfrm>
            <a:custGeom>
              <a:avLst/>
              <a:gdLst/>
              <a:ahLst/>
              <a:cxnLst/>
              <a:rect l="l" t="t" r="r" b="b"/>
              <a:pathLst>
                <a:path w="1593" h="15793" fill="none" extrusionOk="0">
                  <a:moveTo>
                    <a:pt x="0" y="0"/>
                  </a:moveTo>
                  <a:lnTo>
                    <a:pt x="0" y="14864"/>
                  </a:lnTo>
                  <a:lnTo>
                    <a:pt x="1593" y="15793"/>
                  </a:lnTo>
                  <a:lnTo>
                    <a:pt x="1593" y="797"/>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2" name="Google Shape;4202;p41"/>
            <p:cNvSpPr/>
            <p:nvPr/>
          </p:nvSpPr>
          <p:spPr>
            <a:xfrm>
              <a:off x="6129984" y="2613106"/>
              <a:ext cx="151840" cy="118845"/>
            </a:xfrm>
            <a:custGeom>
              <a:avLst/>
              <a:gdLst/>
              <a:ahLst/>
              <a:cxnLst/>
              <a:rect l="l" t="t" r="r" b="b"/>
              <a:pathLst>
                <a:path w="9158" h="7168" extrusionOk="0">
                  <a:moveTo>
                    <a:pt x="9157" y="1"/>
                  </a:moveTo>
                  <a:lnTo>
                    <a:pt x="0" y="5309"/>
                  </a:lnTo>
                  <a:lnTo>
                    <a:pt x="0" y="7167"/>
                  </a:lnTo>
                  <a:lnTo>
                    <a:pt x="9157" y="1991"/>
                  </a:lnTo>
                  <a:lnTo>
                    <a:pt x="9157"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3" name="Google Shape;4203;p41"/>
            <p:cNvSpPr/>
            <p:nvPr/>
          </p:nvSpPr>
          <p:spPr>
            <a:xfrm>
              <a:off x="6129984" y="2613106"/>
              <a:ext cx="151840" cy="118845"/>
            </a:xfrm>
            <a:custGeom>
              <a:avLst/>
              <a:gdLst/>
              <a:ahLst/>
              <a:cxnLst/>
              <a:rect l="l" t="t" r="r" b="b"/>
              <a:pathLst>
                <a:path w="9158" h="7168" fill="none" extrusionOk="0">
                  <a:moveTo>
                    <a:pt x="9157" y="1"/>
                  </a:moveTo>
                  <a:lnTo>
                    <a:pt x="0" y="5309"/>
                  </a:lnTo>
                  <a:lnTo>
                    <a:pt x="0" y="7167"/>
                  </a:lnTo>
                  <a:lnTo>
                    <a:pt x="9157" y="1991"/>
                  </a:lnTo>
                  <a:lnTo>
                    <a:pt x="9157"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4" name="Google Shape;4204;p41"/>
            <p:cNvSpPr/>
            <p:nvPr/>
          </p:nvSpPr>
          <p:spPr>
            <a:xfrm>
              <a:off x="6103572" y="2701130"/>
              <a:ext cx="26429" cy="30822"/>
            </a:xfrm>
            <a:custGeom>
              <a:avLst/>
              <a:gdLst/>
              <a:ahLst/>
              <a:cxnLst/>
              <a:rect l="l" t="t" r="r" b="b"/>
              <a:pathLst>
                <a:path w="1594" h="1859" extrusionOk="0">
                  <a:moveTo>
                    <a:pt x="1593" y="0"/>
                  </a:moveTo>
                  <a:lnTo>
                    <a:pt x="1" y="929"/>
                  </a:lnTo>
                  <a:lnTo>
                    <a:pt x="1593" y="1858"/>
                  </a:lnTo>
                  <a:lnTo>
                    <a:pt x="1593"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5" name="Google Shape;4205;p41"/>
            <p:cNvSpPr/>
            <p:nvPr/>
          </p:nvSpPr>
          <p:spPr>
            <a:xfrm>
              <a:off x="6103572" y="2701130"/>
              <a:ext cx="26429" cy="30822"/>
            </a:xfrm>
            <a:custGeom>
              <a:avLst/>
              <a:gdLst/>
              <a:ahLst/>
              <a:cxnLst/>
              <a:rect l="l" t="t" r="r" b="b"/>
              <a:pathLst>
                <a:path w="1594" h="1859" fill="none" extrusionOk="0">
                  <a:moveTo>
                    <a:pt x="1593" y="1858"/>
                  </a:moveTo>
                  <a:lnTo>
                    <a:pt x="1" y="929"/>
                  </a:lnTo>
                  <a:lnTo>
                    <a:pt x="1593" y="0"/>
                  </a:lnTo>
                  <a:lnTo>
                    <a:pt x="1593" y="185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6" name="Google Shape;4206;p41"/>
            <p:cNvSpPr/>
            <p:nvPr/>
          </p:nvSpPr>
          <p:spPr>
            <a:xfrm>
              <a:off x="4651346" y="2159842"/>
              <a:ext cx="1837313" cy="1139792"/>
            </a:xfrm>
            <a:custGeom>
              <a:avLst/>
              <a:gdLst/>
              <a:ahLst/>
              <a:cxnLst/>
              <a:rect l="l" t="t" r="r" b="b"/>
              <a:pathLst>
                <a:path w="110815" h="68745" extrusionOk="0">
                  <a:moveTo>
                    <a:pt x="84936" y="0"/>
                  </a:moveTo>
                  <a:lnTo>
                    <a:pt x="84272" y="133"/>
                  </a:lnTo>
                  <a:lnTo>
                    <a:pt x="83476" y="531"/>
                  </a:lnTo>
                  <a:lnTo>
                    <a:pt x="3717" y="46582"/>
                  </a:lnTo>
                  <a:lnTo>
                    <a:pt x="2921" y="47113"/>
                  </a:lnTo>
                  <a:lnTo>
                    <a:pt x="2257" y="47776"/>
                  </a:lnTo>
                  <a:lnTo>
                    <a:pt x="1593" y="48572"/>
                  </a:lnTo>
                  <a:lnTo>
                    <a:pt x="1063" y="49369"/>
                  </a:lnTo>
                  <a:lnTo>
                    <a:pt x="532" y="50165"/>
                  </a:lnTo>
                  <a:lnTo>
                    <a:pt x="266" y="51094"/>
                  </a:lnTo>
                  <a:lnTo>
                    <a:pt x="134" y="52023"/>
                  </a:lnTo>
                  <a:lnTo>
                    <a:pt x="1" y="52819"/>
                  </a:lnTo>
                  <a:lnTo>
                    <a:pt x="134" y="53483"/>
                  </a:lnTo>
                  <a:lnTo>
                    <a:pt x="399" y="54146"/>
                  </a:lnTo>
                  <a:lnTo>
                    <a:pt x="665" y="54544"/>
                  </a:lnTo>
                  <a:lnTo>
                    <a:pt x="1063" y="54943"/>
                  </a:lnTo>
                  <a:lnTo>
                    <a:pt x="24685" y="68612"/>
                  </a:lnTo>
                  <a:lnTo>
                    <a:pt x="25216" y="68744"/>
                  </a:lnTo>
                  <a:lnTo>
                    <a:pt x="26012" y="68744"/>
                  </a:lnTo>
                  <a:lnTo>
                    <a:pt x="26676" y="68612"/>
                  </a:lnTo>
                  <a:lnTo>
                    <a:pt x="27605" y="68214"/>
                  </a:lnTo>
                  <a:lnTo>
                    <a:pt x="107098" y="22296"/>
                  </a:lnTo>
                  <a:lnTo>
                    <a:pt x="107762" y="21898"/>
                  </a:lnTo>
                  <a:lnTo>
                    <a:pt x="108558" y="21234"/>
                  </a:lnTo>
                  <a:lnTo>
                    <a:pt x="109089" y="20438"/>
                  </a:lnTo>
                  <a:lnTo>
                    <a:pt x="109753" y="19642"/>
                  </a:lnTo>
                  <a:lnTo>
                    <a:pt x="110151" y="18713"/>
                  </a:lnTo>
                  <a:lnTo>
                    <a:pt x="110549" y="17916"/>
                  </a:lnTo>
                  <a:lnTo>
                    <a:pt x="110682" y="16987"/>
                  </a:lnTo>
                  <a:lnTo>
                    <a:pt x="110814" y="16058"/>
                  </a:lnTo>
                  <a:lnTo>
                    <a:pt x="110682" y="15395"/>
                  </a:lnTo>
                  <a:lnTo>
                    <a:pt x="110549" y="14731"/>
                  </a:lnTo>
                  <a:lnTo>
                    <a:pt x="110151" y="14200"/>
                  </a:lnTo>
                  <a:lnTo>
                    <a:pt x="109753" y="13935"/>
                  </a:lnTo>
                  <a:lnTo>
                    <a:pt x="86130" y="266"/>
                  </a:lnTo>
                  <a:lnTo>
                    <a:pt x="85599"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7" name="Google Shape;4207;p41"/>
            <p:cNvSpPr/>
            <p:nvPr/>
          </p:nvSpPr>
          <p:spPr>
            <a:xfrm>
              <a:off x="4651346" y="2159842"/>
              <a:ext cx="1837313" cy="1139792"/>
            </a:xfrm>
            <a:custGeom>
              <a:avLst/>
              <a:gdLst/>
              <a:ahLst/>
              <a:cxnLst/>
              <a:rect l="l" t="t" r="r" b="b"/>
              <a:pathLst>
                <a:path w="110815" h="68745" fill="none" extrusionOk="0">
                  <a:moveTo>
                    <a:pt x="3717" y="46582"/>
                  </a:moveTo>
                  <a:lnTo>
                    <a:pt x="83476" y="531"/>
                  </a:lnTo>
                  <a:lnTo>
                    <a:pt x="83476" y="531"/>
                  </a:lnTo>
                  <a:lnTo>
                    <a:pt x="84272" y="133"/>
                  </a:lnTo>
                  <a:lnTo>
                    <a:pt x="84936" y="0"/>
                  </a:lnTo>
                  <a:lnTo>
                    <a:pt x="85599" y="0"/>
                  </a:lnTo>
                  <a:lnTo>
                    <a:pt x="86130" y="266"/>
                  </a:lnTo>
                  <a:lnTo>
                    <a:pt x="109753" y="13935"/>
                  </a:lnTo>
                  <a:lnTo>
                    <a:pt x="109753" y="13935"/>
                  </a:lnTo>
                  <a:lnTo>
                    <a:pt x="110151" y="14200"/>
                  </a:lnTo>
                  <a:lnTo>
                    <a:pt x="110549" y="14731"/>
                  </a:lnTo>
                  <a:lnTo>
                    <a:pt x="110682" y="15395"/>
                  </a:lnTo>
                  <a:lnTo>
                    <a:pt x="110814" y="16058"/>
                  </a:lnTo>
                  <a:lnTo>
                    <a:pt x="110814" y="16058"/>
                  </a:lnTo>
                  <a:lnTo>
                    <a:pt x="110682" y="16987"/>
                  </a:lnTo>
                  <a:lnTo>
                    <a:pt x="110549" y="17916"/>
                  </a:lnTo>
                  <a:lnTo>
                    <a:pt x="110151" y="18713"/>
                  </a:lnTo>
                  <a:lnTo>
                    <a:pt x="109753" y="19642"/>
                  </a:lnTo>
                  <a:lnTo>
                    <a:pt x="109089" y="20438"/>
                  </a:lnTo>
                  <a:lnTo>
                    <a:pt x="108558" y="21234"/>
                  </a:lnTo>
                  <a:lnTo>
                    <a:pt x="107762" y="21898"/>
                  </a:lnTo>
                  <a:lnTo>
                    <a:pt x="107098" y="22296"/>
                  </a:lnTo>
                  <a:lnTo>
                    <a:pt x="27605" y="68214"/>
                  </a:lnTo>
                  <a:lnTo>
                    <a:pt x="27605" y="68214"/>
                  </a:lnTo>
                  <a:lnTo>
                    <a:pt x="26676" y="68612"/>
                  </a:lnTo>
                  <a:lnTo>
                    <a:pt x="26012" y="68744"/>
                  </a:lnTo>
                  <a:lnTo>
                    <a:pt x="25216" y="68744"/>
                  </a:lnTo>
                  <a:lnTo>
                    <a:pt x="24685" y="68612"/>
                  </a:lnTo>
                  <a:lnTo>
                    <a:pt x="1063" y="54943"/>
                  </a:lnTo>
                  <a:lnTo>
                    <a:pt x="1063" y="54943"/>
                  </a:lnTo>
                  <a:lnTo>
                    <a:pt x="665" y="54544"/>
                  </a:lnTo>
                  <a:lnTo>
                    <a:pt x="399" y="54146"/>
                  </a:lnTo>
                  <a:lnTo>
                    <a:pt x="134" y="53483"/>
                  </a:lnTo>
                  <a:lnTo>
                    <a:pt x="1" y="52819"/>
                  </a:lnTo>
                  <a:lnTo>
                    <a:pt x="1" y="52819"/>
                  </a:lnTo>
                  <a:lnTo>
                    <a:pt x="134" y="52023"/>
                  </a:lnTo>
                  <a:lnTo>
                    <a:pt x="266" y="51094"/>
                  </a:lnTo>
                  <a:lnTo>
                    <a:pt x="532" y="50165"/>
                  </a:lnTo>
                  <a:lnTo>
                    <a:pt x="1063" y="49369"/>
                  </a:lnTo>
                  <a:lnTo>
                    <a:pt x="1593" y="48572"/>
                  </a:lnTo>
                  <a:lnTo>
                    <a:pt x="2257" y="47776"/>
                  </a:lnTo>
                  <a:lnTo>
                    <a:pt x="2921" y="47113"/>
                  </a:lnTo>
                  <a:lnTo>
                    <a:pt x="3717" y="4658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8" name="Google Shape;4208;p41"/>
            <p:cNvSpPr/>
            <p:nvPr/>
          </p:nvSpPr>
          <p:spPr>
            <a:xfrm>
              <a:off x="5043016" y="2386474"/>
              <a:ext cx="1445643" cy="913160"/>
            </a:xfrm>
            <a:custGeom>
              <a:avLst/>
              <a:gdLst/>
              <a:ahLst/>
              <a:cxnLst/>
              <a:rect l="l" t="t" r="r" b="b"/>
              <a:pathLst>
                <a:path w="87192" h="55076" extrusionOk="0">
                  <a:moveTo>
                    <a:pt x="84935" y="1"/>
                  </a:moveTo>
                  <a:lnTo>
                    <a:pt x="84139" y="133"/>
                  </a:lnTo>
                  <a:lnTo>
                    <a:pt x="83475" y="531"/>
                  </a:lnTo>
                  <a:lnTo>
                    <a:pt x="3584" y="46582"/>
                  </a:lnTo>
                  <a:lnTo>
                    <a:pt x="2920" y="47113"/>
                  </a:lnTo>
                  <a:lnTo>
                    <a:pt x="2124" y="47776"/>
                  </a:lnTo>
                  <a:lnTo>
                    <a:pt x="1593" y="48440"/>
                  </a:lnTo>
                  <a:lnTo>
                    <a:pt x="1062" y="49236"/>
                  </a:lnTo>
                  <a:lnTo>
                    <a:pt x="531" y="50165"/>
                  </a:lnTo>
                  <a:lnTo>
                    <a:pt x="266" y="51094"/>
                  </a:lnTo>
                  <a:lnTo>
                    <a:pt x="0" y="51890"/>
                  </a:lnTo>
                  <a:lnTo>
                    <a:pt x="0" y="52819"/>
                  </a:lnTo>
                  <a:lnTo>
                    <a:pt x="133" y="53483"/>
                  </a:lnTo>
                  <a:lnTo>
                    <a:pt x="266" y="54014"/>
                  </a:lnTo>
                  <a:lnTo>
                    <a:pt x="664" y="54545"/>
                  </a:lnTo>
                  <a:lnTo>
                    <a:pt x="1062" y="54943"/>
                  </a:lnTo>
                  <a:lnTo>
                    <a:pt x="1593" y="55075"/>
                  </a:lnTo>
                  <a:lnTo>
                    <a:pt x="2389" y="55075"/>
                  </a:lnTo>
                  <a:lnTo>
                    <a:pt x="3053" y="54943"/>
                  </a:lnTo>
                  <a:lnTo>
                    <a:pt x="3982" y="54545"/>
                  </a:lnTo>
                  <a:lnTo>
                    <a:pt x="83475" y="8627"/>
                  </a:lnTo>
                  <a:lnTo>
                    <a:pt x="84139" y="8229"/>
                  </a:lnTo>
                  <a:lnTo>
                    <a:pt x="84935" y="7565"/>
                  </a:lnTo>
                  <a:lnTo>
                    <a:pt x="85466" y="6769"/>
                  </a:lnTo>
                  <a:lnTo>
                    <a:pt x="86130" y="5973"/>
                  </a:lnTo>
                  <a:lnTo>
                    <a:pt x="86528" y="5044"/>
                  </a:lnTo>
                  <a:lnTo>
                    <a:pt x="86926" y="4247"/>
                  </a:lnTo>
                  <a:lnTo>
                    <a:pt x="87059" y="3318"/>
                  </a:lnTo>
                  <a:lnTo>
                    <a:pt x="87191" y="2389"/>
                  </a:lnTo>
                  <a:lnTo>
                    <a:pt x="87059" y="1726"/>
                  </a:lnTo>
                  <a:lnTo>
                    <a:pt x="86926" y="1062"/>
                  </a:lnTo>
                  <a:lnTo>
                    <a:pt x="86528" y="531"/>
                  </a:lnTo>
                  <a:lnTo>
                    <a:pt x="86130" y="266"/>
                  </a:lnTo>
                  <a:lnTo>
                    <a:pt x="85599"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9" name="Google Shape;4209;p41"/>
            <p:cNvSpPr/>
            <p:nvPr/>
          </p:nvSpPr>
          <p:spPr>
            <a:xfrm>
              <a:off x="5043016" y="2386474"/>
              <a:ext cx="1445643" cy="913160"/>
            </a:xfrm>
            <a:custGeom>
              <a:avLst/>
              <a:gdLst/>
              <a:ahLst/>
              <a:cxnLst/>
              <a:rect l="l" t="t" r="r" b="b"/>
              <a:pathLst>
                <a:path w="87192" h="55076" fill="none" extrusionOk="0">
                  <a:moveTo>
                    <a:pt x="83475" y="8627"/>
                  </a:moveTo>
                  <a:lnTo>
                    <a:pt x="3982" y="54545"/>
                  </a:lnTo>
                  <a:lnTo>
                    <a:pt x="3982" y="54545"/>
                  </a:lnTo>
                  <a:lnTo>
                    <a:pt x="3053" y="54943"/>
                  </a:lnTo>
                  <a:lnTo>
                    <a:pt x="2389" y="55075"/>
                  </a:lnTo>
                  <a:lnTo>
                    <a:pt x="1593" y="55075"/>
                  </a:lnTo>
                  <a:lnTo>
                    <a:pt x="1062" y="54943"/>
                  </a:lnTo>
                  <a:lnTo>
                    <a:pt x="1062" y="54943"/>
                  </a:lnTo>
                  <a:lnTo>
                    <a:pt x="664" y="54545"/>
                  </a:lnTo>
                  <a:lnTo>
                    <a:pt x="266" y="54014"/>
                  </a:lnTo>
                  <a:lnTo>
                    <a:pt x="133" y="53483"/>
                  </a:lnTo>
                  <a:lnTo>
                    <a:pt x="0" y="52819"/>
                  </a:lnTo>
                  <a:lnTo>
                    <a:pt x="0" y="52819"/>
                  </a:lnTo>
                  <a:lnTo>
                    <a:pt x="0" y="51890"/>
                  </a:lnTo>
                  <a:lnTo>
                    <a:pt x="266" y="51094"/>
                  </a:lnTo>
                  <a:lnTo>
                    <a:pt x="531" y="50165"/>
                  </a:lnTo>
                  <a:lnTo>
                    <a:pt x="1062" y="49236"/>
                  </a:lnTo>
                  <a:lnTo>
                    <a:pt x="1593" y="48440"/>
                  </a:lnTo>
                  <a:lnTo>
                    <a:pt x="2124" y="47776"/>
                  </a:lnTo>
                  <a:lnTo>
                    <a:pt x="2920" y="47113"/>
                  </a:lnTo>
                  <a:lnTo>
                    <a:pt x="3584" y="46582"/>
                  </a:lnTo>
                  <a:lnTo>
                    <a:pt x="83475" y="531"/>
                  </a:lnTo>
                  <a:lnTo>
                    <a:pt x="83475" y="531"/>
                  </a:lnTo>
                  <a:lnTo>
                    <a:pt x="84139" y="133"/>
                  </a:lnTo>
                  <a:lnTo>
                    <a:pt x="84935" y="1"/>
                  </a:lnTo>
                  <a:lnTo>
                    <a:pt x="85599" y="1"/>
                  </a:lnTo>
                  <a:lnTo>
                    <a:pt x="86130" y="266"/>
                  </a:lnTo>
                  <a:lnTo>
                    <a:pt x="86130" y="266"/>
                  </a:lnTo>
                  <a:lnTo>
                    <a:pt x="86528" y="531"/>
                  </a:lnTo>
                  <a:lnTo>
                    <a:pt x="86926" y="1062"/>
                  </a:lnTo>
                  <a:lnTo>
                    <a:pt x="87059" y="1726"/>
                  </a:lnTo>
                  <a:lnTo>
                    <a:pt x="87191" y="2389"/>
                  </a:lnTo>
                  <a:lnTo>
                    <a:pt x="87191" y="2389"/>
                  </a:lnTo>
                  <a:lnTo>
                    <a:pt x="87059" y="3318"/>
                  </a:lnTo>
                  <a:lnTo>
                    <a:pt x="86926" y="4247"/>
                  </a:lnTo>
                  <a:lnTo>
                    <a:pt x="86528" y="5044"/>
                  </a:lnTo>
                  <a:lnTo>
                    <a:pt x="86130" y="5973"/>
                  </a:lnTo>
                  <a:lnTo>
                    <a:pt x="85466" y="6769"/>
                  </a:lnTo>
                  <a:lnTo>
                    <a:pt x="84935" y="7565"/>
                  </a:lnTo>
                  <a:lnTo>
                    <a:pt x="84139" y="8229"/>
                  </a:lnTo>
                  <a:lnTo>
                    <a:pt x="83475" y="862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0" name="Google Shape;4210;p41"/>
            <p:cNvSpPr/>
            <p:nvPr/>
          </p:nvSpPr>
          <p:spPr>
            <a:xfrm>
              <a:off x="5043016" y="2386474"/>
              <a:ext cx="1445643" cy="915365"/>
            </a:xfrm>
            <a:custGeom>
              <a:avLst/>
              <a:gdLst/>
              <a:ahLst/>
              <a:cxnLst/>
              <a:rect l="l" t="t" r="r" b="b"/>
              <a:pathLst>
                <a:path w="87192" h="55209" extrusionOk="0">
                  <a:moveTo>
                    <a:pt x="75247" y="6518"/>
                  </a:moveTo>
                  <a:lnTo>
                    <a:pt x="74053" y="7208"/>
                  </a:lnTo>
                  <a:lnTo>
                    <a:pt x="74053" y="7300"/>
                  </a:lnTo>
                  <a:lnTo>
                    <a:pt x="75247" y="6636"/>
                  </a:lnTo>
                  <a:lnTo>
                    <a:pt x="75247" y="6518"/>
                  </a:lnTo>
                  <a:close/>
                  <a:moveTo>
                    <a:pt x="74053" y="5973"/>
                  </a:moveTo>
                  <a:lnTo>
                    <a:pt x="64498" y="11414"/>
                  </a:lnTo>
                  <a:lnTo>
                    <a:pt x="64498" y="12725"/>
                  </a:lnTo>
                  <a:lnTo>
                    <a:pt x="64498" y="12725"/>
                  </a:lnTo>
                  <a:lnTo>
                    <a:pt x="74053" y="7208"/>
                  </a:lnTo>
                  <a:lnTo>
                    <a:pt x="74053" y="5973"/>
                  </a:lnTo>
                  <a:close/>
                  <a:moveTo>
                    <a:pt x="64498" y="12725"/>
                  </a:moveTo>
                  <a:lnTo>
                    <a:pt x="63436" y="13338"/>
                  </a:lnTo>
                  <a:lnTo>
                    <a:pt x="63436" y="13404"/>
                  </a:lnTo>
                  <a:lnTo>
                    <a:pt x="64498" y="12741"/>
                  </a:lnTo>
                  <a:lnTo>
                    <a:pt x="64498" y="12725"/>
                  </a:lnTo>
                  <a:close/>
                  <a:moveTo>
                    <a:pt x="63436" y="12077"/>
                  </a:moveTo>
                  <a:lnTo>
                    <a:pt x="53881" y="17518"/>
                  </a:lnTo>
                  <a:lnTo>
                    <a:pt x="53881" y="18855"/>
                  </a:lnTo>
                  <a:lnTo>
                    <a:pt x="63436" y="13338"/>
                  </a:lnTo>
                  <a:lnTo>
                    <a:pt x="63436" y="12077"/>
                  </a:lnTo>
                  <a:close/>
                  <a:moveTo>
                    <a:pt x="53881" y="18855"/>
                  </a:moveTo>
                  <a:lnTo>
                    <a:pt x="52686" y="19545"/>
                  </a:lnTo>
                  <a:lnTo>
                    <a:pt x="52686" y="19545"/>
                  </a:lnTo>
                  <a:lnTo>
                    <a:pt x="52686" y="19642"/>
                  </a:lnTo>
                  <a:lnTo>
                    <a:pt x="53881" y="18978"/>
                  </a:lnTo>
                  <a:lnTo>
                    <a:pt x="53881" y="18855"/>
                  </a:lnTo>
                  <a:close/>
                  <a:moveTo>
                    <a:pt x="52686" y="18315"/>
                  </a:moveTo>
                  <a:lnTo>
                    <a:pt x="43131" y="23756"/>
                  </a:lnTo>
                  <a:lnTo>
                    <a:pt x="43131" y="25062"/>
                  </a:lnTo>
                  <a:lnTo>
                    <a:pt x="43131" y="25062"/>
                  </a:lnTo>
                  <a:lnTo>
                    <a:pt x="52686" y="19545"/>
                  </a:lnTo>
                  <a:lnTo>
                    <a:pt x="52686" y="19545"/>
                  </a:lnTo>
                  <a:lnTo>
                    <a:pt x="52686" y="18315"/>
                  </a:lnTo>
                  <a:close/>
                  <a:moveTo>
                    <a:pt x="43131" y="25062"/>
                  </a:moveTo>
                  <a:lnTo>
                    <a:pt x="42180" y="25611"/>
                  </a:lnTo>
                  <a:lnTo>
                    <a:pt x="42180" y="25611"/>
                  </a:lnTo>
                  <a:lnTo>
                    <a:pt x="43131" y="25083"/>
                  </a:lnTo>
                  <a:lnTo>
                    <a:pt x="43131" y="25062"/>
                  </a:lnTo>
                  <a:close/>
                  <a:moveTo>
                    <a:pt x="41937" y="24419"/>
                  </a:moveTo>
                  <a:lnTo>
                    <a:pt x="32514" y="29993"/>
                  </a:lnTo>
                  <a:lnTo>
                    <a:pt x="32514" y="31192"/>
                  </a:lnTo>
                  <a:lnTo>
                    <a:pt x="32514" y="31192"/>
                  </a:lnTo>
                  <a:lnTo>
                    <a:pt x="42180" y="25611"/>
                  </a:lnTo>
                  <a:lnTo>
                    <a:pt x="42180" y="25611"/>
                  </a:lnTo>
                  <a:lnTo>
                    <a:pt x="41937" y="25746"/>
                  </a:lnTo>
                  <a:lnTo>
                    <a:pt x="41937" y="24419"/>
                  </a:lnTo>
                  <a:close/>
                  <a:moveTo>
                    <a:pt x="32514" y="31192"/>
                  </a:moveTo>
                  <a:lnTo>
                    <a:pt x="31320" y="31882"/>
                  </a:lnTo>
                  <a:lnTo>
                    <a:pt x="31320" y="31882"/>
                  </a:lnTo>
                  <a:lnTo>
                    <a:pt x="31320" y="31984"/>
                  </a:lnTo>
                  <a:lnTo>
                    <a:pt x="32514" y="31320"/>
                  </a:lnTo>
                  <a:lnTo>
                    <a:pt x="32514" y="31192"/>
                  </a:lnTo>
                  <a:close/>
                  <a:moveTo>
                    <a:pt x="31320" y="30657"/>
                  </a:moveTo>
                  <a:lnTo>
                    <a:pt x="21765" y="36098"/>
                  </a:lnTo>
                  <a:lnTo>
                    <a:pt x="21765" y="37399"/>
                  </a:lnTo>
                  <a:lnTo>
                    <a:pt x="21765" y="37399"/>
                  </a:lnTo>
                  <a:lnTo>
                    <a:pt x="31320" y="31882"/>
                  </a:lnTo>
                  <a:lnTo>
                    <a:pt x="31320" y="31882"/>
                  </a:lnTo>
                  <a:lnTo>
                    <a:pt x="31320" y="30657"/>
                  </a:lnTo>
                  <a:close/>
                  <a:moveTo>
                    <a:pt x="21765" y="37399"/>
                  </a:moveTo>
                  <a:lnTo>
                    <a:pt x="20593" y="38076"/>
                  </a:lnTo>
                  <a:lnTo>
                    <a:pt x="20593" y="38076"/>
                  </a:lnTo>
                  <a:lnTo>
                    <a:pt x="21765" y="37425"/>
                  </a:lnTo>
                  <a:lnTo>
                    <a:pt x="21765" y="37399"/>
                  </a:lnTo>
                  <a:close/>
                  <a:moveTo>
                    <a:pt x="20571" y="36761"/>
                  </a:moveTo>
                  <a:lnTo>
                    <a:pt x="11148" y="42202"/>
                  </a:lnTo>
                  <a:lnTo>
                    <a:pt x="11148" y="43530"/>
                  </a:lnTo>
                  <a:lnTo>
                    <a:pt x="20593" y="38076"/>
                  </a:lnTo>
                  <a:lnTo>
                    <a:pt x="20593" y="38076"/>
                  </a:lnTo>
                  <a:lnTo>
                    <a:pt x="20571" y="38088"/>
                  </a:lnTo>
                  <a:lnTo>
                    <a:pt x="20571" y="36761"/>
                  </a:lnTo>
                  <a:close/>
                  <a:moveTo>
                    <a:pt x="10086" y="44193"/>
                  </a:moveTo>
                  <a:lnTo>
                    <a:pt x="9954" y="44272"/>
                  </a:lnTo>
                  <a:lnTo>
                    <a:pt x="9954" y="44272"/>
                  </a:lnTo>
                  <a:lnTo>
                    <a:pt x="9954" y="44326"/>
                  </a:lnTo>
                  <a:lnTo>
                    <a:pt x="10086" y="44193"/>
                  </a:lnTo>
                  <a:close/>
                  <a:moveTo>
                    <a:pt x="85201" y="1"/>
                  </a:moveTo>
                  <a:lnTo>
                    <a:pt x="84404" y="133"/>
                  </a:lnTo>
                  <a:lnTo>
                    <a:pt x="83475" y="531"/>
                  </a:lnTo>
                  <a:lnTo>
                    <a:pt x="75247" y="5176"/>
                  </a:lnTo>
                  <a:lnTo>
                    <a:pt x="75247" y="6518"/>
                  </a:lnTo>
                  <a:lnTo>
                    <a:pt x="84006" y="1460"/>
                  </a:lnTo>
                  <a:lnTo>
                    <a:pt x="84670" y="1195"/>
                  </a:lnTo>
                  <a:lnTo>
                    <a:pt x="85599" y="1195"/>
                  </a:lnTo>
                  <a:lnTo>
                    <a:pt x="85731" y="1460"/>
                  </a:lnTo>
                  <a:lnTo>
                    <a:pt x="85864" y="1726"/>
                  </a:lnTo>
                  <a:lnTo>
                    <a:pt x="85997" y="2389"/>
                  </a:lnTo>
                  <a:lnTo>
                    <a:pt x="85997" y="3186"/>
                  </a:lnTo>
                  <a:lnTo>
                    <a:pt x="85731" y="3849"/>
                  </a:lnTo>
                  <a:lnTo>
                    <a:pt x="85466" y="4645"/>
                  </a:lnTo>
                  <a:lnTo>
                    <a:pt x="85068" y="5442"/>
                  </a:lnTo>
                  <a:lnTo>
                    <a:pt x="84670" y="6105"/>
                  </a:lnTo>
                  <a:lnTo>
                    <a:pt x="84006" y="6769"/>
                  </a:lnTo>
                  <a:lnTo>
                    <a:pt x="83475" y="7300"/>
                  </a:lnTo>
                  <a:lnTo>
                    <a:pt x="82812" y="7698"/>
                  </a:lnTo>
                  <a:lnTo>
                    <a:pt x="3318" y="53616"/>
                  </a:lnTo>
                  <a:lnTo>
                    <a:pt x="2655" y="53881"/>
                  </a:lnTo>
                  <a:lnTo>
                    <a:pt x="2124" y="54014"/>
                  </a:lnTo>
                  <a:lnTo>
                    <a:pt x="1593" y="53881"/>
                  </a:lnTo>
                  <a:lnTo>
                    <a:pt x="1460" y="53616"/>
                  </a:lnTo>
                  <a:lnTo>
                    <a:pt x="1328" y="53350"/>
                  </a:lnTo>
                  <a:lnTo>
                    <a:pt x="1195" y="52687"/>
                  </a:lnTo>
                  <a:lnTo>
                    <a:pt x="1195" y="52023"/>
                  </a:lnTo>
                  <a:lnTo>
                    <a:pt x="1328" y="51360"/>
                  </a:lnTo>
                  <a:lnTo>
                    <a:pt x="1593" y="50563"/>
                  </a:lnTo>
                  <a:lnTo>
                    <a:pt x="1991" y="49900"/>
                  </a:lnTo>
                  <a:lnTo>
                    <a:pt x="2522" y="49236"/>
                  </a:lnTo>
                  <a:lnTo>
                    <a:pt x="3053" y="48573"/>
                  </a:lnTo>
                  <a:lnTo>
                    <a:pt x="3584" y="48042"/>
                  </a:lnTo>
                  <a:lnTo>
                    <a:pt x="4247" y="47644"/>
                  </a:lnTo>
                  <a:lnTo>
                    <a:pt x="9954" y="44272"/>
                  </a:lnTo>
                  <a:lnTo>
                    <a:pt x="9954" y="44272"/>
                  </a:lnTo>
                  <a:lnTo>
                    <a:pt x="9954" y="42999"/>
                  </a:lnTo>
                  <a:lnTo>
                    <a:pt x="3584" y="46582"/>
                  </a:lnTo>
                  <a:lnTo>
                    <a:pt x="2920" y="47113"/>
                  </a:lnTo>
                  <a:lnTo>
                    <a:pt x="2256" y="47776"/>
                  </a:lnTo>
                  <a:lnTo>
                    <a:pt x="1593" y="48440"/>
                  </a:lnTo>
                  <a:lnTo>
                    <a:pt x="1062" y="49236"/>
                  </a:lnTo>
                  <a:lnTo>
                    <a:pt x="664" y="50032"/>
                  </a:lnTo>
                  <a:lnTo>
                    <a:pt x="266" y="50961"/>
                  </a:lnTo>
                  <a:lnTo>
                    <a:pt x="133" y="51758"/>
                  </a:lnTo>
                  <a:lnTo>
                    <a:pt x="0" y="52554"/>
                  </a:lnTo>
                  <a:lnTo>
                    <a:pt x="0" y="52819"/>
                  </a:lnTo>
                  <a:lnTo>
                    <a:pt x="133" y="53483"/>
                  </a:lnTo>
                  <a:lnTo>
                    <a:pt x="266" y="54014"/>
                  </a:lnTo>
                  <a:lnTo>
                    <a:pt x="664" y="54545"/>
                  </a:lnTo>
                  <a:lnTo>
                    <a:pt x="1062" y="54943"/>
                  </a:lnTo>
                  <a:lnTo>
                    <a:pt x="1593" y="55075"/>
                  </a:lnTo>
                  <a:lnTo>
                    <a:pt x="2124" y="55208"/>
                  </a:lnTo>
                  <a:lnTo>
                    <a:pt x="2920" y="55075"/>
                  </a:lnTo>
                  <a:lnTo>
                    <a:pt x="3982" y="54545"/>
                  </a:lnTo>
                  <a:lnTo>
                    <a:pt x="83210" y="8759"/>
                  </a:lnTo>
                  <a:lnTo>
                    <a:pt x="84006" y="7698"/>
                  </a:lnTo>
                  <a:lnTo>
                    <a:pt x="84404" y="7963"/>
                  </a:lnTo>
                  <a:lnTo>
                    <a:pt x="84935" y="7432"/>
                  </a:lnTo>
                  <a:lnTo>
                    <a:pt x="85466" y="6769"/>
                  </a:lnTo>
                  <a:lnTo>
                    <a:pt x="86395" y="5442"/>
                  </a:lnTo>
                  <a:lnTo>
                    <a:pt x="86793" y="4645"/>
                  </a:lnTo>
                  <a:lnTo>
                    <a:pt x="86926" y="3849"/>
                  </a:lnTo>
                  <a:lnTo>
                    <a:pt x="87191" y="3186"/>
                  </a:lnTo>
                  <a:lnTo>
                    <a:pt x="87191" y="2389"/>
                  </a:lnTo>
                  <a:lnTo>
                    <a:pt x="87059" y="1726"/>
                  </a:lnTo>
                  <a:lnTo>
                    <a:pt x="86926" y="1062"/>
                  </a:lnTo>
                  <a:lnTo>
                    <a:pt x="86528" y="531"/>
                  </a:lnTo>
                  <a:lnTo>
                    <a:pt x="86130" y="266"/>
                  </a:lnTo>
                  <a:lnTo>
                    <a:pt x="85731"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1" name="Google Shape;4211;p41"/>
            <p:cNvSpPr/>
            <p:nvPr/>
          </p:nvSpPr>
          <p:spPr>
            <a:xfrm>
              <a:off x="5062812" y="2406271"/>
              <a:ext cx="1406034" cy="875756"/>
            </a:xfrm>
            <a:custGeom>
              <a:avLst/>
              <a:gdLst/>
              <a:ahLst/>
              <a:cxnLst/>
              <a:rect l="l" t="t" r="r" b="b"/>
              <a:pathLst>
                <a:path w="84803" h="52820" extrusionOk="0">
                  <a:moveTo>
                    <a:pt x="83476" y="1"/>
                  </a:moveTo>
                  <a:lnTo>
                    <a:pt x="82812" y="266"/>
                  </a:lnTo>
                  <a:lnTo>
                    <a:pt x="3053" y="46450"/>
                  </a:lnTo>
                  <a:lnTo>
                    <a:pt x="2390" y="46848"/>
                  </a:lnTo>
                  <a:lnTo>
                    <a:pt x="1859" y="47379"/>
                  </a:lnTo>
                  <a:lnTo>
                    <a:pt x="1328" y="48042"/>
                  </a:lnTo>
                  <a:lnTo>
                    <a:pt x="797" y="48706"/>
                  </a:lnTo>
                  <a:lnTo>
                    <a:pt x="399" y="49369"/>
                  </a:lnTo>
                  <a:lnTo>
                    <a:pt x="134" y="50166"/>
                  </a:lnTo>
                  <a:lnTo>
                    <a:pt x="1" y="50829"/>
                  </a:lnTo>
                  <a:lnTo>
                    <a:pt x="1" y="51493"/>
                  </a:lnTo>
                  <a:lnTo>
                    <a:pt x="134" y="52156"/>
                  </a:lnTo>
                  <a:lnTo>
                    <a:pt x="266" y="52422"/>
                  </a:lnTo>
                  <a:lnTo>
                    <a:pt x="399" y="52687"/>
                  </a:lnTo>
                  <a:lnTo>
                    <a:pt x="930" y="52820"/>
                  </a:lnTo>
                  <a:lnTo>
                    <a:pt x="1461" y="52687"/>
                  </a:lnTo>
                  <a:lnTo>
                    <a:pt x="2124" y="52422"/>
                  </a:lnTo>
                  <a:lnTo>
                    <a:pt x="81618" y="6504"/>
                  </a:lnTo>
                  <a:lnTo>
                    <a:pt x="82281" y="6106"/>
                  </a:lnTo>
                  <a:lnTo>
                    <a:pt x="82812" y="5575"/>
                  </a:lnTo>
                  <a:lnTo>
                    <a:pt x="83476" y="4911"/>
                  </a:lnTo>
                  <a:lnTo>
                    <a:pt x="83874" y="4248"/>
                  </a:lnTo>
                  <a:lnTo>
                    <a:pt x="84272" y="3451"/>
                  </a:lnTo>
                  <a:lnTo>
                    <a:pt x="84537" y="2655"/>
                  </a:lnTo>
                  <a:lnTo>
                    <a:pt x="84803" y="1992"/>
                  </a:lnTo>
                  <a:lnTo>
                    <a:pt x="84803" y="1195"/>
                  </a:lnTo>
                  <a:lnTo>
                    <a:pt x="84670" y="532"/>
                  </a:lnTo>
                  <a:lnTo>
                    <a:pt x="84537" y="266"/>
                  </a:lnTo>
                  <a:lnTo>
                    <a:pt x="84405"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2" name="Google Shape;4212;p41"/>
            <p:cNvSpPr/>
            <p:nvPr/>
          </p:nvSpPr>
          <p:spPr>
            <a:xfrm>
              <a:off x="5062812" y="2406271"/>
              <a:ext cx="1406034" cy="875756"/>
            </a:xfrm>
            <a:custGeom>
              <a:avLst/>
              <a:gdLst/>
              <a:ahLst/>
              <a:cxnLst/>
              <a:rect l="l" t="t" r="r" b="b"/>
              <a:pathLst>
                <a:path w="84803" h="52820" fill="none" extrusionOk="0">
                  <a:moveTo>
                    <a:pt x="930" y="52820"/>
                  </a:moveTo>
                  <a:lnTo>
                    <a:pt x="930" y="52820"/>
                  </a:lnTo>
                  <a:lnTo>
                    <a:pt x="1461" y="52687"/>
                  </a:lnTo>
                  <a:lnTo>
                    <a:pt x="2124" y="52422"/>
                  </a:lnTo>
                  <a:lnTo>
                    <a:pt x="81618" y="6504"/>
                  </a:lnTo>
                  <a:lnTo>
                    <a:pt x="81618" y="6504"/>
                  </a:lnTo>
                  <a:lnTo>
                    <a:pt x="82281" y="6106"/>
                  </a:lnTo>
                  <a:lnTo>
                    <a:pt x="82812" y="5575"/>
                  </a:lnTo>
                  <a:lnTo>
                    <a:pt x="83476" y="4911"/>
                  </a:lnTo>
                  <a:lnTo>
                    <a:pt x="83874" y="4248"/>
                  </a:lnTo>
                  <a:lnTo>
                    <a:pt x="84272" y="3451"/>
                  </a:lnTo>
                  <a:lnTo>
                    <a:pt x="84537" y="2655"/>
                  </a:lnTo>
                  <a:lnTo>
                    <a:pt x="84803" y="1992"/>
                  </a:lnTo>
                  <a:lnTo>
                    <a:pt x="84803" y="1195"/>
                  </a:lnTo>
                  <a:lnTo>
                    <a:pt x="84803" y="1195"/>
                  </a:lnTo>
                  <a:lnTo>
                    <a:pt x="84670" y="532"/>
                  </a:lnTo>
                  <a:lnTo>
                    <a:pt x="84537" y="266"/>
                  </a:lnTo>
                  <a:lnTo>
                    <a:pt x="84405" y="1"/>
                  </a:lnTo>
                  <a:lnTo>
                    <a:pt x="84405" y="1"/>
                  </a:lnTo>
                  <a:lnTo>
                    <a:pt x="84007" y="1"/>
                  </a:lnTo>
                  <a:lnTo>
                    <a:pt x="84007" y="1"/>
                  </a:lnTo>
                  <a:lnTo>
                    <a:pt x="83476" y="1"/>
                  </a:lnTo>
                  <a:lnTo>
                    <a:pt x="82812" y="266"/>
                  </a:lnTo>
                  <a:lnTo>
                    <a:pt x="3053" y="46450"/>
                  </a:lnTo>
                  <a:lnTo>
                    <a:pt x="3053" y="46450"/>
                  </a:lnTo>
                  <a:lnTo>
                    <a:pt x="2390" y="46848"/>
                  </a:lnTo>
                  <a:lnTo>
                    <a:pt x="1859" y="47379"/>
                  </a:lnTo>
                  <a:lnTo>
                    <a:pt x="1328" y="48042"/>
                  </a:lnTo>
                  <a:lnTo>
                    <a:pt x="797" y="48706"/>
                  </a:lnTo>
                  <a:lnTo>
                    <a:pt x="399" y="49369"/>
                  </a:lnTo>
                  <a:lnTo>
                    <a:pt x="134" y="50166"/>
                  </a:lnTo>
                  <a:lnTo>
                    <a:pt x="1" y="50829"/>
                  </a:lnTo>
                  <a:lnTo>
                    <a:pt x="1" y="51493"/>
                  </a:lnTo>
                  <a:lnTo>
                    <a:pt x="1" y="51493"/>
                  </a:lnTo>
                  <a:lnTo>
                    <a:pt x="134" y="52156"/>
                  </a:lnTo>
                  <a:lnTo>
                    <a:pt x="266" y="52422"/>
                  </a:lnTo>
                  <a:lnTo>
                    <a:pt x="399" y="52687"/>
                  </a:lnTo>
                  <a:lnTo>
                    <a:pt x="399" y="52687"/>
                  </a:lnTo>
                  <a:lnTo>
                    <a:pt x="930" y="5282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3" name="Google Shape;4213;p41"/>
            <p:cNvSpPr/>
            <p:nvPr/>
          </p:nvSpPr>
          <p:spPr>
            <a:xfrm>
              <a:off x="5122218" y="3178600"/>
              <a:ext cx="37438" cy="50619"/>
            </a:xfrm>
            <a:custGeom>
              <a:avLst/>
              <a:gdLst/>
              <a:ahLst/>
              <a:cxnLst/>
              <a:rect l="l" t="t" r="r" b="b"/>
              <a:pathLst>
                <a:path w="2258" h="3053" extrusionOk="0">
                  <a:moveTo>
                    <a:pt x="1594" y="0"/>
                  </a:moveTo>
                  <a:lnTo>
                    <a:pt x="1063" y="266"/>
                  </a:lnTo>
                  <a:lnTo>
                    <a:pt x="665" y="531"/>
                  </a:lnTo>
                  <a:lnTo>
                    <a:pt x="266" y="1062"/>
                  </a:lnTo>
                  <a:lnTo>
                    <a:pt x="1" y="1726"/>
                  </a:lnTo>
                  <a:lnTo>
                    <a:pt x="1" y="2256"/>
                  </a:lnTo>
                  <a:lnTo>
                    <a:pt x="1" y="2787"/>
                  </a:lnTo>
                  <a:lnTo>
                    <a:pt x="266" y="3053"/>
                  </a:lnTo>
                  <a:lnTo>
                    <a:pt x="665" y="3053"/>
                  </a:lnTo>
                  <a:lnTo>
                    <a:pt x="1063" y="2920"/>
                  </a:lnTo>
                  <a:lnTo>
                    <a:pt x="1594" y="2522"/>
                  </a:lnTo>
                  <a:lnTo>
                    <a:pt x="1992" y="2124"/>
                  </a:lnTo>
                  <a:lnTo>
                    <a:pt x="2257" y="1460"/>
                  </a:lnTo>
                  <a:lnTo>
                    <a:pt x="2257" y="929"/>
                  </a:lnTo>
                  <a:lnTo>
                    <a:pt x="2257" y="398"/>
                  </a:lnTo>
                  <a:lnTo>
                    <a:pt x="1992" y="133"/>
                  </a:lnTo>
                  <a:lnTo>
                    <a:pt x="159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4" name="Google Shape;4214;p41"/>
            <p:cNvSpPr/>
            <p:nvPr/>
          </p:nvSpPr>
          <p:spPr>
            <a:xfrm>
              <a:off x="5122218" y="3178600"/>
              <a:ext cx="37438" cy="50619"/>
            </a:xfrm>
            <a:custGeom>
              <a:avLst/>
              <a:gdLst/>
              <a:ahLst/>
              <a:cxnLst/>
              <a:rect l="l" t="t" r="r" b="b"/>
              <a:pathLst>
                <a:path w="2258" h="3053" extrusionOk="0">
                  <a:moveTo>
                    <a:pt x="1594" y="0"/>
                  </a:moveTo>
                  <a:lnTo>
                    <a:pt x="1063" y="266"/>
                  </a:lnTo>
                  <a:lnTo>
                    <a:pt x="665" y="531"/>
                  </a:lnTo>
                  <a:lnTo>
                    <a:pt x="266" y="1062"/>
                  </a:lnTo>
                  <a:lnTo>
                    <a:pt x="1" y="1726"/>
                  </a:lnTo>
                  <a:lnTo>
                    <a:pt x="1" y="2256"/>
                  </a:lnTo>
                  <a:lnTo>
                    <a:pt x="1" y="2787"/>
                  </a:lnTo>
                  <a:lnTo>
                    <a:pt x="266" y="3053"/>
                  </a:lnTo>
                  <a:lnTo>
                    <a:pt x="665" y="3053"/>
                  </a:lnTo>
                  <a:lnTo>
                    <a:pt x="1063" y="2920"/>
                  </a:lnTo>
                  <a:lnTo>
                    <a:pt x="1594" y="2522"/>
                  </a:lnTo>
                  <a:lnTo>
                    <a:pt x="1992" y="2124"/>
                  </a:lnTo>
                  <a:lnTo>
                    <a:pt x="2257" y="1460"/>
                  </a:lnTo>
                  <a:lnTo>
                    <a:pt x="2257" y="929"/>
                  </a:lnTo>
                  <a:lnTo>
                    <a:pt x="2257" y="398"/>
                  </a:lnTo>
                  <a:lnTo>
                    <a:pt x="1992" y="133"/>
                  </a:lnTo>
                  <a:lnTo>
                    <a:pt x="159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5" name="Google Shape;4215;p41"/>
            <p:cNvSpPr/>
            <p:nvPr/>
          </p:nvSpPr>
          <p:spPr>
            <a:xfrm>
              <a:off x="5300453" y="3077380"/>
              <a:ext cx="37421" cy="50619"/>
            </a:xfrm>
            <a:custGeom>
              <a:avLst/>
              <a:gdLst/>
              <a:ahLst/>
              <a:cxnLst/>
              <a:rect l="l" t="t" r="r" b="b"/>
              <a:pathLst>
                <a:path w="2257" h="3053" extrusionOk="0">
                  <a:moveTo>
                    <a:pt x="1593" y="1"/>
                  </a:moveTo>
                  <a:lnTo>
                    <a:pt x="1062" y="133"/>
                  </a:lnTo>
                  <a:lnTo>
                    <a:pt x="664" y="531"/>
                  </a:lnTo>
                  <a:lnTo>
                    <a:pt x="266" y="1062"/>
                  </a:lnTo>
                  <a:lnTo>
                    <a:pt x="1" y="1593"/>
                  </a:lnTo>
                  <a:lnTo>
                    <a:pt x="1" y="2124"/>
                  </a:lnTo>
                  <a:lnTo>
                    <a:pt x="1" y="2655"/>
                  </a:lnTo>
                  <a:lnTo>
                    <a:pt x="266" y="2920"/>
                  </a:lnTo>
                  <a:lnTo>
                    <a:pt x="664" y="3053"/>
                  </a:lnTo>
                  <a:lnTo>
                    <a:pt x="1062" y="2788"/>
                  </a:lnTo>
                  <a:lnTo>
                    <a:pt x="1593" y="2522"/>
                  </a:lnTo>
                  <a:lnTo>
                    <a:pt x="1991" y="1991"/>
                  </a:lnTo>
                  <a:lnTo>
                    <a:pt x="2257" y="1328"/>
                  </a:lnTo>
                  <a:lnTo>
                    <a:pt x="2257" y="797"/>
                  </a:lnTo>
                  <a:lnTo>
                    <a:pt x="2257" y="266"/>
                  </a:lnTo>
                  <a:lnTo>
                    <a:pt x="199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6" name="Google Shape;4216;p41"/>
            <p:cNvSpPr/>
            <p:nvPr/>
          </p:nvSpPr>
          <p:spPr>
            <a:xfrm>
              <a:off x="5478688" y="2973970"/>
              <a:ext cx="37421" cy="50619"/>
            </a:xfrm>
            <a:custGeom>
              <a:avLst/>
              <a:gdLst/>
              <a:ahLst/>
              <a:cxnLst/>
              <a:rect l="l" t="t" r="r" b="b"/>
              <a:pathLst>
                <a:path w="2257" h="3053" extrusionOk="0">
                  <a:moveTo>
                    <a:pt x="1593" y="0"/>
                  </a:moveTo>
                  <a:lnTo>
                    <a:pt x="1062" y="133"/>
                  </a:lnTo>
                  <a:lnTo>
                    <a:pt x="664" y="531"/>
                  </a:lnTo>
                  <a:lnTo>
                    <a:pt x="266" y="1062"/>
                  </a:lnTo>
                  <a:lnTo>
                    <a:pt x="0" y="1593"/>
                  </a:lnTo>
                  <a:lnTo>
                    <a:pt x="0" y="2256"/>
                  </a:lnTo>
                  <a:lnTo>
                    <a:pt x="0" y="2654"/>
                  </a:lnTo>
                  <a:lnTo>
                    <a:pt x="266" y="2920"/>
                  </a:lnTo>
                  <a:lnTo>
                    <a:pt x="664" y="3053"/>
                  </a:lnTo>
                  <a:lnTo>
                    <a:pt x="1062" y="2920"/>
                  </a:lnTo>
                  <a:lnTo>
                    <a:pt x="1593" y="2522"/>
                  </a:lnTo>
                  <a:lnTo>
                    <a:pt x="1991" y="1991"/>
                  </a:lnTo>
                  <a:lnTo>
                    <a:pt x="2256" y="1460"/>
                  </a:lnTo>
                  <a:lnTo>
                    <a:pt x="2256" y="797"/>
                  </a:lnTo>
                  <a:lnTo>
                    <a:pt x="2256" y="398"/>
                  </a:lnTo>
                  <a:lnTo>
                    <a:pt x="1991" y="133"/>
                  </a:lnTo>
                  <a:lnTo>
                    <a:pt x="159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7" name="Google Shape;4217;p41"/>
            <p:cNvSpPr/>
            <p:nvPr/>
          </p:nvSpPr>
          <p:spPr>
            <a:xfrm>
              <a:off x="5656907" y="2870544"/>
              <a:ext cx="37421" cy="50635"/>
            </a:xfrm>
            <a:custGeom>
              <a:avLst/>
              <a:gdLst/>
              <a:ahLst/>
              <a:cxnLst/>
              <a:rect l="l" t="t" r="r" b="b"/>
              <a:pathLst>
                <a:path w="2257" h="3054" extrusionOk="0">
                  <a:moveTo>
                    <a:pt x="1593" y="1"/>
                  </a:moveTo>
                  <a:lnTo>
                    <a:pt x="1062" y="134"/>
                  </a:lnTo>
                  <a:lnTo>
                    <a:pt x="664" y="532"/>
                  </a:lnTo>
                  <a:lnTo>
                    <a:pt x="266" y="1063"/>
                  </a:lnTo>
                  <a:lnTo>
                    <a:pt x="1" y="1593"/>
                  </a:lnTo>
                  <a:lnTo>
                    <a:pt x="1" y="2257"/>
                  </a:lnTo>
                  <a:lnTo>
                    <a:pt x="1" y="2655"/>
                  </a:lnTo>
                  <a:lnTo>
                    <a:pt x="266" y="3053"/>
                  </a:lnTo>
                  <a:lnTo>
                    <a:pt x="664" y="3053"/>
                  </a:lnTo>
                  <a:lnTo>
                    <a:pt x="1062" y="2920"/>
                  </a:lnTo>
                  <a:lnTo>
                    <a:pt x="1593" y="2522"/>
                  </a:lnTo>
                  <a:lnTo>
                    <a:pt x="1991" y="1992"/>
                  </a:lnTo>
                  <a:lnTo>
                    <a:pt x="2257" y="1461"/>
                  </a:lnTo>
                  <a:lnTo>
                    <a:pt x="2257" y="930"/>
                  </a:lnTo>
                  <a:lnTo>
                    <a:pt x="2257" y="399"/>
                  </a:lnTo>
                  <a:lnTo>
                    <a:pt x="1991" y="134"/>
                  </a:lnTo>
                  <a:lnTo>
                    <a:pt x="159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8" name="Google Shape;4218;p41"/>
            <p:cNvSpPr/>
            <p:nvPr/>
          </p:nvSpPr>
          <p:spPr>
            <a:xfrm>
              <a:off x="5835142" y="2767135"/>
              <a:ext cx="37421" cy="50619"/>
            </a:xfrm>
            <a:custGeom>
              <a:avLst/>
              <a:gdLst/>
              <a:ahLst/>
              <a:cxnLst/>
              <a:rect l="l" t="t" r="r" b="b"/>
              <a:pathLst>
                <a:path w="2257" h="3053" extrusionOk="0">
                  <a:moveTo>
                    <a:pt x="1593" y="0"/>
                  </a:moveTo>
                  <a:lnTo>
                    <a:pt x="1062" y="266"/>
                  </a:lnTo>
                  <a:lnTo>
                    <a:pt x="664" y="531"/>
                  </a:lnTo>
                  <a:lnTo>
                    <a:pt x="266" y="1062"/>
                  </a:lnTo>
                  <a:lnTo>
                    <a:pt x="0" y="1726"/>
                  </a:lnTo>
                  <a:lnTo>
                    <a:pt x="0" y="2257"/>
                  </a:lnTo>
                  <a:lnTo>
                    <a:pt x="0" y="2787"/>
                  </a:lnTo>
                  <a:lnTo>
                    <a:pt x="266" y="3053"/>
                  </a:lnTo>
                  <a:lnTo>
                    <a:pt x="664" y="3053"/>
                  </a:lnTo>
                  <a:lnTo>
                    <a:pt x="1062" y="2920"/>
                  </a:lnTo>
                  <a:lnTo>
                    <a:pt x="1593" y="2522"/>
                  </a:lnTo>
                  <a:lnTo>
                    <a:pt x="1991" y="2124"/>
                  </a:lnTo>
                  <a:lnTo>
                    <a:pt x="2256" y="1460"/>
                  </a:lnTo>
                  <a:lnTo>
                    <a:pt x="2256" y="929"/>
                  </a:lnTo>
                  <a:lnTo>
                    <a:pt x="2256" y="399"/>
                  </a:lnTo>
                  <a:lnTo>
                    <a:pt x="1991" y="133"/>
                  </a:lnTo>
                  <a:lnTo>
                    <a:pt x="159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9" name="Google Shape;4219;p41"/>
            <p:cNvSpPr/>
            <p:nvPr/>
          </p:nvSpPr>
          <p:spPr>
            <a:xfrm>
              <a:off x="6013360" y="2665914"/>
              <a:ext cx="37421" cy="50635"/>
            </a:xfrm>
            <a:custGeom>
              <a:avLst/>
              <a:gdLst/>
              <a:ahLst/>
              <a:cxnLst/>
              <a:rect l="l" t="t" r="r" b="b"/>
              <a:pathLst>
                <a:path w="2257" h="3054" extrusionOk="0">
                  <a:moveTo>
                    <a:pt x="1593" y="1"/>
                  </a:moveTo>
                  <a:lnTo>
                    <a:pt x="1062" y="133"/>
                  </a:lnTo>
                  <a:lnTo>
                    <a:pt x="664" y="532"/>
                  </a:lnTo>
                  <a:lnTo>
                    <a:pt x="266" y="1062"/>
                  </a:lnTo>
                  <a:lnTo>
                    <a:pt x="1" y="1593"/>
                  </a:lnTo>
                  <a:lnTo>
                    <a:pt x="1" y="2124"/>
                  </a:lnTo>
                  <a:lnTo>
                    <a:pt x="1" y="2655"/>
                  </a:lnTo>
                  <a:lnTo>
                    <a:pt x="266" y="2920"/>
                  </a:lnTo>
                  <a:lnTo>
                    <a:pt x="664" y="3053"/>
                  </a:lnTo>
                  <a:lnTo>
                    <a:pt x="1062" y="2788"/>
                  </a:lnTo>
                  <a:lnTo>
                    <a:pt x="1593" y="2522"/>
                  </a:lnTo>
                  <a:lnTo>
                    <a:pt x="1991" y="1991"/>
                  </a:lnTo>
                  <a:lnTo>
                    <a:pt x="2257" y="1328"/>
                  </a:lnTo>
                  <a:lnTo>
                    <a:pt x="2257" y="797"/>
                  </a:lnTo>
                  <a:lnTo>
                    <a:pt x="2257" y="266"/>
                  </a:lnTo>
                  <a:lnTo>
                    <a:pt x="199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0" name="Google Shape;4220;p41"/>
            <p:cNvSpPr/>
            <p:nvPr/>
          </p:nvSpPr>
          <p:spPr>
            <a:xfrm>
              <a:off x="6191595" y="2562504"/>
              <a:ext cx="37421" cy="50619"/>
            </a:xfrm>
            <a:custGeom>
              <a:avLst/>
              <a:gdLst/>
              <a:ahLst/>
              <a:cxnLst/>
              <a:rect l="l" t="t" r="r" b="b"/>
              <a:pathLst>
                <a:path w="2257" h="3053" extrusionOk="0">
                  <a:moveTo>
                    <a:pt x="1593" y="0"/>
                  </a:moveTo>
                  <a:lnTo>
                    <a:pt x="1062" y="133"/>
                  </a:lnTo>
                  <a:lnTo>
                    <a:pt x="664" y="531"/>
                  </a:lnTo>
                  <a:lnTo>
                    <a:pt x="266" y="1062"/>
                  </a:lnTo>
                  <a:lnTo>
                    <a:pt x="0" y="1593"/>
                  </a:lnTo>
                  <a:lnTo>
                    <a:pt x="0" y="2256"/>
                  </a:lnTo>
                  <a:lnTo>
                    <a:pt x="0" y="2655"/>
                  </a:lnTo>
                  <a:lnTo>
                    <a:pt x="266" y="2920"/>
                  </a:lnTo>
                  <a:lnTo>
                    <a:pt x="664" y="3053"/>
                  </a:lnTo>
                  <a:lnTo>
                    <a:pt x="1062" y="2920"/>
                  </a:lnTo>
                  <a:lnTo>
                    <a:pt x="1593" y="2522"/>
                  </a:lnTo>
                  <a:lnTo>
                    <a:pt x="1991" y="1991"/>
                  </a:lnTo>
                  <a:lnTo>
                    <a:pt x="2256" y="1460"/>
                  </a:lnTo>
                  <a:lnTo>
                    <a:pt x="2256" y="797"/>
                  </a:lnTo>
                  <a:lnTo>
                    <a:pt x="2256" y="399"/>
                  </a:lnTo>
                  <a:lnTo>
                    <a:pt x="1991" y="133"/>
                  </a:lnTo>
                  <a:lnTo>
                    <a:pt x="159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1" name="Google Shape;4221;p41"/>
            <p:cNvSpPr/>
            <p:nvPr/>
          </p:nvSpPr>
          <p:spPr>
            <a:xfrm>
              <a:off x="6369814" y="2459078"/>
              <a:ext cx="37421" cy="50635"/>
            </a:xfrm>
            <a:custGeom>
              <a:avLst/>
              <a:gdLst/>
              <a:ahLst/>
              <a:cxnLst/>
              <a:rect l="l" t="t" r="r" b="b"/>
              <a:pathLst>
                <a:path w="2257" h="3054" extrusionOk="0">
                  <a:moveTo>
                    <a:pt x="1593" y="1"/>
                  </a:moveTo>
                  <a:lnTo>
                    <a:pt x="1063" y="134"/>
                  </a:lnTo>
                  <a:lnTo>
                    <a:pt x="664" y="532"/>
                  </a:lnTo>
                  <a:lnTo>
                    <a:pt x="266" y="1063"/>
                  </a:lnTo>
                  <a:lnTo>
                    <a:pt x="1" y="1594"/>
                  </a:lnTo>
                  <a:lnTo>
                    <a:pt x="1" y="2257"/>
                  </a:lnTo>
                  <a:lnTo>
                    <a:pt x="1" y="2655"/>
                  </a:lnTo>
                  <a:lnTo>
                    <a:pt x="266" y="3053"/>
                  </a:lnTo>
                  <a:lnTo>
                    <a:pt x="664" y="3053"/>
                  </a:lnTo>
                  <a:lnTo>
                    <a:pt x="1063" y="2921"/>
                  </a:lnTo>
                  <a:lnTo>
                    <a:pt x="1593" y="2522"/>
                  </a:lnTo>
                  <a:lnTo>
                    <a:pt x="1992" y="1992"/>
                  </a:lnTo>
                  <a:lnTo>
                    <a:pt x="2257" y="1461"/>
                  </a:lnTo>
                  <a:lnTo>
                    <a:pt x="2257" y="930"/>
                  </a:lnTo>
                  <a:lnTo>
                    <a:pt x="2257" y="399"/>
                  </a:lnTo>
                  <a:lnTo>
                    <a:pt x="1992" y="134"/>
                  </a:lnTo>
                  <a:lnTo>
                    <a:pt x="159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2" name="Google Shape;4222;p41"/>
            <p:cNvSpPr/>
            <p:nvPr/>
          </p:nvSpPr>
          <p:spPr>
            <a:xfrm>
              <a:off x="5210242" y="3108185"/>
              <a:ext cx="17625" cy="11026"/>
            </a:xfrm>
            <a:custGeom>
              <a:avLst/>
              <a:gdLst/>
              <a:ahLst/>
              <a:cxnLst/>
              <a:rect l="l" t="t" r="r" b="b"/>
              <a:pathLst>
                <a:path w="1063" h="665" extrusionOk="0">
                  <a:moveTo>
                    <a:pt x="1062" y="1"/>
                  </a:moveTo>
                  <a:lnTo>
                    <a:pt x="0" y="664"/>
                  </a:lnTo>
                  <a:lnTo>
                    <a:pt x="0" y="664"/>
                  </a:lnTo>
                  <a:lnTo>
                    <a:pt x="1062" y="133"/>
                  </a:lnTo>
                  <a:lnTo>
                    <a:pt x="1062" y="1"/>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3" name="Google Shape;4223;p41"/>
            <p:cNvSpPr/>
            <p:nvPr/>
          </p:nvSpPr>
          <p:spPr>
            <a:xfrm>
              <a:off x="5210242" y="3086184"/>
              <a:ext cx="17625" cy="33027"/>
            </a:xfrm>
            <a:custGeom>
              <a:avLst/>
              <a:gdLst/>
              <a:ahLst/>
              <a:cxnLst/>
              <a:rect l="l" t="t" r="r" b="b"/>
              <a:pathLst>
                <a:path w="1063" h="1992" fill="none" extrusionOk="0">
                  <a:moveTo>
                    <a:pt x="1062" y="0"/>
                  </a:moveTo>
                  <a:lnTo>
                    <a:pt x="1062" y="133"/>
                  </a:lnTo>
                  <a:lnTo>
                    <a:pt x="1062" y="1460"/>
                  </a:lnTo>
                  <a:lnTo>
                    <a:pt x="0" y="1991"/>
                  </a:lnTo>
                  <a:lnTo>
                    <a:pt x="0" y="1991"/>
                  </a:lnTo>
                  <a:lnTo>
                    <a:pt x="1062" y="1328"/>
                  </a:lnTo>
                  <a:lnTo>
                    <a:pt x="1062"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4" name="Google Shape;4224;p41"/>
            <p:cNvSpPr/>
            <p:nvPr/>
          </p:nvSpPr>
          <p:spPr>
            <a:xfrm>
              <a:off x="5210242" y="3108185"/>
              <a:ext cx="17625" cy="11026"/>
            </a:xfrm>
            <a:custGeom>
              <a:avLst/>
              <a:gdLst/>
              <a:ahLst/>
              <a:cxnLst/>
              <a:rect l="l" t="t" r="r" b="b"/>
              <a:pathLst>
                <a:path w="1063" h="665" extrusionOk="0">
                  <a:moveTo>
                    <a:pt x="1062" y="1"/>
                  </a:moveTo>
                  <a:lnTo>
                    <a:pt x="0" y="664"/>
                  </a:lnTo>
                  <a:lnTo>
                    <a:pt x="0" y="664"/>
                  </a:lnTo>
                  <a:lnTo>
                    <a:pt x="1062" y="1"/>
                  </a:lnTo>
                  <a:lnTo>
                    <a:pt x="1062" y="1"/>
                  </a:lnTo>
                  <a:close/>
                </a:path>
              </a:pathLst>
            </a:custGeom>
            <a:solidFill>
              <a:srgbClr val="3748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5" name="Google Shape;4225;p41"/>
            <p:cNvSpPr/>
            <p:nvPr/>
          </p:nvSpPr>
          <p:spPr>
            <a:xfrm>
              <a:off x="5210242" y="3108185"/>
              <a:ext cx="17625" cy="11026"/>
            </a:xfrm>
            <a:custGeom>
              <a:avLst/>
              <a:gdLst/>
              <a:ahLst/>
              <a:cxnLst/>
              <a:rect l="l" t="t" r="r" b="b"/>
              <a:pathLst>
                <a:path w="1063" h="665" fill="none" extrusionOk="0">
                  <a:moveTo>
                    <a:pt x="1062" y="1"/>
                  </a:moveTo>
                  <a:lnTo>
                    <a:pt x="0" y="664"/>
                  </a:lnTo>
                  <a:lnTo>
                    <a:pt x="0" y="664"/>
                  </a:lnTo>
                  <a:lnTo>
                    <a:pt x="1062" y="1"/>
                  </a:lnTo>
                  <a:lnTo>
                    <a:pt x="106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6" name="Google Shape;4226;p41"/>
            <p:cNvSpPr/>
            <p:nvPr/>
          </p:nvSpPr>
          <p:spPr>
            <a:xfrm>
              <a:off x="5208036" y="3097193"/>
              <a:ext cx="2222" cy="2205"/>
            </a:xfrm>
            <a:custGeom>
              <a:avLst/>
              <a:gdLst/>
              <a:ahLst/>
              <a:cxnLst/>
              <a:rect l="l" t="t" r="r" b="b"/>
              <a:pathLst>
                <a:path w="134" h="133" extrusionOk="0">
                  <a:moveTo>
                    <a:pt x="133" y="0"/>
                  </a:moveTo>
                  <a:lnTo>
                    <a:pt x="1" y="133"/>
                  </a:lnTo>
                  <a:lnTo>
                    <a:pt x="1" y="133"/>
                  </a:lnTo>
                  <a:lnTo>
                    <a:pt x="133" y="0"/>
                  </a:lnTo>
                  <a:lnTo>
                    <a:pt x="133" y="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7" name="Google Shape;4227;p41"/>
            <p:cNvSpPr/>
            <p:nvPr/>
          </p:nvSpPr>
          <p:spPr>
            <a:xfrm>
              <a:off x="5208036" y="3097193"/>
              <a:ext cx="2222" cy="2205"/>
            </a:xfrm>
            <a:custGeom>
              <a:avLst/>
              <a:gdLst/>
              <a:ahLst/>
              <a:cxnLst/>
              <a:rect l="l" t="t" r="r" b="b"/>
              <a:pathLst>
                <a:path w="134" h="133" fill="none" extrusionOk="0">
                  <a:moveTo>
                    <a:pt x="133" y="0"/>
                  </a:moveTo>
                  <a:lnTo>
                    <a:pt x="1" y="133"/>
                  </a:lnTo>
                  <a:lnTo>
                    <a:pt x="1" y="133"/>
                  </a:lnTo>
                  <a:lnTo>
                    <a:pt x="133" y="0"/>
                  </a:lnTo>
                  <a:lnTo>
                    <a:pt x="13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8" name="Google Shape;4228;p41"/>
            <p:cNvSpPr/>
            <p:nvPr/>
          </p:nvSpPr>
          <p:spPr>
            <a:xfrm>
              <a:off x="5208036" y="3088389"/>
              <a:ext cx="19830" cy="33011"/>
            </a:xfrm>
            <a:custGeom>
              <a:avLst/>
              <a:gdLst/>
              <a:ahLst/>
              <a:cxnLst/>
              <a:rect l="l" t="t" r="r" b="b"/>
              <a:pathLst>
                <a:path w="1196" h="1991" extrusionOk="0">
                  <a:moveTo>
                    <a:pt x="1195" y="0"/>
                  </a:moveTo>
                  <a:lnTo>
                    <a:pt x="133" y="531"/>
                  </a:lnTo>
                  <a:lnTo>
                    <a:pt x="1" y="664"/>
                  </a:lnTo>
                  <a:lnTo>
                    <a:pt x="1" y="1991"/>
                  </a:lnTo>
                  <a:lnTo>
                    <a:pt x="133" y="1858"/>
                  </a:lnTo>
                  <a:lnTo>
                    <a:pt x="1195" y="1327"/>
                  </a:lnTo>
                  <a:lnTo>
                    <a:pt x="1195"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9" name="Google Shape;4229;p41"/>
            <p:cNvSpPr/>
            <p:nvPr/>
          </p:nvSpPr>
          <p:spPr>
            <a:xfrm>
              <a:off x="5208036" y="3088389"/>
              <a:ext cx="19830" cy="33011"/>
            </a:xfrm>
            <a:custGeom>
              <a:avLst/>
              <a:gdLst/>
              <a:ahLst/>
              <a:cxnLst/>
              <a:rect l="l" t="t" r="r" b="b"/>
              <a:pathLst>
                <a:path w="1196" h="1991" fill="none" extrusionOk="0">
                  <a:moveTo>
                    <a:pt x="1195" y="0"/>
                  </a:moveTo>
                  <a:lnTo>
                    <a:pt x="133" y="531"/>
                  </a:lnTo>
                  <a:lnTo>
                    <a:pt x="1" y="664"/>
                  </a:lnTo>
                  <a:lnTo>
                    <a:pt x="1" y="1991"/>
                  </a:lnTo>
                  <a:lnTo>
                    <a:pt x="133" y="1858"/>
                  </a:lnTo>
                  <a:lnTo>
                    <a:pt x="1195" y="1327"/>
                  </a:lnTo>
                  <a:lnTo>
                    <a:pt x="119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0" name="Google Shape;4230;p41"/>
            <p:cNvSpPr/>
            <p:nvPr/>
          </p:nvSpPr>
          <p:spPr>
            <a:xfrm>
              <a:off x="5384066" y="2984963"/>
              <a:ext cx="19813" cy="11026"/>
            </a:xfrm>
            <a:custGeom>
              <a:avLst/>
              <a:gdLst/>
              <a:ahLst/>
              <a:cxnLst/>
              <a:rect l="l" t="t" r="r" b="b"/>
              <a:pathLst>
                <a:path w="1195" h="665" extrusionOk="0">
                  <a:moveTo>
                    <a:pt x="1195" y="1"/>
                  </a:moveTo>
                  <a:lnTo>
                    <a:pt x="1" y="664"/>
                  </a:lnTo>
                  <a:lnTo>
                    <a:pt x="1" y="664"/>
                  </a:lnTo>
                  <a:lnTo>
                    <a:pt x="1195" y="1"/>
                  </a:lnTo>
                  <a:lnTo>
                    <a:pt x="1195"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1" name="Google Shape;4231;p41"/>
            <p:cNvSpPr/>
            <p:nvPr/>
          </p:nvSpPr>
          <p:spPr>
            <a:xfrm>
              <a:off x="5384066" y="2984963"/>
              <a:ext cx="19813" cy="11026"/>
            </a:xfrm>
            <a:custGeom>
              <a:avLst/>
              <a:gdLst/>
              <a:ahLst/>
              <a:cxnLst/>
              <a:rect l="l" t="t" r="r" b="b"/>
              <a:pathLst>
                <a:path w="1195" h="665" fill="none" extrusionOk="0">
                  <a:moveTo>
                    <a:pt x="1195" y="1"/>
                  </a:moveTo>
                  <a:lnTo>
                    <a:pt x="1" y="664"/>
                  </a:lnTo>
                  <a:lnTo>
                    <a:pt x="1" y="664"/>
                  </a:lnTo>
                  <a:lnTo>
                    <a:pt x="1195" y="1"/>
                  </a:lnTo>
                  <a:lnTo>
                    <a:pt x="1195"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2" name="Google Shape;4232;p41"/>
            <p:cNvSpPr/>
            <p:nvPr/>
          </p:nvSpPr>
          <p:spPr>
            <a:xfrm>
              <a:off x="5384066" y="2984963"/>
              <a:ext cx="19813" cy="33027"/>
            </a:xfrm>
            <a:custGeom>
              <a:avLst/>
              <a:gdLst/>
              <a:ahLst/>
              <a:cxnLst/>
              <a:rect l="l" t="t" r="r" b="b"/>
              <a:pathLst>
                <a:path w="1195" h="1992" extrusionOk="0">
                  <a:moveTo>
                    <a:pt x="1195" y="1"/>
                  </a:moveTo>
                  <a:lnTo>
                    <a:pt x="1" y="664"/>
                  </a:lnTo>
                  <a:lnTo>
                    <a:pt x="1" y="1991"/>
                  </a:lnTo>
                  <a:lnTo>
                    <a:pt x="1195" y="1328"/>
                  </a:lnTo>
                  <a:lnTo>
                    <a:pt x="1195" y="1"/>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3" name="Google Shape;4233;p41"/>
            <p:cNvSpPr/>
            <p:nvPr/>
          </p:nvSpPr>
          <p:spPr>
            <a:xfrm>
              <a:off x="5384066" y="2984963"/>
              <a:ext cx="19813" cy="33027"/>
            </a:xfrm>
            <a:custGeom>
              <a:avLst/>
              <a:gdLst/>
              <a:ahLst/>
              <a:cxnLst/>
              <a:rect l="l" t="t" r="r" b="b"/>
              <a:pathLst>
                <a:path w="1195" h="1992" fill="none" extrusionOk="0">
                  <a:moveTo>
                    <a:pt x="1195" y="1"/>
                  </a:moveTo>
                  <a:lnTo>
                    <a:pt x="1" y="664"/>
                  </a:lnTo>
                  <a:lnTo>
                    <a:pt x="1" y="1991"/>
                  </a:lnTo>
                  <a:lnTo>
                    <a:pt x="1195" y="1328"/>
                  </a:lnTo>
                  <a:lnTo>
                    <a:pt x="1195"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4" name="Google Shape;4234;p41"/>
            <p:cNvSpPr/>
            <p:nvPr/>
          </p:nvSpPr>
          <p:spPr>
            <a:xfrm>
              <a:off x="5562301" y="2883758"/>
              <a:ext cx="19813" cy="11009"/>
            </a:xfrm>
            <a:custGeom>
              <a:avLst/>
              <a:gdLst/>
              <a:ahLst/>
              <a:cxnLst/>
              <a:rect l="l" t="t" r="r" b="b"/>
              <a:pathLst>
                <a:path w="1195" h="664" extrusionOk="0">
                  <a:moveTo>
                    <a:pt x="1194" y="0"/>
                  </a:moveTo>
                  <a:lnTo>
                    <a:pt x="0" y="664"/>
                  </a:lnTo>
                  <a:lnTo>
                    <a:pt x="0" y="664"/>
                  </a:lnTo>
                  <a:lnTo>
                    <a:pt x="1194" y="0"/>
                  </a:lnTo>
                  <a:lnTo>
                    <a:pt x="1194" y="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5" name="Google Shape;4235;p41"/>
            <p:cNvSpPr/>
            <p:nvPr/>
          </p:nvSpPr>
          <p:spPr>
            <a:xfrm>
              <a:off x="5562301" y="2883758"/>
              <a:ext cx="19813" cy="11009"/>
            </a:xfrm>
            <a:custGeom>
              <a:avLst/>
              <a:gdLst/>
              <a:ahLst/>
              <a:cxnLst/>
              <a:rect l="l" t="t" r="r" b="b"/>
              <a:pathLst>
                <a:path w="1195" h="664" fill="none" extrusionOk="0">
                  <a:moveTo>
                    <a:pt x="1194" y="0"/>
                  </a:moveTo>
                  <a:lnTo>
                    <a:pt x="0" y="664"/>
                  </a:lnTo>
                  <a:lnTo>
                    <a:pt x="0" y="664"/>
                  </a:lnTo>
                  <a:lnTo>
                    <a:pt x="1194" y="0"/>
                  </a:lnTo>
                  <a:lnTo>
                    <a:pt x="119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6" name="Google Shape;4236;p41"/>
            <p:cNvSpPr/>
            <p:nvPr/>
          </p:nvSpPr>
          <p:spPr>
            <a:xfrm>
              <a:off x="5562301" y="2883758"/>
              <a:ext cx="19813" cy="33011"/>
            </a:xfrm>
            <a:custGeom>
              <a:avLst/>
              <a:gdLst/>
              <a:ahLst/>
              <a:cxnLst/>
              <a:rect l="l" t="t" r="r" b="b"/>
              <a:pathLst>
                <a:path w="1195" h="1991" extrusionOk="0">
                  <a:moveTo>
                    <a:pt x="1194" y="0"/>
                  </a:moveTo>
                  <a:lnTo>
                    <a:pt x="0" y="664"/>
                  </a:lnTo>
                  <a:lnTo>
                    <a:pt x="0" y="1991"/>
                  </a:lnTo>
                  <a:lnTo>
                    <a:pt x="1194" y="1327"/>
                  </a:lnTo>
                  <a:lnTo>
                    <a:pt x="1194"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7" name="Google Shape;4237;p41"/>
            <p:cNvSpPr/>
            <p:nvPr/>
          </p:nvSpPr>
          <p:spPr>
            <a:xfrm>
              <a:off x="5562301" y="2883758"/>
              <a:ext cx="19813" cy="33011"/>
            </a:xfrm>
            <a:custGeom>
              <a:avLst/>
              <a:gdLst/>
              <a:ahLst/>
              <a:cxnLst/>
              <a:rect l="l" t="t" r="r" b="b"/>
              <a:pathLst>
                <a:path w="1195" h="1991" fill="none" extrusionOk="0">
                  <a:moveTo>
                    <a:pt x="1194" y="0"/>
                  </a:moveTo>
                  <a:lnTo>
                    <a:pt x="0" y="664"/>
                  </a:lnTo>
                  <a:lnTo>
                    <a:pt x="0" y="1991"/>
                  </a:lnTo>
                  <a:lnTo>
                    <a:pt x="1194" y="1327"/>
                  </a:lnTo>
                  <a:lnTo>
                    <a:pt x="119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8" name="Google Shape;4238;p41"/>
            <p:cNvSpPr/>
            <p:nvPr/>
          </p:nvSpPr>
          <p:spPr>
            <a:xfrm>
              <a:off x="5738315" y="2780332"/>
              <a:ext cx="19830" cy="11026"/>
            </a:xfrm>
            <a:custGeom>
              <a:avLst/>
              <a:gdLst/>
              <a:ahLst/>
              <a:cxnLst/>
              <a:rect l="l" t="t" r="r" b="b"/>
              <a:pathLst>
                <a:path w="1196" h="665" extrusionOk="0">
                  <a:moveTo>
                    <a:pt x="1195" y="1"/>
                  </a:moveTo>
                  <a:lnTo>
                    <a:pt x="1" y="664"/>
                  </a:lnTo>
                  <a:lnTo>
                    <a:pt x="1" y="664"/>
                  </a:lnTo>
                  <a:lnTo>
                    <a:pt x="1195" y="1"/>
                  </a:lnTo>
                  <a:lnTo>
                    <a:pt x="1195"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9" name="Google Shape;4239;p41"/>
            <p:cNvSpPr/>
            <p:nvPr/>
          </p:nvSpPr>
          <p:spPr>
            <a:xfrm>
              <a:off x="5738315" y="2780332"/>
              <a:ext cx="19830" cy="11026"/>
            </a:xfrm>
            <a:custGeom>
              <a:avLst/>
              <a:gdLst/>
              <a:ahLst/>
              <a:cxnLst/>
              <a:rect l="l" t="t" r="r" b="b"/>
              <a:pathLst>
                <a:path w="1196" h="665" fill="none" extrusionOk="0">
                  <a:moveTo>
                    <a:pt x="1195" y="1"/>
                  </a:moveTo>
                  <a:lnTo>
                    <a:pt x="1" y="664"/>
                  </a:lnTo>
                  <a:lnTo>
                    <a:pt x="1" y="664"/>
                  </a:lnTo>
                  <a:lnTo>
                    <a:pt x="1195" y="1"/>
                  </a:lnTo>
                  <a:lnTo>
                    <a:pt x="1195"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0" name="Google Shape;4240;p41"/>
            <p:cNvSpPr/>
            <p:nvPr/>
          </p:nvSpPr>
          <p:spPr>
            <a:xfrm>
              <a:off x="5738315" y="2780332"/>
              <a:ext cx="19830" cy="33027"/>
            </a:xfrm>
            <a:custGeom>
              <a:avLst/>
              <a:gdLst/>
              <a:ahLst/>
              <a:cxnLst/>
              <a:rect l="l" t="t" r="r" b="b"/>
              <a:pathLst>
                <a:path w="1196" h="1992" extrusionOk="0">
                  <a:moveTo>
                    <a:pt x="1195" y="1"/>
                  </a:moveTo>
                  <a:lnTo>
                    <a:pt x="1" y="664"/>
                  </a:lnTo>
                  <a:lnTo>
                    <a:pt x="1" y="1991"/>
                  </a:lnTo>
                  <a:lnTo>
                    <a:pt x="1195" y="1328"/>
                  </a:lnTo>
                  <a:lnTo>
                    <a:pt x="1195" y="1"/>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1" name="Google Shape;4241;p41"/>
            <p:cNvSpPr/>
            <p:nvPr/>
          </p:nvSpPr>
          <p:spPr>
            <a:xfrm>
              <a:off x="5738315" y="2780332"/>
              <a:ext cx="19830" cy="33027"/>
            </a:xfrm>
            <a:custGeom>
              <a:avLst/>
              <a:gdLst/>
              <a:ahLst/>
              <a:cxnLst/>
              <a:rect l="l" t="t" r="r" b="b"/>
              <a:pathLst>
                <a:path w="1196" h="1992" fill="none" extrusionOk="0">
                  <a:moveTo>
                    <a:pt x="1195" y="1"/>
                  </a:moveTo>
                  <a:lnTo>
                    <a:pt x="1" y="664"/>
                  </a:lnTo>
                  <a:lnTo>
                    <a:pt x="1" y="1991"/>
                  </a:lnTo>
                  <a:lnTo>
                    <a:pt x="1195" y="1328"/>
                  </a:lnTo>
                  <a:lnTo>
                    <a:pt x="1195"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2" name="Google Shape;4242;p41"/>
            <p:cNvSpPr/>
            <p:nvPr/>
          </p:nvSpPr>
          <p:spPr>
            <a:xfrm>
              <a:off x="5916550" y="2676923"/>
              <a:ext cx="19813" cy="13214"/>
            </a:xfrm>
            <a:custGeom>
              <a:avLst/>
              <a:gdLst/>
              <a:ahLst/>
              <a:cxnLst/>
              <a:rect l="l" t="t" r="r" b="b"/>
              <a:pathLst>
                <a:path w="1195" h="797" extrusionOk="0">
                  <a:moveTo>
                    <a:pt x="1195" y="0"/>
                  </a:moveTo>
                  <a:lnTo>
                    <a:pt x="0" y="797"/>
                  </a:lnTo>
                  <a:lnTo>
                    <a:pt x="0" y="797"/>
                  </a:lnTo>
                  <a:lnTo>
                    <a:pt x="1195" y="0"/>
                  </a:lnTo>
                  <a:lnTo>
                    <a:pt x="1195" y="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3" name="Google Shape;4243;p41"/>
            <p:cNvSpPr/>
            <p:nvPr/>
          </p:nvSpPr>
          <p:spPr>
            <a:xfrm>
              <a:off x="5916550" y="2676923"/>
              <a:ext cx="19813" cy="13214"/>
            </a:xfrm>
            <a:custGeom>
              <a:avLst/>
              <a:gdLst/>
              <a:ahLst/>
              <a:cxnLst/>
              <a:rect l="l" t="t" r="r" b="b"/>
              <a:pathLst>
                <a:path w="1195" h="797" fill="none" extrusionOk="0">
                  <a:moveTo>
                    <a:pt x="1195" y="0"/>
                  </a:moveTo>
                  <a:lnTo>
                    <a:pt x="0" y="797"/>
                  </a:lnTo>
                  <a:lnTo>
                    <a:pt x="0" y="797"/>
                  </a:lnTo>
                  <a:lnTo>
                    <a:pt x="1195" y="0"/>
                  </a:lnTo>
                  <a:lnTo>
                    <a:pt x="119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4" name="Google Shape;4244;p41"/>
            <p:cNvSpPr/>
            <p:nvPr/>
          </p:nvSpPr>
          <p:spPr>
            <a:xfrm>
              <a:off x="5916550" y="2676923"/>
              <a:ext cx="19813" cy="35216"/>
            </a:xfrm>
            <a:custGeom>
              <a:avLst/>
              <a:gdLst/>
              <a:ahLst/>
              <a:cxnLst/>
              <a:rect l="l" t="t" r="r" b="b"/>
              <a:pathLst>
                <a:path w="1195" h="2124" extrusionOk="0">
                  <a:moveTo>
                    <a:pt x="1195" y="0"/>
                  </a:moveTo>
                  <a:lnTo>
                    <a:pt x="0" y="797"/>
                  </a:lnTo>
                  <a:lnTo>
                    <a:pt x="0" y="2124"/>
                  </a:lnTo>
                  <a:lnTo>
                    <a:pt x="1195" y="1460"/>
                  </a:lnTo>
                  <a:lnTo>
                    <a:pt x="1195"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5" name="Google Shape;4245;p41"/>
            <p:cNvSpPr/>
            <p:nvPr/>
          </p:nvSpPr>
          <p:spPr>
            <a:xfrm>
              <a:off x="5916550" y="2676923"/>
              <a:ext cx="19813" cy="35216"/>
            </a:xfrm>
            <a:custGeom>
              <a:avLst/>
              <a:gdLst/>
              <a:ahLst/>
              <a:cxnLst/>
              <a:rect l="l" t="t" r="r" b="b"/>
              <a:pathLst>
                <a:path w="1195" h="2124" fill="none" extrusionOk="0">
                  <a:moveTo>
                    <a:pt x="1195" y="0"/>
                  </a:moveTo>
                  <a:lnTo>
                    <a:pt x="0" y="797"/>
                  </a:lnTo>
                  <a:lnTo>
                    <a:pt x="0" y="2124"/>
                  </a:lnTo>
                  <a:lnTo>
                    <a:pt x="1195" y="1460"/>
                  </a:lnTo>
                  <a:lnTo>
                    <a:pt x="119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6" name="Google Shape;4246;p41"/>
            <p:cNvSpPr/>
            <p:nvPr/>
          </p:nvSpPr>
          <p:spPr>
            <a:xfrm>
              <a:off x="6094785" y="2575702"/>
              <a:ext cx="17608" cy="11026"/>
            </a:xfrm>
            <a:custGeom>
              <a:avLst/>
              <a:gdLst/>
              <a:ahLst/>
              <a:cxnLst/>
              <a:rect l="l" t="t" r="r" b="b"/>
              <a:pathLst>
                <a:path w="1062" h="665" extrusionOk="0">
                  <a:moveTo>
                    <a:pt x="1062" y="1"/>
                  </a:moveTo>
                  <a:lnTo>
                    <a:pt x="0" y="664"/>
                  </a:lnTo>
                  <a:lnTo>
                    <a:pt x="0" y="664"/>
                  </a:lnTo>
                  <a:lnTo>
                    <a:pt x="1062" y="1"/>
                  </a:lnTo>
                  <a:lnTo>
                    <a:pt x="1062"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7" name="Google Shape;4247;p41"/>
            <p:cNvSpPr/>
            <p:nvPr/>
          </p:nvSpPr>
          <p:spPr>
            <a:xfrm>
              <a:off x="6094785" y="2575702"/>
              <a:ext cx="17608" cy="11026"/>
            </a:xfrm>
            <a:custGeom>
              <a:avLst/>
              <a:gdLst/>
              <a:ahLst/>
              <a:cxnLst/>
              <a:rect l="l" t="t" r="r" b="b"/>
              <a:pathLst>
                <a:path w="1062" h="665" fill="none" extrusionOk="0">
                  <a:moveTo>
                    <a:pt x="1062" y="1"/>
                  </a:moveTo>
                  <a:lnTo>
                    <a:pt x="0" y="664"/>
                  </a:lnTo>
                  <a:lnTo>
                    <a:pt x="0" y="664"/>
                  </a:lnTo>
                  <a:lnTo>
                    <a:pt x="1062" y="1"/>
                  </a:lnTo>
                  <a:lnTo>
                    <a:pt x="106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8" name="Google Shape;4248;p41"/>
            <p:cNvSpPr/>
            <p:nvPr/>
          </p:nvSpPr>
          <p:spPr>
            <a:xfrm>
              <a:off x="6094785" y="2575702"/>
              <a:ext cx="17608" cy="33027"/>
            </a:xfrm>
            <a:custGeom>
              <a:avLst/>
              <a:gdLst/>
              <a:ahLst/>
              <a:cxnLst/>
              <a:rect l="l" t="t" r="r" b="b"/>
              <a:pathLst>
                <a:path w="1062" h="1992" extrusionOk="0">
                  <a:moveTo>
                    <a:pt x="1062" y="1"/>
                  </a:moveTo>
                  <a:lnTo>
                    <a:pt x="0" y="664"/>
                  </a:lnTo>
                  <a:lnTo>
                    <a:pt x="0" y="1991"/>
                  </a:lnTo>
                  <a:lnTo>
                    <a:pt x="1062" y="1328"/>
                  </a:lnTo>
                  <a:lnTo>
                    <a:pt x="1062" y="1"/>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9" name="Google Shape;4249;p41"/>
            <p:cNvSpPr/>
            <p:nvPr/>
          </p:nvSpPr>
          <p:spPr>
            <a:xfrm>
              <a:off x="6094785" y="2575702"/>
              <a:ext cx="17608" cy="33027"/>
            </a:xfrm>
            <a:custGeom>
              <a:avLst/>
              <a:gdLst/>
              <a:ahLst/>
              <a:cxnLst/>
              <a:rect l="l" t="t" r="r" b="b"/>
              <a:pathLst>
                <a:path w="1062" h="1992" fill="none" extrusionOk="0">
                  <a:moveTo>
                    <a:pt x="1062" y="1"/>
                  </a:moveTo>
                  <a:lnTo>
                    <a:pt x="0" y="664"/>
                  </a:lnTo>
                  <a:lnTo>
                    <a:pt x="0" y="1991"/>
                  </a:lnTo>
                  <a:lnTo>
                    <a:pt x="1062" y="1328"/>
                  </a:lnTo>
                  <a:lnTo>
                    <a:pt x="106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0" name="Google Shape;4250;p41"/>
            <p:cNvSpPr/>
            <p:nvPr/>
          </p:nvSpPr>
          <p:spPr>
            <a:xfrm>
              <a:off x="6270798" y="2472292"/>
              <a:ext cx="19830" cy="13214"/>
            </a:xfrm>
            <a:custGeom>
              <a:avLst/>
              <a:gdLst/>
              <a:ahLst/>
              <a:cxnLst/>
              <a:rect l="l" t="t" r="r" b="b"/>
              <a:pathLst>
                <a:path w="1196" h="797" extrusionOk="0">
                  <a:moveTo>
                    <a:pt x="1195" y="0"/>
                  </a:moveTo>
                  <a:lnTo>
                    <a:pt x="1" y="797"/>
                  </a:lnTo>
                  <a:lnTo>
                    <a:pt x="1195" y="0"/>
                  </a:lnTo>
                  <a:lnTo>
                    <a:pt x="1195" y="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1" name="Google Shape;4251;p41"/>
            <p:cNvSpPr/>
            <p:nvPr/>
          </p:nvSpPr>
          <p:spPr>
            <a:xfrm>
              <a:off x="6270798" y="2472292"/>
              <a:ext cx="19830" cy="13214"/>
            </a:xfrm>
            <a:custGeom>
              <a:avLst/>
              <a:gdLst/>
              <a:ahLst/>
              <a:cxnLst/>
              <a:rect l="l" t="t" r="r" b="b"/>
              <a:pathLst>
                <a:path w="1196" h="797" fill="none" extrusionOk="0">
                  <a:moveTo>
                    <a:pt x="1195" y="0"/>
                  </a:moveTo>
                  <a:lnTo>
                    <a:pt x="1" y="797"/>
                  </a:lnTo>
                  <a:lnTo>
                    <a:pt x="1195" y="0"/>
                  </a:lnTo>
                  <a:lnTo>
                    <a:pt x="119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2" name="Google Shape;4252;p41"/>
            <p:cNvSpPr/>
            <p:nvPr/>
          </p:nvSpPr>
          <p:spPr>
            <a:xfrm>
              <a:off x="6270798" y="2472292"/>
              <a:ext cx="19830" cy="35216"/>
            </a:xfrm>
            <a:custGeom>
              <a:avLst/>
              <a:gdLst/>
              <a:ahLst/>
              <a:cxnLst/>
              <a:rect l="l" t="t" r="r" b="b"/>
              <a:pathLst>
                <a:path w="1196" h="2124" extrusionOk="0">
                  <a:moveTo>
                    <a:pt x="1195" y="0"/>
                  </a:moveTo>
                  <a:lnTo>
                    <a:pt x="1" y="797"/>
                  </a:lnTo>
                  <a:lnTo>
                    <a:pt x="1" y="2124"/>
                  </a:lnTo>
                  <a:lnTo>
                    <a:pt x="1195" y="1460"/>
                  </a:lnTo>
                  <a:lnTo>
                    <a:pt x="1195"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3" name="Google Shape;4253;p41"/>
            <p:cNvSpPr/>
            <p:nvPr/>
          </p:nvSpPr>
          <p:spPr>
            <a:xfrm>
              <a:off x="6270798" y="2472292"/>
              <a:ext cx="19830" cy="35216"/>
            </a:xfrm>
            <a:custGeom>
              <a:avLst/>
              <a:gdLst/>
              <a:ahLst/>
              <a:cxnLst/>
              <a:rect l="l" t="t" r="r" b="b"/>
              <a:pathLst>
                <a:path w="1196" h="2124" fill="none" extrusionOk="0">
                  <a:moveTo>
                    <a:pt x="1195" y="0"/>
                  </a:moveTo>
                  <a:lnTo>
                    <a:pt x="1" y="797"/>
                  </a:lnTo>
                  <a:lnTo>
                    <a:pt x="1" y="2124"/>
                  </a:lnTo>
                  <a:lnTo>
                    <a:pt x="1195" y="1460"/>
                  </a:lnTo>
                  <a:lnTo>
                    <a:pt x="119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4" name="Google Shape;4254;p41"/>
            <p:cNvSpPr/>
            <p:nvPr/>
          </p:nvSpPr>
          <p:spPr>
            <a:xfrm>
              <a:off x="4836180" y="2859551"/>
              <a:ext cx="2222" cy="2222"/>
            </a:xfrm>
            <a:custGeom>
              <a:avLst/>
              <a:gdLst/>
              <a:ahLst/>
              <a:cxnLst/>
              <a:rect l="l" t="t" r="r" b="b"/>
              <a:pathLst>
                <a:path w="134" h="134" extrusionOk="0">
                  <a:moveTo>
                    <a:pt x="133" y="0"/>
                  </a:moveTo>
                  <a:lnTo>
                    <a:pt x="1" y="133"/>
                  </a:lnTo>
                  <a:lnTo>
                    <a:pt x="1" y="133"/>
                  </a:lnTo>
                  <a:lnTo>
                    <a:pt x="133" y="0"/>
                  </a:lnTo>
                  <a:lnTo>
                    <a:pt x="133" y="0"/>
                  </a:lnTo>
                  <a:close/>
                </a:path>
              </a:pathLst>
            </a:cu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5" name="Google Shape;4255;p41"/>
            <p:cNvSpPr/>
            <p:nvPr/>
          </p:nvSpPr>
          <p:spPr>
            <a:xfrm>
              <a:off x="4836180" y="2859551"/>
              <a:ext cx="2222" cy="2222"/>
            </a:xfrm>
            <a:custGeom>
              <a:avLst/>
              <a:gdLst/>
              <a:ahLst/>
              <a:cxnLst/>
              <a:rect l="l" t="t" r="r" b="b"/>
              <a:pathLst>
                <a:path w="134" h="134" fill="none" extrusionOk="0">
                  <a:moveTo>
                    <a:pt x="133" y="0"/>
                  </a:moveTo>
                  <a:lnTo>
                    <a:pt x="1" y="133"/>
                  </a:lnTo>
                  <a:lnTo>
                    <a:pt x="1" y="133"/>
                  </a:lnTo>
                  <a:lnTo>
                    <a:pt x="133" y="0"/>
                  </a:lnTo>
                  <a:lnTo>
                    <a:pt x="13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6" name="Google Shape;4256;p41"/>
            <p:cNvSpPr/>
            <p:nvPr/>
          </p:nvSpPr>
          <p:spPr>
            <a:xfrm>
              <a:off x="4836180" y="2859551"/>
              <a:ext cx="391686" cy="228854"/>
            </a:xfrm>
            <a:custGeom>
              <a:avLst/>
              <a:gdLst/>
              <a:ahLst/>
              <a:cxnLst/>
              <a:rect l="l" t="t" r="r" b="b"/>
              <a:pathLst>
                <a:path w="23624" h="13803" extrusionOk="0">
                  <a:moveTo>
                    <a:pt x="133" y="0"/>
                  </a:moveTo>
                  <a:lnTo>
                    <a:pt x="1" y="133"/>
                  </a:lnTo>
                  <a:lnTo>
                    <a:pt x="23623" y="13802"/>
                  </a:lnTo>
                  <a:lnTo>
                    <a:pt x="23623" y="13669"/>
                  </a:lnTo>
                  <a:lnTo>
                    <a:pt x="133" y="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7" name="Google Shape;4257;p41"/>
            <p:cNvSpPr/>
            <p:nvPr/>
          </p:nvSpPr>
          <p:spPr>
            <a:xfrm>
              <a:off x="4836180" y="2859551"/>
              <a:ext cx="391686" cy="237658"/>
            </a:xfrm>
            <a:custGeom>
              <a:avLst/>
              <a:gdLst/>
              <a:ahLst/>
              <a:cxnLst/>
              <a:rect l="l" t="t" r="r" b="b"/>
              <a:pathLst>
                <a:path w="23624" h="14334" fill="none" extrusionOk="0">
                  <a:moveTo>
                    <a:pt x="133" y="0"/>
                  </a:moveTo>
                  <a:lnTo>
                    <a:pt x="1" y="133"/>
                  </a:lnTo>
                  <a:lnTo>
                    <a:pt x="23623" y="13802"/>
                  </a:lnTo>
                  <a:lnTo>
                    <a:pt x="22561" y="14333"/>
                  </a:lnTo>
                  <a:lnTo>
                    <a:pt x="23623" y="13802"/>
                  </a:lnTo>
                  <a:lnTo>
                    <a:pt x="23623" y="13802"/>
                  </a:lnTo>
                  <a:lnTo>
                    <a:pt x="23623" y="13669"/>
                  </a:lnTo>
                  <a:lnTo>
                    <a:pt x="13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8" name="Google Shape;4258;p41"/>
            <p:cNvSpPr/>
            <p:nvPr/>
          </p:nvSpPr>
          <p:spPr>
            <a:xfrm>
              <a:off x="5227849" y="3086184"/>
              <a:ext cx="17" cy="2222"/>
            </a:xfrm>
            <a:custGeom>
              <a:avLst/>
              <a:gdLst/>
              <a:ahLst/>
              <a:cxnLst/>
              <a:rect l="l" t="t" r="r" b="b"/>
              <a:pathLst>
                <a:path w="1" h="134" extrusionOk="0">
                  <a:moveTo>
                    <a:pt x="0" y="0"/>
                  </a:moveTo>
                  <a:lnTo>
                    <a:pt x="0" y="133"/>
                  </a:lnTo>
                  <a:lnTo>
                    <a:pt x="0" y="133"/>
                  </a:lnTo>
                  <a:lnTo>
                    <a:pt x="0"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9" name="Google Shape;4259;p41"/>
            <p:cNvSpPr/>
            <p:nvPr/>
          </p:nvSpPr>
          <p:spPr>
            <a:xfrm>
              <a:off x="5227849" y="3086184"/>
              <a:ext cx="17" cy="2222"/>
            </a:xfrm>
            <a:custGeom>
              <a:avLst/>
              <a:gdLst/>
              <a:ahLst/>
              <a:cxnLst/>
              <a:rect l="l" t="t" r="r" b="b"/>
              <a:pathLst>
                <a:path w="1" h="134" fill="none" extrusionOk="0">
                  <a:moveTo>
                    <a:pt x="0" y="0"/>
                  </a:moveTo>
                  <a:lnTo>
                    <a:pt x="0" y="133"/>
                  </a:lnTo>
                  <a:lnTo>
                    <a:pt x="0" y="133"/>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0" name="Google Shape;4260;p41"/>
            <p:cNvSpPr/>
            <p:nvPr/>
          </p:nvSpPr>
          <p:spPr>
            <a:xfrm>
              <a:off x="5210242" y="3088389"/>
              <a:ext cx="17625" cy="8821"/>
            </a:xfrm>
            <a:custGeom>
              <a:avLst/>
              <a:gdLst/>
              <a:ahLst/>
              <a:cxnLst/>
              <a:rect l="l" t="t" r="r" b="b"/>
              <a:pathLst>
                <a:path w="1063" h="532" extrusionOk="0">
                  <a:moveTo>
                    <a:pt x="1062" y="0"/>
                  </a:moveTo>
                  <a:lnTo>
                    <a:pt x="0" y="531"/>
                  </a:lnTo>
                  <a:lnTo>
                    <a:pt x="0" y="531"/>
                  </a:lnTo>
                  <a:lnTo>
                    <a:pt x="1062" y="0"/>
                  </a:lnTo>
                  <a:lnTo>
                    <a:pt x="1062"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1" name="Google Shape;4261;p41"/>
            <p:cNvSpPr/>
            <p:nvPr/>
          </p:nvSpPr>
          <p:spPr>
            <a:xfrm>
              <a:off x="5210242" y="3088389"/>
              <a:ext cx="17625" cy="8821"/>
            </a:xfrm>
            <a:custGeom>
              <a:avLst/>
              <a:gdLst/>
              <a:ahLst/>
              <a:cxnLst/>
              <a:rect l="l" t="t" r="r" b="b"/>
              <a:pathLst>
                <a:path w="1063" h="532" fill="none" extrusionOk="0">
                  <a:moveTo>
                    <a:pt x="1062" y="0"/>
                  </a:moveTo>
                  <a:lnTo>
                    <a:pt x="0" y="531"/>
                  </a:lnTo>
                  <a:lnTo>
                    <a:pt x="0" y="531"/>
                  </a:lnTo>
                  <a:lnTo>
                    <a:pt x="1062" y="0"/>
                  </a:lnTo>
                  <a:lnTo>
                    <a:pt x="1062"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2" name="Google Shape;4262;p41"/>
            <p:cNvSpPr/>
            <p:nvPr/>
          </p:nvSpPr>
          <p:spPr>
            <a:xfrm>
              <a:off x="5210242" y="3088389"/>
              <a:ext cx="17625" cy="8821"/>
            </a:xfrm>
            <a:custGeom>
              <a:avLst/>
              <a:gdLst/>
              <a:ahLst/>
              <a:cxnLst/>
              <a:rect l="l" t="t" r="r" b="b"/>
              <a:pathLst>
                <a:path w="1063" h="532" extrusionOk="0">
                  <a:moveTo>
                    <a:pt x="1062" y="0"/>
                  </a:moveTo>
                  <a:lnTo>
                    <a:pt x="0" y="531"/>
                  </a:lnTo>
                  <a:lnTo>
                    <a:pt x="0" y="531"/>
                  </a:lnTo>
                  <a:lnTo>
                    <a:pt x="1062" y="0"/>
                  </a:lnTo>
                  <a:lnTo>
                    <a:pt x="1062" y="0"/>
                  </a:lnTo>
                  <a:close/>
                </a:path>
              </a:pathLst>
            </a:custGeom>
            <a:solidFill>
              <a:srgbClr val="7C29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3" name="Google Shape;4263;p41"/>
            <p:cNvSpPr/>
            <p:nvPr/>
          </p:nvSpPr>
          <p:spPr>
            <a:xfrm>
              <a:off x="5210242" y="3088389"/>
              <a:ext cx="17625" cy="8821"/>
            </a:xfrm>
            <a:custGeom>
              <a:avLst/>
              <a:gdLst/>
              <a:ahLst/>
              <a:cxnLst/>
              <a:rect l="l" t="t" r="r" b="b"/>
              <a:pathLst>
                <a:path w="1063" h="532" fill="none" extrusionOk="0">
                  <a:moveTo>
                    <a:pt x="1062" y="0"/>
                  </a:moveTo>
                  <a:lnTo>
                    <a:pt x="0" y="531"/>
                  </a:lnTo>
                  <a:lnTo>
                    <a:pt x="0" y="531"/>
                  </a:lnTo>
                  <a:lnTo>
                    <a:pt x="1062" y="0"/>
                  </a:lnTo>
                  <a:lnTo>
                    <a:pt x="1062"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4" name="Google Shape;4264;p41"/>
            <p:cNvSpPr/>
            <p:nvPr/>
          </p:nvSpPr>
          <p:spPr>
            <a:xfrm>
              <a:off x="4816384" y="2861757"/>
              <a:ext cx="19813" cy="11009"/>
            </a:xfrm>
            <a:custGeom>
              <a:avLst/>
              <a:gdLst/>
              <a:ahLst/>
              <a:cxnLst/>
              <a:rect l="l" t="t" r="r" b="b"/>
              <a:pathLst>
                <a:path w="1195" h="664" extrusionOk="0">
                  <a:moveTo>
                    <a:pt x="1195" y="0"/>
                  </a:moveTo>
                  <a:lnTo>
                    <a:pt x="0" y="664"/>
                  </a:lnTo>
                  <a:lnTo>
                    <a:pt x="1195" y="0"/>
                  </a:lnTo>
                  <a:lnTo>
                    <a:pt x="1195" y="0"/>
                  </a:lnTo>
                  <a:lnTo>
                    <a:pt x="1195" y="0"/>
                  </a:lnTo>
                  <a:close/>
                </a:path>
              </a:pathLst>
            </a:cu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5" name="Google Shape;4265;p41"/>
            <p:cNvSpPr/>
            <p:nvPr/>
          </p:nvSpPr>
          <p:spPr>
            <a:xfrm>
              <a:off x="4816384" y="2861757"/>
              <a:ext cx="19813" cy="11009"/>
            </a:xfrm>
            <a:custGeom>
              <a:avLst/>
              <a:gdLst/>
              <a:ahLst/>
              <a:cxnLst/>
              <a:rect l="l" t="t" r="r" b="b"/>
              <a:pathLst>
                <a:path w="1195" h="664" fill="none" extrusionOk="0">
                  <a:moveTo>
                    <a:pt x="1195" y="0"/>
                  </a:moveTo>
                  <a:lnTo>
                    <a:pt x="0" y="664"/>
                  </a:lnTo>
                  <a:lnTo>
                    <a:pt x="1195" y="0"/>
                  </a:lnTo>
                  <a:lnTo>
                    <a:pt x="1195" y="0"/>
                  </a:lnTo>
                  <a:lnTo>
                    <a:pt x="119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6" name="Google Shape;4266;p41"/>
            <p:cNvSpPr/>
            <p:nvPr/>
          </p:nvSpPr>
          <p:spPr>
            <a:xfrm>
              <a:off x="4816384" y="2861757"/>
              <a:ext cx="411482" cy="237641"/>
            </a:xfrm>
            <a:custGeom>
              <a:avLst/>
              <a:gdLst/>
              <a:ahLst/>
              <a:cxnLst/>
              <a:rect l="l" t="t" r="r" b="b"/>
              <a:pathLst>
                <a:path w="24818" h="14333" extrusionOk="0">
                  <a:moveTo>
                    <a:pt x="1195" y="0"/>
                  </a:moveTo>
                  <a:lnTo>
                    <a:pt x="0" y="664"/>
                  </a:lnTo>
                  <a:lnTo>
                    <a:pt x="23623" y="14333"/>
                  </a:lnTo>
                  <a:lnTo>
                    <a:pt x="23755" y="14200"/>
                  </a:lnTo>
                  <a:lnTo>
                    <a:pt x="24817" y="13669"/>
                  </a:lnTo>
                  <a:lnTo>
                    <a:pt x="1195" y="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7" name="Google Shape;4267;p41"/>
            <p:cNvSpPr/>
            <p:nvPr/>
          </p:nvSpPr>
          <p:spPr>
            <a:xfrm>
              <a:off x="5296060" y="2934360"/>
              <a:ext cx="107820" cy="61628"/>
            </a:xfrm>
            <a:custGeom>
              <a:avLst/>
              <a:gdLst/>
              <a:ahLst/>
              <a:cxnLst/>
              <a:rect l="l" t="t" r="r" b="b"/>
              <a:pathLst>
                <a:path w="6503" h="3717" extrusionOk="0">
                  <a:moveTo>
                    <a:pt x="1195" y="0"/>
                  </a:moveTo>
                  <a:lnTo>
                    <a:pt x="0" y="664"/>
                  </a:lnTo>
                  <a:lnTo>
                    <a:pt x="5309" y="3716"/>
                  </a:lnTo>
                  <a:lnTo>
                    <a:pt x="6503" y="3053"/>
                  </a:lnTo>
                  <a:lnTo>
                    <a:pt x="1195" y="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8" name="Google Shape;4268;p41"/>
            <p:cNvSpPr/>
            <p:nvPr/>
          </p:nvSpPr>
          <p:spPr>
            <a:xfrm>
              <a:off x="5432480" y="2797940"/>
              <a:ext cx="149635" cy="96827"/>
            </a:xfrm>
            <a:custGeom>
              <a:avLst/>
              <a:gdLst/>
              <a:ahLst/>
              <a:cxnLst/>
              <a:rect l="l" t="t" r="r" b="b"/>
              <a:pathLst>
                <a:path w="9025" h="5840" extrusionOk="0">
                  <a:moveTo>
                    <a:pt x="0" y="0"/>
                  </a:moveTo>
                  <a:lnTo>
                    <a:pt x="0" y="1328"/>
                  </a:lnTo>
                  <a:lnTo>
                    <a:pt x="7830" y="5840"/>
                  </a:lnTo>
                  <a:lnTo>
                    <a:pt x="9024" y="5176"/>
                  </a:lnTo>
                  <a:lnTo>
                    <a:pt x="0" y="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9" name="Google Shape;4269;p41"/>
            <p:cNvSpPr/>
            <p:nvPr/>
          </p:nvSpPr>
          <p:spPr>
            <a:xfrm>
              <a:off x="5348867" y="2553700"/>
              <a:ext cx="17608" cy="11026"/>
            </a:xfrm>
            <a:custGeom>
              <a:avLst/>
              <a:gdLst/>
              <a:ahLst/>
              <a:cxnLst/>
              <a:rect l="l" t="t" r="r" b="b"/>
              <a:pathLst>
                <a:path w="1062" h="665" extrusionOk="0">
                  <a:moveTo>
                    <a:pt x="1062" y="1"/>
                  </a:moveTo>
                  <a:lnTo>
                    <a:pt x="0" y="664"/>
                  </a:lnTo>
                  <a:lnTo>
                    <a:pt x="1062" y="1"/>
                  </a:lnTo>
                  <a:lnTo>
                    <a:pt x="1062" y="1"/>
                  </a:lnTo>
                  <a:close/>
                </a:path>
              </a:pathLst>
            </a:custGeom>
            <a:solidFill>
              <a:srgbClr val="74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0" name="Google Shape;4270;p41"/>
            <p:cNvSpPr/>
            <p:nvPr/>
          </p:nvSpPr>
          <p:spPr>
            <a:xfrm>
              <a:off x="5348867" y="2553700"/>
              <a:ext cx="17608" cy="11026"/>
            </a:xfrm>
            <a:custGeom>
              <a:avLst/>
              <a:gdLst/>
              <a:ahLst/>
              <a:cxnLst/>
              <a:rect l="l" t="t" r="r" b="b"/>
              <a:pathLst>
                <a:path w="1062" h="665" fill="none" extrusionOk="0">
                  <a:moveTo>
                    <a:pt x="1062" y="1"/>
                  </a:moveTo>
                  <a:lnTo>
                    <a:pt x="0" y="664"/>
                  </a:lnTo>
                  <a:lnTo>
                    <a:pt x="1062" y="1"/>
                  </a:lnTo>
                  <a:lnTo>
                    <a:pt x="106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1" name="Google Shape;4271;p41"/>
            <p:cNvSpPr/>
            <p:nvPr/>
          </p:nvSpPr>
          <p:spPr>
            <a:xfrm>
              <a:off x="5348867" y="2553700"/>
              <a:ext cx="409277" cy="237658"/>
            </a:xfrm>
            <a:custGeom>
              <a:avLst/>
              <a:gdLst/>
              <a:ahLst/>
              <a:cxnLst/>
              <a:rect l="l" t="t" r="r" b="b"/>
              <a:pathLst>
                <a:path w="24685" h="14334" extrusionOk="0">
                  <a:moveTo>
                    <a:pt x="1062" y="1"/>
                  </a:moveTo>
                  <a:lnTo>
                    <a:pt x="0" y="664"/>
                  </a:lnTo>
                  <a:lnTo>
                    <a:pt x="23490" y="14333"/>
                  </a:lnTo>
                  <a:lnTo>
                    <a:pt x="24684" y="13670"/>
                  </a:lnTo>
                  <a:lnTo>
                    <a:pt x="1062"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2" name="Google Shape;4272;p41"/>
            <p:cNvSpPr/>
            <p:nvPr/>
          </p:nvSpPr>
          <p:spPr>
            <a:xfrm>
              <a:off x="5828543" y="2628509"/>
              <a:ext cx="107820" cy="61628"/>
            </a:xfrm>
            <a:custGeom>
              <a:avLst/>
              <a:gdLst/>
              <a:ahLst/>
              <a:cxnLst/>
              <a:rect l="l" t="t" r="r" b="b"/>
              <a:pathLst>
                <a:path w="6503" h="3717" extrusionOk="0">
                  <a:moveTo>
                    <a:pt x="1194" y="1"/>
                  </a:moveTo>
                  <a:lnTo>
                    <a:pt x="0" y="664"/>
                  </a:lnTo>
                  <a:lnTo>
                    <a:pt x="5308" y="3717"/>
                  </a:lnTo>
                  <a:lnTo>
                    <a:pt x="6503" y="2920"/>
                  </a:lnTo>
                  <a:lnTo>
                    <a:pt x="1194"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3" name="Google Shape;4273;p41"/>
            <p:cNvSpPr/>
            <p:nvPr/>
          </p:nvSpPr>
          <p:spPr>
            <a:xfrm>
              <a:off x="5969357" y="2492089"/>
              <a:ext cx="143036" cy="94639"/>
            </a:xfrm>
            <a:custGeom>
              <a:avLst/>
              <a:gdLst/>
              <a:ahLst/>
              <a:cxnLst/>
              <a:rect l="l" t="t" r="r" b="b"/>
              <a:pathLst>
                <a:path w="8627" h="5708" extrusionOk="0">
                  <a:moveTo>
                    <a:pt x="1" y="1"/>
                  </a:moveTo>
                  <a:lnTo>
                    <a:pt x="1" y="1460"/>
                  </a:lnTo>
                  <a:lnTo>
                    <a:pt x="7565" y="5707"/>
                  </a:lnTo>
                  <a:lnTo>
                    <a:pt x="8627" y="5044"/>
                  </a:lnTo>
                  <a:lnTo>
                    <a:pt x="1"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4" name="Google Shape;4274;p41"/>
            <p:cNvSpPr/>
            <p:nvPr/>
          </p:nvSpPr>
          <p:spPr>
            <a:xfrm>
              <a:off x="5885744" y="2247849"/>
              <a:ext cx="13214" cy="8821"/>
            </a:xfrm>
            <a:custGeom>
              <a:avLst/>
              <a:gdLst/>
              <a:ahLst/>
              <a:cxnLst/>
              <a:rect l="l" t="t" r="r" b="b"/>
              <a:pathLst>
                <a:path w="797" h="532" extrusionOk="0">
                  <a:moveTo>
                    <a:pt x="797" y="1"/>
                  </a:moveTo>
                  <a:lnTo>
                    <a:pt x="1" y="532"/>
                  </a:lnTo>
                  <a:lnTo>
                    <a:pt x="797" y="1"/>
                  </a:lnTo>
                  <a:lnTo>
                    <a:pt x="797" y="1"/>
                  </a:lnTo>
                  <a:close/>
                </a:path>
              </a:pathLst>
            </a:cu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5" name="Google Shape;4275;p41"/>
            <p:cNvSpPr/>
            <p:nvPr/>
          </p:nvSpPr>
          <p:spPr>
            <a:xfrm>
              <a:off x="5885744" y="2247849"/>
              <a:ext cx="13214" cy="8821"/>
            </a:xfrm>
            <a:custGeom>
              <a:avLst/>
              <a:gdLst/>
              <a:ahLst/>
              <a:cxnLst/>
              <a:rect l="l" t="t" r="r" b="b"/>
              <a:pathLst>
                <a:path w="797" h="532" fill="none" extrusionOk="0">
                  <a:moveTo>
                    <a:pt x="797" y="1"/>
                  </a:moveTo>
                  <a:lnTo>
                    <a:pt x="1" y="532"/>
                  </a:lnTo>
                  <a:lnTo>
                    <a:pt x="797" y="1"/>
                  </a:lnTo>
                  <a:lnTo>
                    <a:pt x="797"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6" name="Google Shape;4276;p41"/>
            <p:cNvSpPr/>
            <p:nvPr/>
          </p:nvSpPr>
          <p:spPr>
            <a:xfrm>
              <a:off x="5879145" y="2247849"/>
              <a:ext cx="411482" cy="237658"/>
            </a:xfrm>
            <a:custGeom>
              <a:avLst/>
              <a:gdLst/>
              <a:ahLst/>
              <a:cxnLst/>
              <a:rect l="l" t="t" r="r" b="b"/>
              <a:pathLst>
                <a:path w="24818" h="14334" extrusionOk="0">
                  <a:moveTo>
                    <a:pt x="1195" y="1"/>
                  </a:moveTo>
                  <a:lnTo>
                    <a:pt x="399" y="532"/>
                  </a:lnTo>
                  <a:lnTo>
                    <a:pt x="0" y="664"/>
                  </a:lnTo>
                  <a:lnTo>
                    <a:pt x="23623" y="14334"/>
                  </a:lnTo>
                  <a:lnTo>
                    <a:pt x="24817" y="13537"/>
                  </a:lnTo>
                  <a:lnTo>
                    <a:pt x="1195"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7" name="Google Shape;4277;p41"/>
            <p:cNvSpPr/>
            <p:nvPr/>
          </p:nvSpPr>
          <p:spPr>
            <a:xfrm>
              <a:off x="7553609" y="3924518"/>
              <a:ext cx="149635" cy="118829"/>
            </a:xfrm>
            <a:custGeom>
              <a:avLst/>
              <a:gdLst/>
              <a:ahLst/>
              <a:cxnLst/>
              <a:rect l="l" t="t" r="r" b="b"/>
              <a:pathLst>
                <a:path w="9025" h="7167" extrusionOk="0">
                  <a:moveTo>
                    <a:pt x="0" y="0"/>
                  </a:moveTo>
                  <a:lnTo>
                    <a:pt x="0" y="1991"/>
                  </a:lnTo>
                  <a:lnTo>
                    <a:pt x="9024" y="7167"/>
                  </a:lnTo>
                  <a:lnTo>
                    <a:pt x="9024" y="5309"/>
                  </a:lnTo>
                  <a:lnTo>
                    <a:pt x="0"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8" name="Google Shape;4278;p41"/>
            <p:cNvSpPr/>
            <p:nvPr/>
          </p:nvSpPr>
          <p:spPr>
            <a:xfrm>
              <a:off x="7553609" y="3924518"/>
              <a:ext cx="149635" cy="118829"/>
            </a:xfrm>
            <a:custGeom>
              <a:avLst/>
              <a:gdLst/>
              <a:ahLst/>
              <a:cxnLst/>
              <a:rect l="l" t="t" r="r" b="b"/>
              <a:pathLst>
                <a:path w="9025" h="7167" fill="none" extrusionOk="0">
                  <a:moveTo>
                    <a:pt x="0" y="0"/>
                  </a:moveTo>
                  <a:lnTo>
                    <a:pt x="9024" y="5309"/>
                  </a:lnTo>
                  <a:lnTo>
                    <a:pt x="9024" y="7167"/>
                  </a:lnTo>
                  <a:lnTo>
                    <a:pt x="0" y="1991"/>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9" name="Google Shape;4279;p41"/>
            <p:cNvSpPr/>
            <p:nvPr/>
          </p:nvSpPr>
          <p:spPr>
            <a:xfrm>
              <a:off x="7553609" y="3924518"/>
              <a:ext cx="149635" cy="118829"/>
            </a:xfrm>
            <a:custGeom>
              <a:avLst/>
              <a:gdLst/>
              <a:ahLst/>
              <a:cxnLst/>
              <a:rect l="l" t="t" r="r" b="b"/>
              <a:pathLst>
                <a:path w="9025" h="7167" extrusionOk="0">
                  <a:moveTo>
                    <a:pt x="0" y="0"/>
                  </a:moveTo>
                  <a:lnTo>
                    <a:pt x="0" y="1991"/>
                  </a:lnTo>
                  <a:lnTo>
                    <a:pt x="9024" y="7167"/>
                  </a:lnTo>
                  <a:lnTo>
                    <a:pt x="9024" y="5309"/>
                  </a:lnTo>
                  <a:lnTo>
                    <a:pt x="0" y="0"/>
                  </a:lnTo>
                  <a:close/>
                </a:path>
              </a:pathLst>
            </a:custGeom>
            <a:solidFill>
              <a:srgbClr val="6D24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0" name="Google Shape;4280;p41"/>
            <p:cNvSpPr/>
            <p:nvPr/>
          </p:nvSpPr>
          <p:spPr>
            <a:xfrm>
              <a:off x="7553609" y="3924518"/>
              <a:ext cx="149635" cy="118829"/>
            </a:xfrm>
            <a:custGeom>
              <a:avLst/>
              <a:gdLst/>
              <a:ahLst/>
              <a:cxnLst/>
              <a:rect l="l" t="t" r="r" b="b"/>
              <a:pathLst>
                <a:path w="9025" h="7167" fill="none" extrusionOk="0">
                  <a:moveTo>
                    <a:pt x="0" y="0"/>
                  </a:moveTo>
                  <a:lnTo>
                    <a:pt x="0" y="1991"/>
                  </a:lnTo>
                  <a:lnTo>
                    <a:pt x="9024" y="7167"/>
                  </a:lnTo>
                  <a:lnTo>
                    <a:pt x="9024" y="5309"/>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1" name="Google Shape;4281;p41"/>
            <p:cNvSpPr/>
            <p:nvPr/>
          </p:nvSpPr>
          <p:spPr>
            <a:xfrm>
              <a:off x="7703227" y="3763891"/>
              <a:ext cx="429074" cy="279456"/>
            </a:xfrm>
            <a:custGeom>
              <a:avLst/>
              <a:gdLst/>
              <a:ahLst/>
              <a:cxnLst/>
              <a:rect l="l" t="t" r="r" b="b"/>
              <a:pathLst>
                <a:path w="25879" h="16855" extrusionOk="0">
                  <a:moveTo>
                    <a:pt x="25879" y="0"/>
                  </a:moveTo>
                  <a:lnTo>
                    <a:pt x="0" y="14997"/>
                  </a:lnTo>
                  <a:lnTo>
                    <a:pt x="0" y="16855"/>
                  </a:lnTo>
                  <a:lnTo>
                    <a:pt x="25879" y="1991"/>
                  </a:lnTo>
                  <a:lnTo>
                    <a:pt x="25879"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2" name="Google Shape;4282;p41"/>
            <p:cNvSpPr/>
            <p:nvPr/>
          </p:nvSpPr>
          <p:spPr>
            <a:xfrm>
              <a:off x="7703227" y="3763891"/>
              <a:ext cx="429074" cy="279456"/>
            </a:xfrm>
            <a:custGeom>
              <a:avLst/>
              <a:gdLst/>
              <a:ahLst/>
              <a:cxnLst/>
              <a:rect l="l" t="t" r="r" b="b"/>
              <a:pathLst>
                <a:path w="25879" h="16855" fill="none" extrusionOk="0">
                  <a:moveTo>
                    <a:pt x="0" y="14997"/>
                  </a:moveTo>
                  <a:lnTo>
                    <a:pt x="25879" y="0"/>
                  </a:lnTo>
                  <a:lnTo>
                    <a:pt x="25879" y="1991"/>
                  </a:lnTo>
                  <a:lnTo>
                    <a:pt x="0" y="16855"/>
                  </a:lnTo>
                  <a:lnTo>
                    <a:pt x="0" y="1499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3" name="Google Shape;4283;p41"/>
            <p:cNvSpPr/>
            <p:nvPr/>
          </p:nvSpPr>
          <p:spPr>
            <a:xfrm>
              <a:off x="7703227" y="3763891"/>
              <a:ext cx="429074" cy="279456"/>
            </a:xfrm>
            <a:custGeom>
              <a:avLst/>
              <a:gdLst/>
              <a:ahLst/>
              <a:cxnLst/>
              <a:rect l="l" t="t" r="r" b="b"/>
              <a:pathLst>
                <a:path w="25879" h="16855" extrusionOk="0">
                  <a:moveTo>
                    <a:pt x="25879" y="0"/>
                  </a:moveTo>
                  <a:lnTo>
                    <a:pt x="0" y="14997"/>
                  </a:lnTo>
                  <a:lnTo>
                    <a:pt x="0" y="16855"/>
                  </a:lnTo>
                  <a:lnTo>
                    <a:pt x="25879" y="1991"/>
                  </a:lnTo>
                  <a:lnTo>
                    <a:pt x="25879" y="0"/>
                  </a:lnTo>
                  <a:close/>
                </a:path>
              </a:pathLst>
            </a:custGeom>
            <a:solidFill>
              <a:srgbClr val="852C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4" name="Google Shape;4284;p41"/>
            <p:cNvSpPr/>
            <p:nvPr/>
          </p:nvSpPr>
          <p:spPr>
            <a:xfrm>
              <a:off x="7703227" y="3763891"/>
              <a:ext cx="429074" cy="279456"/>
            </a:xfrm>
            <a:custGeom>
              <a:avLst/>
              <a:gdLst/>
              <a:ahLst/>
              <a:cxnLst/>
              <a:rect l="l" t="t" r="r" b="b"/>
              <a:pathLst>
                <a:path w="25879" h="16855" fill="none" extrusionOk="0">
                  <a:moveTo>
                    <a:pt x="25879" y="0"/>
                  </a:moveTo>
                  <a:lnTo>
                    <a:pt x="0" y="14997"/>
                  </a:lnTo>
                  <a:lnTo>
                    <a:pt x="0" y="16855"/>
                  </a:lnTo>
                  <a:lnTo>
                    <a:pt x="25879" y="1991"/>
                  </a:lnTo>
                  <a:lnTo>
                    <a:pt x="25879"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5" name="Google Shape;4285;p41"/>
            <p:cNvSpPr/>
            <p:nvPr/>
          </p:nvSpPr>
          <p:spPr>
            <a:xfrm>
              <a:off x="7553609" y="3678073"/>
              <a:ext cx="578692" cy="334468"/>
            </a:xfrm>
            <a:custGeom>
              <a:avLst/>
              <a:gdLst/>
              <a:ahLst/>
              <a:cxnLst/>
              <a:rect l="l" t="t" r="r" b="b"/>
              <a:pathLst>
                <a:path w="34903" h="20173" extrusionOk="0">
                  <a:moveTo>
                    <a:pt x="25879" y="1"/>
                  </a:moveTo>
                  <a:lnTo>
                    <a:pt x="0" y="14864"/>
                  </a:lnTo>
                  <a:lnTo>
                    <a:pt x="9024" y="20173"/>
                  </a:lnTo>
                  <a:lnTo>
                    <a:pt x="34903" y="5176"/>
                  </a:lnTo>
                  <a:lnTo>
                    <a:pt x="25879"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6" name="Google Shape;4286;p41"/>
            <p:cNvSpPr/>
            <p:nvPr/>
          </p:nvSpPr>
          <p:spPr>
            <a:xfrm>
              <a:off x="7553609" y="3678073"/>
              <a:ext cx="578692" cy="334468"/>
            </a:xfrm>
            <a:custGeom>
              <a:avLst/>
              <a:gdLst/>
              <a:ahLst/>
              <a:cxnLst/>
              <a:rect l="l" t="t" r="r" b="b"/>
              <a:pathLst>
                <a:path w="34903" h="20173" fill="none" extrusionOk="0">
                  <a:moveTo>
                    <a:pt x="9024" y="20173"/>
                  </a:moveTo>
                  <a:lnTo>
                    <a:pt x="0" y="14864"/>
                  </a:lnTo>
                  <a:lnTo>
                    <a:pt x="25879" y="1"/>
                  </a:lnTo>
                  <a:lnTo>
                    <a:pt x="34903" y="5176"/>
                  </a:lnTo>
                  <a:lnTo>
                    <a:pt x="9024" y="2017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7" name="Google Shape;4287;p41"/>
            <p:cNvSpPr/>
            <p:nvPr/>
          </p:nvSpPr>
          <p:spPr>
            <a:xfrm>
              <a:off x="7553609" y="3728675"/>
              <a:ext cx="578692" cy="283866"/>
            </a:xfrm>
            <a:custGeom>
              <a:avLst/>
              <a:gdLst/>
              <a:ahLst/>
              <a:cxnLst/>
              <a:rect l="l" t="t" r="r" b="b"/>
              <a:pathLst>
                <a:path w="34903" h="17121" extrusionOk="0">
                  <a:moveTo>
                    <a:pt x="31187" y="1"/>
                  </a:moveTo>
                  <a:lnTo>
                    <a:pt x="23224" y="4513"/>
                  </a:lnTo>
                  <a:lnTo>
                    <a:pt x="22694" y="4779"/>
                  </a:lnTo>
                  <a:lnTo>
                    <a:pt x="22163" y="4779"/>
                  </a:lnTo>
                  <a:lnTo>
                    <a:pt x="21234" y="4646"/>
                  </a:lnTo>
                  <a:lnTo>
                    <a:pt x="20305" y="4248"/>
                  </a:lnTo>
                  <a:lnTo>
                    <a:pt x="16722" y="2124"/>
                  </a:lnTo>
                  <a:lnTo>
                    <a:pt x="8494" y="6902"/>
                  </a:lnTo>
                  <a:lnTo>
                    <a:pt x="8494" y="12476"/>
                  </a:lnTo>
                  <a:lnTo>
                    <a:pt x="6901" y="13405"/>
                  </a:lnTo>
                  <a:lnTo>
                    <a:pt x="6901" y="7831"/>
                  </a:lnTo>
                  <a:lnTo>
                    <a:pt x="0" y="11812"/>
                  </a:lnTo>
                  <a:lnTo>
                    <a:pt x="9024" y="17121"/>
                  </a:lnTo>
                  <a:lnTo>
                    <a:pt x="34903" y="2124"/>
                  </a:lnTo>
                  <a:lnTo>
                    <a:pt x="31187" y="1"/>
                  </a:lnTo>
                  <a:close/>
                </a:path>
              </a:pathLst>
            </a:custGeom>
            <a:solidFill>
              <a:srgbClr val="9E34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8" name="Google Shape;4288;p41"/>
            <p:cNvSpPr/>
            <p:nvPr/>
          </p:nvSpPr>
          <p:spPr>
            <a:xfrm>
              <a:off x="7553609" y="3728675"/>
              <a:ext cx="578692" cy="283866"/>
            </a:xfrm>
            <a:custGeom>
              <a:avLst/>
              <a:gdLst/>
              <a:ahLst/>
              <a:cxnLst/>
              <a:rect l="l" t="t" r="r" b="b"/>
              <a:pathLst>
                <a:path w="34903" h="17121" fill="none" extrusionOk="0">
                  <a:moveTo>
                    <a:pt x="31187" y="1"/>
                  </a:moveTo>
                  <a:lnTo>
                    <a:pt x="23224" y="4513"/>
                  </a:lnTo>
                  <a:lnTo>
                    <a:pt x="23224" y="4513"/>
                  </a:lnTo>
                  <a:lnTo>
                    <a:pt x="22694" y="4779"/>
                  </a:lnTo>
                  <a:lnTo>
                    <a:pt x="22163" y="4779"/>
                  </a:lnTo>
                  <a:lnTo>
                    <a:pt x="22163" y="4779"/>
                  </a:lnTo>
                  <a:lnTo>
                    <a:pt x="21234" y="4646"/>
                  </a:lnTo>
                  <a:lnTo>
                    <a:pt x="20305" y="4248"/>
                  </a:lnTo>
                  <a:lnTo>
                    <a:pt x="20305" y="4248"/>
                  </a:lnTo>
                  <a:lnTo>
                    <a:pt x="16722" y="2124"/>
                  </a:lnTo>
                  <a:lnTo>
                    <a:pt x="8494" y="6902"/>
                  </a:lnTo>
                  <a:lnTo>
                    <a:pt x="8494" y="12476"/>
                  </a:lnTo>
                  <a:lnTo>
                    <a:pt x="6901" y="13405"/>
                  </a:lnTo>
                  <a:lnTo>
                    <a:pt x="6901" y="7831"/>
                  </a:lnTo>
                  <a:lnTo>
                    <a:pt x="0" y="11812"/>
                  </a:lnTo>
                  <a:lnTo>
                    <a:pt x="9024" y="17121"/>
                  </a:lnTo>
                  <a:lnTo>
                    <a:pt x="34903" y="2124"/>
                  </a:lnTo>
                  <a:lnTo>
                    <a:pt x="31187"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9" name="Google Shape;4289;p41"/>
            <p:cNvSpPr/>
            <p:nvPr/>
          </p:nvSpPr>
          <p:spPr>
            <a:xfrm>
              <a:off x="7643821" y="3686877"/>
              <a:ext cx="24223" cy="264053"/>
            </a:xfrm>
            <a:custGeom>
              <a:avLst/>
              <a:gdLst/>
              <a:ahLst/>
              <a:cxnLst/>
              <a:rect l="l" t="t" r="r" b="b"/>
              <a:pathLst>
                <a:path w="1461" h="15926" extrusionOk="0">
                  <a:moveTo>
                    <a:pt x="0" y="0"/>
                  </a:moveTo>
                  <a:lnTo>
                    <a:pt x="0" y="14997"/>
                  </a:lnTo>
                  <a:lnTo>
                    <a:pt x="1460" y="15926"/>
                  </a:lnTo>
                  <a:lnTo>
                    <a:pt x="1460" y="929"/>
                  </a:lnTo>
                  <a:lnTo>
                    <a:pt x="0"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0" name="Google Shape;4290;p41"/>
            <p:cNvSpPr/>
            <p:nvPr/>
          </p:nvSpPr>
          <p:spPr>
            <a:xfrm>
              <a:off x="7668028" y="3686877"/>
              <a:ext cx="26412" cy="264053"/>
            </a:xfrm>
            <a:custGeom>
              <a:avLst/>
              <a:gdLst/>
              <a:ahLst/>
              <a:cxnLst/>
              <a:rect l="l" t="t" r="r" b="b"/>
              <a:pathLst>
                <a:path w="1593" h="15926" extrusionOk="0">
                  <a:moveTo>
                    <a:pt x="1593" y="0"/>
                  </a:moveTo>
                  <a:lnTo>
                    <a:pt x="0" y="929"/>
                  </a:lnTo>
                  <a:lnTo>
                    <a:pt x="0" y="15926"/>
                  </a:lnTo>
                  <a:lnTo>
                    <a:pt x="1593" y="14997"/>
                  </a:lnTo>
                  <a:lnTo>
                    <a:pt x="159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1" name="Google Shape;4291;p41"/>
            <p:cNvSpPr/>
            <p:nvPr/>
          </p:nvSpPr>
          <p:spPr>
            <a:xfrm>
              <a:off x="7668028" y="3686877"/>
              <a:ext cx="26412" cy="264053"/>
            </a:xfrm>
            <a:custGeom>
              <a:avLst/>
              <a:gdLst/>
              <a:ahLst/>
              <a:cxnLst/>
              <a:rect l="l" t="t" r="r" b="b"/>
              <a:pathLst>
                <a:path w="1593" h="15926" fill="none" extrusionOk="0">
                  <a:moveTo>
                    <a:pt x="1593" y="0"/>
                  </a:moveTo>
                  <a:lnTo>
                    <a:pt x="1593" y="14997"/>
                  </a:lnTo>
                  <a:lnTo>
                    <a:pt x="0" y="15926"/>
                  </a:lnTo>
                  <a:lnTo>
                    <a:pt x="0" y="929"/>
                  </a:lnTo>
                  <a:lnTo>
                    <a:pt x="159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2" name="Google Shape;4292;p41"/>
            <p:cNvSpPr/>
            <p:nvPr/>
          </p:nvSpPr>
          <p:spPr>
            <a:xfrm>
              <a:off x="7588808" y="3625266"/>
              <a:ext cx="151840" cy="118829"/>
            </a:xfrm>
            <a:custGeom>
              <a:avLst/>
              <a:gdLst/>
              <a:ahLst/>
              <a:cxnLst/>
              <a:rect l="l" t="t" r="r" b="b"/>
              <a:pathLst>
                <a:path w="9158" h="7167" extrusionOk="0">
                  <a:moveTo>
                    <a:pt x="0" y="1"/>
                  </a:moveTo>
                  <a:lnTo>
                    <a:pt x="0" y="1859"/>
                  </a:lnTo>
                  <a:lnTo>
                    <a:pt x="9157" y="7167"/>
                  </a:lnTo>
                  <a:lnTo>
                    <a:pt x="9157" y="5309"/>
                  </a:lnTo>
                  <a:lnTo>
                    <a:pt x="0"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3" name="Google Shape;4293;p41"/>
            <p:cNvSpPr/>
            <p:nvPr/>
          </p:nvSpPr>
          <p:spPr>
            <a:xfrm>
              <a:off x="7588808" y="3625266"/>
              <a:ext cx="151840" cy="118829"/>
            </a:xfrm>
            <a:custGeom>
              <a:avLst/>
              <a:gdLst/>
              <a:ahLst/>
              <a:cxnLst/>
              <a:rect l="l" t="t" r="r" b="b"/>
              <a:pathLst>
                <a:path w="9158" h="7167" fill="none" extrusionOk="0">
                  <a:moveTo>
                    <a:pt x="0" y="1"/>
                  </a:moveTo>
                  <a:lnTo>
                    <a:pt x="9157" y="5309"/>
                  </a:lnTo>
                  <a:lnTo>
                    <a:pt x="9157" y="7167"/>
                  </a:lnTo>
                  <a:lnTo>
                    <a:pt x="0" y="1859"/>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4" name="Google Shape;4294;p41"/>
            <p:cNvSpPr/>
            <p:nvPr/>
          </p:nvSpPr>
          <p:spPr>
            <a:xfrm>
              <a:off x="7740631" y="3713289"/>
              <a:ext cx="26429" cy="30806"/>
            </a:xfrm>
            <a:custGeom>
              <a:avLst/>
              <a:gdLst/>
              <a:ahLst/>
              <a:cxnLst/>
              <a:rect l="l" t="t" r="r" b="b"/>
              <a:pathLst>
                <a:path w="1594" h="1858" extrusionOk="0">
                  <a:moveTo>
                    <a:pt x="0" y="0"/>
                  </a:moveTo>
                  <a:lnTo>
                    <a:pt x="0" y="1858"/>
                  </a:lnTo>
                  <a:lnTo>
                    <a:pt x="1593" y="929"/>
                  </a:lnTo>
                  <a:lnTo>
                    <a:pt x="0"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5" name="Google Shape;4295;p41"/>
            <p:cNvSpPr/>
            <p:nvPr/>
          </p:nvSpPr>
          <p:spPr>
            <a:xfrm>
              <a:off x="7740631" y="3713289"/>
              <a:ext cx="26429" cy="30806"/>
            </a:xfrm>
            <a:custGeom>
              <a:avLst/>
              <a:gdLst/>
              <a:ahLst/>
              <a:cxnLst/>
              <a:rect l="l" t="t" r="r" b="b"/>
              <a:pathLst>
                <a:path w="1594" h="1858" fill="none" extrusionOk="0">
                  <a:moveTo>
                    <a:pt x="0" y="1858"/>
                  </a:moveTo>
                  <a:lnTo>
                    <a:pt x="1593" y="929"/>
                  </a:lnTo>
                  <a:lnTo>
                    <a:pt x="0" y="0"/>
                  </a:lnTo>
                  <a:lnTo>
                    <a:pt x="0" y="185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6" name="Google Shape;4296;p41"/>
            <p:cNvSpPr/>
            <p:nvPr/>
          </p:nvSpPr>
          <p:spPr>
            <a:xfrm>
              <a:off x="6926504" y="3563654"/>
              <a:ext cx="151840" cy="118845"/>
            </a:xfrm>
            <a:custGeom>
              <a:avLst/>
              <a:gdLst/>
              <a:ahLst/>
              <a:cxnLst/>
              <a:rect l="l" t="t" r="r" b="b"/>
              <a:pathLst>
                <a:path w="9158" h="7168" extrusionOk="0">
                  <a:moveTo>
                    <a:pt x="1" y="1"/>
                  </a:moveTo>
                  <a:lnTo>
                    <a:pt x="1" y="1859"/>
                  </a:lnTo>
                  <a:lnTo>
                    <a:pt x="9158" y="7167"/>
                  </a:lnTo>
                  <a:lnTo>
                    <a:pt x="9158" y="5309"/>
                  </a:lnTo>
                  <a:lnTo>
                    <a:pt x="1"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7" name="Google Shape;4297;p41"/>
            <p:cNvSpPr/>
            <p:nvPr/>
          </p:nvSpPr>
          <p:spPr>
            <a:xfrm>
              <a:off x="6926504" y="3563654"/>
              <a:ext cx="151840" cy="118845"/>
            </a:xfrm>
            <a:custGeom>
              <a:avLst/>
              <a:gdLst/>
              <a:ahLst/>
              <a:cxnLst/>
              <a:rect l="l" t="t" r="r" b="b"/>
              <a:pathLst>
                <a:path w="9158" h="7168" fill="none" extrusionOk="0">
                  <a:moveTo>
                    <a:pt x="1" y="1"/>
                  </a:moveTo>
                  <a:lnTo>
                    <a:pt x="9158" y="5309"/>
                  </a:lnTo>
                  <a:lnTo>
                    <a:pt x="9158" y="7167"/>
                  </a:lnTo>
                  <a:lnTo>
                    <a:pt x="1" y="1859"/>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8" name="Google Shape;4298;p41"/>
            <p:cNvSpPr/>
            <p:nvPr/>
          </p:nvSpPr>
          <p:spPr>
            <a:xfrm>
              <a:off x="6926504" y="3563654"/>
              <a:ext cx="151840" cy="118845"/>
            </a:xfrm>
            <a:custGeom>
              <a:avLst/>
              <a:gdLst/>
              <a:ahLst/>
              <a:cxnLst/>
              <a:rect l="l" t="t" r="r" b="b"/>
              <a:pathLst>
                <a:path w="9158" h="7168" extrusionOk="0">
                  <a:moveTo>
                    <a:pt x="1" y="1"/>
                  </a:moveTo>
                  <a:lnTo>
                    <a:pt x="1" y="1859"/>
                  </a:lnTo>
                  <a:lnTo>
                    <a:pt x="9158" y="7167"/>
                  </a:lnTo>
                  <a:lnTo>
                    <a:pt x="9158" y="5309"/>
                  </a:lnTo>
                  <a:lnTo>
                    <a:pt x="1" y="1"/>
                  </a:lnTo>
                  <a:close/>
                </a:path>
              </a:pathLst>
            </a:custGeom>
            <a:solidFill>
              <a:srgbClr val="6D24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9" name="Google Shape;4299;p41"/>
            <p:cNvSpPr/>
            <p:nvPr/>
          </p:nvSpPr>
          <p:spPr>
            <a:xfrm>
              <a:off x="6926504" y="3563654"/>
              <a:ext cx="151840" cy="118845"/>
            </a:xfrm>
            <a:custGeom>
              <a:avLst/>
              <a:gdLst/>
              <a:ahLst/>
              <a:cxnLst/>
              <a:rect l="l" t="t" r="r" b="b"/>
              <a:pathLst>
                <a:path w="9158" h="7168" fill="none" extrusionOk="0">
                  <a:moveTo>
                    <a:pt x="1" y="1"/>
                  </a:moveTo>
                  <a:lnTo>
                    <a:pt x="1" y="1859"/>
                  </a:lnTo>
                  <a:lnTo>
                    <a:pt x="9158" y="7167"/>
                  </a:lnTo>
                  <a:lnTo>
                    <a:pt x="9158" y="5309"/>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0" name="Google Shape;4300;p41"/>
            <p:cNvSpPr/>
            <p:nvPr/>
          </p:nvSpPr>
          <p:spPr>
            <a:xfrm>
              <a:off x="7078327" y="3403027"/>
              <a:ext cx="429090" cy="279472"/>
            </a:xfrm>
            <a:custGeom>
              <a:avLst/>
              <a:gdLst/>
              <a:ahLst/>
              <a:cxnLst/>
              <a:rect l="l" t="t" r="r" b="b"/>
              <a:pathLst>
                <a:path w="25880" h="16856" extrusionOk="0">
                  <a:moveTo>
                    <a:pt x="25879" y="1"/>
                  </a:moveTo>
                  <a:lnTo>
                    <a:pt x="1" y="14997"/>
                  </a:lnTo>
                  <a:lnTo>
                    <a:pt x="1" y="16855"/>
                  </a:lnTo>
                  <a:lnTo>
                    <a:pt x="25879" y="1991"/>
                  </a:lnTo>
                  <a:lnTo>
                    <a:pt x="25879"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1" name="Google Shape;4301;p41"/>
            <p:cNvSpPr/>
            <p:nvPr/>
          </p:nvSpPr>
          <p:spPr>
            <a:xfrm>
              <a:off x="7078327" y="3403027"/>
              <a:ext cx="429090" cy="279472"/>
            </a:xfrm>
            <a:custGeom>
              <a:avLst/>
              <a:gdLst/>
              <a:ahLst/>
              <a:cxnLst/>
              <a:rect l="l" t="t" r="r" b="b"/>
              <a:pathLst>
                <a:path w="25880" h="16856" fill="none" extrusionOk="0">
                  <a:moveTo>
                    <a:pt x="1" y="14997"/>
                  </a:moveTo>
                  <a:lnTo>
                    <a:pt x="25879" y="1"/>
                  </a:lnTo>
                  <a:lnTo>
                    <a:pt x="25879" y="1991"/>
                  </a:lnTo>
                  <a:lnTo>
                    <a:pt x="1" y="16855"/>
                  </a:lnTo>
                  <a:lnTo>
                    <a:pt x="1" y="1499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2" name="Google Shape;4302;p41"/>
            <p:cNvSpPr/>
            <p:nvPr/>
          </p:nvSpPr>
          <p:spPr>
            <a:xfrm>
              <a:off x="7078327" y="3491051"/>
              <a:ext cx="305868" cy="191449"/>
            </a:xfrm>
            <a:custGeom>
              <a:avLst/>
              <a:gdLst/>
              <a:ahLst/>
              <a:cxnLst/>
              <a:rect l="l" t="t" r="r" b="b"/>
              <a:pathLst>
                <a:path w="18448" h="11547" extrusionOk="0">
                  <a:moveTo>
                    <a:pt x="16722" y="0"/>
                  </a:moveTo>
                  <a:lnTo>
                    <a:pt x="1" y="9688"/>
                  </a:lnTo>
                  <a:lnTo>
                    <a:pt x="1" y="11546"/>
                  </a:lnTo>
                  <a:lnTo>
                    <a:pt x="18447" y="929"/>
                  </a:lnTo>
                  <a:lnTo>
                    <a:pt x="16722" y="0"/>
                  </a:lnTo>
                  <a:close/>
                </a:path>
              </a:pathLst>
            </a:custGeom>
            <a:solidFill>
              <a:srgbClr val="852C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3" name="Google Shape;4303;p41"/>
            <p:cNvSpPr/>
            <p:nvPr/>
          </p:nvSpPr>
          <p:spPr>
            <a:xfrm>
              <a:off x="7078327" y="3491051"/>
              <a:ext cx="305868" cy="191449"/>
            </a:xfrm>
            <a:custGeom>
              <a:avLst/>
              <a:gdLst/>
              <a:ahLst/>
              <a:cxnLst/>
              <a:rect l="l" t="t" r="r" b="b"/>
              <a:pathLst>
                <a:path w="18448" h="11547" fill="none" extrusionOk="0">
                  <a:moveTo>
                    <a:pt x="16722" y="0"/>
                  </a:moveTo>
                  <a:lnTo>
                    <a:pt x="1" y="9688"/>
                  </a:lnTo>
                  <a:lnTo>
                    <a:pt x="1" y="11546"/>
                  </a:lnTo>
                  <a:lnTo>
                    <a:pt x="18447" y="929"/>
                  </a:lnTo>
                  <a:lnTo>
                    <a:pt x="16722"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4" name="Google Shape;4304;p41"/>
            <p:cNvSpPr/>
            <p:nvPr/>
          </p:nvSpPr>
          <p:spPr>
            <a:xfrm>
              <a:off x="6926504" y="3315021"/>
              <a:ext cx="580913" cy="336673"/>
            </a:xfrm>
            <a:custGeom>
              <a:avLst/>
              <a:gdLst/>
              <a:ahLst/>
              <a:cxnLst/>
              <a:rect l="l" t="t" r="r" b="b"/>
              <a:pathLst>
                <a:path w="35037" h="20306" extrusionOk="0">
                  <a:moveTo>
                    <a:pt x="25879" y="0"/>
                  </a:moveTo>
                  <a:lnTo>
                    <a:pt x="1" y="14997"/>
                  </a:lnTo>
                  <a:lnTo>
                    <a:pt x="9158" y="20305"/>
                  </a:lnTo>
                  <a:lnTo>
                    <a:pt x="35036" y="5309"/>
                  </a:lnTo>
                  <a:lnTo>
                    <a:pt x="25879"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5" name="Google Shape;4305;p41"/>
            <p:cNvSpPr/>
            <p:nvPr/>
          </p:nvSpPr>
          <p:spPr>
            <a:xfrm>
              <a:off x="6926504" y="3315021"/>
              <a:ext cx="580913" cy="336673"/>
            </a:xfrm>
            <a:custGeom>
              <a:avLst/>
              <a:gdLst/>
              <a:ahLst/>
              <a:cxnLst/>
              <a:rect l="l" t="t" r="r" b="b"/>
              <a:pathLst>
                <a:path w="35037" h="20306" fill="none" extrusionOk="0">
                  <a:moveTo>
                    <a:pt x="9158" y="20305"/>
                  </a:moveTo>
                  <a:lnTo>
                    <a:pt x="1" y="14997"/>
                  </a:lnTo>
                  <a:lnTo>
                    <a:pt x="25879" y="0"/>
                  </a:lnTo>
                  <a:lnTo>
                    <a:pt x="35036" y="5309"/>
                  </a:lnTo>
                  <a:lnTo>
                    <a:pt x="9158" y="2030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6" name="Google Shape;4306;p41"/>
            <p:cNvSpPr/>
            <p:nvPr/>
          </p:nvSpPr>
          <p:spPr>
            <a:xfrm>
              <a:off x="6926504" y="3403027"/>
              <a:ext cx="429090" cy="248667"/>
            </a:xfrm>
            <a:custGeom>
              <a:avLst/>
              <a:gdLst/>
              <a:ahLst/>
              <a:cxnLst/>
              <a:rect l="l" t="t" r="r" b="b"/>
              <a:pathLst>
                <a:path w="25880" h="14998" extrusionOk="0">
                  <a:moveTo>
                    <a:pt x="16722" y="1"/>
                  </a:moveTo>
                  <a:lnTo>
                    <a:pt x="8494" y="4778"/>
                  </a:lnTo>
                  <a:lnTo>
                    <a:pt x="8494" y="10352"/>
                  </a:lnTo>
                  <a:lnTo>
                    <a:pt x="7034" y="11281"/>
                  </a:lnTo>
                  <a:lnTo>
                    <a:pt x="7034" y="5707"/>
                  </a:lnTo>
                  <a:lnTo>
                    <a:pt x="1" y="9689"/>
                  </a:lnTo>
                  <a:lnTo>
                    <a:pt x="9158" y="14997"/>
                  </a:lnTo>
                  <a:lnTo>
                    <a:pt x="25879" y="5309"/>
                  </a:lnTo>
                  <a:lnTo>
                    <a:pt x="16722" y="1"/>
                  </a:lnTo>
                  <a:close/>
                </a:path>
              </a:pathLst>
            </a:custGeom>
            <a:solidFill>
              <a:srgbClr val="9E34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7" name="Google Shape;4307;p41"/>
            <p:cNvSpPr/>
            <p:nvPr/>
          </p:nvSpPr>
          <p:spPr>
            <a:xfrm>
              <a:off x="6926504" y="3403027"/>
              <a:ext cx="429090" cy="248667"/>
            </a:xfrm>
            <a:custGeom>
              <a:avLst/>
              <a:gdLst/>
              <a:ahLst/>
              <a:cxnLst/>
              <a:rect l="l" t="t" r="r" b="b"/>
              <a:pathLst>
                <a:path w="25880" h="14998" fill="none" extrusionOk="0">
                  <a:moveTo>
                    <a:pt x="16722" y="1"/>
                  </a:moveTo>
                  <a:lnTo>
                    <a:pt x="8494" y="4778"/>
                  </a:lnTo>
                  <a:lnTo>
                    <a:pt x="8494" y="10352"/>
                  </a:lnTo>
                  <a:lnTo>
                    <a:pt x="7034" y="11281"/>
                  </a:lnTo>
                  <a:lnTo>
                    <a:pt x="7034" y="5707"/>
                  </a:lnTo>
                  <a:lnTo>
                    <a:pt x="1" y="9689"/>
                  </a:lnTo>
                  <a:lnTo>
                    <a:pt x="9158" y="14997"/>
                  </a:lnTo>
                  <a:lnTo>
                    <a:pt x="25879" y="5309"/>
                  </a:lnTo>
                  <a:lnTo>
                    <a:pt x="1672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8" name="Google Shape;4308;p41"/>
            <p:cNvSpPr/>
            <p:nvPr/>
          </p:nvSpPr>
          <p:spPr>
            <a:xfrm>
              <a:off x="7016715" y="3326013"/>
              <a:ext cx="26429" cy="264070"/>
            </a:xfrm>
            <a:custGeom>
              <a:avLst/>
              <a:gdLst/>
              <a:ahLst/>
              <a:cxnLst/>
              <a:rect l="l" t="t" r="r" b="b"/>
              <a:pathLst>
                <a:path w="1594" h="15927" extrusionOk="0">
                  <a:moveTo>
                    <a:pt x="1" y="1"/>
                  </a:moveTo>
                  <a:lnTo>
                    <a:pt x="1" y="14997"/>
                  </a:lnTo>
                  <a:lnTo>
                    <a:pt x="1593" y="15926"/>
                  </a:lnTo>
                  <a:lnTo>
                    <a:pt x="1593" y="930"/>
                  </a:lnTo>
                  <a:lnTo>
                    <a:pt x="1"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9" name="Google Shape;4309;p41"/>
            <p:cNvSpPr/>
            <p:nvPr/>
          </p:nvSpPr>
          <p:spPr>
            <a:xfrm>
              <a:off x="7043127" y="3326013"/>
              <a:ext cx="24223" cy="264070"/>
            </a:xfrm>
            <a:custGeom>
              <a:avLst/>
              <a:gdLst/>
              <a:ahLst/>
              <a:cxnLst/>
              <a:rect l="l" t="t" r="r" b="b"/>
              <a:pathLst>
                <a:path w="1461" h="15927" extrusionOk="0">
                  <a:moveTo>
                    <a:pt x="1460" y="1"/>
                  </a:moveTo>
                  <a:lnTo>
                    <a:pt x="0" y="930"/>
                  </a:lnTo>
                  <a:lnTo>
                    <a:pt x="0" y="15926"/>
                  </a:lnTo>
                  <a:lnTo>
                    <a:pt x="1460" y="14997"/>
                  </a:lnTo>
                  <a:lnTo>
                    <a:pt x="146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0" name="Google Shape;4310;p41"/>
            <p:cNvSpPr/>
            <p:nvPr/>
          </p:nvSpPr>
          <p:spPr>
            <a:xfrm>
              <a:off x="7043127" y="3326013"/>
              <a:ext cx="24223" cy="264070"/>
            </a:xfrm>
            <a:custGeom>
              <a:avLst/>
              <a:gdLst/>
              <a:ahLst/>
              <a:cxnLst/>
              <a:rect l="l" t="t" r="r" b="b"/>
              <a:pathLst>
                <a:path w="1461" h="15927" fill="none" extrusionOk="0">
                  <a:moveTo>
                    <a:pt x="1460" y="1"/>
                  </a:moveTo>
                  <a:lnTo>
                    <a:pt x="1460" y="14997"/>
                  </a:lnTo>
                  <a:lnTo>
                    <a:pt x="0" y="15926"/>
                  </a:lnTo>
                  <a:lnTo>
                    <a:pt x="0" y="930"/>
                  </a:lnTo>
                  <a:lnTo>
                    <a:pt x="146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1" name="Google Shape;4311;p41"/>
            <p:cNvSpPr/>
            <p:nvPr/>
          </p:nvSpPr>
          <p:spPr>
            <a:xfrm>
              <a:off x="6963908" y="3264419"/>
              <a:ext cx="149635" cy="118829"/>
            </a:xfrm>
            <a:custGeom>
              <a:avLst/>
              <a:gdLst/>
              <a:ahLst/>
              <a:cxnLst/>
              <a:rect l="l" t="t" r="r" b="b"/>
              <a:pathLst>
                <a:path w="9025" h="7167" extrusionOk="0">
                  <a:moveTo>
                    <a:pt x="1" y="0"/>
                  </a:moveTo>
                  <a:lnTo>
                    <a:pt x="1" y="1858"/>
                  </a:lnTo>
                  <a:lnTo>
                    <a:pt x="9025" y="7166"/>
                  </a:lnTo>
                  <a:lnTo>
                    <a:pt x="9025" y="5176"/>
                  </a:lnTo>
                  <a:lnTo>
                    <a:pt x="1"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2" name="Google Shape;4312;p41"/>
            <p:cNvSpPr/>
            <p:nvPr/>
          </p:nvSpPr>
          <p:spPr>
            <a:xfrm>
              <a:off x="6963908" y="3264419"/>
              <a:ext cx="149635" cy="118829"/>
            </a:xfrm>
            <a:custGeom>
              <a:avLst/>
              <a:gdLst/>
              <a:ahLst/>
              <a:cxnLst/>
              <a:rect l="l" t="t" r="r" b="b"/>
              <a:pathLst>
                <a:path w="9025" h="7167" fill="none" extrusionOk="0">
                  <a:moveTo>
                    <a:pt x="1" y="0"/>
                  </a:moveTo>
                  <a:lnTo>
                    <a:pt x="9025" y="5176"/>
                  </a:lnTo>
                  <a:lnTo>
                    <a:pt x="9025" y="7166"/>
                  </a:lnTo>
                  <a:lnTo>
                    <a:pt x="1" y="1858"/>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3" name="Google Shape;4313;p41"/>
            <p:cNvSpPr/>
            <p:nvPr/>
          </p:nvSpPr>
          <p:spPr>
            <a:xfrm>
              <a:off x="7113543" y="3350220"/>
              <a:ext cx="28617" cy="33027"/>
            </a:xfrm>
            <a:custGeom>
              <a:avLst/>
              <a:gdLst/>
              <a:ahLst/>
              <a:cxnLst/>
              <a:rect l="l" t="t" r="r" b="b"/>
              <a:pathLst>
                <a:path w="1726" h="1992" extrusionOk="0">
                  <a:moveTo>
                    <a:pt x="0" y="1"/>
                  </a:moveTo>
                  <a:lnTo>
                    <a:pt x="0" y="1991"/>
                  </a:lnTo>
                  <a:lnTo>
                    <a:pt x="1725" y="1062"/>
                  </a:lnTo>
                  <a:lnTo>
                    <a:pt x="0"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4" name="Google Shape;4314;p41"/>
            <p:cNvSpPr/>
            <p:nvPr/>
          </p:nvSpPr>
          <p:spPr>
            <a:xfrm>
              <a:off x="7113543" y="3350220"/>
              <a:ext cx="28617" cy="33027"/>
            </a:xfrm>
            <a:custGeom>
              <a:avLst/>
              <a:gdLst/>
              <a:ahLst/>
              <a:cxnLst/>
              <a:rect l="l" t="t" r="r" b="b"/>
              <a:pathLst>
                <a:path w="1726" h="1992" fill="none" extrusionOk="0">
                  <a:moveTo>
                    <a:pt x="0" y="1991"/>
                  </a:moveTo>
                  <a:lnTo>
                    <a:pt x="1725" y="1062"/>
                  </a:lnTo>
                  <a:lnTo>
                    <a:pt x="0" y="1"/>
                  </a:lnTo>
                  <a:lnTo>
                    <a:pt x="0" y="199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5" name="Google Shape;4315;p41"/>
            <p:cNvSpPr/>
            <p:nvPr/>
          </p:nvSpPr>
          <p:spPr>
            <a:xfrm>
              <a:off x="6301603" y="3202807"/>
              <a:ext cx="151840" cy="118829"/>
            </a:xfrm>
            <a:custGeom>
              <a:avLst/>
              <a:gdLst/>
              <a:ahLst/>
              <a:cxnLst/>
              <a:rect l="l" t="t" r="r" b="b"/>
              <a:pathLst>
                <a:path w="9158" h="7167" extrusionOk="0">
                  <a:moveTo>
                    <a:pt x="1" y="0"/>
                  </a:moveTo>
                  <a:lnTo>
                    <a:pt x="1" y="1858"/>
                  </a:lnTo>
                  <a:lnTo>
                    <a:pt x="9158" y="7167"/>
                  </a:lnTo>
                  <a:lnTo>
                    <a:pt x="9158" y="5309"/>
                  </a:lnTo>
                  <a:lnTo>
                    <a:pt x="1"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6" name="Google Shape;4316;p41"/>
            <p:cNvSpPr/>
            <p:nvPr/>
          </p:nvSpPr>
          <p:spPr>
            <a:xfrm>
              <a:off x="6301603" y="3202807"/>
              <a:ext cx="151840" cy="118829"/>
            </a:xfrm>
            <a:custGeom>
              <a:avLst/>
              <a:gdLst/>
              <a:ahLst/>
              <a:cxnLst/>
              <a:rect l="l" t="t" r="r" b="b"/>
              <a:pathLst>
                <a:path w="9158" h="7167" fill="none" extrusionOk="0">
                  <a:moveTo>
                    <a:pt x="1" y="0"/>
                  </a:moveTo>
                  <a:lnTo>
                    <a:pt x="9158" y="5309"/>
                  </a:lnTo>
                  <a:lnTo>
                    <a:pt x="9158" y="7167"/>
                  </a:lnTo>
                  <a:lnTo>
                    <a:pt x="1" y="1858"/>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7" name="Google Shape;4317;p41"/>
            <p:cNvSpPr/>
            <p:nvPr/>
          </p:nvSpPr>
          <p:spPr>
            <a:xfrm>
              <a:off x="6301603" y="3202807"/>
              <a:ext cx="151840" cy="118829"/>
            </a:xfrm>
            <a:custGeom>
              <a:avLst/>
              <a:gdLst/>
              <a:ahLst/>
              <a:cxnLst/>
              <a:rect l="l" t="t" r="r" b="b"/>
              <a:pathLst>
                <a:path w="9158" h="7167" extrusionOk="0">
                  <a:moveTo>
                    <a:pt x="1" y="0"/>
                  </a:moveTo>
                  <a:lnTo>
                    <a:pt x="1" y="1858"/>
                  </a:lnTo>
                  <a:lnTo>
                    <a:pt x="9158" y="7167"/>
                  </a:lnTo>
                  <a:lnTo>
                    <a:pt x="9158" y="5309"/>
                  </a:lnTo>
                  <a:lnTo>
                    <a:pt x="1" y="0"/>
                  </a:lnTo>
                  <a:close/>
                </a:path>
              </a:pathLst>
            </a:custGeom>
            <a:solidFill>
              <a:srgbClr val="6D24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8" name="Google Shape;4318;p41"/>
            <p:cNvSpPr/>
            <p:nvPr/>
          </p:nvSpPr>
          <p:spPr>
            <a:xfrm>
              <a:off x="6301603" y="3202807"/>
              <a:ext cx="151840" cy="118829"/>
            </a:xfrm>
            <a:custGeom>
              <a:avLst/>
              <a:gdLst/>
              <a:ahLst/>
              <a:cxnLst/>
              <a:rect l="l" t="t" r="r" b="b"/>
              <a:pathLst>
                <a:path w="9158" h="7167" fill="none" extrusionOk="0">
                  <a:moveTo>
                    <a:pt x="1" y="0"/>
                  </a:moveTo>
                  <a:lnTo>
                    <a:pt x="1" y="1858"/>
                  </a:lnTo>
                  <a:lnTo>
                    <a:pt x="9158" y="7167"/>
                  </a:lnTo>
                  <a:lnTo>
                    <a:pt x="9158" y="5309"/>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9" name="Google Shape;4319;p41"/>
            <p:cNvSpPr/>
            <p:nvPr/>
          </p:nvSpPr>
          <p:spPr>
            <a:xfrm>
              <a:off x="6453427" y="3042180"/>
              <a:ext cx="429090" cy="279456"/>
            </a:xfrm>
            <a:custGeom>
              <a:avLst/>
              <a:gdLst/>
              <a:ahLst/>
              <a:cxnLst/>
              <a:rect l="l" t="t" r="r" b="b"/>
              <a:pathLst>
                <a:path w="25880" h="16855" extrusionOk="0">
                  <a:moveTo>
                    <a:pt x="25879" y="0"/>
                  </a:moveTo>
                  <a:lnTo>
                    <a:pt x="1" y="14997"/>
                  </a:lnTo>
                  <a:lnTo>
                    <a:pt x="1" y="16855"/>
                  </a:lnTo>
                  <a:lnTo>
                    <a:pt x="25879" y="1858"/>
                  </a:lnTo>
                  <a:lnTo>
                    <a:pt x="25879"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0" name="Google Shape;4320;p41"/>
            <p:cNvSpPr/>
            <p:nvPr/>
          </p:nvSpPr>
          <p:spPr>
            <a:xfrm>
              <a:off x="6453427" y="3042180"/>
              <a:ext cx="429090" cy="279456"/>
            </a:xfrm>
            <a:custGeom>
              <a:avLst/>
              <a:gdLst/>
              <a:ahLst/>
              <a:cxnLst/>
              <a:rect l="l" t="t" r="r" b="b"/>
              <a:pathLst>
                <a:path w="25880" h="16855" fill="none" extrusionOk="0">
                  <a:moveTo>
                    <a:pt x="1" y="14997"/>
                  </a:moveTo>
                  <a:lnTo>
                    <a:pt x="25879" y="0"/>
                  </a:lnTo>
                  <a:lnTo>
                    <a:pt x="25879" y="1858"/>
                  </a:lnTo>
                  <a:lnTo>
                    <a:pt x="1" y="16855"/>
                  </a:lnTo>
                  <a:lnTo>
                    <a:pt x="1" y="1499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1" name="Google Shape;4321;p41"/>
            <p:cNvSpPr/>
            <p:nvPr/>
          </p:nvSpPr>
          <p:spPr>
            <a:xfrm>
              <a:off x="6453427" y="3130187"/>
              <a:ext cx="303663" cy="191449"/>
            </a:xfrm>
            <a:custGeom>
              <a:avLst/>
              <a:gdLst/>
              <a:ahLst/>
              <a:cxnLst/>
              <a:rect l="l" t="t" r="r" b="b"/>
              <a:pathLst>
                <a:path w="18315" h="11547" extrusionOk="0">
                  <a:moveTo>
                    <a:pt x="16722" y="1"/>
                  </a:moveTo>
                  <a:lnTo>
                    <a:pt x="1" y="9689"/>
                  </a:lnTo>
                  <a:lnTo>
                    <a:pt x="1" y="11547"/>
                  </a:lnTo>
                  <a:lnTo>
                    <a:pt x="18315" y="930"/>
                  </a:lnTo>
                  <a:lnTo>
                    <a:pt x="16722" y="1"/>
                  </a:lnTo>
                  <a:close/>
                </a:path>
              </a:pathLst>
            </a:custGeom>
            <a:solidFill>
              <a:srgbClr val="852C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2" name="Google Shape;4322;p41"/>
            <p:cNvSpPr/>
            <p:nvPr/>
          </p:nvSpPr>
          <p:spPr>
            <a:xfrm>
              <a:off x="6453427" y="3130187"/>
              <a:ext cx="303663" cy="191449"/>
            </a:xfrm>
            <a:custGeom>
              <a:avLst/>
              <a:gdLst/>
              <a:ahLst/>
              <a:cxnLst/>
              <a:rect l="l" t="t" r="r" b="b"/>
              <a:pathLst>
                <a:path w="18315" h="11547" fill="none" extrusionOk="0">
                  <a:moveTo>
                    <a:pt x="16722" y="1"/>
                  </a:moveTo>
                  <a:lnTo>
                    <a:pt x="1" y="9689"/>
                  </a:lnTo>
                  <a:lnTo>
                    <a:pt x="1" y="11547"/>
                  </a:lnTo>
                  <a:lnTo>
                    <a:pt x="18315" y="930"/>
                  </a:lnTo>
                  <a:lnTo>
                    <a:pt x="1672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3" name="Google Shape;4323;p41"/>
            <p:cNvSpPr/>
            <p:nvPr/>
          </p:nvSpPr>
          <p:spPr>
            <a:xfrm>
              <a:off x="6301603" y="2954157"/>
              <a:ext cx="580913" cy="336673"/>
            </a:xfrm>
            <a:custGeom>
              <a:avLst/>
              <a:gdLst/>
              <a:ahLst/>
              <a:cxnLst/>
              <a:rect l="l" t="t" r="r" b="b"/>
              <a:pathLst>
                <a:path w="35037" h="20306" extrusionOk="0">
                  <a:moveTo>
                    <a:pt x="25879" y="1"/>
                  </a:moveTo>
                  <a:lnTo>
                    <a:pt x="1" y="14997"/>
                  </a:lnTo>
                  <a:lnTo>
                    <a:pt x="9158" y="20306"/>
                  </a:lnTo>
                  <a:lnTo>
                    <a:pt x="35036" y="5309"/>
                  </a:lnTo>
                  <a:lnTo>
                    <a:pt x="25879"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4" name="Google Shape;4324;p41"/>
            <p:cNvSpPr/>
            <p:nvPr/>
          </p:nvSpPr>
          <p:spPr>
            <a:xfrm>
              <a:off x="6301603" y="2954157"/>
              <a:ext cx="580913" cy="336673"/>
            </a:xfrm>
            <a:custGeom>
              <a:avLst/>
              <a:gdLst/>
              <a:ahLst/>
              <a:cxnLst/>
              <a:rect l="l" t="t" r="r" b="b"/>
              <a:pathLst>
                <a:path w="35037" h="20306" fill="none" extrusionOk="0">
                  <a:moveTo>
                    <a:pt x="9158" y="20306"/>
                  </a:moveTo>
                  <a:lnTo>
                    <a:pt x="1" y="14997"/>
                  </a:lnTo>
                  <a:lnTo>
                    <a:pt x="25879" y="1"/>
                  </a:lnTo>
                  <a:lnTo>
                    <a:pt x="35036" y="5309"/>
                  </a:lnTo>
                  <a:lnTo>
                    <a:pt x="9158" y="2030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5" name="Google Shape;4325;p41"/>
            <p:cNvSpPr/>
            <p:nvPr/>
          </p:nvSpPr>
          <p:spPr>
            <a:xfrm>
              <a:off x="6301603" y="3042180"/>
              <a:ext cx="429090" cy="248650"/>
            </a:xfrm>
            <a:custGeom>
              <a:avLst/>
              <a:gdLst/>
              <a:ahLst/>
              <a:cxnLst/>
              <a:rect l="l" t="t" r="r" b="b"/>
              <a:pathLst>
                <a:path w="25880" h="14997" extrusionOk="0">
                  <a:moveTo>
                    <a:pt x="16722" y="0"/>
                  </a:moveTo>
                  <a:lnTo>
                    <a:pt x="8494" y="4778"/>
                  </a:lnTo>
                  <a:lnTo>
                    <a:pt x="8494" y="10352"/>
                  </a:lnTo>
                  <a:lnTo>
                    <a:pt x="6902" y="11148"/>
                  </a:lnTo>
                  <a:lnTo>
                    <a:pt x="6902" y="5707"/>
                  </a:lnTo>
                  <a:lnTo>
                    <a:pt x="1" y="9688"/>
                  </a:lnTo>
                  <a:lnTo>
                    <a:pt x="9158" y="14997"/>
                  </a:lnTo>
                  <a:lnTo>
                    <a:pt x="25879" y="5309"/>
                  </a:lnTo>
                  <a:lnTo>
                    <a:pt x="16722" y="0"/>
                  </a:lnTo>
                  <a:close/>
                </a:path>
              </a:pathLst>
            </a:custGeom>
            <a:solidFill>
              <a:srgbClr val="9E34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6" name="Google Shape;4326;p41"/>
            <p:cNvSpPr/>
            <p:nvPr/>
          </p:nvSpPr>
          <p:spPr>
            <a:xfrm>
              <a:off x="6301603" y="3042180"/>
              <a:ext cx="429090" cy="248650"/>
            </a:xfrm>
            <a:custGeom>
              <a:avLst/>
              <a:gdLst/>
              <a:ahLst/>
              <a:cxnLst/>
              <a:rect l="l" t="t" r="r" b="b"/>
              <a:pathLst>
                <a:path w="25880" h="14997" fill="none" extrusionOk="0">
                  <a:moveTo>
                    <a:pt x="16722" y="0"/>
                  </a:moveTo>
                  <a:lnTo>
                    <a:pt x="8494" y="4778"/>
                  </a:lnTo>
                  <a:lnTo>
                    <a:pt x="8494" y="10352"/>
                  </a:lnTo>
                  <a:lnTo>
                    <a:pt x="6902" y="11148"/>
                  </a:lnTo>
                  <a:lnTo>
                    <a:pt x="6902" y="5707"/>
                  </a:lnTo>
                  <a:lnTo>
                    <a:pt x="1" y="9688"/>
                  </a:lnTo>
                  <a:lnTo>
                    <a:pt x="9158" y="14997"/>
                  </a:lnTo>
                  <a:lnTo>
                    <a:pt x="25879" y="5309"/>
                  </a:lnTo>
                  <a:lnTo>
                    <a:pt x="16722"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7" name="Google Shape;4327;p41"/>
            <p:cNvSpPr/>
            <p:nvPr/>
          </p:nvSpPr>
          <p:spPr>
            <a:xfrm>
              <a:off x="6391815" y="2965166"/>
              <a:ext cx="24223" cy="261848"/>
            </a:xfrm>
            <a:custGeom>
              <a:avLst/>
              <a:gdLst/>
              <a:ahLst/>
              <a:cxnLst/>
              <a:rect l="l" t="t" r="r" b="b"/>
              <a:pathLst>
                <a:path w="1461" h="15793" extrusionOk="0">
                  <a:moveTo>
                    <a:pt x="1" y="0"/>
                  </a:moveTo>
                  <a:lnTo>
                    <a:pt x="1" y="14997"/>
                  </a:lnTo>
                  <a:lnTo>
                    <a:pt x="1461" y="15793"/>
                  </a:lnTo>
                  <a:lnTo>
                    <a:pt x="1461" y="929"/>
                  </a:lnTo>
                  <a:lnTo>
                    <a:pt x="1"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8" name="Google Shape;4328;p41"/>
            <p:cNvSpPr/>
            <p:nvPr/>
          </p:nvSpPr>
          <p:spPr>
            <a:xfrm>
              <a:off x="6416022" y="2965166"/>
              <a:ext cx="26429" cy="261848"/>
            </a:xfrm>
            <a:custGeom>
              <a:avLst/>
              <a:gdLst/>
              <a:ahLst/>
              <a:cxnLst/>
              <a:rect l="l" t="t" r="r" b="b"/>
              <a:pathLst>
                <a:path w="1594" h="15793" extrusionOk="0">
                  <a:moveTo>
                    <a:pt x="1593" y="0"/>
                  </a:moveTo>
                  <a:lnTo>
                    <a:pt x="1" y="929"/>
                  </a:lnTo>
                  <a:lnTo>
                    <a:pt x="1" y="15793"/>
                  </a:lnTo>
                  <a:lnTo>
                    <a:pt x="1593" y="14997"/>
                  </a:lnTo>
                  <a:lnTo>
                    <a:pt x="159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9" name="Google Shape;4329;p41"/>
            <p:cNvSpPr/>
            <p:nvPr/>
          </p:nvSpPr>
          <p:spPr>
            <a:xfrm>
              <a:off x="6416022" y="2965166"/>
              <a:ext cx="26429" cy="261848"/>
            </a:xfrm>
            <a:custGeom>
              <a:avLst/>
              <a:gdLst/>
              <a:ahLst/>
              <a:cxnLst/>
              <a:rect l="l" t="t" r="r" b="b"/>
              <a:pathLst>
                <a:path w="1594" h="15793" fill="none" extrusionOk="0">
                  <a:moveTo>
                    <a:pt x="1593" y="0"/>
                  </a:moveTo>
                  <a:lnTo>
                    <a:pt x="1593" y="14997"/>
                  </a:lnTo>
                  <a:lnTo>
                    <a:pt x="1" y="15793"/>
                  </a:lnTo>
                  <a:lnTo>
                    <a:pt x="1" y="929"/>
                  </a:lnTo>
                  <a:lnTo>
                    <a:pt x="159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0" name="Google Shape;4330;p41"/>
            <p:cNvSpPr/>
            <p:nvPr/>
          </p:nvSpPr>
          <p:spPr>
            <a:xfrm>
              <a:off x="6336819" y="2903555"/>
              <a:ext cx="151840" cy="118829"/>
            </a:xfrm>
            <a:custGeom>
              <a:avLst/>
              <a:gdLst/>
              <a:ahLst/>
              <a:cxnLst/>
              <a:rect l="l" t="t" r="r" b="b"/>
              <a:pathLst>
                <a:path w="9158" h="7167" extrusionOk="0">
                  <a:moveTo>
                    <a:pt x="0" y="1"/>
                  </a:moveTo>
                  <a:lnTo>
                    <a:pt x="0" y="1858"/>
                  </a:lnTo>
                  <a:lnTo>
                    <a:pt x="9157" y="7167"/>
                  </a:lnTo>
                  <a:lnTo>
                    <a:pt x="9157" y="5176"/>
                  </a:lnTo>
                  <a:lnTo>
                    <a:pt x="0"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1" name="Google Shape;4331;p41"/>
            <p:cNvSpPr/>
            <p:nvPr/>
          </p:nvSpPr>
          <p:spPr>
            <a:xfrm>
              <a:off x="6336819" y="2903555"/>
              <a:ext cx="151840" cy="118829"/>
            </a:xfrm>
            <a:custGeom>
              <a:avLst/>
              <a:gdLst/>
              <a:ahLst/>
              <a:cxnLst/>
              <a:rect l="l" t="t" r="r" b="b"/>
              <a:pathLst>
                <a:path w="9158" h="7167" fill="none" extrusionOk="0">
                  <a:moveTo>
                    <a:pt x="0" y="1"/>
                  </a:moveTo>
                  <a:lnTo>
                    <a:pt x="9157" y="5176"/>
                  </a:lnTo>
                  <a:lnTo>
                    <a:pt x="9157" y="7167"/>
                  </a:lnTo>
                  <a:lnTo>
                    <a:pt x="0" y="1858"/>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2" name="Google Shape;4332;p41"/>
            <p:cNvSpPr/>
            <p:nvPr/>
          </p:nvSpPr>
          <p:spPr>
            <a:xfrm>
              <a:off x="6488642" y="2989373"/>
              <a:ext cx="26412" cy="33011"/>
            </a:xfrm>
            <a:custGeom>
              <a:avLst/>
              <a:gdLst/>
              <a:ahLst/>
              <a:cxnLst/>
              <a:rect l="l" t="t" r="r" b="b"/>
              <a:pathLst>
                <a:path w="1593" h="1991" extrusionOk="0">
                  <a:moveTo>
                    <a:pt x="0" y="0"/>
                  </a:moveTo>
                  <a:lnTo>
                    <a:pt x="0" y="1991"/>
                  </a:lnTo>
                  <a:lnTo>
                    <a:pt x="1593" y="929"/>
                  </a:lnTo>
                  <a:lnTo>
                    <a:pt x="0"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3" name="Google Shape;4333;p41"/>
            <p:cNvSpPr/>
            <p:nvPr/>
          </p:nvSpPr>
          <p:spPr>
            <a:xfrm>
              <a:off x="6488642" y="2989373"/>
              <a:ext cx="26412" cy="33011"/>
            </a:xfrm>
            <a:custGeom>
              <a:avLst/>
              <a:gdLst/>
              <a:ahLst/>
              <a:cxnLst/>
              <a:rect l="l" t="t" r="r" b="b"/>
              <a:pathLst>
                <a:path w="1593" h="1991" fill="none" extrusionOk="0">
                  <a:moveTo>
                    <a:pt x="0" y="1991"/>
                  </a:moveTo>
                  <a:lnTo>
                    <a:pt x="1593" y="929"/>
                  </a:lnTo>
                  <a:lnTo>
                    <a:pt x="0" y="0"/>
                  </a:lnTo>
                  <a:lnTo>
                    <a:pt x="0" y="199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4" name="Google Shape;4334;p41"/>
            <p:cNvSpPr/>
            <p:nvPr/>
          </p:nvSpPr>
          <p:spPr>
            <a:xfrm>
              <a:off x="6154191" y="2463488"/>
              <a:ext cx="2193750" cy="1344422"/>
            </a:xfrm>
            <a:custGeom>
              <a:avLst/>
              <a:gdLst/>
              <a:ahLst/>
              <a:cxnLst/>
              <a:rect l="l" t="t" r="r" b="b"/>
              <a:pathLst>
                <a:path w="132313" h="81087" extrusionOk="0">
                  <a:moveTo>
                    <a:pt x="25215" y="0"/>
                  </a:moveTo>
                  <a:lnTo>
                    <a:pt x="24552" y="133"/>
                  </a:lnTo>
                  <a:lnTo>
                    <a:pt x="1062" y="13802"/>
                  </a:lnTo>
                  <a:lnTo>
                    <a:pt x="531" y="14200"/>
                  </a:lnTo>
                  <a:lnTo>
                    <a:pt x="266" y="14599"/>
                  </a:lnTo>
                  <a:lnTo>
                    <a:pt x="0" y="15262"/>
                  </a:lnTo>
                  <a:lnTo>
                    <a:pt x="0" y="16058"/>
                  </a:lnTo>
                  <a:lnTo>
                    <a:pt x="0" y="16855"/>
                  </a:lnTo>
                  <a:lnTo>
                    <a:pt x="266" y="17784"/>
                  </a:lnTo>
                  <a:lnTo>
                    <a:pt x="664" y="18713"/>
                  </a:lnTo>
                  <a:lnTo>
                    <a:pt x="1062" y="19509"/>
                  </a:lnTo>
                  <a:lnTo>
                    <a:pt x="1593" y="20305"/>
                  </a:lnTo>
                  <a:lnTo>
                    <a:pt x="2256" y="21101"/>
                  </a:lnTo>
                  <a:lnTo>
                    <a:pt x="3053" y="21765"/>
                  </a:lnTo>
                  <a:lnTo>
                    <a:pt x="3716" y="22296"/>
                  </a:lnTo>
                  <a:lnTo>
                    <a:pt x="104709" y="80556"/>
                  </a:lnTo>
                  <a:lnTo>
                    <a:pt x="105505" y="80954"/>
                  </a:lnTo>
                  <a:lnTo>
                    <a:pt x="106301" y="81087"/>
                  </a:lnTo>
                  <a:lnTo>
                    <a:pt x="106965" y="81087"/>
                  </a:lnTo>
                  <a:lnTo>
                    <a:pt x="107628" y="80821"/>
                  </a:lnTo>
                  <a:lnTo>
                    <a:pt x="131251" y="67285"/>
                  </a:lnTo>
                  <a:lnTo>
                    <a:pt x="131649" y="66887"/>
                  </a:lnTo>
                  <a:lnTo>
                    <a:pt x="131914" y="66488"/>
                  </a:lnTo>
                  <a:lnTo>
                    <a:pt x="132180" y="65825"/>
                  </a:lnTo>
                  <a:lnTo>
                    <a:pt x="132313" y="65161"/>
                  </a:lnTo>
                  <a:lnTo>
                    <a:pt x="132180" y="64232"/>
                  </a:lnTo>
                  <a:lnTo>
                    <a:pt x="132047" y="63436"/>
                  </a:lnTo>
                  <a:lnTo>
                    <a:pt x="131649" y="62507"/>
                  </a:lnTo>
                  <a:lnTo>
                    <a:pt x="131251" y="61711"/>
                  </a:lnTo>
                  <a:lnTo>
                    <a:pt x="130720" y="60915"/>
                  </a:lnTo>
                  <a:lnTo>
                    <a:pt x="130057" y="60118"/>
                  </a:lnTo>
                  <a:lnTo>
                    <a:pt x="129393" y="59455"/>
                  </a:lnTo>
                  <a:lnTo>
                    <a:pt x="128597" y="58924"/>
                  </a:lnTo>
                  <a:lnTo>
                    <a:pt x="27339" y="531"/>
                  </a:lnTo>
                  <a:lnTo>
                    <a:pt x="26542" y="133"/>
                  </a:lnTo>
                  <a:lnTo>
                    <a:pt x="25879"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5" name="Google Shape;4335;p41"/>
            <p:cNvSpPr/>
            <p:nvPr/>
          </p:nvSpPr>
          <p:spPr>
            <a:xfrm>
              <a:off x="6154191" y="2463488"/>
              <a:ext cx="2193750" cy="1344422"/>
            </a:xfrm>
            <a:custGeom>
              <a:avLst/>
              <a:gdLst/>
              <a:ahLst/>
              <a:cxnLst/>
              <a:rect l="l" t="t" r="r" b="b"/>
              <a:pathLst>
                <a:path w="132313" h="81087" fill="none" extrusionOk="0">
                  <a:moveTo>
                    <a:pt x="128597" y="58924"/>
                  </a:moveTo>
                  <a:lnTo>
                    <a:pt x="27339" y="531"/>
                  </a:lnTo>
                  <a:lnTo>
                    <a:pt x="27339" y="531"/>
                  </a:lnTo>
                  <a:lnTo>
                    <a:pt x="26542" y="133"/>
                  </a:lnTo>
                  <a:lnTo>
                    <a:pt x="25879" y="0"/>
                  </a:lnTo>
                  <a:lnTo>
                    <a:pt x="25215" y="0"/>
                  </a:lnTo>
                  <a:lnTo>
                    <a:pt x="24552" y="133"/>
                  </a:lnTo>
                  <a:lnTo>
                    <a:pt x="1062" y="13802"/>
                  </a:lnTo>
                  <a:lnTo>
                    <a:pt x="1062" y="13802"/>
                  </a:lnTo>
                  <a:lnTo>
                    <a:pt x="531" y="14200"/>
                  </a:lnTo>
                  <a:lnTo>
                    <a:pt x="266" y="14599"/>
                  </a:lnTo>
                  <a:lnTo>
                    <a:pt x="0" y="15262"/>
                  </a:lnTo>
                  <a:lnTo>
                    <a:pt x="0" y="16058"/>
                  </a:lnTo>
                  <a:lnTo>
                    <a:pt x="0" y="16058"/>
                  </a:lnTo>
                  <a:lnTo>
                    <a:pt x="0" y="16855"/>
                  </a:lnTo>
                  <a:lnTo>
                    <a:pt x="266" y="17784"/>
                  </a:lnTo>
                  <a:lnTo>
                    <a:pt x="664" y="18713"/>
                  </a:lnTo>
                  <a:lnTo>
                    <a:pt x="1062" y="19509"/>
                  </a:lnTo>
                  <a:lnTo>
                    <a:pt x="1593" y="20305"/>
                  </a:lnTo>
                  <a:lnTo>
                    <a:pt x="2256" y="21101"/>
                  </a:lnTo>
                  <a:lnTo>
                    <a:pt x="3053" y="21765"/>
                  </a:lnTo>
                  <a:lnTo>
                    <a:pt x="3716" y="22296"/>
                  </a:lnTo>
                  <a:lnTo>
                    <a:pt x="104709" y="80556"/>
                  </a:lnTo>
                  <a:lnTo>
                    <a:pt x="104709" y="80556"/>
                  </a:lnTo>
                  <a:lnTo>
                    <a:pt x="105505" y="80954"/>
                  </a:lnTo>
                  <a:lnTo>
                    <a:pt x="106301" y="81087"/>
                  </a:lnTo>
                  <a:lnTo>
                    <a:pt x="106965" y="81087"/>
                  </a:lnTo>
                  <a:lnTo>
                    <a:pt x="107628" y="80821"/>
                  </a:lnTo>
                  <a:lnTo>
                    <a:pt x="131251" y="67285"/>
                  </a:lnTo>
                  <a:lnTo>
                    <a:pt x="131251" y="67285"/>
                  </a:lnTo>
                  <a:lnTo>
                    <a:pt x="131649" y="66887"/>
                  </a:lnTo>
                  <a:lnTo>
                    <a:pt x="131914" y="66488"/>
                  </a:lnTo>
                  <a:lnTo>
                    <a:pt x="132180" y="65825"/>
                  </a:lnTo>
                  <a:lnTo>
                    <a:pt x="132313" y="65161"/>
                  </a:lnTo>
                  <a:lnTo>
                    <a:pt x="132313" y="65161"/>
                  </a:lnTo>
                  <a:lnTo>
                    <a:pt x="132180" y="64232"/>
                  </a:lnTo>
                  <a:lnTo>
                    <a:pt x="132047" y="63436"/>
                  </a:lnTo>
                  <a:lnTo>
                    <a:pt x="131649" y="62507"/>
                  </a:lnTo>
                  <a:lnTo>
                    <a:pt x="131251" y="61711"/>
                  </a:lnTo>
                  <a:lnTo>
                    <a:pt x="130720" y="60915"/>
                  </a:lnTo>
                  <a:lnTo>
                    <a:pt x="130057" y="60118"/>
                  </a:lnTo>
                  <a:lnTo>
                    <a:pt x="129393" y="59455"/>
                  </a:lnTo>
                  <a:lnTo>
                    <a:pt x="128597" y="5892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6" name="Google Shape;4336;p41"/>
            <p:cNvSpPr/>
            <p:nvPr/>
          </p:nvSpPr>
          <p:spPr>
            <a:xfrm>
              <a:off x="6154191" y="2687915"/>
              <a:ext cx="1802097" cy="1119996"/>
            </a:xfrm>
            <a:custGeom>
              <a:avLst/>
              <a:gdLst/>
              <a:ahLst/>
              <a:cxnLst/>
              <a:rect l="l" t="t" r="r" b="b"/>
              <a:pathLst>
                <a:path w="108691" h="67551" extrusionOk="0">
                  <a:moveTo>
                    <a:pt x="1593" y="1"/>
                  </a:moveTo>
                  <a:lnTo>
                    <a:pt x="1062" y="266"/>
                  </a:lnTo>
                  <a:lnTo>
                    <a:pt x="531" y="664"/>
                  </a:lnTo>
                  <a:lnTo>
                    <a:pt x="266" y="1063"/>
                  </a:lnTo>
                  <a:lnTo>
                    <a:pt x="0" y="1726"/>
                  </a:lnTo>
                  <a:lnTo>
                    <a:pt x="0" y="2522"/>
                  </a:lnTo>
                  <a:lnTo>
                    <a:pt x="0" y="3319"/>
                  </a:lnTo>
                  <a:lnTo>
                    <a:pt x="266" y="4248"/>
                  </a:lnTo>
                  <a:lnTo>
                    <a:pt x="664" y="5177"/>
                  </a:lnTo>
                  <a:lnTo>
                    <a:pt x="1062" y="5973"/>
                  </a:lnTo>
                  <a:lnTo>
                    <a:pt x="1593" y="6769"/>
                  </a:lnTo>
                  <a:lnTo>
                    <a:pt x="2256" y="7565"/>
                  </a:lnTo>
                  <a:lnTo>
                    <a:pt x="3053" y="8229"/>
                  </a:lnTo>
                  <a:lnTo>
                    <a:pt x="3716" y="8760"/>
                  </a:lnTo>
                  <a:lnTo>
                    <a:pt x="104709" y="67020"/>
                  </a:lnTo>
                  <a:lnTo>
                    <a:pt x="105505" y="67418"/>
                  </a:lnTo>
                  <a:lnTo>
                    <a:pt x="106301" y="67551"/>
                  </a:lnTo>
                  <a:lnTo>
                    <a:pt x="106965" y="67551"/>
                  </a:lnTo>
                  <a:lnTo>
                    <a:pt x="107628" y="67285"/>
                  </a:lnTo>
                  <a:lnTo>
                    <a:pt x="108027" y="67020"/>
                  </a:lnTo>
                  <a:lnTo>
                    <a:pt x="108425" y="66489"/>
                  </a:lnTo>
                  <a:lnTo>
                    <a:pt x="108557" y="65958"/>
                  </a:lnTo>
                  <a:lnTo>
                    <a:pt x="108690" y="65162"/>
                  </a:lnTo>
                  <a:lnTo>
                    <a:pt x="108557" y="64366"/>
                  </a:lnTo>
                  <a:lnTo>
                    <a:pt x="108425" y="63437"/>
                  </a:lnTo>
                  <a:lnTo>
                    <a:pt x="108159" y="62640"/>
                  </a:lnTo>
                  <a:lnTo>
                    <a:pt x="107628" y="61711"/>
                  </a:lnTo>
                  <a:lnTo>
                    <a:pt x="107098" y="60915"/>
                  </a:lnTo>
                  <a:lnTo>
                    <a:pt x="106434" y="60251"/>
                  </a:lnTo>
                  <a:lnTo>
                    <a:pt x="105770" y="59588"/>
                  </a:lnTo>
                  <a:lnTo>
                    <a:pt x="104974" y="59057"/>
                  </a:lnTo>
                  <a:lnTo>
                    <a:pt x="3716" y="532"/>
                  </a:lnTo>
                  <a:lnTo>
                    <a:pt x="2920" y="266"/>
                  </a:lnTo>
                  <a:lnTo>
                    <a:pt x="2256"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7" name="Google Shape;4337;p41"/>
            <p:cNvSpPr/>
            <p:nvPr/>
          </p:nvSpPr>
          <p:spPr>
            <a:xfrm>
              <a:off x="6154191" y="2687915"/>
              <a:ext cx="1802097" cy="1119996"/>
            </a:xfrm>
            <a:custGeom>
              <a:avLst/>
              <a:gdLst/>
              <a:ahLst/>
              <a:cxnLst/>
              <a:rect l="l" t="t" r="r" b="b"/>
              <a:pathLst>
                <a:path w="108691" h="67551" fill="none" extrusionOk="0">
                  <a:moveTo>
                    <a:pt x="3716" y="8760"/>
                  </a:moveTo>
                  <a:lnTo>
                    <a:pt x="104709" y="67020"/>
                  </a:lnTo>
                  <a:lnTo>
                    <a:pt x="104709" y="67020"/>
                  </a:lnTo>
                  <a:lnTo>
                    <a:pt x="105505" y="67418"/>
                  </a:lnTo>
                  <a:lnTo>
                    <a:pt x="106301" y="67551"/>
                  </a:lnTo>
                  <a:lnTo>
                    <a:pt x="106965" y="67551"/>
                  </a:lnTo>
                  <a:lnTo>
                    <a:pt x="107628" y="67285"/>
                  </a:lnTo>
                  <a:lnTo>
                    <a:pt x="107628" y="67285"/>
                  </a:lnTo>
                  <a:lnTo>
                    <a:pt x="108027" y="67020"/>
                  </a:lnTo>
                  <a:lnTo>
                    <a:pt x="108425" y="66489"/>
                  </a:lnTo>
                  <a:lnTo>
                    <a:pt x="108557" y="65958"/>
                  </a:lnTo>
                  <a:lnTo>
                    <a:pt x="108690" y="65162"/>
                  </a:lnTo>
                  <a:lnTo>
                    <a:pt x="108690" y="65162"/>
                  </a:lnTo>
                  <a:lnTo>
                    <a:pt x="108557" y="64366"/>
                  </a:lnTo>
                  <a:lnTo>
                    <a:pt x="108425" y="63437"/>
                  </a:lnTo>
                  <a:lnTo>
                    <a:pt x="108159" y="62640"/>
                  </a:lnTo>
                  <a:lnTo>
                    <a:pt x="107628" y="61711"/>
                  </a:lnTo>
                  <a:lnTo>
                    <a:pt x="107098" y="60915"/>
                  </a:lnTo>
                  <a:lnTo>
                    <a:pt x="106434" y="60251"/>
                  </a:lnTo>
                  <a:lnTo>
                    <a:pt x="105770" y="59588"/>
                  </a:lnTo>
                  <a:lnTo>
                    <a:pt x="104974" y="59057"/>
                  </a:lnTo>
                  <a:lnTo>
                    <a:pt x="3716" y="532"/>
                  </a:lnTo>
                  <a:lnTo>
                    <a:pt x="3716" y="532"/>
                  </a:lnTo>
                  <a:lnTo>
                    <a:pt x="2920" y="266"/>
                  </a:lnTo>
                  <a:lnTo>
                    <a:pt x="2256" y="1"/>
                  </a:lnTo>
                  <a:lnTo>
                    <a:pt x="1593" y="1"/>
                  </a:lnTo>
                  <a:lnTo>
                    <a:pt x="1062" y="266"/>
                  </a:lnTo>
                  <a:lnTo>
                    <a:pt x="1062" y="266"/>
                  </a:lnTo>
                  <a:lnTo>
                    <a:pt x="531" y="664"/>
                  </a:lnTo>
                  <a:lnTo>
                    <a:pt x="266" y="1063"/>
                  </a:lnTo>
                  <a:lnTo>
                    <a:pt x="0" y="1726"/>
                  </a:lnTo>
                  <a:lnTo>
                    <a:pt x="0" y="2522"/>
                  </a:lnTo>
                  <a:lnTo>
                    <a:pt x="0" y="2522"/>
                  </a:lnTo>
                  <a:lnTo>
                    <a:pt x="0" y="3319"/>
                  </a:lnTo>
                  <a:lnTo>
                    <a:pt x="266" y="4248"/>
                  </a:lnTo>
                  <a:lnTo>
                    <a:pt x="664" y="5177"/>
                  </a:lnTo>
                  <a:lnTo>
                    <a:pt x="1062" y="5973"/>
                  </a:lnTo>
                  <a:lnTo>
                    <a:pt x="1593" y="6769"/>
                  </a:lnTo>
                  <a:lnTo>
                    <a:pt x="2256" y="7565"/>
                  </a:lnTo>
                  <a:lnTo>
                    <a:pt x="3053" y="8229"/>
                  </a:lnTo>
                  <a:lnTo>
                    <a:pt x="3716" y="876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8" name="Google Shape;4338;p41"/>
            <p:cNvSpPr/>
            <p:nvPr/>
          </p:nvSpPr>
          <p:spPr>
            <a:xfrm>
              <a:off x="6154191" y="2687915"/>
              <a:ext cx="1802097" cy="1119996"/>
            </a:xfrm>
            <a:custGeom>
              <a:avLst/>
              <a:gdLst/>
              <a:ahLst/>
              <a:cxnLst/>
              <a:rect l="l" t="t" r="r" b="b"/>
              <a:pathLst>
                <a:path w="108691" h="67551" extrusionOk="0">
                  <a:moveTo>
                    <a:pt x="22990" y="13027"/>
                  </a:moveTo>
                  <a:lnTo>
                    <a:pt x="23755" y="13537"/>
                  </a:lnTo>
                  <a:lnTo>
                    <a:pt x="23755" y="13469"/>
                  </a:lnTo>
                  <a:lnTo>
                    <a:pt x="22990" y="13027"/>
                  </a:lnTo>
                  <a:close/>
                  <a:moveTo>
                    <a:pt x="23755" y="12078"/>
                  </a:moveTo>
                  <a:lnTo>
                    <a:pt x="23755" y="13469"/>
                  </a:lnTo>
                  <a:lnTo>
                    <a:pt x="44686" y="25553"/>
                  </a:lnTo>
                  <a:lnTo>
                    <a:pt x="44060" y="25083"/>
                  </a:lnTo>
                  <a:lnTo>
                    <a:pt x="44060" y="23756"/>
                  </a:lnTo>
                  <a:lnTo>
                    <a:pt x="34505" y="18315"/>
                  </a:lnTo>
                  <a:lnTo>
                    <a:pt x="34505" y="19642"/>
                  </a:lnTo>
                  <a:lnTo>
                    <a:pt x="33311" y="18978"/>
                  </a:lnTo>
                  <a:lnTo>
                    <a:pt x="33311" y="17651"/>
                  </a:lnTo>
                  <a:lnTo>
                    <a:pt x="23755" y="12078"/>
                  </a:lnTo>
                  <a:close/>
                  <a:moveTo>
                    <a:pt x="44686" y="25553"/>
                  </a:moveTo>
                  <a:lnTo>
                    <a:pt x="45122" y="25879"/>
                  </a:lnTo>
                  <a:lnTo>
                    <a:pt x="45122" y="25804"/>
                  </a:lnTo>
                  <a:lnTo>
                    <a:pt x="44686" y="25553"/>
                  </a:lnTo>
                  <a:close/>
                  <a:moveTo>
                    <a:pt x="45122" y="24420"/>
                  </a:moveTo>
                  <a:lnTo>
                    <a:pt x="45122" y="25804"/>
                  </a:lnTo>
                  <a:lnTo>
                    <a:pt x="54677" y="31321"/>
                  </a:lnTo>
                  <a:lnTo>
                    <a:pt x="54677" y="29993"/>
                  </a:lnTo>
                  <a:lnTo>
                    <a:pt x="45122" y="24420"/>
                  </a:lnTo>
                  <a:close/>
                  <a:moveTo>
                    <a:pt x="55871" y="30657"/>
                  </a:moveTo>
                  <a:lnTo>
                    <a:pt x="55871" y="31984"/>
                  </a:lnTo>
                  <a:lnTo>
                    <a:pt x="55075" y="31586"/>
                  </a:lnTo>
                  <a:lnTo>
                    <a:pt x="76043" y="43663"/>
                  </a:lnTo>
                  <a:lnTo>
                    <a:pt x="76043" y="42336"/>
                  </a:lnTo>
                  <a:lnTo>
                    <a:pt x="66621" y="36894"/>
                  </a:lnTo>
                  <a:lnTo>
                    <a:pt x="66621" y="38222"/>
                  </a:lnTo>
                  <a:lnTo>
                    <a:pt x="65426" y="37425"/>
                  </a:lnTo>
                  <a:lnTo>
                    <a:pt x="65426" y="36098"/>
                  </a:lnTo>
                  <a:lnTo>
                    <a:pt x="55871" y="30657"/>
                  </a:lnTo>
                  <a:close/>
                  <a:moveTo>
                    <a:pt x="77238" y="42999"/>
                  </a:moveTo>
                  <a:lnTo>
                    <a:pt x="77238" y="44326"/>
                  </a:lnTo>
                  <a:lnTo>
                    <a:pt x="76840" y="44194"/>
                  </a:lnTo>
                  <a:lnTo>
                    <a:pt x="86793" y="49900"/>
                  </a:lnTo>
                  <a:lnTo>
                    <a:pt x="86793" y="48440"/>
                  </a:lnTo>
                  <a:lnTo>
                    <a:pt x="77238" y="42999"/>
                  </a:lnTo>
                  <a:close/>
                  <a:moveTo>
                    <a:pt x="87324" y="50165"/>
                  </a:moveTo>
                  <a:lnTo>
                    <a:pt x="87987" y="50564"/>
                  </a:lnTo>
                  <a:lnTo>
                    <a:pt x="87987" y="50550"/>
                  </a:lnTo>
                  <a:lnTo>
                    <a:pt x="87324" y="50165"/>
                  </a:lnTo>
                  <a:close/>
                  <a:moveTo>
                    <a:pt x="87987" y="49237"/>
                  </a:moveTo>
                  <a:lnTo>
                    <a:pt x="87987" y="50550"/>
                  </a:lnTo>
                  <a:lnTo>
                    <a:pt x="97410" y="56005"/>
                  </a:lnTo>
                  <a:lnTo>
                    <a:pt x="97410" y="54678"/>
                  </a:lnTo>
                  <a:lnTo>
                    <a:pt x="87987" y="49237"/>
                  </a:lnTo>
                  <a:close/>
                  <a:moveTo>
                    <a:pt x="1991" y="1"/>
                  </a:moveTo>
                  <a:lnTo>
                    <a:pt x="1460" y="134"/>
                  </a:lnTo>
                  <a:lnTo>
                    <a:pt x="1062" y="266"/>
                  </a:lnTo>
                  <a:lnTo>
                    <a:pt x="531" y="664"/>
                  </a:lnTo>
                  <a:lnTo>
                    <a:pt x="266" y="1063"/>
                  </a:lnTo>
                  <a:lnTo>
                    <a:pt x="0" y="1726"/>
                  </a:lnTo>
                  <a:lnTo>
                    <a:pt x="0" y="2522"/>
                  </a:lnTo>
                  <a:lnTo>
                    <a:pt x="0" y="3319"/>
                  </a:lnTo>
                  <a:lnTo>
                    <a:pt x="266" y="4248"/>
                  </a:lnTo>
                  <a:lnTo>
                    <a:pt x="664" y="5177"/>
                  </a:lnTo>
                  <a:lnTo>
                    <a:pt x="1062" y="5973"/>
                  </a:lnTo>
                  <a:lnTo>
                    <a:pt x="1593" y="6769"/>
                  </a:lnTo>
                  <a:lnTo>
                    <a:pt x="2256" y="7565"/>
                  </a:lnTo>
                  <a:lnTo>
                    <a:pt x="3053" y="8229"/>
                  </a:lnTo>
                  <a:lnTo>
                    <a:pt x="3716" y="8760"/>
                  </a:lnTo>
                  <a:lnTo>
                    <a:pt x="104709" y="67020"/>
                  </a:lnTo>
                  <a:lnTo>
                    <a:pt x="105638" y="67418"/>
                  </a:lnTo>
                  <a:lnTo>
                    <a:pt x="106567" y="67551"/>
                  </a:lnTo>
                  <a:lnTo>
                    <a:pt x="107098" y="67551"/>
                  </a:lnTo>
                  <a:lnTo>
                    <a:pt x="107628" y="67285"/>
                  </a:lnTo>
                  <a:lnTo>
                    <a:pt x="108027" y="67020"/>
                  </a:lnTo>
                  <a:lnTo>
                    <a:pt x="108425" y="66489"/>
                  </a:lnTo>
                  <a:lnTo>
                    <a:pt x="108557" y="65958"/>
                  </a:lnTo>
                  <a:lnTo>
                    <a:pt x="108690" y="65162"/>
                  </a:lnTo>
                  <a:lnTo>
                    <a:pt x="108690" y="65029"/>
                  </a:lnTo>
                  <a:lnTo>
                    <a:pt x="108557" y="64233"/>
                  </a:lnTo>
                  <a:lnTo>
                    <a:pt x="108425" y="63304"/>
                  </a:lnTo>
                  <a:lnTo>
                    <a:pt x="108027" y="62508"/>
                  </a:lnTo>
                  <a:lnTo>
                    <a:pt x="107628" y="61711"/>
                  </a:lnTo>
                  <a:lnTo>
                    <a:pt x="107098" y="60915"/>
                  </a:lnTo>
                  <a:lnTo>
                    <a:pt x="106434" y="60119"/>
                  </a:lnTo>
                  <a:lnTo>
                    <a:pt x="105770" y="59588"/>
                  </a:lnTo>
                  <a:lnTo>
                    <a:pt x="104974" y="59057"/>
                  </a:lnTo>
                  <a:lnTo>
                    <a:pt x="98604" y="55341"/>
                  </a:lnTo>
                  <a:lnTo>
                    <a:pt x="98604" y="56668"/>
                  </a:lnTo>
                  <a:lnTo>
                    <a:pt x="97808" y="56270"/>
                  </a:lnTo>
                  <a:lnTo>
                    <a:pt x="97808" y="56270"/>
                  </a:lnTo>
                  <a:lnTo>
                    <a:pt x="104443" y="59986"/>
                  </a:lnTo>
                  <a:lnTo>
                    <a:pt x="105107" y="60517"/>
                  </a:lnTo>
                  <a:lnTo>
                    <a:pt x="105638" y="61048"/>
                  </a:lnTo>
                  <a:lnTo>
                    <a:pt x="106169" y="61579"/>
                  </a:lnTo>
                  <a:lnTo>
                    <a:pt x="106699" y="62375"/>
                  </a:lnTo>
                  <a:lnTo>
                    <a:pt x="106965" y="63038"/>
                  </a:lnTo>
                  <a:lnTo>
                    <a:pt x="107363" y="63702"/>
                  </a:lnTo>
                  <a:lnTo>
                    <a:pt x="107496" y="64498"/>
                  </a:lnTo>
                  <a:lnTo>
                    <a:pt x="107496" y="65162"/>
                  </a:lnTo>
                  <a:lnTo>
                    <a:pt x="107363" y="65825"/>
                  </a:lnTo>
                  <a:lnTo>
                    <a:pt x="107230" y="66091"/>
                  </a:lnTo>
                  <a:lnTo>
                    <a:pt x="106965" y="66356"/>
                  </a:lnTo>
                  <a:lnTo>
                    <a:pt x="106567" y="66489"/>
                  </a:lnTo>
                  <a:lnTo>
                    <a:pt x="106036" y="66356"/>
                  </a:lnTo>
                  <a:lnTo>
                    <a:pt x="105372" y="66091"/>
                  </a:lnTo>
                  <a:lnTo>
                    <a:pt x="4380" y="7698"/>
                  </a:lnTo>
                  <a:lnTo>
                    <a:pt x="3716" y="7300"/>
                  </a:lnTo>
                  <a:lnTo>
                    <a:pt x="3053" y="6769"/>
                  </a:lnTo>
                  <a:lnTo>
                    <a:pt x="2522" y="6106"/>
                  </a:lnTo>
                  <a:lnTo>
                    <a:pt x="2124" y="5442"/>
                  </a:lnTo>
                  <a:lnTo>
                    <a:pt x="1725" y="4646"/>
                  </a:lnTo>
                  <a:lnTo>
                    <a:pt x="1460" y="3982"/>
                  </a:lnTo>
                  <a:lnTo>
                    <a:pt x="1195" y="3186"/>
                  </a:lnTo>
                  <a:lnTo>
                    <a:pt x="1195" y="2522"/>
                  </a:lnTo>
                  <a:lnTo>
                    <a:pt x="1327" y="1726"/>
                  </a:lnTo>
                  <a:lnTo>
                    <a:pt x="1460" y="1461"/>
                  </a:lnTo>
                  <a:lnTo>
                    <a:pt x="1593" y="1328"/>
                  </a:lnTo>
                  <a:lnTo>
                    <a:pt x="1991" y="1195"/>
                  </a:lnTo>
                  <a:lnTo>
                    <a:pt x="2522" y="1195"/>
                  </a:lnTo>
                  <a:lnTo>
                    <a:pt x="3185" y="1593"/>
                  </a:lnTo>
                  <a:lnTo>
                    <a:pt x="22990" y="13027"/>
                  </a:lnTo>
                  <a:lnTo>
                    <a:pt x="22561" y="12741"/>
                  </a:lnTo>
                  <a:lnTo>
                    <a:pt x="22561" y="11414"/>
                  </a:lnTo>
                  <a:lnTo>
                    <a:pt x="13139" y="5973"/>
                  </a:lnTo>
                  <a:lnTo>
                    <a:pt x="13139" y="7300"/>
                  </a:lnTo>
                  <a:lnTo>
                    <a:pt x="11944" y="6636"/>
                  </a:lnTo>
                  <a:lnTo>
                    <a:pt x="11944" y="5309"/>
                  </a:lnTo>
                  <a:lnTo>
                    <a:pt x="3716" y="532"/>
                  </a:lnTo>
                  <a:lnTo>
                    <a:pt x="2787" y="134"/>
                  </a:lnTo>
                  <a:lnTo>
                    <a:pt x="1991"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9" name="Google Shape;4339;p41"/>
            <p:cNvSpPr/>
            <p:nvPr/>
          </p:nvSpPr>
          <p:spPr>
            <a:xfrm>
              <a:off x="7238954" y="3286420"/>
              <a:ext cx="19813" cy="35216"/>
            </a:xfrm>
            <a:custGeom>
              <a:avLst/>
              <a:gdLst/>
              <a:ahLst/>
              <a:cxnLst/>
              <a:rect l="l" t="t" r="r" b="b"/>
              <a:pathLst>
                <a:path w="1195" h="2124" fill="none" extrusionOk="0">
                  <a:moveTo>
                    <a:pt x="1195" y="2124"/>
                  </a:moveTo>
                  <a:lnTo>
                    <a:pt x="0" y="1327"/>
                  </a:lnTo>
                  <a:lnTo>
                    <a:pt x="0" y="0"/>
                  </a:lnTo>
                  <a:lnTo>
                    <a:pt x="1195" y="796"/>
                  </a:lnTo>
                  <a:lnTo>
                    <a:pt x="1195" y="212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0" name="Google Shape;4340;p41"/>
            <p:cNvSpPr/>
            <p:nvPr/>
          </p:nvSpPr>
          <p:spPr>
            <a:xfrm>
              <a:off x="6884705" y="3081790"/>
              <a:ext cx="17608" cy="35216"/>
            </a:xfrm>
            <a:custGeom>
              <a:avLst/>
              <a:gdLst/>
              <a:ahLst/>
              <a:cxnLst/>
              <a:rect l="l" t="t" r="r" b="b"/>
              <a:pathLst>
                <a:path w="1062" h="2124" fill="none" extrusionOk="0">
                  <a:moveTo>
                    <a:pt x="1062" y="2123"/>
                  </a:moveTo>
                  <a:lnTo>
                    <a:pt x="0" y="1327"/>
                  </a:lnTo>
                  <a:lnTo>
                    <a:pt x="0" y="0"/>
                  </a:lnTo>
                  <a:lnTo>
                    <a:pt x="1062" y="664"/>
                  </a:lnTo>
                  <a:lnTo>
                    <a:pt x="1062" y="212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1" name="Google Shape;4341;p41"/>
            <p:cNvSpPr/>
            <p:nvPr/>
          </p:nvSpPr>
          <p:spPr>
            <a:xfrm>
              <a:off x="6706470" y="2980569"/>
              <a:ext cx="19813" cy="33027"/>
            </a:xfrm>
            <a:custGeom>
              <a:avLst/>
              <a:gdLst/>
              <a:ahLst/>
              <a:cxnLst/>
              <a:rect l="l" t="t" r="r" b="b"/>
              <a:pathLst>
                <a:path w="1195" h="1992" fill="none" extrusionOk="0">
                  <a:moveTo>
                    <a:pt x="1195" y="1991"/>
                  </a:moveTo>
                  <a:lnTo>
                    <a:pt x="1" y="1327"/>
                  </a:lnTo>
                  <a:lnTo>
                    <a:pt x="1" y="0"/>
                  </a:lnTo>
                  <a:lnTo>
                    <a:pt x="1195" y="664"/>
                  </a:lnTo>
                  <a:lnTo>
                    <a:pt x="1195" y="199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2" name="Google Shape;4342;p41"/>
            <p:cNvSpPr/>
            <p:nvPr/>
          </p:nvSpPr>
          <p:spPr>
            <a:xfrm>
              <a:off x="6173987" y="2707728"/>
              <a:ext cx="1762487" cy="1082575"/>
            </a:xfrm>
            <a:custGeom>
              <a:avLst/>
              <a:gdLst/>
              <a:ahLst/>
              <a:cxnLst/>
              <a:rect l="l" t="t" r="r" b="b"/>
              <a:pathLst>
                <a:path w="106302" h="65294" fill="none" extrusionOk="0">
                  <a:moveTo>
                    <a:pt x="105373" y="65294"/>
                  </a:moveTo>
                  <a:lnTo>
                    <a:pt x="105373" y="65294"/>
                  </a:lnTo>
                  <a:lnTo>
                    <a:pt x="104842" y="65161"/>
                  </a:lnTo>
                  <a:lnTo>
                    <a:pt x="104178" y="64896"/>
                  </a:lnTo>
                  <a:lnTo>
                    <a:pt x="3186" y="6503"/>
                  </a:lnTo>
                  <a:lnTo>
                    <a:pt x="3186" y="6503"/>
                  </a:lnTo>
                  <a:lnTo>
                    <a:pt x="2522" y="6105"/>
                  </a:lnTo>
                  <a:lnTo>
                    <a:pt x="1859" y="5574"/>
                  </a:lnTo>
                  <a:lnTo>
                    <a:pt x="1328" y="4911"/>
                  </a:lnTo>
                  <a:lnTo>
                    <a:pt x="930" y="4247"/>
                  </a:lnTo>
                  <a:lnTo>
                    <a:pt x="531" y="3451"/>
                  </a:lnTo>
                  <a:lnTo>
                    <a:pt x="266" y="2787"/>
                  </a:lnTo>
                  <a:lnTo>
                    <a:pt x="1" y="1991"/>
                  </a:lnTo>
                  <a:lnTo>
                    <a:pt x="1" y="1327"/>
                  </a:lnTo>
                  <a:lnTo>
                    <a:pt x="1" y="1327"/>
                  </a:lnTo>
                  <a:lnTo>
                    <a:pt x="133" y="531"/>
                  </a:lnTo>
                  <a:lnTo>
                    <a:pt x="266" y="266"/>
                  </a:lnTo>
                  <a:lnTo>
                    <a:pt x="399" y="133"/>
                  </a:lnTo>
                  <a:lnTo>
                    <a:pt x="399" y="133"/>
                  </a:lnTo>
                  <a:lnTo>
                    <a:pt x="797" y="0"/>
                  </a:lnTo>
                  <a:lnTo>
                    <a:pt x="797" y="0"/>
                  </a:lnTo>
                  <a:lnTo>
                    <a:pt x="1328" y="0"/>
                  </a:lnTo>
                  <a:lnTo>
                    <a:pt x="1991" y="398"/>
                  </a:lnTo>
                  <a:lnTo>
                    <a:pt x="53483" y="30126"/>
                  </a:lnTo>
                  <a:lnTo>
                    <a:pt x="53483" y="28798"/>
                  </a:lnTo>
                  <a:lnTo>
                    <a:pt x="54677" y="29462"/>
                  </a:lnTo>
                  <a:lnTo>
                    <a:pt x="54677" y="30789"/>
                  </a:lnTo>
                  <a:lnTo>
                    <a:pt x="53881" y="30391"/>
                  </a:lnTo>
                  <a:lnTo>
                    <a:pt x="74849" y="42468"/>
                  </a:lnTo>
                  <a:lnTo>
                    <a:pt x="74849" y="41141"/>
                  </a:lnTo>
                  <a:lnTo>
                    <a:pt x="76044" y="41804"/>
                  </a:lnTo>
                  <a:lnTo>
                    <a:pt x="76044" y="43131"/>
                  </a:lnTo>
                  <a:lnTo>
                    <a:pt x="75646" y="42999"/>
                  </a:lnTo>
                  <a:lnTo>
                    <a:pt x="85599" y="48705"/>
                  </a:lnTo>
                  <a:lnTo>
                    <a:pt x="85599" y="47245"/>
                  </a:lnTo>
                  <a:lnTo>
                    <a:pt x="86793" y="48042"/>
                  </a:lnTo>
                  <a:lnTo>
                    <a:pt x="86793" y="49369"/>
                  </a:lnTo>
                  <a:lnTo>
                    <a:pt x="86130" y="48970"/>
                  </a:lnTo>
                  <a:lnTo>
                    <a:pt x="96216" y="54810"/>
                  </a:lnTo>
                  <a:lnTo>
                    <a:pt x="96216" y="53483"/>
                  </a:lnTo>
                  <a:lnTo>
                    <a:pt x="97410" y="54146"/>
                  </a:lnTo>
                  <a:lnTo>
                    <a:pt x="97410" y="55473"/>
                  </a:lnTo>
                  <a:lnTo>
                    <a:pt x="96614" y="55075"/>
                  </a:lnTo>
                  <a:lnTo>
                    <a:pt x="103249" y="58791"/>
                  </a:lnTo>
                  <a:lnTo>
                    <a:pt x="103249" y="58791"/>
                  </a:lnTo>
                  <a:lnTo>
                    <a:pt x="103913" y="59322"/>
                  </a:lnTo>
                  <a:lnTo>
                    <a:pt x="104444" y="59853"/>
                  </a:lnTo>
                  <a:lnTo>
                    <a:pt x="104975" y="60384"/>
                  </a:lnTo>
                  <a:lnTo>
                    <a:pt x="105505" y="61180"/>
                  </a:lnTo>
                  <a:lnTo>
                    <a:pt x="105771" y="61843"/>
                  </a:lnTo>
                  <a:lnTo>
                    <a:pt x="106169" y="62507"/>
                  </a:lnTo>
                  <a:lnTo>
                    <a:pt x="106302" y="63303"/>
                  </a:lnTo>
                  <a:lnTo>
                    <a:pt x="106302" y="63967"/>
                  </a:lnTo>
                  <a:lnTo>
                    <a:pt x="106302" y="63967"/>
                  </a:lnTo>
                  <a:lnTo>
                    <a:pt x="106169" y="64630"/>
                  </a:lnTo>
                  <a:lnTo>
                    <a:pt x="106036" y="64896"/>
                  </a:lnTo>
                  <a:lnTo>
                    <a:pt x="105771" y="65161"/>
                  </a:lnTo>
                  <a:lnTo>
                    <a:pt x="105771" y="65161"/>
                  </a:lnTo>
                  <a:lnTo>
                    <a:pt x="105373" y="6529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3" name="Google Shape;4343;p41"/>
            <p:cNvSpPr/>
            <p:nvPr/>
          </p:nvSpPr>
          <p:spPr>
            <a:xfrm>
              <a:off x="6154191" y="2687915"/>
              <a:ext cx="1802097" cy="1119996"/>
            </a:xfrm>
            <a:custGeom>
              <a:avLst/>
              <a:gdLst/>
              <a:ahLst/>
              <a:cxnLst/>
              <a:rect l="l" t="t" r="r" b="b"/>
              <a:pathLst>
                <a:path w="108691" h="67551" fill="none" extrusionOk="0">
                  <a:moveTo>
                    <a:pt x="1991" y="1"/>
                  </a:moveTo>
                  <a:lnTo>
                    <a:pt x="1991" y="1"/>
                  </a:lnTo>
                  <a:lnTo>
                    <a:pt x="1460" y="134"/>
                  </a:lnTo>
                  <a:lnTo>
                    <a:pt x="1062" y="266"/>
                  </a:lnTo>
                  <a:lnTo>
                    <a:pt x="1062" y="266"/>
                  </a:lnTo>
                  <a:lnTo>
                    <a:pt x="531" y="664"/>
                  </a:lnTo>
                  <a:lnTo>
                    <a:pt x="266" y="1063"/>
                  </a:lnTo>
                  <a:lnTo>
                    <a:pt x="0" y="1726"/>
                  </a:lnTo>
                  <a:lnTo>
                    <a:pt x="0" y="2522"/>
                  </a:lnTo>
                  <a:lnTo>
                    <a:pt x="0" y="2522"/>
                  </a:lnTo>
                  <a:lnTo>
                    <a:pt x="0" y="3319"/>
                  </a:lnTo>
                  <a:lnTo>
                    <a:pt x="266" y="4248"/>
                  </a:lnTo>
                  <a:lnTo>
                    <a:pt x="664" y="5177"/>
                  </a:lnTo>
                  <a:lnTo>
                    <a:pt x="1062" y="5973"/>
                  </a:lnTo>
                  <a:lnTo>
                    <a:pt x="1593" y="6769"/>
                  </a:lnTo>
                  <a:lnTo>
                    <a:pt x="2256" y="7565"/>
                  </a:lnTo>
                  <a:lnTo>
                    <a:pt x="3053" y="8229"/>
                  </a:lnTo>
                  <a:lnTo>
                    <a:pt x="3716" y="8760"/>
                  </a:lnTo>
                  <a:lnTo>
                    <a:pt x="104709" y="67020"/>
                  </a:lnTo>
                  <a:lnTo>
                    <a:pt x="104709" y="67020"/>
                  </a:lnTo>
                  <a:lnTo>
                    <a:pt x="105638" y="67418"/>
                  </a:lnTo>
                  <a:lnTo>
                    <a:pt x="106567" y="67551"/>
                  </a:lnTo>
                  <a:lnTo>
                    <a:pt x="106567" y="67551"/>
                  </a:lnTo>
                  <a:lnTo>
                    <a:pt x="107098" y="67551"/>
                  </a:lnTo>
                  <a:lnTo>
                    <a:pt x="107628" y="67285"/>
                  </a:lnTo>
                  <a:lnTo>
                    <a:pt x="107628" y="67285"/>
                  </a:lnTo>
                  <a:lnTo>
                    <a:pt x="108027" y="67020"/>
                  </a:lnTo>
                  <a:lnTo>
                    <a:pt x="108425" y="66489"/>
                  </a:lnTo>
                  <a:lnTo>
                    <a:pt x="108557" y="65958"/>
                  </a:lnTo>
                  <a:lnTo>
                    <a:pt x="108690" y="65162"/>
                  </a:lnTo>
                  <a:lnTo>
                    <a:pt x="108690" y="65162"/>
                  </a:lnTo>
                  <a:lnTo>
                    <a:pt x="108690" y="65029"/>
                  </a:lnTo>
                  <a:lnTo>
                    <a:pt x="108690" y="65029"/>
                  </a:lnTo>
                  <a:lnTo>
                    <a:pt x="108557" y="64233"/>
                  </a:lnTo>
                  <a:lnTo>
                    <a:pt x="108425" y="63304"/>
                  </a:lnTo>
                  <a:lnTo>
                    <a:pt x="108027" y="62508"/>
                  </a:lnTo>
                  <a:lnTo>
                    <a:pt x="107628" y="61711"/>
                  </a:lnTo>
                  <a:lnTo>
                    <a:pt x="107098" y="60915"/>
                  </a:lnTo>
                  <a:lnTo>
                    <a:pt x="106434" y="60119"/>
                  </a:lnTo>
                  <a:lnTo>
                    <a:pt x="105770" y="59588"/>
                  </a:lnTo>
                  <a:lnTo>
                    <a:pt x="104974" y="59057"/>
                  </a:lnTo>
                  <a:lnTo>
                    <a:pt x="98604" y="55341"/>
                  </a:lnTo>
                  <a:lnTo>
                    <a:pt x="98604" y="55341"/>
                  </a:lnTo>
                  <a:lnTo>
                    <a:pt x="97410" y="54678"/>
                  </a:lnTo>
                  <a:lnTo>
                    <a:pt x="87987" y="49237"/>
                  </a:lnTo>
                  <a:lnTo>
                    <a:pt x="87987" y="49237"/>
                  </a:lnTo>
                  <a:lnTo>
                    <a:pt x="86793" y="48440"/>
                  </a:lnTo>
                  <a:lnTo>
                    <a:pt x="77238" y="42999"/>
                  </a:lnTo>
                  <a:lnTo>
                    <a:pt x="77238" y="42999"/>
                  </a:lnTo>
                  <a:lnTo>
                    <a:pt x="76043" y="42336"/>
                  </a:lnTo>
                  <a:lnTo>
                    <a:pt x="66621" y="36894"/>
                  </a:lnTo>
                  <a:lnTo>
                    <a:pt x="66621" y="36894"/>
                  </a:lnTo>
                  <a:lnTo>
                    <a:pt x="65426" y="36098"/>
                  </a:lnTo>
                  <a:lnTo>
                    <a:pt x="55871" y="30657"/>
                  </a:lnTo>
                  <a:lnTo>
                    <a:pt x="55871" y="30657"/>
                  </a:lnTo>
                  <a:lnTo>
                    <a:pt x="54677" y="29993"/>
                  </a:lnTo>
                  <a:lnTo>
                    <a:pt x="45122" y="24420"/>
                  </a:lnTo>
                  <a:lnTo>
                    <a:pt x="45122" y="24420"/>
                  </a:lnTo>
                  <a:lnTo>
                    <a:pt x="44060" y="23756"/>
                  </a:lnTo>
                  <a:lnTo>
                    <a:pt x="34505" y="18315"/>
                  </a:lnTo>
                  <a:lnTo>
                    <a:pt x="34505" y="18315"/>
                  </a:lnTo>
                  <a:lnTo>
                    <a:pt x="33311" y="17651"/>
                  </a:lnTo>
                  <a:lnTo>
                    <a:pt x="23755" y="12078"/>
                  </a:lnTo>
                  <a:lnTo>
                    <a:pt x="23755" y="13537"/>
                  </a:lnTo>
                  <a:lnTo>
                    <a:pt x="22561" y="12741"/>
                  </a:lnTo>
                  <a:lnTo>
                    <a:pt x="22561" y="11414"/>
                  </a:lnTo>
                  <a:lnTo>
                    <a:pt x="23490" y="11945"/>
                  </a:lnTo>
                  <a:lnTo>
                    <a:pt x="22561" y="11414"/>
                  </a:lnTo>
                  <a:lnTo>
                    <a:pt x="13139" y="5973"/>
                  </a:lnTo>
                  <a:lnTo>
                    <a:pt x="13139" y="7300"/>
                  </a:lnTo>
                  <a:lnTo>
                    <a:pt x="11944" y="6636"/>
                  </a:lnTo>
                  <a:lnTo>
                    <a:pt x="11944" y="5309"/>
                  </a:lnTo>
                  <a:lnTo>
                    <a:pt x="3716" y="532"/>
                  </a:lnTo>
                  <a:lnTo>
                    <a:pt x="3716" y="532"/>
                  </a:lnTo>
                  <a:lnTo>
                    <a:pt x="2787" y="134"/>
                  </a:lnTo>
                  <a:lnTo>
                    <a:pt x="199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4" name="Google Shape;4344;p41"/>
            <p:cNvSpPr/>
            <p:nvPr/>
          </p:nvSpPr>
          <p:spPr>
            <a:xfrm>
              <a:off x="6173987" y="2707728"/>
              <a:ext cx="1762487" cy="1082575"/>
            </a:xfrm>
            <a:custGeom>
              <a:avLst/>
              <a:gdLst/>
              <a:ahLst/>
              <a:cxnLst/>
              <a:rect l="l" t="t" r="r" b="b"/>
              <a:pathLst>
                <a:path w="106302" h="65294" extrusionOk="0">
                  <a:moveTo>
                    <a:pt x="797" y="0"/>
                  </a:moveTo>
                  <a:lnTo>
                    <a:pt x="399" y="133"/>
                  </a:lnTo>
                  <a:lnTo>
                    <a:pt x="266" y="266"/>
                  </a:lnTo>
                  <a:lnTo>
                    <a:pt x="133" y="531"/>
                  </a:lnTo>
                  <a:lnTo>
                    <a:pt x="1" y="1327"/>
                  </a:lnTo>
                  <a:lnTo>
                    <a:pt x="1" y="1991"/>
                  </a:lnTo>
                  <a:lnTo>
                    <a:pt x="266" y="2787"/>
                  </a:lnTo>
                  <a:lnTo>
                    <a:pt x="531" y="3451"/>
                  </a:lnTo>
                  <a:lnTo>
                    <a:pt x="930" y="4247"/>
                  </a:lnTo>
                  <a:lnTo>
                    <a:pt x="1328" y="4911"/>
                  </a:lnTo>
                  <a:lnTo>
                    <a:pt x="1859" y="5574"/>
                  </a:lnTo>
                  <a:lnTo>
                    <a:pt x="2522" y="6105"/>
                  </a:lnTo>
                  <a:lnTo>
                    <a:pt x="3186" y="6503"/>
                  </a:lnTo>
                  <a:lnTo>
                    <a:pt x="104178" y="64896"/>
                  </a:lnTo>
                  <a:lnTo>
                    <a:pt x="104842" y="65161"/>
                  </a:lnTo>
                  <a:lnTo>
                    <a:pt x="105373" y="65294"/>
                  </a:lnTo>
                  <a:lnTo>
                    <a:pt x="105771" y="65161"/>
                  </a:lnTo>
                  <a:lnTo>
                    <a:pt x="106036" y="64896"/>
                  </a:lnTo>
                  <a:lnTo>
                    <a:pt x="106169" y="64630"/>
                  </a:lnTo>
                  <a:lnTo>
                    <a:pt x="106302" y="63967"/>
                  </a:lnTo>
                  <a:lnTo>
                    <a:pt x="106302" y="63303"/>
                  </a:lnTo>
                  <a:lnTo>
                    <a:pt x="106169" y="62507"/>
                  </a:lnTo>
                  <a:lnTo>
                    <a:pt x="105771" y="61843"/>
                  </a:lnTo>
                  <a:lnTo>
                    <a:pt x="105505" y="61180"/>
                  </a:lnTo>
                  <a:lnTo>
                    <a:pt x="104975" y="60384"/>
                  </a:lnTo>
                  <a:lnTo>
                    <a:pt x="104444" y="59853"/>
                  </a:lnTo>
                  <a:lnTo>
                    <a:pt x="103913" y="59322"/>
                  </a:lnTo>
                  <a:lnTo>
                    <a:pt x="103249" y="58791"/>
                  </a:lnTo>
                  <a:lnTo>
                    <a:pt x="1991" y="398"/>
                  </a:lnTo>
                  <a:lnTo>
                    <a:pt x="1328"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5" name="Google Shape;4345;p41"/>
            <p:cNvSpPr/>
            <p:nvPr/>
          </p:nvSpPr>
          <p:spPr>
            <a:xfrm>
              <a:off x="6173987" y="2707728"/>
              <a:ext cx="1762487" cy="1082575"/>
            </a:xfrm>
            <a:custGeom>
              <a:avLst/>
              <a:gdLst/>
              <a:ahLst/>
              <a:cxnLst/>
              <a:rect l="l" t="t" r="r" b="b"/>
              <a:pathLst>
                <a:path w="106302" h="65294" fill="none" extrusionOk="0">
                  <a:moveTo>
                    <a:pt x="105373" y="65294"/>
                  </a:moveTo>
                  <a:lnTo>
                    <a:pt x="105373" y="65294"/>
                  </a:lnTo>
                  <a:lnTo>
                    <a:pt x="104842" y="65161"/>
                  </a:lnTo>
                  <a:lnTo>
                    <a:pt x="104178" y="64896"/>
                  </a:lnTo>
                  <a:lnTo>
                    <a:pt x="3186" y="6503"/>
                  </a:lnTo>
                  <a:lnTo>
                    <a:pt x="3186" y="6503"/>
                  </a:lnTo>
                  <a:lnTo>
                    <a:pt x="2522" y="6105"/>
                  </a:lnTo>
                  <a:lnTo>
                    <a:pt x="1859" y="5574"/>
                  </a:lnTo>
                  <a:lnTo>
                    <a:pt x="1328" y="4911"/>
                  </a:lnTo>
                  <a:lnTo>
                    <a:pt x="930" y="4247"/>
                  </a:lnTo>
                  <a:lnTo>
                    <a:pt x="531" y="3451"/>
                  </a:lnTo>
                  <a:lnTo>
                    <a:pt x="266" y="2787"/>
                  </a:lnTo>
                  <a:lnTo>
                    <a:pt x="1" y="1991"/>
                  </a:lnTo>
                  <a:lnTo>
                    <a:pt x="1" y="1327"/>
                  </a:lnTo>
                  <a:lnTo>
                    <a:pt x="1" y="1327"/>
                  </a:lnTo>
                  <a:lnTo>
                    <a:pt x="133" y="531"/>
                  </a:lnTo>
                  <a:lnTo>
                    <a:pt x="266" y="266"/>
                  </a:lnTo>
                  <a:lnTo>
                    <a:pt x="399" y="133"/>
                  </a:lnTo>
                  <a:lnTo>
                    <a:pt x="399" y="133"/>
                  </a:lnTo>
                  <a:lnTo>
                    <a:pt x="797" y="0"/>
                  </a:lnTo>
                  <a:lnTo>
                    <a:pt x="797" y="0"/>
                  </a:lnTo>
                  <a:lnTo>
                    <a:pt x="1328" y="0"/>
                  </a:lnTo>
                  <a:lnTo>
                    <a:pt x="1991" y="398"/>
                  </a:lnTo>
                  <a:lnTo>
                    <a:pt x="103249" y="58791"/>
                  </a:lnTo>
                  <a:lnTo>
                    <a:pt x="103249" y="58791"/>
                  </a:lnTo>
                  <a:lnTo>
                    <a:pt x="103913" y="59322"/>
                  </a:lnTo>
                  <a:lnTo>
                    <a:pt x="104444" y="59853"/>
                  </a:lnTo>
                  <a:lnTo>
                    <a:pt x="104975" y="60384"/>
                  </a:lnTo>
                  <a:lnTo>
                    <a:pt x="105505" y="61180"/>
                  </a:lnTo>
                  <a:lnTo>
                    <a:pt x="105771" y="61843"/>
                  </a:lnTo>
                  <a:lnTo>
                    <a:pt x="106169" y="62507"/>
                  </a:lnTo>
                  <a:lnTo>
                    <a:pt x="106302" y="63303"/>
                  </a:lnTo>
                  <a:lnTo>
                    <a:pt x="106302" y="63967"/>
                  </a:lnTo>
                  <a:lnTo>
                    <a:pt x="106302" y="63967"/>
                  </a:lnTo>
                  <a:lnTo>
                    <a:pt x="106169" y="64630"/>
                  </a:lnTo>
                  <a:lnTo>
                    <a:pt x="106036" y="64896"/>
                  </a:lnTo>
                  <a:lnTo>
                    <a:pt x="105771" y="65161"/>
                  </a:lnTo>
                  <a:lnTo>
                    <a:pt x="105771" y="65161"/>
                  </a:lnTo>
                  <a:lnTo>
                    <a:pt x="105373" y="6529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6" name="Google Shape;4346;p41"/>
            <p:cNvSpPr/>
            <p:nvPr/>
          </p:nvSpPr>
          <p:spPr>
            <a:xfrm>
              <a:off x="7839647" y="3686877"/>
              <a:ext cx="37421" cy="50619"/>
            </a:xfrm>
            <a:custGeom>
              <a:avLst/>
              <a:gdLst/>
              <a:ahLst/>
              <a:cxnLst/>
              <a:rect l="l" t="t" r="r" b="b"/>
              <a:pathLst>
                <a:path w="2257" h="3053" extrusionOk="0">
                  <a:moveTo>
                    <a:pt x="664" y="0"/>
                  </a:moveTo>
                  <a:lnTo>
                    <a:pt x="266" y="133"/>
                  </a:lnTo>
                  <a:lnTo>
                    <a:pt x="0" y="399"/>
                  </a:lnTo>
                  <a:lnTo>
                    <a:pt x="0" y="929"/>
                  </a:lnTo>
                  <a:lnTo>
                    <a:pt x="0" y="1460"/>
                  </a:lnTo>
                  <a:lnTo>
                    <a:pt x="266" y="1991"/>
                  </a:lnTo>
                  <a:lnTo>
                    <a:pt x="664" y="2522"/>
                  </a:lnTo>
                  <a:lnTo>
                    <a:pt x="1062" y="2920"/>
                  </a:lnTo>
                  <a:lnTo>
                    <a:pt x="1593" y="3053"/>
                  </a:lnTo>
                  <a:lnTo>
                    <a:pt x="1991" y="3053"/>
                  </a:lnTo>
                  <a:lnTo>
                    <a:pt x="2257" y="2787"/>
                  </a:lnTo>
                  <a:lnTo>
                    <a:pt x="2257" y="2257"/>
                  </a:lnTo>
                  <a:lnTo>
                    <a:pt x="2257" y="1726"/>
                  </a:lnTo>
                  <a:lnTo>
                    <a:pt x="1991" y="1062"/>
                  </a:lnTo>
                  <a:lnTo>
                    <a:pt x="1593" y="531"/>
                  </a:lnTo>
                  <a:lnTo>
                    <a:pt x="1062" y="266"/>
                  </a:lnTo>
                  <a:lnTo>
                    <a:pt x="66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7" name="Google Shape;4347;p41"/>
            <p:cNvSpPr/>
            <p:nvPr/>
          </p:nvSpPr>
          <p:spPr>
            <a:xfrm>
              <a:off x="7661412" y="3585656"/>
              <a:ext cx="37421" cy="50635"/>
            </a:xfrm>
            <a:custGeom>
              <a:avLst/>
              <a:gdLst/>
              <a:ahLst/>
              <a:cxnLst/>
              <a:rect l="l" t="t" r="r" b="b"/>
              <a:pathLst>
                <a:path w="2257" h="3054" extrusionOk="0">
                  <a:moveTo>
                    <a:pt x="266" y="1"/>
                  </a:moveTo>
                  <a:lnTo>
                    <a:pt x="1" y="266"/>
                  </a:lnTo>
                  <a:lnTo>
                    <a:pt x="1" y="797"/>
                  </a:lnTo>
                  <a:lnTo>
                    <a:pt x="1" y="1328"/>
                  </a:lnTo>
                  <a:lnTo>
                    <a:pt x="266" y="1991"/>
                  </a:lnTo>
                  <a:lnTo>
                    <a:pt x="664" y="2522"/>
                  </a:lnTo>
                  <a:lnTo>
                    <a:pt x="1063" y="2788"/>
                  </a:lnTo>
                  <a:lnTo>
                    <a:pt x="1593" y="3053"/>
                  </a:lnTo>
                  <a:lnTo>
                    <a:pt x="1992" y="2920"/>
                  </a:lnTo>
                  <a:lnTo>
                    <a:pt x="2257" y="2655"/>
                  </a:lnTo>
                  <a:lnTo>
                    <a:pt x="2257" y="2124"/>
                  </a:lnTo>
                  <a:lnTo>
                    <a:pt x="2257" y="1593"/>
                  </a:lnTo>
                  <a:lnTo>
                    <a:pt x="1992" y="930"/>
                  </a:lnTo>
                  <a:lnTo>
                    <a:pt x="1593" y="532"/>
                  </a:lnTo>
                  <a:lnTo>
                    <a:pt x="1063" y="134"/>
                  </a:lnTo>
                  <a:lnTo>
                    <a:pt x="66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8" name="Google Shape;4348;p41"/>
            <p:cNvSpPr/>
            <p:nvPr/>
          </p:nvSpPr>
          <p:spPr>
            <a:xfrm>
              <a:off x="7483194" y="3482247"/>
              <a:ext cx="37421" cy="50619"/>
            </a:xfrm>
            <a:custGeom>
              <a:avLst/>
              <a:gdLst/>
              <a:ahLst/>
              <a:cxnLst/>
              <a:rect l="l" t="t" r="r" b="b"/>
              <a:pathLst>
                <a:path w="2257" h="3053" extrusionOk="0">
                  <a:moveTo>
                    <a:pt x="266" y="0"/>
                  </a:moveTo>
                  <a:lnTo>
                    <a:pt x="0" y="399"/>
                  </a:lnTo>
                  <a:lnTo>
                    <a:pt x="0" y="797"/>
                  </a:lnTo>
                  <a:lnTo>
                    <a:pt x="0" y="1460"/>
                  </a:lnTo>
                  <a:lnTo>
                    <a:pt x="266" y="1991"/>
                  </a:lnTo>
                  <a:lnTo>
                    <a:pt x="664" y="2522"/>
                  </a:lnTo>
                  <a:lnTo>
                    <a:pt x="1062" y="2920"/>
                  </a:lnTo>
                  <a:lnTo>
                    <a:pt x="1593" y="3053"/>
                  </a:lnTo>
                  <a:lnTo>
                    <a:pt x="1991" y="2920"/>
                  </a:lnTo>
                  <a:lnTo>
                    <a:pt x="2256" y="2655"/>
                  </a:lnTo>
                  <a:lnTo>
                    <a:pt x="2256" y="2124"/>
                  </a:lnTo>
                  <a:lnTo>
                    <a:pt x="2256" y="1593"/>
                  </a:lnTo>
                  <a:lnTo>
                    <a:pt x="1991" y="1062"/>
                  </a:lnTo>
                  <a:lnTo>
                    <a:pt x="1593" y="531"/>
                  </a:lnTo>
                  <a:lnTo>
                    <a:pt x="1062" y="133"/>
                  </a:lnTo>
                  <a:lnTo>
                    <a:pt x="66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9" name="Google Shape;4349;p41"/>
            <p:cNvSpPr/>
            <p:nvPr/>
          </p:nvSpPr>
          <p:spPr>
            <a:xfrm>
              <a:off x="7304959" y="3378837"/>
              <a:ext cx="37421" cy="50619"/>
            </a:xfrm>
            <a:custGeom>
              <a:avLst/>
              <a:gdLst/>
              <a:ahLst/>
              <a:cxnLst/>
              <a:rect l="l" t="t" r="r" b="b"/>
              <a:pathLst>
                <a:path w="2257" h="3053" extrusionOk="0">
                  <a:moveTo>
                    <a:pt x="664" y="0"/>
                  </a:moveTo>
                  <a:lnTo>
                    <a:pt x="266" y="133"/>
                  </a:lnTo>
                  <a:lnTo>
                    <a:pt x="1" y="398"/>
                  </a:lnTo>
                  <a:lnTo>
                    <a:pt x="1" y="796"/>
                  </a:lnTo>
                  <a:lnTo>
                    <a:pt x="1" y="1460"/>
                  </a:lnTo>
                  <a:lnTo>
                    <a:pt x="266" y="1991"/>
                  </a:lnTo>
                  <a:lnTo>
                    <a:pt x="664" y="2522"/>
                  </a:lnTo>
                  <a:lnTo>
                    <a:pt x="1062" y="2920"/>
                  </a:lnTo>
                  <a:lnTo>
                    <a:pt x="1593" y="3052"/>
                  </a:lnTo>
                  <a:lnTo>
                    <a:pt x="1991" y="2920"/>
                  </a:lnTo>
                  <a:lnTo>
                    <a:pt x="2257" y="2654"/>
                  </a:lnTo>
                  <a:lnTo>
                    <a:pt x="2257" y="2256"/>
                  </a:lnTo>
                  <a:lnTo>
                    <a:pt x="2257" y="1593"/>
                  </a:lnTo>
                  <a:lnTo>
                    <a:pt x="1991" y="1062"/>
                  </a:lnTo>
                  <a:lnTo>
                    <a:pt x="1593" y="531"/>
                  </a:lnTo>
                  <a:lnTo>
                    <a:pt x="1062" y="133"/>
                  </a:lnTo>
                  <a:lnTo>
                    <a:pt x="66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0" name="Google Shape;4350;p41"/>
            <p:cNvSpPr/>
            <p:nvPr/>
          </p:nvSpPr>
          <p:spPr>
            <a:xfrm>
              <a:off x="7126740" y="3275411"/>
              <a:ext cx="37421" cy="50619"/>
            </a:xfrm>
            <a:custGeom>
              <a:avLst/>
              <a:gdLst/>
              <a:ahLst/>
              <a:cxnLst/>
              <a:rect l="l" t="t" r="r" b="b"/>
              <a:pathLst>
                <a:path w="2257" h="3053" extrusionOk="0">
                  <a:moveTo>
                    <a:pt x="664" y="1"/>
                  </a:moveTo>
                  <a:lnTo>
                    <a:pt x="266" y="133"/>
                  </a:lnTo>
                  <a:lnTo>
                    <a:pt x="0" y="399"/>
                  </a:lnTo>
                  <a:lnTo>
                    <a:pt x="0" y="930"/>
                  </a:lnTo>
                  <a:lnTo>
                    <a:pt x="0" y="1460"/>
                  </a:lnTo>
                  <a:lnTo>
                    <a:pt x="266" y="1991"/>
                  </a:lnTo>
                  <a:lnTo>
                    <a:pt x="664" y="2522"/>
                  </a:lnTo>
                  <a:lnTo>
                    <a:pt x="1062" y="2920"/>
                  </a:lnTo>
                  <a:lnTo>
                    <a:pt x="1593" y="3053"/>
                  </a:lnTo>
                  <a:lnTo>
                    <a:pt x="1991" y="3053"/>
                  </a:lnTo>
                  <a:lnTo>
                    <a:pt x="2256" y="2788"/>
                  </a:lnTo>
                  <a:lnTo>
                    <a:pt x="2256" y="2257"/>
                  </a:lnTo>
                  <a:lnTo>
                    <a:pt x="2256" y="1726"/>
                  </a:lnTo>
                  <a:lnTo>
                    <a:pt x="1991" y="1062"/>
                  </a:lnTo>
                  <a:lnTo>
                    <a:pt x="1593" y="531"/>
                  </a:lnTo>
                  <a:lnTo>
                    <a:pt x="1062" y="266"/>
                  </a:lnTo>
                  <a:lnTo>
                    <a:pt x="66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1" name="Google Shape;4351;p41"/>
            <p:cNvSpPr/>
            <p:nvPr/>
          </p:nvSpPr>
          <p:spPr>
            <a:xfrm>
              <a:off x="6948505" y="3174190"/>
              <a:ext cx="37421" cy="48430"/>
            </a:xfrm>
            <a:custGeom>
              <a:avLst/>
              <a:gdLst/>
              <a:ahLst/>
              <a:cxnLst/>
              <a:rect l="l" t="t" r="r" b="b"/>
              <a:pathLst>
                <a:path w="2257" h="2921" extrusionOk="0">
                  <a:moveTo>
                    <a:pt x="266" y="1"/>
                  </a:moveTo>
                  <a:lnTo>
                    <a:pt x="1" y="266"/>
                  </a:lnTo>
                  <a:lnTo>
                    <a:pt x="1" y="797"/>
                  </a:lnTo>
                  <a:lnTo>
                    <a:pt x="1" y="1328"/>
                  </a:lnTo>
                  <a:lnTo>
                    <a:pt x="266" y="1992"/>
                  </a:lnTo>
                  <a:lnTo>
                    <a:pt x="664" y="2390"/>
                  </a:lnTo>
                  <a:lnTo>
                    <a:pt x="1062" y="2788"/>
                  </a:lnTo>
                  <a:lnTo>
                    <a:pt x="1593" y="2921"/>
                  </a:lnTo>
                  <a:lnTo>
                    <a:pt x="1991" y="2921"/>
                  </a:lnTo>
                  <a:lnTo>
                    <a:pt x="2257" y="2655"/>
                  </a:lnTo>
                  <a:lnTo>
                    <a:pt x="2257" y="2124"/>
                  </a:lnTo>
                  <a:lnTo>
                    <a:pt x="2257" y="1593"/>
                  </a:lnTo>
                  <a:lnTo>
                    <a:pt x="1991" y="930"/>
                  </a:lnTo>
                  <a:lnTo>
                    <a:pt x="1593" y="532"/>
                  </a:lnTo>
                  <a:lnTo>
                    <a:pt x="1062" y="134"/>
                  </a:lnTo>
                  <a:lnTo>
                    <a:pt x="66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2" name="Google Shape;4352;p41"/>
            <p:cNvSpPr/>
            <p:nvPr/>
          </p:nvSpPr>
          <p:spPr>
            <a:xfrm>
              <a:off x="6770287" y="3070781"/>
              <a:ext cx="37421" cy="50619"/>
            </a:xfrm>
            <a:custGeom>
              <a:avLst/>
              <a:gdLst/>
              <a:ahLst/>
              <a:cxnLst/>
              <a:rect l="l" t="t" r="r" b="b"/>
              <a:pathLst>
                <a:path w="2257" h="3053" extrusionOk="0">
                  <a:moveTo>
                    <a:pt x="266" y="1"/>
                  </a:moveTo>
                  <a:lnTo>
                    <a:pt x="0" y="399"/>
                  </a:lnTo>
                  <a:lnTo>
                    <a:pt x="0" y="797"/>
                  </a:lnTo>
                  <a:lnTo>
                    <a:pt x="0" y="1460"/>
                  </a:lnTo>
                  <a:lnTo>
                    <a:pt x="266" y="1991"/>
                  </a:lnTo>
                  <a:lnTo>
                    <a:pt x="664" y="2522"/>
                  </a:lnTo>
                  <a:lnTo>
                    <a:pt x="1062" y="2920"/>
                  </a:lnTo>
                  <a:lnTo>
                    <a:pt x="1593" y="3053"/>
                  </a:lnTo>
                  <a:lnTo>
                    <a:pt x="1991" y="2920"/>
                  </a:lnTo>
                  <a:lnTo>
                    <a:pt x="2256" y="2655"/>
                  </a:lnTo>
                  <a:lnTo>
                    <a:pt x="2256" y="2124"/>
                  </a:lnTo>
                  <a:lnTo>
                    <a:pt x="2256" y="1593"/>
                  </a:lnTo>
                  <a:lnTo>
                    <a:pt x="1991" y="1062"/>
                  </a:lnTo>
                  <a:lnTo>
                    <a:pt x="1593" y="531"/>
                  </a:lnTo>
                  <a:lnTo>
                    <a:pt x="1062" y="133"/>
                  </a:lnTo>
                  <a:lnTo>
                    <a:pt x="66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3" name="Google Shape;4353;p41"/>
            <p:cNvSpPr/>
            <p:nvPr/>
          </p:nvSpPr>
          <p:spPr>
            <a:xfrm>
              <a:off x="6592052" y="2967371"/>
              <a:ext cx="37421" cy="50619"/>
            </a:xfrm>
            <a:custGeom>
              <a:avLst/>
              <a:gdLst/>
              <a:ahLst/>
              <a:cxnLst/>
              <a:rect l="l" t="t" r="r" b="b"/>
              <a:pathLst>
                <a:path w="2257" h="3053" extrusionOk="0">
                  <a:moveTo>
                    <a:pt x="664" y="0"/>
                  </a:moveTo>
                  <a:lnTo>
                    <a:pt x="266" y="133"/>
                  </a:lnTo>
                  <a:lnTo>
                    <a:pt x="1" y="398"/>
                  </a:lnTo>
                  <a:lnTo>
                    <a:pt x="1" y="796"/>
                  </a:lnTo>
                  <a:lnTo>
                    <a:pt x="1" y="1460"/>
                  </a:lnTo>
                  <a:lnTo>
                    <a:pt x="266" y="1991"/>
                  </a:lnTo>
                  <a:lnTo>
                    <a:pt x="664" y="2522"/>
                  </a:lnTo>
                  <a:lnTo>
                    <a:pt x="1062" y="2920"/>
                  </a:lnTo>
                  <a:lnTo>
                    <a:pt x="1593" y="3052"/>
                  </a:lnTo>
                  <a:lnTo>
                    <a:pt x="1991" y="2920"/>
                  </a:lnTo>
                  <a:lnTo>
                    <a:pt x="2257" y="2654"/>
                  </a:lnTo>
                  <a:lnTo>
                    <a:pt x="2257" y="2256"/>
                  </a:lnTo>
                  <a:lnTo>
                    <a:pt x="2257" y="1593"/>
                  </a:lnTo>
                  <a:lnTo>
                    <a:pt x="1991" y="1062"/>
                  </a:lnTo>
                  <a:lnTo>
                    <a:pt x="1593" y="531"/>
                  </a:lnTo>
                  <a:lnTo>
                    <a:pt x="1062" y="133"/>
                  </a:lnTo>
                  <a:lnTo>
                    <a:pt x="66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4" name="Google Shape;4354;p41"/>
            <p:cNvSpPr/>
            <p:nvPr/>
          </p:nvSpPr>
          <p:spPr>
            <a:xfrm>
              <a:off x="6413833" y="2863945"/>
              <a:ext cx="37421" cy="50635"/>
            </a:xfrm>
            <a:custGeom>
              <a:avLst/>
              <a:gdLst/>
              <a:ahLst/>
              <a:cxnLst/>
              <a:rect l="l" t="t" r="r" b="b"/>
              <a:pathLst>
                <a:path w="2257" h="3054" extrusionOk="0">
                  <a:moveTo>
                    <a:pt x="664" y="1"/>
                  </a:moveTo>
                  <a:lnTo>
                    <a:pt x="265" y="133"/>
                  </a:lnTo>
                  <a:lnTo>
                    <a:pt x="0" y="399"/>
                  </a:lnTo>
                  <a:lnTo>
                    <a:pt x="0" y="930"/>
                  </a:lnTo>
                  <a:lnTo>
                    <a:pt x="0" y="1461"/>
                  </a:lnTo>
                  <a:lnTo>
                    <a:pt x="265" y="1991"/>
                  </a:lnTo>
                  <a:lnTo>
                    <a:pt x="664" y="2522"/>
                  </a:lnTo>
                  <a:lnTo>
                    <a:pt x="1062" y="2920"/>
                  </a:lnTo>
                  <a:lnTo>
                    <a:pt x="1593" y="3053"/>
                  </a:lnTo>
                  <a:lnTo>
                    <a:pt x="1991" y="3053"/>
                  </a:lnTo>
                  <a:lnTo>
                    <a:pt x="2256" y="2655"/>
                  </a:lnTo>
                  <a:lnTo>
                    <a:pt x="2256" y="2257"/>
                  </a:lnTo>
                  <a:lnTo>
                    <a:pt x="2256" y="1726"/>
                  </a:lnTo>
                  <a:lnTo>
                    <a:pt x="1991" y="1062"/>
                  </a:lnTo>
                  <a:lnTo>
                    <a:pt x="1593" y="532"/>
                  </a:lnTo>
                  <a:lnTo>
                    <a:pt x="1062" y="266"/>
                  </a:lnTo>
                  <a:lnTo>
                    <a:pt x="66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5" name="Google Shape;4355;p41"/>
            <p:cNvSpPr/>
            <p:nvPr/>
          </p:nvSpPr>
          <p:spPr>
            <a:xfrm>
              <a:off x="6235598" y="2762741"/>
              <a:ext cx="37421" cy="48414"/>
            </a:xfrm>
            <a:custGeom>
              <a:avLst/>
              <a:gdLst/>
              <a:ahLst/>
              <a:cxnLst/>
              <a:rect l="l" t="t" r="r" b="b"/>
              <a:pathLst>
                <a:path w="2257" h="2920" extrusionOk="0">
                  <a:moveTo>
                    <a:pt x="266" y="0"/>
                  </a:moveTo>
                  <a:lnTo>
                    <a:pt x="1" y="265"/>
                  </a:lnTo>
                  <a:lnTo>
                    <a:pt x="1" y="796"/>
                  </a:lnTo>
                  <a:lnTo>
                    <a:pt x="1" y="1327"/>
                  </a:lnTo>
                  <a:lnTo>
                    <a:pt x="266" y="1991"/>
                  </a:lnTo>
                  <a:lnTo>
                    <a:pt x="664" y="2389"/>
                  </a:lnTo>
                  <a:lnTo>
                    <a:pt x="1062" y="2787"/>
                  </a:lnTo>
                  <a:lnTo>
                    <a:pt x="1593" y="2920"/>
                  </a:lnTo>
                  <a:lnTo>
                    <a:pt x="1991" y="2920"/>
                  </a:lnTo>
                  <a:lnTo>
                    <a:pt x="2257" y="2654"/>
                  </a:lnTo>
                  <a:lnTo>
                    <a:pt x="2257" y="2123"/>
                  </a:lnTo>
                  <a:lnTo>
                    <a:pt x="2257" y="1593"/>
                  </a:lnTo>
                  <a:lnTo>
                    <a:pt x="1991" y="929"/>
                  </a:lnTo>
                  <a:lnTo>
                    <a:pt x="1593" y="531"/>
                  </a:lnTo>
                  <a:lnTo>
                    <a:pt x="1062" y="133"/>
                  </a:lnTo>
                  <a:lnTo>
                    <a:pt x="66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6" name="Google Shape;4356;p41"/>
            <p:cNvSpPr/>
            <p:nvPr/>
          </p:nvSpPr>
          <p:spPr>
            <a:xfrm>
              <a:off x="7769232" y="3594460"/>
              <a:ext cx="19830" cy="33027"/>
            </a:xfrm>
            <a:custGeom>
              <a:avLst/>
              <a:gdLst/>
              <a:ahLst/>
              <a:cxnLst/>
              <a:rect l="l" t="t" r="r" b="b"/>
              <a:pathLst>
                <a:path w="1196" h="1992" extrusionOk="0">
                  <a:moveTo>
                    <a:pt x="1" y="1"/>
                  </a:moveTo>
                  <a:lnTo>
                    <a:pt x="1" y="1328"/>
                  </a:lnTo>
                  <a:lnTo>
                    <a:pt x="399" y="1593"/>
                  </a:lnTo>
                  <a:lnTo>
                    <a:pt x="1195" y="1991"/>
                  </a:lnTo>
                  <a:lnTo>
                    <a:pt x="1195" y="664"/>
                  </a:lnTo>
                  <a:lnTo>
                    <a:pt x="1" y="1"/>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7" name="Google Shape;4357;p41"/>
            <p:cNvSpPr/>
            <p:nvPr/>
          </p:nvSpPr>
          <p:spPr>
            <a:xfrm>
              <a:off x="7769232" y="3594460"/>
              <a:ext cx="19830" cy="33027"/>
            </a:xfrm>
            <a:custGeom>
              <a:avLst/>
              <a:gdLst/>
              <a:ahLst/>
              <a:cxnLst/>
              <a:rect l="l" t="t" r="r" b="b"/>
              <a:pathLst>
                <a:path w="1196" h="1992" fill="none" extrusionOk="0">
                  <a:moveTo>
                    <a:pt x="1" y="1"/>
                  </a:moveTo>
                  <a:lnTo>
                    <a:pt x="1" y="1328"/>
                  </a:lnTo>
                  <a:lnTo>
                    <a:pt x="399" y="1593"/>
                  </a:lnTo>
                  <a:lnTo>
                    <a:pt x="1195" y="1991"/>
                  </a:lnTo>
                  <a:lnTo>
                    <a:pt x="1195" y="664"/>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8" name="Google Shape;4358;p41"/>
            <p:cNvSpPr/>
            <p:nvPr/>
          </p:nvSpPr>
          <p:spPr>
            <a:xfrm>
              <a:off x="7769232" y="3616462"/>
              <a:ext cx="6615" cy="4427"/>
            </a:xfrm>
            <a:custGeom>
              <a:avLst/>
              <a:gdLst/>
              <a:ahLst/>
              <a:cxnLst/>
              <a:rect l="l" t="t" r="r" b="b"/>
              <a:pathLst>
                <a:path w="399" h="267" extrusionOk="0">
                  <a:moveTo>
                    <a:pt x="1" y="1"/>
                  </a:moveTo>
                  <a:lnTo>
                    <a:pt x="1" y="1"/>
                  </a:lnTo>
                  <a:lnTo>
                    <a:pt x="399" y="266"/>
                  </a:lnTo>
                  <a:lnTo>
                    <a:pt x="1" y="1"/>
                  </a:lnTo>
                  <a:close/>
                </a:path>
              </a:pathLst>
            </a:custGeom>
            <a:solidFill>
              <a:srgbClr val="3748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9" name="Google Shape;4359;p41"/>
            <p:cNvSpPr/>
            <p:nvPr/>
          </p:nvSpPr>
          <p:spPr>
            <a:xfrm>
              <a:off x="7769232" y="3616462"/>
              <a:ext cx="6615" cy="4427"/>
            </a:xfrm>
            <a:custGeom>
              <a:avLst/>
              <a:gdLst/>
              <a:ahLst/>
              <a:cxnLst/>
              <a:rect l="l" t="t" r="r" b="b"/>
              <a:pathLst>
                <a:path w="399" h="267" fill="none" extrusionOk="0">
                  <a:moveTo>
                    <a:pt x="1" y="1"/>
                  </a:moveTo>
                  <a:lnTo>
                    <a:pt x="1" y="1"/>
                  </a:lnTo>
                  <a:lnTo>
                    <a:pt x="399" y="266"/>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0" name="Google Shape;4360;p41"/>
            <p:cNvSpPr/>
            <p:nvPr/>
          </p:nvSpPr>
          <p:spPr>
            <a:xfrm>
              <a:off x="7593202" y="3491051"/>
              <a:ext cx="19830" cy="35216"/>
            </a:xfrm>
            <a:custGeom>
              <a:avLst/>
              <a:gdLst/>
              <a:ahLst/>
              <a:cxnLst/>
              <a:rect l="l" t="t" r="r" b="b"/>
              <a:pathLst>
                <a:path w="1196" h="2124" extrusionOk="0">
                  <a:moveTo>
                    <a:pt x="1" y="0"/>
                  </a:moveTo>
                  <a:lnTo>
                    <a:pt x="1" y="1460"/>
                  </a:lnTo>
                  <a:lnTo>
                    <a:pt x="532" y="1725"/>
                  </a:lnTo>
                  <a:lnTo>
                    <a:pt x="1195" y="2124"/>
                  </a:lnTo>
                  <a:lnTo>
                    <a:pt x="1195" y="797"/>
                  </a:lnTo>
                  <a:lnTo>
                    <a:pt x="1"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1" name="Google Shape;4361;p41"/>
            <p:cNvSpPr/>
            <p:nvPr/>
          </p:nvSpPr>
          <p:spPr>
            <a:xfrm>
              <a:off x="7593202" y="3491051"/>
              <a:ext cx="19830" cy="35216"/>
            </a:xfrm>
            <a:custGeom>
              <a:avLst/>
              <a:gdLst/>
              <a:ahLst/>
              <a:cxnLst/>
              <a:rect l="l" t="t" r="r" b="b"/>
              <a:pathLst>
                <a:path w="1196" h="2124" fill="none" extrusionOk="0">
                  <a:moveTo>
                    <a:pt x="1" y="0"/>
                  </a:moveTo>
                  <a:lnTo>
                    <a:pt x="1" y="1460"/>
                  </a:lnTo>
                  <a:lnTo>
                    <a:pt x="532" y="1725"/>
                  </a:lnTo>
                  <a:lnTo>
                    <a:pt x="1195" y="2124"/>
                  </a:lnTo>
                  <a:lnTo>
                    <a:pt x="1195" y="797"/>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2" name="Google Shape;4362;p41"/>
            <p:cNvSpPr/>
            <p:nvPr/>
          </p:nvSpPr>
          <p:spPr>
            <a:xfrm>
              <a:off x="7593202" y="3515257"/>
              <a:ext cx="8821" cy="4410"/>
            </a:xfrm>
            <a:custGeom>
              <a:avLst/>
              <a:gdLst/>
              <a:ahLst/>
              <a:cxnLst/>
              <a:rect l="l" t="t" r="r" b="b"/>
              <a:pathLst>
                <a:path w="532" h="266" extrusionOk="0">
                  <a:moveTo>
                    <a:pt x="1" y="0"/>
                  </a:moveTo>
                  <a:lnTo>
                    <a:pt x="1" y="0"/>
                  </a:lnTo>
                  <a:lnTo>
                    <a:pt x="532" y="265"/>
                  </a:lnTo>
                  <a:lnTo>
                    <a:pt x="1" y="0"/>
                  </a:lnTo>
                  <a:close/>
                </a:path>
              </a:pathLst>
            </a:custGeom>
            <a:solidFill>
              <a:srgbClr val="3748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3" name="Google Shape;4363;p41"/>
            <p:cNvSpPr/>
            <p:nvPr/>
          </p:nvSpPr>
          <p:spPr>
            <a:xfrm>
              <a:off x="7593202" y="3515257"/>
              <a:ext cx="8821" cy="4410"/>
            </a:xfrm>
            <a:custGeom>
              <a:avLst/>
              <a:gdLst/>
              <a:ahLst/>
              <a:cxnLst/>
              <a:rect l="l" t="t" r="r" b="b"/>
              <a:pathLst>
                <a:path w="532" h="266" fill="none" extrusionOk="0">
                  <a:moveTo>
                    <a:pt x="1" y="0"/>
                  </a:moveTo>
                  <a:lnTo>
                    <a:pt x="1" y="0"/>
                  </a:lnTo>
                  <a:lnTo>
                    <a:pt x="532" y="265"/>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4" name="Google Shape;4364;p41"/>
            <p:cNvSpPr/>
            <p:nvPr/>
          </p:nvSpPr>
          <p:spPr>
            <a:xfrm>
              <a:off x="7414984" y="3389830"/>
              <a:ext cx="19813" cy="33027"/>
            </a:xfrm>
            <a:custGeom>
              <a:avLst/>
              <a:gdLst/>
              <a:ahLst/>
              <a:cxnLst/>
              <a:rect l="l" t="t" r="r" b="b"/>
              <a:pathLst>
                <a:path w="1195" h="1992" extrusionOk="0">
                  <a:moveTo>
                    <a:pt x="0" y="1"/>
                  </a:moveTo>
                  <a:lnTo>
                    <a:pt x="0" y="1328"/>
                  </a:lnTo>
                  <a:lnTo>
                    <a:pt x="797" y="1859"/>
                  </a:lnTo>
                  <a:lnTo>
                    <a:pt x="1195" y="1991"/>
                  </a:lnTo>
                  <a:lnTo>
                    <a:pt x="1195" y="664"/>
                  </a:lnTo>
                  <a:lnTo>
                    <a:pt x="0" y="1"/>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5" name="Google Shape;4365;p41"/>
            <p:cNvSpPr/>
            <p:nvPr/>
          </p:nvSpPr>
          <p:spPr>
            <a:xfrm>
              <a:off x="7414984" y="3389830"/>
              <a:ext cx="19813" cy="33027"/>
            </a:xfrm>
            <a:custGeom>
              <a:avLst/>
              <a:gdLst/>
              <a:ahLst/>
              <a:cxnLst/>
              <a:rect l="l" t="t" r="r" b="b"/>
              <a:pathLst>
                <a:path w="1195" h="1992" fill="none" extrusionOk="0">
                  <a:moveTo>
                    <a:pt x="0" y="1"/>
                  </a:moveTo>
                  <a:lnTo>
                    <a:pt x="0" y="1328"/>
                  </a:lnTo>
                  <a:lnTo>
                    <a:pt x="797" y="1859"/>
                  </a:lnTo>
                  <a:lnTo>
                    <a:pt x="1195" y="1991"/>
                  </a:lnTo>
                  <a:lnTo>
                    <a:pt x="1195" y="664"/>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6" name="Google Shape;4366;p41"/>
            <p:cNvSpPr/>
            <p:nvPr/>
          </p:nvSpPr>
          <p:spPr>
            <a:xfrm>
              <a:off x="7414984" y="3411831"/>
              <a:ext cx="13214" cy="8821"/>
            </a:xfrm>
            <a:custGeom>
              <a:avLst/>
              <a:gdLst/>
              <a:ahLst/>
              <a:cxnLst/>
              <a:rect l="l" t="t" r="r" b="b"/>
              <a:pathLst>
                <a:path w="797" h="532" extrusionOk="0">
                  <a:moveTo>
                    <a:pt x="0" y="1"/>
                  </a:moveTo>
                  <a:lnTo>
                    <a:pt x="0" y="1"/>
                  </a:lnTo>
                  <a:lnTo>
                    <a:pt x="797" y="532"/>
                  </a:lnTo>
                  <a:lnTo>
                    <a:pt x="0" y="1"/>
                  </a:lnTo>
                  <a:close/>
                </a:path>
              </a:pathLst>
            </a:custGeom>
            <a:solidFill>
              <a:srgbClr val="3748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7" name="Google Shape;4367;p41"/>
            <p:cNvSpPr/>
            <p:nvPr/>
          </p:nvSpPr>
          <p:spPr>
            <a:xfrm>
              <a:off x="7414984" y="3411831"/>
              <a:ext cx="13214" cy="8821"/>
            </a:xfrm>
            <a:custGeom>
              <a:avLst/>
              <a:gdLst/>
              <a:ahLst/>
              <a:cxnLst/>
              <a:rect l="l" t="t" r="r" b="b"/>
              <a:pathLst>
                <a:path w="797" h="532" fill="none" extrusionOk="0">
                  <a:moveTo>
                    <a:pt x="0" y="1"/>
                  </a:moveTo>
                  <a:lnTo>
                    <a:pt x="0" y="1"/>
                  </a:lnTo>
                  <a:lnTo>
                    <a:pt x="797" y="532"/>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8" name="Google Shape;4368;p41"/>
            <p:cNvSpPr/>
            <p:nvPr/>
          </p:nvSpPr>
          <p:spPr>
            <a:xfrm>
              <a:off x="7238954" y="3286420"/>
              <a:ext cx="19813" cy="35216"/>
            </a:xfrm>
            <a:custGeom>
              <a:avLst/>
              <a:gdLst/>
              <a:ahLst/>
              <a:cxnLst/>
              <a:rect l="l" t="t" r="r" b="b"/>
              <a:pathLst>
                <a:path w="1195" h="2124" extrusionOk="0">
                  <a:moveTo>
                    <a:pt x="0" y="0"/>
                  </a:moveTo>
                  <a:lnTo>
                    <a:pt x="0" y="1327"/>
                  </a:lnTo>
                  <a:lnTo>
                    <a:pt x="1195" y="2124"/>
                  </a:lnTo>
                  <a:lnTo>
                    <a:pt x="1195" y="796"/>
                  </a:lnTo>
                  <a:lnTo>
                    <a:pt x="0"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9" name="Google Shape;4369;p41"/>
            <p:cNvSpPr/>
            <p:nvPr/>
          </p:nvSpPr>
          <p:spPr>
            <a:xfrm>
              <a:off x="7238954" y="3286420"/>
              <a:ext cx="19813" cy="35216"/>
            </a:xfrm>
            <a:custGeom>
              <a:avLst/>
              <a:gdLst/>
              <a:ahLst/>
              <a:cxnLst/>
              <a:rect l="l" t="t" r="r" b="b"/>
              <a:pathLst>
                <a:path w="1195" h="2124" fill="none" extrusionOk="0">
                  <a:moveTo>
                    <a:pt x="0" y="0"/>
                  </a:moveTo>
                  <a:lnTo>
                    <a:pt x="0" y="1327"/>
                  </a:lnTo>
                  <a:lnTo>
                    <a:pt x="1195" y="2124"/>
                  </a:lnTo>
                  <a:lnTo>
                    <a:pt x="1195" y="796"/>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0" name="Google Shape;4370;p41"/>
            <p:cNvSpPr/>
            <p:nvPr/>
          </p:nvSpPr>
          <p:spPr>
            <a:xfrm>
              <a:off x="7060719" y="3185199"/>
              <a:ext cx="19830" cy="33027"/>
            </a:xfrm>
            <a:custGeom>
              <a:avLst/>
              <a:gdLst/>
              <a:ahLst/>
              <a:cxnLst/>
              <a:rect l="l" t="t" r="r" b="b"/>
              <a:pathLst>
                <a:path w="1196" h="1992" extrusionOk="0">
                  <a:moveTo>
                    <a:pt x="1" y="0"/>
                  </a:moveTo>
                  <a:lnTo>
                    <a:pt x="1" y="1328"/>
                  </a:lnTo>
                  <a:lnTo>
                    <a:pt x="399" y="1593"/>
                  </a:lnTo>
                  <a:lnTo>
                    <a:pt x="1195" y="1991"/>
                  </a:lnTo>
                  <a:lnTo>
                    <a:pt x="1195" y="664"/>
                  </a:lnTo>
                  <a:lnTo>
                    <a:pt x="1"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1" name="Google Shape;4371;p41"/>
            <p:cNvSpPr/>
            <p:nvPr/>
          </p:nvSpPr>
          <p:spPr>
            <a:xfrm>
              <a:off x="7060719" y="3185199"/>
              <a:ext cx="19830" cy="33027"/>
            </a:xfrm>
            <a:custGeom>
              <a:avLst/>
              <a:gdLst/>
              <a:ahLst/>
              <a:cxnLst/>
              <a:rect l="l" t="t" r="r" b="b"/>
              <a:pathLst>
                <a:path w="1196" h="1992" fill="none" extrusionOk="0">
                  <a:moveTo>
                    <a:pt x="1" y="0"/>
                  </a:moveTo>
                  <a:lnTo>
                    <a:pt x="1" y="1328"/>
                  </a:lnTo>
                  <a:lnTo>
                    <a:pt x="399" y="1593"/>
                  </a:lnTo>
                  <a:lnTo>
                    <a:pt x="1195" y="1991"/>
                  </a:lnTo>
                  <a:lnTo>
                    <a:pt x="1195" y="664"/>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2" name="Google Shape;4372;p41"/>
            <p:cNvSpPr/>
            <p:nvPr/>
          </p:nvSpPr>
          <p:spPr>
            <a:xfrm>
              <a:off x="7060719" y="3207201"/>
              <a:ext cx="6632" cy="4410"/>
            </a:xfrm>
            <a:custGeom>
              <a:avLst/>
              <a:gdLst/>
              <a:ahLst/>
              <a:cxnLst/>
              <a:rect l="l" t="t" r="r" b="b"/>
              <a:pathLst>
                <a:path w="400" h="266" extrusionOk="0">
                  <a:moveTo>
                    <a:pt x="1" y="1"/>
                  </a:moveTo>
                  <a:lnTo>
                    <a:pt x="1" y="1"/>
                  </a:lnTo>
                  <a:lnTo>
                    <a:pt x="399" y="266"/>
                  </a:lnTo>
                  <a:lnTo>
                    <a:pt x="1" y="1"/>
                  </a:lnTo>
                  <a:close/>
                </a:path>
              </a:pathLst>
            </a:custGeom>
            <a:solidFill>
              <a:srgbClr val="3748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3" name="Google Shape;4373;p41"/>
            <p:cNvSpPr/>
            <p:nvPr/>
          </p:nvSpPr>
          <p:spPr>
            <a:xfrm>
              <a:off x="7060719" y="3207201"/>
              <a:ext cx="6632" cy="4410"/>
            </a:xfrm>
            <a:custGeom>
              <a:avLst/>
              <a:gdLst/>
              <a:ahLst/>
              <a:cxnLst/>
              <a:rect l="l" t="t" r="r" b="b"/>
              <a:pathLst>
                <a:path w="400" h="266" fill="none" extrusionOk="0">
                  <a:moveTo>
                    <a:pt x="1" y="1"/>
                  </a:moveTo>
                  <a:lnTo>
                    <a:pt x="1" y="1"/>
                  </a:lnTo>
                  <a:lnTo>
                    <a:pt x="399" y="266"/>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4" name="Google Shape;4374;p41"/>
            <p:cNvSpPr/>
            <p:nvPr/>
          </p:nvSpPr>
          <p:spPr>
            <a:xfrm>
              <a:off x="6884705" y="3081790"/>
              <a:ext cx="17608" cy="35216"/>
            </a:xfrm>
            <a:custGeom>
              <a:avLst/>
              <a:gdLst/>
              <a:ahLst/>
              <a:cxnLst/>
              <a:rect l="l" t="t" r="r" b="b"/>
              <a:pathLst>
                <a:path w="1062" h="2124" extrusionOk="0">
                  <a:moveTo>
                    <a:pt x="0" y="0"/>
                  </a:moveTo>
                  <a:lnTo>
                    <a:pt x="0" y="1327"/>
                  </a:lnTo>
                  <a:lnTo>
                    <a:pt x="1062" y="2123"/>
                  </a:lnTo>
                  <a:lnTo>
                    <a:pt x="1062" y="664"/>
                  </a:lnTo>
                  <a:lnTo>
                    <a:pt x="0"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5" name="Google Shape;4375;p41"/>
            <p:cNvSpPr/>
            <p:nvPr/>
          </p:nvSpPr>
          <p:spPr>
            <a:xfrm>
              <a:off x="6884705" y="3081790"/>
              <a:ext cx="17608" cy="35216"/>
            </a:xfrm>
            <a:custGeom>
              <a:avLst/>
              <a:gdLst/>
              <a:ahLst/>
              <a:cxnLst/>
              <a:rect l="l" t="t" r="r" b="b"/>
              <a:pathLst>
                <a:path w="1062" h="2124" fill="none" extrusionOk="0">
                  <a:moveTo>
                    <a:pt x="0" y="0"/>
                  </a:moveTo>
                  <a:lnTo>
                    <a:pt x="0" y="1327"/>
                  </a:lnTo>
                  <a:lnTo>
                    <a:pt x="1062" y="2123"/>
                  </a:lnTo>
                  <a:lnTo>
                    <a:pt x="1062" y="664"/>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6" name="Google Shape;4376;p41"/>
            <p:cNvSpPr/>
            <p:nvPr/>
          </p:nvSpPr>
          <p:spPr>
            <a:xfrm>
              <a:off x="6706470" y="2980569"/>
              <a:ext cx="19813" cy="33027"/>
            </a:xfrm>
            <a:custGeom>
              <a:avLst/>
              <a:gdLst/>
              <a:ahLst/>
              <a:cxnLst/>
              <a:rect l="l" t="t" r="r" b="b"/>
              <a:pathLst>
                <a:path w="1195" h="1992" extrusionOk="0">
                  <a:moveTo>
                    <a:pt x="1" y="0"/>
                  </a:moveTo>
                  <a:lnTo>
                    <a:pt x="1" y="1327"/>
                  </a:lnTo>
                  <a:lnTo>
                    <a:pt x="1195" y="1991"/>
                  </a:lnTo>
                  <a:lnTo>
                    <a:pt x="1195" y="664"/>
                  </a:lnTo>
                  <a:lnTo>
                    <a:pt x="1"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7" name="Google Shape;4377;p41"/>
            <p:cNvSpPr/>
            <p:nvPr/>
          </p:nvSpPr>
          <p:spPr>
            <a:xfrm>
              <a:off x="6706470" y="2980569"/>
              <a:ext cx="19813" cy="33027"/>
            </a:xfrm>
            <a:custGeom>
              <a:avLst/>
              <a:gdLst/>
              <a:ahLst/>
              <a:cxnLst/>
              <a:rect l="l" t="t" r="r" b="b"/>
              <a:pathLst>
                <a:path w="1195" h="1992" fill="none" extrusionOk="0">
                  <a:moveTo>
                    <a:pt x="1" y="0"/>
                  </a:moveTo>
                  <a:lnTo>
                    <a:pt x="1" y="1327"/>
                  </a:lnTo>
                  <a:lnTo>
                    <a:pt x="1195" y="1991"/>
                  </a:lnTo>
                  <a:lnTo>
                    <a:pt x="1195" y="664"/>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8" name="Google Shape;4378;p41"/>
            <p:cNvSpPr/>
            <p:nvPr/>
          </p:nvSpPr>
          <p:spPr>
            <a:xfrm>
              <a:off x="6543638" y="2885947"/>
              <a:ext cx="4427" cy="2222"/>
            </a:xfrm>
            <a:custGeom>
              <a:avLst/>
              <a:gdLst/>
              <a:ahLst/>
              <a:cxnLst/>
              <a:rect l="l" t="t" r="r" b="b"/>
              <a:pathLst>
                <a:path w="267" h="134" extrusionOk="0">
                  <a:moveTo>
                    <a:pt x="1" y="1"/>
                  </a:moveTo>
                  <a:lnTo>
                    <a:pt x="266" y="134"/>
                  </a:lnTo>
                  <a:lnTo>
                    <a:pt x="266" y="134"/>
                  </a:lnTo>
                  <a:lnTo>
                    <a:pt x="1"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9" name="Google Shape;4379;p41"/>
            <p:cNvSpPr/>
            <p:nvPr/>
          </p:nvSpPr>
          <p:spPr>
            <a:xfrm>
              <a:off x="6543638" y="2885947"/>
              <a:ext cx="4427" cy="2222"/>
            </a:xfrm>
            <a:custGeom>
              <a:avLst/>
              <a:gdLst/>
              <a:ahLst/>
              <a:cxnLst/>
              <a:rect l="l" t="t" r="r" b="b"/>
              <a:pathLst>
                <a:path w="267" h="134" fill="none" extrusionOk="0">
                  <a:moveTo>
                    <a:pt x="1" y="1"/>
                  </a:moveTo>
                  <a:lnTo>
                    <a:pt x="266" y="134"/>
                  </a:lnTo>
                  <a:lnTo>
                    <a:pt x="266" y="134"/>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0" name="Google Shape;4380;p41"/>
            <p:cNvSpPr/>
            <p:nvPr/>
          </p:nvSpPr>
          <p:spPr>
            <a:xfrm>
              <a:off x="6528252" y="2877143"/>
              <a:ext cx="19813" cy="35233"/>
            </a:xfrm>
            <a:custGeom>
              <a:avLst/>
              <a:gdLst/>
              <a:ahLst/>
              <a:cxnLst/>
              <a:rect l="l" t="t" r="r" b="b"/>
              <a:pathLst>
                <a:path w="1195" h="2125" extrusionOk="0">
                  <a:moveTo>
                    <a:pt x="0" y="1"/>
                  </a:moveTo>
                  <a:lnTo>
                    <a:pt x="0" y="1328"/>
                  </a:lnTo>
                  <a:lnTo>
                    <a:pt x="1194" y="2124"/>
                  </a:lnTo>
                  <a:lnTo>
                    <a:pt x="1194" y="665"/>
                  </a:lnTo>
                  <a:lnTo>
                    <a:pt x="929" y="532"/>
                  </a:lnTo>
                  <a:lnTo>
                    <a:pt x="0" y="1"/>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1" name="Google Shape;4381;p41"/>
            <p:cNvSpPr/>
            <p:nvPr/>
          </p:nvSpPr>
          <p:spPr>
            <a:xfrm>
              <a:off x="6528252" y="2877143"/>
              <a:ext cx="19813" cy="35233"/>
            </a:xfrm>
            <a:custGeom>
              <a:avLst/>
              <a:gdLst/>
              <a:ahLst/>
              <a:cxnLst/>
              <a:rect l="l" t="t" r="r" b="b"/>
              <a:pathLst>
                <a:path w="1195" h="2125" fill="none" extrusionOk="0">
                  <a:moveTo>
                    <a:pt x="0" y="1"/>
                  </a:moveTo>
                  <a:lnTo>
                    <a:pt x="0" y="1328"/>
                  </a:lnTo>
                  <a:lnTo>
                    <a:pt x="1194" y="2124"/>
                  </a:lnTo>
                  <a:lnTo>
                    <a:pt x="1194" y="665"/>
                  </a:lnTo>
                  <a:lnTo>
                    <a:pt x="929" y="532"/>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2" name="Google Shape;4382;p41"/>
            <p:cNvSpPr/>
            <p:nvPr/>
          </p:nvSpPr>
          <p:spPr>
            <a:xfrm>
              <a:off x="6352222" y="2775939"/>
              <a:ext cx="19813" cy="11009"/>
            </a:xfrm>
            <a:custGeom>
              <a:avLst/>
              <a:gdLst/>
              <a:ahLst/>
              <a:cxnLst/>
              <a:rect l="l" t="t" r="r" b="b"/>
              <a:pathLst>
                <a:path w="1195" h="664" extrusionOk="0">
                  <a:moveTo>
                    <a:pt x="0" y="0"/>
                  </a:moveTo>
                  <a:lnTo>
                    <a:pt x="0" y="0"/>
                  </a:lnTo>
                  <a:lnTo>
                    <a:pt x="1195" y="664"/>
                  </a:lnTo>
                  <a:lnTo>
                    <a:pt x="1195" y="664"/>
                  </a:lnTo>
                  <a:lnTo>
                    <a:pt x="0" y="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3" name="Google Shape;4383;p41"/>
            <p:cNvSpPr/>
            <p:nvPr/>
          </p:nvSpPr>
          <p:spPr>
            <a:xfrm>
              <a:off x="6352222" y="2775939"/>
              <a:ext cx="19813" cy="11009"/>
            </a:xfrm>
            <a:custGeom>
              <a:avLst/>
              <a:gdLst/>
              <a:ahLst/>
              <a:cxnLst/>
              <a:rect l="l" t="t" r="r" b="b"/>
              <a:pathLst>
                <a:path w="1195" h="664" fill="none" extrusionOk="0">
                  <a:moveTo>
                    <a:pt x="0" y="0"/>
                  </a:moveTo>
                  <a:lnTo>
                    <a:pt x="0" y="0"/>
                  </a:lnTo>
                  <a:lnTo>
                    <a:pt x="1195" y="664"/>
                  </a:lnTo>
                  <a:lnTo>
                    <a:pt x="1195" y="664"/>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4" name="Google Shape;4384;p41"/>
            <p:cNvSpPr/>
            <p:nvPr/>
          </p:nvSpPr>
          <p:spPr>
            <a:xfrm>
              <a:off x="6352222" y="2775939"/>
              <a:ext cx="19813" cy="33011"/>
            </a:xfrm>
            <a:custGeom>
              <a:avLst/>
              <a:gdLst/>
              <a:ahLst/>
              <a:cxnLst/>
              <a:rect l="l" t="t" r="r" b="b"/>
              <a:pathLst>
                <a:path w="1195" h="1991" extrusionOk="0">
                  <a:moveTo>
                    <a:pt x="0" y="0"/>
                  </a:moveTo>
                  <a:lnTo>
                    <a:pt x="0" y="1327"/>
                  </a:lnTo>
                  <a:lnTo>
                    <a:pt x="1195" y="1991"/>
                  </a:lnTo>
                  <a:lnTo>
                    <a:pt x="1195" y="664"/>
                  </a:lnTo>
                  <a:lnTo>
                    <a:pt x="0"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5" name="Google Shape;4385;p41"/>
            <p:cNvSpPr/>
            <p:nvPr/>
          </p:nvSpPr>
          <p:spPr>
            <a:xfrm>
              <a:off x="6352222" y="2775939"/>
              <a:ext cx="19813" cy="33011"/>
            </a:xfrm>
            <a:custGeom>
              <a:avLst/>
              <a:gdLst/>
              <a:ahLst/>
              <a:cxnLst/>
              <a:rect l="l" t="t" r="r" b="b"/>
              <a:pathLst>
                <a:path w="1195" h="1991" fill="none" extrusionOk="0">
                  <a:moveTo>
                    <a:pt x="0" y="0"/>
                  </a:moveTo>
                  <a:lnTo>
                    <a:pt x="0" y="1327"/>
                  </a:lnTo>
                  <a:lnTo>
                    <a:pt x="1195" y="1991"/>
                  </a:lnTo>
                  <a:lnTo>
                    <a:pt x="1195" y="664"/>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6" name="Google Shape;4386;p41"/>
            <p:cNvSpPr/>
            <p:nvPr/>
          </p:nvSpPr>
          <p:spPr>
            <a:xfrm>
              <a:off x="8160901" y="3367828"/>
              <a:ext cx="8821" cy="4410"/>
            </a:xfrm>
            <a:custGeom>
              <a:avLst/>
              <a:gdLst/>
              <a:ahLst/>
              <a:cxnLst/>
              <a:rect l="l" t="t" r="r" b="b"/>
              <a:pathLst>
                <a:path w="532" h="266" extrusionOk="0">
                  <a:moveTo>
                    <a:pt x="0" y="0"/>
                  </a:moveTo>
                  <a:lnTo>
                    <a:pt x="0" y="0"/>
                  </a:lnTo>
                  <a:lnTo>
                    <a:pt x="531" y="266"/>
                  </a:lnTo>
                  <a:lnTo>
                    <a:pt x="0" y="0"/>
                  </a:lnTo>
                  <a:close/>
                </a:path>
              </a:pathLst>
            </a:custGeom>
            <a:solidFill>
              <a:srgbClr val="3748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7" name="Google Shape;4387;p41"/>
            <p:cNvSpPr/>
            <p:nvPr/>
          </p:nvSpPr>
          <p:spPr>
            <a:xfrm>
              <a:off x="8160901" y="3367828"/>
              <a:ext cx="8821" cy="4410"/>
            </a:xfrm>
            <a:custGeom>
              <a:avLst/>
              <a:gdLst/>
              <a:ahLst/>
              <a:cxnLst/>
              <a:rect l="l" t="t" r="r" b="b"/>
              <a:pathLst>
                <a:path w="532" h="266" fill="none" extrusionOk="0">
                  <a:moveTo>
                    <a:pt x="0" y="0"/>
                  </a:moveTo>
                  <a:lnTo>
                    <a:pt x="0" y="0"/>
                  </a:lnTo>
                  <a:lnTo>
                    <a:pt x="531" y="266"/>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8" name="Google Shape;4388;p41"/>
            <p:cNvSpPr/>
            <p:nvPr/>
          </p:nvSpPr>
          <p:spPr>
            <a:xfrm>
              <a:off x="7769232" y="3367828"/>
              <a:ext cx="411482" cy="237658"/>
            </a:xfrm>
            <a:custGeom>
              <a:avLst/>
              <a:gdLst/>
              <a:ahLst/>
              <a:cxnLst/>
              <a:rect l="l" t="t" r="r" b="b"/>
              <a:pathLst>
                <a:path w="24818" h="14334" extrusionOk="0">
                  <a:moveTo>
                    <a:pt x="23623" y="0"/>
                  </a:moveTo>
                  <a:lnTo>
                    <a:pt x="1" y="13670"/>
                  </a:lnTo>
                  <a:lnTo>
                    <a:pt x="1195" y="14333"/>
                  </a:lnTo>
                  <a:lnTo>
                    <a:pt x="24818" y="664"/>
                  </a:lnTo>
                  <a:lnTo>
                    <a:pt x="24154" y="266"/>
                  </a:lnTo>
                  <a:lnTo>
                    <a:pt x="23623" y="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9" name="Google Shape;4389;p41"/>
            <p:cNvSpPr/>
            <p:nvPr/>
          </p:nvSpPr>
          <p:spPr>
            <a:xfrm>
              <a:off x="7769232" y="3367828"/>
              <a:ext cx="411482" cy="237658"/>
            </a:xfrm>
            <a:custGeom>
              <a:avLst/>
              <a:gdLst/>
              <a:ahLst/>
              <a:cxnLst/>
              <a:rect l="l" t="t" r="r" b="b"/>
              <a:pathLst>
                <a:path w="24818" h="14334" fill="none" extrusionOk="0">
                  <a:moveTo>
                    <a:pt x="23623" y="0"/>
                  </a:moveTo>
                  <a:lnTo>
                    <a:pt x="1" y="13670"/>
                  </a:lnTo>
                  <a:lnTo>
                    <a:pt x="1195" y="14333"/>
                  </a:lnTo>
                  <a:lnTo>
                    <a:pt x="24818" y="664"/>
                  </a:lnTo>
                  <a:lnTo>
                    <a:pt x="24154" y="266"/>
                  </a:lnTo>
                  <a:lnTo>
                    <a:pt x="2362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0" name="Google Shape;4390;p41"/>
            <p:cNvSpPr/>
            <p:nvPr/>
          </p:nvSpPr>
          <p:spPr>
            <a:xfrm>
              <a:off x="7769232" y="3594460"/>
              <a:ext cx="19830" cy="11026"/>
            </a:xfrm>
            <a:custGeom>
              <a:avLst/>
              <a:gdLst/>
              <a:ahLst/>
              <a:cxnLst/>
              <a:rect l="l" t="t" r="r" b="b"/>
              <a:pathLst>
                <a:path w="1196" h="665" extrusionOk="0">
                  <a:moveTo>
                    <a:pt x="1" y="1"/>
                  </a:moveTo>
                  <a:lnTo>
                    <a:pt x="1" y="1"/>
                  </a:lnTo>
                  <a:lnTo>
                    <a:pt x="1195" y="664"/>
                  </a:lnTo>
                  <a:lnTo>
                    <a:pt x="1195" y="664"/>
                  </a:lnTo>
                  <a:lnTo>
                    <a:pt x="1" y="1"/>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1" name="Google Shape;4391;p41"/>
            <p:cNvSpPr/>
            <p:nvPr/>
          </p:nvSpPr>
          <p:spPr>
            <a:xfrm>
              <a:off x="7769232" y="3594460"/>
              <a:ext cx="19830" cy="11026"/>
            </a:xfrm>
            <a:custGeom>
              <a:avLst/>
              <a:gdLst/>
              <a:ahLst/>
              <a:cxnLst/>
              <a:rect l="l" t="t" r="r" b="b"/>
              <a:pathLst>
                <a:path w="1196" h="665" fill="none" extrusionOk="0">
                  <a:moveTo>
                    <a:pt x="1" y="1"/>
                  </a:moveTo>
                  <a:lnTo>
                    <a:pt x="1" y="1"/>
                  </a:lnTo>
                  <a:lnTo>
                    <a:pt x="1195" y="664"/>
                  </a:lnTo>
                  <a:lnTo>
                    <a:pt x="1195" y="664"/>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2" name="Google Shape;4392;p41"/>
            <p:cNvSpPr/>
            <p:nvPr/>
          </p:nvSpPr>
          <p:spPr>
            <a:xfrm>
              <a:off x="7593202" y="3266607"/>
              <a:ext cx="411482" cy="237658"/>
            </a:xfrm>
            <a:custGeom>
              <a:avLst/>
              <a:gdLst/>
              <a:ahLst/>
              <a:cxnLst/>
              <a:rect l="l" t="t" r="r" b="b"/>
              <a:pathLst>
                <a:path w="24818" h="14334" extrusionOk="0">
                  <a:moveTo>
                    <a:pt x="23623" y="1"/>
                  </a:moveTo>
                  <a:lnTo>
                    <a:pt x="1" y="13537"/>
                  </a:lnTo>
                  <a:lnTo>
                    <a:pt x="1195" y="14334"/>
                  </a:lnTo>
                  <a:lnTo>
                    <a:pt x="24818" y="664"/>
                  </a:lnTo>
                  <a:lnTo>
                    <a:pt x="24021" y="266"/>
                  </a:lnTo>
                  <a:lnTo>
                    <a:pt x="23623"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3" name="Google Shape;4393;p41"/>
            <p:cNvSpPr/>
            <p:nvPr/>
          </p:nvSpPr>
          <p:spPr>
            <a:xfrm>
              <a:off x="7593202" y="3266607"/>
              <a:ext cx="411482" cy="237658"/>
            </a:xfrm>
            <a:custGeom>
              <a:avLst/>
              <a:gdLst/>
              <a:ahLst/>
              <a:cxnLst/>
              <a:rect l="l" t="t" r="r" b="b"/>
              <a:pathLst>
                <a:path w="24818" h="14334" fill="none" extrusionOk="0">
                  <a:moveTo>
                    <a:pt x="23623" y="1"/>
                  </a:moveTo>
                  <a:lnTo>
                    <a:pt x="1" y="13537"/>
                  </a:lnTo>
                  <a:lnTo>
                    <a:pt x="1195" y="14334"/>
                  </a:lnTo>
                  <a:lnTo>
                    <a:pt x="24818" y="664"/>
                  </a:lnTo>
                  <a:lnTo>
                    <a:pt x="24021" y="266"/>
                  </a:lnTo>
                  <a:lnTo>
                    <a:pt x="2362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4" name="Google Shape;4394;p41"/>
            <p:cNvSpPr/>
            <p:nvPr/>
          </p:nvSpPr>
          <p:spPr>
            <a:xfrm>
              <a:off x="7593202" y="3491051"/>
              <a:ext cx="19830" cy="13214"/>
            </a:xfrm>
            <a:custGeom>
              <a:avLst/>
              <a:gdLst/>
              <a:ahLst/>
              <a:cxnLst/>
              <a:rect l="l" t="t" r="r" b="b"/>
              <a:pathLst>
                <a:path w="1196" h="797" extrusionOk="0">
                  <a:moveTo>
                    <a:pt x="1" y="0"/>
                  </a:moveTo>
                  <a:lnTo>
                    <a:pt x="1" y="0"/>
                  </a:lnTo>
                  <a:lnTo>
                    <a:pt x="1195" y="797"/>
                  </a:lnTo>
                  <a:lnTo>
                    <a:pt x="1"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5" name="Google Shape;4395;p41"/>
            <p:cNvSpPr/>
            <p:nvPr/>
          </p:nvSpPr>
          <p:spPr>
            <a:xfrm>
              <a:off x="7593202" y="3491051"/>
              <a:ext cx="19830" cy="13214"/>
            </a:xfrm>
            <a:custGeom>
              <a:avLst/>
              <a:gdLst/>
              <a:ahLst/>
              <a:cxnLst/>
              <a:rect l="l" t="t" r="r" b="b"/>
              <a:pathLst>
                <a:path w="1196" h="797" fill="none" extrusionOk="0">
                  <a:moveTo>
                    <a:pt x="1" y="0"/>
                  </a:moveTo>
                  <a:lnTo>
                    <a:pt x="1" y="0"/>
                  </a:lnTo>
                  <a:lnTo>
                    <a:pt x="1195" y="797"/>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6" name="Google Shape;4396;p41"/>
            <p:cNvSpPr/>
            <p:nvPr/>
          </p:nvSpPr>
          <p:spPr>
            <a:xfrm>
              <a:off x="7806636" y="3163198"/>
              <a:ext cx="8821" cy="6615"/>
            </a:xfrm>
            <a:custGeom>
              <a:avLst/>
              <a:gdLst/>
              <a:ahLst/>
              <a:cxnLst/>
              <a:rect l="l" t="t" r="r" b="b"/>
              <a:pathLst>
                <a:path w="532" h="399" extrusionOk="0">
                  <a:moveTo>
                    <a:pt x="1" y="0"/>
                  </a:moveTo>
                  <a:lnTo>
                    <a:pt x="1" y="0"/>
                  </a:lnTo>
                  <a:lnTo>
                    <a:pt x="532" y="398"/>
                  </a:lnTo>
                  <a:lnTo>
                    <a:pt x="1" y="0"/>
                  </a:lnTo>
                  <a:close/>
                </a:path>
              </a:pathLst>
            </a:custGeom>
            <a:solidFill>
              <a:srgbClr val="74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7" name="Google Shape;4397;p41"/>
            <p:cNvSpPr/>
            <p:nvPr/>
          </p:nvSpPr>
          <p:spPr>
            <a:xfrm>
              <a:off x="7806636" y="3163198"/>
              <a:ext cx="8821" cy="6615"/>
            </a:xfrm>
            <a:custGeom>
              <a:avLst/>
              <a:gdLst/>
              <a:ahLst/>
              <a:cxnLst/>
              <a:rect l="l" t="t" r="r" b="b"/>
              <a:pathLst>
                <a:path w="532" h="399" fill="none" extrusionOk="0">
                  <a:moveTo>
                    <a:pt x="1" y="0"/>
                  </a:moveTo>
                  <a:lnTo>
                    <a:pt x="1" y="0"/>
                  </a:lnTo>
                  <a:lnTo>
                    <a:pt x="532" y="398"/>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8" name="Google Shape;4398;p41"/>
            <p:cNvSpPr/>
            <p:nvPr/>
          </p:nvSpPr>
          <p:spPr>
            <a:xfrm>
              <a:off x="7414984" y="3163198"/>
              <a:ext cx="411482" cy="237658"/>
            </a:xfrm>
            <a:custGeom>
              <a:avLst/>
              <a:gdLst/>
              <a:ahLst/>
              <a:cxnLst/>
              <a:rect l="l" t="t" r="r" b="b"/>
              <a:pathLst>
                <a:path w="24818" h="14334" extrusionOk="0">
                  <a:moveTo>
                    <a:pt x="23623" y="0"/>
                  </a:moveTo>
                  <a:lnTo>
                    <a:pt x="20703" y="1726"/>
                  </a:lnTo>
                  <a:lnTo>
                    <a:pt x="20703" y="3185"/>
                  </a:lnTo>
                  <a:lnTo>
                    <a:pt x="24817" y="664"/>
                  </a:lnTo>
                  <a:lnTo>
                    <a:pt x="24154" y="398"/>
                  </a:lnTo>
                  <a:lnTo>
                    <a:pt x="23623" y="0"/>
                  </a:lnTo>
                  <a:close/>
                  <a:moveTo>
                    <a:pt x="4778" y="10883"/>
                  </a:moveTo>
                  <a:lnTo>
                    <a:pt x="0" y="13670"/>
                  </a:lnTo>
                  <a:lnTo>
                    <a:pt x="1195" y="14333"/>
                  </a:lnTo>
                  <a:lnTo>
                    <a:pt x="5972" y="11679"/>
                  </a:lnTo>
                  <a:lnTo>
                    <a:pt x="4778" y="10883"/>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9" name="Google Shape;4399;p41"/>
            <p:cNvSpPr/>
            <p:nvPr/>
          </p:nvSpPr>
          <p:spPr>
            <a:xfrm>
              <a:off x="7414984" y="3343621"/>
              <a:ext cx="99032" cy="57234"/>
            </a:xfrm>
            <a:custGeom>
              <a:avLst/>
              <a:gdLst/>
              <a:ahLst/>
              <a:cxnLst/>
              <a:rect l="l" t="t" r="r" b="b"/>
              <a:pathLst>
                <a:path w="5973" h="3452" fill="none" extrusionOk="0">
                  <a:moveTo>
                    <a:pt x="4778" y="1"/>
                  </a:moveTo>
                  <a:lnTo>
                    <a:pt x="0" y="2788"/>
                  </a:lnTo>
                  <a:lnTo>
                    <a:pt x="1195" y="3451"/>
                  </a:lnTo>
                  <a:lnTo>
                    <a:pt x="5972" y="797"/>
                  </a:lnTo>
                  <a:lnTo>
                    <a:pt x="4778"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0" name="Google Shape;4400;p41"/>
            <p:cNvSpPr/>
            <p:nvPr/>
          </p:nvSpPr>
          <p:spPr>
            <a:xfrm>
              <a:off x="7758239" y="3163198"/>
              <a:ext cx="68227" cy="52824"/>
            </a:xfrm>
            <a:custGeom>
              <a:avLst/>
              <a:gdLst/>
              <a:ahLst/>
              <a:cxnLst/>
              <a:rect l="l" t="t" r="r" b="b"/>
              <a:pathLst>
                <a:path w="4115" h="3186" fill="none" extrusionOk="0">
                  <a:moveTo>
                    <a:pt x="2920" y="0"/>
                  </a:moveTo>
                  <a:lnTo>
                    <a:pt x="0" y="1726"/>
                  </a:lnTo>
                  <a:lnTo>
                    <a:pt x="0" y="3185"/>
                  </a:lnTo>
                  <a:lnTo>
                    <a:pt x="4114" y="664"/>
                  </a:lnTo>
                  <a:lnTo>
                    <a:pt x="3451" y="398"/>
                  </a:lnTo>
                  <a:lnTo>
                    <a:pt x="292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1" name="Google Shape;4401;p41"/>
            <p:cNvSpPr/>
            <p:nvPr/>
          </p:nvSpPr>
          <p:spPr>
            <a:xfrm>
              <a:off x="7414984" y="3389830"/>
              <a:ext cx="19813" cy="11026"/>
            </a:xfrm>
            <a:custGeom>
              <a:avLst/>
              <a:gdLst/>
              <a:ahLst/>
              <a:cxnLst/>
              <a:rect l="l" t="t" r="r" b="b"/>
              <a:pathLst>
                <a:path w="1195" h="665" extrusionOk="0">
                  <a:moveTo>
                    <a:pt x="0" y="1"/>
                  </a:moveTo>
                  <a:lnTo>
                    <a:pt x="0" y="1"/>
                  </a:lnTo>
                  <a:lnTo>
                    <a:pt x="1195" y="664"/>
                  </a:lnTo>
                  <a:lnTo>
                    <a:pt x="0" y="1"/>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2" name="Google Shape;4402;p41"/>
            <p:cNvSpPr/>
            <p:nvPr/>
          </p:nvSpPr>
          <p:spPr>
            <a:xfrm>
              <a:off x="7414984" y="3389830"/>
              <a:ext cx="19813" cy="11026"/>
            </a:xfrm>
            <a:custGeom>
              <a:avLst/>
              <a:gdLst/>
              <a:ahLst/>
              <a:cxnLst/>
              <a:rect l="l" t="t" r="r" b="b"/>
              <a:pathLst>
                <a:path w="1195" h="665" fill="none" extrusionOk="0">
                  <a:moveTo>
                    <a:pt x="0" y="1"/>
                  </a:moveTo>
                  <a:lnTo>
                    <a:pt x="0" y="1"/>
                  </a:lnTo>
                  <a:lnTo>
                    <a:pt x="1195" y="664"/>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3" name="Google Shape;4403;p41"/>
            <p:cNvSpPr/>
            <p:nvPr/>
          </p:nvSpPr>
          <p:spPr>
            <a:xfrm>
              <a:off x="7635017" y="3064182"/>
              <a:ext cx="2222" cy="2222"/>
            </a:xfrm>
            <a:custGeom>
              <a:avLst/>
              <a:gdLst/>
              <a:ahLst/>
              <a:cxnLst/>
              <a:rect l="l" t="t" r="r" b="b"/>
              <a:pathLst>
                <a:path w="134" h="134" extrusionOk="0">
                  <a:moveTo>
                    <a:pt x="0" y="0"/>
                  </a:moveTo>
                  <a:lnTo>
                    <a:pt x="0" y="0"/>
                  </a:lnTo>
                  <a:lnTo>
                    <a:pt x="0" y="0"/>
                  </a:lnTo>
                  <a:lnTo>
                    <a:pt x="133" y="133"/>
                  </a:lnTo>
                  <a:lnTo>
                    <a:pt x="0" y="0"/>
                  </a:lnTo>
                  <a:close/>
                </a:path>
              </a:pathLst>
            </a:custGeom>
            <a:solidFill>
              <a:srgbClr val="C0C0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4" name="Google Shape;4404;p41"/>
            <p:cNvSpPr/>
            <p:nvPr/>
          </p:nvSpPr>
          <p:spPr>
            <a:xfrm>
              <a:off x="7635017" y="3064182"/>
              <a:ext cx="2222" cy="2222"/>
            </a:xfrm>
            <a:custGeom>
              <a:avLst/>
              <a:gdLst/>
              <a:ahLst/>
              <a:cxnLst/>
              <a:rect l="l" t="t" r="r" b="b"/>
              <a:pathLst>
                <a:path w="134" h="134" fill="none" extrusionOk="0">
                  <a:moveTo>
                    <a:pt x="0" y="0"/>
                  </a:moveTo>
                  <a:lnTo>
                    <a:pt x="0" y="0"/>
                  </a:lnTo>
                  <a:lnTo>
                    <a:pt x="0" y="0"/>
                  </a:lnTo>
                  <a:lnTo>
                    <a:pt x="133" y="133"/>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5" name="Google Shape;4405;p41"/>
            <p:cNvSpPr/>
            <p:nvPr/>
          </p:nvSpPr>
          <p:spPr>
            <a:xfrm>
              <a:off x="7630607" y="3061977"/>
              <a:ext cx="4427" cy="2222"/>
            </a:xfrm>
            <a:custGeom>
              <a:avLst/>
              <a:gdLst/>
              <a:ahLst/>
              <a:cxnLst/>
              <a:rect l="l" t="t" r="r" b="b"/>
              <a:pathLst>
                <a:path w="267" h="134" extrusionOk="0">
                  <a:moveTo>
                    <a:pt x="1" y="1"/>
                  </a:moveTo>
                  <a:lnTo>
                    <a:pt x="1" y="1"/>
                  </a:lnTo>
                  <a:lnTo>
                    <a:pt x="266" y="133"/>
                  </a:lnTo>
                  <a:lnTo>
                    <a:pt x="266" y="133"/>
                  </a:lnTo>
                  <a:lnTo>
                    <a:pt x="266" y="133"/>
                  </a:lnTo>
                  <a:lnTo>
                    <a:pt x="1" y="1"/>
                  </a:lnTo>
                  <a:close/>
                </a:path>
              </a:pathLst>
            </a:custGeom>
            <a:solidFill>
              <a:srgbClr val="74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6" name="Google Shape;4406;p41"/>
            <p:cNvSpPr/>
            <p:nvPr/>
          </p:nvSpPr>
          <p:spPr>
            <a:xfrm>
              <a:off x="7630607" y="3061977"/>
              <a:ext cx="4427" cy="2222"/>
            </a:xfrm>
            <a:custGeom>
              <a:avLst/>
              <a:gdLst/>
              <a:ahLst/>
              <a:cxnLst/>
              <a:rect l="l" t="t" r="r" b="b"/>
              <a:pathLst>
                <a:path w="267" h="134" fill="none" extrusionOk="0">
                  <a:moveTo>
                    <a:pt x="1" y="1"/>
                  </a:moveTo>
                  <a:lnTo>
                    <a:pt x="1" y="1"/>
                  </a:lnTo>
                  <a:lnTo>
                    <a:pt x="266" y="133"/>
                  </a:lnTo>
                  <a:lnTo>
                    <a:pt x="266" y="133"/>
                  </a:lnTo>
                  <a:lnTo>
                    <a:pt x="266" y="133"/>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7" name="Google Shape;4407;p41"/>
            <p:cNvSpPr/>
            <p:nvPr/>
          </p:nvSpPr>
          <p:spPr>
            <a:xfrm>
              <a:off x="7238954" y="3061977"/>
              <a:ext cx="409277" cy="237658"/>
            </a:xfrm>
            <a:custGeom>
              <a:avLst/>
              <a:gdLst/>
              <a:ahLst/>
              <a:cxnLst/>
              <a:rect l="l" t="t" r="r" b="b"/>
              <a:pathLst>
                <a:path w="24685" h="14334" extrusionOk="0">
                  <a:moveTo>
                    <a:pt x="23623" y="1"/>
                  </a:moveTo>
                  <a:lnTo>
                    <a:pt x="18447" y="2920"/>
                  </a:lnTo>
                  <a:lnTo>
                    <a:pt x="19509" y="3584"/>
                  </a:lnTo>
                  <a:lnTo>
                    <a:pt x="24685" y="664"/>
                  </a:lnTo>
                  <a:lnTo>
                    <a:pt x="24021" y="266"/>
                  </a:lnTo>
                  <a:lnTo>
                    <a:pt x="23888" y="133"/>
                  </a:lnTo>
                  <a:lnTo>
                    <a:pt x="23623" y="1"/>
                  </a:lnTo>
                  <a:close/>
                  <a:moveTo>
                    <a:pt x="4645" y="10883"/>
                  </a:moveTo>
                  <a:lnTo>
                    <a:pt x="0" y="13537"/>
                  </a:lnTo>
                  <a:lnTo>
                    <a:pt x="1195" y="14333"/>
                  </a:lnTo>
                  <a:lnTo>
                    <a:pt x="5840" y="11546"/>
                  </a:lnTo>
                  <a:lnTo>
                    <a:pt x="4645" y="10883"/>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8" name="Google Shape;4408;p41"/>
            <p:cNvSpPr/>
            <p:nvPr/>
          </p:nvSpPr>
          <p:spPr>
            <a:xfrm>
              <a:off x="7238954" y="3242400"/>
              <a:ext cx="96827" cy="57234"/>
            </a:xfrm>
            <a:custGeom>
              <a:avLst/>
              <a:gdLst/>
              <a:ahLst/>
              <a:cxnLst/>
              <a:rect l="l" t="t" r="r" b="b"/>
              <a:pathLst>
                <a:path w="5840" h="3452" fill="none" extrusionOk="0">
                  <a:moveTo>
                    <a:pt x="4645" y="1"/>
                  </a:moveTo>
                  <a:lnTo>
                    <a:pt x="0" y="2655"/>
                  </a:lnTo>
                  <a:lnTo>
                    <a:pt x="1195" y="3451"/>
                  </a:lnTo>
                  <a:lnTo>
                    <a:pt x="5840" y="664"/>
                  </a:lnTo>
                  <a:lnTo>
                    <a:pt x="4645"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9" name="Google Shape;4409;p41"/>
            <p:cNvSpPr/>
            <p:nvPr/>
          </p:nvSpPr>
          <p:spPr>
            <a:xfrm>
              <a:off x="7544805" y="3061977"/>
              <a:ext cx="103426" cy="59423"/>
            </a:xfrm>
            <a:custGeom>
              <a:avLst/>
              <a:gdLst/>
              <a:ahLst/>
              <a:cxnLst/>
              <a:rect l="l" t="t" r="r" b="b"/>
              <a:pathLst>
                <a:path w="6238" h="3584" fill="none" extrusionOk="0">
                  <a:moveTo>
                    <a:pt x="5176" y="1"/>
                  </a:moveTo>
                  <a:lnTo>
                    <a:pt x="0" y="2920"/>
                  </a:lnTo>
                  <a:lnTo>
                    <a:pt x="1062" y="3584"/>
                  </a:lnTo>
                  <a:lnTo>
                    <a:pt x="6238" y="664"/>
                  </a:lnTo>
                  <a:lnTo>
                    <a:pt x="5574" y="266"/>
                  </a:lnTo>
                  <a:lnTo>
                    <a:pt x="5441" y="133"/>
                  </a:lnTo>
                  <a:lnTo>
                    <a:pt x="5176"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0" name="Google Shape;4410;p41"/>
            <p:cNvSpPr/>
            <p:nvPr/>
          </p:nvSpPr>
          <p:spPr>
            <a:xfrm>
              <a:off x="7238954" y="3286420"/>
              <a:ext cx="19813" cy="13214"/>
            </a:xfrm>
            <a:custGeom>
              <a:avLst/>
              <a:gdLst/>
              <a:ahLst/>
              <a:cxnLst/>
              <a:rect l="l" t="t" r="r" b="b"/>
              <a:pathLst>
                <a:path w="1195" h="797" extrusionOk="0">
                  <a:moveTo>
                    <a:pt x="0" y="0"/>
                  </a:moveTo>
                  <a:lnTo>
                    <a:pt x="0" y="0"/>
                  </a:lnTo>
                  <a:lnTo>
                    <a:pt x="1195" y="796"/>
                  </a:lnTo>
                  <a:lnTo>
                    <a:pt x="0"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1" name="Google Shape;4411;p41"/>
            <p:cNvSpPr/>
            <p:nvPr/>
          </p:nvSpPr>
          <p:spPr>
            <a:xfrm>
              <a:off x="7238954" y="3286420"/>
              <a:ext cx="19813" cy="13214"/>
            </a:xfrm>
            <a:custGeom>
              <a:avLst/>
              <a:gdLst/>
              <a:ahLst/>
              <a:cxnLst/>
              <a:rect l="l" t="t" r="r" b="b"/>
              <a:pathLst>
                <a:path w="1195" h="797" fill="none" extrusionOk="0">
                  <a:moveTo>
                    <a:pt x="0" y="0"/>
                  </a:moveTo>
                  <a:lnTo>
                    <a:pt x="0" y="0"/>
                  </a:lnTo>
                  <a:lnTo>
                    <a:pt x="1195" y="796"/>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2" name="Google Shape;4412;p41"/>
            <p:cNvSpPr/>
            <p:nvPr/>
          </p:nvSpPr>
          <p:spPr>
            <a:xfrm>
              <a:off x="7452388" y="2958567"/>
              <a:ext cx="8821" cy="6615"/>
            </a:xfrm>
            <a:custGeom>
              <a:avLst/>
              <a:gdLst/>
              <a:ahLst/>
              <a:cxnLst/>
              <a:rect l="l" t="t" r="r" b="b"/>
              <a:pathLst>
                <a:path w="532" h="399" extrusionOk="0">
                  <a:moveTo>
                    <a:pt x="0" y="0"/>
                  </a:moveTo>
                  <a:lnTo>
                    <a:pt x="0" y="0"/>
                  </a:lnTo>
                  <a:lnTo>
                    <a:pt x="531" y="398"/>
                  </a:lnTo>
                  <a:lnTo>
                    <a:pt x="0" y="0"/>
                  </a:lnTo>
                  <a:close/>
                </a:path>
              </a:pathLst>
            </a:custGeom>
            <a:solidFill>
              <a:srgbClr val="C0C0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3" name="Google Shape;4413;p41"/>
            <p:cNvSpPr/>
            <p:nvPr/>
          </p:nvSpPr>
          <p:spPr>
            <a:xfrm>
              <a:off x="7452388" y="2958567"/>
              <a:ext cx="8821" cy="6615"/>
            </a:xfrm>
            <a:custGeom>
              <a:avLst/>
              <a:gdLst/>
              <a:ahLst/>
              <a:cxnLst/>
              <a:rect l="l" t="t" r="r" b="b"/>
              <a:pathLst>
                <a:path w="532" h="399" fill="none" extrusionOk="0">
                  <a:moveTo>
                    <a:pt x="0" y="0"/>
                  </a:moveTo>
                  <a:lnTo>
                    <a:pt x="0" y="0"/>
                  </a:lnTo>
                  <a:lnTo>
                    <a:pt x="531" y="398"/>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4" name="Google Shape;4414;p41"/>
            <p:cNvSpPr/>
            <p:nvPr/>
          </p:nvSpPr>
          <p:spPr>
            <a:xfrm>
              <a:off x="7060719" y="2958567"/>
              <a:ext cx="411482" cy="237658"/>
            </a:xfrm>
            <a:custGeom>
              <a:avLst/>
              <a:gdLst/>
              <a:ahLst/>
              <a:cxnLst/>
              <a:rect l="l" t="t" r="r" b="b"/>
              <a:pathLst>
                <a:path w="24818" h="14334" extrusionOk="0">
                  <a:moveTo>
                    <a:pt x="23623" y="0"/>
                  </a:moveTo>
                  <a:lnTo>
                    <a:pt x="16192" y="4380"/>
                  </a:lnTo>
                  <a:lnTo>
                    <a:pt x="17386" y="5043"/>
                  </a:lnTo>
                  <a:lnTo>
                    <a:pt x="24818" y="664"/>
                  </a:lnTo>
                  <a:lnTo>
                    <a:pt x="24154" y="398"/>
                  </a:lnTo>
                  <a:lnTo>
                    <a:pt x="23623" y="0"/>
                  </a:lnTo>
                  <a:close/>
                  <a:moveTo>
                    <a:pt x="11016" y="7299"/>
                  </a:moveTo>
                  <a:lnTo>
                    <a:pt x="1" y="13669"/>
                  </a:lnTo>
                  <a:lnTo>
                    <a:pt x="1195" y="14333"/>
                  </a:lnTo>
                  <a:lnTo>
                    <a:pt x="9689" y="9423"/>
                  </a:lnTo>
                  <a:lnTo>
                    <a:pt x="9556" y="9290"/>
                  </a:lnTo>
                  <a:lnTo>
                    <a:pt x="11016" y="7299"/>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5" name="Google Shape;4415;p41"/>
            <p:cNvSpPr/>
            <p:nvPr/>
          </p:nvSpPr>
          <p:spPr>
            <a:xfrm>
              <a:off x="7060719" y="3079585"/>
              <a:ext cx="182645" cy="116640"/>
            </a:xfrm>
            <a:custGeom>
              <a:avLst/>
              <a:gdLst/>
              <a:ahLst/>
              <a:cxnLst/>
              <a:rect l="l" t="t" r="r" b="b"/>
              <a:pathLst>
                <a:path w="11016" h="7035" fill="none" extrusionOk="0">
                  <a:moveTo>
                    <a:pt x="11016" y="0"/>
                  </a:moveTo>
                  <a:lnTo>
                    <a:pt x="1" y="6370"/>
                  </a:lnTo>
                  <a:lnTo>
                    <a:pt x="1195" y="7034"/>
                  </a:lnTo>
                  <a:lnTo>
                    <a:pt x="9689" y="2124"/>
                  </a:lnTo>
                  <a:lnTo>
                    <a:pt x="9556" y="1991"/>
                  </a:lnTo>
                  <a:lnTo>
                    <a:pt x="1101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6" name="Google Shape;4416;p41"/>
            <p:cNvSpPr/>
            <p:nvPr/>
          </p:nvSpPr>
          <p:spPr>
            <a:xfrm>
              <a:off x="7329166" y="2958567"/>
              <a:ext cx="143036" cy="83630"/>
            </a:xfrm>
            <a:custGeom>
              <a:avLst/>
              <a:gdLst/>
              <a:ahLst/>
              <a:cxnLst/>
              <a:rect l="l" t="t" r="r" b="b"/>
              <a:pathLst>
                <a:path w="8627" h="5044" fill="none" extrusionOk="0">
                  <a:moveTo>
                    <a:pt x="7432" y="0"/>
                  </a:moveTo>
                  <a:lnTo>
                    <a:pt x="1" y="4380"/>
                  </a:lnTo>
                  <a:lnTo>
                    <a:pt x="1195" y="5043"/>
                  </a:lnTo>
                  <a:lnTo>
                    <a:pt x="8627" y="664"/>
                  </a:lnTo>
                  <a:lnTo>
                    <a:pt x="7963" y="398"/>
                  </a:lnTo>
                  <a:lnTo>
                    <a:pt x="7432"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7" name="Google Shape;4417;p41"/>
            <p:cNvSpPr/>
            <p:nvPr/>
          </p:nvSpPr>
          <p:spPr>
            <a:xfrm>
              <a:off x="7060719" y="3185199"/>
              <a:ext cx="19830" cy="11026"/>
            </a:xfrm>
            <a:custGeom>
              <a:avLst/>
              <a:gdLst/>
              <a:ahLst/>
              <a:cxnLst/>
              <a:rect l="l" t="t" r="r" b="b"/>
              <a:pathLst>
                <a:path w="1196" h="665" extrusionOk="0">
                  <a:moveTo>
                    <a:pt x="1" y="0"/>
                  </a:moveTo>
                  <a:lnTo>
                    <a:pt x="1" y="0"/>
                  </a:lnTo>
                  <a:lnTo>
                    <a:pt x="1195" y="664"/>
                  </a:lnTo>
                  <a:lnTo>
                    <a:pt x="1"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8" name="Google Shape;4418;p41"/>
            <p:cNvSpPr/>
            <p:nvPr/>
          </p:nvSpPr>
          <p:spPr>
            <a:xfrm>
              <a:off x="7060719" y="3185199"/>
              <a:ext cx="19830" cy="11026"/>
            </a:xfrm>
            <a:custGeom>
              <a:avLst/>
              <a:gdLst/>
              <a:ahLst/>
              <a:cxnLst/>
              <a:rect l="l" t="t" r="r" b="b"/>
              <a:pathLst>
                <a:path w="1196" h="665" fill="none" extrusionOk="0">
                  <a:moveTo>
                    <a:pt x="1" y="0"/>
                  </a:moveTo>
                  <a:lnTo>
                    <a:pt x="1" y="0"/>
                  </a:lnTo>
                  <a:lnTo>
                    <a:pt x="1195" y="664"/>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9" name="Google Shape;4419;p41"/>
            <p:cNvSpPr/>
            <p:nvPr/>
          </p:nvSpPr>
          <p:spPr>
            <a:xfrm>
              <a:off x="7274153" y="2857346"/>
              <a:ext cx="11026" cy="4427"/>
            </a:xfrm>
            <a:custGeom>
              <a:avLst/>
              <a:gdLst/>
              <a:ahLst/>
              <a:cxnLst/>
              <a:rect l="l" t="t" r="r" b="b"/>
              <a:pathLst>
                <a:path w="665" h="267" extrusionOk="0">
                  <a:moveTo>
                    <a:pt x="1" y="1"/>
                  </a:moveTo>
                  <a:lnTo>
                    <a:pt x="1" y="1"/>
                  </a:lnTo>
                  <a:lnTo>
                    <a:pt x="664" y="266"/>
                  </a:lnTo>
                  <a:lnTo>
                    <a:pt x="1" y="1"/>
                  </a:lnTo>
                  <a:close/>
                </a:path>
              </a:pathLst>
            </a:custGeom>
            <a:solidFill>
              <a:srgbClr val="1E28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0" name="Google Shape;4420;p41"/>
            <p:cNvSpPr/>
            <p:nvPr/>
          </p:nvSpPr>
          <p:spPr>
            <a:xfrm>
              <a:off x="7274153" y="2857346"/>
              <a:ext cx="11026" cy="4427"/>
            </a:xfrm>
            <a:custGeom>
              <a:avLst/>
              <a:gdLst/>
              <a:ahLst/>
              <a:cxnLst/>
              <a:rect l="l" t="t" r="r" b="b"/>
              <a:pathLst>
                <a:path w="665" h="267" fill="none" extrusionOk="0">
                  <a:moveTo>
                    <a:pt x="1" y="1"/>
                  </a:moveTo>
                  <a:lnTo>
                    <a:pt x="1" y="1"/>
                  </a:lnTo>
                  <a:lnTo>
                    <a:pt x="664" y="266"/>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1" name="Google Shape;4421;p41"/>
            <p:cNvSpPr/>
            <p:nvPr/>
          </p:nvSpPr>
          <p:spPr>
            <a:xfrm>
              <a:off x="6884705" y="2857346"/>
              <a:ext cx="409277" cy="235453"/>
            </a:xfrm>
            <a:custGeom>
              <a:avLst/>
              <a:gdLst/>
              <a:ahLst/>
              <a:cxnLst/>
              <a:rect l="l" t="t" r="r" b="b"/>
              <a:pathLst>
                <a:path w="24685" h="14201" extrusionOk="0">
                  <a:moveTo>
                    <a:pt x="23490" y="1"/>
                  </a:moveTo>
                  <a:lnTo>
                    <a:pt x="0" y="13537"/>
                  </a:lnTo>
                  <a:lnTo>
                    <a:pt x="1062" y="14201"/>
                  </a:lnTo>
                  <a:lnTo>
                    <a:pt x="24684" y="664"/>
                  </a:lnTo>
                  <a:lnTo>
                    <a:pt x="24153" y="266"/>
                  </a:lnTo>
                  <a:lnTo>
                    <a:pt x="23490"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2" name="Google Shape;4422;p41"/>
            <p:cNvSpPr/>
            <p:nvPr/>
          </p:nvSpPr>
          <p:spPr>
            <a:xfrm>
              <a:off x="6884705" y="2857346"/>
              <a:ext cx="409277" cy="235453"/>
            </a:xfrm>
            <a:custGeom>
              <a:avLst/>
              <a:gdLst/>
              <a:ahLst/>
              <a:cxnLst/>
              <a:rect l="l" t="t" r="r" b="b"/>
              <a:pathLst>
                <a:path w="24685" h="14201" fill="none" extrusionOk="0">
                  <a:moveTo>
                    <a:pt x="23490" y="1"/>
                  </a:moveTo>
                  <a:lnTo>
                    <a:pt x="0" y="13537"/>
                  </a:lnTo>
                  <a:lnTo>
                    <a:pt x="1062" y="14201"/>
                  </a:lnTo>
                  <a:lnTo>
                    <a:pt x="24684" y="664"/>
                  </a:lnTo>
                  <a:lnTo>
                    <a:pt x="24153" y="266"/>
                  </a:lnTo>
                  <a:lnTo>
                    <a:pt x="2349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3" name="Google Shape;4423;p41"/>
            <p:cNvSpPr/>
            <p:nvPr/>
          </p:nvSpPr>
          <p:spPr>
            <a:xfrm>
              <a:off x="6884705" y="3081790"/>
              <a:ext cx="17608" cy="11009"/>
            </a:xfrm>
            <a:custGeom>
              <a:avLst/>
              <a:gdLst/>
              <a:ahLst/>
              <a:cxnLst/>
              <a:rect l="l" t="t" r="r" b="b"/>
              <a:pathLst>
                <a:path w="1062" h="664" extrusionOk="0">
                  <a:moveTo>
                    <a:pt x="0" y="0"/>
                  </a:moveTo>
                  <a:lnTo>
                    <a:pt x="0" y="0"/>
                  </a:lnTo>
                  <a:lnTo>
                    <a:pt x="1062" y="664"/>
                  </a:lnTo>
                  <a:lnTo>
                    <a:pt x="0"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4" name="Google Shape;4424;p41"/>
            <p:cNvSpPr/>
            <p:nvPr/>
          </p:nvSpPr>
          <p:spPr>
            <a:xfrm>
              <a:off x="6884705" y="3081790"/>
              <a:ext cx="17608" cy="11009"/>
            </a:xfrm>
            <a:custGeom>
              <a:avLst/>
              <a:gdLst/>
              <a:ahLst/>
              <a:cxnLst/>
              <a:rect l="l" t="t" r="r" b="b"/>
              <a:pathLst>
                <a:path w="1062" h="664" fill="none" extrusionOk="0">
                  <a:moveTo>
                    <a:pt x="0" y="0"/>
                  </a:moveTo>
                  <a:lnTo>
                    <a:pt x="0" y="0"/>
                  </a:lnTo>
                  <a:lnTo>
                    <a:pt x="1062" y="664"/>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5" name="Google Shape;4425;p41"/>
            <p:cNvSpPr/>
            <p:nvPr/>
          </p:nvSpPr>
          <p:spPr>
            <a:xfrm>
              <a:off x="7098140" y="2753937"/>
              <a:ext cx="11009" cy="6615"/>
            </a:xfrm>
            <a:custGeom>
              <a:avLst/>
              <a:gdLst/>
              <a:ahLst/>
              <a:cxnLst/>
              <a:rect l="l" t="t" r="r" b="b"/>
              <a:pathLst>
                <a:path w="664" h="399" extrusionOk="0">
                  <a:moveTo>
                    <a:pt x="0" y="0"/>
                  </a:moveTo>
                  <a:lnTo>
                    <a:pt x="0" y="0"/>
                  </a:lnTo>
                  <a:lnTo>
                    <a:pt x="664" y="398"/>
                  </a:lnTo>
                  <a:lnTo>
                    <a:pt x="0" y="0"/>
                  </a:lnTo>
                  <a:close/>
                </a:path>
              </a:pathLst>
            </a:custGeom>
            <a:solidFill>
              <a:srgbClr val="3748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6" name="Google Shape;4426;p41"/>
            <p:cNvSpPr/>
            <p:nvPr/>
          </p:nvSpPr>
          <p:spPr>
            <a:xfrm>
              <a:off x="7098140" y="2753937"/>
              <a:ext cx="11009" cy="6615"/>
            </a:xfrm>
            <a:custGeom>
              <a:avLst/>
              <a:gdLst/>
              <a:ahLst/>
              <a:cxnLst/>
              <a:rect l="l" t="t" r="r" b="b"/>
              <a:pathLst>
                <a:path w="664" h="399" fill="none" extrusionOk="0">
                  <a:moveTo>
                    <a:pt x="0" y="0"/>
                  </a:moveTo>
                  <a:lnTo>
                    <a:pt x="0" y="0"/>
                  </a:lnTo>
                  <a:lnTo>
                    <a:pt x="664" y="398"/>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7" name="Google Shape;4427;p41"/>
            <p:cNvSpPr/>
            <p:nvPr/>
          </p:nvSpPr>
          <p:spPr>
            <a:xfrm>
              <a:off x="6706470" y="2753937"/>
              <a:ext cx="411482" cy="237641"/>
            </a:xfrm>
            <a:custGeom>
              <a:avLst/>
              <a:gdLst/>
              <a:ahLst/>
              <a:cxnLst/>
              <a:rect l="l" t="t" r="r" b="b"/>
              <a:pathLst>
                <a:path w="24818" h="14333" extrusionOk="0">
                  <a:moveTo>
                    <a:pt x="23623" y="0"/>
                  </a:moveTo>
                  <a:lnTo>
                    <a:pt x="1" y="13669"/>
                  </a:lnTo>
                  <a:lnTo>
                    <a:pt x="1195" y="14333"/>
                  </a:lnTo>
                  <a:lnTo>
                    <a:pt x="24817" y="664"/>
                  </a:lnTo>
                  <a:lnTo>
                    <a:pt x="24287" y="398"/>
                  </a:lnTo>
                  <a:lnTo>
                    <a:pt x="23623" y="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8" name="Google Shape;4428;p41"/>
            <p:cNvSpPr/>
            <p:nvPr/>
          </p:nvSpPr>
          <p:spPr>
            <a:xfrm>
              <a:off x="6706470" y="2753937"/>
              <a:ext cx="411482" cy="237641"/>
            </a:xfrm>
            <a:custGeom>
              <a:avLst/>
              <a:gdLst/>
              <a:ahLst/>
              <a:cxnLst/>
              <a:rect l="l" t="t" r="r" b="b"/>
              <a:pathLst>
                <a:path w="24818" h="14333" fill="none" extrusionOk="0">
                  <a:moveTo>
                    <a:pt x="23623" y="0"/>
                  </a:moveTo>
                  <a:lnTo>
                    <a:pt x="1" y="13669"/>
                  </a:lnTo>
                  <a:lnTo>
                    <a:pt x="1195" y="14333"/>
                  </a:lnTo>
                  <a:lnTo>
                    <a:pt x="24817" y="664"/>
                  </a:lnTo>
                  <a:lnTo>
                    <a:pt x="24287" y="398"/>
                  </a:lnTo>
                  <a:lnTo>
                    <a:pt x="2362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9" name="Google Shape;4429;p41"/>
            <p:cNvSpPr/>
            <p:nvPr/>
          </p:nvSpPr>
          <p:spPr>
            <a:xfrm>
              <a:off x="6706470" y="2980569"/>
              <a:ext cx="19813" cy="11009"/>
            </a:xfrm>
            <a:custGeom>
              <a:avLst/>
              <a:gdLst/>
              <a:ahLst/>
              <a:cxnLst/>
              <a:rect l="l" t="t" r="r" b="b"/>
              <a:pathLst>
                <a:path w="1195" h="664" extrusionOk="0">
                  <a:moveTo>
                    <a:pt x="1" y="0"/>
                  </a:moveTo>
                  <a:lnTo>
                    <a:pt x="1" y="0"/>
                  </a:lnTo>
                  <a:lnTo>
                    <a:pt x="1195" y="664"/>
                  </a:lnTo>
                  <a:lnTo>
                    <a:pt x="1"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0" name="Google Shape;4430;p41"/>
            <p:cNvSpPr/>
            <p:nvPr/>
          </p:nvSpPr>
          <p:spPr>
            <a:xfrm>
              <a:off x="6706470" y="2980569"/>
              <a:ext cx="19813" cy="11009"/>
            </a:xfrm>
            <a:custGeom>
              <a:avLst/>
              <a:gdLst/>
              <a:ahLst/>
              <a:cxnLst/>
              <a:rect l="l" t="t" r="r" b="b"/>
              <a:pathLst>
                <a:path w="1195" h="664" fill="none" extrusionOk="0">
                  <a:moveTo>
                    <a:pt x="1" y="0"/>
                  </a:moveTo>
                  <a:lnTo>
                    <a:pt x="1" y="0"/>
                  </a:lnTo>
                  <a:lnTo>
                    <a:pt x="1195" y="664"/>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1" name="Google Shape;4431;p41"/>
            <p:cNvSpPr/>
            <p:nvPr/>
          </p:nvSpPr>
          <p:spPr>
            <a:xfrm>
              <a:off x="6919905" y="2652716"/>
              <a:ext cx="11026" cy="4410"/>
            </a:xfrm>
            <a:custGeom>
              <a:avLst/>
              <a:gdLst/>
              <a:ahLst/>
              <a:cxnLst/>
              <a:rect l="l" t="t" r="r" b="b"/>
              <a:pathLst>
                <a:path w="665" h="266" extrusionOk="0">
                  <a:moveTo>
                    <a:pt x="0" y="1"/>
                  </a:moveTo>
                  <a:lnTo>
                    <a:pt x="0" y="1"/>
                  </a:lnTo>
                  <a:lnTo>
                    <a:pt x="664" y="266"/>
                  </a:lnTo>
                  <a:lnTo>
                    <a:pt x="0" y="1"/>
                  </a:lnTo>
                  <a:close/>
                </a:path>
              </a:pathLst>
            </a:custGeom>
            <a:solidFill>
              <a:srgbClr val="C0C0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2" name="Google Shape;4432;p41"/>
            <p:cNvSpPr/>
            <p:nvPr/>
          </p:nvSpPr>
          <p:spPr>
            <a:xfrm>
              <a:off x="6919905" y="2652716"/>
              <a:ext cx="11026" cy="4410"/>
            </a:xfrm>
            <a:custGeom>
              <a:avLst/>
              <a:gdLst/>
              <a:ahLst/>
              <a:cxnLst/>
              <a:rect l="l" t="t" r="r" b="b"/>
              <a:pathLst>
                <a:path w="665" h="266" fill="none" extrusionOk="0">
                  <a:moveTo>
                    <a:pt x="0" y="1"/>
                  </a:moveTo>
                  <a:lnTo>
                    <a:pt x="0" y="1"/>
                  </a:lnTo>
                  <a:lnTo>
                    <a:pt x="664" y="266"/>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3" name="Google Shape;4433;p41"/>
            <p:cNvSpPr/>
            <p:nvPr/>
          </p:nvSpPr>
          <p:spPr>
            <a:xfrm>
              <a:off x="6528252" y="2652716"/>
              <a:ext cx="411466" cy="235453"/>
            </a:xfrm>
            <a:custGeom>
              <a:avLst/>
              <a:gdLst/>
              <a:ahLst/>
              <a:cxnLst/>
              <a:rect l="l" t="t" r="r" b="b"/>
              <a:pathLst>
                <a:path w="24817" h="14201" extrusionOk="0">
                  <a:moveTo>
                    <a:pt x="23622" y="1"/>
                  </a:moveTo>
                  <a:lnTo>
                    <a:pt x="22428" y="664"/>
                  </a:lnTo>
                  <a:lnTo>
                    <a:pt x="22428" y="2124"/>
                  </a:lnTo>
                  <a:lnTo>
                    <a:pt x="24817" y="664"/>
                  </a:lnTo>
                  <a:lnTo>
                    <a:pt x="24286" y="266"/>
                  </a:lnTo>
                  <a:lnTo>
                    <a:pt x="23622" y="1"/>
                  </a:lnTo>
                  <a:close/>
                  <a:moveTo>
                    <a:pt x="4778" y="10883"/>
                  </a:moveTo>
                  <a:lnTo>
                    <a:pt x="0" y="13537"/>
                  </a:lnTo>
                  <a:lnTo>
                    <a:pt x="929" y="14068"/>
                  </a:lnTo>
                  <a:lnTo>
                    <a:pt x="1194" y="14201"/>
                  </a:lnTo>
                  <a:lnTo>
                    <a:pt x="5972" y="11546"/>
                  </a:lnTo>
                  <a:lnTo>
                    <a:pt x="4778" y="10883"/>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4" name="Google Shape;4434;p41"/>
            <p:cNvSpPr/>
            <p:nvPr/>
          </p:nvSpPr>
          <p:spPr>
            <a:xfrm>
              <a:off x="6528252" y="2833140"/>
              <a:ext cx="99016" cy="55029"/>
            </a:xfrm>
            <a:custGeom>
              <a:avLst/>
              <a:gdLst/>
              <a:ahLst/>
              <a:cxnLst/>
              <a:rect l="l" t="t" r="r" b="b"/>
              <a:pathLst>
                <a:path w="5972" h="3319" fill="none" extrusionOk="0">
                  <a:moveTo>
                    <a:pt x="4778" y="1"/>
                  </a:moveTo>
                  <a:lnTo>
                    <a:pt x="0" y="2655"/>
                  </a:lnTo>
                  <a:lnTo>
                    <a:pt x="929" y="3186"/>
                  </a:lnTo>
                  <a:lnTo>
                    <a:pt x="1194" y="3319"/>
                  </a:lnTo>
                  <a:lnTo>
                    <a:pt x="5972" y="664"/>
                  </a:lnTo>
                  <a:lnTo>
                    <a:pt x="4778"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5" name="Google Shape;4435;p41"/>
            <p:cNvSpPr/>
            <p:nvPr/>
          </p:nvSpPr>
          <p:spPr>
            <a:xfrm>
              <a:off x="6900108" y="2652716"/>
              <a:ext cx="39610" cy="35216"/>
            </a:xfrm>
            <a:custGeom>
              <a:avLst/>
              <a:gdLst/>
              <a:ahLst/>
              <a:cxnLst/>
              <a:rect l="l" t="t" r="r" b="b"/>
              <a:pathLst>
                <a:path w="2389" h="2124" fill="none" extrusionOk="0">
                  <a:moveTo>
                    <a:pt x="1194" y="1"/>
                  </a:moveTo>
                  <a:lnTo>
                    <a:pt x="0" y="664"/>
                  </a:lnTo>
                  <a:lnTo>
                    <a:pt x="0" y="2124"/>
                  </a:lnTo>
                  <a:lnTo>
                    <a:pt x="2389" y="664"/>
                  </a:lnTo>
                  <a:lnTo>
                    <a:pt x="1858" y="266"/>
                  </a:lnTo>
                  <a:lnTo>
                    <a:pt x="1194"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6" name="Google Shape;4436;p41"/>
            <p:cNvSpPr/>
            <p:nvPr/>
          </p:nvSpPr>
          <p:spPr>
            <a:xfrm>
              <a:off x="6528252" y="2877143"/>
              <a:ext cx="15403" cy="8821"/>
            </a:xfrm>
            <a:custGeom>
              <a:avLst/>
              <a:gdLst/>
              <a:ahLst/>
              <a:cxnLst/>
              <a:rect l="l" t="t" r="r" b="b"/>
              <a:pathLst>
                <a:path w="929" h="532" extrusionOk="0">
                  <a:moveTo>
                    <a:pt x="0" y="1"/>
                  </a:moveTo>
                  <a:lnTo>
                    <a:pt x="0" y="1"/>
                  </a:lnTo>
                  <a:lnTo>
                    <a:pt x="929" y="532"/>
                  </a:lnTo>
                  <a:lnTo>
                    <a:pt x="0" y="1"/>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7" name="Google Shape;4437;p41"/>
            <p:cNvSpPr/>
            <p:nvPr/>
          </p:nvSpPr>
          <p:spPr>
            <a:xfrm>
              <a:off x="6528252" y="2877143"/>
              <a:ext cx="15403" cy="8821"/>
            </a:xfrm>
            <a:custGeom>
              <a:avLst/>
              <a:gdLst/>
              <a:ahLst/>
              <a:cxnLst/>
              <a:rect l="l" t="t" r="r" b="b"/>
              <a:pathLst>
                <a:path w="929" h="532" fill="none" extrusionOk="0">
                  <a:moveTo>
                    <a:pt x="0" y="1"/>
                  </a:moveTo>
                  <a:lnTo>
                    <a:pt x="0" y="1"/>
                  </a:lnTo>
                  <a:lnTo>
                    <a:pt x="929" y="532"/>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8" name="Google Shape;4438;p41"/>
            <p:cNvSpPr/>
            <p:nvPr/>
          </p:nvSpPr>
          <p:spPr>
            <a:xfrm>
              <a:off x="6743875" y="2549307"/>
              <a:ext cx="11026" cy="8804"/>
            </a:xfrm>
            <a:custGeom>
              <a:avLst/>
              <a:gdLst/>
              <a:ahLst/>
              <a:cxnLst/>
              <a:rect l="l" t="t" r="r" b="b"/>
              <a:pathLst>
                <a:path w="665" h="531" extrusionOk="0">
                  <a:moveTo>
                    <a:pt x="1" y="0"/>
                  </a:moveTo>
                  <a:lnTo>
                    <a:pt x="1" y="0"/>
                  </a:lnTo>
                  <a:lnTo>
                    <a:pt x="664" y="531"/>
                  </a:lnTo>
                  <a:lnTo>
                    <a:pt x="1" y="0"/>
                  </a:lnTo>
                  <a:close/>
                </a:path>
              </a:pathLst>
            </a:custGeom>
            <a:solidFill>
              <a:srgbClr val="C0C0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9" name="Google Shape;4439;p41"/>
            <p:cNvSpPr/>
            <p:nvPr/>
          </p:nvSpPr>
          <p:spPr>
            <a:xfrm>
              <a:off x="6743875" y="2549307"/>
              <a:ext cx="11026" cy="8804"/>
            </a:xfrm>
            <a:custGeom>
              <a:avLst/>
              <a:gdLst/>
              <a:ahLst/>
              <a:cxnLst/>
              <a:rect l="l" t="t" r="r" b="b"/>
              <a:pathLst>
                <a:path w="665" h="531" fill="none" extrusionOk="0">
                  <a:moveTo>
                    <a:pt x="1" y="0"/>
                  </a:moveTo>
                  <a:lnTo>
                    <a:pt x="1" y="0"/>
                  </a:lnTo>
                  <a:lnTo>
                    <a:pt x="664" y="531"/>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0" name="Google Shape;4440;p41"/>
            <p:cNvSpPr/>
            <p:nvPr/>
          </p:nvSpPr>
          <p:spPr>
            <a:xfrm>
              <a:off x="6352222" y="2549307"/>
              <a:ext cx="411482" cy="237641"/>
            </a:xfrm>
            <a:custGeom>
              <a:avLst/>
              <a:gdLst/>
              <a:ahLst/>
              <a:cxnLst/>
              <a:rect l="l" t="t" r="r" b="b"/>
              <a:pathLst>
                <a:path w="24818" h="14333" extrusionOk="0">
                  <a:moveTo>
                    <a:pt x="23623" y="0"/>
                  </a:moveTo>
                  <a:lnTo>
                    <a:pt x="16191" y="4380"/>
                  </a:lnTo>
                  <a:lnTo>
                    <a:pt x="16722" y="4645"/>
                  </a:lnTo>
                  <a:lnTo>
                    <a:pt x="18978" y="3318"/>
                  </a:lnTo>
                  <a:lnTo>
                    <a:pt x="19641" y="3716"/>
                  </a:lnTo>
                  <a:lnTo>
                    <a:pt x="24817" y="664"/>
                  </a:lnTo>
                  <a:lnTo>
                    <a:pt x="24286" y="531"/>
                  </a:lnTo>
                  <a:lnTo>
                    <a:pt x="23623" y="0"/>
                  </a:lnTo>
                  <a:close/>
                  <a:moveTo>
                    <a:pt x="5043" y="10750"/>
                  </a:moveTo>
                  <a:lnTo>
                    <a:pt x="0" y="13669"/>
                  </a:lnTo>
                  <a:lnTo>
                    <a:pt x="1195" y="14333"/>
                  </a:lnTo>
                  <a:lnTo>
                    <a:pt x="5839" y="11546"/>
                  </a:lnTo>
                  <a:lnTo>
                    <a:pt x="5043" y="11148"/>
                  </a:lnTo>
                  <a:lnTo>
                    <a:pt x="5043" y="1075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1" name="Google Shape;4441;p41"/>
            <p:cNvSpPr/>
            <p:nvPr/>
          </p:nvSpPr>
          <p:spPr>
            <a:xfrm>
              <a:off x="6352222" y="2727525"/>
              <a:ext cx="96827" cy="59423"/>
            </a:xfrm>
            <a:custGeom>
              <a:avLst/>
              <a:gdLst/>
              <a:ahLst/>
              <a:cxnLst/>
              <a:rect l="l" t="t" r="r" b="b"/>
              <a:pathLst>
                <a:path w="5840" h="3584" fill="none" extrusionOk="0">
                  <a:moveTo>
                    <a:pt x="5043" y="1"/>
                  </a:moveTo>
                  <a:lnTo>
                    <a:pt x="0" y="2920"/>
                  </a:lnTo>
                  <a:lnTo>
                    <a:pt x="1195" y="3584"/>
                  </a:lnTo>
                  <a:lnTo>
                    <a:pt x="5839" y="797"/>
                  </a:lnTo>
                  <a:lnTo>
                    <a:pt x="5043" y="399"/>
                  </a:lnTo>
                  <a:lnTo>
                    <a:pt x="504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2" name="Google Shape;4442;p41"/>
            <p:cNvSpPr/>
            <p:nvPr/>
          </p:nvSpPr>
          <p:spPr>
            <a:xfrm>
              <a:off x="6620652" y="2549307"/>
              <a:ext cx="143052" cy="77014"/>
            </a:xfrm>
            <a:custGeom>
              <a:avLst/>
              <a:gdLst/>
              <a:ahLst/>
              <a:cxnLst/>
              <a:rect l="l" t="t" r="r" b="b"/>
              <a:pathLst>
                <a:path w="8628" h="4645" fill="none" extrusionOk="0">
                  <a:moveTo>
                    <a:pt x="7433" y="0"/>
                  </a:moveTo>
                  <a:lnTo>
                    <a:pt x="1" y="4380"/>
                  </a:lnTo>
                  <a:lnTo>
                    <a:pt x="532" y="4645"/>
                  </a:lnTo>
                  <a:lnTo>
                    <a:pt x="2788" y="3318"/>
                  </a:lnTo>
                  <a:lnTo>
                    <a:pt x="3451" y="3716"/>
                  </a:lnTo>
                  <a:lnTo>
                    <a:pt x="8627" y="664"/>
                  </a:lnTo>
                  <a:lnTo>
                    <a:pt x="8096" y="531"/>
                  </a:lnTo>
                  <a:lnTo>
                    <a:pt x="743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3" name="Google Shape;4443;p41"/>
            <p:cNvSpPr/>
            <p:nvPr/>
          </p:nvSpPr>
          <p:spPr>
            <a:xfrm>
              <a:off x="4974806" y="2738534"/>
              <a:ext cx="453281" cy="261848"/>
            </a:xfrm>
            <a:custGeom>
              <a:avLst/>
              <a:gdLst/>
              <a:ahLst/>
              <a:cxnLst/>
              <a:rect l="l" t="t" r="r" b="b"/>
              <a:pathLst>
                <a:path w="27339" h="15793" extrusionOk="0">
                  <a:moveTo>
                    <a:pt x="13670" y="0"/>
                  </a:moveTo>
                  <a:lnTo>
                    <a:pt x="0" y="7963"/>
                  </a:lnTo>
                  <a:lnTo>
                    <a:pt x="13670" y="15793"/>
                  </a:lnTo>
                  <a:lnTo>
                    <a:pt x="27339" y="7963"/>
                  </a:lnTo>
                  <a:lnTo>
                    <a:pt x="1367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4" name="Google Shape;4444;p41"/>
            <p:cNvSpPr/>
            <p:nvPr/>
          </p:nvSpPr>
          <p:spPr>
            <a:xfrm>
              <a:off x="4974806" y="2738534"/>
              <a:ext cx="453281" cy="261848"/>
            </a:xfrm>
            <a:custGeom>
              <a:avLst/>
              <a:gdLst/>
              <a:ahLst/>
              <a:cxnLst/>
              <a:rect l="l" t="t" r="r" b="b"/>
              <a:pathLst>
                <a:path w="27339" h="15793" fill="none" extrusionOk="0">
                  <a:moveTo>
                    <a:pt x="0" y="7963"/>
                  </a:moveTo>
                  <a:lnTo>
                    <a:pt x="13670" y="0"/>
                  </a:lnTo>
                  <a:lnTo>
                    <a:pt x="27339" y="7963"/>
                  </a:lnTo>
                  <a:lnTo>
                    <a:pt x="13670" y="15793"/>
                  </a:lnTo>
                  <a:lnTo>
                    <a:pt x="0" y="796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5" name="Google Shape;4445;p41"/>
            <p:cNvSpPr/>
            <p:nvPr/>
          </p:nvSpPr>
          <p:spPr>
            <a:xfrm>
              <a:off x="4970395" y="2514091"/>
              <a:ext cx="231059" cy="246462"/>
            </a:xfrm>
            <a:custGeom>
              <a:avLst/>
              <a:gdLst/>
              <a:ahLst/>
              <a:cxnLst/>
              <a:rect l="l" t="t" r="r" b="b"/>
              <a:pathLst>
                <a:path w="13936" h="14865" extrusionOk="0">
                  <a:moveTo>
                    <a:pt x="13936" y="1"/>
                  </a:moveTo>
                  <a:lnTo>
                    <a:pt x="1" y="8096"/>
                  </a:lnTo>
                  <a:lnTo>
                    <a:pt x="11679" y="14864"/>
                  </a:lnTo>
                  <a:lnTo>
                    <a:pt x="13936" y="13537"/>
                  </a:lnTo>
                  <a:lnTo>
                    <a:pt x="13936"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6" name="Google Shape;4446;p41"/>
            <p:cNvSpPr/>
            <p:nvPr/>
          </p:nvSpPr>
          <p:spPr>
            <a:xfrm>
              <a:off x="4970395" y="2514091"/>
              <a:ext cx="231059" cy="246462"/>
            </a:xfrm>
            <a:custGeom>
              <a:avLst/>
              <a:gdLst/>
              <a:ahLst/>
              <a:cxnLst/>
              <a:rect l="l" t="t" r="r" b="b"/>
              <a:pathLst>
                <a:path w="13936" h="14865" fill="none" extrusionOk="0">
                  <a:moveTo>
                    <a:pt x="13936" y="13537"/>
                  </a:moveTo>
                  <a:lnTo>
                    <a:pt x="13936" y="1"/>
                  </a:lnTo>
                  <a:lnTo>
                    <a:pt x="1" y="8096"/>
                  </a:lnTo>
                  <a:lnTo>
                    <a:pt x="11679" y="14864"/>
                  </a:lnTo>
                  <a:lnTo>
                    <a:pt x="13936" y="1353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7" name="Google Shape;4447;p41"/>
            <p:cNvSpPr/>
            <p:nvPr/>
          </p:nvSpPr>
          <p:spPr>
            <a:xfrm>
              <a:off x="5201438" y="2514091"/>
              <a:ext cx="231059" cy="246462"/>
            </a:xfrm>
            <a:custGeom>
              <a:avLst/>
              <a:gdLst/>
              <a:ahLst/>
              <a:cxnLst/>
              <a:rect l="l" t="t" r="r" b="b"/>
              <a:pathLst>
                <a:path w="13936" h="14865" extrusionOk="0">
                  <a:moveTo>
                    <a:pt x="1" y="1"/>
                  </a:moveTo>
                  <a:lnTo>
                    <a:pt x="1" y="13537"/>
                  </a:lnTo>
                  <a:lnTo>
                    <a:pt x="2257" y="14864"/>
                  </a:lnTo>
                  <a:lnTo>
                    <a:pt x="13935" y="8096"/>
                  </a:lnTo>
                  <a:lnTo>
                    <a:pt x="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8" name="Google Shape;4448;p41"/>
            <p:cNvSpPr/>
            <p:nvPr/>
          </p:nvSpPr>
          <p:spPr>
            <a:xfrm>
              <a:off x="5201438" y="2514091"/>
              <a:ext cx="231059" cy="246462"/>
            </a:xfrm>
            <a:custGeom>
              <a:avLst/>
              <a:gdLst/>
              <a:ahLst/>
              <a:cxnLst/>
              <a:rect l="l" t="t" r="r" b="b"/>
              <a:pathLst>
                <a:path w="13936" h="14865" fill="none" extrusionOk="0">
                  <a:moveTo>
                    <a:pt x="1" y="1"/>
                  </a:moveTo>
                  <a:lnTo>
                    <a:pt x="1" y="13537"/>
                  </a:lnTo>
                  <a:lnTo>
                    <a:pt x="2257" y="14864"/>
                  </a:lnTo>
                  <a:lnTo>
                    <a:pt x="13935" y="8096"/>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9" name="Google Shape;4449;p41"/>
            <p:cNvSpPr/>
            <p:nvPr/>
          </p:nvSpPr>
          <p:spPr>
            <a:xfrm>
              <a:off x="4970395" y="2648322"/>
              <a:ext cx="231059" cy="352060"/>
            </a:xfrm>
            <a:custGeom>
              <a:avLst/>
              <a:gdLst/>
              <a:ahLst/>
              <a:cxnLst/>
              <a:rect l="l" t="t" r="r" b="b"/>
              <a:pathLst>
                <a:path w="13936" h="21234" extrusionOk="0">
                  <a:moveTo>
                    <a:pt x="1" y="0"/>
                  </a:moveTo>
                  <a:lnTo>
                    <a:pt x="1" y="13138"/>
                  </a:lnTo>
                  <a:lnTo>
                    <a:pt x="13936" y="21234"/>
                  </a:lnTo>
                  <a:lnTo>
                    <a:pt x="13936" y="8095"/>
                  </a:lnTo>
                  <a:lnTo>
                    <a:pt x="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0" name="Google Shape;4450;p41"/>
            <p:cNvSpPr/>
            <p:nvPr/>
          </p:nvSpPr>
          <p:spPr>
            <a:xfrm>
              <a:off x="4970395" y="2648322"/>
              <a:ext cx="231059" cy="352060"/>
            </a:xfrm>
            <a:custGeom>
              <a:avLst/>
              <a:gdLst/>
              <a:ahLst/>
              <a:cxnLst/>
              <a:rect l="l" t="t" r="r" b="b"/>
              <a:pathLst>
                <a:path w="13936" h="21234" fill="none" extrusionOk="0">
                  <a:moveTo>
                    <a:pt x="1" y="0"/>
                  </a:moveTo>
                  <a:lnTo>
                    <a:pt x="1" y="13138"/>
                  </a:lnTo>
                  <a:lnTo>
                    <a:pt x="13936" y="21234"/>
                  </a:lnTo>
                  <a:lnTo>
                    <a:pt x="13936" y="8095"/>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1" name="Google Shape;4451;p41"/>
            <p:cNvSpPr/>
            <p:nvPr/>
          </p:nvSpPr>
          <p:spPr>
            <a:xfrm>
              <a:off x="5201438" y="2648322"/>
              <a:ext cx="231059" cy="352060"/>
            </a:xfrm>
            <a:custGeom>
              <a:avLst/>
              <a:gdLst/>
              <a:ahLst/>
              <a:cxnLst/>
              <a:rect l="l" t="t" r="r" b="b"/>
              <a:pathLst>
                <a:path w="13936" h="21234" extrusionOk="0">
                  <a:moveTo>
                    <a:pt x="13935" y="0"/>
                  </a:moveTo>
                  <a:lnTo>
                    <a:pt x="1" y="8095"/>
                  </a:lnTo>
                  <a:lnTo>
                    <a:pt x="1" y="21234"/>
                  </a:lnTo>
                  <a:lnTo>
                    <a:pt x="13935" y="13138"/>
                  </a:lnTo>
                  <a:lnTo>
                    <a:pt x="13935"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2" name="Google Shape;4452;p41"/>
            <p:cNvSpPr/>
            <p:nvPr/>
          </p:nvSpPr>
          <p:spPr>
            <a:xfrm>
              <a:off x="5201438" y="2648322"/>
              <a:ext cx="231059" cy="352060"/>
            </a:xfrm>
            <a:custGeom>
              <a:avLst/>
              <a:gdLst/>
              <a:ahLst/>
              <a:cxnLst/>
              <a:rect l="l" t="t" r="r" b="b"/>
              <a:pathLst>
                <a:path w="13936" h="21234" fill="none" extrusionOk="0">
                  <a:moveTo>
                    <a:pt x="1" y="8095"/>
                  </a:moveTo>
                  <a:lnTo>
                    <a:pt x="1" y="21234"/>
                  </a:lnTo>
                  <a:lnTo>
                    <a:pt x="13935" y="13138"/>
                  </a:lnTo>
                  <a:lnTo>
                    <a:pt x="13935" y="0"/>
                  </a:lnTo>
                  <a:lnTo>
                    <a:pt x="1" y="809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3" name="Google Shape;4453;p41"/>
            <p:cNvSpPr/>
            <p:nvPr/>
          </p:nvSpPr>
          <p:spPr>
            <a:xfrm>
              <a:off x="5201438" y="2782537"/>
              <a:ext cx="173841" cy="217845"/>
            </a:xfrm>
            <a:custGeom>
              <a:avLst/>
              <a:gdLst/>
              <a:ahLst/>
              <a:cxnLst/>
              <a:rect l="l" t="t" r="r" b="b"/>
              <a:pathLst>
                <a:path w="10485" h="13139" extrusionOk="0">
                  <a:moveTo>
                    <a:pt x="1" y="0"/>
                  </a:moveTo>
                  <a:lnTo>
                    <a:pt x="1" y="13139"/>
                  </a:lnTo>
                  <a:lnTo>
                    <a:pt x="10485" y="7167"/>
                  </a:lnTo>
                  <a:lnTo>
                    <a:pt x="266" y="12608"/>
                  </a:lnTo>
                  <a:lnTo>
                    <a:pt x="1"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4" name="Google Shape;4454;p41"/>
            <p:cNvSpPr/>
            <p:nvPr/>
          </p:nvSpPr>
          <p:spPr>
            <a:xfrm>
              <a:off x="5201438" y="2782537"/>
              <a:ext cx="173841" cy="217845"/>
            </a:xfrm>
            <a:custGeom>
              <a:avLst/>
              <a:gdLst/>
              <a:ahLst/>
              <a:cxnLst/>
              <a:rect l="l" t="t" r="r" b="b"/>
              <a:pathLst>
                <a:path w="10485" h="13139" fill="none" extrusionOk="0">
                  <a:moveTo>
                    <a:pt x="1" y="0"/>
                  </a:moveTo>
                  <a:lnTo>
                    <a:pt x="266" y="12608"/>
                  </a:lnTo>
                  <a:lnTo>
                    <a:pt x="10485" y="7167"/>
                  </a:lnTo>
                  <a:lnTo>
                    <a:pt x="1" y="13139"/>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5" name="Google Shape;4455;p41"/>
            <p:cNvSpPr/>
            <p:nvPr/>
          </p:nvSpPr>
          <p:spPr>
            <a:xfrm>
              <a:off x="5263049" y="2916752"/>
              <a:ext cx="2222" cy="26429"/>
            </a:xfrm>
            <a:custGeom>
              <a:avLst/>
              <a:gdLst/>
              <a:ahLst/>
              <a:cxnLst/>
              <a:rect l="l" t="t" r="r" b="b"/>
              <a:pathLst>
                <a:path w="134" h="1594" extrusionOk="0">
                  <a:moveTo>
                    <a:pt x="133" y="1"/>
                  </a:moveTo>
                  <a:lnTo>
                    <a:pt x="0" y="266"/>
                  </a:lnTo>
                  <a:lnTo>
                    <a:pt x="0" y="1593"/>
                  </a:lnTo>
                  <a:lnTo>
                    <a:pt x="133" y="1593"/>
                  </a:lnTo>
                  <a:lnTo>
                    <a:pt x="133" y="1"/>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6" name="Google Shape;4456;p41"/>
            <p:cNvSpPr/>
            <p:nvPr/>
          </p:nvSpPr>
          <p:spPr>
            <a:xfrm>
              <a:off x="5263049" y="2916752"/>
              <a:ext cx="2222" cy="26429"/>
            </a:xfrm>
            <a:custGeom>
              <a:avLst/>
              <a:gdLst/>
              <a:ahLst/>
              <a:cxnLst/>
              <a:rect l="l" t="t" r="r" b="b"/>
              <a:pathLst>
                <a:path w="134" h="1594" fill="none" extrusionOk="0">
                  <a:moveTo>
                    <a:pt x="133" y="1"/>
                  </a:moveTo>
                  <a:lnTo>
                    <a:pt x="0" y="266"/>
                  </a:lnTo>
                  <a:lnTo>
                    <a:pt x="0" y="1593"/>
                  </a:lnTo>
                  <a:lnTo>
                    <a:pt x="0" y="1593"/>
                  </a:lnTo>
                  <a:lnTo>
                    <a:pt x="133" y="1593"/>
                  </a:lnTo>
                  <a:lnTo>
                    <a:pt x="133" y="1"/>
                  </a:lnTo>
                  <a:lnTo>
                    <a:pt x="13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7" name="Google Shape;4457;p41"/>
            <p:cNvSpPr/>
            <p:nvPr/>
          </p:nvSpPr>
          <p:spPr>
            <a:xfrm>
              <a:off x="5258655" y="2912359"/>
              <a:ext cx="8804" cy="11009"/>
            </a:xfrm>
            <a:custGeom>
              <a:avLst/>
              <a:gdLst/>
              <a:ahLst/>
              <a:cxnLst/>
              <a:rect l="l" t="t" r="r" b="b"/>
              <a:pathLst>
                <a:path w="531" h="664" extrusionOk="0">
                  <a:moveTo>
                    <a:pt x="265" y="0"/>
                  </a:moveTo>
                  <a:lnTo>
                    <a:pt x="0" y="664"/>
                  </a:lnTo>
                  <a:lnTo>
                    <a:pt x="133" y="664"/>
                  </a:lnTo>
                  <a:lnTo>
                    <a:pt x="265" y="531"/>
                  </a:lnTo>
                  <a:lnTo>
                    <a:pt x="398" y="266"/>
                  </a:lnTo>
                  <a:lnTo>
                    <a:pt x="531" y="398"/>
                  </a:lnTo>
                  <a:lnTo>
                    <a:pt x="531" y="266"/>
                  </a:lnTo>
                  <a:lnTo>
                    <a:pt x="265"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8" name="Google Shape;4458;p41"/>
            <p:cNvSpPr/>
            <p:nvPr/>
          </p:nvSpPr>
          <p:spPr>
            <a:xfrm>
              <a:off x="5258655" y="2912359"/>
              <a:ext cx="8804" cy="11009"/>
            </a:xfrm>
            <a:custGeom>
              <a:avLst/>
              <a:gdLst/>
              <a:ahLst/>
              <a:cxnLst/>
              <a:rect l="l" t="t" r="r" b="b"/>
              <a:pathLst>
                <a:path w="531" h="664" fill="none" extrusionOk="0">
                  <a:moveTo>
                    <a:pt x="265" y="0"/>
                  </a:moveTo>
                  <a:lnTo>
                    <a:pt x="0" y="664"/>
                  </a:lnTo>
                  <a:lnTo>
                    <a:pt x="0" y="664"/>
                  </a:lnTo>
                  <a:lnTo>
                    <a:pt x="133" y="664"/>
                  </a:lnTo>
                  <a:lnTo>
                    <a:pt x="133" y="664"/>
                  </a:lnTo>
                  <a:lnTo>
                    <a:pt x="265" y="531"/>
                  </a:lnTo>
                  <a:lnTo>
                    <a:pt x="398" y="266"/>
                  </a:lnTo>
                  <a:lnTo>
                    <a:pt x="398" y="266"/>
                  </a:lnTo>
                  <a:lnTo>
                    <a:pt x="531" y="398"/>
                  </a:lnTo>
                  <a:lnTo>
                    <a:pt x="531" y="398"/>
                  </a:lnTo>
                  <a:lnTo>
                    <a:pt x="531" y="266"/>
                  </a:lnTo>
                  <a:lnTo>
                    <a:pt x="26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9" name="Google Shape;4459;p41"/>
            <p:cNvSpPr/>
            <p:nvPr/>
          </p:nvSpPr>
          <p:spPr>
            <a:xfrm>
              <a:off x="5274058" y="2910154"/>
              <a:ext cx="2205" cy="26429"/>
            </a:xfrm>
            <a:custGeom>
              <a:avLst/>
              <a:gdLst/>
              <a:ahLst/>
              <a:cxnLst/>
              <a:rect l="l" t="t" r="r" b="b"/>
              <a:pathLst>
                <a:path w="133" h="1594" extrusionOk="0">
                  <a:moveTo>
                    <a:pt x="133" y="1"/>
                  </a:moveTo>
                  <a:lnTo>
                    <a:pt x="0" y="266"/>
                  </a:lnTo>
                  <a:lnTo>
                    <a:pt x="0" y="1593"/>
                  </a:lnTo>
                  <a:lnTo>
                    <a:pt x="133" y="1593"/>
                  </a:lnTo>
                  <a:lnTo>
                    <a:pt x="133" y="133"/>
                  </a:lnTo>
                  <a:lnTo>
                    <a:pt x="133" y="1"/>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0" name="Google Shape;4460;p41"/>
            <p:cNvSpPr/>
            <p:nvPr/>
          </p:nvSpPr>
          <p:spPr>
            <a:xfrm>
              <a:off x="5274058" y="2910154"/>
              <a:ext cx="2205" cy="26429"/>
            </a:xfrm>
            <a:custGeom>
              <a:avLst/>
              <a:gdLst/>
              <a:ahLst/>
              <a:cxnLst/>
              <a:rect l="l" t="t" r="r" b="b"/>
              <a:pathLst>
                <a:path w="133" h="1594" fill="none" extrusionOk="0">
                  <a:moveTo>
                    <a:pt x="133" y="1"/>
                  </a:moveTo>
                  <a:lnTo>
                    <a:pt x="0" y="266"/>
                  </a:lnTo>
                  <a:lnTo>
                    <a:pt x="0" y="1593"/>
                  </a:lnTo>
                  <a:lnTo>
                    <a:pt x="133" y="1593"/>
                  </a:lnTo>
                  <a:lnTo>
                    <a:pt x="133" y="1593"/>
                  </a:lnTo>
                  <a:lnTo>
                    <a:pt x="133" y="133"/>
                  </a:lnTo>
                  <a:lnTo>
                    <a:pt x="13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1" name="Google Shape;4461;p41"/>
            <p:cNvSpPr/>
            <p:nvPr/>
          </p:nvSpPr>
          <p:spPr>
            <a:xfrm>
              <a:off x="5269648" y="2905760"/>
              <a:ext cx="11026" cy="11009"/>
            </a:xfrm>
            <a:custGeom>
              <a:avLst/>
              <a:gdLst/>
              <a:ahLst/>
              <a:cxnLst/>
              <a:rect l="l" t="t" r="r" b="b"/>
              <a:pathLst>
                <a:path w="665" h="664" extrusionOk="0">
                  <a:moveTo>
                    <a:pt x="266" y="0"/>
                  </a:moveTo>
                  <a:lnTo>
                    <a:pt x="1" y="664"/>
                  </a:lnTo>
                  <a:lnTo>
                    <a:pt x="133" y="664"/>
                  </a:lnTo>
                  <a:lnTo>
                    <a:pt x="266" y="531"/>
                  </a:lnTo>
                  <a:lnTo>
                    <a:pt x="399" y="266"/>
                  </a:lnTo>
                  <a:lnTo>
                    <a:pt x="399" y="398"/>
                  </a:lnTo>
                  <a:lnTo>
                    <a:pt x="664" y="398"/>
                  </a:lnTo>
                  <a:lnTo>
                    <a:pt x="266"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2" name="Google Shape;4462;p41"/>
            <p:cNvSpPr/>
            <p:nvPr/>
          </p:nvSpPr>
          <p:spPr>
            <a:xfrm>
              <a:off x="5269648" y="2905760"/>
              <a:ext cx="11026" cy="11009"/>
            </a:xfrm>
            <a:custGeom>
              <a:avLst/>
              <a:gdLst/>
              <a:ahLst/>
              <a:cxnLst/>
              <a:rect l="l" t="t" r="r" b="b"/>
              <a:pathLst>
                <a:path w="665" h="664" fill="none" extrusionOk="0">
                  <a:moveTo>
                    <a:pt x="266" y="0"/>
                  </a:moveTo>
                  <a:lnTo>
                    <a:pt x="1" y="664"/>
                  </a:lnTo>
                  <a:lnTo>
                    <a:pt x="133" y="664"/>
                  </a:lnTo>
                  <a:lnTo>
                    <a:pt x="133" y="664"/>
                  </a:lnTo>
                  <a:lnTo>
                    <a:pt x="133" y="664"/>
                  </a:lnTo>
                  <a:lnTo>
                    <a:pt x="266" y="531"/>
                  </a:lnTo>
                  <a:lnTo>
                    <a:pt x="399" y="266"/>
                  </a:lnTo>
                  <a:lnTo>
                    <a:pt x="399" y="398"/>
                  </a:lnTo>
                  <a:lnTo>
                    <a:pt x="531" y="398"/>
                  </a:lnTo>
                  <a:lnTo>
                    <a:pt x="664" y="398"/>
                  </a:lnTo>
                  <a:lnTo>
                    <a:pt x="664" y="398"/>
                  </a:lnTo>
                  <a:lnTo>
                    <a:pt x="26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3" name="Google Shape;4463;p41"/>
            <p:cNvSpPr/>
            <p:nvPr/>
          </p:nvSpPr>
          <p:spPr>
            <a:xfrm>
              <a:off x="5227849" y="2940959"/>
              <a:ext cx="8804" cy="22018"/>
            </a:xfrm>
            <a:custGeom>
              <a:avLst/>
              <a:gdLst/>
              <a:ahLst/>
              <a:cxnLst/>
              <a:rect l="l" t="t" r="r" b="b"/>
              <a:pathLst>
                <a:path w="531" h="1328" extrusionOk="0">
                  <a:moveTo>
                    <a:pt x="398" y="1"/>
                  </a:moveTo>
                  <a:lnTo>
                    <a:pt x="398" y="797"/>
                  </a:lnTo>
                  <a:lnTo>
                    <a:pt x="266" y="1062"/>
                  </a:lnTo>
                  <a:lnTo>
                    <a:pt x="133" y="1195"/>
                  </a:lnTo>
                  <a:lnTo>
                    <a:pt x="133" y="1062"/>
                  </a:lnTo>
                  <a:lnTo>
                    <a:pt x="133" y="930"/>
                  </a:lnTo>
                  <a:lnTo>
                    <a:pt x="133" y="797"/>
                  </a:lnTo>
                  <a:lnTo>
                    <a:pt x="0" y="930"/>
                  </a:lnTo>
                  <a:lnTo>
                    <a:pt x="0" y="1062"/>
                  </a:lnTo>
                  <a:lnTo>
                    <a:pt x="133" y="1328"/>
                  </a:lnTo>
                  <a:lnTo>
                    <a:pt x="266" y="1195"/>
                  </a:lnTo>
                  <a:lnTo>
                    <a:pt x="398" y="1062"/>
                  </a:lnTo>
                  <a:lnTo>
                    <a:pt x="531" y="797"/>
                  </a:lnTo>
                  <a:lnTo>
                    <a:pt x="531" y="1"/>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4" name="Google Shape;4464;p41"/>
            <p:cNvSpPr/>
            <p:nvPr/>
          </p:nvSpPr>
          <p:spPr>
            <a:xfrm>
              <a:off x="5227849" y="2940959"/>
              <a:ext cx="8804" cy="22018"/>
            </a:xfrm>
            <a:custGeom>
              <a:avLst/>
              <a:gdLst/>
              <a:ahLst/>
              <a:cxnLst/>
              <a:rect l="l" t="t" r="r" b="b"/>
              <a:pathLst>
                <a:path w="531" h="1328" fill="none" extrusionOk="0">
                  <a:moveTo>
                    <a:pt x="531" y="1"/>
                  </a:moveTo>
                  <a:lnTo>
                    <a:pt x="398" y="1"/>
                  </a:lnTo>
                  <a:lnTo>
                    <a:pt x="398" y="797"/>
                  </a:lnTo>
                  <a:lnTo>
                    <a:pt x="398" y="797"/>
                  </a:lnTo>
                  <a:lnTo>
                    <a:pt x="266" y="1062"/>
                  </a:lnTo>
                  <a:lnTo>
                    <a:pt x="266" y="1062"/>
                  </a:lnTo>
                  <a:lnTo>
                    <a:pt x="133" y="1195"/>
                  </a:lnTo>
                  <a:lnTo>
                    <a:pt x="133" y="1062"/>
                  </a:lnTo>
                  <a:lnTo>
                    <a:pt x="133" y="930"/>
                  </a:lnTo>
                  <a:lnTo>
                    <a:pt x="133" y="797"/>
                  </a:lnTo>
                  <a:lnTo>
                    <a:pt x="0" y="930"/>
                  </a:lnTo>
                  <a:lnTo>
                    <a:pt x="0" y="1062"/>
                  </a:lnTo>
                  <a:lnTo>
                    <a:pt x="0" y="1062"/>
                  </a:lnTo>
                  <a:lnTo>
                    <a:pt x="133" y="1328"/>
                  </a:lnTo>
                  <a:lnTo>
                    <a:pt x="133" y="1328"/>
                  </a:lnTo>
                  <a:lnTo>
                    <a:pt x="266" y="1195"/>
                  </a:lnTo>
                  <a:lnTo>
                    <a:pt x="266" y="1195"/>
                  </a:lnTo>
                  <a:lnTo>
                    <a:pt x="398" y="1062"/>
                  </a:lnTo>
                  <a:lnTo>
                    <a:pt x="531" y="797"/>
                  </a:lnTo>
                  <a:lnTo>
                    <a:pt x="53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5" name="Google Shape;4465;p41"/>
            <p:cNvSpPr/>
            <p:nvPr/>
          </p:nvSpPr>
          <p:spPr>
            <a:xfrm>
              <a:off x="5216840" y="2918958"/>
              <a:ext cx="33027" cy="30822"/>
            </a:xfrm>
            <a:custGeom>
              <a:avLst/>
              <a:gdLst/>
              <a:ahLst/>
              <a:cxnLst/>
              <a:rect l="l" t="t" r="r" b="b"/>
              <a:pathLst>
                <a:path w="1992" h="1859" extrusionOk="0">
                  <a:moveTo>
                    <a:pt x="266" y="1726"/>
                  </a:moveTo>
                  <a:lnTo>
                    <a:pt x="266" y="1726"/>
                  </a:lnTo>
                  <a:lnTo>
                    <a:pt x="266" y="1726"/>
                  </a:lnTo>
                  <a:lnTo>
                    <a:pt x="266" y="1726"/>
                  </a:lnTo>
                  <a:close/>
                  <a:moveTo>
                    <a:pt x="1460" y="0"/>
                  </a:moveTo>
                  <a:lnTo>
                    <a:pt x="1062" y="133"/>
                  </a:lnTo>
                  <a:lnTo>
                    <a:pt x="664" y="399"/>
                  </a:lnTo>
                  <a:lnTo>
                    <a:pt x="399" y="797"/>
                  </a:lnTo>
                  <a:lnTo>
                    <a:pt x="133" y="1328"/>
                  </a:lnTo>
                  <a:lnTo>
                    <a:pt x="1" y="1858"/>
                  </a:lnTo>
                  <a:lnTo>
                    <a:pt x="1" y="1858"/>
                  </a:lnTo>
                  <a:lnTo>
                    <a:pt x="266" y="1726"/>
                  </a:lnTo>
                  <a:lnTo>
                    <a:pt x="266" y="1195"/>
                  </a:lnTo>
                  <a:lnTo>
                    <a:pt x="531" y="797"/>
                  </a:lnTo>
                  <a:lnTo>
                    <a:pt x="797" y="531"/>
                  </a:lnTo>
                  <a:lnTo>
                    <a:pt x="1062" y="266"/>
                  </a:lnTo>
                  <a:lnTo>
                    <a:pt x="1460" y="133"/>
                  </a:lnTo>
                  <a:lnTo>
                    <a:pt x="1726" y="266"/>
                  </a:lnTo>
                  <a:lnTo>
                    <a:pt x="1858" y="399"/>
                  </a:lnTo>
                  <a:lnTo>
                    <a:pt x="1858" y="664"/>
                  </a:lnTo>
                  <a:lnTo>
                    <a:pt x="266" y="1726"/>
                  </a:lnTo>
                  <a:lnTo>
                    <a:pt x="266" y="1726"/>
                  </a:lnTo>
                  <a:lnTo>
                    <a:pt x="1062" y="1328"/>
                  </a:lnTo>
                  <a:lnTo>
                    <a:pt x="1195" y="1328"/>
                  </a:lnTo>
                  <a:lnTo>
                    <a:pt x="1991" y="797"/>
                  </a:lnTo>
                  <a:lnTo>
                    <a:pt x="1991" y="266"/>
                  </a:lnTo>
                  <a:lnTo>
                    <a:pt x="1726" y="133"/>
                  </a:lnTo>
                  <a:lnTo>
                    <a:pt x="1460"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6" name="Google Shape;4466;p41"/>
            <p:cNvSpPr/>
            <p:nvPr/>
          </p:nvSpPr>
          <p:spPr>
            <a:xfrm>
              <a:off x="5221234" y="2921163"/>
              <a:ext cx="26429" cy="26412"/>
            </a:xfrm>
            <a:custGeom>
              <a:avLst/>
              <a:gdLst/>
              <a:ahLst/>
              <a:cxnLst/>
              <a:rect l="l" t="t" r="r" b="b"/>
              <a:pathLst>
                <a:path w="1594" h="1593" fill="none" extrusionOk="0">
                  <a:moveTo>
                    <a:pt x="1" y="1593"/>
                  </a:moveTo>
                  <a:lnTo>
                    <a:pt x="1" y="1593"/>
                  </a:lnTo>
                  <a:lnTo>
                    <a:pt x="1" y="1062"/>
                  </a:lnTo>
                  <a:lnTo>
                    <a:pt x="266" y="664"/>
                  </a:lnTo>
                  <a:lnTo>
                    <a:pt x="532" y="398"/>
                  </a:lnTo>
                  <a:lnTo>
                    <a:pt x="797" y="133"/>
                  </a:lnTo>
                  <a:lnTo>
                    <a:pt x="797" y="133"/>
                  </a:lnTo>
                  <a:lnTo>
                    <a:pt x="1195" y="0"/>
                  </a:lnTo>
                  <a:lnTo>
                    <a:pt x="1195" y="0"/>
                  </a:lnTo>
                  <a:lnTo>
                    <a:pt x="1461" y="133"/>
                  </a:lnTo>
                  <a:lnTo>
                    <a:pt x="1461" y="133"/>
                  </a:lnTo>
                  <a:lnTo>
                    <a:pt x="1593" y="266"/>
                  </a:lnTo>
                  <a:lnTo>
                    <a:pt x="1593" y="531"/>
                  </a:lnTo>
                  <a:lnTo>
                    <a:pt x="1" y="159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7" name="Google Shape;4467;p41"/>
            <p:cNvSpPr/>
            <p:nvPr/>
          </p:nvSpPr>
          <p:spPr>
            <a:xfrm>
              <a:off x="5216840" y="2918958"/>
              <a:ext cx="33027" cy="30822"/>
            </a:xfrm>
            <a:custGeom>
              <a:avLst/>
              <a:gdLst/>
              <a:ahLst/>
              <a:cxnLst/>
              <a:rect l="l" t="t" r="r" b="b"/>
              <a:pathLst>
                <a:path w="1992" h="1859" fill="none" extrusionOk="0">
                  <a:moveTo>
                    <a:pt x="1460" y="0"/>
                  </a:moveTo>
                  <a:lnTo>
                    <a:pt x="1460" y="0"/>
                  </a:lnTo>
                  <a:lnTo>
                    <a:pt x="1062" y="133"/>
                  </a:lnTo>
                  <a:lnTo>
                    <a:pt x="1062" y="133"/>
                  </a:lnTo>
                  <a:lnTo>
                    <a:pt x="664" y="399"/>
                  </a:lnTo>
                  <a:lnTo>
                    <a:pt x="399" y="797"/>
                  </a:lnTo>
                  <a:lnTo>
                    <a:pt x="133" y="1328"/>
                  </a:lnTo>
                  <a:lnTo>
                    <a:pt x="1" y="1858"/>
                  </a:lnTo>
                  <a:lnTo>
                    <a:pt x="1" y="1858"/>
                  </a:lnTo>
                  <a:lnTo>
                    <a:pt x="1062" y="1328"/>
                  </a:lnTo>
                  <a:lnTo>
                    <a:pt x="1195" y="1328"/>
                  </a:lnTo>
                  <a:lnTo>
                    <a:pt x="1991" y="797"/>
                  </a:lnTo>
                  <a:lnTo>
                    <a:pt x="1991" y="797"/>
                  </a:lnTo>
                  <a:lnTo>
                    <a:pt x="1991" y="797"/>
                  </a:lnTo>
                  <a:lnTo>
                    <a:pt x="1991" y="266"/>
                  </a:lnTo>
                  <a:lnTo>
                    <a:pt x="1726" y="133"/>
                  </a:lnTo>
                  <a:lnTo>
                    <a:pt x="1726" y="133"/>
                  </a:lnTo>
                  <a:lnTo>
                    <a:pt x="146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8" name="Google Shape;4468;p41"/>
            <p:cNvSpPr/>
            <p:nvPr/>
          </p:nvSpPr>
          <p:spPr>
            <a:xfrm>
              <a:off x="4970395" y="2514091"/>
              <a:ext cx="462101" cy="268463"/>
            </a:xfrm>
            <a:custGeom>
              <a:avLst/>
              <a:gdLst/>
              <a:ahLst/>
              <a:cxnLst/>
              <a:rect l="l" t="t" r="r" b="b"/>
              <a:pathLst>
                <a:path w="27871" h="16192" extrusionOk="0">
                  <a:moveTo>
                    <a:pt x="13936" y="1"/>
                  </a:moveTo>
                  <a:lnTo>
                    <a:pt x="1" y="8096"/>
                  </a:lnTo>
                  <a:lnTo>
                    <a:pt x="13936" y="16191"/>
                  </a:lnTo>
                  <a:lnTo>
                    <a:pt x="27870" y="8096"/>
                  </a:lnTo>
                  <a:lnTo>
                    <a:pt x="13936"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9" name="Google Shape;4469;p41"/>
            <p:cNvSpPr/>
            <p:nvPr/>
          </p:nvSpPr>
          <p:spPr>
            <a:xfrm>
              <a:off x="4970395" y="2514091"/>
              <a:ext cx="462101" cy="268463"/>
            </a:xfrm>
            <a:custGeom>
              <a:avLst/>
              <a:gdLst/>
              <a:ahLst/>
              <a:cxnLst/>
              <a:rect l="l" t="t" r="r" b="b"/>
              <a:pathLst>
                <a:path w="27871" h="16192" fill="none" extrusionOk="0">
                  <a:moveTo>
                    <a:pt x="13936" y="1"/>
                  </a:moveTo>
                  <a:lnTo>
                    <a:pt x="1" y="8096"/>
                  </a:lnTo>
                  <a:lnTo>
                    <a:pt x="13936" y="16191"/>
                  </a:lnTo>
                  <a:lnTo>
                    <a:pt x="27870" y="8096"/>
                  </a:lnTo>
                  <a:lnTo>
                    <a:pt x="13936"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0" name="Google Shape;4470;p41"/>
            <p:cNvSpPr/>
            <p:nvPr/>
          </p:nvSpPr>
          <p:spPr>
            <a:xfrm>
              <a:off x="4970395" y="2648322"/>
              <a:ext cx="462101" cy="134232"/>
            </a:xfrm>
            <a:custGeom>
              <a:avLst/>
              <a:gdLst/>
              <a:ahLst/>
              <a:cxnLst/>
              <a:rect l="l" t="t" r="r" b="b"/>
              <a:pathLst>
                <a:path w="27871" h="8096" extrusionOk="0">
                  <a:moveTo>
                    <a:pt x="27870" y="0"/>
                  </a:moveTo>
                  <a:lnTo>
                    <a:pt x="21765" y="3318"/>
                  </a:lnTo>
                  <a:lnTo>
                    <a:pt x="21898" y="3451"/>
                  </a:lnTo>
                  <a:lnTo>
                    <a:pt x="27870" y="0"/>
                  </a:lnTo>
                  <a:close/>
                  <a:moveTo>
                    <a:pt x="1" y="0"/>
                  </a:moveTo>
                  <a:lnTo>
                    <a:pt x="13936" y="8095"/>
                  </a:lnTo>
                  <a:lnTo>
                    <a:pt x="19775" y="4645"/>
                  </a:lnTo>
                  <a:lnTo>
                    <a:pt x="19509" y="4512"/>
                  </a:lnTo>
                  <a:lnTo>
                    <a:pt x="13936" y="7565"/>
                  </a:lnTo>
                  <a:lnTo>
                    <a:pt x="1" y="0"/>
                  </a:lnTo>
                  <a:close/>
                </a:path>
              </a:pathLst>
            </a:custGeom>
            <a:solidFill>
              <a:srgbClr val="586B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1" name="Google Shape;4471;p41"/>
            <p:cNvSpPr/>
            <p:nvPr/>
          </p:nvSpPr>
          <p:spPr>
            <a:xfrm>
              <a:off x="4970395" y="2648322"/>
              <a:ext cx="327869" cy="134232"/>
            </a:xfrm>
            <a:custGeom>
              <a:avLst/>
              <a:gdLst/>
              <a:ahLst/>
              <a:cxnLst/>
              <a:rect l="l" t="t" r="r" b="b"/>
              <a:pathLst>
                <a:path w="19775" h="8096" fill="none" extrusionOk="0">
                  <a:moveTo>
                    <a:pt x="1" y="0"/>
                  </a:moveTo>
                  <a:lnTo>
                    <a:pt x="13936" y="8095"/>
                  </a:lnTo>
                  <a:lnTo>
                    <a:pt x="19775" y="4645"/>
                  </a:lnTo>
                  <a:lnTo>
                    <a:pt x="19775" y="4645"/>
                  </a:lnTo>
                  <a:lnTo>
                    <a:pt x="19775" y="4645"/>
                  </a:lnTo>
                  <a:lnTo>
                    <a:pt x="19509" y="4512"/>
                  </a:lnTo>
                  <a:lnTo>
                    <a:pt x="13936" y="7565"/>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2" name="Google Shape;4472;p41"/>
            <p:cNvSpPr/>
            <p:nvPr/>
          </p:nvSpPr>
          <p:spPr>
            <a:xfrm>
              <a:off x="5331259" y="2648322"/>
              <a:ext cx="101237" cy="57218"/>
            </a:xfrm>
            <a:custGeom>
              <a:avLst/>
              <a:gdLst/>
              <a:ahLst/>
              <a:cxnLst/>
              <a:rect l="l" t="t" r="r" b="b"/>
              <a:pathLst>
                <a:path w="6106" h="3451" fill="none" extrusionOk="0">
                  <a:moveTo>
                    <a:pt x="6105" y="0"/>
                  </a:moveTo>
                  <a:lnTo>
                    <a:pt x="0" y="3318"/>
                  </a:lnTo>
                  <a:lnTo>
                    <a:pt x="133" y="3451"/>
                  </a:lnTo>
                  <a:lnTo>
                    <a:pt x="133" y="3451"/>
                  </a:lnTo>
                  <a:lnTo>
                    <a:pt x="133" y="3451"/>
                  </a:lnTo>
                  <a:lnTo>
                    <a:pt x="610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3" name="Google Shape;4473;p41"/>
            <p:cNvSpPr/>
            <p:nvPr/>
          </p:nvSpPr>
          <p:spPr>
            <a:xfrm>
              <a:off x="5065017" y="2571308"/>
              <a:ext cx="268463" cy="154028"/>
            </a:xfrm>
            <a:custGeom>
              <a:avLst/>
              <a:gdLst/>
              <a:ahLst/>
              <a:cxnLst/>
              <a:rect l="l" t="t" r="r" b="b"/>
              <a:pathLst>
                <a:path w="16192" h="9290" extrusionOk="0">
                  <a:moveTo>
                    <a:pt x="2257" y="0"/>
                  </a:moveTo>
                  <a:lnTo>
                    <a:pt x="1" y="1327"/>
                  </a:lnTo>
                  <a:lnTo>
                    <a:pt x="14068" y="9290"/>
                  </a:lnTo>
                  <a:lnTo>
                    <a:pt x="16191" y="8096"/>
                  </a:lnTo>
                  <a:lnTo>
                    <a:pt x="225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4" name="Google Shape;4474;p41"/>
            <p:cNvSpPr/>
            <p:nvPr/>
          </p:nvSpPr>
          <p:spPr>
            <a:xfrm>
              <a:off x="5065017" y="2571308"/>
              <a:ext cx="268463" cy="154028"/>
            </a:xfrm>
            <a:custGeom>
              <a:avLst/>
              <a:gdLst/>
              <a:ahLst/>
              <a:cxnLst/>
              <a:rect l="l" t="t" r="r" b="b"/>
              <a:pathLst>
                <a:path w="16192" h="9290" fill="none" extrusionOk="0">
                  <a:moveTo>
                    <a:pt x="1" y="1327"/>
                  </a:moveTo>
                  <a:lnTo>
                    <a:pt x="14068" y="9290"/>
                  </a:lnTo>
                  <a:lnTo>
                    <a:pt x="16191" y="8096"/>
                  </a:lnTo>
                  <a:lnTo>
                    <a:pt x="2257" y="0"/>
                  </a:lnTo>
                  <a:lnTo>
                    <a:pt x="1" y="132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5" name="Google Shape;4475;p41"/>
            <p:cNvSpPr/>
            <p:nvPr/>
          </p:nvSpPr>
          <p:spPr>
            <a:xfrm>
              <a:off x="5298248" y="2705523"/>
              <a:ext cx="35232" cy="66022"/>
            </a:xfrm>
            <a:custGeom>
              <a:avLst/>
              <a:gdLst/>
              <a:ahLst/>
              <a:cxnLst/>
              <a:rect l="l" t="t" r="r" b="b"/>
              <a:pathLst>
                <a:path w="2125" h="3982" extrusionOk="0">
                  <a:moveTo>
                    <a:pt x="2124" y="1"/>
                  </a:moveTo>
                  <a:lnTo>
                    <a:pt x="1" y="1195"/>
                  </a:lnTo>
                  <a:lnTo>
                    <a:pt x="1" y="3982"/>
                  </a:lnTo>
                  <a:lnTo>
                    <a:pt x="266" y="3584"/>
                  </a:lnTo>
                  <a:lnTo>
                    <a:pt x="532" y="3716"/>
                  </a:lnTo>
                  <a:lnTo>
                    <a:pt x="797" y="3186"/>
                  </a:lnTo>
                  <a:lnTo>
                    <a:pt x="1063" y="3318"/>
                  </a:lnTo>
                  <a:lnTo>
                    <a:pt x="1328" y="2920"/>
                  </a:lnTo>
                  <a:lnTo>
                    <a:pt x="1593" y="3053"/>
                  </a:lnTo>
                  <a:lnTo>
                    <a:pt x="1859" y="2655"/>
                  </a:lnTo>
                  <a:lnTo>
                    <a:pt x="2124" y="2787"/>
                  </a:lnTo>
                  <a:lnTo>
                    <a:pt x="2124"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6" name="Google Shape;4476;p41"/>
            <p:cNvSpPr/>
            <p:nvPr/>
          </p:nvSpPr>
          <p:spPr>
            <a:xfrm>
              <a:off x="5298248" y="2705523"/>
              <a:ext cx="35232" cy="66022"/>
            </a:xfrm>
            <a:custGeom>
              <a:avLst/>
              <a:gdLst/>
              <a:ahLst/>
              <a:cxnLst/>
              <a:rect l="l" t="t" r="r" b="b"/>
              <a:pathLst>
                <a:path w="2125" h="3982" fill="none" extrusionOk="0">
                  <a:moveTo>
                    <a:pt x="2124" y="1"/>
                  </a:moveTo>
                  <a:lnTo>
                    <a:pt x="2124" y="2787"/>
                  </a:lnTo>
                  <a:lnTo>
                    <a:pt x="1859" y="2655"/>
                  </a:lnTo>
                  <a:lnTo>
                    <a:pt x="1593" y="3053"/>
                  </a:lnTo>
                  <a:lnTo>
                    <a:pt x="1328" y="2920"/>
                  </a:lnTo>
                  <a:lnTo>
                    <a:pt x="1063" y="3318"/>
                  </a:lnTo>
                  <a:lnTo>
                    <a:pt x="797" y="3186"/>
                  </a:lnTo>
                  <a:lnTo>
                    <a:pt x="532" y="3716"/>
                  </a:lnTo>
                  <a:lnTo>
                    <a:pt x="266" y="3584"/>
                  </a:lnTo>
                  <a:lnTo>
                    <a:pt x="1" y="3982"/>
                  </a:lnTo>
                  <a:lnTo>
                    <a:pt x="1" y="1195"/>
                  </a:lnTo>
                  <a:lnTo>
                    <a:pt x="2124"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7" name="Google Shape;4477;p41"/>
            <p:cNvSpPr/>
            <p:nvPr/>
          </p:nvSpPr>
          <p:spPr>
            <a:xfrm>
              <a:off x="5298248" y="2705523"/>
              <a:ext cx="35232" cy="19813"/>
            </a:xfrm>
            <a:custGeom>
              <a:avLst/>
              <a:gdLst/>
              <a:ahLst/>
              <a:cxnLst/>
              <a:rect l="l" t="t" r="r" b="b"/>
              <a:pathLst>
                <a:path w="2125" h="1195" extrusionOk="0">
                  <a:moveTo>
                    <a:pt x="2124" y="1"/>
                  </a:moveTo>
                  <a:lnTo>
                    <a:pt x="1" y="1195"/>
                  </a:lnTo>
                  <a:lnTo>
                    <a:pt x="1" y="1195"/>
                  </a:lnTo>
                  <a:lnTo>
                    <a:pt x="2124" y="1"/>
                  </a:lnTo>
                  <a:close/>
                </a:path>
              </a:pathLst>
            </a:custGeom>
            <a:solidFill>
              <a:srgbClr val="B53C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8" name="Google Shape;4478;p41"/>
            <p:cNvSpPr/>
            <p:nvPr/>
          </p:nvSpPr>
          <p:spPr>
            <a:xfrm>
              <a:off x="5298248" y="2705523"/>
              <a:ext cx="35232" cy="19813"/>
            </a:xfrm>
            <a:custGeom>
              <a:avLst/>
              <a:gdLst/>
              <a:ahLst/>
              <a:cxnLst/>
              <a:rect l="l" t="t" r="r" b="b"/>
              <a:pathLst>
                <a:path w="2125" h="1195" fill="none" extrusionOk="0">
                  <a:moveTo>
                    <a:pt x="2124" y="1"/>
                  </a:moveTo>
                  <a:lnTo>
                    <a:pt x="1" y="1195"/>
                  </a:lnTo>
                  <a:lnTo>
                    <a:pt x="1" y="1195"/>
                  </a:lnTo>
                  <a:lnTo>
                    <a:pt x="2124"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9" name="Google Shape;4479;p41"/>
            <p:cNvSpPr/>
            <p:nvPr/>
          </p:nvSpPr>
          <p:spPr>
            <a:xfrm>
              <a:off x="5298248" y="2705523"/>
              <a:ext cx="35232" cy="66022"/>
            </a:xfrm>
            <a:custGeom>
              <a:avLst/>
              <a:gdLst/>
              <a:ahLst/>
              <a:cxnLst/>
              <a:rect l="l" t="t" r="r" b="b"/>
              <a:pathLst>
                <a:path w="2125" h="3982" extrusionOk="0">
                  <a:moveTo>
                    <a:pt x="2124" y="1"/>
                  </a:moveTo>
                  <a:lnTo>
                    <a:pt x="1" y="1195"/>
                  </a:lnTo>
                  <a:lnTo>
                    <a:pt x="1" y="3982"/>
                  </a:lnTo>
                  <a:lnTo>
                    <a:pt x="266" y="3584"/>
                  </a:lnTo>
                  <a:lnTo>
                    <a:pt x="532" y="3716"/>
                  </a:lnTo>
                  <a:lnTo>
                    <a:pt x="797" y="3186"/>
                  </a:lnTo>
                  <a:lnTo>
                    <a:pt x="1063" y="3318"/>
                  </a:lnTo>
                  <a:lnTo>
                    <a:pt x="1328" y="2920"/>
                  </a:lnTo>
                  <a:lnTo>
                    <a:pt x="1593" y="3053"/>
                  </a:lnTo>
                  <a:lnTo>
                    <a:pt x="1859" y="2655"/>
                  </a:lnTo>
                  <a:lnTo>
                    <a:pt x="2124" y="2787"/>
                  </a:lnTo>
                  <a:lnTo>
                    <a:pt x="212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0" name="Google Shape;4480;p41"/>
            <p:cNvSpPr/>
            <p:nvPr/>
          </p:nvSpPr>
          <p:spPr>
            <a:xfrm>
              <a:off x="5298248" y="2705523"/>
              <a:ext cx="35232" cy="66022"/>
            </a:xfrm>
            <a:custGeom>
              <a:avLst/>
              <a:gdLst/>
              <a:ahLst/>
              <a:cxnLst/>
              <a:rect l="l" t="t" r="r" b="b"/>
              <a:pathLst>
                <a:path w="2125" h="3982" fill="none" extrusionOk="0">
                  <a:moveTo>
                    <a:pt x="2124" y="1"/>
                  </a:moveTo>
                  <a:lnTo>
                    <a:pt x="2124" y="1"/>
                  </a:lnTo>
                  <a:lnTo>
                    <a:pt x="1" y="1195"/>
                  </a:lnTo>
                  <a:lnTo>
                    <a:pt x="1" y="1195"/>
                  </a:lnTo>
                  <a:lnTo>
                    <a:pt x="1" y="3982"/>
                  </a:lnTo>
                  <a:lnTo>
                    <a:pt x="266" y="3584"/>
                  </a:lnTo>
                  <a:lnTo>
                    <a:pt x="532" y="3716"/>
                  </a:lnTo>
                  <a:lnTo>
                    <a:pt x="797" y="3186"/>
                  </a:lnTo>
                  <a:lnTo>
                    <a:pt x="1063" y="3318"/>
                  </a:lnTo>
                  <a:lnTo>
                    <a:pt x="1328" y="2920"/>
                  </a:lnTo>
                  <a:lnTo>
                    <a:pt x="1593" y="3053"/>
                  </a:lnTo>
                  <a:lnTo>
                    <a:pt x="1859" y="2655"/>
                  </a:lnTo>
                  <a:lnTo>
                    <a:pt x="2124" y="2787"/>
                  </a:lnTo>
                  <a:lnTo>
                    <a:pt x="2124"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1" name="Google Shape;4481;p41"/>
            <p:cNvSpPr/>
            <p:nvPr/>
          </p:nvSpPr>
          <p:spPr>
            <a:xfrm>
              <a:off x="5509494" y="2428289"/>
              <a:ext cx="455486" cy="264053"/>
            </a:xfrm>
            <a:custGeom>
              <a:avLst/>
              <a:gdLst/>
              <a:ahLst/>
              <a:cxnLst/>
              <a:rect l="l" t="t" r="r" b="b"/>
              <a:pathLst>
                <a:path w="27472" h="15926" extrusionOk="0">
                  <a:moveTo>
                    <a:pt x="13802" y="0"/>
                  </a:moveTo>
                  <a:lnTo>
                    <a:pt x="0" y="7963"/>
                  </a:lnTo>
                  <a:lnTo>
                    <a:pt x="13802" y="15925"/>
                  </a:lnTo>
                  <a:lnTo>
                    <a:pt x="27471" y="7963"/>
                  </a:lnTo>
                  <a:lnTo>
                    <a:pt x="1380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2" name="Google Shape;4482;p41"/>
            <p:cNvSpPr/>
            <p:nvPr/>
          </p:nvSpPr>
          <p:spPr>
            <a:xfrm>
              <a:off x="5509494" y="2428289"/>
              <a:ext cx="455486" cy="264053"/>
            </a:xfrm>
            <a:custGeom>
              <a:avLst/>
              <a:gdLst/>
              <a:ahLst/>
              <a:cxnLst/>
              <a:rect l="l" t="t" r="r" b="b"/>
              <a:pathLst>
                <a:path w="27472" h="15926" fill="none" extrusionOk="0">
                  <a:moveTo>
                    <a:pt x="0" y="7963"/>
                  </a:moveTo>
                  <a:lnTo>
                    <a:pt x="13802" y="0"/>
                  </a:lnTo>
                  <a:lnTo>
                    <a:pt x="27471" y="7963"/>
                  </a:lnTo>
                  <a:lnTo>
                    <a:pt x="13802" y="15925"/>
                  </a:lnTo>
                  <a:lnTo>
                    <a:pt x="0" y="796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3" name="Google Shape;4483;p41"/>
            <p:cNvSpPr/>
            <p:nvPr/>
          </p:nvSpPr>
          <p:spPr>
            <a:xfrm>
              <a:off x="5505084" y="2203846"/>
              <a:ext cx="233247" cy="246462"/>
            </a:xfrm>
            <a:custGeom>
              <a:avLst/>
              <a:gdLst/>
              <a:ahLst/>
              <a:cxnLst/>
              <a:rect l="l" t="t" r="r" b="b"/>
              <a:pathLst>
                <a:path w="14068" h="14865" extrusionOk="0">
                  <a:moveTo>
                    <a:pt x="14068" y="1"/>
                  </a:moveTo>
                  <a:lnTo>
                    <a:pt x="1" y="8096"/>
                  </a:lnTo>
                  <a:lnTo>
                    <a:pt x="11812" y="14864"/>
                  </a:lnTo>
                  <a:lnTo>
                    <a:pt x="14068" y="13537"/>
                  </a:lnTo>
                  <a:lnTo>
                    <a:pt x="14068"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4" name="Google Shape;4484;p41"/>
            <p:cNvSpPr/>
            <p:nvPr/>
          </p:nvSpPr>
          <p:spPr>
            <a:xfrm>
              <a:off x="5505084" y="2203846"/>
              <a:ext cx="233247" cy="246462"/>
            </a:xfrm>
            <a:custGeom>
              <a:avLst/>
              <a:gdLst/>
              <a:ahLst/>
              <a:cxnLst/>
              <a:rect l="l" t="t" r="r" b="b"/>
              <a:pathLst>
                <a:path w="14068" h="14865" fill="none" extrusionOk="0">
                  <a:moveTo>
                    <a:pt x="14068" y="13537"/>
                  </a:moveTo>
                  <a:lnTo>
                    <a:pt x="14068" y="1"/>
                  </a:lnTo>
                  <a:lnTo>
                    <a:pt x="1" y="8096"/>
                  </a:lnTo>
                  <a:lnTo>
                    <a:pt x="11812" y="14864"/>
                  </a:lnTo>
                  <a:lnTo>
                    <a:pt x="14068" y="1353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5" name="Google Shape;4485;p41"/>
            <p:cNvSpPr/>
            <p:nvPr/>
          </p:nvSpPr>
          <p:spPr>
            <a:xfrm>
              <a:off x="5738315" y="2203846"/>
              <a:ext cx="231059" cy="246462"/>
            </a:xfrm>
            <a:custGeom>
              <a:avLst/>
              <a:gdLst/>
              <a:ahLst/>
              <a:cxnLst/>
              <a:rect l="l" t="t" r="r" b="b"/>
              <a:pathLst>
                <a:path w="13936" h="14865" extrusionOk="0">
                  <a:moveTo>
                    <a:pt x="1" y="1"/>
                  </a:moveTo>
                  <a:lnTo>
                    <a:pt x="1" y="13537"/>
                  </a:lnTo>
                  <a:lnTo>
                    <a:pt x="2257" y="14864"/>
                  </a:lnTo>
                  <a:lnTo>
                    <a:pt x="13936" y="8096"/>
                  </a:lnTo>
                  <a:lnTo>
                    <a:pt x="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6" name="Google Shape;4486;p41"/>
            <p:cNvSpPr/>
            <p:nvPr/>
          </p:nvSpPr>
          <p:spPr>
            <a:xfrm>
              <a:off x="5738315" y="2203846"/>
              <a:ext cx="231059" cy="246462"/>
            </a:xfrm>
            <a:custGeom>
              <a:avLst/>
              <a:gdLst/>
              <a:ahLst/>
              <a:cxnLst/>
              <a:rect l="l" t="t" r="r" b="b"/>
              <a:pathLst>
                <a:path w="13936" h="14865" fill="none" extrusionOk="0">
                  <a:moveTo>
                    <a:pt x="1" y="1"/>
                  </a:moveTo>
                  <a:lnTo>
                    <a:pt x="1" y="13537"/>
                  </a:lnTo>
                  <a:lnTo>
                    <a:pt x="2257" y="14864"/>
                  </a:lnTo>
                  <a:lnTo>
                    <a:pt x="13936" y="8096"/>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7" name="Google Shape;4487;p41"/>
            <p:cNvSpPr/>
            <p:nvPr/>
          </p:nvSpPr>
          <p:spPr>
            <a:xfrm>
              <a:off x="5505084" y="2338061"/>
              <a:ext cx="233247" cy="354281"/>
            </a:xfrm>
            <a:custGeom>
              <a:avLst/>
              <a:gdLst/>
              <a:ahLst/>
              <a:cxnLst/>
              <a:rect l="l" t="t" r="r" b="b"/>
              <a:pathLst>
                <a:path w="14068" h="21368" extrusionOk="0">
                  <a:moveTo>
                    <a:pt x="1" y="1"/>
                  </a:moveTo>
                  <a:lnTo>
                    <a:pt x="1" y="13272"/>
                  </a:lnTo>
                  <a:lnTo>
                    <a:pt x="14068" y="21367"/>
                  </a:lnTo>
                  <a:lnTo>
                    <a:pt x="14068" y="8096"/>
                  </a:lnTo>
                  <a:lnTo>
                    <a:pt x="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8" name="Google Shape;4488;p41"/>
            <p:cNvSpPr/>
            <p:nvPr/>
          </p:nvSpPr>
          <p:spPr>
            <a:xfrm>
              <a:off x="5505084" y="2338061"/>
              <a:ext cx="233247" cy="354281"/>
            </a:xfrm>
            <a:custGeom>
              <a:avLst/>
              <a:gdLst/>
              <a:ahLst/>
              <a:cxnLst/>
              <a:rect l="l" t="t" r="r" b="b"/>
              <a:pathLst>
                <a:path w="14068" h="21368" fill="none" extrusionOk="0">
                  <a:moveTo>
                    <a:pt x="1" y="1"/>
                  </a:moveTo>
                  <a:lnTo>
                    <a:pt x="1" y="13272"/>
                  </a:lnTo>
                  <a:lnTo>
                    <a:pt x="14068" y="21367"/>
                  </a:lnTo>
                  <a:lnTo>
                    <a:pt x="14068" y="8096"/>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9" name="Google Shape;4489;p41"/>
            <p:cNvSpPr/>
            <p:nvPr/>
          </p:nvSpPr>
          <p:spPr>
            <a:xfrm>
              <a:off x="5738315" y="2338061"/>
              <a:ext cx="231059" cy="354281"/>
            </a:xfrm>
            <a:custGeom>
              <a:avLst/>
              <a:gdLst/>
              <a:ahLst/>
              <a:cxnLst/>
              <a:rect l="l" t="t" r="r" b="b"/>
              <a:pathLst>
                <a:path w="13936" h="21368" extrusionOk="0">
                  <a:moveTo>
                    <a:pt x="13936" y="1"/>
                  </a:moveTo>
                  <a:lnTo>
                    <a:pt x="1" y="8096"/>
                  </a:lnTo>
                  <a:lnTo>
                    <a:pt x="1" y="21367"/>
                  </a:lnTo>
                  <a:lnTo>
                    <a:pt x="13936" y="13272"/>
                  </a:lnTo>
                  <a:lnTo>
                    <a:pt x="13936"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0" name="Google Shape;4490;p41"/>
            <p:cNvSpPr/>
            <p:nvPr/>
          </p:nvSpPr>
          <p:spPr>
            <a:xfrm>
              <a:off x="5738315" y="2338061"/>
              <a:ext cx="231059" cy="354281"/>
            </a:xfrm>
            <a:custGeom>
              <a:avLst/>
              <a:gdLst/>
              <a:ahLst/>
              <a:cxnLst/>
              <a:rect l="l" t="t" r="r" b="b"/>
              <a:pathLst>
                <a:path w="13936" h="21368" fill="none" extrusionOk="0">
                  <a:moveTo>
                    <a:pt x="1" y="8096"/>
                  </a:moveTo>
                  <a:lnTo>
                    <a:pt x="1" y="21367"/>
                  </a:lnTo>
                  <a:lnTo>
                    <a:pt x="13936" y="13272"/>
                  </a:lnTo>
                  <a:lnTo>
                    <a:pt x="13936" y="1"/>
                  </a:lnTo>
                  <a:lnTo>
                    <a:pt x="1" y="809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1" name="Google Shape;4491;p41"/>
            <p:cNvSpPr/>
            <p:nvPr/>
          </p:nvSpPr>
          <p:spPr>
            <a:xfrm>
              <a:off x="5738315" y="2472292"/>
              <a:ext cx="171653" cy="220050"/>
            </a:xfrm>
            <a:custGeom>
              <a:avLst/>
              <a:gdLst/>
              <a:ahLst/>
              <a:cxnLst/>
              <a:rect l="l" t="t" r="r" b="b"/>
              <a:pathLst>
                <a:path w="10353" h="13272" extrusionOk="0">
                  <a:moveTo>
                    <a:pt x="1" y="0"/>
                  </a:moveTo>
                  <a:lnTo>
                    <a:pt x="1" y="13271"/>
                  </a:lnTo>
                  <a:lnTo>
                    <a:pt x="10352" y="7167"/>
                  </a:lnTo>
                  <a:lnTo>
                    <a:pt x="266" y="12740"/>
                  </a:lnTo>
                  <a:lnTo>
                    <a:pt x="1"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2" name="Google Shape;4492;p41"/>
            <p:cNvSpPr/>
            <p:nvPr/>
          </p:nvSpPr>
          <p:spPr>
            <a:xfrm>
              <a:off x="5738315" y="2472292"/>
              <a:ext cx="171653" cy="220050"/>
            </a:xfrm>
            <a:custGeom>
              <a:avLst/>
              <a:gdLst/>
              <a:ahLst/>
              <a:cxnLst/>
              <a:rect l="l" t="t" r="r" b="b"/>
              <a:pathLst>
                <a:path w="10353" h="13272" fill="none" extrusionOk="0">
                  <a:moveTo>
                    <a:pt x="1" y="0"/>
                  </a:moveTo>
                  <a:lnTo>
                    <a:pt x="266" y="12740"/>
                  </a:lnTo>
                  <a:lnTo>
                    <a:pt x="10352" y="7167"/>
                  </a:lnTo>
                  <a:lnTo>
                    <a:pt x="1" y="13271"/>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3" name="Google Shape;4493;p41"/>
            <p:cNvSpPr/>
            <p:nvPr/>
          </p:nvSpPr>
          <p:spPr>
            <a:xfrm>
              <a:off x="5799926" y="2606508"/>
              <a:ext cx="2222" cy="26429"/>
            </a:xfrm>
            <a:custGeom>
              <a:avLst/>
              <a:gdLst/>
              <a:ahLst/>
              <a:cxnLst/>
              <a:rect l="l" t="t" r="r" b="b"/>
              <a:pathLst>
                <a:path w="134" h="1594" extrusionOk="0">
                  <a:moveTo>
                    <a:pt x="1" y="1"/>
                  </a:moveTo>
                  <a:lnTo>
                    <a:pt x="1" y="266"/>
                  </a:lnTo>
                  <a:lnTo>
                    <a:pt x="1" y="1593"/>
                  </a:lnTo>
                  <a:lnTo>
                    <a:pt x="134" y="1593"/>
                  </a:lnTo>
                  <a:lnTo>
                    <a:pt x="134" y="133"/>
                  </a:lnTo>
                  <a:lnTo>
                    <a:pt x="1" y="1"/>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4" name="Google Shape;4494;p41"/>
            <p:cNvSpPr/>
            <p:nvPr/>
          </p:nvSpPr>
          <p:spPr>
            <a:xfrm>
              <a:off x="5799926" y="2606508"/>
              <a:ext cx="2222" cy="26429"/>
            </a:xfrm>
            <a:custGeom>
              <a:avLst/>
              <a:gdLst/>
              <a:ahLst/>
              <a:cxnLst/>
              <a:rect l="l" t="t" r="r" b="b"/>
              <a:pathLst>
                <a:path w="134" h="1594" fill="none" extrusionOk="0">
                  <a:moveTo>
                    <a:pt x="1" y="1"/>
                  </a:moveTo>
                  <a:lnTo>
                    <a:pt x="1" y="266"/>
                  </a:lnTo>
                  <a:lnTo>
                    <a:pt x="1" y="1593"/>
                  </a:lnTo>
                  <a:lnTo>
                    <a:pt x="1" y="1593"/>
                  </a:lnTo>
                  <a:lnTo>
                    <a:pt x="134" y="1593"/>
                  </a:lnTo>
                  <a:lnTo>
                    <a:pt x="134" y="133"/>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5" name="Google Shape;4495;p41"/>
            <p:cNvSpPr/>
            <p:nvPr/>
          </p:nvSpPr>
          <p:spPr>
            <a:xfrm>
              <a:off x="5795532" y="2602114"/>
              <a:ext cx="8821" cy="13214"/>
            </a:xfrm>
            <a:custGeom>
              <a:avLst/>
              <a:gdLst/>
              <a:ahLst/>
              <a:cxnLst/>
              <a:rect l="l" t="t" r="r" b="b"/>
              <a:pathLst>
                <a:path w="532" h="797" extrusionOk="0">
                  <a:moveTo>
                    <a:pt x="266" y="0"/>
                  </a:moveTo>
                  <a:lnTo>
                    <a:pt x="0" y="664"/>
                  </a:lnTo>
                  <a:lnTo>
                    <a:pt x="0" y="796"/>
                  </a:lnTo>
                  <a:lnTo>
                    <a:pt x="133" y="664"/>
                  </a:lnTo>
                  <a:lnTo>
                    <a:pt x="266" y="531"/>
                  </a:lnTo>
                  <a:lnTo>
                    <a:pt x="266" y="266"/>
                  </a:lnTo>
                  <a:lnTo>
                    <a:pt x="399" y="398"/>
                  </a:lnTo>
                  <a:lnTo>
                    <a:pt x="399" y="531"/>
                  </a:lnTo>
                  <a:lnTo>
                    <a:pt x="531" y="531"/>
                  </a:lnTo>
                  <a:lnTo>
                    <a:pt x="531" y="398"/>
                  </a:lnTo>
                  <a:lnTo>
                    <a:pt x="266"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6" name="Google Shape;4496;p41"/>
            <p:cNvSpPr/>
            <p:nvPr/>
          </p:nvSpPr>
          <p:spPr>
            <a:xfrm>
              <a:off x="5795532" y="2602114"/>
              <a:ext cx="8821" cy="13214"/>
            </a:xfrm>
            <a:custGeom>
              <a:avLst/>
              <a:gdLst/>
              <a:ahLst/>
              <a:cxnLst/>
              <a:rect l="l" t="t" r="r" b="b"/>
              <a:pathLst>
                <a:path w="532" h="797" fill="none" extrusionOk="0">
                  <a:moveTo>
                    <a:pt x="266" y="0"/>
                  </a:moveTo>
                  <a:lnTo>
                    <a:pt x="0" y="664"/>
                  </a:lnTo>
                  <a:lnTo>
                    <a:pt x="0" y="796"/>
                  </a:lnTo>
                  <a:lnTo>
                    <a:pt x="0" y="796"/>
                  </a:lnTo>
                  <a:lnTo>
                    <a:pt x="133" y="664"/>
                  </a:lnTo>
                  <a:lnTo>
                    <a:pt x="266" y="531"/>
                  </a:lnTo>
                  <a:lnTo>
                    <a:pt x="266" y="266"/>
                  </a:lnTo>
                  <a:lnTo>
                    <a:pt x="399" y="398"/>
                  </a:lnTo>
                  <a:lnTo>
                    <a:pt x="399" y="531"/>
                  </a:lnTo>
                  <a:lnTo>
                    <a:pt x="531" y="531"/>
                  </a:lnTo>
                  <a:lnTo>
                    <a:pt x="531" y="398"/>
                  </a:lnTo>
                  <a:lnTo>
                    <a:pt x="26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7" name="Google Shape;4497;p41"/>
            <p:cNvSpPr/>
            <p:nvPr/>
          </p:nvSpPr>
          <p:spPr>
            <a:xfrm>
              <a:off x="5810935" y="2599909"/>
              <a:ext cx="2222" cy="26412"/>
            </a:xfrm>
            <a:custGeom>
              <a:avLst/>
              <a:gdLst/>
              <a:ahLst/>
              <a:cxnLst/>
              <a:rect l="l" t="t" r="r" b="b"/>
              <a:pathLst>
                <a:path w="134" h="1593" extrusionOk="0">
                  <a:moveTo>
                    <a:pt x="0" y="0"/>
                  </a:moveTo>
                  <a:lnTo>
                    <a:pt x="0" y="266"/>
                  </a:lnTo>
                  <a:lnTo>
                    <a:pt x="0" y="1593"/>
                  </a:lnTo>
                  <a:lnTo>
                    <a:pt x="133" y="1593"/>
                  </a:lnTo>
                  <a:lnTo>
                    <a:pt x="133" y="133"/>
                  </a:lnTo>
                  <a:lnTo>
                    <a:pt x="0"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8" name="Google Shape;4498;p41"/>
            <p:cNvSpPr/>
            <p:nvPr/>
          </p:nvSpPr>
          <p:spPr>
            <a:xfrm>
              <a:off x="5810935" y="2599909"/>
              <a:ext cx="2222" cy="26412"/>
            </a:xfrm>
            <a:custGeom>
              <a:avLst/>
              <a:gdLst/>
              <a:ahLst/>
              <a:cxnLst/>
              <a:rect l="l" t="t" r="r" b="b"/>
              <a:pathLst>
                <a:path w="134" h="1593" fill="none" extrusionOk="0">
                  <a:moveTo>
                    <a:pt x="0" y="0"/>
                  </a:moveTo>
                  <a:lnTo>
                    <a:pt x="0" y="266"/>
                  </a:lnTo>
                  <a:lnTo>
                    <a:pt x="0" y="1593"/>
                  </a:lnTo>
                  <a:lnTo>
                    <a:pt x="0" y="1593"/>
                  </a:lnTo>
                  <a:lnTo>
                    <a:pt x="133" y="1593"/>
                  </a:lnTo>
                  <a:lnTo>
                    <a:pt x="133" y="133"/>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9" name="Google Shape;4499;p41"/>
            <p:cNvSpPr/>
            <p:nvPr/>
          </p:nvSpPr>
          <p:spPr>
            <a:xfrm>
              <a:off x="5806525" y="2595515"/>
              <a:ext cx="8821" cy="13214"/>
            </a:xfrm>
            <a:custGeom>
              <a:avLst/>
              <a:gdLst/>
              <a:ahLst/>
              <a:cxnLst/>
              <a:rect l="l" t="t" r="r" b="b"/>
              <a:pathLst>
                <a:path w="532" h="797" extrusionOk="0">
                  <a:moveTo>
                    <a:pt x="266" y="0"/>
                  </a:moveTo>
                  <a:lnTo>
                    <a:pt x="1" y="664"/>
                  </a:lnTo>
                  <a:lnTo>
                    <a:pt x="1" y="796"/>
                  </a:lnTo>
                  <a:lnTo>
                    <a:pt x="134" y="796"/>
                  </a:lnTo>
                  <a:lnTo>
                    <a:pt x="134" y="664"/>
                  </a:lnTo>
                  <a:lnTo>
                    <a:pt x="266" y="531"/>
                  </a:lnTo>
                  <a:lnTo>
                    <a:pt x="266" y="265"/>
                  </a:lnTo>
                  <a:lnTo>
                    <a:pt x="399" y="398"/>
                  </a:lnTo>
                  <a:lnTo>
                    <a:pt x="399" y="531"/>
                  </a:lnTo>
                  <a:lnTo>
                    <a:pt x="532" y="531"/>
                  </a:lnTo>
                  <a:lnTo>
                    <a:pt x="532" y="398"/>
                  </a:lnTo>
                  <a:lnTo>
                    <a:pt x="266"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0" name="Google Shape;4500;p41"/>
            <p:cNvSpPr/>
            <p:nvPr/>
          </p:nvSpPr>
          <p:spPr>
            <a:xfrm>
              <a:off x="5806525" y="2595515"/>
              <a:ext cx="8821" cy="13214"/>
            </a:xfrm>
            <a:custGeom>
              <a:avLst/>
              <a:gdLst/>
              <a:ahLst/>
              <a:cxnLst/>
              <a:rect l="l" t="t" r="r" b="b"/>
              <a:pathLst>
                <a:path w="532" h="797" fill="none" extrusionOk="0">
                  <a:moveTo>
                    <a:pt x="266" y="0"/>
                  </a:moveTo>
                  <a:lnTo>
                    <a:pt x="1" y="664"/>
                  </a:lnTo>
                  <a:lnTo>
                    <a:pt x="1" y="796"/>
                  </a:lnTo>
                  <a:lnTo>
                    <a:pt x="134" y="796"/>
                  </a:lnTo>
                  <a:lnTo>
                    <a:pt x="134" y="664"/>
                  </a:lnTo>
                  <a:lnTo>
                    <a:pt x="266" y="531"/>
                  </a:lnTo>
                  <a:lnTo>
                    <a:pt x="266" y="265"/>
                  </a:lnTo>
                  <a:lnTo>
                    <a:pt x="399" y="398"/>
                  </a:lnTo>
                  <a:lnTo>
                    <a:pt x="399" y="531"/>
                  </a:lnTo>
                  <a:lnTo>
                    <a:pt x="532" y="531"/>
                  </a:lnTo>
                  <a:lnTo>
                    <a:pt x="532" y="398"/>
                  </a:lnTo>
                  <a:lnTo>
                    <a:pt x="26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1" name="Google Shape;4501;p41"/>
            <p:cNvSpPr/>
            <p:nvPr/>
          </p:nvSpPr>
          <p:spPr>
            <a:xfrm>
              <a:off x="5764726" y="2630714"/>
              <a:ext cx="8821" cy="22018"/>
            </a:xfrm>
            <a:custGeom>
              <a:avLst/>
              <a:gdLst/>
              <a:ahLst/>
              <a:cxnLst/>
              <a:rect l="l" t="t" r="r" b="b"/>
              <a:pathLst>
                <a:path w="532" h="1328" extrusionOk="0">
                  <a:moveTo>
                    <a:pt x="531" y="0"/>
                  </a:moveTo>
                  <a:lnTo>
                    <a:pt x="266" y="133"/>
                  </a:lnTo>
                  <a:lnTo>
                    <a:pt x="266" y="797"/>
                  </a:lnTo>
                  <a:lnTo>
                    <a:pt x="266" y="1062"/>
                  </a:lnTo>
                  <a:lnTo>
                    <a:pt x="133" y="1195"/>
                  </a:lnTo>
                  <a:lnTo>
                    <a:pt x="133" y="1062"/>
                  </a:lnTo>
                  <a:lnTo>
                    <a:pt x="133" y="929"/>
                  </a:lnTo>
                  <a:lnTo>
                    <a:pt x="0" y="797"/>
                  </a:lnTo>
                  <a:lnTo>
                    <a:pt x="0" y="929"/>
                  </a:lnTo>
                  <a:lnTo>
                    <a:pt x="0" y="1062"/>
                  </a:lnTo>
                  <a:lnTo>
                    <a:pt x="0" y="1328"/>
                  </a:lnTo>
                  <a:lnTo>
                    <a:pt x="266" y="1328"/>
                  </a:lnTo>
                  <a:lnTo>
                    <a:pt x="399" y="1062"/>
                  </a:lnTo>
                  <a:lnTo>
                    <a:pt x="531" y="797"/>
                  </a:lnTo>
                  <a:lnTo>
                    <a:pt x="531"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2" name="Google Shape;4502;p41"/>
            <p:cNvSpPr/>
            <p:nvPr/>
          </p:nvSpPr>
          <p:spPr>
            <a:xfrm>
              <a:off x="5764726" y="2630714"/>
              <a:ext cx="8821" cy="22018"/>
            </a:xfrm>
            <a:custGeom>
              <a:avLst/>
              <a:gdLst/>
              <a:ahLst/>
              <a:cxnLst/>
              <a:rect l="l" t="t" r="r" b="b"/>
              <a:pathLst>
                <a:path w="532" h="1328" fill="none" extrusionOk="0">
                  <a:moveTo>
                    <a:pt x="531" y="0"/>
                  </a:moveTo>
                  <a:lnTo>
                    <a:pt x="266" y="133"/>
                  </a:lnTo>
                  <a:lnTo>
                    <a:pt x="266" y="797"/>
                  </a:lnTo>
                  <a:lnTo>
                    <a:pt x="266" y="797"/>
                  </a:lnTo>
                  <a:lnTo>
                    <a:pt x="266" y="1062"/>
                  </a:lnTo>
                  <a:lnTo>
                    <a:pt x="133" y="1195"/>
                  </a:lnTo>
                  <a:lnTo>
                    <a:pt x="133" y="1195"/>
                  </a:lnTo>
                  <a:lnTo>
                    <a:pt x="133" y="1062"/>
                  </a:lnTo>
                  <a:lnTo>
                    <a:pt x="133" y="929"/>
                  </a:lnTo>
                  <a:lnTo>
                    <a:pt x="0" y="797"/>
                  </a:lnTo>
                  <a:lnTo>
                    <a:pt x="0" y="929"/>
                  </a:lnTo>
                  <a:lnTo>
                    <a:pt x="0" y="1062"/>
                  </a:lnTo>
                  <a:lnTo>
                    <a:pt x="0" y="1062"/>
                  </a:lnTo>
                  <a:lnTo>
                    <a:pt x="0" y="1328"/>
                  </a:lnTo>
                  <a:lnTo>
                    <a:pt x="133" y="1328"/>
                  </a:lnTo>
                  <a:lnTo>
                    <a:pt x="266" y="1328"/>
                  </a:lnTo>
                  <a:lnTo>
                    <a:pt x="266" y="1328"/>
                  </a:lnTo>
                  <a:lnTo>
                    <a:pt x="399" y="1062"/>
                  </a:lnTo>
                  <a:lnTo>
                    <a:pt x="531" y="797"/>
                  </a:lnTo>
                  <a:lnTo>
                    <a:pt x="53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3" name="Google Shape;4503;p41"/>
            <p:cNvSpPr/>
            <p:nvPr/>
          </p:nvSpPr>
          <p:spPr>
            <a:xfrm>
              <a:off x="5753717" y="2608713"/>
              <a:ext cx="33027" cy="33011"/>
            </a:xfrm>
            <a:custGeom>
              <a:avLst/>
              <a:gdLst/>
              <a:ahLst/>
              <a:cxnLst/>
              <a:rect l="l" t="t" r="r" b="b"/>
              <a:pathLst>
                <a:path w="1992" h="1991" extrusionOk="0">
                  <a:moveTo>
                    <a:pt x="1461" y="133"/>
                  </a:moveTo>
                  <a:lnTo>
                    <a:pt x="1593" y="266"/>
                  </a:lnTo>
                  <a:lnTo>
                    <a:pt x="1726" y="398"/>
                  </a:lnTo>
                  <a:lnTo>
                    <a:pt x="1859" y="664"/>
                  </a:lnTo>
                  <a:lnTo>
                    <a:pt x="134" y="1726"/>
                  </a:lnTo>
                  <a:lnTo>
                    <a:pt x="266" y="1327"/>
                  </a:lnTo>
                  <a:lnTo>
                    <a:pt x="399" y="929"/>
                  </a:lnTo>
                  <a:lnTo>
                    <a:pt x="797" y="531"/>
                  </a:lnTo>
                  <a:lnTo>
                    <a:pt x="1063" y="266"/>
                  </a:lnTo>
                  <a:lnTo>
                    <a:pt x="1461" y="133"/>
                  </a:lnTo>
                  <a:close/>
                  <a:moveTo>
                    <a:pt x="1461" y="0"/>
                  </a:moveTo>
                  <a:lnTo>
                    <a:pt x="930" y="133"/>
                  </a:lnTo>
                  <a:lnTo>
                    <a:pt x="664" y="531"/>
                  </a:lnTo>
                  <a:lnTo>
                    <a:pt x="266" y="929"/>
                  </a:lnTo>
                  <a:lnTo>
                    <a:pt x="134" y="1327"/>
                  </a:lnTo>
                  <a:lnTo>
                    <a:pt x="1" y="1858"/>
                  </a:lnTo>
                  <a:lnTo>
                    <a:pt x="1" y="1991"/>
                  </a:lnTo>
                  <a:lnTo>
                    <a:pt x="930" y="1460"/>
                  </a:lnTo>
                  <a:lnTo>
                    <a:pt x="1195" y="1327"/>
                  </a:lnTo>
                  <a:lnTo>
                    <a:pt x="1992" y="797"/>
                  </a:lnTo>
                  <a:lnTo>
                    <a:pt x="1859" y="398"/>
                  </a:lnTo>
                  <a:lnTo>
                    <a:pt x="1726" y="133"/>
                  </a:lnTo>
                  <a:lnTo>
                    <a:pt x="1461"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4" name="Google Shape;4504;p41"/>
            <p:cNvSpPr/>
            <p:nvPr/>
          </p:nvSpPr>
          <p:spPr>
            <a:xfrm>
              <a:off x="5755922" y="2610918"/>
              <a:ext cx="28617" cy="26412"/>
            </a:xfrm>
            <a:custGeom>
              <a:avLst/>
              <a:gdLst/>
              <a:ahLst/>
              <a:cxnLst/>
              <a:rect l="l" t="t" r="r" b="b"/>
              <a:pathLst>
                <a:path w="1726" h="1593" fill="none" extrusionOk="0">
                  <a:moveTo>
                    <a:pt x="1" y="1593"/>
                  </a:moveTo>
                  <a:lnTo>
                    <a:pt x="1" y="1593"/>
                  </a:lnTo>
                  <a:lnTo>
                    <a:pt x="133" y="1194"/>
                  </a:lnTo>
                  <a:lnTo>
                    <a:pt x="266" y="796"/>
                  </a:lnTo>
                  <a:lnTo>
                    <a:pt x="664" y="398"/>
                  </a:lnTo>
                  <a:lnTo>
                    <a:pt x="930" y="133"/>
                  </a:lnTo>
                  <a:lnTo>
                    <a:pt x="930" y="133"/>
                  </a:lnTo>
                  <a:lnTo>
                    <a:pt x="1328" y="0"/>
                  </a:lnTo>
                  <a:lnTo>
                    <a:pt x="1328" y="0"/>
                  </a:lnTo>
                  <a:lnTo>
                    <a:pt x="1460" y="133"/>
                  </a:lnTo>
                  <a:lnTo>
                    <a:pt x="1460" y="133"/>
                  </a:lnTo>
                  <a:lnTo>
                    <a:pt x="1593" y="265"/>
                  </a:lnTo>
                  <a:lnTo>
                    <a:pt x="1726" y="531"/>
                  </a:lnTo>
                  <a:lnTo>
                    <a:pt x="1" y="159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5" name="Google Shape;4505;p41"/>
            <p:cNvSpPr/>
            <p:nvPr/>
          </p:nvSpPr>
          <p:spPr>
            <a:xfrm>
              <a:off x="5753717" y="2608713"/>
              <a:ext cx="33027" cy="33011"/>
            </a:xfrm>
            <a:custGeom>
              <a:avLst/>
              <a:gdLst/>
              <a:ahLst/>
              <a:cxnLst/>
              <a:rect l="l" t="t" r="r" b="b"/>
              <a:pathLst>
                <a:path w="1992" h="1991" fill="none" extrusionOk="0">
                  <a:moveTo>
                    <a:pt x="1461" y="0"/>
                  </a:moveTo>
                  <a:lnTo>
                    <a:pt x="1461" y="0"/>
                  </a:lnTo>
                  <a:lnTo>
                    <a:pt x="930" y="133"/>
                  </a:lnTo>
                  <a:lnTo>
                    <a:pt x="930" y="133"/>
                  </a:lnTo>
                  <a:lnTo>
                    <a:pt x="664" y="531"/>
                  </a:lnTo>
                  <a:lnTo>
                    <a:pt x="266" y="929"/>
                  </a:lnTo>
                  <a:lnTo>
                    <a:pt x="134" y="1327"/>
                  </a:lnTo>
                  <a:lnTo>
                    <a:pt x="1" y="1858"/>
                  </a:lnTo>
                  <a:lnTo>
                    <a:pt x="1" y="1991"/>
                  </a:lnTo>
                  <a:lnTo>
                    <a:pt x="930" y="1460"/>
                  </a:lnTo>
                  <a:lnTo>
                    <a:pt x="1195" y="1327"/>
                  </a:lnTo>
                  <a:lnTo>
                    <a:pt x="1992" y="797"/>
                  </a:lnTo>
                  <a:lnTo>
                    <a:pt x="1992" y="797"/>
                  </a:lnTo>
                  <a:lnTo>
                    <a:pt x="1992" y="797"/>
                  </a:lnTo>
                  <a:lnTo>
                    <a:pt x="1859" y="398"/>
                  </a:lnTo>
                  <a:lnTo>
                    <a:pt x="1726" y="133"/>
                  </a:lnTo>
                  <a:lnTo>
                    <a:pt x="1726" y="133"/>
                  </a:lnTo>
                  <a:lnTo>
                    <a:pt x="146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6" name="Google Shape;4506;p41"/>
            <p:cNvSpPr/>
            <p:nvPr/>
          </p:nvSpPr>
          <p:spPr>
            <a:xfrm>
              <a:off x="5505084" y="2203846"/>
              <a:ext cx="464290" cy="268463"/>
            </a:xfrm>
            <a:custGeom>
              <a:avLst/>
              <a:gdLst/>
              <a:ahLst/>
              <a:cxnLst/>
              <a:rect l="l" t="t" r="r" b="b"/>
              <a:pathLst>
                <a:path w="28003" h="16192" extrusionOk="0">
                  <a:moveTo>
                    <a:pt x="14068" y="1"/>
                  </a:moveTo>
                  <a:lnTo>
                    <a:pt x="1" y="8096"/>
                  </a:lnTo>
                  <a:lnTo>
                    <a:pt x="14068" y="16191"/>
                  </a:lnTo>
                  <a:lnTo>
                    <a:pt x="28003" y="8096"/>
                  </a:lnTo>
                  <a:lnTo>
                    <a:pt x="14068"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7" name="Google Shape;4507;p41"/>
            <p:cNvSpPr/>
            <p:nvPr/>
          </p:nvSpPr>
          <p:spPr>
            <a:xfrm>
              <a:off x="5505084" y="2203846"/>
              <a:ext cx="464290" cy="268463"/>
            </a:xfrm>
            <a:custGeom>
              <a:avLst/>
              <a:gdLst/>
              <a:ahLst/>
              <a:cxnLst/>
              <a:rect l="l" t="t" r="r" b="b"/>
              <a:pathLst>
                <a:path w="28003" h="16192" fill="none" extrusionOk="0">
                  <a:moveTo>
                    <a:pt x="14068" y="1"/>
                  </a:moveTo>
                  <a:lnTo>
                    <a:pt x="1" y="8096"/>
                  </a:lnTo>
                  <a:lnTo>
                    <a:pt x="14068" y="16191"/>
                  </a:lnTo>
                  <a:lnTo>
                    <a:pt x="28003" y="8096"/>
                  </a:lnTo>
                  <a:lnTo>
                    <a:pt x="14068"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8" name="Google Shape;4508;p41"/>
            <p:cNvSpPr/>
            <p:nvPr/>
          </p:nvSpPr>
          <p:spPr>
            <a:xfrm>
              <a:off x="5505084" y="2338061"/>
              <a:ext cx="464290" cy="134248"/>
            </a:xfrm>
            <a:custGeom>
              <a:avLst/>
              <a:gdLst/>
              <a:ahLst/>
              <a:cxnLst/>
              <a:rect l="l" t="t" r="r" b="b"/>
              <a:pathLst>
                <a:path w="28003" h="8097" extrusionOk="0">
                  <a:moveTo>
                    <a:pt x="28003" y="1"/>
                  </a:moveTo>
                  <a:lnTo>
                    <a:pt x="21765" y="3451"/>
                  </a:lnTo>
                  <a:lnTo>
                    <a:pt x="22031" y="3451"/>
                  </a:lnTo>
                  <a:lnTo>
                    <a:pt x="28003" y="1"/>
                  </a:lnTo>
                  <a:close/>
                  <a:moveTo>
                    <a:pt x="1" y="1"/>
                  </a:moveTo>
                  <a:lnTo>
                    <a:pt x="14068" y="8096"/>
                  </a:lnTo>
                  <a:lnTo>
                    <a:pt x="19907" y="4778"/>
                  </a:lnTo>
                  <a:lnTo>
                    <a:pt x="19642" y="4646"/>
                  </a:lnTo>
                  <a:lnTo>
                    <a:pt x="14068" y="7565"/>
                  </a:lnTo>
                  <a:lnTo>
                    <a:pt x="1" y="1"/>
                  </a:lnTo>
                  <a:close/>
                </a:path>
              </a:pathLst>
            </a:custGeom>
            <a:solidFill>
              <a:srgbClr val="586B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9" name="Google Shape;4509;p41"/>
            <p:cNvSpPr/>
            <p:nvPr/>
          </p:nvSpPr>
          <p:spPr>
            <a:xfrm>
              <a:off x="5505084" y="2338061"/>
              <a:ext cx="330075" cy="134248"/>
            </a:xfrm>
            <a:custGeom>
              <a:avLst/>
              <a:gdLst/>
              <a:ahLst/>
              <a:cxnLst/>
              <a:rect l="l" t="t" r="r" b="b"/>
              <a:pathLst>
                <a:path w="19908" h="8097" fill="none" extrusionOk="0">
                  <a:moveTo>
                    <a:pt x="1" y="1"/>
                  </a:moveTo>
                  <a:lnTo>
                    <a:pt x="14068" y="8096"/>
                  </a:lnTo>
                  <a:lnTo>
                    <a:pt x="19907" y="4778"/>
                  </a:lnTo>
                  <a:lnTo>
                    <a:pt x="19907" y="4778"/>
                  </a:lnTo>
                  <a:lnTo>
                    <a:pt x="19907" y="4778"/>
                  </a:lnTo>
                  <a:lnTo>
                    <a:pt x="19642" y="4646"/>
                  </a:lnTo>
                  <a:lnTo>
                    <a:pt x="14068" y="7565"/>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0" name="Google Shape;4510;p41"/>
            <p:cNvSpPr/>
            <p:nvPr/>
          </p:nvSpPr>
          <p:spPr>
            <a:xfrm>
              <a:off x="5865947" y="2338061"/>
              <a:ext cx="103426" cy="57234"/>
            </a:xfrm>
            <a:custGeom>
              <a:avLst/>
              <a:gdLst/>
              <a:ahLst/>
              <a:cxnLst/>
              <a:rect l="l" t="t" r="r" b="b"/>
              <a:pathLst>
                <a:path w="6238" h="3452" fill="none" extrusionOk="0">
                  <a:moveTo>
                    <a:pt x="6238" y="1"/>
                  </a:moveTo>
                  <a:lnTo>
                    <a:pt x="0" y="3451"/>
                  </a:lnTo>
                  <a:lnTo>
                    <a:pt x="266" y="3451"/>
                  </a:lnTo>
                  <a:lnTo>
                    <a:pt x="266" y="3451"/>
                  </a:lnTo>
                  <a:lnTo>
                    <a:pt x="266" y="3451"/>
                  </a:lnTo>
                  <a:lnTo>
                    <a:pt x="6238"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1" name="Google Shape;4511;p41"/>
            <p:cNvSpPr/>
            <p:nvPr/>
          </p:nvSpPr>
          <p:spPr>
            <a:xfrm>
              <a:off x="5601894" y="2261063"/>
              <a:ext cx="268463" cy="156233"/>
            </a:xfrm>
            <a:custGeom>
              <a:avLst/>
              <a:gdLst/>
              <a:ahLst/>
              <a:cxnLst/>
              <a:rect l="l" t="t" r="r" b="b"/>
              <a:pathLst>
                <a:path w="16192" h="9423" extrusionOk="0">
                  <a:moveTo>
                    <a:pt x="2124" y="0"/>
                  </a:moveTo>
                  <a:lnTo>
                    <a:pt x="1" y="1327"/>
                  </a:lnTo>
                  <a:lnTo>
                    <a:pt x="14068" y="9422"/>
                  </a:lnTo>
                  <a:lnTo>
                    <a:pt x="16192" y="8095"/>
                  </a:lnTo>
                  <a:lnTo>
                    <a:pt x="212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2" name="Google Shape;4512;p41"/>
            <p:cNvSpPr/>
            <p:nvPr/>
          </p:nvSpPr>
          <p:spPr>
            <a:xfrm>
              <a:off x="5835142" y="2395278"/>
              <a:ext cx="35216" cy="66022"/>
            </a:xfrm>
            <a:custGeom>
              <a:avLst/>
              <a:gdLst/>
              <a:ahLst/>
              <a:cxnLst/>
              <a:rect l="l" t="t" r="r" b="b"/>
              <a:pathLst>
                <a:path w="2124" h="3982" extrusionOk="0">
                  <a:moveTo>
                    <a:pt x="2124" y="0"/>
                  </a:moveTo>
                  <a:lnTo>
                    <a:pt x="0" y="1327"/>
                  </a:lnTo>
                  <a:lnTo>
                    <a:pt x="0" y="3982"/>
                  </a:lnTo>
                  <a:lnTo>
                    <a:pt x="266" y="3584"/>
                  </a:lnTo>
                  <a:lnTo>
                    <a:pt x="531" y="3716"/>
                  </a:lnTo>
                  <a:lnTo>
                    <a:pt x="796" y="3318"/>
                  </a:lnTo>
                  <a:lnTo>
                    <a:pt x="1062" y="3451"/>
                  </a:lnTo>
                  <a:lnTo>
                    <a:pt x="1327" y="2920"/>
                  </a:lnTo>
                  <a:lnTo>
                    <a:pt x="1593" y="3053"/>
                  </a:lnTo>
                  <a:lnTo>
                    <a:pt x="1858" y="2655"/>
                  </a:lnTo>
                  <a:lnTo>
                    <a:pt x="2124" y="2787"/>
                  </a:lnTo>
                  <a:lnTo>
                    <a:pt x="2124"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3" name="Google Shape;4513;p41"/>
            <p:cNvSpPr/>
            <p:nvPr/>
          </p:nvSpPr>
          <p:spPr>
            <a:xfrm>
              <a:off x="5835142" y="2395278"/>
              <a:ext cx="35216" cy="66022"/>
            </a:xfrm>
            <a:custGeom>
              <a:avLst/>
              <a:gdLst/>
              <a:ahLst/>
              <a:cxnLst/>
              <a:rect l="l" t="t" r="r" b="b"/>
              <a:pathLst>
                <a:path w="2124" h="3982" fill="none" extrusionOk="0">
                  <a:moveTo>
                    <a:pt x="2124" y="0"/>
                  </a:moveTo>
                  <a:lnTo>
                    <a:pt x="2124" y="2787"/>
                  </a:lnTo>
                  <a:lnTo>
                    <a:pt x="1858" y="2655"/>
                  </a:lnTo>
                  <a:lnTo>
                    <a:pt x="1593" y="3053"/>
                  </a:lnTo>
                  <a:lnTo>
                    <a:pt x="1327" y="2920"/>
                  </a:lnTo>
                  <a:lnTo>
                    <a:pt x="1062" y="3451"/>
                  </a:lnTo>
                  <a:lnTo>
                    <a:pt x="796" y="3318"/>
                  </a:lnTo>
                  <a:lnTo>
                    <a:pt x="531" y="3716"/>
                  </a:lnTo>
                  <a:lnTo>
                    <a:pt x="266" y="3584"/>
                  </a:lnTo>
                  <a:lnTo>
                    <a:pt x="0" y="3982"/>
                  </a:lnTo>
                  <a:lnTo>
                    <a:pt x="0" y="1327"/>
                  </a:lnTo>
                  <a:lnTo>
                    <a:pt x="212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4" name="Google Shape;4514;p41"/>
            <p:cNvSpPr/>
            <p:nvPr/>
          </p:nvSpPr>
          <p:spPr>
            <a:xfrm>
              <a:off x="5835142" y="2395278"/>
              <a:ext cx="35216" cy="22018"/>
            </a:xfrm>
            <a:custGeom>
              <a:avLst/>
              <a:gdLst/>
              <a:ahLst/>
              <a:cxnLst/>
              <a:rect l="l" t="t" r="r" b="b"/>
              <a:pathLst>
                <a:path w="2124" h="1328" extrusionOk="0">
                  <a:moveTo>
                    <a:pt x="2124" y="0"/>
                  </a:moveTo>
                  <a:lnTo>
                    <a:pt x="0" y="1327"/>
                  </a:lnTo>
                  <a:lnTo>
                    <a:pt x="0" y="1327"/>
                  </a:lnTo>
                  <a:lnTo>
                    <a:pt x="2124" y="0"/>
                  </a:lnTo>
                  <a:close/>
                </a:path>
              </a:pathLst>
            </a:custGeom>
            <a:solidFill>
              <a:srgbClr val="B53C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5" name="Google Shape;4515;p41"/>
            <p:cNvSpPr/>
            <p:nvPr/>
          </p:nvSpPr>
          <p:spPr>
            <a:xfrm>
              <a:off x="5835142" y="2395278"/>
              <a:ext cx="35216" cy="22018"/>
            </a:xfrm>
            <a:custGeom>
              <a:avLst/>
              <a:gdLst/>
              <a:ahLst/>
              <a:cxnLst/>
              <a:rect l="l" t="t" r="r" b="b"/>
              <a:pathLst>
                <a:path w="2124" h="1328" fill="none" extrusionOk="0">
                  <a:moveTo>
                    <a:pt x="2124" y="0"/>
                  </a:moveTo>
                  <a:lnTo>
                    <a:pt x="0" y="1327"/>
                  </a:lnTo>
                  <a:lnTo>
                    <a:pt x="0" y="1327"/>
                  </a:lnTo>
                  <a:lnTo>
                    <a:pt x="212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6" name="Google Shape;4516;p41"/>
            <p:cNvSpPr/>
            <p:nvPr/>
          </p:nvSpPr>
          <p:spPr>
            <a:xfrm>
              <a:off x="5835142" y="2395278"/>
              <a:ext cx="35216" cy="66022"/>
            </a:xfrm>
            <a:custGeom>
              <a:avLst/>
              <a:gdLst/>
              <a:ahLst/>
              <a:cxnLst/>
              <a:rect l="l" t="t" r="r" b="b"/>
              <a:pathLst>
                <a:path w="2124" h="3982" extrusionOk="0">
                  <a:moveTo>
                    <a:pt x="2124" y="0"/>
                  </a:moveTo>
                  <a:lnTo>
                    <a:pt x="0" y="1327"/>
                  </a:lnTo>
                  <a:lnTo>
                    <a:pt x="0" y="3982"/>
                  </a:lnTo>
                  <a:lnTo>
                    <a:pt x="266" y="3584"/>
                  </a:lnTo>
                  <a:lnTo>
                    <a:pt x="531" y="3716"/>
                  </a:lnTo>
                  <a:lnTo>
                    <a:pt x="796" y="3318"/>
                  </a:lnTo>
                  <a:lnTo>
                    <a:pt x="1062" y="3451"/>
                  </a:lnTo>
                  <a:lnTo>
                    <a:pt x="1327" y="2920"/>
                  </a:lnTo>
                  <a:lnTo>
                    <a:pt x="1593" y="3053"/>
                  </a:lnTo>
                  <a:lnTo>
                    <a:pt x="1858" y="2655"/>
                  </a:lnTo>
                  <a:lnTo>
                    <a:pt x="2124" y="2787"/>
                  </a:lnTo>
                  <a:lnTo>
                    <a:pt x="212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7" name="Google Shape;4517;p41"/>
            <p:cNvSpPr/>
            <p:nvPr/>
          </p:nvSpPr>
          <p:spPr>
            <a:xfrm>
              <a:off x="6440229" y="2604302"/>
              <a:ext cx="455486" cy="264070"/>
            </a:xfrm>
            <a:custGeom>
              <a:avLst/>
              <a:gdLst/>
              <a:ahLst/>
              <a:cxnLst/>
              <a:rect l="l" t="t" r="r" b="b"/>
              <a:pathLst>
                <a:path w="27472" h="15927" extrusionOk="0">
                  <a:moveTo>
                    <a:pt x="13670" y="1"/>
                  </a:moveTo>
                  <a:lnTo>
                    <a:pt x="1" y="7964"/>
                  </a:lnTo>
                  <a:lnTo>
                    <a:pt x="13670" y="15926"/>
                  </a:lnTo>
                  <a:lnTo>
                    <a:pt x="27472" y="7964"/>
                  </a:lnTo>
                  <a:lnTo>
                    <a:pt x="1367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8" name="Google Shape;4518;p41"/>
            <p:cNvSpPr/>
            <p:nvPr/>
          </p:nvSpPr>
          <p:spPr>
            <a:xfrm>
              <a:off x="6440229" y="2604302"/>
              <a:ext cx="455486" cy="264070"/>
            </a:xfrm>
            <a:custGeom>
              <a:avLst/>
              <a:gdLst/>
              <a:ahLst/>
              <a:cxnLst/>
              <a:rect l="l" t="t" r="r" b="b"/>
              <a:pathLst>
                <a:path w="27472" h="15927" fill="none" extrusionOk="0">
                  <a:moveTo>
                    <a:pt x="1" y="7964"/>
                  </a:moveTo>
                  <a:lnTo>
                    <a:pt x="13670" y="1"/>
                  </a:lnTo>
                  <a:lnTo>
                    <a:pt x="27472" y="7964"/>
                  </a:lnTo>
                  <a:lnTo>
                    <a:pt x="13670" y="15926"/>
                  </a:lnTo>
                  <a:lnTo>
                    <a:pt x="1" y="79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9" name="Google Shape;4519;p41"/>
            <p:cNvSpPr/>
            <p:nvPr/>
          </p:nvSpPr>
          <p:spPr>
            <a:xfrm>
              <a:off x="6435835" y="2379876"/>
              <a:ext cx="231042" cy="246445"/>
            </a:xfrm>
            <a:custGeom>
              <a:avLst/>
              <a:gdLst/>
              <a:ahLst/>
              <a:cxnLst/>
              <a:rect l="l" t="t" r="r" b="b"/>
              <a:pathLst>
                <a:path w="13935" h="14864" extrusionOk="0">
                  <a:moveTo>
                    <a:pt x="13935" y="0"/>
                  </a:moveTo>
                  <a:lnTo>
                    <a:pt x="0" y="8096"/>
                  </a:lnTo>
                  <a:lnTo>
                    <a:pt x="11679" y="14864"/>
                  </a:lnTo>
                  <a:lnTo>
                    <a:pt x="13935" y="13537"/>
                  </a:lnTo>
                  <a:lnTo>
                    <a:pt x="13935"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0" name="Google Shape;4520;p41"/>
            <p:cNvSpPr/>
            <p:nvPr/>
          </p:nvSpPr>
          <p:spPr>
            <a:xfrm>
              <a:off x="6666861" y="2379876"/>
              <a:ext cx="233264" cy="246445"/>
            </a:xfrm>
            <a:custGeom>
              <a:avLst/>
              <a:gdLst/>
              <a:ahLst/>
              <a:cxnLst/>
              <a:rect l="l" t="t" r="r" b="b"/>
              <a:pathLst>
                <a:path w="14069" h="14864" extrusionOk="0">
                  <a:moveTo>
                    <a:pt x="1" y="0"/>
                  </a:moveTo>
                  <a:lnTo>
                    <a:pt x="1" y="13537"/>
                  </a:lnTo>
                  <a:lnTo>
                    <a:pt x="2257" y="14864"/>
                  </a:lnTo>
                  <a:lnTo>
                    <a:pt x="14068" y="8096"/>
                  </a:lnTo>
                  <a:lnTo>
                    <a:pt x="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1" name="Google Shape;4521;p41"/>
            <p:cNvSpPr/>
            <p:nvPr/>
          </p:nvSpPr>
          <p:spPr>
            <a:xfrm>
              <a:off x="6435835" y="2514091"/>
              <a:ext cx="231042" cy="354281"/>
            </a:xfrm>
            <a:custGeom>
              <a:avLst/>
              <a:gdLst/>
              <a:ahLst/>
              <a:cxnLst/>
              <a:rect l="l" t="t" r="r" b="b"/>
              <a:pathLst>
                <a:path w="13935" h="21368" extrusionOk="0">
                  <a:moveTo>
                    <a:pt x="0" y="1"/>
                  </a:moveTo>
                  <a:lnTo>
                    <a:pt x="0" y="13272"/>
                  </a:lnTo>
                  <a:lnTo>
                    <a:pt x="13935" y="21367"/>
                  </a:lnTo>
                  <a:lnTo>
                    <a:pt x="13935" y="8096"/>
                  </a:lnTo>
                  <a:lnTo>
                    <a:pt x="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2" name="Google Shape;4522;p41"/>
            <p:cNvSpPr/>
            <p:nvPr/>
          </p:nvSpPr>
          <p:spPr>
            <a:xfrm>
              <a:off x="6435835" y="2514091"/>
              <a:ext cx="231042" cy="354281"/>
            </a:xfrm>
            <a:custGeom>
              <a:avLst/>
              <a:gdLst/>
              <a:ahLst/>
              <a:cxnLst/>
              <a:rect l="l" t="t" r="r" b="b"/>
              <a:pathLst>
                <a:path w="13935" h="21368" fill="none" extrusionOk="0">
                  <a:moveTo>
                    <a:pt x="0" y="1"/>
                  </a:moveTo>
                  <a:lnTo>
                    <a:pt x="0" y="13272"/>
                  </a:lnTo>
                  <a:lnTo>
                    <a:pt x="13935" y="21367"/>
                  </a:lnTo>
                  <a:lnTo>
                    <a:pt x="13935" y="8096"/>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3" name="Google Shape;4523;p41"/>
            <p:cNvSpPr/>
            <p:nvPr/>
          </p:nvSpPr>
          <p:spPr>
            <a:xfrm>
              <a:off x="6361026" y="2514091"/>
              <a:ext cx="305851" cy="237658"/>
            </a:xfrm>
            <a:custGeom>
              <a:avLst/>
              <a:gdLst/>
              <a:ahLst/>
              <a:cxnLst/>
              <a:rect l="l" t="t" r="r" b="b"/>
              <a:pathLst>
                <a:path w="18447" h="14334" extrusionOk="0">
                  <a:moveTo>
                    <a:pt x="4512" y="1"/>
                  </a:moveTo>
                  <a:lnTo>
                    <a:pt x="0" y="6238"/>
                  </a:lnTo>
                  <a:lnTo>
                    <a:pt x="14067" y="14333"/>
                  </a:lnTo>
                  <a:lnTo>
                    <a:pt x="18447" y="8096"/>
                  </a:lnTo>
                  <a:lnTo>
                    <a:pt x="4512"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4" name="Google Shape;4524;p41"/>
            <p:cNvSpPr/>
            <p:nvPr/>
          </p:nvSpPr>
          <p:spPr>
            <a:xfrm>
              <a:off x="6361026" y="2514091"/>
              <a:ext cx="305851" cy="237658"/>
            </a:xfrm>
            <a:custGeom>
              <a:avLst/>
              <a:gdLst/>
              <a:ahLst/>
              <a:cxnLst/>
              <a:rect l="l" t="t" r="r" b="b"/>
              <a:pathLst>
                <a:path w="18447" h="14334" fill="none" extrusionOk="0">
                  <a:moveTo>
                    <a:pt x="4512" y="1"/>
                  </a:moveTo>
                  <a:lnTo>
                    <a:pt x="0" y="6238"/>
                  </a:lnTo>
                  <a:lnTo>
                    <a:pt x="14067" y="14333"/>
                  </a:lnTo>
                  <a:lnTo>
                    <a:pt x="18447" y="8096"/>
                  </a:lnTo>
                  <a:lnTo>
                    <a:pt x="451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5" name="Google Shape;4525;p41"/>
            <p:cNvSpPr/>
            <p:nvPr/>
          </p:nvSpPr>
          <p:spPr>
            <a:xfrm>
              <a:off x="6361026" y="2617517"/>
              <a:ext cx="305851" cy="134232"/>
            </a:xfrm>
            <a:custGeom>
              <a:avLst/>
              <a:gdLst/>
              <a:ahLst/>
              <a:cxnLst/>
              <a:rect l="l" t="t" r="r" b="b"/>
              <a:pathLst>
                <a:path w="18447" h="8096" extrusionOk="0">
                  <a:moveTo>
                    <a:pt x="0" y="0"/>
                  </a:moveTo>
                  <a:lnTo>
                    <a:pt x="14067" y="8095"/>
                  </a:lnTo>
                  <a:lnTo>
                    <a:pt x="18447" y="1858"/>
                  </a:lnTo>
                  <a:lnTo>
                    <a:pt x="13935" y="7697"/>
                  </a:lnTo>
                  <a:lnTo>
                    <a:pt x="0" y="0"/>
                  </a:lnTo>
                  <a:close/>
                </a:path>
              </a:pathLst>
            </a:custGeom>
            <a:solidFill>
              <a:srgbClr val="6A7B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6" name="Google Shape;4526;p41"/>
            <p:cNvSpPr/>
            <p:nvPr/>
          </p:nvSpPr>
          <p:spPr>
            <a:xfrm>
              <a:off x="6361026" y="2617517"/>
              <a:ext cx="305851" cy="134232"/>
            </a:xfrm>
            <a:custGeom>
              <a:avLst/>
              <a:gdLst/>
              <a:ahLst/>
              <a:cxnLst/>
              <a:rect l="l" t="t" r="r" b="b"/>
              <a:pathLst>
                <a:path w="18447" h="8096" fill="none" extrusionOk="0">
                  <a:moveTo>
                    <a:pt x="0" y="0"/>
                  </a:moveTo>
                  <a:lnTo>
                    <a:pt x="14067" y="8095"/>
                  </a:lnTo>
                  <a:lnTo>
                    <a:pt x="18447" y="1858"/>
                  </a:lnTo>
                  <a:lnTo>
                    <a:pt x="13935" y="7697"/>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7" name="Google Shape;4527;p41"/>
            <p:cNvSpPr/>
            <p:nvPr/>
          </p:nvSpPr>
          <p:spPr>
            <a:xfrm>
              <a:off x="6666861" y="2514091"/>
              <a:ext cx="233264" cy="354281"/>
            </a:xfrm>
            <a:custGeom>
              <a:avLst/>
              <a:gdLst/>
              <a:ahLst/>
              <a:cxnLst/>
              <a:rect l="l" t="t" r="r" b="b"/>
              <a:pathLst>
                <a:path w="14069" h="21368" extrusionOk="0">
                  <a:moveTo>
                    <a:pt x="14068" y="1"/>
                  </a:moveTo>
                  <a:lnTo>
                    <a:pt x="1" y="8096"/>
                  </a:lnTo>
                  <a:lnTo>
                    <a:pt x="1" y="21367"/>
                  </a:lnTo>
                  <a:lnTo>
                    <a:pt x="14068" y="13272"/>
                  </a:lnTo>
                  <a:lnTo>
                    <a:pt x="14068"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8" name="Google Shape;4528;p41"/>
            <p:cNvSpPr/>
            <p:nvPr/>
          </p:nvSpPr>
          <p:spPr>
            <a:xfrm>
              <a:off x="6666861" y="2514091"/>
              <a:ext cx="233264" cy="354281"/>
            </a:xfrm>
            <a:custGeom>
              <a:avLst/>
              <a:gdLst/>
              <a:ahLst/>
              <a:cxnLst/>
              <a:rect l="l" t="t" r="r" b="b"/>
              <a:pathLst>
                <a:path w="14069" h="21368" fill="none" extrusionOk="0">
                  <a:moveTo>
                    <a:pt x="14068" y="1"/>
                  </a:moveTo>
                  <a:lnTo>
                    <a:pt x="14068" y="13272"/>
                  </a:lnTo>
                  <a:lnTo>
                    <a:pt x="1" y="21367"/>
                  </a:lnTo>
                  <a:lnTo>
                    <a:pt x="1" y="8096"/>
                  </a:lnTo>
                  <a:lnTo>
                    <a:pt x="14068"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9" name="Google Shape;4529;p41"/>
            <p:cNvSpPr/>
            <p:nvPr/>
          </p:nvSpPr>
          <p:spPr>
            <a:xfrm>
              <a:off x="6666861" y="2648322"/>
              <a:ext cx="173841" cy="220050"/>
            </a:xfrm>
            <a:custGeom>
              <a:avLst/>
              <a:gdLst/>
              <a:ahLst/>
              <a:cxnLst/>
              <a:rect l="l" t="t" r="r" b="b"/>
              <a:pathLst>
                <a:path w="10485" h="13272" extrusionOk="0">
                  <a:moveTo>
                    <a:pt x="1" y="0"/>
                  </a:moveTo>
                  <a:lnTo>
                    <a:pt x="1" y="13271"/>
                  </a:lnTo>
                  <a:lnTo>
                    <a:pt x="10485" y="7166"/>
                  </a:lnTo>
                  <a:lnTo>
                    <a:pt x="266" y="12740"/>
                  </a:lnTo>
                  <a:lnTo>
                    <a:pt x="1"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0" name="Google Shape;4530;p41"/>
            <p:cNvSpPr/>
            <p:nvPr/>
          </p:nvSpPr>
          <p:spPr>
            <a:xfrm>
              <a:off x="6666861" y="2648322"/>
              <a:ext cx="173841" cy="220050"/>
            </a:xfrm>
            <a:custGeom>
              <a:avLst/>
              <a:gdLst/>
              <a:ahLst/>
              <a:cxnLst/>
              <a:rect l="l" t="t" r="r" b="b"/>
              <a:pathLst>
                <a:path w="10485" h="13272" fill="none" extrusionOk="0">
                  <a:moveTo>
                    <a:pt x="1" y="0"/>
                  </a:moveTo>
                  <a:lnTo>
                    <a:pt x="266" y="12740"/>
                  </a:lnTo>
                  <a:lnTo>
                    <a:pt x="10485" y="7166"/>
                  </a:lnTo>
                  <a:lnTo>
                    <a:pt x="1" y="13271"/>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1" name="Google Shape;4531;p41"/>
            <p:cNvSpPr/>
            <p:nvPr/>
          </p:nvSpPr>
          <p:spPr>
            <a:xfrm>
              <a:off x="6666861" y="2514091"/>
              <a:ext cx="305868" cy="237658"/>
            </a:xfrm>
            <a:custGeom>
              <a:avLst/>
              <a:gdLst/>
              <a:ahLst/>
              <a:cxnLst/>
              <a:rect l="l" t="t" r="r" b="b"/>
              <a:pathLst>
                <a:path w="18448" h="14334" extrusionOk="0">
                  <a:moveTo>
                    <a:pt x="14068" y="1"/>
                  </a:moveTo>
                  <a:lnTo>
                    <a:pt x="1" y="8096"/>
                  </a:lnTo>
                  <a:lnTo>
                    <a:pt x="4513" y="14333"/>
                  </a:lnTo>
                  <a:lnTo>
                    <a:pt x="18448" y="6238"/>
                  </a:lnTo>
                  <a:lnTo>
                    <a:pt x="14068"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2" name="Google Shape;4532;p41"/>
            <p:cNvSpPr/>
            <p:nvPr/>
          </p:nvSpPr>
          <p:spPr>
            <a:xfrm>
              <a:off x="6728472" y="2782537"/>
              <a:ext cx="2222" cy="26412"/>
            </a:xfrm>
            <a:custGeom>
              <a:avLst/>
              <a:gdLst/>
              <a:ahLst/>
              <a:cxnLst/>
              <a:rect l="l" t="t" r="r" b="b"/>
              <a:pathLst>
                <a:path w="134" h="1593" extrusionOk="0">
                  <a:moveTo>
                    <a:pt x="133" y="0"/>
                  </a:moveTo>
                  <a:lnTo>
                    <a:pt x="1" y="266"/>
                  </a:lnTo>
                  <a:lnTo>
                    <a:pt x="1" y="1593"/>
                  </a:lnTo>
                  <a:lnTo>
                    <a:pt x="133" y="1593"/>
                  </a:lnTo>
                  <a:lnTo>
                    <a:pt x="133" y="133"/>
                  </a:lnTo>
                  <a:lnTo>
                    <a:pt x="133"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3" name="Google Shape;4533;p41"/>
            <p:cNvSpPr/>
            <p:nvPr/>
          </p:nvSpPr>
          <p:spPr>
            <a:xfrm>
              <a:off x="6728472" y="2782537"/>
              <a:ext cx="2222" cy="26412"/>
            </a:xfrm>
            <a:custGeom>
              <a:avLst/>
              <a:gdLst/>
              <a:ahLst/>
              <a:cxnLst/>
              <a:rect l="l" t="t" r="r" b="b"/>
              <a:pathLst>
                <a:path w="134" h="1593" fill="none" extrusionOk="0">
                  <a:moveTo>
                    <a:pt x="133" y="0"/>
                  </a:moveTo>
                  <a:lnTo>
                    <a:pt x="1" y="266"/>
                  </a:lnTo>
                  <a:lnTo>
                    <a:pt x="1" y="1593"/>
                  </a:lnTo>
                  <a:lnTo>
                    <a:pt x="133" y="1593"/>
                  </a:lnTo>
                  <a:lnTo>
                    <a:pt x="133" y="1593"/>
                  </a:lnTo>
                  <a:lnTo>
                    <a:pt x="133" y="133"/>
                  </a:lnTo>
                  <a:lnTo>
                    <a:pt x="13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4" name="Google Shape;4534;p41"/>
            <p:cNvSpPr/>
            <p:nvPr/>
          </p:nvSpPr>
          <p:spPr>
            <a:xfrm>
              <a:off x="6724078" y="2778144"/>
              <a:ext cx="11009" cy="13214"/>
            </a:xfrm>
            <a:custGeom>
              <a:avLst/>
              <a:gdLst/>
              <a:ahLst/>
              <a:cxnLst/>
              <a:rect l="l" t="t" r="r" b="b"/>
              <a:pathLst>
                <a:path w="664" h="797" extrusionOk="0">
                  <a:moveTo>
                    <a:pt x="266" y="0"/>
                  </a:moveTo>
                  <a:lnTo>
                    <a:pt x="0" y="664"/>
                  </a:lnTo>
                  <a:lnTo>
                    <a:pt x="133" y="796"/>
                  </a:lnTo>
                  <a:lnTo>
                    <a:pt x="133" y="664"/>
                  </a:lnTo>
                  <a:lnTo>
                    <a:pt x="266" y="531"/>
                  </a:lnTo>
                  <a:lnTo>
                    <a:pt x="398" y="265"/>
                  </a:lnTo>
                  <a:lnTo>
                    <a:pt x="398" y="398"/>
                  </a:lnTo>
                  <a:lnTo>
                    <a:pt x="531" y="531"/>
                  </a:lnTo>
                  <a:lnTo>
                    <a:pt x="664" y="531"/>
                  </a:lnTo>
                  <a:lnTo>
                    <a:pt x="664" y="398"/>
                  </a:lnTo>
                  <a:lnTo>
                    <a:pt x="266"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5" name="Google Shape;4535;p41"/>
            <p:cNvSpPr/>
            <p:nvPr/>
          </p:nvSpPr>
          <p:spPr>
            <a:xfrm>
              <a:off x="6724078" y="2778144"/>
              <a:ext cx="11009" cy="13214"/>
            </a:xfrm>
            <a:custGeom>
              <a:avLst/>
              <a:gdLst/>
              <a:ahLst/>
              <a:cxnLst/>
              <a:rect l="l" t="t" r="r" b="b"/>
              <a:pathLst>
                <a:path w="664" h="797" fill="none" extrusionOk="0">
                  <a:moveTo>
                    <a:pt x="266" y="0"/>
                  </a:moveTo>
                  <a:lnTo>
                    <a:pt x="0" y="664"/>
                  </a:lnTo>
                  <a:lnTo>
                    <a:pt x="133" y="796"/>
                  </a:lnTo>
                  <a:lnTo>
                    <a:pt x="133" y="796"/>
                  </a:lnTo>
                  <a:lnTo>
                    <a:pt x="133" y="664"/>
                  </a:lnTo>
                  <a:lnTo>
                    <a:pt x="266" y="531"/>
                  </a:lnTo>
                  <a:lnTo>
                    <a:pt x="398" y="265"/>
                  </a:lnTo>
                  <a:lnTo>
                    <a:pt x="398" y="398"/>
                  </a:lnTo>
                  <a:lnTo>
                    <a:pt x="531" y="531"/>
                  </a:lnTo>
                  <a:lnTo>
                    <a:pt x="664" y="531"/>
                  </a:lnTo>
                  <a:lnTo>
                    <a:pt x="664" y="398"/>
                  </a:lnTo>
                  <a:lnTo>
                    <a:pt x="26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6" name="Google Shape;4536;p41"/>
            <p:cNvSpPr/>
            <p:nvPr/>
          </p:nvSpPr>
          <p:spPr>
            <a:xfrm>
              <a:off x="6739481" y="2775939"/>
              <a:ext cx="2205" cy="26412"/>
            </a:xfrm>
            <a:custGeom>
              <a:avLst/>
              <a:gdLst/>
              <a:ahLst/>
              <a:cxnLst/>
              <a:rect l="l" t="t" r="r" b="b"/>
              <a:pathLst>
                <a:path w="133" h="1593" extrusionOk="0">
                  <a:moveTo>
                    <a:pt x="133" y="0"/>
                  </a:moveTo>
                  <a:lnTo>
                    <a:pt x="0" y="266"/>
                  </a:lnTo>
                  <a:lnTo>
                    <a:pt x="0" y="1593"/>
                  </a:lnTo>
                  <a:lnTo>
                    <a:pt x="133" y="1593"/>
                  </a:lnTo>
                  <a:lnTo>
                    <a:pt x="133" y="133"/>
                  </a:lnTo>
                  <a:lnTo>
                    <a:pt x="133"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7" name="Google Shape;4537;p41"/>
            <p:cNvSpPr/>
            <p:nvPr/>
          </p:nvSpPr>
          <p:spPr>
            <a:xfrm>
              <a:off x="6739481" y="2775939"/>
              <a:ext cx="2205" cy="26412"/>
            </a:xfrm>
            <a:custGeom>
              <a:avLst/>
              <a:gdLst/>
              <a:ahLst/>
              <a:cxnLst/>
              <a:rect l="l" t="t" r="r" b="b"/>
              <a:pathLst>
                <a:path w="133" h="1593" fill="none" extrusionOk="0">
                  <a:moveTo>
                    <a:pt x="133" y="0"/>
                  </a:moveTo>
                  <a:lnTo>
                    <a:pt x="0" y="266"/>
                  </a:lnTo>
                  <a:lnTo>
                    <a:pt x="0" y="1593"/>
                  </a:lnTo>
                  <a:lnTo>
                    <a:pt x="133" y="1593"/>
                  </a:lnTo>
                  <a:lnTo>
                    <a:pt x="133" y="1593"/>
                  </a:lnTo>
                  <a:lnTo>
                    <a:pt x="133" y="133"/>
                  </a:lnTo>
                  <a:lnTo>
                    <a:pt x="13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8" name="Google Shape;4538;p41"/>
            <p:cNvSpPr/>
            <p:nvPr/>
          </p:nvSpPr>
          <p:spPr>
            <a:xfrm>
              <a:off x="6737276" y="2771528"/>
              <a:ext cx="8821" cy="13231"/>
            </a:xfrm>
            <a:custGeom>
              <a:avLst/>
              <a:gdLst/>
              <a:ahLst/>
              <a:cxnLst/>
              <a:rect l="l" t="t" r="r" b="b"/>
              <a:pathLst>
                <a:path w="532" h="798" extrusionOk="0">
                  <a:moveTo>
                    <a:pt x="266" y="1"/>
                  </a:moveTo>
                  <a:lnTo>
                    <a:pt x="1" y="664"/>
                  </a:lnTo>
                  <a:lnTo>
                    <a:pt x="1" y="797"/>
                  </a:lnTo>
                  <a:lnTo>
                    <a:pt x="133" y="664"/>
                  </a:lnTo>
                  <a:lnTo>
                    <a:pt x="133" y="532"/>
                  </a:lnTo>
                  <a:lnTo>
                    <a:pt x="266" y="266"/>
                  </a:lnTo>
                  <a:lnTo>
                    <a:pt x="266" y="399"/>
                  </a:lnTo>
                  <a:lnTo>
                    <a:pt x="399" y="532"/>
                  </a:lnTo>
                  <a:lnTo>
                    <a:pt x="531" y="532"/>
                  </a:lnTo>
                  <a:lnTo>
                    <a:pt x="531" y="399"/>
                  </a:lnTo>
                  <a:lnTo>
                    <a:pt x="266" y="1"/>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9" name="Google Shape;4539;p41"/>
            <p:cNvSpPr/>
            <p:nvPr/>
          </p:nvSpPr>
          <p:spPr>
            <a:xfrm>
              <a:off x="6737276" y="2771528"/>
              <a:ext cx="8821" cy="13231"/>
            </a:xfrm>
            <a:custGeom>
              <a:avLst/>
              <a:gdLst/>
              <a:ahLst/>
              <a:cxnLst/>
              <a:rect l="l" t="t" r="r" b="b"/>
              <a:pathLst>
                <a:path w="532" h="798" fill="none" extrusionOk="0">
                  <a:moveTo>
                    <a:pt x="266" y="1"/>
                  </a:moveTo>
                  <a:lnTo>
                    <a:pt x="1" y="664"/>
                  </a:lnTo>
                  <a:lnTo>
                    <a:pt x="1" y="797"/>
                  </a:lnTo>
                  <a:lnTo>
                    <a:pt x="1" y="797"/>
                  </a:lnTo>
                  <a:lnTo>
                    <a:pt x="133" y="664"/>
                  </a:lnTo>
                  <a:lnTo>
                    <a:pt x="133" y="532"/>
                  </a:lnTo>
                  <a:lnTo>
                    <a:pt x="266" y="266"/>
                  </a:lnTo>
                  <a:lnTo>
                    <a:pt x="266" y="399"/>
                  </a:lnTo>
                  <a:lnTo>
                    <a:pt x="399" y="532"/>
                  </a:lnTo>
                  <a:lnTo>
                    <a:pt x="531" y="532"/>
                  </a:lnTo>
                  <a:lnTo>
                    <a:pt x="531" y="399"/>
                  </a:lnTo>
                  <a:lnTo>
                    <a:pt x="266"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0" name="Google Shape;4540;p41"/>
            <p:cNvSpPr/>
            <p:nvPr/>
          </p:nvSpPr>
          <p:spPr>
            <a:xfrm>
              <a:off x="6693273" y="2806744"/>
              <a:ext cx="8821" cy="22018"/>
            </a:xfrm>
            <a:custGeom>
              <a:avLst/>
              <a:gdLst/>
              <a:ahLst/>
              <a:cxnLst/>
              <a:rect l="l" t="t" r="r" b="b"/>
              <a:pathLst>
                <a:path w="532" h="1328" extrusionOk="0">
                  <a:moveTo>
                    <a:pt x="531" y="0"/>
                  </a:moveTo>
                  <a:lnTo>
                    <a:pt x="398" y="133"/>
                  </a:lnTo>
                  <a:lnTo>
                    <a:pt x="398" y="797"/>
                  </a:lnTo>
                  <a:lnTo>
                    <a:pt x="398" y="1062"/>
                  </a:lnTo>
                  <a:lnTo>
                    <a:pt x="266" y="1195"/>
                  </a:lnTo>
                  <a:lnTo>
                    <a:pt x="133" y="1195"/>
                  </a:lnTo>
                  <a:lnTo>
                    <a:pt x="133" y="929"/>
                  </a:lnTo>
                  <a:lnTo>
                    <a:pt x="133" y="797"/>
                  </a:lnTo>
                  <a:lnTo>
                    <a:pt x="0" y="929"/>
                  </a:lnTo>
                  <a:lnTo>
                    <a:pt x="0" y="1195"/>
                  </a:lnTo>
                  <a:lnTo>
                    <a:pt x="133" y="1327"/>
                  </a:lnTo>
                  <a:lnTo>
                    <a:pt x="266" y="1327"/>
                  </a:lnTo>
                  <a:lnTo>
                    <a:pt x="531" y="1062"/>
                  </a:lnTo>
                  <a:lnTo>
                    <a:pt x="531" y="797"/>
                  </a:lnTo>
                  <a:lnTo>
                    <a:pt x="531"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1" name="Google Shape;4541;p41"/>
            <p:cNvSpPr/>
            <p:nvPr/>
          </p:nvSpPr>
          <p:spPr>
            <a:xfrm>
              <a:off x="6693273" y="2806744"/>
              <a:ext cx="8821" cy="22018"/>
            </a:xfrm>
            <a:custGeom>
              <a:avLst/>
              <a:gdLst/>
              <a:ahLst/>
              <a:cxnLst/>
              <a:rect l="l" t="t" r="r" b="b"/>
              <a:pathLst>
                <a:path w="532" h="1328" fill="none" extrusionOk="0">
                  <a:moveTo>
                    <a:pt x="531" y="0"/>
                  </a:moveTo>
                  <a:lnTo>
                    <a:pt x="398" y="133"/>
                  </a:lnTo>
                  <a:lnTo>
                    <a:pt x="398" y="797"/>
                  </a:lnTo>
                  <a:lnTo>
                    <a:pt x="398" y="797"/>
                  </a:lnTo>
                  <a:lnTo>
                    <a:pt x="398" y="1062"/>
                  </a:lnTo>
                  <a:lnTo>
                    <a:pt x="266" y="1195"/>
                  </a:lnTo>
                  <a:lnTo>
                    <a:pt x="133" y="1195"/>
                  </a:lnTo>
                  <a:lnTo>
                    <a:pt x="133" y="1195"/>
                  </a:lnTo>
                  <a:lnTo>
                    <a:pt x="133" y="929"/>
                  </a:lnTo>
                  <a:lnTo>
                    <a:pt x="133" y="797"/>
                  </a:lnTo>
                  <a:lnTo>
                    <a:pt x="0" y="929"/>
                  </a:lnTo>
                  <a:lnTo>
                    <a:pt x="0" y="1195"/>
                  </a:lnTo>
                  <a:lnTo>
                    <a:pt x="0" y="1195"/>
                  </a:lnTo>
                  <a:lnTo>
                    <a:pt x="133" y="1327"/>
                  </a:lnTo>
                  <a:lnTo>
                    <a:pt x="266" y="1327"/>
                  </a:lnTo>
                  <a:lnTo>
                    <a:pt x="266" y="1327"/>
                  </a:lnTo>
                  <a:lnTo>
                    <a:pt x="266" y="1327"/>
                  </a:lnTo>
                  <a:lnTo>
                    <a:pt x="531" y="1062"/>
                  </a:lnTo>
                  <a:lnTo>
                    <a:pt x="531" y="797"/>
                  </a:lnTo>
                  <a:lnTo>
                    <a:pt x="53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2" name="Google Shape;4542;p41"/>
            <p:cNvSpPr/>
            <p:nvPr/>
          </p:nvSpPr>
          <p:spPr>
            <a:xfrm>
              <a:off x="6684469" y="2784743"/>
              <a:ext cx="33027" cy="33011"/>
            </a:xfrm>
            <a:custGeom>
              <a:avLst/>
              <a:gdLst/>
              <a:ahLst/>
              <a:cxnLst/>
              <a:rect l="l" t="t" r="r" b="b"/>
              <a:pathLst>
                <a:path w="1992" h="1991" extrusionOk="0">
                  <a:moveTo>
                    <a:pt x="1328" y="133"/>
                  </a:moveTo>
                  <a:lnTo>
                    <a:pt x="1593" y="266"/>
                  </a:lnTo>
                  <a:lnTo>
                    <a:pt x="1726" y="398"/>
                  </a:lnTo>
                  <a:lnTo>
                    <a:pt x="1726" y="796"/>
                  </a:lnTo>
                  <a:lnTo>
                    <a:pt x="133" y="1725"/>
                  </a:lnTo>
                  <a:lnTo>
                    <a:pt x="133" y="1327"/>
                  </a:lnTo>
                  <a:lnTo>
                    <a:pt x="399" y="929"/>
                  </a:lnTo>
                  <a:lnTo>
                    <a:pt x="664" y="531"/>
                  </a:lnTo>
                  <a:lnTo>
                    <a:pt x="929" y="266"/>
                  </a:lnTo>
                  <a:lnTo>
                    <a:pt x="1328" y="133"/>
                  </a:lnTo>
                  <a:close/>
                  <a:moveTo>
                    <a:pt x="1328" y="0"/>
                  </a:moveTo>
                  <a:lnTo>
                    <a:pt x="929" y="133"/>
                  </a:lnTo>
                  <a:lnTo>
                    <a:pt x="531" y="531"/>
                  </a:lnTo>
                  <a:lnTo>
                    <a:pt x="266" y="929"/>
                  </a:lnTo>
                  <a:lnTo>
                    <a:pt x="0" y="1327"/>
                  </a:lnTo>
                  <a:lnTo>
                    <a:pt x="0" y="1858"/>
                  </a:lnTo>
                  <a:lnTo>
                    <a:pt x="0" y="1991"/>
                  </a:lnTo>
                  <a:lnTo>
                    <a:pt x="929" y="1460"/>
                  </a:lnTo>
                  <a:lnTo>
                    <a:pt x="1062" y="1327"/>
                  </a:lnTo>
                  <a:lnTo>
                    <a:pt x="1991" y="796"/>
                  </a:lnTo>
                  <a:lnTo>
                    <a:pt x="1858" y="398"/>
                  </a:lnTo>
                  <a:lnTo>
                    <a:pt x="1593" y="133"/>
                  </a:lnTo>
                  <a:lnTo>
                    <a:pt x="1328"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3" name="Google Shape;4543;p41"/>
            <p:cNvSpPr/>
            <p:nvPr/>
          </p:nvSpPr>
          <p:spPr>
            <a:xfrm>
              <a:off x="6686674" y="2786931"/>
              <a:ext cx="26412" cy="26429"/>
            </a:xfrm>
            <a:custGeom>
              <a:avLst/>
              <a:gdLst/>
              <a:ahLst/>
              <a:cxnLst/>
              <a:rect l="l" t="t" r="r" b="b"/>
              <a:pathLst>
                <a:path w="1593" h="1594" fill="none" extrusionOk="0">
                  <a:moveTo>
                    <a:pt x="0" y="1593"/>
                  </a:moveTo>
                  <a:lnTo>
                    <a:pt x="0" y="1593"/>
                  </a:lnTo>
                  <a:lnTo>
                    <a:pt x="0" y="1195"/>
                  </a:lnTo>
                  <a:lnTo>
                    <a:pt x="266" y="797"/>
                  </a:lnTo>
                  <a:lnTo>
                    <a:pt x="531" y="399"/>
                  </a:lnTo>
                  <a:lnTo>
                    <a:pt x="796" y="134"/>
                  </a:lnTo>
                  <a:lnTo>
                    <a:pt x="796" y="134"/>
                  </a:lnTo>
                  <a:lnTo>
                    <a:pt x="1195" y="1"/>
                  </a:lnTo>
                  <a:lnTo>
                    <a:pt x="1195" y="1"/>
                  </a:lnTo>
                  <a:lnTo>
                    <a:pt x="1460" y="134"/>
                  </a:lnTo>
                  <a:lnTo>
                    <a:pt x="1460" y="134"/>
                  </a:lnTo>
                  <a:lnTo>
                    <a:pt x="1593" y="266"/>
                  </a:lnTo>
                  <a:lnTo>
                    <a:pt x="1593" y="664"/>
                  </a:lnTo>
                  <a:lnTo>
                    <a:pt x="0" y="159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4" name="Google Shape;4544;p41"/>
            <p:cNvSpPr/>
            <p:nvPr/>
          </p:nvSpPr>
          <p:spPr>
            <a:xfrm>
              <a:off x="6684469" y="2784743"/>
              <a:ext cx="33027" cy="33011"/>
            </a:xfrm>
            <a:custGeom>
              <a:avLst/>
              <a:gdLst/>
              <a:ahLst/>
              <a:cxnLst/>
              <a:rect l="l" t="t" r="r" b="b"/>
              <a:pathLst>
                <a:path w="1992" h="1991" fill="none" extrusionOk="0">
                  <a:moveTo>
                    <a:pt x="1328" y="0"/>
                  </a:moveTo>
                  <a:lnTo>
                    <a:pt x="1328" y="0"/>
                  </a:lnTo>
                  <a:lnTo>
                    <a:pt x="929" y="133"/>
                  </a:lnTo>
                  <a:lnTo>
                    <a:pt x="929" y="133"/>
                  </a:lnTo>
                  <a:lnTo>
                    <a:pt x="531" y="531"/>
                  </a:lnTo>
                  <a:lnTo>
                    <a:pt x="266" y="929"/>
                  </a:lnTo>
                  <a:lnTo>
                    <a:pt x="0" y="1327"/>
                  </a:lnTo>
                  <a:lnTo>
                    <a:pt x="0" y="1858"/>
                  </a:lnTo>
                  <a:lnTo>
                    <a:pt x="0" y="1991"/>
                  </a:lnTo>
                  <a:lnTo>
                    <a:pt x="929" y="1460"/>
                  </a:lnTo>
                  <a:lnTo>
                    <a:pt x="1062" y="1327"/>
                  </a:lnTo>
                  <a:lnTo>
                    <a:pt x="1991" y="796"/>
                  </a:lnTo>
                  <a:lnTo>
                    <a:pt x="1991" y="796"/>
                  </a:lnTo>
                  <a:lnTo>
                    <a:pt x="1991" y="796"/>
                  </a:lnTo>
                  <a:lnTo>
                    <a:pt x="1858" y="398"/>
                  </a:lnTo>
                  <a:lnTo>
                    <a:pt x="1593" y="133"/>
                  </a:lnTo>
                  <a:lnTo>
                    <a:pt x="1593" y="133"/>
                  </a:lnTo>
                  <a:lnTo>
                    <a:pt x="1328"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5" name="Google Shape;4545;p41"/>
            <p:cNvSpPr/>
            <p:nvPr/>
          </p:nvSpPr>
          <p:spPr>
            <a:xfrm>
              <a:off x="7298360" y="3099381"/>
              <a:ext cx="453297" cy="264070"/>
            </a:xfrm>
            <a:custGeom>
              <a:avLst/>
              <a:gdLst/>
              <a:ahLst/>
              <a:cxnLst/>
              <a:rect l="l" t="t" r="r" b="b"/>
              <a:pathLst>
                <a:path w="27340" h="15927" extrusionOk="0">
                  <a:moveTo>
                    <a:pt x="13670" y="1"/>
                  </a:moveTo>
                  <a:lnTo>
                    <a:pt x="1" y="7963"/>
                  </a:lnTo>
                  <a:lnTo>
                    <a:pt x="13670" y="15926"/>
                  </a:lnTo>
                  <a:lnTo>
                    <a:pt x="27339" y="7963"/>
                  </a:lnTo>
                  <a:lnTo>
                    <a:pt x="1367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6" name="Google Shape;4546;p41"/>
            <p:cNvSpPr/>
            <p:nvPr/>
          </p:nvSpPr>
          <p:spPr>
            <a:xfrm>
              <a:off x="7298360" y="3099381"/>
              <a:ext cx="453297" cy="264070"/>
            </a:xfrm>
            <a:custGeom>
              <a:avLst/>
              <a:gdLst/>
              <a:ahLst/>
              <a:cxnLst/>
              <a:rect l="l" t="t" r="r" b="b"/>
              <a:pathLst>
                <a:path w="27340" h="15927" fill="none" extrusionOk="0">
                  <a:moveTo>
                    <a:pt x="1" y="7963"/>
                  </a:moveTo>
                  <a:lnTo>
                    <a:pt x="13670" y="1"/>
                  </a:lnTo>
                  <a:lnTo>
                    <a:pt x="27339" y="7963"/>
                  </a:lnTo>
                  <a:lnTo>
                    <a:pt x="13670" y="15926"/>
                  </a:lnTo>
                  <a:lnTo>
                    <a:pt x="1" y="796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7" name="Google Shape;4547;p41"/>
            <p:cNvSpPr/>
            <p:nvPr/>
          </p:nvSpPr>
          <p:spPr>
            <a:xfrm>
              <a:off x="7293966" y="2874954"/>
              <a:ext cx="231042" cy="246445"/>
            </a:xfrm>
            <a:custGeom>
              <a:avLst/>
              <a:gdLst/>
              <a:ahLst/>
              <a:cxnLst/>
              <a:rect l="l" t="t" r="r" b="b"/>
              <a:pathLst>
                <a:path w="13935" h="14864" extrusionOk="0">
                  <a:moveTo>
                    <a:pt x="13935" y="0"/>
                  </a:moveTo>
                  <a:lnTo>
                    <a:pt x="0" y="8096"/>
                  </a:lnTo>
                  <a:lnTo>
                    <a:pt x="11679" y="14864"/>
                  </a:lnTo>
                  <a:lnTo>
                    <a:pt x="13935" y="13537"/>
                  </a:lnTo>
                  <a:lnTo>
                    <a:pt x="13935"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8" name="Google Shape;4548;p41"/>
            <p:cNvSpPr/>
            <p:nvPr/>
          </p:nvSpPr>
          <p:spPr>
            <a:xfrm>
              <a:off x="7524992" y="2874954"/>
              <a:ext cx="233264" cy="246445"/>
            </a:xfrm>
            <a:custGeom>
              <a:avLst/>
              <a:gdLst/>
              <a:ahLst/>
              <a:cxnLst/>
              <a:rect l="l" t="t" r="r" b="b"/>
              <a:pathLst>
                <a:path w="14069" h="14864" extrusionOk="0">
                  <a:moveTo>
                    <a:pt x="1" y="0"/>
                  </a:moveTo>
                  <a:lnTo>
                    <a:pt x="1" y="13537"/>
                  </a:lnTo>
                  <a:lnTo>
                    <a:pt x="2257" y="14864"/>
                  </a:lnTo>
                  <a:lnTo>
                    <a:pt x="14068" y="8096"/>
                  </a:lnTo>
                  <a:lnTo>
                    <a:pt x="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9" name="Google Shape;4549;p41"/>
            <p:cNvSpPr/>
            <p:nvPr/>
          </p:nvSpPr>
          <p:spPr>
            <a:xfrm>
              <a:off x="7293966" y="3009169"/>
              <a:ext cx="231042" cy="354281"/>
            </a:xfrm>
            <a:custGeom>
              <a:avLst/>
              <a:gdLst/>
              <a:ahLst/>
              <a:cxnLst/>
              <a:rect l="l" t="t" r="r" b="b"/>
              <a:pathLst>
                <a:path w="13935" h="21368" extrusionOk="0">
                  <a:moveTo>
                    <a:pt x="0" y="1"/>
                  </a:moveTo>
                  <a:lnTo>
                    <a:pt x="0" y="13272"/>
                  </a:lnTo>
                  <a:lnTo>
                    <a:pt x="13935" y="21367"/>
                  </a:lnTo>
                  <a:lnTo>
                    <a:pt x="13935" y="8096"/>
                  </a:lnTo>
                  <a:lnTo>
                    <a:pt x="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0" name="Google Shape;4550;p41"/>
            <p:cNvSpPr/>
            <p:nvPr/>
          </p:nvSpPr>
          <p:spPr>
            <a:xfrm>
              <a:off x="7293966" y="3009169"/>
              <a:ext cx="231042" cy="354281"/>
            </a:xfrm>
            <a:custGeom>
              <a:avLst/>
              <a:gdLst/>
              <a:ahLst/>
              <a:cxnLst/>
              <a:rect l="l" t="t" r="r" b="b"/>
              <a:pathLst>
                <a:path w="13935" h="21368" fill="none" extrusionOk="0">
                  <a:moveTo>
                    <a:pt x="0" y="1"/>
                  </a:moveTo>
                  <a:lnTo>
                    <a:pt x="0" y="13272"/>
                  </a:lnTo>
                  <a:lnTo>
                    <a:pt x="13935" y="21367"/>
                  </a:lnTo>
                  <a:lnTo>
                    <a:pt x="13935" y="8096"/>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1" name="Google Shape;4551;p41"/>
            <p:cNvSpPr/>
            <p:nvPr/>
          </p:nvSpPr>
          <p:spPr>
            <a:xfrm>
              <a:off x="7219157" y="3009169"/>
              <a:ext cx="305851" cy="237658"/>
            </a:xfrm>
            <a:custGeom>
              <a:avLst/>
              <a:gdLst/>
              <a:ahLst/>
              <a:cxnLst/>
              <a:rect l="l" t="t" r="r" b="b"/>
              <a:pathLst>
                <a:path w="18447" h="14334" extrusionOk="0">
                  <a:moveTo>
                    <a:pt x="4512" y="1"/>
                  </a:moveTo>
                  <a:lnTo>
                    <a:pt x="0" y="6238"/>
                  </a:lnTo>
                  <a:lnTo>
                    <a:pt x="14067" y="14333"/>
                  </a:lnTo>
                  <a:lnTo>
                    <a:pt x="18447" y="8096"/>
                  </a:lnTo>
                  <a:lnTo>
                    <a:pt x="4512"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2" name="Google Shape;4552;p41"/>
            <p:cNvSpPr/>
            <p:nvPr/>
          </p:nvSpPr>
          <p:spPr>
            <a:xfrm>
              <a:off x="7219157" y="3009169"/>
              <a:ext cx="305851" cy="237658"/>
            </a:xfrm>
            <a:custGeom>
              <a:avLst/>
              <a:gdLst/>
              <a:ahLst/>
              <a:cxnLst/>
              <a:rect l="l" t="t" r="r" b="b"/>
              <a:pathLst>
                <a:path w="18447" h="14334" fill="none" extrusionOk="0">
                  <a:moveTo>
                    <a:pt x="4512" y="1"/>
                  </a:moveTo>
                  <a:lnTo>
                    <a:pt x="0" y="6238"/>
                  </a:lnTo>
                  <a:lnTo>
                    <a:pt x="14067" y="14333"/>
                  </a:lnTo>
                  <a:lnTo>
                    <a:pt x="18447" y="8096"/>
                  </a:lnTo>
                  <a:lnTo>
                    <a:pt x="451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3" name="Google Shape;4553;p41"/>
            <p:cNvSpPr/>
            <p:nvPr/>
          </p:nvSpPr>
          <p:spPr>
            <a:xfrm>
              <a:off x="7219157" y="3112595"/>
              <a:ext cx="305851" cy="134232"/>
            </a:xfrm>
            <a:custGeom>
              <a:avLst/>
              <a:gdLst/>
              <a:ahLst/>
              <a:cxnLst/>
              <a:rect l="l" t="t" r="r" b="b"/>
              <a:pathLst>
                <a:path w="18447" h="8096" extrusionOk="0">
                  <a:moveTo>
                    <a:pt x="0" y="0"/>
                  </a:moveTo>
                  <a:lnTo>
                    <a:pt x="14067" y="8095"/>
                  </a:lnTo>
                  <a:lnTo>
                    <a:pt x="18447" y="1858"/>
                  </a:lnTo>
                  <a:lnTo>
                    <a:pt x="13935" y="7697"/>
                  </a:lnTo>
                  <a:lnTo>
                    <a:pt x="0" y="0"/>
                  </a:lnTo>
                  <a:close/>
                </a:path>
              </a:pathLst>
            </a:custGeom>
            <a:solidFill>
              <a:srgbClr val="6A7B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4" name="Google Shape;4554;p41"/>
            <p:cNvSpPr/>
            <p:nvPr/>
          </p:nvSpPr>
          <p:spPr>
            <a:xfrm>
              <a:off x="7219157" y="3112595"/>
              <a:ext cx="305851" cy="134232"/>
            </a:xfrm>
            <a:custGeom>
              <a:avLst/>
              <a:gdLst/>
              <a:ahLst/>
              <a:cxnLst/>
              <a:rect l="l" t="t" r="r" b="b"/>
              <a:pathLst>
                <a:path w="18447" h="8096" fill="none" extrusionOk="0">
                  <a:moveTo>
                    <a:pt x="0" y="0"/>
                  </a:moveTo>
                  <a:lnTo>
                    <a:pt x="14067" y="8095"/>
                  </a:lnTo>
                  <a:lnTo>
                    <a:pt x="18447" y="1858"/>
                  </a:lnTo>
                  <a:lnTo>
                    <a:pt x="18447" y="1858"/>
                  </a:lnTo>
                  <a:lnTo>
                    <a:pt x="13935" y="7697"/>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5" name="Google Shape;4555;p41"/>
            <p:cNvSpPr/>
            <p:nvPr/>
          </p:nvSpPr>
          <p:spPr>
            <a:xfrm>
              <a:off x="7524992" y="3009169"/>
              <a:ext cx="233264" cy="354281"/>
            </a:xfrm>
            <a:custGeom>
              <a:avLst/>
              <a:gdLst/>
              <a:ahLst/>
              <a:cxnLst/>
              <a:rect l="l" t="t" r="r" b="b"/>
              <a:pathLst>
                <a:path w="14069" h="21368" extrusionOk="0">
                  <a:moveTo>
                    <a:pt x="14068" y="1"/>
                  </a:moveTo>
                  <a:lnTo>
                    <a:pt x="1" y="8096"/>
                  </a:lnTo>
                  <a:lnTo>
                    <a:pt x="1" y="21367"/>
                  </a:lnTo>
                  <a:lnTo>
                    <a:pt x="14068" y="13272"/>
                  </a:lnTo>
                  <a:lnTo>
                    <a:pt x="14068"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6" name="Google Shape;4556;p41"/>
            <p:cNvSpPr/>
            <p:nvPr/>
          </p:nvSpPr>
          <p:spPr>
            <a:xfrm>
              <a:off x="7524992" y="3009169"/>
              <a:ext cx="233264" cy="354281"/>
            </a:xfrm>
            <a:custGeom>
              <a:avLst/>
              <a:gdLst/>
              <a:ahLst/>
              <a:cxnLst/>
              <a:rect l="l" t="t" r="r" b="b"/>
              <a:pathLst>
                <a:path w="14069" h="21368" fill="none" extrusionOk="0">
                  <a:moveTo>
                    <a:pt x="14068" y="1"/>
                  </a:moveTo>
                  <a:lnTo>
                    <a:pt x="14068" y="13272"/>
                  </a:lnTo>
                  <a:lnTo>
                    <a:pt x="1" y="21367"/>
                  </a:lnTo>
                  <a:lnTo>
                    <a:pt x="1" y="8096"/>
                  </a:lnTo>
                  <a:lnTo>
                    <a:pt x="14068"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7" name="Google Shape;4557;p41"/>
            <p:cNvSpPr/>
            <p:nvPr/>
          </p:nvSpPr>
          <p:spPr>
            <a:xfrm>
              <a:off x="7524992" y="3143385"/>
              <a:ext cx="173841" cy="220066"/>
            </a:xfrm>
            <a:custGeom>
              <a:avLst/>
              <a:gdLst/>
              <a:ahLst/>
              <a:cxnLst/>
              <a:rect l="l" t="t" r="r" b="b"/>
              <a:pathLst>
                <a:path w="10485" h="13273" extrusionOk="0">
                  <a:moveTo>
                    <a:pt x="1" y="1"/>
                  </a:moveTo>
                  <a:lnTo>
                    <a:pt x="1" y="13272"/>
                  </a:lnTo>
                  <a:lnTo>
                    <a:pt x="10485" y="7167"/>
                  </a:lnTo>
                  <a:lnTo>
                    <a:pt x="266" y="12741"/>
                  </a:lnTo>
                  <a:lnTo>
                    <a:pt x="1"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8" name="Google Shape;4558;p41"/>
            <p:cNvSpPr/>
            <p:nvPr/>
          </p:nvSpPr>
          <p:spPr>
            <a:xfrm>
              <a:off x="7524992" y="3143385"/>
              <a:ext cx="173841" cy="220066"/>
            </a:xfrm>
            <a:custGeom>
              <a:avLst/>
              <a:gdLst/>
              <a:ahLst/>
              <a:cxnLst/>
              <a:rect l="l" t="t" r="r" b="b"/>
              <a:pathLst>
                <a:path w="10485" h="13273" fill="none" extrusionOk="0">
                  <a:moveTo>
                    <a:pt x="1" y="1"/>
                  </a:moveTo>
                  <a:lnTo>
                    <a:pt x="266" y="12741"/>
                  </a:lnTo>
                  <a:lnTo>
                    <a:pt x="10485" y="7167"/>
                  </a:lnTo>
                  <a:lnTo>
                    <a:pt x="1" y="13272"/>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9" name="Google Shape;4559;p41"/>
            <p:cNvSpPr/>
            <p:nvPr/>
          </p:nvSpPr>
          <p:spPr>
            <a:xfrm>
              <a:off x="7524992" y="3009169"/>
              <a:ext cx="305868" cy="237658"/>
            </a:xfrm>
            <a:custGeom>
              <a:avLst/>
              <a:gdLst/>
              <a:ahLst/>
              <a:cxnLst/>
              <a:rect l="l" t="t" r="r" b="b"/>
              <a:pathLst>
                <a:path w="18448" h="14334" extrusionOk="0">
                  <a:moveTo>
                    <a:pt x="14068" y="1"/>
                  </a:moveTo>
                  <a:lnTo>
                    <a:pt x="1" y="8096"/>
                  </a:lnTo>
                  <a:lnTo>
                    <a:pt x="4513" y="14333"/>
                  </a:lnTo>
                  <a:lnTo>
                    <a:pt x="18448" y="6238"/>
                  </a:lnTo>
                  <a:lnTo>
                    <a:pt x="14068"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0" name="Google Shape;4560;p41"/>
            <p:cNvSpPr/>
            <p:nvPr/>
          </p:nvSpPr>
          <p:spPr>
            <a:xfrm>
              <a:off x="7586603" y="3277616"/>
              <a:ext cx="2222" cy="28617"/>
            </a:xfrm>
            <a:custGeom>
              <a:avLst/>
              <a:gdLst/>
              <a:ahLst/>
              <a:cxnLst/>
              <a:rect l="l" t="t" r="r" b="b"/>
              <a:pathLst>
                <a:path w="134" h="1726" extrusionOk="0">
                  <a:moveTo>
                    <a:pt x="133" y="0"/>
                  </a:moveTo>
                  <a:lnTo>
                    <a:pt x="1" y="266"/>
                  </a:lnTo>
                  <a:lnTo>
                    <a:pt x="1" y="1593"/>
                  </a:lnTo>
                  <a:lnTo>
                    <a:pt x="1" y="1726"/>
                  </a:lnTo>
                  <a:lnTo>
                    <a:pt x="133" y="1593"/>
                  </a:lnTo>
                  <a:lnTo>
                    <a:pt x="133" y="133"/>
                  </a:lnTo>
                  <a:lnTo>
                    <a:pt x="133"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1" name="Google Shape;4561;p41"/>
            <p:cNvSpPr/>
            <p:nvPr/>
          </p:nvSpPr>
          <p:spPr>
            <a:xfrm>
              <a:off x="7586603" y="3277616"/>
              <a:ext cx="2222" cy="28617"/>
            </a:xfrm>
            <a:custGeom>
              <a:avLst/>
              <a:gdLst/>
              <a:ahLst/>
              <a:cxnLst/>
              <a:rect l="l" t="t" r="r" b="b"/>
              <a:pathLst>
                <a:path w="134" h="1726" fill="none" extrusionOk="0">
                  <a:moveTo>
                    <a:pt x="133" y="0"/>
                  </a:moveTo>
                  <a:lnTo>
                    <a:pt x="1" y="266"/>
                  </a:lnTo>
                  <a:lnTo>
                    <a:pt x="1" y="1593"/>
                  </a:lnTo>
                  <a:lnTo>
                    <a:pt x="1" y="1726"/>
                  </a:lnTo>
                  <a:lnTo>
                    <a:pt x="133" y="1593"/>
                  </a:lnTo>
                  <a:lnTo>
                    <a:pt x="133" y="133"/>
                  </a:lnTo>
                  <a:lnTo>
                    <a:pt x="13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2" name="Google Shape;4562;p41"/>
            <p:cNvSpPr/>
            <p:nvPr/>
          </p:nvSpPr>
          <p:spPr>
            <a:xfrm>
              <a:off x="7582209" y="3273206"/>
              <a:ext cx="11009" cy="13231"/>
            </a:xfrm>
            <a:custGeom>
              <a:avLst/>
              <a:gdLst/>
              <a:ahLst/>
              <a:cxnLst/>
              <a:rect l="l" t="t" r="r" b="b"/>
              <a:pathLst>
                <a:path w="664" h="798" extrusionOk="0">
                  <a:moveTo>
                    <a:pt x="266" y="1"/>
                  </a:moveTo>
                  <a:lnTo>
                    <a:pt x="0" y="664"/>
                  </a:lnTo>
                  <a:lnTo>
                    <a:pt x="133" y="797"/>
                  </a:lnTo>
                  <a:lnTo>
                    <a:pt x="133" y="664"/>
                  </a:lnTo>
                  <a:lnTo>
                    <a:pt x="266" y="532"/>
                  </a:lnTo>
                  <a:lnTo>
                    <a:pt x="398" y="266"/>
                  </a:lnTo>
                  <a:lnTo>
                    <a:pt x="398" y="399"/>
                  </a:lnTo>
                  <a:lnTo>
                    <a:pt x="531" y="532"/>
                  </a:lnTo>
                  <a:lnTo>
                    <a:pt x="664" y="399"/>
                  </a:lnTo>
                  <a:lnTo>
                    <a:pt x="266" y="1"/>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3" name="Google Shape;4563;p41"/>
            <p:cNvSpPr/>
            <p:nvPr/>
          </p:nvSpPr>
          <p:spPr>
            <a:xfrm>
              <a:off x="7582209" y="3273206"/>
              <a:ext cx="11009" cy="13231"/>
            </a:xfrm>
            <a:custGeom>
              <a:avLst/>
              <a:gdLst/>
              <a:ahLst/>
              <a:cxnLst/>
              <a:rect l="l" t="t" r="r" b="b"/>
              <a:pathLst>
                <a:path w="664" h="798" fill="none" extrusionOk="0">
                  <a:moveTo>
                    <a:pt x="266" y="1"/>
                  </a:moveTo>
                  <a:lnTo>
                    <a:pt x="0" y="664"/>
                  </a:lnTo>
                  <a:lnTo>
                    <a:pt x="133" y="797"/>
                  </a:lnTo>
                  <a:lnTo>
                    <a:pt x="133" y="797"/>
                  </a:lnTo>
                  <a:lnTo>
                    <a:pt x="133" y="664"/>
                  </a:lnTo>
                  <a:lnTo>
                    <a:pt x="266" y="532"/>
                  </a:lnTo>
                  <a:lnTo>
                    <a:pt x="398" y="266"/>
                  </a:lnTo>
                  <a:lnTo>
                    <a:pt x="398" y="399"/>
                  </a:lnTo>
                  <a:lnTo>
                    <a:pt x="531" y="532"/>
                  </a:lnTo>
                  <a:lnTo>
                    <a:pt x="531" y="532"/>
                  </a:lnTo>
                  <a:lnTo>
                    <a:pt x="664" y="399"/>
                  </a:lnTo>
                  <a:lnTo>
                    <a:pt x="266"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4" name="Google Shape;4564;p41"/>
            <p:cNvSpPr/>
            <p:nvPr/>
          </p:nvSpPr>
          <p:spPr>
            <a:xfrm>
              <a:off x="7597612" y="3273206"/>
              <a:ext cx="2222" cy="26429"/>
            </a:xfrm>
            <a:custGeom>
              <a:avLst/>
              <a:gdLst/>
              <a:ahLst/>
              <a:cxnLst/>
              <a:rect l="l" t="t" r="r" b="b"/>
              <a:pathLst>
                <a:path w="134" h="1594" extrusionOk="0">
                  <a:moveTo>
                    <a:pt x="133" y="1"/>
                  </a:moveTo>
                  <a:lnTo>
                    <a:pt x="0" y="134"/>
                  </a:lnTo>
                  <a:lnTo>
                    <a:pt x="0" y="1461"/>
                  </a:lnTo>
                  <a:lnTo>
                    <a:pt x="133" y="1593"/>
                  </a:lnTo>
                  <a:lnTo>
                    <a:pt x="133" y="1461"/>
                  </a:lnTo>
                  <a:lnTo>
                    <a:pt x="133" y="1"/>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5" name="Google Shape;4565;p41"/>
            <p:cNvSpPr/>
            <p:nvPr/>
          </p:nvSpPr>
          <p:spPr>
            <a:xfrm>
              <a:off x="7597612" y="3273206"/>
              <a:ext cx="2222" cy="26429"/>
            </a:xfrm>
            <a:custGeom>
              <a:avLst/>
              <a:gdLst/>
              <a:ahLst/>
              <a:cxnLst/>
              <a:rect l="l" t="t" r="r" b="b"/>
              <a:pathLst>
                <a:path w="134" h="1594" fill="none" extrusionOk="0">
                  <a:moveTo>
                    <a:pt x="133" y="1"/>
                  </a:moveTo>
                  <a:lnTo>
                    <a:pt x="0" y="134"/>
                  </a:lnTo>
                  <a:lnTo>
                    <a:pt x="0" y="1461"/>
                  </a:lnTo>
                  <a:lnTo>
                    <a:pt x="133" y="1593"/>
                  </a:lnTo>
                  <a:lnTo>
                    <a:pt x="133" y="1461"/>
                  </a:lnTo>
                  <a:lnTo>
                    <a:pt x="133" y="1"/>
                  </a:lnTo>
                  <a:lnTo>
                    <a:pt x="13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6" name="Google Shape;4566;p41"/>
            <p:cNvSpPr/>
            <p:nvPr/>
          </p:nvSpPr>
          <p:spPr>
            <a:xfrm>
              <a:off x="7595407" y="3266607"/>
              <a:ext cx="8821" cy="13231"/>
            </a:xfrm>
            <a:custGeom>
              <a:avLst/>
              <a:gdLst/>
              <a:ahLst/>
              <a:cxnLst/>
              <a:rect l="l" t="t" r="r" b="b"/>
              <a:pathLst>
                <a:path w="532" h="798" extrusionOk="0">
                  <a:moveTo>
                    <a:pt x="266" y="1"/>
                  </a:moveTo>
                  <a:lnTo>
                    <a:pt x="1" y="664"/>
                  </a:lnTo>
                  <a:lnTo>
                    <a:pt x="1" y="797"/>
                  </a:lnTo>
                  <a:lnTo>
                    <a:pt x="133" y="664"/>
                  </a:lnTo>
                  <a:lnTo>
                    <a:pt x="133" y="532"/>
                  </a:lnTo>
                  <a:lnTo>
                    <a:pt x="266" y="399"/>
                  </a:lnTo>
                  <a:lnTo>
                    <a:pt x="399" y="532"/>
                  </a:lnTo>
                  <a:lnTo>
                    <a:pt x="531" y="532"/>
                  </a:lnTo>
                  <a:lnTo>
                    <a:pt x="531" y="399"/>
                  </a:lnTo>
                  <a:lnTo>
                    <a:pt x="266" y="1"/>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7" name="Google Shape;4567;p41"/>
            <p:cNvSpPr/>
            <p:nvPr/>
          </p:nvSpPr>
          <p:spPr>
            <a:xfrm>
              <a:off x="7595407" y="3266607"/>
              <a:ext cx="8821" cy="13231"/>
            </a:xfrm>
            <a:custGeom>
              <a:avLst/>
              <a:gdLst/>
              <a:ahLst/>
              <a:cxnLst/>
              <a:rect l="l" t="t" r="r" b="b"/>
              <a:pathLst>
                <a:path w="532" h="798" fill="none" extrusionOk="0">
                  <a:moveTo>
                    <a:pt x="266" y="1"/>
                  </a:moveTo>
                  <a:lnTo>
                    <a:pt x="1" y="664"/>
                  </a:lnTo>
                  <a:lnTo>
                    <a:pt x="1" y="797"/>
                  </a:lnTo>
                  <a:lnTo>
                    <a:pt x="1" y="797"/>
                  </a:lnTo>
                  <a:lnTo>
                    <a:pt x="133" y="664"/>
                  </a:lnTo>
                  <a:lnTo>
                    <a:pt x="133" y="532"/>
                  </a:lnTo>
                  <a:lnTo>
                    <a:pt x="266" y="399"/>
                  </a:lnTo>
                  <a:lnTo>
                    <a:pt x="266" y="399"/>
                  </a:lnTo>
                  <a:lnTo>
                    <a:pt x="399" y="532"/>
                  </a:lnTo>
                  <a:lnTo>
                    <a:pt x="531" y="532"/>
                  </a:lnTo>
                  <a:lnTo>
                    <a:pt x="531" y="399"/>
                  </a:lnTo>
                  <a:lnTo>
                    <a:pt x="266"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8" name="Google Shape;4568;p41"/>
            <p:cNvSpPr/>
            <p:nvPr/>
          </p:nvSpPr>
          <p:spPr>
            <a:xfrm>
              <a:off x="7551404" y="3301823"/>
              <a:ext cx="8821" cy="22018"/>
            </a:xfrm>
            <a:custGeom>
              <a:avLst/>
              <a:gdLst/>
              <a:ahLst/>
              <a:cxnLst/>
              <a:rect l="l" t="t" r="r" b="b"/>
              <a:pathLst>
                <a:path w="532" h="1328" extrusionOk="0">
                  <a:moveTo>
                    <a:pt x="531" y="0"/>
                  </a:moveTo>
                  <a:lnTo>
                    <a:pt x="399" y="133"/>
                  </a:lnTo>
                  <a:lnTo>
                    <a:pt x="399" y="796"/>
                  </a:lnTo>
                  <a:lnTo>
                    <a:pt x="266" y="1062"/>
                  </a:lnTo>
                  <a:lnTo>
                    <a:pt x="266" y="1195"/>
                  </a:lnTo>
                  <a:lnTo>
                    <a:pt x="133" y="1195"/>
                  </a:lnTo>
                  <a:lnTo>
                    <a:pt x="133" y="929"/>
                  </a:lnTo>
                  <a:lnTo>
                    <a:pt x="0" y="929"/>
                  </a:lnTo>
                  <a:lnTo>
                    <a:pt x="0" y="1195"/>
                  </a:lnTo>
                  <a:lnTo>
                    <a:pt x="133" y="1327"/>
                  </a:lnTo>
                  <a:lnTo>
                    <a:pt x="266" y="1327"/>
                  </a:lnTo>
                  <a:lnTo>
                    <a:pt x="399" y="1062"/>
                  </a:lnTo>
                  <a:lnTo>
                    <a:pt x="531" y="796"/>
                  </a:lnTo>
                  <a:lnTo>
                    <a:pt x="531"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9" name="Google Shape;4569;p41"/>
            <p:cNvSpPr/>
            <p:nvPr/>
          </p:nvSpPr>
          <p:spPr>
            <a:xfrm>
              <a:off x="7551404" y="3301823"/>
              <a:ext cx="8821" cy="22018"/>
            </a:xfrm>
            <a:custGeom>
              <a:avLst/>
              <a:gdLst/>
              <a:ahLst/>
              <a:cxnLst/>
              <a:rect l="l" t="t" r="r" b="b"/>
              <a:pathLst>
                <a:path w="532" h="1328" fill="none" extrusionOk="0">
                  <a:moveTo>
                    <a:pt x="531" y="0"/>
                  </a:moveTo>
                  <a:lnTo>
                    <a:pt x="399" y="133"/>
                  </a:lnTo>
                  <a:lnTo>
                    <a:pt x="399" y="796"/>
                  </a:lnTo>
                  <a:lnTo>
                    <a:pt x="399" y="796"/>
                  </a:lnTo>
                  <a:lnTo>
                    <a:pt x="266" y="1062"/>
                  </a:lnTo>
                  <a:lnTo>
                    <a:pt x="266" y="1195"/>
                  </a:lnTo>
                  <a:lnTo>
                    <a:pt x="133" y="1195"/>
                  </a:lnTo>
                  <a:lnTo>
                    <a:pt x="133" y="1195"/>
                  </a:lnTo>
                  <a:lnTo>
                    <a:pt x="133" y="929"/>
                  </a:lnTo>
                  <a:lnTo>
                    <a:pt x="133" y="929"/>
                  </a:lnTo>
                  <a:lnTo>
                    <a:pt x="0" y="929"/>
                  </a:lnTo>
                  <a:lnTo>
                    <a:pt x="0" y="1195"/>
                  </a:lnTo>
                  <a:lnTo>
                    <a:pt x="0" y="1195"/>
                  </a:lnTo>
                  <a:lnTo>
                    <a:pt x="133" y="1327"/>
                  </a:lnTo>
                  <a:lnTo>
                    <a:pt x="133" y="1327"/>
                  </a:lnTo>
                  <a:lnTo>
                    <a:pt x="266" y="1327"/>
                  </a:lnTo>
                  <a:lnTo>
                    <a:pt x="266" y="1327"/>
                  </a:lnTo>
                  <a:lnTo>
                    <a:pt x="399" y="1062"/>
                  </a:lnTo>
                  <a:lnTo>
                    <a:pt x="531" y="796"/>
                  </a:lnTo>
                  <a:lnTo>
                    <a:pt x="53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0" name="Google Shape;4570;p41"/>
            <p:cNvSpPr/>
            <p:nvPr/>
          </p:nvSpPr>
          <p:spPr>
            <a:xfrm>
              <a:off x="7542600" y="3279821"/>
              <a:ext cx="30822" cy="33011"/>
            </a:xfrm>
            <a:custGeom>
              <a:avLst/>
              <a:gdLst/>
              <a:ahLst/>
              <a:cxnLst/>
              <a:rect l="l" t="t" r="r" b="b"/>
              <a:pathLst>
                <a:path w="1859" h="1991" extrusionOk="0">
                  <a:moveTo>
                    <a:pt x="1328" y="0"/>
                  </a:moveTo>
                  <a:lnTo>
                    <a:pt x="930" y="265"/>
                  </a:lnTo>
                  <a:lnTo>
                    <a:pt x="1593" y="265"/>
                  </a:lnTo>
                  <a:lnTo>
                    <a:pt x="1726" y="398"/>
                  </a:lnTo>
                  <a:lnTo>
                    <a:pt x="1726" y="796"/>
                  </a:lnTo>
                  <a:lnTo>
                    <a:pt x="133" y="1725"/>
                  </a:lnTo>
                  <a:lnTo>
                    <a:pt x="133" y="1327"/>
                  </a:lnTo>
                  <a:lnTo>
                    <a:pt x="399" y="929"/>
                  </a:lnTo>
                  <a:lnTo>
                    <a:pt x="664" y="531"/>
                  </a:lnTo>
                  <a:lnTo>
                    <a:pt x="930" y="265"/>
                  </a:lnTo>
                  <a:lnTo>
                    <a:pt x="531" y="531"/>
                  </a:lnTo>
                  <a:lnTo>
                    <a:pt x="266" y="929"/>
                  </a:lnTo>
                  <a:lnTo>
                    <a:pt x="1" y="1327"/>
                  </a:lnTo>
                  <a:lnTo>
                    <a:pt x="1" y="1858"/>
                  </a:lnTo>
                  <a:lnTo>
                    <a:pt x="1" y="1991"/>
                  </a:lnTo>
                  <a:lnTo>
                    <a:pt x="930" y="1460"/>
                  </a:lnTo>
                  <a:lnTo>
                    <a:pt x="1062" y="1327"/>
                  </a:lnTo>
                  <a:lnTo>
                    <a:pt x="1858" y="796"/>
                  </a:lnTo>
                  <a:lnTo>
                    <a:pt x="1858" y="398"/>
                  </a:lnTo>
                  <a:lnTo>
                    <a:pt x="1593" y="133"/>
                  </a:lnTo>
                  <a:lnTo>
                    <a:pt x="1328"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1" name="Google Shape;4571;p41"/>
            <p:cNvSpPr/>
            <p:nvPr/>
          </p:nvSpPr>
          <p:spPr>
            <a:xfrm>
              <a:off x="7544805" y="3284215"/>
              <a:ext cx="26412" cy="24223"/>
            </a:xfrm>
            <a:custGeom>
              <a:avLst/>
              <a:gdLst/>
              <a:ahLst/>
              <a:cxnLst/>
              <a:rect l="l" t="t" r="r" b="b"/>
              <a:pathLst>
                <a:path w="1593" h="1461" fill="none" extrusionOk="0">
                  <a:moveTo>
                    <a:pt x="0" y="1460"/>
                  </a:moveTo>
                  <a:lnTo>
                    <a:pt x="0" y="1460"/>
                  </a:lnTo>
                  <a:lnTo>
                    <a:pt x="0" y="1062"/>
                  </a:lnTo>
                  <a:lnTo>
                    <a:pt x="266" y="664"/>
                  </a:lnTo>
                  <a:lnTo>
                    <a:pt x="531" y="266"/>
                  </a:lnTo>
                  <a:lnTo>
                    <a:pt x="797" y="0"/>
                  </a:lnTo>
                  <a:lnTo>
                    <a:pt x="797" y="0"/>
                  </a:lnTo>
                  <a:lnTo>
                    <a:pt x="1195" y="0"/>
                  </a:lnTo>
                  <a:lnTo>
                    <a:pt x="1195" y="0"/>
                  </a:lnTo>
                  <a:lnTo>
                    <a:pt x="1460" y="0"/>
                  </a:lnTo>
                  <a:lnTo>
                    <a:pt x="1460" y="0"/>
                  </a:lnTo>
                  <a:lnTo>
                    <a:pt x="1593" y="133"/>
                  </a:lnTo>
                  <a:lnTo>
                    <a:pt x="1593" y="531"/>
                  </a:lnTo>
                  <a:lnTo>
                    <a:pt x="0" y="146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2" name="Google Shape;4572;p41"/>
            <p:cNvSpPr/>
            <p:nvPr/>
          </p:nvSpPr>
          <p:spPr>
            <a:xfrm>
              <a:off x="7542600" y="3279821"/>
              <a:ext cx="30822" cy="33011"/>
            </a:xfrm>
            <a:custGeom>
              <a:avLst/>
              <a:gdLst/>
              <a:ahLst/>
              <a:cxnLst/>
              <a:rect l="l" t="t" r="r" b="b"/>
              <a:pathLst>
                <a:path w="1859" h="1991" fill="none" extrusionOk="0">
                  <a:moveTo>
                    <a:pt x="1328" y="0"/>
                  </a:moveTo>
                  <a:lnTo>
                    <a:pt x="1328" y="0"/>
                  </a:lnTo>
                  <a:lnTo>
                    <a:pt x="930" y="265"/>
                  </a:lnTo>
                  <a:lnTo>
                    <a:pt x="930" y="265"/>
                  </a:lnTo>
                  <a:lnTo>
                    <a:pt x="531" y="531"/>
                  </a:lnTo>
                  <a:lnTo>
                    <a:pt x="266" y="929"/>
                  </a:lnTo>
                  <a:lnTo>
                    <a:pt x="1" y="1327"/>
                  </a:lnTo>
                  <a:lnTo>
                    <a:pt x="1" y="1858"/>
                  </a:lnTo>
                  <a:lnTo>
                    <a:pt x="1" y="1991"/>
                  </a:lnTo>
                  <a:lnTo>
                    <a:pt x="930" y="1460"/>
                  </a:lnTo>
                  <a:lnTo>
                    <a:pt x="1062" y="1327"/>
                  </a:lnTo>
                  <a:lnTo>
                    <a:pt x="1858" y="796"/>
                  </a:lnTo>
                  <a:lnTo>
                    <a:pt x="1858" y="796"/>
                  </a:lnTo>
                  <a:lnTo>
                    <a:pt x="1858" y="796"/>
                  </a:lnTo>
                  <a:lnTo>
                    <a:pt x="1858" y="398"/>
                  </a:lnTo>
                  <a:lnTo>
                    <a:pt x="1593" y="133"/>
                  </a:lnTo>
                  <a:lnTo>
                    <a:pt x="1593" y="133"/>
                  </a:lnTo>
                  <a:lnTo>
                    <a:pt x="1328"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3" name="Google Shape;4573;p41"/>
            <p:cNvSpPr/>
            <p:nvPr/>
          </p:nvSpPr>
          <p:spPr>
            <a:xfrm>
              <a:off x="6257600" y="3719888"/>
              <a:ext cx="851549" cy="589701"/>
            </a:xfrm>
            <a:custGeom>
              <a:avLst/>
              <a:gdLst/>
              <a:ahLst/>
              <a:cxnLst/>
              <a:rect l="l" t="t" r="r" b="b"/>
              <a:pathLst>
                <a:path w="51360" h="35567" extrusionOk="0">
                  <a:moveTo>
                    <a:pt x="25614" y="16324"/>
                  </a:moveTo>
                  <a:lnTo>
                    <a:pt x="27737" y="16456"/>
                  </a:lnTo>
                  <a:lnTo>
                    <a:pt x="29860" y="16854"/>
                  </a:lnTo>
                  <a:lnTo>
                    <a:pt x="31851" y="17385"/>
                  </a:lnTo>
                  <a:lnTo>
                    <a:pt x="33576" y="18181"/>
                  </a:lnTo>
                  <a:lnTo>
                    <a:pt x="34505" y="18845"/>
                  </a:lnTo>
                  <a:lnTo>
                    <a:pt x="33576" y="19376"/>
                  </a:lnTo>
                  <a:lnTo>
                    <a:pt x="31851" y="20172"/>
                  </a:lnTo>
                  <a:lnTo>
                    <a:pt x="29860" y="20836"/>
                  </a:lnTo>
                  <a:lnTo>
                    <a:pt x="27737" y="21101"/>
                  </a:lnTo>
                  <a:lnTo>
                    <a:pt x="25614" y="21234"/>
                  </a:lnTo>
                  <a:lnTo>
                    <a:pt x="23490" y="21101"/>
                  </a:lnTo>
                  <a:lnTo>
                    <a:pt x="21500" y="20836"/>
                  </a:lnTo>
                  <a:lnTo>
                    <a:pt x="19509" y="20172"/>
                  </a:lnTo>
                  <a:lnTo>
                    <a:pt x="17784" y="19376"/>
                  </a:lnTo>
                  <a:lnTo>
                    <a:pt x="16855" y="18845"/>
                  </a:lnTo>
                  <a:lnTo>
                    <a:pt x="17784" y="18181"/>
                  </a:lnTo>
                  <a:lnTo>
                    <a:pt x="19509" y="17385"/>
                  </a:lnTo>
                  <a:lnTo>
                    <a:pt x="21500" y="16854"/>
                  </a:lnTo>
                  <a:lnTo>
                    <a:pt x="23490" y="16456"/>
                  </a:lnTo>
                  <a:lnTo>
                    <a:pt x="25614" y="16324"/>
                  </a:lnTo>
                  <a:close/>
                  <a:moveTo>
                    <a:pt x="22031" y="0"/>
                  </a:moveTo>
                  <a:lnTo>
                    <a:pt x="21765" y="133"/>
                  </a:lnTo>
                  <a:lnTo>
                    <a:pt x="21632" y="398"/>
                  </a:lnTo>
                  <a:lnTo>
                    <a:pt x="21500" y="531"/>
                  </a:lnTo>
                  <a:lnTo>
                    <a:pt x="20969" y="3716"/>
                  </a:lnTo>
                  <a:lnTo>
                    <a:pt x="20703" y="4114"/>
                  </a:lnTo>
                  <a:lnTo>
                    <a:pt x="20305" y="4380"/>
                  </a:lnTo>
                  <a:lnTo>
                    <a:pt x="18447" y="4778"/>
                  </a:lnTo>
                  <a:lnTo>
                    <a:pt x="16589" y="5176"/>
                  </a:lnTo>
                  <a:lnTo>
                    <a:pt x="16059" y="5309"/>
                  </a:lnTo>
                  <a:lnTo>
                    <a:pt x="15528" y="5176"/>
                  </a:lnTo>
                  <a:lnTo>
                    <a:pt x="10883" y="2920"/>
                  </a:lnTo>
                  <a:lnTo>
                    <a:pt x="10352" y="2920"/>
                  </a:lnTo>
                  <a:lnTo>
                    <a:pt x="9821" y="3052"/>
                  </a:lnTo>
                  <a:lnTo>
                    <a:pt x="5176" y="5707"/>
                  </a:lnTo>
                  <a:lnTo>
                    <a:pt x="5044" y="5839"/>
                  </a:lnTo>
                  <a:lnTo>
                    <a:pt x="4911" y="5972"/>
                  </a:lnTo>
                  <a:lnTo>
                    <a:pt x="4911" y="12210"/>
                  </a:lnTo>
                  <a:lnTo>
                    <a:pt x="531" y="12475"/>
                  </a:lnTo>
                  <a:lnTo>
                    <a:pt x="266" y="12608"/>
                  </a:lnTo>
                  <a:lnTo>
                    <a:pt x="133" y="12740"/>
                  </a:lnTo>
                  <a:lnTo>
                    <a:pt x="1" y="12873"/>
                  </a:lnTo>
                  <a:lnTo>
                    <a:pt x="1" y="13138"/>
                  </a:lnTo>
                  <a:lnTo>
                    <a:pt x="1" y="16589"/>
                  </a:lnTo>
                  <a:lnTo>
                    <a:pt x="1" y="18978"/>
                  </a:lnTo>
                  <a:lnTo>
                    <a:pt x="1" y="22428"/>
                  </a:lnTo>
                  <a:lnTo>
                    <a:pt x="1" y="22694"/>
                  </a:lnTo>
                  <a:lnTo>
                    <a:pt x="133" y="22959"/>
                  </a:lnTo>
                  <a:lnTo>
                    <a:pt x="399" y="23092"/>
                  </a:lnTo>
                  <a:lnTo>
                    <a:pt x="664" y="23092"/>
                  </a:lnTo>
                  <a:lnTo>
                    <a:pt x="4911" y="23357"/>
                  </a:lnTo>
                  <a:lnTo>
                    <a:pt x="4911" y="26940"/>
                  </a:lnTo>
                  <a:lnTo>
                    <a:pt x="4911" y="27073"/>
                  </a:lnTo>
                  <a:lnTo>
                    <a:pt x="4911" y="28135"/>
                  </a:lnTo>
                  <a:lnTo>
                    <a:pt x="4911" y="29595"/>
                  </a:lnTo>
                  <a:lnTo>
                    <a:pt x="5044" y="29727"/>
                  </a:lnTo>
                  <a:lnTo>
                    <a:pt x="5176" y="29860"/>
                  </a:lnTo>
                  <a:lnTo>
                    <a:pt x="9821" y="32647"/>
                  </a:lnTo>
                  <a:lnTo>
                    <a:pt x="10219" y="32647"/>
                  </a:lnTo>
                  <a:lnTo>
                    <a:pt x="10352" y="32780"/>
                  </a:lnTo>
                  <a:lnTo>
                    <a:pt x="10617" y="32780"/>
                  </a:lnTo>
                  <a:lnTo>
                    <a:pt x="10617" y="32647"/>
                  </a:lnTo>
                  <a:lnTo>
                    <a:pt x="10883" y="32647"/>
                  </a:lnTo>
                  <a:lnTo>
                    <a:pt x="15528" y="30391"/>
                  </a:lnTo>
                  <a:lnTo>
                    <a:pt x="16589" y="30391"/>
                  </a:lnTo>
                  <a:lnTo>
                    <a:pt x="18447" y="30922"/>
                  </a:lnTo>
                  <a:lnTo>
                    <a:pt x="20305" y="31320"/>
                  </a:lnTo>
                  <a:lnTo>
                    <a:pt x="20703" y="31453"/>
                  </a:lnTo>
                  <a:lnTo>
                    <a:pt x="20969" y="31983"/>
                  </a:lnTo>
                  <a:lnTo>
                    <a:pt x="21500" y="35036"/>
                  </a:lnTo>
                  <a:lnTo>
                    <a:pt x="21632" y="35168"/>
                  </a:lnTo>
                  <a:lnTo>
                    <a:pt x="21632" y="35301"/>
                  </a:lnTo>
                  <a:lnTo>
                    <a:pt x="21765" y="35434"/>
                  </a:lnTo>
                  <a:lnTo>
                    <a:pt x="21898" y="35434"/>
                  </a:lnTo>
                  <a:lnTo>
                    <a:pt x="22296" y="35567"/>
                  </a:lnTo>
                  <a:lnTo>
                    <a:pt x="29330" y="35567"/>
                  </a:lnTo>
                  <a:lnTo>
                    <a:pt x="29462" y="35434"/>
                  </a:lnTo>
                  <a:lnTo>
                    <a:pt x="29728" y="35301"/>
                  </a:lnTo>
                  <a:lnTo>
                    <a:pt x="29728" y="35036"/>
                  </a:lnTo>
                  <a:lnTo>
                    <a:pt x="30391" y="31983"/>
                  </a:lnTo>
                  <a:lnTo>
                    <a:pt x="30657" y="31453"/>
                  </a:lnTo>
                  <a:lnTo>
                    <a:pt x="31055" y="31320"/>
                  </a:lnTo>
                  <a:lnTo>
                    <a:pt x="32913" y="30922"/>
                  </a:lnTo>
                  <a:lnTo>
                    <a:pt x="34771" y="30391"/>
                  </a:lnTo>
                  <a:lnTo>
                    <a:pt x="35832" y="30391"/>
                  </a:lnTo>
                  <a:lnTo>
                    <a:pt x="40477" y="32647"/>
                  </a:lnTo>
                  <a:lnTo>
                    <a:pt x="41008" y="32780"/>
                  </a:lnTo>
                  <a:lnTo>
                    <a:pt x="41274" y="32647"/>
                  </a:lnTo>
                  <a:lnTo>
                    <a:pt x="41539" y="32647"/>
                  </a:lnTo>
                  <a:lnTo>
                    <a:pt x="46184" y="29860"/>
                  </a:lnTo>
                  <a:lnTo>
                    <a:pt x="46317" y="29727"/>
                  </a:lnTo>
                  <a:lnTo>
                    <a:pt x="46449" y="29595"/>
                  </a:lnTo>
                  <a:lnTo>
                    <a:pt x="46449" y="23357"/>
                  </a:lnTo>
                  <a:lnTo>
                    <a:pt x="50829" y="23092"/>
                  </a:lnTo>
                  <a:lnTo>
                    <a:pt x="51094" y="23092"/>
                  </a:lnTo>
                  <a:lnTo>
                    <a:pt x="51227" y="22959"/>
                  </a:lnTo>
                  <a:lnTo>
                    <a:pt x="51360" y="22694"/>
                  </a:lnTo>
                  <a:lnTo>
                    <a:pt x="51360" y="22428"/>
                  </a:lnTo>
                  <a:lnTo>
                    <a:pt x="51360" y="16058"/>
                  </a:lnTo>
                  <a:lnTo>
                    <a:pt x="51360" y="15925"/>
                  </a:lnTo>
                  <a:lnTo>
                    <a:pt x="51360" y="13138"/>
                  </a:lnTo>
                  <a:lnTo>
                    <a:pt x="51360" y="12873"/>
                  </a:lnTo>
                  <a:lnTo>
                    <a:pt x="51227" y="12740"/>
                  </a:lnTo>
                  <a:lnTo>
                    <a:pt x="51094" y="12608"/>
                  </a:lnTo>
                  <a:lnTo>
                    <a:pt x="50829" y="12475"/>
                  </a:lnTo>
                  <a:lnTo>
                    <a:pt x="46449" y="12210"/>
                  </a:lnTo>
                  <a:lnTo>
                    <a:pt x="46449" y="6105"/>
                  </a:lnTo>
                  <a:lnTo>
                    <a:pt x="46317" y="5839"/>
                  </a:lnTo>
                  <a:lnTo>
                    <a:pt x="46184" y="5707"/>
                  </a:lnTo>
                  <a:lnTo>
                    <a:pt x="41539" y="3052"/>
                  </a:lnTo>
                  <a:lnTo>
                    <a:pt x="41008" y="2920"/>
                  </a:lnTo>
                  <a:lnTo>
                    <a:pt x="40477" y="2920"/>
                  </a:lnTo>
                  <a:lnTo>
                    <a:pt x="35832" y="5176"/>
                  </a:lnTo>
                  <a:lnTo>
                    <a:pt x="35302" y="5309"/>
                  </a:lnTo>
                  <a:lnTo>
                    <a:pt x="34771" y="5176"/>
                  </a:lnTo>
                  <a:lnTo>
                    <a:pt x="32913" y="4778"/>
                  </a:lnTo>
                  <a:lnTo>
                    <a:pt x="31055" y="4380"/>
                  </a:lnTo>
                  <a:lnTo>
                    <a:pt x="30657" y="4114"/>
                  </a:lnTo>
                  <a:lnTo>
                    <a:pt x="30391" y="3716"/>
                  </a:lnTo>
                  <a:lnTo>
                    <a:pt x="29728" y="531"/>
                  </a:lnTo>
                  <a:lnTo>
                    <a:pt x="29728" y="398"/>
                  </a:lnTo>
                  <a:lnTo>
                    <a:pt x="29595" y="133"/>
                  </a:lnTo>
                  <a:lnTo>
                    <a:pt x="29330"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4" name="Google Shape;4574;p41"/>
            <p:cNvSpPr/>
            <p:nvPr/>
          </p:nvSpPr>
          <p:spPr>
            <a:xfrm>
              <a:off x="6257600" y="3719888"/>
              <a:ext cx="851549" cy="589701"/>
            </a:xfrm>
            <a:custGeom>
              <a:avLst/>
              <a:gdLst/>
              <a:ahLst/>
              <a:cxnLst/>
              <a:rect l="l" t="t" r="r" b="b"/>
              <a:pathLst>
                <a:path w="51360" h="35567" fill="none" extrusionOk="0">
                  <a:moveTo>
                    <a:pt x="51360" y="15925"/>
                  </a:moveTo>
                  <a:lnTo>
                    <a:pt x="51360" y="13138"/>
                  </a:lnTo>
                  <a:lnTo>
                    <a:pt x="51360" y="13138"/>
                  </a:lnTo>
                  <a:lnTo>
                    <a:pt x="51360" y="12873"/>
                  </a:lnTo>
                  <a:lnTo>
                    <a:pt x="51227" y="12740"/>
                  </a:lnTo>
                  <a:lnTo>
                    <a:pt x="51094" y="12608"/>
                  </a:lnTo>
                  <a:lnTo>
                    <a:pt x="50829" y="12475"/>
                  </a:lnTo>
                  <a:lnTo>
                    <a:pt x="46449" y="12210"/>
                  </a:lnTo>
                  <a:lnTo>
                    <a:pt x="46449" y="5972"/>
                  </a:lnTo>
                  <a:lnTo>
                    <a:pt x="46449" y="6105"/>
                  </a:lnTo>
                  <a:lnTo>
                    <a:pt x="46449" y="6105"/>
                  </a:lnTo>
                  <a:lnTo>
                    <a:pt x="46317" y="5839"/>
                  </a:lnTo>
                  <a:lnTo>
                    <a:pt x="46184" y="5707"/>
                  </a:lnTo>
                  <a:lnTo>
                    <a:pt x="41539" y="3052"/>
                  </a:lnTo>
                  <a:lnTo>
                    <a:pt x="41539" y="3052"/>
                  </a:lnTo>
                  <a:lnTo>
                    <a:pt x="41008" y="2920"/>
                  </a:lnTo>
                  <a:lnTo>
                    <a:pt x="40477" y="2920"/>
                  </a:lnTo>
                  <a:lnTo>
                    <a:pt x="35832" y="5176"/>
                  </a:lnTo>
                  <a:lnTo>
                    <a:pt x="35832" y="5176"/>
                  </a:lnTo>
                  <a:lnTo>
                    <a:pt x="35302" y="5309"/>
                  </a:lnTo>
                  <a:lnTo>
                    <a:pt x="34771" y="5176"/>
                  </a:lnTo>
                  <a:lnTo>
                    <a:pt x="34771" y="5176"/>
                  </a:lnTo>
                  <a:lnTo>
                    <a:pt x="32913" y="4778"/>
                  </a:lnTo>
                  <a:lnTo>
                    <a:pt x="31055" y="4380"/>
                  </a:lnTo>
                  <a:lnTo>
                    <a:pt x="31055" y="4380"/>
                  </a:lnTo>
                  <a:lnTo>
                    <a:pt x="30657" y="4114"/>
                  </a:lnTo>
                  <a:lnTo>
                    <a:pt x="30391" y="3716"/>
                  </a:lnTo>
                  <a:lnTo>
                    <a:pt x="29728" y="531"/>
                  </a:lnTo>
                  <a:lnTo>
                    <a:pt x="29728" y="531"/>
                  </a:lnTo>
                  <a:lnTo>
                    <a:pt x="29728" y="398"/>
                  </a:lnTo>
                  <a:lnTo>
                    <a:pt x="29595" y="133"/>
                  </a:lnTo>
                  <a:lnTo>
                    <a:pt x="29330" y="0"/>
                  </a:lnTo>
                  <a:lnTo>
                    <a:pt x="29064" y="0"/>
                  </a:lnTo>
                  <a:lnTo>
                    <a:pt x="22296" y="0"/>
                  </a:lnTo>
                  <a:lnTo>
                    <a:pt x="22296" y="0"/>
                  </a:lnTo>
                  <a:lnTo>
                    <a:pt x="22031" y="0"/>
                  </a:lnTo>
                  <a:lnTo>
                    <a:pt x="21765" y="133"/>
                  </a:lnTo>
                  <a:lnTo>
                    <a:pt x="21632" y="398"/>
                  </a:lnTo>
                  <a:lnTo>
                    <a:pt x="21500" y="531"/>
                  </a:lnTo>
                  <a:lnTo>
                    <a:pt x="20969" y="3716"/>
                  </a:lnTo>
                  <a:lnTo>
                    <a:pt x="20969" y="3716"/>
                  </a:lnTo>
                  <a:lnTo>
                    <a:pt x="20703" y="4114"/>
                  </a:lnTo>
                  <a:lnTo>
                    <a:pt x="20305" y="4380"/>
                  </a:lnTo>
                  <a:lnTo>
                    <a:pt x="20305" y="4380"/>
                  </a:lnTo>
                  <a:lnTo>
                    <a:pt x="18447" y="4778"/>
                  </a:lnTo>
                  <a:lnTo>
                    <a:pt x="16589" y="5176"/>
                  </a:lnTo>
                  <a:lnTo>
                    <a:pt x="16589" y="5176"/>
                  </a:lnTo>
                  <a:lnTo>
                    <a:pt x="16059" y="5309"/>
                  </a:lnTo>
                  <a:lnTo>
                    <a:pt x="15528" y="5176"/>
                  </a:lnTo>
                  <a:lnTo>
                    <a:pt x="10883" y="2920"/>
                  </a:lnTo>
                  <a:lnTo>
                    <a:pt x="10883" y="2920"/>
                  </a:lnTo>
                  <a:lnTo>
                    <a:pt x="10352" y="2920"/>
                  </a:lnTo>
                  <a:lnTo>
                    <a:pt x="9821" y="3052"/>
                  </a:lnTo>
                  <a:lnTo>
                    <a:pt x="5176" y="5707"/>
                  </a:lnTo>
                  <a:lnTo>
                    <a:pt x="5176" y="5707"/>
                  </a:lnTo>
                  <a:lnTo>
                    <a:pt x="5044" y="5839"/>
                  </a:lnTo>
                  <a:lnTo>
                    <a:pt x="4911" y="5972"/>
                  </a:lnTo>
                  <a:lnTo>
                    <a:pt x="4911" y="5972"/>
                  </a:lnTo>
                  <a:lnTo>
                    <a:pt x="4911" y="12210"/>
                  </a:lnTo>
                  <a:lnTo>
                    <a:pt x="531" y="12475"/>
                  </a:lnTo>
                  <a:lnTo>
                    <a:pt x="531" y="12475"/>
                  </a:lnTo>
                  <a:lnTo>
                    <a:pt x="266" y="12608"/>
                  </a:lnTo>
                  <a:lnTo>
                    <a:pt x="133" y="12740"/>
                  </a:lnTo>
                  <a:lnTo>
                    <a:pt x="1" y="12873"/>
                  </a:lnTo>
                  <a:lnTo>
                    <a:pt x="1" y="13138"/>
                  </a:lnTo>
                  <a:lnTo>
                    <a:pt x="1" y="16589"/>
                  </a:lnTo>
                  <a:lnTo>
                    <a:pt x="1" y="16589"/>
                  </a:lnTo>
                  <a:lnTo>
                    <a:pt x="1" y="18978"/>
                  </a:lnTo>
                  <a:lnTo>
                    <a:pt x="1" y="18978"/>
                  </a:lnTo>
                  <a:lnTo>
                    <a:pt x="1" y="22428"/>
                  </a:lnTo>
                  <a:lnTo>
                    <a:pt x="1" y="22428"/>
                  </a:lnTo>
                  <a:lnTo>
                    <a:pt x="1" y="22428"/>
                  </a:lnTo>
                  <a:lnTo>
                    <a:pt x="1" y="22428"/>
                  </a:lnTo>
                  <a:lnTo>
                    <a:pt x="1" y="22694"/>
                  </a:lnTo>
                  <a:lnTo>
                    <a:pt x="1" y="22694"/>
                  </a:lnTo>
                  <a:lnTo>
                    <a:pt x="133" y="22959"/>
                  </a:lnTo>
                  <a:lnTo>
                    <a:pt x="133" y="22959"/>
                  </a:lnTo>
                  <a:lnTo>
                    <a:pt x="399" y="23092"/>
                  </a:lnTo>
                  <a:lnTo>
                    <a:pt x="531" y="23092"/>
                  </a:lnTo>
                  <a:lnTo>
                    <a:pt x="664" y="23092"/>
                  </a:lnTo>
                  <a:lnTo>
                    <a:pt x="4911" y="23357"/>
                  </a:lnTo>
                  <a:lnTo>
                    <a:pt x="4911" y="23357"/>
                  </a:lnTo>
                  <a:lnTo>
                    <a:pt x="4911" y="26940"/>
                  </a:lnTo>
                  <a:lnTo>
                    <a:pt x="4911" y="26940"/>
                  </a:lnTo>
                  <a:lnTo>
                    <a:pt x="4911" y="26940"/>
                  </a:lnTo>
                  <a:lnTo>
                    <a:pt x="4911" y="27073"/>
                  </a:lnTo>
                  <a:lnTo>
                    <a:pt x="4911" y="28135"/>
                  </a:lnTo>
                  <a:lnTo>
                    <a:pt x="4911" y="29595"/>
                  </a:lnTo>
                  <a:lnTo>
                    <a:pt x="4911" y="29595"/>
                  </a:lnTo>
                  <a:lnTo>
                    <a:pt x="4911" y="29595"/>
                  </a:lnTo>
                  <a:lnTo>
                    <a:pt x="5044" y="29727"/>
                  </a:lnTo>
                  <a:lnTo>
                    <a:pt x="5044" y="29727"/>
                  </a:lnTo>
                  <a:lnTo>
                    <a:pt x="5044" y="29727"/>
                  </a:lnTo>
                  <a:lnTo>
                    <a:pt x="5176" y="29860"/>
                  </a:lnTo>
                  <a:lnTo>
                    <a:pt x="9821" y="32647"/>
                  </a:lnTo>
                  <a:lnTo>
                    <a:pt x="9821" y="32647"/>
                  </a:lnTo>
                  <a:lnTo>
                    <a:pt x="9821" y="32647"/>
                  </a:lnTo>
                  <a:lnTo>
                    <a:pt x="10219" y="32647"/>
                  </a:lnTo>
                  <a:lnTo>
                    <a:pt x="10352" y="32780"/>
                  </a:lnTo>
                  <a:lnTo>
                    <a:pt x="10352" y="32780"/>
                  </a:lnTo>
                  <a:lnTo>
                    <a:pt x="10617" y="32780"/>
                  </a:lnTo>
                  <a:lnTo>
                    <a:pt x="10617" y="32647"/>
                  </a:lnTo>
                  <a:lnTo>
                    <a:pt x="10617" y="32647"/>
                  </a:lnTo>
                  <a:lnTo>
                    <a:pt x="10883" y="32647"/>
                  </a:lnTo>
                  <a:lnTo>
                    <a:pt x="15528" y="30391"/>
                  </a:lnTo>
                  <a:lnTo>
                    <a:pt x="15528" y="30391"/>
                  </a:lnTo>
                  <a:lnTo>
                    <a:pt x="16059" y="30391"/>
                  </a:lnTo>
                  <a:lnTo>
                    <a:pt x="16589" y="30391"/>
                  </a:lnTo>
                  <a:lnTo>
                    <a:pt x="16589" y="30391"/>
                  </a:lnTo>
                  <a:lnTo>
                    <a:pt x="18447" y="30922"/>
                  </a:lnTo>
                  <a:lnTo>
                    <a:pt x="20305" y="31320"/>
                  </a:lnTo>
                  <a:lnTo>
                    <a:pt x="20305" y="31320"/>
                  </a:lnTo>
                  <a:lnTo>
                    <a:pt x="20703" y="31453"/>
                  </a:lnTo>
                  <a:lnTo>
                    <a:pt x="20969" y="31983"/>
                  </a:lnTo>
                  <a:lnTo>
                    <a:pt x="21500" y="35036"/>
                  </a:lnTo>
                  <a:lnTo>
                    <a:pt x="21500" y="35036"/>
                  </a:lnTo>
                  <a:lnTo>
                    <a:pt x="21632" y="35168"/>
                  </a:lnTo>
                  <a:lnTo>
                    <a:pt x="21632" y="35301"/>
                  </a:lnTo>
                  <a:lnTo>
                    <a:pt x="21765" y="35434"/>
                  </a:lnTo>
                  <a:lnTo>
                    <a:pt x="21898" y="35434"/>
                  </a:lnTo>
                  <a:lnTo>
                    <a:pt x="21898" y="35434"/>
                  </a:lnTo>
                  <a:lnTo>
                    <a:pt x="22296" y="35567"/>
                  </a:lnTo>
                  <a:lnTo>
                    <a:pt x="29064" y="35567"/>
                  </a:lnTo>
                  <a:lnTo>
                    <a:pt x="29064" y="35567"/>
                  </a:lnTo>
                  <a:lnTo>
                    <a:pt x="29330" y="35567"/>
                  </a:lnTo>
                  <a:lnTo>
                    <a:pt x="29462" y="35434"/>
                  </a:lnTo>
                  <a:lnTo>
                    <a:pt x="29462" y="35434"/>
                  </a:lnTo>
                  <a:lnTo>
                    <a:pt x="29462" y="35434"/>
                  </a:lnTo>
                  <a:lnTo>
                    <a:pt x="29728" y="35301"/>
                  </a:lnTo>
                  <a:lnTo>
                    <a:pt x="29728" y="35036"/>
                  </a:lnTo>
                  <a:lnTo>
                    <a:pt x="30391" y="31983"/>
                  </a:lnTo>
                  <a:lnTo>
                    <a:pt x="30391" y="31983"/>
                  </a:lnTo>
                  <a:lnTo>
                    <a:pt x="30657" y="31453"/>
                  </a:lnTo>
                  <a:lnTo>
                    <a:pt x="31055" y="31320"/>
                  </a:lnTo>
                  <a:lnTo>
                    <a:pt x="31055" y="31320"/>
                  </a:lnTo>
                  <a:lnTo>
                    <a:pt x="32913" y="30922"/>
                  </a:lnTo>
                  <a:lnTo>
                    <a:pt x="34771" y="30391"/>
                  </a:lnTo>
                  <a:lnTo>
                    <a:pt x="34771" y="30391"/>
                  </a:lnTo>
                  <a:lnTo>
                    <a:pt x="35302" y="30391"/>
                  </a:lnTo>
                  <a:lnTo>
                    <a:pt x="35832" y="30391"/>
                  </a:lnTo>
                  <a:lnTo>
                    <a:pt x="40477" y="32647"/>
                  </a:lnTo>
                  <a:lnTo>
                    <a:pt x="40477" y="32647"/>
                  </a:lnTo>
                  <a:lnTo>
                    <a:pt x="41008" y="32780"/>
                  </a:lnTo>
                  <a:lnTo>
                    <a:pt x="41008" y="32780"/>
                  </a:lnTo>
                  <a:lnTo>
                    <a:pt x="41008" y="32780"/>
                  </a:lnTo>
                  <a:lnTo>
                    <a:pt x="41274" y="32647"/>
                  </a:lnTo>
                  <a:lnTo>
                    <a:pt x="41539" y="32647"/>
                  </a:lnTo>
                  <a:lnTo>
                    <a:pt x="46184" y="29860"/>
                  </a:lnTo>
                  <a:lnTo>
                    <a:pt x="46184" y="29860"/>
                  </a:lnTo>
                  <a:lnTo>
                    <a:pt x="46317" y="29727"/>
                  </a:lnTo>
                  <a:lnTo>
                    <a:pt x="46449" y="29595"/>
                  </a:lnTo>
                  <a:lnTo>
                    <a:pt x="46449" y="29595"/>
                  </a:lnTo>
                  <a:lnTo>
                    <a:pt x="46449" y="23357"/>
                  </a:lnTo>
                  <a:lnTo>
                    <a:pt x="50829" y="23092"/>
                  </a:lnTo>
                  <a:lnTo>
                    <a:pt x="50829" y="23092"/>
                  </a:lnTo>
                  <a:lnTo>
                    <a:pt x="51094" y="23092"/>
                  </a:lnTo>
                  <a:lnTo>
                    <a:pt x="51227" y="22959"/>
                  </a:lnTo>
                  <a:lnTo>
                    <a:pt x="51360" y="22694"/>
                  </a:lnTo>
                  <a:lnTo>
                    <a:pt x="51360" y="22428"/>
                  </a:lnTo>
                  <a:lnTo>
                    <a:pt x="51360" y="16058"/>
                  </a:lnTo>
                  <a:lnTo>
                    <a:pt x="51360" y="1592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5" name="Google Shape;4575;p41"/>
            <p:cNvSpPr/>
            <p:nvPr/>
          </p:nvSpPr>
          <p:spPr>
            <a:xfrm>
              <a:off x="6537039" y="3990523"/>
              <a:ext cx="292670" cy="81424"/>
            </a:xfrm>
            <a:custGeom>
              <a:avLst/>
              <a:gdLst/>
              <a:ahLst/>
              <a:cxnLst/>
              <a:rect l="l" t="t" r="r" b="b"/>
              <a:pathLst>
                <a:path w="17652" h="4911" fill="none" extrusionOk="0">
                  <a:moveTo>
                    <a:pt x="17651" y="2522"/>
                  </a:moveTo>
                  <a:lnTo>
                    <a:pt x="17651" y="2522"/>
                  </a:lnTo>
                  <a:lnTo>
                    <a:pt x="16722" y="3053"/>
                  </a:lnTo>
                  <a:lnTo>
                    <a:pt x="16722" y="3053"/>
                  </a:lnTo>
                  <a:lnTo>
                    <a:pt x="14997" y="3849"/>
                  </a:lnTo>
                  <a:lnTo>
                    <a:pt x="13006" y="4513"/>
                  </a:lnTo>
                  <a:lnTo>
                    <a:pt x="10883" y="4778"/>
                  </a:lnTo>
                  <a:lnTo>
                    <a:pt x="8760" y="4911"/>
                  </a:lnTo>
                  <a:lnTo>
                    <a:pt x="6636" y="4778"/>
                  </a:lnTo>
                  <a:lnTo>
                    <a:pt x="4646" y="4513"/>
                  </a:lnTo>
                  <a:lnTo>
                    <a:pt x="2655" y="3849"/>
                  </a:lnTo>
                  <a:lnTo>
                    <a:pt x="930" y="3053"/>
                  </a:lnTo>
                  <a:lnTo>
                    <a:pt x="930" y="3053"/>
                  </a:lnTo>
                  <a:lnTo>
                    <a:pt x="1" y="2522"/>
                  </a:lnTo>
                  <a:lnTo>
                    <a:pt x="1" y="2522"/>
                  </a:lnTo>
                  <a:lnTo>
                    <a:pt x="930" y="1858"/>
                  </a:lnTo>
                  <a:lnTo>
                    <a:pt x="930" y="1858"/>
                  </a:lnTo>
                  <a:lnTo>
                    <a:pt x="2655" y="1062"/>
                  </a:lnTo>
                  <a:lnTo>
                    <a:pt x="4646" y="531"/>
                  </a:lnTo>
                  <a:lnTo>
                    <a:pt x="6636" y="133"/>
                  </a:lnTo>
                  <a:lnTo>
                    <a:pt x="8760" y="1"/>
                  </a:lnTo>
                  <a:lnTo>
                    <a:pt x="10883" y="133"/>
                  </a:lnTo>
                  <a:lnTo>
                    <a:pt x="13006" y="531"/>
                  </a:lnTo>
                  <a:lnTo>
                    <a:pt x="14997" y="1062"/>
                  </a:lnTo>
                  <a:lnTo>
                    <a:pt x="16722" y="1858"/>
                  </a:lnTo>
                  <a:lnTo>
                    <a:pt x="16722" y="1858"/>
                  </a:lnTo>
                  <a:lnTo>
                    <a:pt x="17651" y="252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6" name="Google Shape;4576;p41"/>
            <p:cNvSpPr/>
            <p:nvPr/>
          </p:nvSpPr>
          <p:spPr>
            <a:xfrm>
              <a:off x="6257600" y="3999327"/>
              <a:ext cx="851549" cy="310262"/>
            </a:xfrm>
            <a:custGeom>
              <a:avLst/>
              <a:gdLst/>
              <a:ahLst/>
              <a:cxnLst/>
              <a:rect l="l" t="t" r="r" b="b"/>
              <a:pathLst>
                <a:path w="51360" h="18713" extrusionOk="0">
                  <a:moveTo>
                    <a:pt x="1" y="0"/>
                  </a:moveTo>
                  <a:lnTo>
                    <a:pt x="1" y="5574"/>
                  </a:lnTo>
                  <a:lnTo>
                    <a:pt x="1" y="5840"/>
                  </a:lnTo>
                  <a:lnTo>
                    <a:pt x="133" y="6105"/>
                  </a:lnTo>
                  <a:lnTo>
                    <a:pt x="266" y="6238"/>
                  </a:lnTo>
                  <a:lnTo>
                    <a:pt x="664" y="6238"/>
                  </a:lnTo>
                  <a:lnTo>
                    <a:pt x="4115" y="6503"/>
                  </a:lnTo>
                  <a:lnTo>
                    <a:pt x="4911" y="6503"/>
                  </a:lnTo>
                  <a:lnTo>
                    <a:pt x="4911" y="6901"/>
                  </a:lnTo>
                  <a:lnTo>
                    <a:pt x="5044" y="6636"/>
                  </a:lnTo>
                  <a:lnTo>
                    <a:pt x="5176" y="6503"/>
                  </a:lnTo>
                  <a:lnTo>
                    <a:pt x="8760" y="3849"/>
                  </a:lnTo>
                  <a:lnTo>
                    <a:pt x="9025" y="3716"/>
                  </a:lnTo>
                  <a:lnTo>
                    <a:pt x="9025" y="3584"/>
                  </a:lnTo>
                  <a:lnTo>
                    <a:pt x="9025" y="3318"/>
                  </a:lnTo>
                  <a:lnTo>
                    <a:pt x="8892" y="3185"/>
                  </a:lnTo>
                  <a:lnTo>
                    <a:pt x="8096" y="2256"/>
                  </a:lnTo>
                  <a:lnTo>
                    <a:pt x="7565" y="1327"/>
                  </a:lnTo>
                  <a:lnTo>
                    <a:pt x="7167" y="929"/>
                  </a:lnTo>
                  <a:lnTo>
                    <a:pt x="6769" y="797"/>
                  </a:lnTo>
                  <a:lnTo>
                    <a:pt x="531" y="399"/>
                  </a:lnTo>
                  <a:lnTo>
                    <a:pt x="266" y="266"/>
                  </a:lnTo>
                  <a:lnTo>
                    <a:pt x="133" y="133"/>
                  </a:lnTo>
                  <a:lnTo>
                    <a:pt x="1" y="0"/>
                  </a:lnTo>
                  <a:close/>
                  <a:moveTo>
                    <a:pt x="51360" y="0"/>
                  </a:moveTo>
                  <a:lnTo>
                    <a:pt x="51227" y="133"/>
                  </a:lnTo>
                  <a:lnTo>
                    <a:pt x="51094" y="266"/>
                  </a:lnTo>
                  <a:lnTo>
                    <a:pt x="50829" y="399"/>
                  </a:lnTo>
                  <a:lnTo>
                    <a:pt x="44591" y="797"/>
                  </a:lnTo>
                  <a:lnTo>
                    <a:pt x="44193" y="929"/>
                  </a:lnTo>
                  <a:lnTo>
                    <a:pt x="43795" y="1327"/>
                  </a:lnTo>
                  <a:lnTo>
                    <a:pt x="43132" y="2256"/>
                  </a:lnTo>
                  <a:lnTo>
                    <a:pt x="42468" y="3185"/>
                  </a:lnTo>
                  <a:lnTo>
                    <a:pt x="42335" y="3318"/>
                  </a:lnTo>
                  <a:lnTo>
                    <a:pt x="42335" y="3584"/>
                  </a:lnTo>
                  <a:lnTo>
                    <a:pt x="42335" y="3716"/>
                  </a:lnTo>
                  <a:lnTo>
                    <a:pt x="42468" y="3849"/>
                  </a:lnTo>
                  <a:lnTo>
                    <a:pt x="46184" y="6503"/>
                  </a:lnTo>
                  <a:lnTo>
                    <a:pt x="46317" y="6636"/>
                  </a:lnTo>
                  <a:lnTo>
                    <a:pt x="46449" y="6901"/>
                  </a:lnTo>
                  <a:lnTo>
                    <a:pt x="46449" y="6503"/>
                  </a:lnTo>
                  <a:lnTo>
                    <a:pt x="50829" y="6238"/>
                  </a:lnTo>
                  <a:lnTo>
                    <a:pt x="51094" y="6238"/>
                  </a:lnTo>
                  <a:lnTo>
                    <a:pt x="51227" y="6105"/>
                  </a:lnTo>
                  <a:lnTo>
                    <a:pt x="51360" y="5840"/>
                  </a:lnTo>
                  <a:lnTo>
                    <a:pt x="51360" y="5574"/>
                  </a:lnTo>
                  <a:lnTo>
                    <a:pt x="51360" y="0"/>
                  </a:lnTo>
                  <a:close/>
                  <a:moveTo>
                    <a:pt x="4911" y="6901"/>
                  </a:moveTo>
                  <a:lnTo>
                    <a:pt x="4911" y="10086"/>
                  </a:lnTo>
                  <a:lnTo>
                    <a:pt x="4911" y="11281"/>
                  </a:lnTo>
                  <a:lnTo>
                    <a:pt x="4911" y="12741"/>
                  </a:lnTo>
                  <a:lnTo>
                    <a:pt x="5044" y="12873"/>
                  </a:lnTo>
                  <a:lnTo>
                    <a:pt x="5044" y="13006"/>
                  </a:lnTo>
                  <a:lnTo>
                    <a:pt x="5176" y="13006"/>
                  </a:lnTo>
                  <a:lnTo>
                    <a:pt x="9821" y="15793"/>
                  </a:lnTo>
                  <a:lnTo>
                    <a:pt x="10219" y="15793"/>
                  </a:lnTo>
                  <a:lnTo>
                    <a:pt x="10485" y="15926"/>
                  </a:lnTo>
                  <a:lnTo>
                    <a:pt x="10617" y="15926"/>
                  </a:lnTo>
                  <a:lnTo>
                    <a:pt x="10617" y="15793"/>
                  </a:lnTo>
                  <a:lnTo>
                    <a:pt x="10883" y="15793"/>
                  </a:lnTo>
                  <a:lnTo>
                    <a:pt x="15528" y="13537"/>
                  </a:lnTo>
                  <a:lnTo>
                    <a:pt x="16589" y="13537"/>
                  </a:lnTo>
                  <a:lnTo>
                    <a:pt x="18447" y="14068"/>
                  </a:lnTo>
                  <a:lnTo>
                    <a:pt x="20305" y="14466"/>
                  </a:lnTo>
                  <a:lnTo>
                    <a:pt x="20703" y="14599"/>
                  </a:lnTo>
                  <a:lnTo>
                    <a:pt x="20836" y="14864"/>
                  </a:lnTo>
                  <a:lnTo>
                    <a:pt x="20969" y="15129"/>
                  </a:lnTo>
                  <a:lnTo>
                    <a:pt x="21500" y="18182"/>
                  </a:lnTo>
                  <a:lnTo>
                    <a:pt x="21632" y="18314"/>
                  </a:lnTo>
                  <a:lnTo>
                    <a:pt x="21632" y="18447"/>
                  </a:lnTo>
                  <a:lnTo>
                    <a:pt x="21898" y="18580"/>
                  </a:lnTo>
                  <a:lnTo>
                    <a:pt x="22163" y="18713"/>
                  </a:lnTo>
                  <a:lnTo>
                    <a:pt x="29330" y="18713"/>
                  </a:lnTo>
                  <a:lnTo>
                    <a:pt x="29462" y="18580"/>
                  </a:lnTo>
                  <a:lnTo>
                    <a:pt x="29728" y="18447"/>
                  </a:lnTo>
                  <a:lnTo>
                    <a:pt x="29728" y="18182"/>
                  </a:lnTo>
                  <a:lnTo>
                    <a:pt x="30391" y="15129"/>
                  </a:lnTo>
                  <a:lnTo>
                    <a:pt x="30524" y="14731"/>
                  </a:lnTo>
                  <a:lnTo>
                    <a:pt x="30789" y="14599"/>
                  </a:lnTo>
                  <a:lnTo>
                    <a:pt x="30789" y="14466"/>
                  </a:lnTo>
                  <a:lnTo>
                    <a:pt x="31055" y="14466"/>
                  </a:lnTo>
                  <a:lnTo>
                    <a:pt x="32913" y="14068"/>
                  </a:lnTo>
                  <a:lnTo>
                    <a:pt x="34771" y="13537"/>
                  </a:lnTo>
                  <a:lnTo>
                    <a:pt x="35832" y="13537"/>
                  </a:lnTo>
                  <a:lnTo>
                    <a:pt x="40477" y="15793"/>
                  </a:lnTo>
                  <a:lnTo>
                    <a:pt x="41008" y="15926"/>
                  </a:lnTo>
                  <a:lnTo>
                    <a:pt x="41274" y="15793"/>
                  </a:lnTo>
                  <a:lnTo>
                    <a:pt x="41539" y="15793"/>
                  </a:lnTo>
                  <a:lnTo>
                    <a:pt x="46184" y="13006"/>
                  </a:lnTo>
                  <a:lnTo>
                    <a:pt x="46317" y="12873"/>
                  </a:lnTo>
                  <a:lnTo>
                    <a:pt x="46449" y="12741"/>
                  </a:lnTo>
                  <a:lnTo>
                    <a:pt x="46449" y="6901"/>
                  </a:lnTo>
                  <a:lnTo>
                    <a:pt x="46317" y="7034"/>
                  </a:lnTo>
                  <a:lnTo>
                    <a:pt x="46184" y="7167"/>
                  </a:lnTo>
                  <a:lnTo>
                    <a:pt x="41539" y="9821"/>
                  </a:lnTo>
                  <a:lnTo>
                    <a:pt x="41008" y="9954"/>
                  </a:lnTo>
                  <a:lnTo>
                    <a:pt x="40477" y="9954"/>
                  </a:lnTo>
                  <a:lnTo>
                    <a:pt x="35832" y="7698"/>
                  </a:lnTo>
                  <a:lnTo>
                    <a:pt x="35302" y="7565"/>
                  </a:lnTo>
                  <a:lnTo>
                    <a:pt x="34771" y="7698"/>
                  </a:lnTo>
                  <a:lnTo>
                    <a:pt x="32913" y="8096"/>
                  </a:lnTo>
                  <a:lnTo>
                    <a:pt x="31055" y="8494"/>
                  </a:lnTo>
                  <a:lnTo>
                    <a:pt x="30657" y="8759"/>
                  </a:lnTo>
                  <a:lnTo>
                    <a:pt x="30391" y="9157"/>
                  </a:lnTo>
                  <a:lnTo>
                    <a:pt x="29728" y="12342"/>
                  </a:lnTo>
                  <a:lnTo>
                    <a:pt x="29728" y="12475"/>
                  </a:lnTo>
                  <a:lnTo>
                    <a:pt x="29595" y="12741"/>
                  </a:lnTo>
                  <a:lnTo>
                    <a:pt x="29330" y="12873"/>
                  </a:lnTo>
                  <a:lnTo>
                    <a:pt x="22031" y="12873"/>
                  </a:lnTo>
                  <a:lnTo>
                    <a:pt x="21765" y="12741"/>
                  </a:lnTo>
                  <a:lnTo>
                    <a:pt x="21632" y="12475"/>
                  </a:lnTo>
                  <a:lnTo>
                    <a:pt x="21500" y="12342"/>
                  </a:lnTo>
                  <a:lnTo>
                    <a:pt x="20969" y="9157"/>
                  </a:lnTo>
                  <a:lnTo>
                    <a:pt x="20703" y="8759"/>
                  </a:lnTo>
                  <a:lnTo>
                    <a:pt x="20305" y="8494"/>
                  </a:lnTo>
                  <a:lnTo>
                    <a:pt x="18447" y="8096"/>
                  </a:lnTo>
                  <a:lnTo>
                    <a:pt x="16589" y="7698"/>
                  </a:lnTo>
                  <a:lnTo>
                    <a:pt x="16059" y="7565"/>
                  </a:lnTo>
                  <a:lnTo>
                    <a:pt x="15528" y="7698"/>
                  </a:lnTo>
                  <a:lnTo>
                    <a:pt x="10883" y="9954"/>
                  </a:lnTo>
                  <a:lnTo>
                    <a:pt x="10352" y="9954"/>
                  </a:lnTo>
                  <a:lnTo>
                    <a:pt x="9821" y="9821"/>
                  </a:lnTo>
                  <a:lnTo>
                    <a:pt x="5176" y="7167"/>
                  </a:lnTo>
                  <a:lnTo>
                    <a:pt x="5044" y="7034"/>
                  </a:lnTo>
                  <a:lnTo>
                    <a:pt x="4911" y="690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7" name="Google Shape;4577;p41"/>
            <p:cNvSpPr/>
            <p:nvPr/>
          </p:nvSpPr>
          <p:spPr>
            <a:xfrm>
              <a:off x="6257600" y="3983924"/>
              <a:ext cx="851549" cy="325664"/>
            </a:xfrm>
            <a:custGeom>
              <a:avLst/>
              <a:gdLst/>
              <a:ahLst/>
              <a:cxnLst/>
              <a:rect l="l" t="t" r="r" b="b"/>
              <a:pathLst>
                <a:path w="51360" h="19642" fill="none" extrusionOk="0">
                  <a:moveTo>
                    <a:pt x="51360" y="133"/>
                  </a:moveTo>
                  <a:lnTo>
                    <a:pt x="51360" y="6503"/>
                  </a:lnTo>
                  <a:lnTo>
                    <a:pt x="51360" y="6503"/>
                  </a:lnTo>
                  <a:lnTo>
                    <a:pt x="51360" y="6769"/>
                  </a:lnTo>
                  <a:lnTo>
                    <a:pt x="51227" y="7034"/>
                  </a:lnTo>
                  <a:lnTo>
                    <a:pt x="51094" y="7167"/>
                  </a:lnTo>
                  <a:lnTo>
                    <a:pt x="50829" y="7167"/>
                  </a:lnTo>
                  <a:lnTo>
                    <a:pt x="46449" y="7432"/>
                  </a:lnTo>
                  <a:lnTo>
                    <a:pt x="46449" y="13670"/>
                  </a:lnTo>
                  <a:lnTo>
                    <a:pt x="46449" y="13670"/>
                  </a:lnTo>
                  <a:lnTo>
                    <a:pt x="46317" y="13802"/>
                  </a:lnTo>
                  <a:lnTo>
                    <a:pt x="46184" y="13935"/>
                  </a:lnTo>
                  <a:lnTo>
                    <a:pt x="41539" y="16722"/>
                  </a:lnTo>
                  <a:lnTo>
                    <a:pt x="41539" y="16722"/>
                  </a:lnTo>
                  <a:lnTo>
                    <a:pt x="41274" y="16722"/>
                  </a:lnTo>
                  <a:lnTo>
                    <a:pt x="41008" y="16855"/>
                  </a:lnTo>
                  <a:lnTo>
                    <a:pt x="41008" y="16855"/>
                  </a:lnTo>
                  <a:lnTo>
                    <a:pt x="41008" y="16855"/>
                  </a:lnTo>
                  <a:lnTo>
                    <a:pt x="40477" y="16722"/>
                  </a:lnTo>
                  <a:lnTo>
                    <a:pt x="35832" y="14466"/>
                  </a:lnTo>
                  <a:lnTo>
                    <a:pt x="35832" y="14466"/>
                  </a:lnTo>
                  <a:lnTo>
                    <a:pt x="35302" y="14466"/>
                  </a:lnTo>
                  <a:lnTo>
                    <a:pt x="35302" y="14466"/>
                  </a:lnTo>
                  <a:lnTo>
                    <a:pt x="35302" y="14466"/>
                  </a:lnTo>
                  <a:lnTo>
                    <a:pt x="34771" y="14466"/>
                  </a:lnTo>
                  <a:lnTo>
                    <a:pt x="34771" y="14466"/>
                  </a:lnTo>
                  <a:lnTo>
                    <a:pt x="32913" y="14997"/>
                  </a:lnTo>
                  <a:lnTo>
                    <a:pt x="31055" y="15395"/>
                  </a:lnTo>
                  <a:lnTo>
                    <a:pt x="31055" y="15395"/>
                  </a:lnTo>
                  <a:lnTo>
                    <a:pt x="30789" y="15395"/>
                  </a:lnTo>
                  <a:lnTo>
                    <a:pt x="30789" y="15528"/>
                  </a:lnTo>
                  <a:lnTo>
                    <a:pt x="30789" y="15528"/>
                  </a:lnTo>
                  <a:lnTo>
                    <a:pt x="30524" y="15660"/>
                  </a:lnTo>
                  <a:lnTo>
                    <a:pt x="30391" y="16058"/>
                  </a:lnTo>
                  <a:lnTo>
                    <a:pt x="29728" y="19111"/>
                  </a:lnTo>
                  <a:lnTo>
                    <a:pt x="29728" y="19111"/>
                  </a:lnTo>
                  <a:lnTo>
                    <a:pt x="29728" y="19376"/>
                  </a:lnTo>
                  <a:lnTo>
                    <a:pt x="29462" y="19509"/>
                  </a:lnTo>
                  <a:lnTo>
                    <a:pt x="29462" y="19509"/>
                  </a:lnTo>
                  <a:lnTo>
                    <a:pt x="29462" y="19509"/>
                  </a:lnTo>
                  <a:lnTo>
                    <a:pt x="29330" y="19642"/>
                  </a:lnTo>
                  <a:lnTo>
                    <a:pt x="29064" y="19642"/>
                  </a:lnTo>
                  <a:lnTo>
                    <a:pt x="22296" y="19642"/>
                  </a:lnTo>
                  <a:lnTo>
                    <a:pt x="22163" y="19642"/>
                  </a:lnTo>
                  <a:lnTo>
                    <a:pt x="22163" y="19642"/>
                  </a:lnTo>
                  <a:lnTo>
                    <a:pt x="21898" y="19509"/>
                  </a:lnTo>
                  <a:lnTo>
                    <a:pt x="21632" y="19376"/>
                  </a:lnTo>
                  <a:lnTo>
                    <a:pt x="21632" y="19243"/>
                  </a:lnTo>
                  <a:lnTo>
                    <a:pt x="21632" y="19243"/>
                  </a:lnTo>
                  <a:lnTo>
                    <a:pt x="21500" y="19111"/>
                  </a:lnTo>
                  <a:lnTo>
                    <a:pt x="20969" y="16058"/>
                  </a:lnTo>
                  <a:lnTo>
                    <a:pt x="20969" y="16058"/>
                  </a:lnTo>
                  <a:lnTo>
                    <a:pt x="20836" y="15793"/>
                  </a:lnTo>
                  <a:lnTo>
                    <a:pt x="20703" y="15528"/>
                  </a:lnTo>
                  <a:lnTo>
                    <a:pt x="20703" y="15528"/>
                  </a:lnTo>
                  <a:lnTo>
                    <a:pt x="20703" y="15528"/>
                  </a:lnTo>
                  <a:lnTo>
                    <a:pt x="20305" y="15395"/>
                  </a:lnTo>
                  <a:lnTo>
                    <a:pt x="20305" y="15395"/>
                  </a:lnTo>
                  <a:lnTo>
                    <a:pt x="18447" y="14997"/>
                  </a:lnTo>
                  <a:lnTo>
                    <a:pt x="16589" y="14466"/>
                  </a:lnTo>
                  <a:lnTo>
                    <a:pt x="16589" y="14466"/>
                  </a:lnTo>
                  <a:lnTo>
                    <a:pt x="15926" y="14466"/>
                  </a:lnTo>
                  <a:lnTo>
                    <a:pt x="15926" y="14466"/>
                  </a:lnTo>
                  <a:lnTo>
                    <a:pt x="15926" y="14466"/>
                  </a:lnTo>
                  <a:lnTo>
                    <a:pt x="15528" y="14466"/>
                  </a:lnTo>
                  <a:lnTo>
                    <a:pt x="10883" y="16722"/>
                  </a:lnTo>
                  <a:lnTo>
                    <a:pt x="10883" y="16722"/>
                  </a:lnTo>
                  <a:lnTo>
                    <a:pt x="10617" y="16722"/>
                  </a:lnTo>
                  <a:lnTo>
                    <a:pt x="10617" y="16855"/>
                  </a:lnTo>
                  <a:lnTo>
                    <a:pt x="10485" y="16855"/>
                  </a:lnTo>
                  <a:lnTo>
                    <a:pt x="10485" y="16855"/>
                  </a:lnTo>
                  <a:lnTo>
                    <a:pt x="10219" y="16722"/>
                  </a:lnTo>
                  <a:lnTo>
                    <a:pt x="9821" y="16722"/>
                  </a:lnTo>
                  <a:lnTo>
                    <a:pt x="9821" y="16722"/>
                  </a:lnTo>
                  <a:lnTo>
                    <a:pt x="5176" y="13935"/>
                  </a:lnTo>
                  <a:lnTo>
                    <a:pt x="5044" y="13935"/>
                  </a:lnTo>
                  <a:lnTo>
                    <a:pt x="5044" y="13802"/>
                  </a:lnTo>
                  <a:lnTo>
                    <a:pt x="4911" y="13670"/>
                  </a:lnTo>
                  <a:lnTo>
                    <a:pt x="4911" y="13670"/>
                  </a:lnTo>
                  <a:lnTo>
                    <a:pt x="4911" y="12210"/>
                  </a:lnTo>
                  <a:lnTo>
                    <a:pt x="4911" y="11015"/>
                  </a:lnTo>
                  <a:lnTo>
                    <a:pt x="4911" y="7432"/>
                  </a:lnTo>
                  <a:lnTo>
                    <a:pt x="4115" y="7432"/>
                  </a:lnTo>
                  <a:lnTo>
                    <a:pt x="664" y="7167"/>
                  </a:lnTo>
                  <a:lnTo>
                    <a:pt x="531" y="7167"/>
                  </a:lnTo>
                  <a:lnTo>
                    <a:pt x="531" y="7167"/>
                  </a:lnTo>
                  <a:lnTo>
                    <a:pt x="531" y="7167"/>
                  </a:lnTo>
                  <a:lnTo>
                    <a:pt x="266" y="7167"/>
                  </a:lnTo>
                  <a:lnTo>
                    <a:pt x="133" y="7034"/>
                  </a:lnTo>
                  <a:lnTo>
                    <a:pt x="1" y="6769"/>
                  </a:lnTo>
                  <a:lnTo>
                    <a:pt x="1" y="6503"/>
                  </a:lnTo>
                  <a:lnTo>
                    <a:pt x="1" y="664"/>
                  </a:lnTo>
                  <a:lnTo>
                    <a:pt x="1" y="664"/>
                  </a:lnTo>
                  <a:lnTo>
                    <a:pt x="1" y="929"/>
                  </a:lnTo>
                  <a:lnTo>
                    <a:pt x="133" y="1062"/>
                  </a:lnTo>
                  <a:lnTo>
                    <a:pt x="266" y="1195"/>
                  </a:lnTo>
                  <a:lnTo>
                    <a:pt x="531" y="1328"/>
                  </a:lnTo>
                  <a:lnTo>
                    <a:pt x="6769" y="1726"/>
                  </a:lnTo>
                  <a:lnTo>
                    <a:pt x="6769" y="1726"/>
                  </a:lnTo>
                  <a:lnTo>
                    <a:pt x="7167" y="1858"/>
                  </a:lnTo>
                  <a:lnTo>
                    <a:pt x="7565" y="2256"/>
                  </a:lnTo>
                  <a:lnTo>
                    <a:pt x="7565" y="2256"/>
                  </a:lnTo>
                  <a:lnTo>
                    <a:pt x="8096" y="3185"/>
                  </a:lnTo>
                  <a:lnTo>
                    <a:pt x="8892" y="4114"/>
                  </a:lnTo>
                  <a:lnTo>
                    <a:pt x="8892" y="4114"/>
                  </a:lnTo>
                  <a:lnTo>
                    <a:pt x="9025" y="4247"/>
                  </a:lnTo>
                  <a:lnTo>
                    <a:pt x="9025" y="4513"/>
                  </a:lnTo>
                  <a:lnTo>
                    <a:pt x="9025" y="4645"/>
                  </a:lnTo>
                  <a:lnTo>
                    <a:pt x="8760" y="4778"/>
                  </a:lnTo>
                  <a:lnTo>
                    <a:pt x="5176" y="7432"/>
                  </a:lnTo>
                  <a:lnTo>
                    <a:pt x="5176" y="7432"/>
                  </a:lnTo>
                  <a:lnTo>
                    <a:pt x="5044" y="7565"/>
                  </a:lnTo>
                  <a:lnTo>
                    <a:pt x="4911" y="7830"/>
                  </a:lnTo>
                  <a:lnTo>
                    <a:pt x="5044" y="7963"/>
                  </a:lnTo>
                  <a:lnTo>
                    <a:pt x="5176" y="8096"/>
                  </a:lnTo>
                  <a:lnTo>
                    <a:pt x="9821" y="10750"/>
                  </a:lnTo>
                  <a:lnTo>
                    <a:pt x="9821" y="10750"/>
                  </a:lnTo>
                  <a:lnTo>
                    <a:pt x="10352" y="10883"/>
                  </a:lnTo>
                  <a:lnTo>
                    <a:pt x="10883" y="10883"/>
                  </a:lnTo>
                  <a:lnTo>
                    <a:pt x="15528" y="8627"/>
                  </a:lnTo>
                  <a:lnTo>
                    <a:pt x="15528" y="8627"/>
                  </a:lnTo>
                  <a:lnTo>
                    <a:pt x="16059" y="8494"/>
                  </a:lnTo>
                  <a:lnTo>
                    <a:pt x="16589" y="8627"/>
                  </a:lnTo>
                  <a:lnTo>
                    <a:pt x="16589" y="8627"/>
                  </a:lnTo>
                  <a:lnTo>
                    <a:pt x="18447" y="9025"/>
                  </a:lnTo>
                  <a:lnTo>
                    <a:pt x="20305" y="9423"/>
                  </a:lnTo>
                  <a:lnTo>
                    <a:pt x="20305" y="9423"/>
                  </a:lnTo>
                  <a:lnTo>
                    <a:pt x="20703" y="9688"/>
                  </a:lnTo>
                  <a:lnTo>
                    <a:pt x="20969" y="10086"/>
                  </a:lnTo>
                  <a:lnTo>
                    <a:pt x="21500" y="13271"/>
                  </a:lnTo>
                  <a:lnTo>
                    <a:pt x="21500" y="13271"/>
                  </a:lnTo>
                  <a:lnTo>
                    <a:pt x="21632" y="13404"/>
                  </a:lnTo>
                  <a:lnTo>
                    <a:pt x="21765" y="13670"/>
                  </a:lnTo>
                  <a:lnTo>
                    <a:pt x="22031" y="13802"/>
                  </a:lnTo>
                  <a:lnTo>
                    <a:pt x="22296" y="13802"/>
                  </a:lnTo>
                  <a:lnTo>
                    <a:pt x="29064" y="13802"/>
                  </a:lnTo>
                  <a:lnTo>
                    <a:pt x="29064" y="13802"/>
                  </a:lnTo>
                  <a:lnTo>
                    <a:pt x="29330" y="13802"/>
                  </a:lnTo>
                  <a:lnTo>
                    <a:pt x="29595" y="13670"/>
                  </a:lnTo>
                  <a:lnTo>
                    <a:pt x="29728" y="13404"/>
                  </a:lnTo>
                  <a:lnTo>
                    <a:pt x="29728" y="13271"/>
                  </a:lnTo>
                  <a:lnTo>
                    <a:pt x="30391" y="10086"/>
                  </a:lnTo>
                  <a:lnTo>
                    <a:pt x="30391" y="10086"/>
                  </a:lnTo>
                  <a:lnTo>
                    <a:pt x="30657" y="9688"/>
                  </a:lnTo>
                  <a:lnTo>
                    <a:pt x="31055" y="9423"/>
                  </a:lnTo>
                  <a:lnTo>
                    <a:pt x="31055" y="9423"/>
                  </a:lnTo>
                  <a:lnTo>
                    <a:pt x="32913" y="9025"/>
                  </a:lnTo>
                  <a:lnTo>
                    <a:pt x="34771" y="8627"/>
                  </a:lnTo>
                  <a:lnTo>
                    <a:pt x="34771" y="8627"/>
                  </a:lnTo>
                  <a:lnTo>
                    <a:pt x="35302" y="8494"/>
                  </a:lnTo>
                  <a:lnTo>
                    <a:pt x="35832" y="8627"/>
                  </a:lnTo>
                  <a:lnTo>
                    <a:pt x="40477" y="10883"/>
                  </a:lnTo>
                  <a:lnTo>
                    <a:pt x="40477" y="10883"/>
                  </a:lnTo>
                  <a:lnTo>
                    <a:pt x="41008" y="10883"/>
                  </a:lnTo>
                  <a:lnTo>
                    <a:pt x="41539" y="10750"/>
                  </a:lnTo>
                  <a:lnTo>
                    <a:pt x="46184" y="8096"/>
                  </a:lnTo>
                  <a:lnTo>
                    <a:pt x="46184" y="8096"/>
                  </a:lnTo>
                  <a:lnTo>
                    <a:pt x="46317" y="7963"/>
                  </a:lnTo>
                  <a:lnTo>
                    <a:pt x="46449" y="7830"/>
                  </a:lnTo>
                  <a:lnTo>
                    <a:pt x="46317" y="7565"/>
                  </a:lnTo>
                  <a:lnTo>
                    <a:pt x="46184" y="7432"/>
                  </a:lnTo>
                  <a:lnTo>
                    <a:pt x="42468" y="4778"/>
                  </a:lnTo>
                  <a:lnTo>
                    <a:pt x="42468" y="4778"/>
                  </a:lnTo>
                  <a:lnTo>
                    <a:pt x="42335" y="4645"/>
                  </a:lnTo>
                  <a:lnTo>
                    <a:pt x="42335" y="4513"/>
                  </a:lnTo>
                  <a:lnTo>
                    <a:pt x="42335" y="4247"/>
                  </a:lnTo>
                  <a:lnTo>
                    <a:pt x="42468" y="4114"/>
                  </a:lnTo>
                  <a:lnTo>
                    <a:pt x="42468" y="4114"/>
                  </a:lnTo>
                  <a:lnTo>
                    <a:pt x="43132" y="3185"/>
                  </a:lnTo>
                  <a:lnTo>
                    <a:pt x="43795" y="2256"/>
                  </a:lnTo>
                  <a:lnTo>
                    <a:pt x="43795" y="2256"/>
                  </a:lnTo>
                  <a:lnTo>
                    <a:pt x="44193" y="1858"/>
                  </a:lnTo>
                  <a:lnTo>
                    <a:pt x="44591" y="1726"/>
                  </a:lnTo>
                  <a:lnTo>
                    <a:pt x="50829" y="1328"/>
                  </a:lnTo>
                  <a:lnTo>
                    <a:pt x="50829" y="1328"/>
                  </a:lnTo>
                  <a:lnTo>
                    <a:pt x="51094" y="1195"/>
                  </a:lnTo>
                  <a:lnTo>
                    <a:pt x="51227" y="1062"/>
                  </a:lnTo>
                  <a:lnTo>
                    <a:pt x="51360" y="929"/>
                  </a:lnTo>
                  <a:lnTo>
                    <a:pt x="51360" y="664"/>
                  </a:lnTo>
                  <a:lnTo>
                    <a:pt x="51360" y="0"/>
                  </a:lnTo>
                  <a:lnTo>
                    <a:pt x="51360" y="13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8" name="Google Shape;4578;p41"/>
            <p:cNvSpPr/>
            <p:nvPr/>
          </p:nvSpPr>
          <p:spPr>
            <a:xfrm>
              <a:off x="6959514" y="3821092"/>
              <a:ext cx="68227" cy="101237"/>
            </a:xfrm>
            <a:custGeom>
              <a:avLst/>
              <a:gdLst/>
              <a:ahLst/>
              <a:cxnLst/>
              <a:rect l="l" t="t" r="r" b="b"/>
              <a:pathLst>
                <a:path w="4115" h="6106" extrusionOk="0">
                  <a:moveTo>
                    <a:pt x="4114" y="1"/>
                  </a:moveTo>
                  <a:lnTo>
                    <a:pt x="3849" y="266"/>
                  </a:lnTo>
                  <a:lnTo>
                    <a:pt x="133" y="2920"/>
                  </a:lnTo>
                  <a:lnTo>
                    <a:pt x="0" y="3053"/>
                  </a:lnTo>
                  <a:lnTo>
                    <a:pt x="0" y="3186"/>
                  </a:lnTo>
                  <a:lnTo>
                    <a:pt x="0" y="3451"/>
                  </a:lnTo>
                  <a:lnTo>
                    <a:pt x="133" y="3584"/>
                  </a:lnTo>
                  <a:lnTo>
                    <a:pt x="797" y="4513"/>
                  </a:lnTo>
                  <a:lnTo>
                    <a:pt x="1460" y="5442"/>
                  </a:lnTo>
                  <a:lnTo>
                    <a:pt x="1858" y="5840"/>
                  </a:lnTo>
                  <a:lnTo>
                    <a:pt x="2256" y="5973"/>
                  </a:lnTo>
                  <a:lnTo>
                    <a:pt x="4114" y="6106"/>
                  </a:lnTo>
                  <a:lnTo>
                    <a:pt x="411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9" name="Google Shape;4579;p41"/>
            <p:cNvSpPr/>
            <p:nvPr/>
          </p:nvSpPr>
          <p:spPr>
            <a:xfrm>
              <a:off x="6339008" y="3818903"/>
              <a:ext cx="68227" cy="103426"/>
            </a:xfrm>
            <a:custGeom>
              <a:avLst/>
              <a:gdLst/>
              <a:ahLst/>
              <a:cxnLst/>
              <a:rect l="l" t="t" r="r" b="b"/>
              <a:pathLst>
                <a:path w="4115" h="6238" extrusionOk="0">
                  <a:moveTo>
                    <a:pt x="1" y="0"/>
                  </a:moveTo>
                  <a:lnTo>
                    <a:pt x="1" y="6238"/>
                  </a:lnTo>
                  <a:lnTo>
                    <a:pt x="1859" y="6105"/>
                  </a:lnTo>
                  <a:lnTo>
                    <a:pt x="2257" y="5972"/>
                  </a:lnTo>
                  <a:lnTo>
                    <a:pt x="2655" y="5574"/>
                  </a:lnTo>
                  <a:lnTo>
                    <a:pt x="3186" y="4645"/>
                  </a:lnTo>
                  <a:lnTo>
                    <a:pt x="3982" y="3716"/>
                  </a:lnTo>
                  <a:lnTo>
                    <a:pt x="4115" y="3583"/>
                  </a:lnTo>
                  <a:lnTo>
                    <a:pt x="4115" y="3318"/>
                  </a:lnTo>
                  <a:lnTo>
                    <a:pt x="4115" y="3185"/>
                  </a:lnTo>
                  <a:lnTo>
                    <a:pt x="3850" y="3052"/>
                  </a:lnTo>
                  <a:lnTo>
                    <a:pt x="266" y="398"/>
                  </a:lnTo>
                  <a:lnTo>
                    <a:pt x="134" y="266"/>
                  </a:lnTo>
                  <a:lnTo>
                    <a:pt x="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0" name="Google Shape;4580;p41"/>
            <p:cNvSpPr/>
            <p:nvPr/>
          </p:nvSpPr>
          <p:spPr>
            <a:xfrm>
              <a:off x="6257600" y="3719888"/>
              <a:ext cx="851549" cy="492890"/>
            </a:xfrm>
            <a:custGeom>
              <a:avLst/>
              <a:gdLst/>
              <a:ahLst/>
              <a:cxnLst/>
              <a:rect l="l" t="t" r="r" b="b"/>
              <a:pathLst>
                <a:path w="51360" h="29728" extrusionOk="0">
                  <a:moveTo>
                    <a:pt x="25614" y="8494"/>
                  </a:moveTo>
                  <a:lnTo>
                    <a:pt x="27737" y="8626"/>
                  </a:lnTo>
                  <a:lnTo>
                    <a:pt x="29860" y="8892"/>
                  </a:lnTo>
                  <a:lnTo>
                    <a:pt x="31851" y="9555"/>
                  </a:lnTo>
                  <a:lnTo>
                    <a:pt x="33576" y="10352"/>
                  </a:lnTo>
                  <a:lnTo>
                    <a:pt x="34240" y="10750"/>
                  </a:lnTo>
                  <a:lnTo>
                    <a:pt x="34903" y="11281"/>
                  </a:lnTo>
                  <a:lnTo>
                    <a:pt x="35567" y="11811"/>
                  </a:lnTo>
                  <a:lnTo>
                    <a:pt x="35965" y="12475"/>
                  </a:lnTo>
                  <a:lnTo>
                    <a:pt x="36363" y="13006"/>
                  </a:lnTo>
                  <a:lnTo>
                    <a:pt x="36629" y="13669"/>
                  </a:lnTo>
                  <a:lnTo>
                    <a:pt x="36761" y="14200"/>
                  </a:lnTo>
                  <a:lnTo>
                    <a:pt x="36761" y="14864"/>
                  </a:lnTo>
                  <a:lnTo>
                    <a:pt x="36761" y="15527"/>
                  </a:lnTo>
                  <a:lnTo>
                    <a:pt x="36629" y="16058"/>
                  </a:lnTo>
                  <a:lnTo>
                    <a:pt x="36363" y="16722"/>
                  </a:lnTo>
                  <a:lnTo>
                    <a:pt x="35965" y="17253"/>
                  </a:lnTo>
                  <a:lnTo>
                    <a:pt x="35567" y="17783"/>
                  </a:lnTo>
                  <a:lnTo>
                    <a:pt x="34903" y="18447"/>
                  </a:lnTo>
                  <a:lnTo>
                    <a:pt x="34240" y="18845"/>
                  </a:lnTo>
                  <a:lnTo>
                    <a:pt x="33576" y="19376"/>
                  </a:lnTo>
                  <a:lnTo>
                    <a:pt x="31851" y="20172"/>
                  </a:lnTo>
                  <a:lnTo>
                    <a:pt x="29860" y="20836"/>
                  </a:lnTo>
                  <a:lnTo>
                    <a:pt x="27737" y="21101"/>
                  </a:lnTo>
                  <a:lnTo>
                    <a:pt x="25614" y="21234"/>
                  </a:lnTo>
                  <a:lnTo>
                    <a:pt x="23490" y="21101"/>
                  </a:lnTo>
                  <a:lnTo>
                    <a:pt x="21500" y="20836"/>
                  </a:lnTo>
                  <a:lnTo>
                    <a:pt x="19509" y="20172"/>
                  </a:lnTo>
                  <a:lnTo>
                    <a:pt x="17784" y="19376"/>
                  </a:lnTo>
                  <a:lnTo>
                    <a:pt x="16988" y="18845"/>
                  </a:lnTo>
                  <a:lnTo>
                    <a:pt x="16324" y="18447"/>
                  </a:lnTo>
                  <a:lnTo>
                    <a:pt x="15793" y="17783"/>
                  </a:lnTo>
                  <a:lnTo>
                    <a:pt x="15395" y="17253"/>
                  </a:lnTo>
                  <a:lnTo>
                    <a:pt x="14997" y="16722"/>
                  </a:lnTo>
                  <a:lnTo>
                    <a:pt x="14731" y="16058"/>
                  </a:lnTo>
                  <a:lnTo>
                    <a:pt x="14599" y="15527"/>
                  </a:lnTo>
                  <a:lnTo>
                    <a:pt x="14599" y="14864"/>
                  </a:lnTo>
                  <a:lnTo>
                    <a:pt x="14599" y="14200"/>
                  </a:lnTo>
                  <a:lnTo>
                    <a:pt x="14731" y="13669"/>
                  </a:lnTo>
                  <a:lnTo>
                    <a:pt x="14997" y="13006"/>
                  </a:lnTo>
                  <a:lnTo>
                    <a:pt x="15395" y="12475"/>
                  </a:lnTo>
                  <a:lnTo>
                    <a:pt x="15793" y="11811"/>
                  </a:lnTo>
                  <a:lnTo>
                    <a:pt x="16324" y="11281"/>
                  </a:lnTo>
                  <a:lnTo>
                    <a:pt x="16988" y="10750"/>
                  </a:lnTo>
                  <a:lnTo>
                    <a:pt x="17784" y="10352"/>
                  </a:lnTo>
                  <a:lnTo>
                    <a:pt x="19509" y="9555"/>
                  </a:lnTo>
                  <a:lnTo>
                    <a:pt x="21500" y="8892"/>
                  </a:lnTo>
                  <a:lnTo>
                    <a:pt x="23490" y="8626"/>
                  </a:lnTo>
                  <a:lnTo>
                    <a:pt x="25614" y="8494"/>
                  </a:lnTo>
                  <a:close/>
                  <a:moveTo>
                    <a:pt x="22031" y="0"/>
                  </a:moveTo>
                  <a:lnTo>
                    <a:pt x="21765" y="133"/>
                  </a:lnTo>
                  <a:lnTo>
                    <a:pt x="21632" y="398"/>
                  </a:lnTo>
                  <a:lnTo>
                    <a:pt x="21500" y="531"/>
                  </a:lnTo>
                  <a:lnTo>
                    <a:pt x="20969" y="3716"/>
                  </a:lnTo>
                  <a:lnTo>
                    <a:pt x="20703" y="4114"/>
                  </a:lnTo>
                  <a:lnTo>
                    <a:pt x="20305" y="4380"/>
                  </a:lnTo>
                  <a:lnTo>
                    <a:pt x="18447" y="4778"/>
                  </a:lnTo>
                  <a:lnTo>
                    <a:pt x="16589" y="5176"/>
                  </a:lnTo>
                  <a:lnTo>
                    <a:pt x="16059" y="5309"/>
                  </a:lnTo>
                  <a:lnTo>
                    <a:pt x="15528" y="5176"/>
                  </a:lnTo>
                  <a:lnTo>
                    <a:pt x="10883" y="2920"/>
                  </a:lnTo>
                  <a:lnTo>
                    <a:pt x="10352" y="2920"/>
                  </a:lnTo>
                  <a:lnTo>
                    <a:pt x="9821" y="3052"/>
                  </a:lnTo>
                  <a:lnTo>
                    <a:pt x="5176" y="5707"/>
                  </a:lnTo>
                  <a:lnTo>
                    <a:pt x="5044" y="5839"/>
                  </a:lnTo>
                  <a:lnTo>
                    <a:pt x="4911" y="5972"/>
                  </a:lnTo>
                  <a:lnTo>
                    <a:pt x="5044" y="6238"/>
                  </a:lnTo>
                  <a:lnTo>
                    <a:pt x="5176" y="6370"/>
                  </a:lnTo>
                  <a:lnTo>
                    <a:pt x="8760" y="9024"/>
                  </a:lnTo>
                  <a:lnTo>
                    <a:pt x="9025" y="9157"/>
                  </a:lnTo>
                  <a:lnTo>
                    <a:pt x="9025" y="9290"/>
                  </a:lnTo>
                  <a:lnTo>
                    <a:pt x="9025" y="9555"/>
                  </a:lnTo>
                  <a:lnTo>
                    <a:pt x="8892" y="9688"/>
                  </a:lnTo>
                  <a:lnTo>
                    <a:pt x="8096" y="10617"/>
                  </a:lnTo>
                  <a:lnTo>
                    <a:pt x="7565" y="11546"/>
                  </a:lnTo>
                  <a:lnTo>
                    <a:pt x="7167" y="11944"/>
                  </a:lnTo>
                  <a:lnTo>
                    <a:pt x="6769" y="12077"/>
                  </a:lnTo>
                  <a:lnTo>
                    <a:pt x="531" y="12475"/>
                  </a:lnTo>
                  <a:lnTo>
                    <a:pt x="266" y="12608"/>
                  </a:lnTo>
                  <a:lnTo>
                    <a:pt x="133" y="12740"/>
                  </a:lnTo>
                  <a:lnTo>
                    <a:pt x="1" y="12873"/>
                  </a:lnTo>
                  <a:lnTo>
                    <a:pt x="1" y="13138"/>
                  </a:lnTo>
                  <a:lnTo>
                    <a:pt x="1" y="16589"/>
                  </a:lnTo>
                  <a:lnTo>
                    <a:pt x="1" y="16854"/>
                  </a:lnTo>
                  <a:lnTo>
                    <a:pt x="133" y="16987"/>
                  </a:lnTo>
                  <a:lnTo>
                    <a:pt x="266" y="17120"/>
                  </a:lnTo>
                  <a:lnTo>
                    <a:pt x="531" y="17253"/>
                  </a:lnTo>
                  <a:lnTo>
                    <a:pt x="6769" y="17651"/>
                  </a:lnTo>
                  <a:lnTo>
                    <a:pt x="7167" y="17783"/>
                  </a:lnTo>
                  <a:lnTo>
                    <a:pt x="7565" y="18181"/>
                  </a:lnTo>
                  <a:lnTo>
                    <a:pt x="8096" y="19110"/>
                  </a:lnTo>
                  <a:lnTo>
                    <a:pt x="8892" y="20039"/>
                  </a:lnTo>
                  <a:lnTo>
                    <a:pt x="9025" y="20172"/>
                  </a:lnTo>
                  <a:lnTo>
                    <a:pt x="9025" y="20438"/>
                  </a:lnTo>
                  <a:lnTo>
                    <a:pt x="9025" y="20570"/>
                  </a:lnTo>
                  <a:lnTo>
                    <a:pt x="8760" y="20703"/>
                  </a:lnTo>
                  <a:lnTo>
                    <a:pt x="5176" y="23357"/>
                  </a:lnTo>
                  <a:lnTo>
                    <a:pt x="5044" y="23490"/>
                  </a:lnTo>
                  <a:lnTo>
                    <a:pt x="4911" y="23755"/>
                  </a:lnTo>
                  <a:lnTo>
                    <a:pt x="5044" y="23888"/>
                  </a:lnTo>
                  <a:lnTo>
                    <a:pt x="5176" y="24021"/>
                  </a:lnTo>
                  <a:lnTo>
                    <a:pt x="9821" y="26675"/>
                  </a:lnTo>
                  <a:lnTo>
                    <a:pt x="10352" y="26808"/>
                  </a:lnTo>
                  <a:lnTo>
                    <a:pt x="10883" y="26808"/>
                  </a:lnTo>
                  <a:lnTo>
                    <a:pt x="15528" y="24552"/>
                  </a:lnTo>
                  <a:lnTo>
                    <a:pt x="16059" y="24419"/>
                  </a:lnTo>
                  <a:lnTo>
                    <a:pt x="16589" y="24552"/>
                  </a:lnTo>
                  <a:lnTo>
                    <a:pt x="18447" y="24950"/>
                  </a:lnTo>
                  <a:lnTo>
                    <a:pt x="20305" y="25348"/>
                  </a:lnTo>
                  <a:lnTo>
                    <a:pt x="20703" y="25613"/>
                  </a:lnTo>
                  <a:lnTo>
                    <a:pt x="20969" y="26011"/>
                  </a:lnTo>
                  <a:lnTo>
                    <a:pt x="21500" y="29196"/>
                  </a:lnTo>
                  <a:lnTo>
                    <a:pt x="21632" y="29329"/>
                  </a:lnTo>
                  <a:lnTo>
                    <a:pt x="21765" y="29595"/>
                  </a:lnTo>
                  <a:lnTo>
                    <a:pt x="22031" y="29727"/>
                  </a:lnTo>
                  <a:lnTo>
                    <a:pt x="29330" y="29727"/>
                  </a:lnTo>
                  <a:lnTo>
                    <a:pt x="29595" y="29595"/>
                  </a:lnTo>
                  <a:lnTo>
                    <a:pt x="29728" y="29329"/>
                  </a:lnTo>
                  <a:lnTo>
                    <a:pt x="29728" y="29196"/>
                  </a:lnTo>
                  <a:lnTo>
                    <a:pt x="30391" y="26011"/>
                  </a:lnTo>
                  <a:lnTo>
                    <a:pt x="30657" y="25613"/>
                  </a:lnTo>
                  <a:lnTo>
                    <a:pt x="31055" y="25348"/>
                  </a:lnTo>
                  <a:lnTo>
                    <a:pt x="32913" y="24950"/>
                  </a:lnTo>
                  <a:lnTo>
                    <a:pt x="34771" y="24552"/>
                  </a:lnTo>
                  <a:lnTo>
                    <a:pt x="35302" y="24419"/>
                  </a:lnTo>
                  <a:lnTo>
                    <a:pt x="35832" y="24552"/>
                  </a:lnTo>
                  <a:lnTo>
                    <a:pt x="40477" y="26808"/>
                  </a:lnTo>
                  <a:lnTo>
                    <a:pt x="41008" y="26808"/>
                  </a:lnTo>
                  <a:lnTo>
                    <a:pt x="41539" y="26675"/>
                  </a:lnTo>
                  <a:lnTo>
                    <a:pt x="46184" y="24021"/>
                  </a:lnTo>
                  <a:lnTo>
                    <a:pt x="46317" y="23888"/>
                  </a:lnTo>
                  <a:lnTo>
                    <a:pt x="46449" y="23755"/>
                  </a:lnTo>
                  <a:lnTo>
                    <a:pt x="46317" y="23490"/>
                  </a:lnTo>
                  <a:lnTo>
                    <a:pt x="46184" y="23357"/>
                  </a:lnTo>
                  <a:lnTo>
                    <a:pt x="42468" y="20703"/>
                  </a:lnTo>
                  <a:lnTo>
                    <a:pt x="42335" y="20570"/>
                  </a:lnTo>
                  <a:lnTo>
                    <a:pt x="42335" y="20438"/>
                  </a:lnTo>
                  <a:lnTo>
                    <a:pt x="42335" y="20172"/>
                  </a:lnTo>
                  <a:lnTo>
                    <a:pt x="42468" y="20039"/>
                  </a:lnTo>
                  <a:lnTo>
                    <a:pt x="43132" y="19110"/>
                  </a:lnTo>
                  <a:lnTo>
                    <a:pt x="43795" y="18181"/>
                  </a:lnTo>
                  <a:lnTo>
                    <a:pt x="44193" y="17783"/>
                  </a:lnTo>
                  <a:lnTo>
                    <a:pt x="44591" y="17651"/>
                  </a:lnTo>
                  <a:lnTo>
                    <a:pt x="50829" y="17253"/>
                  </a:lnTo>
                  <a:lnTo>
                    <a:pt x="51094" y="17120"/>
                  </a:lnTo>
                  <a:lnTo>
                    <a:pt x="51227" y="16987"/>
                  </a:lnTo>
                  <a:lnTo>
                    <a:pt x="51360" y="16854"/>
                  </a:lnTo>
                  <a:lnTo>
                    <a:pt x="51360" y="16589"/>
                  </a:lnTo>
                  <a:lnTo>
                    <a:pt x="51360" y="13138"/>
                  </a:lnTo>
                  <a:lnTo>
                    <a:pt x="51360" y="12873"/>
                  </a:lnTo>
                  <a:lnTo>
                    <a:pt x="51227" y="12740"/>
                  </a:lnTo>
                  <a:lnTo>
                    <a:pt x="51094" y="12608"/>
                  </a:lnTo>
                  <a:lnTo>
                    <a:pt x="50829" y="12475"/>
                  </a:lnTo>
                  <a:lnTo>
                    <a:pt x="44591" y="12077"/>
                  </a:lnTo>
                  <a:lnTo>
                    <a:pt x="44193" y="11944"/>
                  </a:lnTo>
                  <a:lnTo>
                    <a:pt x="43795" y="11546"/>
                  </a:lnTo>
                  <a:lnTo>
                    <a:pt x="43132" y="10617"/>
                  </a:lnTo>
                  <a:lnTo>
                    <a:pt x="42468" y="9688"/>
                  </a:lnTo>
                  <a:lnTo>
                    <a:pt x="42335" y="9555"/>
                  </a:lnTo>
                  <a:lnTo>
                    <a:pt x="42335" y="9290"/>
                  </a:lnTo>
                  <a:lnTo>
                    <a:pt x="42335" y="9157"/>
                  </a:lnTo>
                  <a:lnTo>
                    <a:pt x="42468" y="9024"/>
                  </a:lnTo>
                  <a:lnTo>
                    <a:pt x="46184" y="6370"/>
                  </a:lnTo>
                  <a:lnTo>
                    <a:pt x="46317" y="6238"/>
                  </a:lnTo>
                  <a:lnTo>
                    <a:pt x="46449" y="5972"/>
                  </a:lnTo>
                  <a:lnTo>
                    <a:pt x="46317" y="5839"/>
                  </a:lnTo>
                  <a:lnTo>
                    <a:pt x="46184" y="5707"/>
                  </a:lnTo>
                  <a:lnTo>
                    <a:pt x="41539" y="3052"/>
                  </a:lnTo>
                  <a:lnTo>
                    <a:pt x="41008" y="2920"/>
                  </a:lnTo>
                  <a:lnTo>
                    <a:pt x="40477" y="2920"/>
                  </a:lnTo>
                  <a:lnTo>
                    <a:pt x="35832" y="5176"/>
                  </a:lnTo>
                  <a:lnTo>
                    <a:pt x="35302" y="5309"/>
                  </a:lnTo>
                  <a:lnTo>
                    <a:pt x="34771" y="5176"/>
                  </a:lnTo>
                  <a:lnTo>
                    <a:pt x="32913" y="4778"/>
                  </a:lnTo>
                  <a:lnTo>
                    <a:pt x="31055" y="4380"/>
                  </a:lnTo>
                  <a:lnTo>
                    <a:pt x="30657" y="4114"/>
                  </a:lnTo>
                  <a:lnTo>
                    <a:pt x="30391" y="3716"/>
                  </a:lnTo>
                  <a:lnTo>
                    <a:pt x="29728" y="531"/>
                  </a:lnTo>
                  <a:lnTo>
                    <a:pt x="29728" y="398"/>
                  </a:lnTo>
                  <a:lnTo>
                    <a:pt x="29595" y="133"/>
                  </a:lnTo>
                  <a:lnTo>
                    <a:pt x="29330"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1" name="Google Shape;4581;p41"/>
            <p:cNvSpPr/>
            <p:nvPr/>
          </p:nvSpPr>
          <p:spPr>
            <a:xfrm>
              <a:off x="6257600" y="3719888"/>
              <a:ext cx="851549" cy="492890"/>
            </a:xfrm>
            <a:custGeom>
              <a:avLst/>
              <a:gdLst/>
              <a:ahLst/>
              <a:cxnLst/>
              <a:rect l="l" t="t" r="r" b="b"/>
              <a:pathLst>
                <a:path w="51360" h="29728" fill="none" extrusionOk="0">
                  <a:moveTo>
                    <a:pt x="9821" y="3052"/>
                  </a:moveTo>
                  <a:lnTo>
                    <a:pt x="5176" y="5707"/>
                  </a:lnTo>
                  <a:lnTo>
                    <a:pt x="5176" y="5707"/>
                  </a:lnTo>
                  <a:lnTo>
                    <a:pt x="5044" y="5839"/>
                  </a:lnTo>
                  <a:lnTo>
                    <a:pt x="4911" y="5972"/>
                  </a:lnTo>
                  <a:lnTo>
                    <a:pt x="5044" y="6238"/>
                  </a:lnTo>
                  <a:lnTo>
                    <a:pt x="5176" y="6370"/>
                  </a:lnTo>
                  <a:lnTo>
                    <a:pt x="8760" y="9024"/>
                  </a:lnTo>
                  <a:lnTo>
                    <a:pt x="8760" y="9024"/>
                  </a:lnTo>
                  <a:lnTo>
                    <a:pt x="9025" y="9157"/>
                  </a:lnTo>
                  <a:lnTo>
                    <a:pt x="9025" y="9290"/>
                  </a:lnTo>
                  <a:lnTo>
                    <a:pt x="9025" y="9555"/>
                  </a:lnTo>
                  <a:lnTo>
                    <a:pt x="8892" y="9688"/>
                  </a:lnTo>
                  <a:lnTo>
                    <a:pt x="8892" y="9688"/>
                  </a:lnTo>
                  <a:lnTo>
                    <a:pt x="8096" y="10617"/>
                  </a:lnTo>
                  <a:lnTo>
                    <a:pt x="7565" y="11546"/>
                  </a:lnTo>
                  <a:lnTo>
                    <a:pt x="7565" y="11546"/>
                  </a:lnTo>
                  <a:lnTo>
                    <a:pt x="7167" y="11944"/>
                  </a:lnTo>
                  <a:lnTo>
                    <a:pt x="6769" y="12077"/>
                  </a:lnTo>
                  <a:lnTo>
                    <a:pt x="531" y="12475"/>
                  </a:lnTo>
                  <a:lnTo>
                    <a:pt x="531" y="12475"/>
                  </a:lnTo>
                  <a:lnTo>
                    <a:pt x="266" y="12608"/>
                  </a:lnTo>
                  <a:lnTo>
                    <a:pt x="133" y="12740"/>
                  </a:lnTo>
                  <a:lnTo>
                    <a:pt x="1" y="12873"/>
                  </a:lnTo>
                  <a:lnTo>
                    <a:pt x="1" y="13138"/>
                  </a:lnTo>
                  <a:lnTo>
                    <a:pt x="1" y="16589"/>
                  </a:lnTo>
                  <a:lnTo>
                    <a:pt x="1" y="16589"/>
                  </a:lnTo>
                  <a:lnTo>
                    <a:pt x="1" y="16854"/>
                  </a:lnTo>
                  <a:lnTo>
                    <a:pt x="133" y="16987"/>
                  </a:lnTo>
                  <a:lnTo>
                    <a:pt x="266" y="17120"/>
                  </a:lnTo>
                  <a:lnTo>
                    <a:pt x="531" y="17253"/>
                  </a:lnTo>
                  <a:lnTo>
                    <a:pt x="6769" y="17651"/>
                  </a:lnTo>
                  <a:lnTo>
                    <a:pt x="6769" y="17651"/>
                  </a:lnTo>
                  <a:lnTo>
                    <a:pt x="7167" y="17783"/>
                  </a:lnTo>
                  <a:lnTo>
                    <a:pt x="7565" y="18181"/>
                  </a:lnTo>
                  <a:lnTo>
                    <a:pt x="7565" y="18181"/>
                  </a:lnTo>
                  <a:lnTo>
                    <a:pt x="8096" y="19110"/>
                  </a:lnTo>
                  <a:lnTo>
                    <a:pt x="8892" y="20039"/>
                  </a:lnTo>
                  <a:lnTo>
                    <a:pt x="8892" y="20039"/>
                  </a:lnTo>
                  <a:lnTo>
                    <a:pt x="9025" y="20172"/>
                  </a:lnTo>
                  <a:lnTo>
                    <a:pt x="9025" y="20438"/>
                  </a:lnTo>
                  <a:lnTo>
                    <a:pt x="9025" y="20570"/>
                  </a:lnTo>
                  <a:lnTo>
                    <a:pt x="8760" y="20703"/>
                  </a:lnTo>
                  <a:lnTo>
                    <a:pt x="5176" y="23357"/>
                  </a:lnTo>
                  <a:lnTo>
                    <a:pt x="5176" y="23357"/>
                  </a:lnTo>
                  <a:lnTo>
                    <a:pt x="5044" y="23490"/>
                  </a:lnTo>
                  <a:lnTo>
                    <a:pt x="4911" y="23755"/>
                  </a:lnTo>
                  <a:lnTo>
                    <a:pt x="5044" y="23888"/>
                  </a:lnTo>
                  <a:lnTo>
                    <a:pt x="5176" y="24021"/>
                  </a:lnTo>
                  <a:lnTo>
                    <a:pt x="9821" y="26675"/>
                  </a:lnTo>
                  <a:lnTo>
                    <a:pt x="9821" y="26675"/>
                  </a:lnTo>
                  <a:lnTo>
                    <a:pt x="10352" y="26808"/>
                  </a:lnTo>
                  <a:lnTo>
                    <a:pt x="10883" y="26808"/>
                  </a:lnTo>
                  <a:lnTo>
                    <a:pt x="15528" y="24552"/>
                  </a:lnTo>
                  <a:lnTo>
                    <a:pt x="15528" y="24552"/>
                  </a:lnTo>
                  <a:lnTo>
                    <a:pt x="16059" y="24419"/>
                  </a:lnTo>
                  <a:lnTo>
                    <a:pt x="16589" y="24552"/>
                  </a:lnTo>
                  <a:lnTo>
                    <a:pt x="16589" y="24552"/>
                  </a:lnTo>
                  <a:lnTo>
                    <a:pt x="18447" y="24950"/>
                  </a:lnTo>
                  <a:lnTo>
                    <a:pt x="20305" y="25348"/>
                  </a:lnTo>
                  <a:lnTo>
                    <a:pt x="20305" y="25348"/>
                  </a:lnTo>
                  <a:lnTo>
                    <a:pt x="20703" y="25613"/>
                  </a:lnTo>
                  <a:lnTo>
                    <a:pt x="20969" y="26011"/>
                  </a:lnTo>
                  <a:lnTo>
                    <a:pt x="21500" y="29196"/>
                  </a:lnTo>
                  <a:lnTo>
                    <a:pt x="21500" y="29196"/>
                  </a:lnTo>
                  <a:lnTo>
                    <a:pt x="21632" y="29329"/>
                  </a:lnTo>
                  <a:lnTo>
                    <a:pt x="21765" y="29595"/>
                  </a:lnTo>
                  <a:lnTo>
                    <a:pt x="22031" y="29727"/>
                  </a:lnTo>
                  <a:lnTo>
                    <a:pt x="22296" y="29727"/>
                  </a:lnTo>
                  <a:lnTo>
                    <a:pt x="29064" y="29727"/>
                  </a:lnTo>
                  <a:lnTo>
                    <a:pt x="29064" y="29727"/>
                  </a:lnTo>
                  <a:lnTo>
                    <a:pt x="29330" y="29727"/>
                  </a:lnTo>
                  <a:lnTo>
                    <a:pt x="29595" y="29595"/>
                  </a:lnTo>
                  <a:lnTo>
                    <a:pt x="29728" y="29329"/>
                  </a:lnTo>
                  <a:lnTo>
                    <a:pt x="29728" y="29196"/>
                  </a:lnTo>
                  <a:lnTo>
                    <a:pt x="30391" y="26011"/>
                  </a:lnTo>
                  <a:lnTo>
                    <a:pt x="30391" y="26011"/>
                  </a:lnTo>
                  <a:lnTo>
                    <a:pt x="30657" y="25613"/>
                  </a:lnTo>
                  <a:lnTo>
                    <a:pt x="31055" y="25348"/>
                  </a:lnTo>
                  <a:lnTo>
                    <a:pt x="31055" y="25348"/>
                  </a:lnTo>
                  <a:lnTo>
                    <a:pt x="32913" y="24950"/>
                  </a:lnTo>
                  <a:lnTo>
                    <a:pt x="34771" y="24552"/>
                  </a:lnTo>
                  <a:lnTo>
                    <a:pt x="34771" y="24552"/>
                  </a:lnTo>
                  <a:lnTo>
                    <a:pt x="35302" y="24419"/>
                  </a:lnTo>
                  <a:lnTo>
                    <a:pt x="35832" y="24552"/>
                  </a:lnTo>
                  <a:lnTo>
                    <a:pt x="40477" y="26808"/>
                  </a:lnTo>
                  <a:lnTo>
                    <a:pt x="40477" y="26808"/>
                  </a:lnTo>
                  <a:lnTo>
                    <a:pt x="41008" y="26808"/>
                  </a:lnTo>
                  <a:lnTo>
                    <a:pt x="41539" y="26675"/>
                  </a:lnTo>
                  <a:lnTo>
                    <a:pt x="46184" y="24021"/>
                  </a:lnTo>
                  <a:lnTo>
                    <a:pt x="46184" y="24021"/>
                  </a:lnTo>
                  <a:lnTo>
                    <a:pt x="46317" y="23888"/>
                  </a:lnTo>
                  <a:lnTo>
                    <a:pt x="46449" y="23755"/>
                  </a:lnTo>
                  <a:lnTo>
                    <a:pt x="46317" y="23490"/>
                  </a:lnTo>
                  <a:lnTo>
                    <a:pt x="46184" y="23357"/>
                  </a:lnTo>
                  <a:lnTo>
                    <a:pt x="42468" y="20703"/>
                  </a:lnTo>
                  <a:lnTo>
                    <a:pt x="42468" y="20703"/>
                  </a:lnTo>
                  <a:lnTo>
                    <a:pt x="42335" y="20570"/>
                  </a:lnTo>
                  <a:lnTo>
                    <a:pt x="42335" y="20438"/>
                  </a:lnTo>
                  <a:lnTo>
                    <a:pt x="42335" y="20172"/>
                  </a:lnTo>
                  <a:lnTo>
                    <a:pt x="42468" y="20039"/>
                  </a:lnTo>
                  <a:lnTo>
                    <a:pt x="42468" y="20039"/>
                  </a:lnTo>
                  <a:lnTo>
                    <a:pt x="43132" y="19110"/>
                  </a:lnTo>
                  <a:lnTo>
                    <a:pt x="43795" y="18181"/>
                  </a:lnTo>
                  <a:lnTo>
                    <a:pt x="43795" y="18181"/>
                  </a:lnTo>
                  <a:lnTo>
                    <a:pt x="44193" y="17783"/>
                  </a:lnTo>
                  <a:lnTo>
                    <a:pt x="44591" y="17651"/>
                  </a:lnTo>
                  <a:lnTo>
                    <a:pt x="50829" y="17253"/>
                  </a:lnTo>
                  <a:lnTo>
                    <a:pt x="50829" y="17253"/>
                  </a:lnTo>
                  <a:lnTo>
                    <a:pt x="51094" y="17120"/>
                  </a:lnTo>
                  <a:lnTo>
                    <a:pt x="51227" y="16987"/>
                  </a:lnTo>
                  <a:lnTo>
                    <a:pt x="51360" y="16854"/>
                  </a:lnTo>
                  <a:lnTo>
                    <a:pt x="51360" y="16589"/>
                  </a:lnTo>
                  <a:lnTo>
                    <a:pt x="51360" y="13138"/>
                  </a:lnTo>
                  <a:lnTo>
                    <a:pt x="51360" y="13138"/>
                  </a:lnTo>
                  <a:lnTo>
                    <a:pt x="51360" y="12873"/>
                  </a:lnTo>
                  <a:lnTo>
                    <a:pt x="51227" y="12740"/>
                  </a:lnTo>
                  <a:lnTo>
                    <a:pt x="51094" y="12608"/>
                  </a:lnTo>
                  <a:lnTo>
                    <a:pt x="50829" y="12475"/>
                  </a:lnTo>
                  <a:lnTo>
                    <a:pt x="44591" y="12077"/>
                  </a:lnTo>
                  <a:lnTo>
                    <a:pt x="44591" y="12077"/>
                  </a:lnTo>
                  <a:lnTo>
                    <a:pt x="44193" y="11944"/>
                  </a:lnTo>
                  <a:lnTo>
                    <a:pt x="43795" y="11546"/>
                  </a:lnTo>
                  <a:lnTo>
                    <a:pt x="43795" y="11546"/>
                  </a:lnTo>
                  <a:lnTo>
                    <a:pt x="43132" y="10617"/>
                  </a:lnTo>
                  <a:lnTo>
                    <a:pt x="42468" y="9688"/>
                  </a:lnTo>
                  <a:lnTo>
                    <a:pt x="42468" y="9688"/>
                  </a:lnTo>
                  <a:lnTo>
                    <a:pt x="42335" y="9555"/>
                  </a:lnTo>
                  <a:lnTo>
                    <a:pt x="42335" y="9290"/>
                  </a:lnTo>
                  <a:lnTo>
                    <a:pt x="42335" y="9157"/>
                  </a:lnTo>
                  <a:lnTo>
                    <a:pt x="42468" y="9024"/>
                  </a:lnTo>
                  <a:lnTo>
                    <a:pt x="46184" y="6370"/>
                  </a:lnTo>
                  <a:lnTo>
                    <a:pt x="46184" y="6370"/>
                  </a:lnTo>
                  <a:lnTo>
                    <a:pt x="46317" y="6238"/>
                  </a:lnTo>
                  <a:lnTo>
                    <a:pt x="46449" y="5972"/>
                  </a:lnTo>
                  <a:lnTo>
                    <a:pt x="46317" y="5839"/>
                  </a:lnTo>
                  <a:lnTo>
                    <a:pt x="46184" y="5707"/>
                  </a:lnTo>
                  <a:lnTo>
                    <a:pt x="41539" y="3052"/>
                  </a:lnTo>
                  <a:lnTo>
                    <a:pt x="41539" y="3052"/>
                  </a:lnTo>
                  <a:lnTo>
                    <a:pt x="41008" y="2920"/>
                  </a:lnTo>
                  <a:lnTo>
                    <a:pt x="40477" y="2920"/>
                  </a:lnTo>
                  <a:lnTo>
                    <a:pt x="35832" y="5176"/>
                  </a:lnTo>
                  <a:lnTo>
                    <a:pt x="35832" y="5176"/>
                  </a:lnTo>
                  <a:lnTo>
                    <a:pt x="35302" y="5309"/>
                  </a:lnTo>
                  <a:lnTo>
                    <a:pt x="34771" y="5176"/>
                  </a:lnTo>
                  <a:lnTo>
                    <a:pt x="34771" y="5176"/>
                  </a:lnTo>
                  <a:lnTo>
                    <a:pt x="32913" y="4778"/>
                  </a:lnTo>
                  <a:lnTo>
                    <a:pt x="31055" y="4380"/>
                  </a:lnTo>
                  <a:lnTo>
                    <a:pt x="31055" y="4380"/>
                  </a:lnTo>
                  <a:lnTo>
                    <a:pt x="30657" y="4114"/>
                  </a:lnTo>
                  <a:lnTo>
                    <a:pt x="30391" y="3716"/>
                  </a:lnTo>
                  <a:lnTo>
                    <a:pt x="29728" y="531"/>
                  </a:lnTo>
                  <a:lnTo>
                    <a:pt x="29728" y="531"/>
                  </a:lnTo>
                  <a:lnTo>
                    <a:pt x="29728" y="398"/>
                  </a:lnTo>
                  <a:lnTo>
                    <a:pt x="29595" y="133"/>
                  </a:lnTo>
                  <a:lnTo>
                    <a:pt x="29330" y="0"/>
                  </a:lnTo>
                  <a:lnTo>
                    <a:pt x="29064" y="0"/>
                  </a:lnTo>
                  <a:lnTo>
                    <a:pt x="22296" y="0"/>
                  </a:lnTo>
                  <a:lnTo>
                    <a:pt x="22296" y="0"/>
                  </a:lnTo>
                  <a:lnTo>
                    <a:pt x="22031" y="0"/>
                  </a:lnTo>
                  <a:lnTo>
                    <a:pt x="21765" y="133"/>
                  </a:lnTo>
                  <a:lnTo>
                    <a:pt x="21632" y="398"/>
                  </a:lnTo>
                  <a:lnTo>
                    <a:pt x="21500" y="531"/>
                  </a:lnTo>
                  <a:lnTo>
                    <a:pt x="20969" y="3716"/>
                  </a:lnTo>
                  <a:lnTo>
                    <a:pt x="20969" y="3716"/>
                  </a:lnTo>
                  <a:lnTo>
                    <a:pt x="20703" y="4114"/>
                  </a:lnTo>
                  <a:lnTo>
                    <a:pt x="20305" y="4380"/>
                  </a:lnTo>
                  <a:lnTo>
                    <a:pt x="20305" y="4380"/>
                  </a:lnTo>
                  <a:lnTo>
                    <a:pt x="18447" y="4778"/>
                  </a:lnTo>
                  <a:lnTo>
                    <a:pt x="16589" y="5176"/>
                  </a:lnTo>
                  <a:lnTo>
                    <a:pt x="16589" y="5176"/>
                  </a:lnTo>
                  <a:lnTo>
                    <a:pt x="16059" y="5309"/>
                  </a:lnTo>
                  <a:lnTo>
                    <a:pt x="15528" y="5176"/>
                  </a:lnTo>
                  <a:lnTo>
                    <a:pt x="10883" y="2920"/>
                  </a:lnTo>
                  <a:lnTo>
                    <a:pt x="10883" y="2920"/>
                  </a:lnTo>
                  <a:lnTo>
                    <a:pt x="10352" y="2920"/>
                  </a:lnTo>
                  <a:lnTo>
                    <a:pt x="9821" y="305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2" name="Google Shape;4582;p41"/>
            <p:cNvSpPr/>
            <p:nvPr/>
          </p:nvSpPr>
          <p:spPr>
            <a:xfrm>
              <a:off x="6499635" y="3860702"/>
              <a:ext cx="367479" cy="211246"/>
            </a:xfrm>
            <a:custGeom>
              <a:avLst/>
              <a:gdLst/>
              <a:ahLst/>
              <a:cxnLst/>
              <a:rect l="l" t="t" r="r" b="b"/>
              <a:pathLst>
                <a:path w="22164" h="12741" fill="none" extrusionOk="0">
                  <a:moveTo>
                    <a:pt x="18978" y="1859"/>
                  </a:moveTo>
                  <a:lnTo>
                    <a:pt x="18978" y="1859"/>
                  </a:lnTo>
                  <a:lnTo>
                    <a:pt x="19642" y="2257"/>
                  </a:lnTo>
                  <a:lnTo>
                    <a:pt x="20305" y="2788"/>
                  </a:lnTo>
                  <a:lnTo>
                    <a:pt x="20969" y="3318"/>
                  </a:lnTo>
                  <a:lnTo>
                    <a:pt x="21367" y="3982"/>
                  </a:lnTo>
                  <a:lnTo>
                    <a:pt x="21765" y="4513"/>
                  </a:lnTo>
                  <a:lnTo>
                    <a:pt x="22031" y="5176"/>
                  </a:lnTo>
                  <a:lnTo>
                    <a:pt x="22163" y="5707"/>
                  </a:lnTo>
                  <a:lnTo>
                    <a:pt x="22163" y="6371"/>
                  </a:lnTo>
                  <a:lnTo>
                    <a:pt x="22163" y="7034"/>
                  </a:lnTo>
                  <a:lnTo>
                    <a:pt x="22031" y="7565"/>
                  </a:lnTo>
                  <a:lnTo>
                    <a:pt x="21765" y="8229"/>
                  </a:lnTo>
                  <a:lnTo>
                    <a:pt x="21367" y="8760"/>
                  </a:lnTo>
                  <a:lnTo>
                    <a:pt x="20969" y="9290"/>
                  </a:lnTo>
                  <a:lnTo>
                    <a:pt x="20305" y="9954"/>
                  </a:lnTo>
                  <a:lnTo>
                    <a:pt x="19642" y="10352"/>
                  </a:lnTo>
                  <a:lnTo>
                    <a:pt x="18978" y="10883"/>
                  </a:lnTo>
                  <a:lnTo>
                    <a:pt x="18978" y="10883"/>
                  </a:lnTo>
                  <a:lnTo>
                    <a:pt x="17253" y="11679"/>
                  </a:lnTo>
                  <a:lnTo>
                    <a:pt x="15262" y="12343"/>
                  </a:lnTo>
                  <a:lnTo>
                    <a:pt x="13139" y="12608"/>
                  </a:lnTo>
                  <a:lnTo>
                    <a:pt x="11016" y="12741"/>
                  </a:lnTo>
                  <a:lnTo>
                    <a:pt x="8892" y="12608"/>
                  </a:lnTo>
                  <a:lnTo>
                    <a:pt x="6902" y="12343"/>
                  </a:lnTo>
                  <a:lnTo>
                    <a:pt x="4911" y="11679"/>
                  </a:lnTo>
                  <a:lnTo>
                    <a:pt x="3186" y="10883"/>
                  </a:lnTo>
                  <a:lnTo>
                    <a:pt x="3186" y="10883"/>
                  </a:lnTo>
                  <a:lnTo>
                    <a:pt x="2390" y="10352"/>
                  </a:lnTo>
                  <a:lnTo>
                    <a:pt x="1726" y="9954"/>
                  </a:lnTo>
                  <a:lnTo>
                    <a:pt x="1195" y="9290"/>
                  </a:lnTo>
                  <a:lnTo>
                    <a:pt x="797" y="8760"/>
                  </a:lnTo>
                  <a:lnTo>
                    <a:pt x="399" y="8229"/>
                  </a:lnTo>
                  <a:lnTo>
                    <a:pt x="133" y="7565"/>
                  </a:lnTo>
                  <a:lnTo>
                    <a:pt x="1" y="7034"/>
                  </a:lnTo>
                  <a:lnTo>
                    <a:pt x="1" y="6371"/>
                  </a:lnTo>
                  <a:lnTo>
                    <a:pt x="1" y="5707"/>
                  </a:lnTo>
                  <a:lnTo>
                    <a:pt x="133" y="5176"/>
                  </a:lnTo>
                  <a:lnTo>
                    <a:pt x="399" y="4513"/>
                  </a:lnTo>
                  <a:lnTo>
                    <a:pt x="797" y="3982"/>
                  </a:lnTo>
                  <a:lnTo>
                    <a:pt x="1195" y="3318"/>
                  </a:lnTo>
                  <a:lnTo>
                    <a:pt x="1726" y="2788"/>
                  </a:lnTo>
                  <a:lnTo>
                    <a:pt x="2390" y="2257"/>
                  </a:lnTo>
                  <a:lnTo>
                    <a:pt x="3186" y="1859"/>
                  </a:lnTo>
                  <a:lnTo>
                    <a:pt x="3186" y="1859"/>
                  </a:lnTo>
                  <a:lnTo>
                    <a:pt x="4911" y="1062"/>
                  </a:lnTo>
                  <a:lnTo>
                    <a:pt x="6902" y="399"/>
                  </a:lnTo>
                  <a:lnTo>
                    <a:pt x="8892" y="133"/>
                  </a:lnTo>
                  <a:lnTo>
                    <a:pt x="11016" y="1"/>
                  </a:lnTo>
                  <a:lnTo>
                    <a:pt x="13139" y="133"/>
                  </a:lnTo>
                  <a:lnTo>
                    <a:pt x="15262" y="399"/>
                  </a:lnTo>
                  <a:lnTo>
                    <a:pt x="17253" y="1062"/>
                  </a:lnTo>
                  <a:lnTo>
                    <a:pt x="18978" y="185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3" name="Google Shape;4583;p41"/>
            <p:cNvSpPr/>
            <p:nvPr/>
          </p:nvSpPr>
          <p:spPr>
            <a:xfrm>
              <a:off x="6257600" y="3999327"/>
              <a:ext cx="116640" cy="114435"/>
            </a:xfrm>
            <a:custGeom>
              <a:avLst/>
              <a:gdLst/>
              <a:ahLst/>
              <a:cxnLst/>
              <a:rect l="l" t="t" r="r" b="b"/>
              <a:pathLst>
                <a:path w="7035" h="6902" extrusionOk="0">
                  <a:moveTo>
                    <a:pt x="1" y="0"/>
                  </a:moveTo>
                  <a:lnTo>
                    <a:pt x="1" y="5574"/>
                  </a:lnTo>
                  <a:lnTo>
                    <a:pt x="1" y="5840"/>
                  </a:lnTo>
                  <a:lnTo>
                    <a:pt x="133" y="6105"/>
                  </a:lnTo>
                  <a:lnTo>
                    <a:pt x="266" y="6238"/>
                  </a:lnTo>
                  <a:lnTo>
                    <a:pt x="664" y="6238"/>
                  </a:lnTo>
                  <a:lnTo>
                    <a:pt x="4115" y="6503"/>
                  </a:lnTo>
                  <a:lnTo>
                    <a:pt x="4911" y="6503"/>
                  </a:lnTo>
                  <a:lnTo>
                    <a:pt x="4911" y="6901"/>
                  </a:lnTo>
                  <a:lnTo>
                    <a:pt x="5044" y="6636"/>
                  </a:lnTo>
                  <a:lnTo>
                    <a:pt x="5176" y="6503"/>
                  </a:lnTo>
                  <a:lnTo>
                    <a:pt x="7034" y="5176"/>
                  </a:lnTo>
                  <a:lnTo>
                    <a:pt x="7034" y="797"/>
                  </a:lnTo>
                  <a:lnTo>
                    <a:pt x="6769" y="797"/>
                  </a:lnTo>
                  <a:lnTo>
                    <a:pt x="531" y="399"/>
                  </a:lnTo>
                  <a:lnTo>
                    <a:pt x="266" y="266"/>
                  </a:lnTo>
                  <a:lnTo>
                    <a:pt x="133" y="133"/>
                  </a:lnTo>
                  <a:lnTo>
                    <a:pt x="1"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4" name="Google Shape;4584;p41"/>
            <p:cNvSpPr/>
            <p:nvPr/>
          </p:nvSpPr>
          <p:spPr>
            <a:xfrm>
              <a:off x="6427031" y="4124738"/>
              <a:ext cx="94622" cy="138642"/>
            </a:xfrm>
            <a:custGeom>
              <a:avLst/>
              <a:gdLst/>
              <a:ahLst/>
              <a:cxnLst/>
              <a:rect l="l" t="t" r="r" b="b"/>
              <a:pathLst>
                <a:path w="5707" h="8362" extrusionOk="0">
                  <a:moveTo>
                    <a:pt x="5707" y="1"/>
                  </a:moveTo>
                  <a:lnTo>
                    <a:pt x="5309" y="134"/>
                  </a:lnTo>
                  <a:lnTo>
                    <a:pt x="664" y="2390"/>
                  </a:lnTo>
                  <a:lnTo>
                    <a:pt x="0" y="2390"/>
                  </a:lnTo>
                  <a:lnTo>
                    <a:pt x="0" y="8362"/>
                  </a:lnTo>
                  <a:lnTo>
                    <a:pt x="398" y="8362"/>
                  </a:lnTo>
                  <a:lnTo>
                    <a:pt x="398" y="8229"/>
                  </a:lnTo>
                  <a:lnTo>
                    <a:pt x="664" y="8229"/>
                  </a:lnTo>
                  <a:lnTo>
                    <a:pt x="5309" y="5973"/>
                  </a:lnTo>
                  <a:lnTo>
                    <a:pt x="5707" y="5973"/>
                  </a:lnTo>
                  <a:lnTo>
                    <a:pt x="5707"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5" name="Google Shape;4585;p41"/>
            <p:cNvSpPr/>
            <p:nvPr/>
          </p:nvSpPr>
          <p:spPr>
            <a:xfrm>
              <a:off x="6603061" y="4146740"/>
              <a:ext cx="13214" cy="156250"/>
            </a:xfrm>
            <a:custGeom>
              <a:avLst/>
              <a:gdLst/>
              <a:ahLst/>
              <a:cxnLst/>
              <a:rect l="l" t="t" r="r" b="b"/>
              <a:pathLst>
                <a:path w="797" h="9424" extrusionOk="0">
                  <a:moveTo>
                    <a:pt x="0" y="1"/>
                  </a:moveTo>
                  <a:lnTo>
                    <a:pt x="0" y="5973"/>
                  </a:lnTo>
                  <a:lnTo>
                    <a:pt x="133" y="6238"/>
                  </a:lnTo>
                  <a:lnTo>
                    <a:pt x="664" y="9291"/>
                  </a:lnTo>
                  <a:lnTo>
                    <a:pt x="796" y="9423"/>
                  </a:lnTo>
                  <a:lnTo>
                    <a:pt x="796" y="3584"/>
                  </a:lnTo>
                  <a:lnTo>
                    <a:pt x="664" y="3451"/>
                  </a:lnTo>
                  <a:lnTo>
                    <a:pt x="133" y="266"/>
                  </a:lnTo>
                  <a:lnTo>
                    <a:pt x="0"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6" name="Google Shape;4586;p41"/>
            <p:cNvSpPr/>
            <p:nvPr/>
          </p:nvSpPr>
          <p:spPr>
            <a:xfrm>
              <a:off x="6750474" y="4148945"/>
              <a:ext cx="11026" cy="57234"/>
            </a:xfrm>
            <a:custGeom>
              <a:avLst/>
              <a:gdLst/>
              <a:ahLst/>
              <a:cxnLst/>
              <a:rect l="l" t="t" r="r" b="b"/>
              <a:pathLst>
                <a:path w="665" h="3452" extrusionOk="0">
                  <a:moveTo>
                    <a:pt x="664" y="1"/>
                  </a:moveTo>
                  <a:lnTo>
                    <a:pt x="664" y="1"/>
                  </a:lnTo>
                  <a:lnTo>
                    <a:pt x="664" y="133"/>
                  </a:lnTo>
                  <a:lnTo>
                    <a:pt x="1" y="3318"/>
                  </a:lnTo>
                  <a:lnTo>
                    <a:pt x="1" y="3318"/>
                  </a:lnTo>
                  <a:lnTo>
                    <a:pt x="1" y="3451"/>
                  </a:lnTo>
                  <a:lnTo>
                    <a:pt x="1" y="3451"/>
                  </a:lnTo>
                  <a:lnTo>
                    <a:pt x="1" y="3451"/>
                  </a:lnTo>
                  <a:lnTo>
                    <a:pt x="1" y="3318"/>
                  </a:lnTo>
                  <a:lnTo>
                    <a:pt x="664" y="133"/>
                  </a:lnTo>
                  <a:lnTo>
                    <a:pt x="664" y="133"/>
                  </a:lnTo>
                  <a:lnTo>
                    <a:pt x="664" y="1"/>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7" name="Google Shape;4587;p41"/>
            <p:cNvSpPr/>
            <p:nvPr/>
          </p:nvSpPr>
          <p:spPr>
            <a:xfrm>
              <a:off x="6750474" y="4148945"/>
              <a:ext cx="11026" cy="57234"/>
            </a:xfrm>
            <a:custGeom>
              <a:avLst/>
              <a:gdLst/>
              <a:ahLst/>
              <a:cxnLst/>
              <a:rect l="l" t="t" r="r" b="b"/>
              <a:pathLst>
                <a:path w="665" h="3452" fill="none" extrusionOk="0">
                  <a:moveTo>
                    <a:pt x="664" y="1"/>
                  </a:moveTo>
                  <a:lnTo>
                    <a:pt x="664" y="1"/>
                  </a:lnTo>
                  <a:lnTo>
                    <a:pt x="664" y="133"/>
                  </a:lnTo>
                  <a:lnTo>
                    <a:pt x="1" y="3318"/>
                  </a:lnTo>
                  <a:lnTo>
                    <a:pt x="1" y="3318"/>
                  </a:lnTo>
                  <a:lnTo>
                    <a:pt x="1" y="3451"/>
                  </a:lnTo>
                  <a:lnTo>
                    <a:pt x="1" y="3451"/>
                  </a:lnTo>
                  <a:lnTo>
                    <a:pt x="1" y="3451"/>
                  </a:lnTo>
                  <a:lnTo>
                    <a:pt x="1" y="3318"/>
                  </a:lnTo>
                  <a:lnTo>
                    <a:pt x="664" y="133"/>
                  </a:lnTo>
                  <a:lnTo>
                    <a:pt x="664" y="133"/>
                  </a:lnTo>
                  <a:lnTo>
                    <a:pt x="664"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8" name="Google Shape;4588;p41"/>
            <p:cNvSpPr/>
            <p:nvPr/>
          </p:nvSpPr>
          <p:spPr>
            <a:xfrm>
              <a:off x="6761483" y="4245756"/>
              <a:ext cx="2222" cy="2222"/>
            </a:xfrm>
            <a:custGeom>
              <a:avLst/>
              <a:gdLst/>
              <a:ahLst/>
              <a:cxnLst/>
              <a:rect l="l" t="t" r="r" b="b"/>
              <a:pathLst>
                <a:path w="134" h="134" extrusionOk="0">
                  <a:moveTo>
                    <a:pt x="133" y="1"/>
                  </a:moveTo>
                  <a:lnTo>
                    <a:pt x="133" y="1"/>
                  </a:lnTo>
                  <a:lnTo>
                    <a:pt x="0" y="134"/>
                  </a:lnTo>
                  <a:lnTo>
                    <a:pt x="0" y="134"/>
                  </a:lnTo>
                  <a:lnTo>
                    <a:pt x="133" y="1"/>
                  </a:lnTo>
                  <a:lnTo>
                    <a:pt x="133" y="1"/>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9" name="Google Shape;4589;p41"/>
            <p:cNvSpPr/>
            <p:nvPr/>
          </p:nvSpPr>
          <p:spPr>
            <a:xfrm>
              <a:off x="6761483" y="4245756"/>
              <a:ext cx="2222" cy="2222"/>
            </a:xfrm>
            <a:custGeom>
              <a:avLst/>
              <a:gdLst/>
              <a:ahLst/>
              <a:cxnLst/>
              <a:rect l="l" t="t" r="r" b="b"/>
              <a:pathLst>
                <a:path w="134" h="134" fill="none" extrusionOk="0">
                  <a:moveTo>
                    <a:pt x="133" y="1"/>
                  </a:moveTo>
                  <a:lnTo>
                    <a:pt x="133" y="1"/>
                  </a:lnTo>
                  <a:lnTo>
                    <a:pt x="0" y="134"/>
                  </a:lnTo>
                  <a:lnTo>
                    <a:pt x="0" y="134"/>
                  </a:lnTo>
                  <a:lnTo>
                    <a:pt x="133" y="1"/>
                  </a:lnTo>
                  <a:lnTo>
                    <a:pt x="13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0" name="Google Shape;4590;p41"/>
            <p:cNvSpPr/>
            <p:nvPr/>
          </p:nvSpPr>
          <p:spPr>
            <a:xfrm>
              <a:off x="6750474" y="4146740"/>
              <a:ext cx="13231" cy="154045"/>
            </a:xfrm>
            <a:custGeom>
              <a:avLst/>
              <a:gdLst/>
              <a:ahLst/>
              <a:cxnLst/>
              <a:rect l="l" t="t" r="r" b="b"/>
              <a:pathLst>
                <a:path w="798" h="9291" extrusionOk="0">
                  <a:moveTo>
                    <a:pt x="797" y="1"/>
                  </a:moveTo>
                  <a:lnTo>
                    <a:pt x="664" y="134"/>
                  </a:lnTo>
                  <a:lnTo>
                    <a:pt x="664" y="266"/>
                  </a:lnTo>
                  <a:lnTo>
                    <a:pt x="1" y="3451"/>
                  </a:lnTo>
                  <a:lnTo>
                    <a:pt x="1" y="3584"/>
                  </a:lnTo>
                  <a:lnTo>
                    <a:pt x="1" y="9291"/>
                  </a:lnTo>
                  <a:lnTo>
                    <a:pt x="664" y="6238"/>
                  </a:lnTo>
                  <a:lnTo>
                    <a:pt x="664" y="6106"/>
                  </a:lnTo>
                  <a:lnTo>
                    <a:pt x="797" y="5973"/>
                  </a:lnTo>
                  <a:lnTo>
                    <a:pt x="797" y="1"/>
                  </a:lnTo>
                  <a:close/>
                </a:path>
              </a:pathLst>
            </a:custGeom>
            <a:solidFill>
              <a:srgbClr val="202B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1" name="Google Shape;4591;p41"/>
            <p:cNvSpPr/>
            <p:nvPr/>
          </p:nvSpPr>
          <p:spPr>
            <a:xfrm>
              <a:off x="6750474" y="4146740"/>
              <a:ext cx="13231" cy="158455"/>
            </a:xfrm>
            <a:custGeom>
              <a:avLst/>
              <a:gdLst/>
              <a:ahLst/>
              <a:cxnLst/>
              <a:rect l="l" t="t" r="r" b="b"/>
              <a:pathLst>
                <a:path w="798" h="9557" fill="none" extrusionOk="0">
                  <a:moveTo>
                    <a:pt x="797" y="1"/>
                  </a:moveTo>
                  <a:lnTo>
                    <a:pt x="797" y="1"/>
                  </a:lnTo>
                  <a:lnTo>
                    <a:pt x="664" y="134"/>
                  </a:lnTo>
                  <a:lnTo>
                    <a:pt x="664" y="134"/>
                  </a:lnTo>
                  <a:lnTo>
                    <a:pt x="664" y="266"/>
                  </a:lnTo>
                  <a:lnTo>
                    <a:pt x="1" y="3451"/>
                  </a:lnTo>
                  <a:lnTo>
                    <a:pt x="1" y="3451"/>
                  </a:lnTo>
                  <a:lnTo>
                    <a:pt x="1" y="3584"/>
                  </a:lnTo>
                  <a:lnTo>
                    <a:pt x="1" y="9556"/>
                  </a:lnTo>
                  <a:lnTo>
                    <a:pt x="1" y="9556"/>
                  </a:lnTo>
                  <a:lnTo>
                    <a:pt x="1" y="9291"/>
                  </a:lnTo>
                  <a:lnTo>
                    <a:pt x="1" y="9291"/>
                  </a:lnTo>
                  <a:lnTo>
                    <a:pt x="1" y="9291"/>
                  </a:lnTo>
                  <a:lnTo>
                    <a:pt x="1" y="9291"/>
                  </a:lnTo>
                  <a:lnTo>
                    <a:pt x="664" y="6238"/>
                  </a:lnTo>
                  <a:lnTo>
                    <a:pt x="664" y="6238"/>
                  </a:lnTo>
                  <a:lnTo>
                    <a:pt x="664" y="6106"/>
                  </a:lnTo>
                  <a:lnTo>
                    <a:pt x="664" y="6106"/>
                  </a:lnTo>
                  <a:lnTo>
                    <a:pt x="797" y="5973"/>
                  </a:lnTo>
                  <a:lnTo>
                    <a:pt x="797"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2" name="Google Shape;4592;p41"/>
            <p:cNvSpPr/>
            <p:nvPr/>
          </p:nvSpPr>
          <p:spPr>
            <a:xfrm>
              <a:off x="6935308" y="4164348"/>
              <a:ext cx="4410" cy="17"/>
            </a:xfrm>
            <a:custGeom>
              <a:avLst/>
              <a:gdLst/>
              <a:ahLst/>
              <a:cxnLst/>
              <a:rect l="l" t="t" r="r" b="b"/>
              <a:pathLst>
                <a:path w="266" h="1" extrusionOk="0">
                  <a:moveTo>
                    <a:pt x="0" y="1"/>
                  </a:moveTo>
                  <a:lnTo>
                    <a:pt x="0" y="1"/>
                  </a:lnTo>
                  <a:lnTo>
                    <a:pt x="133" y="1"/>
                  </a:lnTo>
                  <a:lnTo>
                    <a:pt x="133" y="1"/>
                  </a:lnTo>
                  <a:lnTo>
                    <a:pt x="266" y="1"/>
                  </a:lnTo>
                  <a:lnTo>
                    <a:pt x="266" y="1"/>
                  </a:lnTo>
                  <a:lnTo>
                    <a:pt x="266" y="1"/>
                  </a:lnTo>
                  <a:lnTo>
                    <a:pt x="133" y="1"/>
                  </a:lnTo>
                  <a:lnTo>
                    <a:pt x="133" y="1"/>
                  </a:lnTo>
                  <a:lnTo>
                    <a:pt x="0" y="1"/>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3" name="Google Shape;4593;p41"/>
            <p:cNvSpPr/>
            <p:nvPr/>
          </p:nvSpPr>
          <p:spPr>
            <a:xfrm>
              <a:off x="6935308" y="4164348"/>
              <a:ext cx="4410" cy="17"/>
            </a:xfrm>
            <a:custGeom>
              <a:avLst/>
              <a:gdLst/>
              <a:ahLst/>
              <a:cxnLst/>
              <a:rect l="l" t="t" r="r" b="b"/>
              <a:pathLst>
                <a:path w="266" h="1" fill="none" extrusionOk="0">
                  <a:moveTo>
                    <a:pt x="0" y="1"/>
                  </a:moveTo>
                  <a:lnTo>
                    <a:pt x="0" y="1"/>
                  </a:lnTo>
                  <a:lnTo>
                    <a:pt x="133" y="1"/>
                  </a:lnTo>
                  <a:lnTo>
                    <a:pt x="133" y="1"/>
                  </a:lnTo>
                  <a:lnTo>
                    <a:pt x="266" y="1"/>
                  </a:lnTo>
                  <a:lnTo>
                    <a:pt x="266" y="1"/>
                  </a:lnTo>
                  <a:lnTo>
                    <a:pt x="266" y="1"/>
                  </a:lnTo>
                  <a:lnTo>
                    <a:pt x="133" y="1"/>
                  </a:lnTo>
                  <a:lnTo>
                    <a:pt x="133" y="1"/>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4" name="Google Shape;4594;p41"/>
            <p:cNvSpPr/>
            <p:nvPr/>
          </p:nvSpPr>
          <p:spPr>
            <a:xfrm>
              <a:off x="6845096" y="4223754"/>
              <a:ext cx="94622" cy="37421"/>
            </a:xfrm>
            <a:custGeom>
              <a:avLst/>
              <a:gdLst/>
              <a:ahLst/>
              <a:cxnLst/>
              <a:rect l="l" t="t" r="r" b="b"/>
              <a:pathLst>
                <a:path w="5707" h="2257" extrusionOk="0">
                  <a:moveTo>
                    <a:pt x="5707" y="2257"/>
                  </a:moveTo>
                  <a:lnTo>
                    <a:pt x="5707" y="2257"/>
                  </a:lnTo>
                  <a:lnTo>
                    <a:pt x="5707" y="2257"/>
                  </a:lnTo>
                  <a:lnTo>
                    <a:pt x="5707" y="2257"/>
                  </a:lnTo>
                  <a:lnTo>
                    <a:pt x="5707" y="2257"/>
                  </a:lnTo>
                  <a:close/>
                  <a:moveTo>
                    <a:pt x="5707" y="2257"/>
                  </a:moveTo>
                  <a:lnTo>
                    <a:pt x="5707" y="2257"/>
                  </a:lnTo>
                  <a:lnTo>
                    <a:pt x="5707" y="2257"/>
                  </a:lnTo>
                  <a:lnTo>
                    <a:pt x="5707" y="2257"/>
                  </a:lnTo>
                  <a:lnTo>
                    <a:pt x="5707" y="2257"/>
                  </a:lnTo>
                  <a:close/>
                  <a:moveTo>
                    <a:pt x="5707" y="2257"/>
                  </a:moveTo>
                  <a:lnTo>
                    <a:pt x="5707" y="2257"/>
                  </a:lnTo>
                  <a:lnTo>
                    <a:pt x="5707" y="2257"/>
                  </a:lnTo>
                  <a:lnTo>
                    <a:pt x="5707" y="2257"/>
                  </a:lnTo>
                  <a:lnTo>
                    <a:pt x="5707" y="2257"/>
                  </a:lnTo>
                  <a:lnTo>
                    <a:pt x="5707" y="2257"/>
                  </a:lnTo>
                  <a:close/>
                  <a:moveTo>
                    <a:pt x="398" y="1"/>
                  </a:moveTo>
                  <a:lnTo>
                    <a:pt x="398" y="1"/>
                  </a:lnTo>
                  <a:lnTo>
                    <a:pt x="398" y="1"/>
                  </a:lnTo>
                  <a:lnTo>
                    <a:pt x="398" y="1"/>
                  </a:lnTo>
                  <a:lnTo>
                    <a:pt x="398" y="1"/>
                  </a:lnTo>
                  <a:close/>
                  <a:moveTo>
                    <a:pt x="0" y="1"/>
                  </a:moveTo>
                  <a:lnTo>
                    <a:pt x="0" y="1"/>
                  </a:lnTo>
                  <a:lnTo>
                    <a:pt x="0" y="1"/>
                  </a:lnTo>
                  <a:lnTo>
                    <a:pt x="398" y="1"/>
                  </a:lnTo>
                  <a:lnTo>
                    <a:pt x="398" y="1"/>
                  </a:lnTo>
                  <a:lnTo>
                    <a:pt x="0" y="1"/>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5" name="Google Shape;4595;p41"/>
            <p:cNvSpPr/>
            <p:nvPr/>
          </p:nvSpPr>
          <p:spPr>
            <a:xfrm>
              <a:off x="6939701" y="4261158"/>
              <a:ext cx="17" cy="17"/>
            </a:xfrm>
            <a:custGeom>
              <a:avLst/>
              <a:gdLst/>
              <a:ahLst/>
              <a:cxnLst/>
              <a:rect l="l" t="t" r="r" b="b"/>
              <a:pathLst>
                <a:path w="1" h="1" fill="none" extrusionOk="0">
                  <a:moveTo>
                    <a:pt x="1" y="1"/>
                  </a:moveTo>
                  <a:lnTo>
                    <a:pt x="1" y="1"/>
                  </a:lnTo>
                  <a:lnTo>
                    <a:pt x="1" y="1"/>
                  </a:lnTo>
                  <a:lnTo>
                    <a:pt x="1" y="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6" name="Google Shape;4596;p41"/>
            <p:cNvSpPr/>
            <p:nvPr/>
          </p:nvSpPr>
          <p:spPr>
            <a:xfrm>
              <a:off x="6939701" y="4261158"/>
              <a:ext cx="17" cy="17"/>
            </a:xfrm>
            <a:custGeom>
              <a:avLst/>
              <a:gdLst/>
              <a:ahLst/>
              <a:cxnLst/>
              <a:rect l="l" t="t" r="r" b="b"/>
              <a:pathLst>
                <a:path w="1" h="1" fill="none" extrusionOk="0">
                  <a:moveTo>
                    <a:pt x="1" y="1"/>
                  </a:moveTo>
                  <a:lnTo>
                    <a:pt x="1" y="1"/>
                  </a:lnTo>
                  <a:lnTo>
                    <a:pt x="1" y="1"/>
                  </a:lnTo>
                  <a:lnTo>
                    <a:pt x="1" y="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7" name="Google Shape;4597;p41"/>
            <p:cNvSpPr/>
            <p:nvPr/>
          </p:nvSpPr>
          <p:spPr>
            <a:xfrm>
              <a:off x="6939701" y="4261158"/>
              <a:ext cx="17" cy="17"/>
            </a:xfrm>
            <a:custGeom>
              <a:avLst/>
              <a:gdLst/>
              <a:ahLst/>
              <a:cxnLst/>
              <a:rect l="l" t="t" r="r" b="b"/>
              <a:pathLst>
                <a:path w="1" h="1" fill="none" extrusionOk="0">
                  <a:moveTo>
                    <a:pt x="1" y="1"/>
                  </a:moveTo>
                  <a:lnTo>
                    <a:pt x="1" y="1"/>
                  </a:lnTo>
                  <a:lnTo>
                    <a:pt x="1" y="1"/>
                  </a:lnTo>
                  <a:lnTo>
                    <a:pt x="1" y="1"/>
                  </a:lnTo>
                  <a:lnTo>
                    <a:pt x="1" y="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8" name="Google Shape;4598;p41"/>
            <p:cNvSpPr/>
            <p:nvPr/>
          </p:nvSpPr>
          <p:spPr>
            <a:xfrm>
              <a:off x="6851695" y="4223754"/>
              <a:ext cx="17" cy="17"/>
            </a:xfrm>
            <a:custGeom>
              <a:avLst/>
              <a:gdLst/>
              <a:ahLst/>
              <a:cxnLst/>
              <a:rect l="l" t="t" r="r" b="b"/>
              <a:pathLst>
                <a:path w="1" h="1" fill="none" extrusionOk="0">
                  <a:moveTo>
                    <a:pt x="0" y="1"/>
                  </a:moveTo>
                  <a:lnTo>
                    <a:pt x="0" y="1"/>
                  </a:lnTo>
                  <a:lnTo>
                    <a:pt x="0" y="1"/>
                  </a:lnTo>
                  <a:lnTo>
                    <a:pt x="0" y="1"/>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9" name="Google Shape;4599;p41"/>
            <p:cNvSpPr/>
            <p:nvPr/>
          </p:nvSpPr>
          <p:spPr>
            <a:xfrm>
              <a:off x="6845096" y="4223754"/>
              <a:ext cx="6615" cy="17"/>
            </a:xfrm>
            <a:custGeom>
              <a:avLst/>
              <a:gdLst/>
              <a:ahLst/>
              <a:cxnLst/>
              <a:rect l="l" t="t" r="r" b="b"/>
              <a:pathLst>
                <a:path w="399" h="1" fill="none" extrusionOk="0">
                  <a:moveTo>
                    <a:pt x="0" y="1"/>
                  </a:moveTo>
                  <a:lnTo>
                    <a:pt x="0" y="1"/>
                  </a:lnTo>
                  <a:lnTo>
                    <a:pt x="0" y="1"/>
                  </a:lnTo>
                  <a:lnTo>
                    <a:pt x="398" y="1"/>
                  </a:lnTo>
                  <a:lnTo>
                    <a:pt x="398" y="1"/>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0" name="Google Shape;4600;p41"/>
            <p:cNvSpPr/>
            <p:nvPr/>
          </p:nvSpPr>
          <p:spPr>
            <a:xfrm>
              <a:off x="6845096" y="4124738"/>
              <a:ext cx="94622" cy="138642"/>
            </a:xfrm>
            <a:custGeom>
              <a:avLst/>
              <a:gdLst/>
              <a:ahLst/>
              <a:cxnLst/>
              <a:rect l="l" t="t" r="r" b="b"/>
              <a:pathLst>
                <a:path w="5707" h="8362" extrusionOk="0">
                  <a:moveTo>
                    <a:pt x="0" y="1"/>
                  </a:moveTo>
                  <a:lnTo>
                    <a:pt x="0" y="5973"/>
                  </a:lnTo>
                  <a:lnTo>
                    <a:pt x="398" y="5973"/>
                  </a:lnTo>
                  <a:lnTo>
                    <a:pt x="5043" y="8229"/>
                  </a:lnTo>
                  <a:lnTo>
                    <a:pt x="5574" y="8362"/>
                  </a:lnTo>
                  <a:lnTo>
                    <a:pt x="5707" y="8229"/>
                  </a:lnTo>
                  <a:lnTo>
                    <a:pt x="5707" y="2390"/>
                  </a:lnTo>
                  <a:lnTo>
                    <a:pt x="5043" y="2390"/>
                  </a:lnTo>
                  <a:lnTo>
                    <a:pt x="398" y="134"/>
                  </a:lnTo>
                  <a:lnTo>
                    <a:pt x="266" y="134"/>
                  </a:lnTo>
                  <a:lnTo>
                    <a:pt x="0" y="1"/>
                  </a:lnTo>
                  <a:close/>
                </a:path>
              </a:pathLst>
            </a:custGeom>
            <a:solidFill>
              <a:srgbClr val="202B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1" name="Google Shape;4601;p41"/>
            <p:cNvSpPr/>
            <p:nvPr/>
          </p:nvSpPr>
          <p:spPr>
            <a:xfrm>
              <a:off x="6845096" y="4124738"/>
              <a:ext cx="94622" cy="138642"/>
            </a:xfrm>
            <a:custGeom>
              <a:avLst/>
              <a:gdLst/>
              <a:ahLst/>
              <a:cxnLst/>
              <a:rect l="l" t="t" r="r" b="b"/>
              <a:pathLst>
                <a:path w="5707" h="8362" fill="none" extrusionOk="0">
                  <a:moveTo>
                    <a:pt x="0" y="1"/>
                  </a:moveTo>
                  <a:lnTo>
                    <a:pt x="0" y="5973"/>
                  </a:lnTo>
                  <a:lnTo>
                    <a:pt x="0" y="5973"/>
                  </a:lnTo>
                  <a:lnTo>
                    <a:pt x="398" y="5973"/>
                  </a:lnTo>
                  <a:lnTo>
                    <a:pt x="398" y="5973"/>
                  </a:lnTo>
                  <a:lnTo>
                    <a:pt x="398" y="5973"/>
                  </a:lnTo>
                  <a:lnTo>
                    <a:pt x="398" y="5973"/>
                  </a:lnTo>
                  <a:lnTo>
                    <a:pt x="398" y="5973"/>
                  </a:lnTo>
                  <a:lnTo>
                    <a:pt x="398" y="5973"/>
                  </a:lnTo>
                  <a:lnTo>
                    <a:pt x="398" y="5973"/>
                  </a:lnTo>
                  <a:lnTo>
                    <a:pt x="5043" y="8229"/>
                  </a:lnTo>
                  <a:lnTo>
                    <a:pt x="5043" y="8229"/>
                  </a:lnTo>
                  <a:lnTo>
                    <a:pt x="5574" y="8362"/>
                  </a:lnTo>
                  <a:lnTo>
                    <a:pt x="5574" y="8362"/>
                  </a:lnTo>
                  <a:lnTo>
                    <a:pt x="5574" y="8362"/>
                  </a:lnTo>
                  <a:lnTo>
                    <a:pt x="5574" y="8362"/>
                  </a:lnTo>
                  <a:lnTo>
                    <a:pt x="5574" y="8362"/>
                  </a:lnTo>
                  <a:lnTo>
                    <a:pt x="5574" y="8362"/>
                  </a:lnTo>
                  <a:lnTo>
                    <a:pt x="5707" y="8229"/>
                  </a:lnTo>
                  <a:lnTo>
                    <a:pt x="5707" y="8229"/>
                  </a:lnTo>
                  <a:lnTo>
                    <a:pt x="5707" y="8229"/>
                  </a:lnTo>
                  <a:lnTo>
                    <a:pt x="5707" y="8229"/>
                  </a:lnTo>
                  <a:lnTo>
                    <a:pt x="5707" y="8229"/>
                  </a:lnTo>
                  <a:lnTo>
                    <a:pt x="5707" y="8229"/>
                  </a:lnTo>
                  <a:lnTo>
                    <a:pt x="5707" y="8229"/>
                  </a:lnTo>
                  <a:lnTo>
                    <a:pt x="5707" y="8229"/>
                  </a:lnTo>
                  <a:lnTo>
                    <a:pt x="5707" y="8229"/>
                  </a:lnTo>
                  <a:lnTo>
                    <a:pt x="5707" y="8229"/>
                  </a:lnTo>
                  <a:lnTo>
                    <a:pt x="5707" y="8229"/>
                  </a:lnTo>
                  <a:lnTo>
                    <a:pt x="5707" y="2390"/>
                  </a:lnTo>
                  <a:lnTo>
                    <a:pt x="5707" y="2390"/>
                  </a:lnTo>
                  <a:lnTo>
                    <a:pt x="5574" y="2390"/>
                  </a:lnTo>
                  <a:lnTo>
                    <a:pt x="5574" y="2390"/>
                  </a:lnTo>
                  <a:lnTo>
                    <a:pt x="5441" y="2390"/>
                  </a:lnTo>
                  <a:lnTo>
                    <a:pt x="5441" y="2390"/>
                  </a:lnTo>
                  <a:lnTo>
                    <a:pt x="5043" y="2390"/>
                  </a:lnTo>
                  <a:lnTo>
                    <a:pt x="398" y="134"/>
                  </a:lnTo>
                  <a:lnTo>
                    <a:pt x="398" y="134"/>
                  </a:lnTo>
                  <a:lnTo>
                    <a:pt x="266" y="134"/>
                  </a:lnTo>
                  <a:lnTo>
                    <a:pt x="266" y="134"/>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2" name="Google Shape;4602;p41"/>
            <p:cNvSpPr/>
            <p:nvPr/>
          </p:nvSpPr>
          <p:spPr>
            <a:xfrm>
              <a:off x="6849490" y="4126943"/>
              <a:ext cx="90228" cy="37421"/>
            </a:xfrm>
            <a:custGeom>
              <a:avLst/>
              <a:gdLst/>
              <a:ahLst/>
              <a:cxnLst/>
              <a:rect l="l" t="t" r="r" b="b"/>
              <a:pathLst>
                <a:path w="5442" h="2257" extrusionOk="0">
                  <a:moveTo>
                    <a:pt x="1" y="1"/>
                  </a:moveTo>
                  <a:lnTo>
                    <a:pt x="1" y="1"/>
                  </a:lnTo>
                  <a:lnTo>
                    <a:pt x="133" y="1"/>
                  </a:lnTo>
                  <a:lnTo>
                    <a:pt x="4778" y="2257"/>
                  </a:lnTo>
                  <a:lnTo>
                    <a:pt x="4778" y="2257"/>
                  </a:lnTo>
                  <a:lnTo>
                    <a:pt x="5176" y="2257"/>
                  </a:lnTo>
                  <a:lnTo>
                    <a:pt x="5176" y="2257"/>
                  </a:lnTo>
                  <a:lnTo>
                    <a:pt x="5309" y="2257"/>
                  </a:lnTo>
                  <a:lnTo>
                    <a:pt x="5309" y="2257"/>
                  </a:lnTo>
                  <a:lnTo>
                    <a:pt x="5442" y="2257"/>
                  </a:lnTo>
                  <a:lnTo>
                    <a:pt x="5442" y="2257"/>
                  </a:lnTo>
                  <a:lnTo>
                    <a:pt x="5442" y="2257"/>
                  </a:lnTo>
                  <a:lnTo>
                    <a:pt x="5309" y="2257"/>
                  </a:lnTo>
                  <a:lnTo>
                    <a:pt x="5309" y="2257"/>
                  </a:lnTo>
                  <a:lnTo>
                    <a:pt x="4778" y="2257"/>
                  </a:lnTo>
                  <a:lnTo>
                    <a:pt x="133" y="1"/>
                  </a:lnTo>
                  <a:lnTo>
                    <a:pt x="133" y="1"/>
                  </a:lnTo>
                  <a:lnTo>
                    <a:pt x="1" y="1"/>
                  </a:lnTo>
                  <a:close/>
                </a:path>
              </a:pathLst>
            </a:custGeom>
            <a:solidFill>
              <a:srgbClr val="3B4D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3" name="Google Shape;4603;p41"/>
            <p:cNvSpPr/>
            <p:nvPr/>
          </p:nvSpPr>
          <p:spPr>
            <a:xfrm>
              <a:off x="6849490" y="4126943"/>
              <a:ext cx="90228" cy="37421"/>
            </a:xfrm>
            <a:custGeom>
              <a:avLst/>
              <a:gdLst/>
              <a:ahLst/>
              <a:cxnLst/>
              <a:rect l="l" t="t" r="r" b="b"/>
              <a:pathLst>
                <a:path w="5442" h="2257" fill="none" extrusionOk="0">
                  <a:moveTo>
                    <a:pt x="1" y="1"/>
                  </a:moveTo>
                  <a:lnTo>
                    <a:pt x="1" y="1"/>
                  </a:lnTo>
                  <a:lnTo>
                    <a:pt x="133" y="1"/>
                  </a:lnTo>
                  <a:lnTo>
                    <a:pt x="4778" y="2257"/>
                  </a:lnTo>
                  <a:lnTo>
                    <a:pt x="4778" y="2257"/>
                  </a:lnTo>
                  <a:lnTo>
                    <a:pt x="5176" y="2257"/>
                  </a:lnTo>
                  <a:lnTo>
                    <a:pt x="5176" y="2257"/>
                  </a:lnTo>
                  <a:lnTo>
                    <a:pt x="5309" y="2257"/>
                  </a:lnTo>
                  <a:lnTo>
                    <a:pt x="5309" y="2257"/>
                  </a:lnTo>
                  <a:lnTo>
                    <a:pt x="5442" y="2257"/>
                  </a:lnTo>
                  <a:lnTo>
                    <a:pt x="5442" y="2257"/>
                  </a:lnTo>
                  <a:lnTo>
                    <a:pt x="5442" y="2257"/>
                  </a:lnTo>
                  <a:lnTo>
                    <a:pt x="5309" y="2257"/>
                  </a:lnTo>
                  <a:lnTo>
                    <a:pt x="5309" y="2257"/>
                  </a:lnTo>
                  <a:lnTo>
                    <a:pt x="4778" y="2257"/>
                  </a:lnTo>
                  <a:lnTo>
                    <a:pt x="133" y="1"/>
                  </a:lnTo>
                  <a:lnTo>
                    <a:pt x="133" y="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4" name="Google Shape;4604;p41"/>
            <p:cNvSpPr/>
            <p:nvPr/>
          </p:nvSpPr>
          <p:spPr>
            <a:xfrm>
              <a:off x="6992509" y="3999327"/>
              <a:ext cx="116640" cy="112230"/>
            </a:xfrm>
            <a:custGeom>
              <a:avLst/>
              <a:gdLst/>
              <a:ahLst/>
              <a:cxnLst/>
              <a:rect l="l" t="t" r="r" b="b"/>
              <a:pathLst>
                <a:path w="7035" h="6769" extrusionOk="0">
                  <a:moveTo>
                    <a:pt x="7035" y="0"/>
                  </a:moveTo>
                  <a:lnTo>
                    <a:pt x="6769" y="266"/>
                  </a:lnTo>
                  <a:lnTo>
                    <a:pt x="6504" y="399"/>
                  </a:lnTo>
                  <a:lnTo>
                    <a:pt x="2921" y="531"/>
                  </a:lnTo>
                  <a:lnTo>
                    <a:pt x="266" y="797"/>
                  </a:lnTo>
                  <a:lnTo>
                    <a:pt x="1" y="797"/>
                  </a:lnTo>
                  <a:lnTo>
                    <a:pt x="1" y="5176"/>
                  </a:lnTo>
                  <a:lnTo>
                    <a:pt x="1859" y="6503"/>
                  </a:lnTo>
                  <a:lnTo>
                    <a:pt x="1992" y="6636"/>
                  </a:lnTo>
                  <a:lnTo>
                    <a:pt x="2124" y="6769"/>
                  </a:lnTo>
                  <a:lnTo>
                    <a:pt x="2124" y="6503"/>
                  </a:lnTo>
                  <a:lnTo>
                    <a:pt x="6504" y="6238"/>
                  </a:lnTo>
                  <a:lnTo>
                    <a:pt x="6769" y="6238"/>
                  </a:lnTo>
                  <a:lnTo>
                    <a:pt x="6902" y="6105"/>
                  </a:lnTo>
                  <a:lnTo>
                    <a:pt x="7035" y="5840"/>
                  </a:lnTo>
                  <a:lnTo>
                    <a:pt x="7035" y="5574"/>
                  </a:lnTo>
                  <a:lnTo>
                    <a:pt x="7035" y="0"/>
                  </a:lnTo>
                  <a:close/>
                </a:path>
              </a:pathLst>
            </a:custGeom>
            <a:solidFill>
              <a:srgbClr val="202B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5" name="Google Shape;4605;p41"/>
            <p:cNvSpPr/>
            <p:nvPr/>
          </p:nvSpPr>
          <p:spPr>
            <a:xfrm>
              <a:off x="6992509" y="3983924"/>
              <a:ext cx="116640" cy="127633"/>
            </a:xfrm>
            <a:custGeom>
              <a:avLst/>
              <a:gdLst/>
              <a:ahLst/>
              <a:cxnLst/>
              <a:rect l="l" t="t" r="r" b="b"/>
              <a:pathLst>
                <a:path w="7035" h="7698" fill="none" extrusionOk="0">
                  <a:moveTo>
                    <a:pt x="7035" y="0"/>
                  </a:moveTo>
                  <a:lnTo>
                    <a:pt x="7035" y="664"/>
                  </a:lnTo>
                  <a:lnTo>
                    <a:pt x="7035" y="664"/>
                  </a:lnTo>
                  <a:lnTo>
                    <a:pt x="7035" y="929"/>
                  </a:lnTo>
                  <a:lnTo>
                    <a:pt x="6769" y="1195"/>
                  </a:lnTo>
                  <a:lnTo>
                    <a:pt x="6769" y="1195"/>
                  </a:lnTo>
                  <a:lnTo>
                    <a:pt x="6504" y="1328"/>
                  </a:lnTo>
                  <a:lnTo>
                    <a:pt x="2921" y="1460"/>
                  </a:lnTo>
                  <a:lnTo>
                    <a:pt x="266" y="1726"/>
                  </a:lnTo>
                  <a:lnTo>
                    <a:pt x="266" y="1726"/>
                  </a:lnTo>
                  <a:lnTo>
                    <a:pt x="134" y="1726"/>
                  </a:lnTo>
                  <a:lnTo>
                    <a:pt x="134" y="1726"/>
                  </a:lnTo>
                  <a:lnTo>
                    <a:pt x="1" y="1726"/>
                  </a:lnTo>
                  <a:lnTo>
                    <a:pt x="1" y="6105"/>
                  </a:lnTo>
                  <a:lnTo>
                    <a:pt x="1859" y="7432"/>
                  </a:lnTo>
                  <a:lnTo>
                    <a:pt x="1859" y="7432"/>
                  </a:lnTo>
                  <a:lnTo>
                    <a:pt x="1992" y="7565"/>
                  </a:lnTo>
                  <a:lnTo>
                    <a:pt x="2124" y="7698"/>
                  </a:lnTo>
                  <a:lnTo>
                    <a:pt x="2124" y="7698"/>
                  </a:lnTo>
                  <a:lnTo>
                    <a:pt x="2124" y="7432"/>
                  </a:lnTo>
                  <a:lnTo>
                    <a:pt x="6504" y="7167"/>
                  </a:lnTo>
                  <a:lnTo>
                    <a:pt x="6504" y="7167"/>
                  </a:lnTo>
                  <a:lnTo>
                    <a:pt x="6769" y="7167"/>
                  </a:lnTo>
                  <a:lnTo>
                    <a:pt x="6902" y="7034"/>
                  </a:lnTo>
                  <a:lnTo>
                    <a:pt x="7035" y="6769"/>
                  </a:lnTo>
                  <a:lnTo>
                    <a:pt x="7035" y="6503"/>
                  </a:lnTo>
                  <a:lnTo>
                    <a:pt x="7035" y="133"/>
                  </a:lnTo>
                  <a:lnTo>
                    <a:pt x="703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6" name="Google Shape;4606;p41"/>
            <p:cNvSpPr/>
            <p:nvPr/>
          </p:nvSpPr>
          <p:spPr>
            <a:xfrm>
              <a:off x="7025519" y="4109335"/>
              <a:ext cx="2222" cy="4427"/>
            </a:xfrm>
            <a:custGeom>
              <a:avLst/>
              <a:gdLst/>
              <a:ahLst/>
              <a:cxnLst/>
              <a:rect l="l" t="t" r="r" b="b"/>
              <a:pathLst>
                <a:path w="134" h="267" extrusionOk="0">
                  <a:moveTo>
                    <a:pt x="1" y="1"/>
                  </a:moveTo>
                  <a:lnTo>
                    <a:pt x="133" y="266"/>
                  </a:lnTo>
                  <a:lnTo>
                    <a:pt x="133" y="134"/>
                  </a:lnTo>
                  <a:lnTo>
                    <a:pt x="1" y="1"/>
                  </a:lnTo>
                  <a:close/>
                </a:path>
              </a:pathLst>
            </a:custGeom>
            <a:solidFill>
              <a:srgbClr val="3B4D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7" name="Google Shape;4607;p41"/>
            <p:cNvSpPr/>
            <p:nvPr/>
          </p:nvSpPr>
          <p:spPr>
            <a:xfrm>
              <a:off x="6992509" y="4085145"/>
              <a:ext cx="35232" cy="28617"/>
            </a:xfrm>
            <a:custGeom>
              <a:avLst/>
              <a:gdLst/>
              <a:ahLst/>
              <a:cxnLst/>
              <a:rect l="l" t="t" r="r" b="b"/>
              <a:pathLst>
                <a:path w="2125" h="1726" fill="none" extrusionOk="0">
                  <a:moveTo>
                    <a:pt x="1" y="0"/>
                  </a:moveTo>
                  <a:lnTo>
                    <a:pt x="1" y="0"/>
                  </a:lnTo>
                  <a:lnTo>
                    <a:pt x="1859" y="1327"/>
                  </a:lnTo>
                  <a:lnTo>
                    <a:pt x="1859" y="1327"/>
                  </a:lnTo>
                  <a:lnTo>
                    <a:pt x="1992" y="1460"/>
                  </a:lnTo>
                  <a:lnTo>
                    <a:pt x="2124" y="1725"/>
                  </a:lnTo>
                  <a:lnTo>
                    <a:pt x="2124" y="1725"/>
                  </a:lnTo>
                  <a:lnTo>
                    <a:pt x="2124" y="1593"/>
                  </a:lnTo>
                  <a:lnTo>
                    <a:pt x="2124" y="1593"/>
                  </a:lnTo>
                  <a:lnTo>
                    <a:pt x="1992" y="1460"/>
                  </a:lnTo>
                  <a:lnTo>
                    <a:pt x="1859" y="1327"/>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8" name="Google Shape;4608;p41"/>
            <p:cNvSpPr/>
            <p:nvPr/>
          </p:nvSpPr>
          <p:spPr>
            <a:xfrm>
              <a:off x="6994714" y="4008131"/>
              <a:ext cx="46225" cy="4410"/>
            </a:xfrm>
            <a:custGeom>
              <a:avLst/>
              <a:gdLst/>
              <a:ahLst/>
              <a:cxnLst/>
              <a:rect l="l" t="t" r="r" b="b"/>
              <a:pathLst>
                <a:path w="2788" h="266" fill="none" extrusionOk="0">
                  <a:moveTo>
                    <a:pt x="2788" y="0"/>
                  </a:moveTo>
                  <a:lnTo>
                    <a:pt x="133" y="266"/>
                  </a:lnTo>
                  <a:lnTo>
                    <a:pt x="133" y="266"/>
                  </a:lnTo>
                  <a:lnTo>
                    <a:pt x="1" y="266"/>
                  </a:lnTo>
                  <a:lnTo>
                    <a:pt x="1" y="266"/>
                  </a:lnTo>
                  <a:lnTo>
                    <a:pt x="133" y="266"/>
                  </a:lnTo>
                  <a:lnTo>
                    <a:pt x="2788"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9" name="Google Shape;4609;p41"/>
            <p:cNvSpPr/>
            <p:nvPr/>
          </p:nvSpPr>
          <p:spPr>
            <a:xfrm>
              <a:off x="7104739" y="3983924"/>
              <a:ext cx="4410" cy="19813"/>
            </a:xfrm>
            <a:custGeom>
              <a:avLst/>
              <a:gdLst/>
              <a:ahLst/>
              <a:cxnLst/>
              <a:rect l="l" t="t" r="r" b="b"/>
              <a:pathLst>
                <a:path w="266" h="1195" fill="none" extrusionOk="0">
                  <a:moveTo>
                    <a:pt x="266" y="0"/>
                  </a:moveTo>
                  <a:lnTo>
                    <a:pt x="266" y="664"/>
                  </a:lnTo>
                  <a:lnTo>
                    <a:pt x="266" y="664"/>
                  </a:lnTo>
                  <a:lnTo>
                    <a:pt x="266" y="929"/>
                  </a:lnTo>
                  <a:lnTo>
                    <a:pt x="0" y="1195"/>
                  </a:lnTo>
                  <a:lnTo>
                    <a:pt x="0" y="1195"/>
                  </a:lnTo>
                  <a:lnTo>
                    <a:pt x="0" y="1195"/>
                  </a:lnTo>
                  <a:lnTo>
                    <a:pt x="266" y="929"/>
                  </a:lnTo>
                  <a:lnTo>
                    <a:pt x="266" y="664"/>
                  </a:lnTo>
                  <a:lnTo>
                    <a:pt x="266" y="0"/>
                  </a:lnTo>
                  <a:lnTo>
                    <a:pt x="26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0" name="Google Shape;4610;p41"/>
            <p:cNvSpPr/>
            <p:nvPr/>
          </p:nvSpPr>
          <p:spPr>
            <a:xfrm>
              <a:off x="7027725" y="4113746"/>
              <a:ext cx="17" cy="17"/>
            </a:xfrm>
            <a:custGeom>
              <a:avLst/>
              <a:gdLst/>
              <a:ahLst/>
              <a:cxnLst/>
              <a:rect l="l" t="t" r="r" b="b"/>
              <a:pathLst>
                <a:path w="1" h="1" extrusionOk="0">
                  <a:moveTo>
                    <a:pt x="0" y="0"/>
                  </a:moveTo>
                  <a:lnTo>
                    <a:pt x="0" y="0"/>
                  </a:lnTo>
                  <a:lnTo>
                    <a:pt x="0" y="0"/>
                  </a:lnTo>
                  <a:lnTo>
                    <a:pt x="0" y="0"/>
                  </a:lnTo>
                  <a:lnTo>
                    <a:pt x="0" y="0"/>
                  </a:lnTo>
                  <a:lnTo>
                    <a:pt x="0" y="0"/>
                  </a:lnTo>
                  <a:lnTo>
                    <a:pt x="0" y="0"/>
                  </a:lnTo>
                  <a:close/>
                </a:path>
              </a:pathLst>
            </a:custGeom>
            <a:solidFill>
              <a:srgbClr val="202B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1" name="Google Shape;4611;p41"/>
            <p:cNvSpPr/>
            <p:nvPr/>
          </p:nvSpPr>
          <p:spPr>
            <a:xfrm>
              <a:off x="7027725" y="4113746"/>
              <a:ext cx="17" cy="17"/>
            </a:xfrm>
            <a:custGeom>
              <a:avLst/>
              <a:gdLst/>
              <a:ahLst/>
              <a:cxnLst/>
              <a:rect l="l" t="t" r="r" b="b"/>
              <a:pathLst>
                <a:path w="1" h="1" fill="none" extrusionOk="0">
                  <a:moveTo>
                    <a:pt x="0" y="0"/>
                  </a:moveTo>
                  <a:lnTo>
                    <a:pt x="0" y="0"/>
                  </a:lnTo>
                  <a:lnTo>
                    <a:pt x="0" y="0"/>
                  </a:lnTo>
                  <a:lnTo>
                    <a:pt x="0" y="0"/>
                  </a:lnTo>
                  <a:lnTo>
                    <a:pt x="0" y="0"/>
                  </a:lnTo>
                  <a:lnTo>
                    <a:pt x="0" y="0"/>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2" name="Google Shape;4612;p41"/>
            <p:cNvSpPr/>
            <p:nvPr/>
          </p:nvSpPr>
          <p:spPr>
            <a:xfrm>
              <a:off x="7027725" y="4113746"/>
              <a:ext cx="17" cy="17"/>
            </a:xfrm>
            <a:custGeom>
              <a:avLst/>
              <a:gdLst/>
              <a:ahLst/>
              <a:cxnLst/>
              <a:rect l="l" t="t" r="r" b="b"/>
              <a:pathLst>
                <a:path w="1" h="1" extrusionOk="0">
                  <a:moveTo>
                    <a:pt x="0" y="0"/>
                  </a:moveTo>
                  <a:lnTo>
                    <a:pt x="0" y="0"/>
                  </a:lnTo>
                  <a:lnTo>
                    <a:pt x="0" y="0"/>
                  </a:lnTo>
                  <a:lnTo>
                    <a:pt x="0" y="0"/>
                  </a:lnTo>
                  <a:lnTo>
                    <a:pt x="0" y="0"/>
                  </a:lnTo>
                  <a:lnTo>
                    <a:pt x="0" y="0"/>
                  </a:lnTo>
                  <a:lnTo>
                    <a:pt x="0" y="0"/>
                  </a:lnTo>
                  <a:lnTo>
                    <a:pt x="0" y="0"/>
                  </a:lnTo>
                  <a:lnTo>
                    <a:pt x="0" y="0"/>
                  </a:lnTo>
                  <a:close/>
                </a:path>
              </a:pathLst>
            </a:custGeom>
            <a:solidFill>
              <a:srgbClr val="3B4D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3" name="Google Shape;4613;p41"/>
            <p:cNvSpPr/>
            <p:nvPr/>
          </p:nvSpPr>
          <p:spPr>
            <a:xfrm>
              <a:off x="7027725" y="4113746"/>
              <a:ext cx="17" cy="17"/>
            </a:xfrm>
            <a:custGeom>
              <a:avLst/>
              <a:gdLst/>
              <a:ahLst/>
              <a:cxnLst/>
              <a:rect l="l" t="t" r="r" b="b"/>
              <a:pathLst>
                <a:path w="1" h="1" fill="none" extrusionOk="0">
                  <a:moveTo>
                    <a:pt x="0" y="0"/>
                  </a:moveTo>
                  <a:lnTo>
                    <a:pt x="0" y="0"/>
                  </a:lnTo>
                  <a:lnTo>
                    <a:pt x="0" y="0"/>
                  </a:lnTo>
                  <a:lnTo>
                    <a:pt x="0" y="0"/>
                  </a:lnTo>
                  <a:lnTo>
                    <a:pt x="0" y="0"/>
                  </a:lnTo>
                  <a:lnTo>
                    <a:pt x="0" y="0"/>
                  </a:lnTo>
                  <a:lnTo>
                    <a:pt x="0" y="0"/>
                  </a:lnTo>
                  <a:lnTo>
                    <a:pt x="0" y="0"/>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4" name="Google Shape;4614;p41"/>
            <p:cNvSpPr/>
            <p:nvPr/>
          </p:nvSpPr>
          <p:spPr>
            <a:xfrm>
              <a:off x="5648103" y="3352425"/>
              <a:ext cx="684323" cy="481898"/>
            </a:xfrm>
            <a:custGeom>
              <a:avLst/>
              <a:gdLst/>
              <a:ahLst/>
              <a:cxnLst/>
              <a:rect l="l" t="t" r="r" b="b"/>
              <a:pathLst>
                <a:path w="41274" h="29065" extrusionOk="0">
                  <a:moveTo>
                    <a:pt x="20571" y="13139"/>
                  </a:moveTo>
                  <a:lnTo>
                    <a:pt x="22296" y="13272"/>
                  </a:lnTo>
                  <a:lnTo>
                    <a:pt x="24021" y="13537"/>
                  </a:lnTo>
                  <a:lnTo>
                    <a:pt x="25614" y="13935"/>
                  </a:lnTo>
                  <a:lnTo>
                    <a:pt x="27074" y="14731"/>
                  </a:lnTo>
                  <a:lnTo>
                    <a:pt x="27737" y="15129"/>
                  </a:lnTo>
                  <a:lnTo>
                    <a:pt x="27074" y="15660"/>
                  </a:lnTo>
                  <a:lnTo>
                    <a:pt x="25747" y="16324"/>
                  </a:lnTo>
                  <a:lnTo>
                    <a:pt x="24154" y="16722"/>
                  </a:lnTo>
                  <a:lnTo>
                    <a:pt x="22827" y="16987"/>
                  </a:lnTo>
                  <a:lnTo>
                    <a:pt x="21500" y="17120"/>
                  </a:lnTo>
                  <a:lnTo>
                    <a:pt x="18846" y="17120"/>
                  </a:lnTo>
                  <a:lnTo>
                    <a:pt x="17519" y="16855"/>
                  </a:lnTo>
                  <a:lnTo>
                    <a:pt x="16324" y="16589"/>
                  </a:lnTo>
                  <a:lnTo>
                    <a:pt x="15130" y="16191"/>
                  </a:lnTo>
                  <a:lnTo>
                    <a:pt x="14201" y="15660"/>
                  </a:lnTo>
                  <a:lnTo>
                    <a:pt x="13405" y="15129"/>
                  </a:lnTo>
                  <a:lnTo>
                    <a:pt x="14068" y="14731"/>
                  </a:lnTo>
                  <a:lnTo>
                    <a:pt x="15528" y="13935"/>
                  </a:lnTo>
                  <a:lnTo>
                    <a:pt x="17120" y="13537"/>
                  </a:lnTo>
                  <a:lnTo>
                    <a:pt x="18846" y="13272"/>
                  </a:lnTo>
                  <a:lnTo>
                    <a:pt x="20571" y="13139"/>
                  </a:lnTo>
                  <a:close/>
                  <a:moveTo>
                    <a:pt x="14997" y="0"/>
                  </a:moveTo>
                  <a:lnTo>
                    <a:pt x="9954" y="1195"/>
                  </a:lnTo>
                  <a:lnTo>
                    <a:pt x="9689" y="1328"/>
                  </a:lnTo>
                  <a:lnTo>
                    <a:pt x="9556" y="1593"/>
                  </a:lnTo>
                  <a:lnTo>
                    <a:pt x="9556" y="5442"/>
                  </a:lnTo>
                  <a:lnTo>
                    <a:pt x="8627" y="6105"/>
                  </a:lnTo>
                  <a:lnTo>
                    <a:pt x="8096" y="6371"/>
                  </a:lnTo>
                  <a:lnTo>
                    <a:pt x="7698" y="6371"/>
                  </a:lnTo>
                  <a:lnTo>
                    <a:pt x="2788" y="5574"/>
                  </a:lnTo>
                  <a:lnTo>
                    <a:pt x="2390" y="5574"/>
                  </a:lnTo>
                  <a:lnTo>
                    <a:pt x="1991" y="5840"/>
                  </a:lnTo>
                  <a:lnTo>
                    <a:pt x="134" y="8494"/>
                  </a:lnTo>
                  <a:lnTo>
                    <a:pt x="1" y="8759"/>
                  </a:lnTo>
                  <a:lnTo>
                    <a:pt x="1" y="8892"/>
                  </a:lnTo>
                  <a:lnTo>
                    <a:pt x="1" y="14864"/>
                  </a:lnTo>
                  <a:lnTo>
                    <a:pt x="1" y="14997"/>
                  </a:lnTo>
                  <a:lnTo>
                    <a:pt x="1" y="20305"/>
                  </a:lnTo>
                  <a:lnTo>
                    <a:pt x="1" y="20438"/>
                  </a:lnTo>
                  <a:lnTo>
                    <a:pt x="2124" y="23225"/>
                  </a:lnTo>
                  <a:lnTo>
                    <a:pt x="2390" y="23490"/>
                  </a:lnTo>
                  <a:lnTo>
                    <a:pt x="2920" y="23490"/>
                  </a:lnTo>
                  <a:lnTo>
                    <a:pt x="7565" y="22694"/>
                  </a:lnTo>
                  <a:lnTo>
                    <a:pt x="8096" y="22694"/>
                  </a:lnTo>
                  <a:lnTo>
                    <a:pt x="8494" y="22827"/>
                  </a:lnTo>
                  <a:lnTo>
                    <a:pt x="9689" y="23623"/>
                  </a:lnTo>
                  <a:lnTo>
                    <a:pt x="9689" y="27604"/>
                  </a:lnTo>
                  <a:lnTo>
                    <a:pt x="9689" y="27737"/>
                  </a:lnTo>
                  <a:lnTo>
                    <a:pt x="9954" y="27870"/>
                  </a:lnTo>
                  <a:lnTo>
                    <a:pt x="15130" y="29064"/>
                  </a:lnTo>
                  <a:lnTo>
                    <a:pt x="15528" y="29064"/>
                  </a:lnTo>
                  <a:lnTo>
                    <a:pt x="15926" y="28799"/>
                  </a:lnTo>
                  <a:lnTo>
                    <a:pt x="18049" y="26543"/>
                  </a:lnTo>
                  <a:lnTo>
                    <a:pt x="18448" y="26277"/>
                  </a:lnTo>
                  <a:lnTo>
                    <a:pt x="18978" y="26144"/>
                  </a:lnTo>
                  <a:lnTo>
                    <a:pt x="22694" y="26144"/>
                  </a:lnTo>
                  <a:lnTo>
                    <a:pt x="22960" y="26410"/>
                  </a:lnTo>
                  <a:lnTo>
                    <a:pt x="25349" y="28931"/>
                  </a:lnTo>
                  <a:lnTo>
                    <a:pt x="25747" y="29064"/>
                  </a:lnTo>
                  <a:lnTo>
                    <a:pt x="26277" y="29064"/>
                  </a:lnTo>
                  <a:lnTo>
                    <a:pt x="31188" y="27870"/>
                  </a:lnTo>
                  <a:lnTo>
                    <a:pt x="31453" y="27737"/>
                  </a:lnTo>
                  <a:lnTo>
                    <a:pt x="31586" y="27472"/>
                  </a:lnTo>
                  <a:lnTo>
                    <a:pt x="31586" y="23623"/>
                  </a:lnTo>
                  <a:lnTo>
                    <a:pt x="32648" y="22959"/>
                  </a:lnTo>
                  <a:lnTo>
                    <a:pt x="33046" y="22694"/>
                  </a:lnTo>
                  <a:lnTo>
                    <a:pt x="33577" y="22694"/>
                  </a:lnTo>
                  <a:lnTo>
                    <a:pt x="38487" y="23490"/>
                  </a:lnTo>
                  <a:lnTo>
                    <a:pt x="38885" y="23490"/>
                  </a:lnTo>
                  <a:lnTo>
                    <a:pt x="39283" y="23092"/>
                  </a:lnTo>
                  <a:lnTo>
                    <a:pt x="41141" y="20571"/>
                  </a:lnTo>
                  <a:lnTo>
                    <a:pt x="41274" y="20172"/>
                  </a:lnTo>
                  <a:lnTo>
                    <a:pt x="41274" y="16457"/>
                  </a:lnTo>
                  <a:lnTo>
                    <a:pt x="41274" y="16324"/>
                  </a:lnTo>
                  <a:lnTo>
                    <a:pt x="41274" y="8759"/>
                  </a:lnTo>
                  <a:lnTo>
                    <a:pt x="41141" y="8627"/>
                  </a:lnTo>
                  <a:lnTo>
                    <a:pt x="39150" y="5707"/>
                  </a:lnTo>
                  <a:lnTo>
                    <a:pt x="38752" y="5574"/>
                  </a:lnTo>
                  <a:lnTo>
                    <a:pt x="38354" y="5574"/>
                  </a:lnTo>
                  <a:lnTo>
                    <a:pt x="33577" y="6371"/>
                  </a:lnTo>
                  <a:lnTo>
                    <a:pt x="33178" y="6371"/>
                  </a:lnTo>
                  <a:lnTo>
                    <a:pt x="32780" y="6238"/>
                  </a:lnTo>
                  <a:lnTo>
                    <a:pt x="31586" y="5442"/>
                  </a:lnTo>
                  <a:lnTo>
                    <a:pt x="31586" y="1593"/>
                  </a:lnTo>
                  <a:lnTo>
                    <a:pt x="31453" y="1328"/>
                  </a:lnTo>
                  <a:lnTo>
                    <a:pt x="31320" y="1195"/>
                  </a:lnTo>
                  <a:lnTo>
                    <a:pt x="26145" y="0"/>
                  </a:lnTo>
                  <a:lnTo>
                    <a:pt x="25614" y="0"/>
                  </a:lnTo>
                  <a:lnTo>
                    <a:pt x="25216" y="266"/>
                  </a:lnTo>
                  <a:lnTo>
                    <a:pt x="23092" y="2522"/>
                  </a:lnTo>
                  <a:lnTo>
                    <a:pt x="22694" y="2787"/>
                  </a:lnTo>
                  <a:lnTo>
                    <a:pt x="22296" y="2920"/>
                  </a:lnTo>
                  <a:lnTo>
                    <a:pt x="18580" y="2920"/>
                  </a:lnTo>
                  <a:lnTo>
                    <a:pt x="18182" y="2655"/>
                  </a:lnTo>
                  <a:lnTo>
                    <a:pt x="15793" y="133"/>
                  </a:lnTo>
                  <a:lnTo>
                    <a:pt x="15528"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5" name="Google Shape;4615;p41"/>
            <p:cNvSpPr/>
            <p:nvPr/>
          </p:nvSpPr>
          <p:spPr>
            <a:xfrm>
              <a:off x="5648103" y="3352425"/>
              <a:ext cx="684323" cy="481898"/>
            </a:xfrm>
            <a:custGeom>
              <a:avLst/>
              <a:gdLst/>
              <a:ahLst/>
              <a:cxnLst/>
              <a:rect l="l" t="t" r="r" b="b"/>
              <a:pathLst>
                <a:path w="41274" h="29065" fill="none" extrusionOk="0">
                  <a:moveTo>
                    <a:pt x="1" y="14997"/>
                  </a:moveTo>
                  <a:lnTo>
                    <a:pt x="1" y="14997"/>
                  </a:lnTo>
                  <a:lnTo>
                    <a:pt x="1" y="20305"/>
                  </a:lnTo>
                  <a:lnTo>
                    <a:pt x="1" y="20438"/>
                  </a:lnTo>
                  <a:lnTo>
                    <a:pt x="2124" y="23225"/>
                  </a:lnTo>
                  <a:lnTo>
                    <a:pt x="2124" y="23225"/>
                  </a:lnTo>
                  <a:lnTo>
                    <a:pt x="2390" y="23490"/>
                  </a:lnTo>
                  <a:lnTo>
                    <a:pt x="2920" y="23490"/>
                  </a:lnTo>
                  <a:lnTo>
                    <a:pt x="7565" y="22694"/>
                  </a:lnTo>
                  <a:lnTo>
                    <a:pt x="7565" y="22694"/>
                  </a:lnTo>
                  <a:lnTo>
                    <a:pt x="8096" y="22694"/>
                  </a:lnTo>
                  <a:lnTo>
                    <a:pt x="8494" y="22827"/>
                  </a:lnTo>
                  <a:lnTo>
                    <a:pt x="8494" y="22827"/>
                  </a:lnTo>
                  <a:lnTo>
                    <a:pt x="9689" y="23623"/>
                  </a:lnTo>
                  <a:lnTo>
                    <a:pt x="9689" y="23623"/>
                  </a:lnTo>
                  <a:lnTo>
                    <a:pt x="9689" y="27604"/>
                  </a:lnTo>
                  <a:lnTo>
                    <a:pt x="9689" y="27604"/>
                  </a:lnTo>
                  <a:lnTo>
                    <a:pt x="9689" y="27737"/>
                  </a:lnTo>
                  <a:lnTo>
                    <a:pt x="9954" y="27870"/>
                  </a:lnTo>
                  <a:lnTo>
                    <a:pt x="15130" y="29064"/>
                  </a:lnTo>
                  <a:lnTo>
                    <a:pt x="15130" y="29064"/>
                  </a:lnTo>
                  <a:lnTo>
                    <a:pt x="15528" y="29064"/>
                  </a:lnTo>
                  <a:lnTo>
                    <a:pt x="15926" y="28799"/>
                  </a:lnTo>
                  <a:lnTo>
                    <a:pt x="18049" y="26543"/>
                  </a:lnTo>
                  <a:lnTo>
                    <a:pt x="18049" y="26543"/>
                  </a:lnTo>
                  <a:lnTo>
                    <a:pt x="18448" y="26277"/>
                  </a:lnTo>
                  <a:lnTo>
                    <a:pt x="18978" y="26144"/>
                  </a:lnTo>
                  <a:lnTo>
                    <a:pt x="18978" y="26144"/>
                  </a:lnTo>
                  <a:lnTo>
                    <a:pt x="20571" y="26144"/>
                  </a:lnTo>
                  <a:lnTo>
                    <a:pt x="22163" y="26144"/>
                  </a:lnTo>
                  <a:lnTo>
                    <a:pt x="22163" y="26144"/>
                  </a:lnTo>
                  <a:lnTo>
                    <a:pt x="22694" y="26144"/>
                  </a:lnTo>
                  <a:lnTo>
                    <a:pt x="22960" y="26410"/>
                  </a:lnTo>
                  <a:lnTo>
                    <a:pt x="25349" y="28931"/>
                  </a:lnTo>
                  <a:lnTo>
                    <a:pt x="25349" y="28931"/>
                  </a:lnTo>
                  <a:lnTo>
                    <a:pt x="25747" y="29064"/>
                  </a:lnTo>
                  <a:lnTo>
                    <a:pt x="26277" y="29064"/>
                  </a:lnTo>
                  <a:lnTo>
                    <a:pt x="31188" y="27870"/>
                  </a:lnTo>
                  <a:lnTo>
                    <a:pt x="31188" y="27870"/>
                  </a:lnTo>
                  <a:lnTo>
                    <a:pt x="31453" y="27737"/>
                  </a:lnTo>
                  <a:lnTo>
                    <a:pt x="31586" y="27472"/>
                  </a:lnTo>
                  <a:lnTo>
                    <a:pt x="31586" y="23623"/>
                  </a:lnTo>
                  <a:lnTo>
                    <a:pt x="31586" y="23623"/>
                  </a:lnTo>
                  <a:lnTo>
                    <a:pt x="32648" y="22959"/>
                  </a:lnTo>
                  <a:lnTo>
                    <a:pt x="32648" y="22959"/>
                  </a:lnTo>
                  <a:lnTo>
                    <a:pt x="33046" y="22694"/>
                  </a:lnTo>
                  <a:lnTo>
                    <a:pt x="33577" y="22694"/>
                  </a:lnTo>
                  <a:lnTo>
                    <a:pt x="38487" y="23490"/>
                  </a:lnTo>
                  <a:lnTo>
                    <a:pt x="38487" y="23490"/>
                  </a:lnTo>
                  <a:lnTo>
                    <a:pt x="38885" y="23490"/>
                  </a:lnTo>
                  <a:lnTo>
                    <a:pt x="39283" y="23092"/>
                  </a:lnTo>
                  <a:lnTo>
                    <a:pt x="41141" y="20571"/>
                  </a:lnTo>
                  <a:lnTo>
                    <a:pt x="41141" y="20571"/>
                  </a:lnTo>
                  <a:lnTo>
                    <a:pt x="41274" y="20172"/>
                  </a:lnTo>
                  <a:lnTo>
                    <a:pt x="41274" y="20172"/>
                  </a:lnTo>
                  <a:lnTo>
                    <a:pt x="41274" y="16457"/>
                  </a:lnTo>
                  <a:lnTo>
                    <a:pt x="41274" y="16324"/>
                  </a:lnTo>
                  <a:lnTo>
                    <a:pt x="41274" y="16324"/>
                  </a:lnTo>
                  <a:lnTo>
                    <a:pt x="41274" y="8759"/>
                  </a:lnTo>
                  <a:lnTo>
                    <a:pt x="41274" y="8759"/>
                  </a:lnTo>
                  <a:lnTo>
                    <a:pt x="41141" y="8627"/>
                  </a:lnTo>
                  <a:lnTo>
                    <a:pt x="39150" y="5707"/>
                  </a:lnTo>
                  <a:lnTo>
                    <a:pt x="39150" y="5707"/>
                  </a:lnTo>
                  <a:lnTo>
                    <a:pt x="38752" y="5574"/>
                  </a:lnTo>
                  <a:lnTo>
                    <a:pt x="38354" y="5574"/>
                  </a:lnTo>
                  <a:lnTo>
                    <a:pt x="33577" y="6371"/>
                  </a:lnTo>
                  <a:lnTo>
                    <a:pt x="33577" y="6371"/>
                  </a:lnTo>
                  <a:lnTo>
                    <a:pt x="33178" y="6371"/>
                  </a:lnTo>
                  <a:lnTo>
                    <a:pt x="32780" y="6238"/>
                  </a:lnTo>
                  <a:lnTo>
                    <a:pt x="32780" y="6238"/>
                  </a:lnTo>
                  <a:lnTo>
                    <a:pt x="31586" y="5442"/>
                  </a:lnTo>
                  <a:lnTo>
                    <a:pt x="31586" y="5442"/>
                  </a:lnTo>
                  <a:lnTo>
                    <a:pt x="31586" y="1593"/>
                  </a:lnTo>
                  <a:lnTo>
                    <a:pt x="31586" y="1593"/>
                  </a:lnTo>
                  <a:lnTo>
                    <a:pt x="31586" y="1593"/>
                  </a:lnTo>
                  <a:lnTo>
                    <a:pt x="31453" y="1328"/>
                  </a:lnTo>
                  <a:lnTo>
                    <a:pt x="31320" y="1195"/>
                  </a:lnTo>
                  <a:lnTo>
                    <a:pt x="26145" y="0"/>
                  </a:lnTo>
                  <a:lnTo>
                    <a:pt x="26145" y="0"/>
                  </a:lnTo>
                  <a:lnTo>
                    <a:pt x="25614" y="0"/>
                  </a:lnTo>
                  <a:lnTo>
                    <a:pt x="25216" y="266"/>
                  </a:lnTo>
                  <a:lnTo>
                    <a:pt x="23092" y="2522"/>
                  </a:lnTo>
                  <a:lnTo>
                    <a:pt x="23092" y="2522"/>
                  </a:lnTo>
                  <a:lnTo>
                    <a:pt x="22694" y="2787"/>
                  </a:lnTo>
                  <a:lnTo>
                    <a:pt x="22296" y="2920"/>
                  </a:lnTo>
                  <a:lnTo>
                    <a:pt x="22296" y="2920"/>
                  </a:lnTo>
                  <a:lnTo>
                    <a:pt x="20571" y="2920"/>
                  </a:lnTo>
                  <a:lnTo>
                    <a:pt x="18978" y="2920"/>
                  </a:lnTo>
                  <a:lnTo>
                    <a:pt x="18978" y="2920"/>
                  </a:lnTo>
                  <a:lnTo>
                    <a:pt x="18580" y="2920"/>
                  </a:lnTo>
                  <a:lnTo>
                    <a:pt x="18182" y="2655"/>
                  </a:lnTo>
                  <a:lnTo>
                    <a:pt x="15793" y="133"/>
                  </a:lnTo>
                  <a:lnTo>
                    <a:pt x="15793" y="133"/>
                  </a:lnTo>
                  <a:lnTo>
                    <a:pt x="15528" y="0"/>
                  </a:lnTo>
                  <a:lnTo>
                    <a:pt x="14997" y="0"/>
                  </a:lnTo>
                  <a:lnTo>
                    <a:pt x="9954" y="1195"/>
                  </a:lnTo>
                  <a:lnTo>
                    <a:pt x="9954" y="1195"/>
                  </a:lnTo>
                  <a:lnTo>
                    <a:pt x="9689" y="1328"/>
                  </a:lnTo>
                  <a:lnTo>
                    <a:pt x="9556" y="1593"/>
                  </a:lnTo>
                  <a:lnTo>
                    <a:pt x="9556" y="1593"/>
                  </a:lnTo>
                  <a:lnTo>
                    <a:pt x="9556" y="5442"/>
                  </a:lnTo>
                  <a:lnTo>
                    <a:pt x="9556" y="5442"/>
                  </a:lnTo>
                  <a:lnTo>
                    <a:pt x="8627" y="6105"/>
                  </a:lnTo>
                  <a:lnTo>
                    <a:pt x="8627" y="6105"/>
                  </a:lnTo>
                  <a:lnTo>
                    <a:pt x="8096" y="6371"/>
                  </a:lnTo>
                  <a:lnTo>
                    <a:pt x="7698" y="6371"/>
                  </a:lnTo>
                  <a:lnTo>
                    <a:pt x="2788" y="5574"/>
                  </a:lnTo>
                  <a:lnTo>
                    <a:pt x="2788" y="5574"/>
                  </a:lnTo>
                  <a:lnTo>
                    <a:pt x="2390" y="5574"/>
                  </a:lnTo>
                  <a:lnTo>
                    <a:pt x="1991" y="5840"/>
                  </a:lnTo>
                  <a:lnTo>
                    <a:pt x="134" y="8494"/>
                  </a:lnTo>
                  <a:lnTo>
                    <a:pt x="134" y="8494"/>
                  </a:lnTo>
                  <a:lnTo>
                    <a:pt x="1" y="8759"/>
                  </a:lnTo>
                  <a:lnTo>
                    <a:pt x="1" y="8892"/>
                  </a:lnTo>
                  <a:lnTo>
                    <a:pt x="1" y="8892"/>
                  </a:lnTo>
                  <a:lnTo>
                    <a:pt x="1" y="14864"/>
                  </a:lnTo>
                  <a:lnTo>
                    <a:pt x="1" y="14864"/>
                  </a:lnTo>
                  <a:lnTo>
                    <a:pt x="1" y="14997"/>
                  </a:lnTo>
                  <a:lnTo>
                    <a:pt x="1" y="14997"/>
                  </a:lnTo>
                  <a:lnTo>
                    <a:pt x="1" y="14997"/>
                  </a:lnTo>
                  <a:lnTo>
                    <a:pt x="1" y="1499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6" name="Google Shape;4616;p41"/>
            <p:cNvSpPr/>
            <p:nvPr/>
          </p:nvSpPr>
          <p:spPr>
            <a:xfrm>
              <a:off x="5870341" y="3570253"/>
              <a:ext cx="237658" cy="66038"/>
            </a:xfrm>
            <a:custGeom>
              <a:avLst/>
              <a:gdLst/>
              <a:ahLst/>
              <a:cxnLst/>
              <a:rect l="l" t="t" r="r" b="b"/>
              <a:pathLst>
                <a:path w="14334" h="3983" fill="none" extrusionOk="0">
                  <a:moveTo>
                    <a:pt x="13670" y="2522"/>
                  </a:moveTo>
                  <a:lnTo>
                    <a:pt x="13670" y="2522"/>
                  </a:lnTo>
                  <a:lnTo>
                    <a:pt x="12343" y="3186"/>
                  </a:lnTo>
                  <a:lnTo>
                    <a:pt x="10750" y="3584"/>
                  </a:lnTo>
                  <a:lnTo>
                    <a:pt x="10750" y="3584"/>
                  </a:lnTo>
                  <a:lnTo>
                    <a:pt x="9423" y="3849"/>
                  </a:lnTo>
                  <a:lnTo>
                    <a:pt x="8096" y="3982"/>
                  </a:lnTo>
                  <a:lnTo>
                    <a:pt x="6636" y="3982"/>
                  </a:lnTo>
                  <a:lnTo>
                    <a:pt x="5442" y="3982"/>
                  </a:lnTo>
                  <a:lnTo>
                    <a:pt x="4115" y="3717"/>
                  </a:lnTo>
                  <a:lnTo>
                    <a:pt x="2920" y="3451"/>
                  </a:lnTo>
                  <a:lnTo>
                    <a:pt x="1726" y="3053"/>
                  </a:lnTo>
                  <a:lnTo>
                    <a:pt x="797" y="2522"/>
                  </a:lnTo>
                  <a:lnTo>
                    <a:pt x="797" y="2522"/>
                  </a:lnTo>
                  <a:lnTo>
                    <a:pt x="1" y="1991"/>
                  </a:lnTo>
                  <a:lnTo>
                    <a:pt x="1" y="1991"/>
                  </a:lnTo>
                  <a:lnTo>
                    <a:pt x="664" y="1593"/>
                  </a:lnTo>
                  <a:lnTo>
                    <a:pt x="664" y="1593"/>
                  </a:lnTo>
                  <a:lnTo>
                    <a:pt x="2124" y="797"/>
                  </a:lnTo>
                  <a:lnTo>
                    <a:pt x="3716" y="399"/>
                  </a:lnTo>
                  <a:lnTo>
                    <a:pt x="5442" y="134"/>
                  </a:lnTo>
                  <a:lnTo>
                    <a:pt x="7167" y="1"/>
                  </a:lnTo>
                  <a:lnTo>
                    <a:pt x="8892" y="134"/>
                  </a:lnTo>
                  <a:lnTo>
                    <a:pt x="10617" y="399"/>
                  </a:lnTo>
                  <a:lnTo>
                    <a:pt x="12210" y="797"/>
                  </a:lnTo>
                  <a:lnTo>
                    <a:pt x="13670" y="1593"/>
                  </a:lnTo>
                  <a:lnTo>
                    <a:pt x="13670" y="1593"/>
                  </a:lnTo>
                  <a:lnTo>
                    <a:pt x="14333" y="1991"/>
                  </a:lnTo>
                  <a:lnTo>
                    <a:pt x="14333" y="1991"/>
                  </a:lnTo>
                  <a:lnTo>
                    <a:pt x="13670" y="252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7" name="Google Shape;4617;p41"/>
            <p:cNvSpPr/>
            <p:nvPr/>
          </p:nvSpPr>
          <p:spPr>
            <a:xfrm>
              <a:off x="6149780" y="3378837"/>
              <a:ext cx="22018" cy="63816"/>
            </a:xfrm>
            <a:custGeom>
              <a:avLst/>
              <a:gdLst/>
              <a:ahLst/>
              <a:cxnLst/>
              <a:rect l="l" t="t" r="r" b="b"/>
              <a:pathLst>
                <a:path w="1328" h="3849" extrusionOk="0">
                  <a:moveTo>
                    <a:pt x="1328" y="0"/>
                  </a:moveTo>
                  <a:lnTo>
                    <a:pt x="1195" y="133"/>
                  </a:lnTo>
                  <a:lnTo>
                    <a:pt x="1" y="2654"/>
                  </a:lnTo>
                  <a:lnTo>
                    <a:pt x="1" y="3052"/>
                  </a:lnTo>
                  <a:lnTo>
                    <a:pt x="134" y="3318"/>
                  </a:lnTo>
                  <a:lnTo>
                    <a:pt x="1328" y="3849"/>
                  </a:lnTo>
                  <a:lnTo>
                    <a:pt x="132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8" name="Google Shape;4618;p41"/>
            <p:cNvSpPr/>
            <p:nvPr/>
          </p:nvSpPr>
          <p:spPr>
            <a:xfrm>
              <a:off x="6332409" y="3623060"/>
              <a:ext cx="17" cy="2222"/>
            </a:xfrm>
            <a:custGeom>
              <a:avLst/>
              <a:gdLst/>
              <a:ahLst/>
              <a:cxnLst/>
              <a:rect l="l" t="t" r="r" b="b"/>
              <a:pathLst>
                <a:path w="1" h="134" extrusionOk="0">
                  <a:moveTo>
                    <a:pt x="1" y="1"/>
                  </a:moveTo>
                  <a:lnTo>
                    <a:pt x="1" y="134"/>
                  </a:lnTo>
                  <a:lnTo>
                    <a:pt x="1" y="1"/>
                  </a:lnTo>
                  <a:lnTo>
                    <a:pt x="1" y="1"/>
                  </a:lnTo>
                  <a:lnTo>
                    <a:pt x="1" y="1"/>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9" name="Google Shape;4619;p41"/>
            <p:cNvSpPr/>
            <p:nvPr/>
          </p:nvSpPr>
          <p:spPr>
            <a:xfrm>
              <a:off x="6332409" y="3623060"/>
              <a:ext cx="17" cy="2222"/>
            </a:xfrm>
            <a:custGeom>
              <a:avLst/>
              <a:gdLst/>
              <a:ahLst/>
              <a:cxnLst/>
              <a:rect l="l" t="t" r="r" b="b"/>
              <a:pathLst>
                <a:path w="1" h="134" fill="none" extrusionOk="0">
                  <a:moveTo>
                    <a:pt x="1" y="1"/>
                  </a:moveTo>
                  <a:lnTo>
                    <a:pt x="1" y="134"/>
                  </a:lnTo>
                  <a:lnTo>
                    <a:pt x="1" y="1"/>
                  </a:lnTo>
                  <a:lnTo>
                    <a:pt x="1" y="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0" name="Google Shape;4620;p41"/>
            <p:cNvSpPr/>
            <p:nvPr/>
          </p:nvSpPr>
          <p:spPr>
            <a:xfrm>
              <a:off x="6246608" y="3497649"/>
              <a:ext cx="85818" cy="103426"/>
            </a:xfrm>
            <a:custGeom>
              <a:avLst/>
              <a:gdLst/>
              <a:ahLst/>
              <a:cxnLst/>
              <a:rect l="l" t="t" r="r" b="b"/>
              <a:pathLst>
                <a:path w="5176" h="6238" extrusionOk="0">
                  <a:moveTo>
                    <a:pt x="5176" y="0"/>
                  </a:moveTo>
                  <a:lnTo>
                    <a:pt x="5043" y="266"/>
                  </a:lnTo>
                  <a:lnTo>
                    <a:pt x="4778" y="399"/>
                  </a:lnTo>
                  <a:lnTo>
                    <a:pt x="531" y="1726"/>
                  </a:lnTo>
                  <a:lnTo>
                    <a:pt x="133" y="1991"/>
                  </a:lnTo>
                  <a:lnTo>
                    <a:pt x="0" y="2256"/>
                  </a:lnTo>
                  <a:lnTo>
                    <a:pt x="133" y="3053"/>
                  </a:lnTo>
                  <a:lnTo>
                    <a:pt x="133" y="3982"/>
                  </a:lnTo>
                  <a:lnTo>
                    <a:pt x="133" y="4247"/>
                  </a:lnTo>
                  <a:lnTo>
                    <a:pt x="398" y="4513"/>
                  </a:lnTo>
                  <a:lnTo>
                    <a:pt x="4910" y="5972"/>
                  </a:lnTo>
                  <a:lnTo>
                    <a:pt x="5043" y="5972"/>
                  </a:lnTo>
                  <a:lnTo>
                    <a:pt x="5176" y="6238"/>
                  </a:lnTo>
                  <a:lnTo>
                    <a:pt x="5176" y="399"/>
                  </a:lnTo>
                  <a:lnTo>
                    <a:pt x="5176" y="0"/>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1" name="Google Shape;4621;p41"/>
            <p:cNvSpPr/>
            <p:nvPr/>
          </p:nvSpPr>
          <p:spPr>
            <a:xfrm>
              <a:off x="6246608" y="3497649"/>
              <a:ext cx="85818" cy="127633"/>
            </a:xfrm>
            <a:custGeom>
              <a:avLst/>
              <a:gdLst/>
              <a:ahLst/>
              <a:cxnLst/>
              <a:rect l="l" t="t" r="r" b="b"/>
              <a:pathLst>
                <a:path w="5176" h="7698" fill="none" extrusionOk="0">
                  <a:moveTo>
                    <a:pt x="5176" y="0"/>
                  </a:moveTo>
                  <a:lnTo>
                    <a:pt x="5176" y="0"/>
                  </a:lnTo>
                  <a:lnTo>
                    <a:pt x="5043" y="266"/>
                  </a:lnTo>
                  <a:lnTo>
                    <a:pt x="4778" y="399"/>
                  </a:lnTo>
                  <a:lnTo>
                    <a:pt x="531" y="1726"/>
                  </a:lnTo>
                  <a:lnTo>
                    <a:pt x="531" y="1726"/>
                  </a:lnTo>
                  <a:lnTo>
                    <a:pt x="133" y="1991"/>
                  </a:lnTo>
                  <a:lnTo>
                    <a:pt x="0" y="2256"/>
                  </a:lnTo>
                  <a:lnTo>
                    <a:pt x="0" y="2256"/>
                  </a:lnTo>
                  <a:lnTo>
                    <a:pt x="133" y="3053"/>
                  </a:lnTo>
                  <a:lnTo>
                    <a:pt x="133" y="3982"/>
                  </a:lnTo>
                  <a:lnTo>
                    <a:pt x="133" y="3982"/>
                  </a:lnTo>
                  <a:lnTo>
                    <a:pt x="133" y="4247"/>
                  </a:lnTo>
                  <a:lnTo>
                    <a:pt x="398" y="4513"/>
                  </a:lnTo>
                  <a:lnTo>
                    <a:pt x="4910" y="5972"/>
                  </a:lnTo>
                  <a:lnTo>
                    <a:pt x="4910" y="5972"/>
                  </a:lnTo>
                  <a:lnTo>
                    <a:pt x="5043" y="5972"/>
                  </a:lnTo>
                  <a:lnTo>
                    <a:pt x="5176" y="6238"/>
                  </a:lnTo>
                  <a:lnTo>
                    <a:pt x="5176" y="6238"/>
                  </a:lnTo>
                  <a:lnTo>
                    <a:pt x="5176" y="7698"/>
                  </a:lnTo>
                  <a:lnTo>
                    <a:pt x="5176" y="7698"/>
                  </a:lnTo>
                  <a:lnTo>
                    <a:pt x="5176" y="7565"/>
                  </a:lnTo>
                  <a:lnTo>
                    <a:pt x="5176" y="7565"/>
                  </a:lnTo>
                  <a:lnTo>
                    <a:pt x="5176" y="399"/>
                  </a:lnTo>
                  <a:lnTo>
                    <a:pt x="517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2" name="Google Shape;4622;p41"/>
            <p:cNvSpPr/>
            <p:nvPr/>
          </p:nvSpPr>
          <p:spPr>
            <a:xfrm>
              <a:off x="6200399" y="3728675"/>
              <a:ext cx="50619" cy="8821"/>
            </a:xfrm>
            <a:custGeom>
              <a:avLst/>
              <a:gdLst/>
              <a:ahLst/>
              <a:cxnLst/>
              <a:rect l="l" t="t" r="r" b="b"/>
              <a:pathLst>
                <a:path w="3053" h="532" extrusionOk="0">
                  <a:moveTo>
                    <a:pt x="133" y="1"/>
                  </a:moveTo>
                  <a:lnTo>
                    <a:pt x="133" y="1"/>
                  </a:lnTo>
                  <a:lnTo>
                    <a:pt x="0" y="1"/>
                  </a:lnTo>
                  <a:lnTo>
                    <a:pt x="0" y="1"/>
                  </a:lnTo>
                  <a:lnTo>
                    <a:pt x="0" y="1"/>
                  </a:lnTo>
                  <a:lnTo>
                    <a:pt x="133" y="1"/>
                  </a:lnTo>
                  <a:lnTo>
                    <a:pt x="133" y="1"/>
                  </a:lnTo>
                  <a:lnTo>
                    <a:pt x="266" y="1"/>
                  </a:lnTo>
                  <a:lnTo>
                    <a:pt x="3052" y="532"/>
                  </a:lnTo>
                  <a:lnTo>
                    <a:pt x="266" y="1"/>
                  </a:lnTo>
                  <a:lnTo>
                    <a:pt x="266" y="1"/>
                  </a:lnTo>
                  <a:lnTo>
                    <a:pt x="133" y="1"/>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3" name="Google Shape;4623;p41"/>
            <p:cNvSpPr/>
            <p:nvPr/>
          </p:nvSpPr>
          <p:spPr>
            <a:xfrm>
              <a:off x="6200399" y="3728675"/>
              <a:ext cx="50619" cy="8821"/>
            </a:xfrm>
            <a:custGeom>
              <a:avLst/>
              <a:gdLst/>
              <a:ahLst/>
              <a:cxnLst/>
              <a:rect l="l" t="t" r="r" b="b"/>
              <a:pathLst>
                <a:path w="3053" h="532" fill="none" extrusionOk="0">
                  <a:moveTo>
                    <a:pt x="133" y="1"/>
                  </a:moveTo>
                  <a:lnTo>
                    <a:pt x="133" y="1"/>
                  </a:lnTo>
                  <a:lnTo>
                    <a:pt x="0" y="1"/>
                  </a:lnTo>
                  <a:lnTo>
                    <a:pt x="0" y="1"/>
                  </a:lnTo>
                  <a:lnTo>
                    <a:pt x="0" y="1"/>
                  </a:lnTo>
                  <a:lnTo>
                    <a:pt x="133" y="1"/>
                  </a:lnTo>
                  <a:lnTo>
                    <a:pt x="133" y="1"/>
                  </a:lnTo>
                  <a:lnTo>
                    <a:pt x="266" y="1"/>
                  </a:lnTo>
                  <a:lnTo>
                    <a:pt x="3052" y="532"/>
                  </a:lnTo>
                  <a:lnTo>
                    <a:pt x="266" y="1"/>
                  </a:lnTo>
                  <a:lnTo>
                    <a:pt x="266" y="1"/>
                  </a:lnTo>
                  <a:lnTo>
                    <a:pt x="13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4" name="Google Shape;4624;p41"/>
            <p:cNvSpPr/>
            <p:nvPr/>
          </p:nvSpPr>
          <p:spPr>
            <a:xfrm>
              <a:off x="6200399" y="3640668"/>
              <a:ext cx="90228" cy="101237"/>
            </a:xfrm>
            <a:custGeom>
              <a:avLst/>
              <a:gdLst/>
              <a:ahLst/>
              <a:cxnLst/>
              <a:rect l="l" t="t" r="r" b="b"/>
              <a:pathLst>
                <a:path w="5442" h="6106" extrusionOk="0">
                  <a:moveTo>
                    <a:pt x="0" y="1"/>
                  </a:moveTo>
                  <a:lnTo>
                    <a:pt x="0" y="5309"/>
                  </a:lnTo>
                  <a:lnTo>
                    <a:pt x="266" y="5309"/>
                  </a:lnTo>
                  <a:lnTo>
                    <a:pt x="3052" y="5840"/>
                  </a:lnTo>
                  <a:lnTo>
                    <a:pt x="5176" y="6105"/>
                  </a:lnTo>
                  <a:lnTo>
                    <a:pt x="5441" y="6105"/>
                  </a:lnTo>
                  <a:lnTo>
                    <a:pt x="5441" y="797"/>
                  </a:lnTo>
                  <a:lnTo>
                    <a:pt x="5176" y="930"/>
                  </a:lnTo>
                  <a:lnTo>
                    <a:pt x="5176" y="797"/>
                  </a:lnTo>
                  <a:lnTo>
                    <a:pt x="266" y="1"/>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5" name="Google Shape;4625;p41"/>
            <p:cNvSpPr/>
            <p:nvPr/>
          </p:nvSpPr>
          <p:spPr>
            <a:xfrm>
              <a:off x="6200399" y="3640668"/>
              <a:ext cx="90228" cy="101237"/>
            </a:xfrm>
            <a:custGeom>
              <a:avLst/>
              <a:gdLst/>
              <a:ahLst/>
              <a:cxnLst/>
              <a:rect l="l" t="t" r="r" b="b"/>
              <a:pathLst>
                <a:path w="5442" h="6106" fill="none" extrusionOk="0">
                  <a:moveTo>
                    <a:pt x="133" y="1"/>
                  </a:moveTo>
                  <a:lnTo>
                    <a:pt x="133" y="1"/>
                  </a:lnTo>
                  <a:lnTo>
                    <a:pt x="0" y="1"/>
                  </a:lnTo>
                  <a:lnTo>
                    <a:pt x="0" y="5309"/>
                  </a:lnTo>
                  <a:lnTo>
                    <a:pt x="0" y="5309"/>
                  </a:lnTo>
                  <a:lnTo>
                    <a:pt x="133" y="5309"/>
                  </a:lnTo>
                  <a:lnTo>
                    <a:pt x="133" y="5309"/>
                  </a:lnTo>
                  <a:lnTo>
                    <a:pt x="266" y="5309"/>
                  </a:lnTo>
                  <a:lnTo>
                    <a:pt x="3052" y="5840"/>
                  </a:lnTo>
                  <a:lnTo>
                    <a:pt x="5176" y="6105"/>
                  </a:lnTo>
                  <a:lnTo>
                    <a:pt x="5176" y="6105"/>
                  </a:lnTo>
                  <a:lnTo>
                    <a:pt x="5176" y="6105"/>
                  </a:lnTo>
                  <a:lnTo>
                    <a:pt x="5176" y="6105"/>
                  </a:lnTo>
                  <a:lnTo>
                    <a:pt x="5441" y="6105"/>
                  </a:lnTo>
                  <a:lnTo>
                    <a:pt x="5441" y="797"/>
                  </a:lnTo>
                  <a:lnTo>
                    <a:pt x="5441" y="797"/>
                  </a:lnTo>
                  <a:lnTo>
                    <a:pt x="5176" y="930"/>
                  </a:lnTo>
                  <a:lnTo>
                    <a:pt x="5176" y="930"/>
                  </a:lnTo>
                  <a:lnTo>
                    <a:pt x="5176" y="797"/>
                  </a:lnTo>
                  <a:lnTo>
                    <a:pt x="266" y="1"/>
                  </a:lnTo>
                  <a:lnTo>
                    <a:pt x="266" y="1"/>
                  </a:lnTo>
                  <a:lnTo>
                    <a:pt x="13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6" name="Google Shape;4626;p41"/>
            <p:cNvSpPr/>
            <p:nvPr/>
          </p:nvSpPr>
          <p:spPr>
            <a:xfrm>
              <a:off x="6147592" y="3640668"/>
              <a:ext cx="52824" cy="103426"/>
            </a:xfrm>
            <a:custGeom>
              <a:avLst/>
              <a:gdLst/>
              <a:ahLst/>
              <a:cxnLst/>
              <a:rect l="l" t="t" r="r" b="b"/>
              <a:pathLst>
                <a:path w="3186" h="6238" extrusionOk="0">
                  <a:moveTo>
                    <a:pt x="3185" y="1"/>
                  </a:moveTo>
                  <a:lnTo>
                    <a:pt x="2787" y="133"/>
                  </a:lnTo>
                  <a:lnTo>
                    <a:pt x="2389" y="266"/>
                  </a:lnTo>
                  <a:lnTo>
                    <a:pt x="1460" y="930"/>
                  </a:lnTo>
                  <a:lnTo>
                    <a:pt x="398" y="1460"/>
                  </a:lnTo>
                  <a:lnTo>
                    <a:pt x="133" y="1726"/>
                  </a:lnTo>
                  <a:lnTo>
                    <a:pt x="0" y="1859"/>
                  </a:lnTo>
                  <a:lnTo>
                    <a:pt x="133" y="1991"/>
                  </a:lnTo>
                  <a:lnTo>
                    <a:pt x="1460" y="4778"/>
                  </a:lnTo>
                  <a:lnTo>
                    <a:pt x="1460" y="6238"/>
                  </a:lnTo>
                  <a:lnTo>
                    <a:pt x="2522" y="5574"/>
                  </a:lnTo>
                  <a:lnTo>
                    <a:pt x="2787" y="5442"/>
                  </a:lnTo>
                  <a:lnTo>
                    <a:pt x="3185" y="5309"/>
                  </a:lnTo>
                  <a:lnTo>
                    <a:pt x="318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7" name="Google Shape;4627;p41"/>
            <p:cNvSpPr/>
            <p:nvPr/>
          </p:nvSpPr>
          <p:spPr>
            <a:xfrm>
              <a:off x="6024369" y="3785893"/>
              <a:ext cx="4410" cy="2222"/>
            </a:xfrm>
            <a:custGeom>
              <a:avLst/>
              <a:gdLst/>
              <a:ahLst/>
              <a:cxnLst/>
              <a:rect l="l" t="t" r="r" b="b"/>
              <a:pathLst>
                <a:path w="266" h="134" extrusionOk="0">
                  <a:moveTo>
                    <a:pt x="0" y="0"/>
                  </a:moveTo>
                  <a:lnTo>
                    <a:pt x="0" y="133"/>
                  </a:lnTo>
                  <a:lnTo>
                    <a:pt x="266" y="133"/>
                  </a:lnTo>
                  <a:lnTo>
                    <a:pt x="0" y="0"/>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8" name="Google Shape;4628;p41"/>
            <p:cNvSpPr/>
            <p:nvPr/>
          </p:nvSpPr>
          <p:spPr>
            <a:xfrm>
              <a:off x="6024369" y="3785893"/>
              <a:ext cx="4410" cy="2222"/>
            </a:xfrm>
            <a:custGeom>
              <a:avLst/>
              <a:gdLst/>
              <a:ahLst/>
              <a:cxnLst/>
              <a:rect l="l" t="t" r="r" b="b"/>
              <a:pathLst>
                <a:path w="266" h="134" fill="none" extrusionOk="0">
                  <a:moveTo>
                    <a:pt x="0" y="0"/>
                  </a:moveTo>
                  <a:lnTo>
                    <a:pt x="0" y="133"/>
                  </a:lnTo>
                  <a:lnTo>
                    <a:pt x="0" y="133"/>
                  </a:lnTo>
                  <a:lnTo>
                    <a:pt x="0" y="133"/>
                  </a:lnTo>
                  <a:lnTo>
                    <a:pt x="266" y="133"/>
                  </a:lnTo>
                  <a:lnTo>
                    <a:pt x="266" y="133"/>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9" name="Google Shape;4629;p41"/>
            <p:cNvSpPr/>
            <p:nvPr/>
          </p:nvSpPr>
          <p:spPr>
            <a:xfrm>
              <a:off x="6024369" y="3700075"/>
              <a:ext cx="52824" cy="134248"/>
            </a:xfrm>
            <a:custGeom>
              <a:avLst/>
              <a:gdLst/>
              <a:ahLst/>
              <a:cxnLst/>
              <a:rect l="l" t="t" r="r" b="b"/>
              <a:pathLst>
                <a:path w="3186" h="8097" extrusionOk="0">
                  <a:moveTo>
                    <a:pt x="0" y="1"/>
                  </a:moveTo>
                  <a:lnTo>
                    <a:pt x="0" y="5176"/>
                  </a:lnTo>
                  <a:lnTo>
                    <a:pt x="266" y="5309"/>
                  </a:lnTo>
                  <a:lnTo>
                    <a:pt x="266" y="5442"/>
                  </a:lnTo>
                  <a:lnTo>
                    <a:pt x="2655" y="7963"/>
                  </a:lnTo>
                  <a:lnTo>
                    <a:pt x="3185" y="8096"/>
                  </a:lnTo>
                  <a:lnTo>
                    <a:pt x="3185" y="2788"/>
                  </a:lnTo>
                  <a:lnTo>
                    <a:pt x="2920" y="2788"/>
                  </a:lnTo>
                  <a:lnTo>
                    <a:pt x="2655" y="2655"/>
                  </a:lnTo>
                  <a:lnTo>
                    <a:pt x="266" y="133"/>
                  </a:lnTo>
                  <a:lnTo>
                    <a:pt x="0" y="1"/>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0" name="Google Shape;4630;p41"/>
            <p:cNvSpPr/>
            <p:nvPr/>
          </p:nvSpPr>
          <p:spPr>
            <a:xfrm>
              <a:off x="6024369" y="3700075"/>
              <a:ext cx="52824" cy="134248"/>
            </a:xfrm>
            <a:custGeom>
              <a:avLst/>
              <a:gdLst/>
              <a:ahLst/>
              <a:cxnLst/>
              <a:rect l="l" t="t" r="r" b="b"/>
              <a:pathLst>
                <a:path w="3186" h="8097" fill="none" extrusionOk="0">
                  <a:moveTo>
                    <a:pt x="0" y="1"/>
                  </a:moveTo>
                  <a:lnTo>
                    <a:pt x="0" y="5176"/>
                  </a:lnTo>
                  <a:lnTo>
                    <a:pt x="0" y="5176"/>
                  </a:lnTo>
                  <a:lnTo>
                    <a:pt x="266" y="5309"/>
                  </a:lnTo>
                  <a:lnTo>
                    <a:pt x="266" y="5309"/>
                  </a:lnTo>
                  <a:lnTo>
                    <a:pt x="266" y="5442"/>
                  </a:lnTo>
                  <a:lnTo>
                    <a:pt x="2655" y="7963"/>
                  </a:lnTo>
                  <a:lnTo>
                    <a:pt x="2655" y="7963"/>
                  </a:lnTo>
                  <a:lnTo>
                    <a:pt x="3185" y="8096"/>
                  </a:lnTo>
                  <a:lnTo>
                    <a:pt x="3185" y="2788"/>
                  </a:lnTo>
                  <a:lnTo>
                    <a:pt x="3185" y="2788"/>
                  </a:lnTo>
                  <a:lnTo>
                    <a:pt x="2920" y="2788"/>
                  </a:lnTo>
                  <a:lnTo>
                    <a:pt x="2655" y="2655"/>
                  </a:lnTo>
                  <a:lnTo>
                    <a:pt x="266" y="133"/>
                  </a:lnTo>
                  <a:lnTo>
                    <a:pt x="266" y="133"/>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1" name="Google Shape;4631;p41"/>
            <p:cNvSpPr/>
            <p:nvPr/>
          </p:nvSpPr>
          <p:spPr>
            <a:xfrm>
              <a:off x="5958348" y="3697886"/>
              <a:ext cx="66038" cy="90228"/>
            </a:xfrm>
            <a:custGeom>
              <a:avLst/>
              <a:gdLst/>
              <a:ahLst/>
              <a:cxnLst/>
              <a:rect l="l" t="t" r="r" b="b"/>
              <a:pathLst>
                <a:path w="3983" h="5442" extrusionOk="0">
                  <a:moveTo>
                    <a:pt x="266" y="0"/>
                  </a:moveTo>
                  <a:lnTo>
                    <a:pt x="1" y="133"/>
                  </a:lnTo>
                  <a:lnTo>
                    <a:pt x="1" y="5308"/>
                  </a:lnTo>
                  <a:lnTo>
                    <a:pt x="3451" y="5308"/>
                  </a:lnTo>
                  <a:lnTo>
                    <a:pt x="3982" y="5441"/>
                  </a:lnTo>
                  <a:lnTo>
                    <a:pt x="3982" y="133"/>
                  </a:lnTo>
                  <a:lnTo>
                    <a:pt x="3451" y="0"/>
                  </a:lnTo>
                  <a:lnTo>
                    <a:pt x="1859" y="133"/>
                  </a:lnTo>
                  <a:lnTo>
                    <a:pt x="26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2" name="Google Shape;4632;p41"/>
            <p:cNvSpPr/>
            <p:nvPr/>
          </p:nvSpPr>
          <p:spPr>
            <a:xfrm>
              <a:off x="5958348" y="3697886"/>
              <a:ext cx="66038" cy="90228"/>
            </a:xfrm>
            <a:custGeom>
              <a:avLst/>
              <a:gdLst/>
              <a:ahLst/>
              <a:cxnLst/>
              <a:rect l="l" t="t" r="r" b="b"/>
              <a:pathLst>
                <a:path w="3983" h="5442" fill="none" extrusionOk="0">
                  <a:moveTo>
                    <a:pt x="1" y="133"/>
                  </a:moveTo>
                  <a:lnTo>
                    <a:pt x="1" y="5308"/>
                  </a:lnTo>
                  <a:lnTo>
                    <a:pt x="1" y="5308"/>
                  </a:lnTo>
                  <a:lnTo>
                    <a:pt x="266" y="5308"/>
                  </a:lnTo>
                  <a:lnTo>
                    <a:pt x="266" y="5308"/>
                  </a:lnTo>
                  <a:lnTo>
                    <a:pt x="1859" y="5308"/>
                  </a:lnTo>
                  <a:lnTo>
                    <a:pt x="3451" y="5308"/>
                  </a:lnTo>
                  <a:lnTo>
                    <a:pt x="3451" y="5308"/>
                  </a:lnTo>
                  <a:lnTo>
                    <a:pt x="3982" y="5441"/>
                  </a:lnTo>
                  <a:lnTo>
                    <a:pt x="3982" y="133"/>
                  </a:lnTo>
                  <a:lnTo>
                    <a:pt x="3982" y="133"/>
                  </a:lnTo>
                  <a:lnTo>
                    <a:pt x="3451" y="0"/>
                  </a:lnTo>
                  <a:lnTo>
                    <a:pt x="3451" y="0"/>
                  </a:lnTo>
                  <a:lnTo>
                    <a:pt x="1859" y="133"/>
                  </a:lnTo>
                  <a:lnTo>
                    <a:pt x="266" y="0"/>
                  </a:lnTo>
                  <a:lnTo>
                    <a:pt x="266" y="0"/>
                  </a:lnTo>
                  <a:lnTo>
                    <a:pt x="1" y="13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3" name="Google Shape;4633;p41"/>
            <p:cNvSpPr/>
            <p:nvPr/>
          </p:nvSpPr>
          <p:spPr>
            <a:xfrm>
              <a:off x="5912156" y="3785893"/>
              <a:ext cx="46208" cy="44020"/>
            </a:xfrm>
            <a:custGeom>
              <a:avLst/>
              <a:gdLst/>
              <a:ahLst/>
              <a:cxnLst/>
              <a:rect l="l" t="t" r="r" b="b"/>
              <a:pathLst>
                <a:path w="2787" h="2655" extrusionOk="0">
                  <a:moveTo>
                    <a:pt x="0" y="2655"/>
                  </a:moveTo>
                  <a:lnTo>
                    <a:pt x="0" y="2655"/>
                  </a:lnTo>
                  <a:lnTo>
                    <a:pt x="0" y="2655"/>
                  </a:lnTo>
                  <a:lnTo>
                    <a:pt x="0" y="2655"/>
                  </a:lnTo>
                  <a:lnTo>
                    <a:pt x="0" y="2655"/>
                  </a:lnTo>
                  <a:close/>
                  <a:moveTo>
                    <a:pt x="2787" y="0"/>
                  </a:moveTo>
                  <a:lnTo>
                    <a:pt x="2787" y="0"/>
                  </a:lnTo>
                  <a:lnTo>
                    <a:pt x="2256" y="266"/>
                  </a:lnTo>
                  <a:lnTo>
                    <a:pt x="2256" y="266"/>
                  </a:lnTo>
                  <a:lnTo>
                    <a:pt x="2787" y="0"/>
                  </a:lnTo>
                  <a:lnTo>
                    <a:pt x="2787" y="0"/>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4" name="Google Shape;4634;p41"/>
            <p:cNvSpPr/>
            <p:nvPr/>
          </p:nvSpPr>
          <p:spPr>
            <a:xfrm>
              <a:off x="5912156" y="3829896"/>
              <a:ext cx="17" cy="17"/>
            </a:xfrm>
            <a:custGeom>
              <a:avLst/>
              <a:gdLst/>
              <a:ahLst/>
              <a:cxnLst/>
              <a:rect l="l" t="t" r="r" b="b"/>
              <a:pathLst>
                <a:path w="1" h="1" fill="none" extrusionOk="0">
                  <a:moveTo>
                    <a:pt x="0" y="1"/>
                  </a:moveTo>
                  <a:lnTo>
                    <a:pt x="0" y="1"/>
                  </a:lnTo>
                  <a:lnTo>
                    <a:pt x="0" y="1"/>
                  </a:lnTo>
                  <a:lnTo>
                    <a:pt x="0" y="1"/>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5" name="Google Shape;4635;p41"/>
            <p:cNvSpPr/>
            <p:nvPr/>
          </p:nvSpPr>
          <p:spPr>
            <a:xfrm>
              <a:off x="5949560" y="3785893"/>
              <a:ext cx="8804" cy="4410"/>
            </a:xfrm>
            <a:custGeom>
              <a:avLst/>
              <a:gdLst/>
              <a:ahLst/>
              <a:cxnLst/>
              <a:rect l="l" t="t" r="r" b="b"/>
              <a:pathLst>
                <a:path w="531" h="266" fill="none" extrusionOk="0">
                  <a:moveTo>
                    <a:pt x="531" y="0"/>
                  </a:moveTo>
                  <a:lnTo>
                    <a:pt x="531" y="0"/>
                  </a:lnTo>
                  <a:lnTo>
                    <a:pt x="0" y="266"/>
                  </a:lnTo>
                  <a:lnTo>
                    <a:pt x="0" y="266"/>
                  </a:lnTo>
                  <a:lnTo>
                    <a:pt x="531" y="0"/>
                  </a:lnTo>
                  <a:lnTo>
                    <a:pt x="53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6" name="Google Shape;4636;p41"/>
            <p:cNvSpPr/>
            <p:nvPr/>
          </p:nvSpPr>
          <p:spPr>
            <a:xfrm>
              <a:off x="5905540" y="3700075"/>
              <a:ext cx="52824" cy="134248"/>
            </a:xfrm>
            <a:custGeom>
              <a:avLst/>
              <a:gdLst/>
              <a:ahLst/>
              <a:cxnLst/>
              <a:rect l="l" t="t" r="r" b="b"/>
              <a:pathLst>
                <a:path w="3186" h="8097" extrusionOk="0">
                  <a:moveTo>
                    <a:pt x="3186" y="1"/>
                  </a:moveTo>
                  <a:lnTo>
                    <a:pt x="2788" y="133"/>
                  </a:lnTo>
                  <a:lnTo>
                    <a:pt x="2522" y="266"/>
                  </a:lnTo>
                  <a:lnTo>
                    <a:pt x="399" y="2522"/>
                  </a:lnTo>
                  <a:lnTo>
                    <a:pt x="1" y="2788"/>
                  </a:lnTo>
                  <a:lnTo>
                    <a:pt x="1" y="8096"/>
                  </a:lnTo>
                  <a:lnTo>
                    <a:pt x="399" y="7831"/>
                  </a:lnTo>
                  <a:lnTo>
                    <a:pt x="2522" y="5575"/>
                  </a:lnTo>
                  <a:lnTo>
                    <a:pt x="2655" y="5442"/>
                  </a:lnTo>
                  <a:lnTo>
                    <a:pt x="3186" y="5176"/>
                  </a:lnTo>
                  <a:lnTo>
                    <a:pt x="3186" y="1"/>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7" name="Google Shape;4637;p41"/>
            <p:cNvSpPr/>
            <p:nvPr/>
          </p:nvSpPr>
          <p:spPr>
            <a:xfrm>
              <a:off x="5905540" y="3700075"/>
              <a:ext cx="52824" cy="134248"/>
            </a:xfrm>
            <a:custGeom>
              <a:avLst/>
              <a:gdLst/>
              <a:ahLst/>
              <a:cxnLst/>
              <a:rect l="l" t="t" r="r" b="b"/>
              <a:pathLst>
                <a:path w="3186" h="8097" fill="none" extrusionOk="0">
                  <a:moveTo>
                    <a:pt x="3186" y="1"/>
                  </a:moveTo>
                  <a:lnTo>
                    <a:pt x="3186" y="1"/>
                  </a:lnTo>
                  <a:lnTo>
                    <a:pt x="2788" y="133"/>
                  </a:lnTo>
                  <a:lnTo>
                    <a:pt x="2522" y="266"/>
                  </a:lnTo>
                  <a:lnTo>
                    <a:pt x="399" y="2522"/>
                  </a:lnTo>
                  <a:lnTo>
                    <a:pt x="399" y="2522"/>
                  </a:lnTo>
                  <a:lnTo>
                    <a:pt x="1" y="2788"/>
                  </a:lnTo>
                  <a:lnTo>
                    <a:pt x="1" y="8096"/>
                  </a:lnTo>
                  <a:lnTo>
                    <a:pt x="1" y="8096"/>
                  </a:lnTo>
                  <a:lnTo>
                    <a:pt x="1" y="8096"/>
                  </a:lnTo>
                  <a:lnTo>
                    <a:pt x="399" y="7831"/>
                  </a:lnTo>
                  <a:lnTo>
                    <a:pt x="399" y="7831"/>
                  </a:lnTo>
                  <a:lnTo>
                    <a:pt x="399" y="7831"/>
                  </a:lnTo>
                  <a:lnTo>
                    <a:pt x="399" y="7831"/>
                  </a:lnTo>
                  <a:lnTo>
                    <a:pt x="399" y="7831"/>
                  </a:lnTo>
                  <a:lnTo>
                    <a:pt x="2522" y="5575"/>
                  </a:lnTo>
                  <a:lnTo>
                    <a:pt x="2522" y="5575"/>
                  </a:lnTo>
                  <a:lnTo>
                    <a:pt x="2655" y="5442"/>
                  </a:lnTo>
                  <a:lnTo>
                    <a:pt x="2655" y="5442"/>
                  </a:lnTo>
                  <a:lnTo>
                    <a:pt x="3186" y="5176"/>
                  </a:lnTo>
                  <a:lnTo>
                    <a:pt x="3186" y="1"/>
                  </a:lnTo>
                  <a:lnTo>
                    <a:pt x="3186"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8" name="Google Shape;4638;p41"/>
            <p:cNvSpPr/>
            <p:nvPr/>
          </p:nvSpPr>
          <p:spPr>
            <a:xfrm>
              <a:off x="5958348" y="3700075"/>
              <a:ext cx="17" cy="85835"/>
            </a:xfrm>
            <a:custGeom>
              <a:avLst/>
              <a:gdLst/>
              <a:ahLst/>
              <a:cxnLst/>
              <a:rect l="l" t="t" r="r" b="b"/>
              <a:pathLst>
                <a:path w="1" h="5177" extrusionOk="0">
                  <a:moveTo>
                    <a:pt x="1" y="1"/>
                  </a:moveTo>
                  <a:lnTo>
                    <a:pt x="1" y="1"/>
                  </a:lnTo>
                  <a:lnTo>
                    <a:pt x="1" y="5176"/>
                  </a:lnTo>
                  <a:lnTo>
                    <a:pt x="1" y="5176"/>
                  </a:lnTo>
                  <a:lnTo>
                    <a:pt x="1" y="5176"/>
                  </a:lnTo>
                  <a:lnTo>
                    <a:pt x="1" y="1"/>
                  </a:lnTo>
                  <a:close/>
                </a:path>
              </a:pathLst>
            </a:custGeom>
            <a:solidFill>
              <a:srgbClr val="202B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9" name="Google Shape;4639;p41"/>
            <p:cNvSpPr/>
            <p:nvPr/>
          </p:nvSpPr>
          <p:spPr>
            <a:xfrm>
              <a:off x="5958348" y="3700075"/>
              <a:ext cx="17" cy="85835"/>
            </a:xfrm>
            <a:custGeom>
              <a:avLst/>
              <a:gdLst/>
              <a:ahLst/>
              <a:cxnLst/>
              <a:rect l="l" t="t" r="r" b="b"/>
              <a:pathLst>
                <a:path w="1" h="5177" fill="none" extrusionOk="0">
                  <a:moveTo>
                    <a:pt x="1" y="1"/>
                  </a:moveTo>
                  <a:lnTo>
                    <a:pt x="1" y="1"/>
                  </a:lnTo>
                  <a:lnTo>
                    <a:pt x="1" y="5176"/>
                  </a:lnTo>
                  <a:lnTo>
                    <a:pt x="1" y="5176"/>
                  </a:lnTo>
                  <a:lnTo>
                    <a:pt x="1" y="5176"/>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0" name="Google Shape;4640;p41"/>
            <p:cNvSpPr/>
            <p:nvPr/>
          </p:nvSpPr>
          <p:spPr>
            <a:xfrm>
              <a:off x="5808730" y="3724281"/>
              <a:ext cx="96827" cy="110041"/>
            </a:xfrm>
            <a:custGeom>
              <a:avLst/>
              <a:gdLst/>
              <a:ahLst/>
              <a:cxnLst/>
              <a:rect l="l" t="t" r="r" b="b"/>
              <a:pathLst>
                <a:path w="5840" h="6637" extrusionOk="0">
                  <a:moveTo>
                    <a:pt x="1" y="1"/>
                  </a:moveTo>
                  <a:lnTo>
                    <a:pt x="1" y="1195"/>
                  </a:lnTo>
                  <a:lnTo>
                    <a:pt x="1" y="2522"/>
                  </a:lnTo>
                  <a:lnTo>
                    <a:pt x="1" y="3186"/>
                  </a:lnTo>
                  <a:lnTo>
                    <a:pt x="1" y="5176"/>
                  </a:lnTo>
                  <a:lnTo>
                    <a:pt x="1" y="5309"/>
                  </a:lnTo>
                  <a:lnTo>
                    <a:pt x="266" y="5442"/>
                  </a:lnTo>
                  <a:lnTo>
                    <a:pt x="5442" y="6636"/>
                  </a:lnTo>
                  <a:lnTo>
                    <a:pt x="5840" y="6636"/>
                  </a:lnTo>
                  <a:lnTo>
                    <a:pt x="5840" y="1328"/>
                  </a:lnTo>
                  <a:lnTo>
                    <a:pt x="5442" y="1328"/>
                  </a:lnTo>
                  <a:lnTo>
                    <a:pt x="266" y="133"/>
                  </a:lnTo>
                  <a:lnTo>
                    <a:pt x="1"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1" name="Google Shape;4641;p41"/>
            <p:cNvSpPr/>
            <p:nvPr/>
          </p:nvSpPr>
          <p:spPr>
            <a:xfrm>
              <a:off x="5808730" y="3722076"/>
              <a:ext cx="96827" cy="112247"/>
            </a:xfrm>
            <a:custGeom>
              <a:avLst/>
              <a:gdLst/>
              <a:ahLst/>
              <a:cxnLst/>
              <a:rect l="l" t="t" r="r" b="b"/>
              <a:pathLst>
                <a:path w="5840" h="6770" fill="none" extrusionOk="0">
                  <a:moveTo>
                    <a:pt x="1" y="1"/>
                  </a:moveTo>
                  <a:lnTo>
                    <a:pt x="1" y="1328"/>
                  </a:lnTo>
                  <a:lnTo>
                    <a:pt x="1" y="1328"/>
                  </a:lnTo>
                  <a:lnTo>
                    <a:pt x="1" y="1328"/>
                  </a:lnTo>
                  <a:lnTo>
                    <a:pt x="1" y="2655"/>
                  </a:lnTo>
                  <a:lnTo>
                    <a:pt x="1" y="3319"/>
                  </a:lnTo>
                  <a:lnTo>
                    <a:pt x="1" y="3319"/>
                  </a:lnTo>
                  <a:lnTo>
                    <a:pt x="1" y="5309"/>
                  </a:lnTo>
                  <a:lnTo>
                    <a:pt x="1" y="5309"/>
                  </a:lnTo>
                  <a:lnTo>
                    <a:pt x="1" y="5442"/>
                  </a:lnTo>
                  <a:lnTo>
                    <a:pt x="266" y="5575"/>
                  </a:lnTo>
                  <a:lnTo>
                    <a:pt x="5442" y="6769"/>
                  </a:lnTo>
                  <a:lnTo>
                    <a:pt x="5442" y="6769"/>
                  </a:lnTo>
                  <a:lnTo>
                    <a:pt x="5840" y="6769"/>
                  </a:lnTo>
                  <a:lnTo>
                    <a:pt x="5840" y="1461"/>
                  </a:lnTo>
                  <a:lnTo>
                    <a:pt x="5840" y="1461"/>
                  </a:lnTo>
                  <a:lnTo>
                    <a:pt x="5442" y="1461"/>
                  </a:lnTo>
                  <a:lnTo>
                    <a:pt x="266" y="266"/>
                  </a:lnTo>
                  <a:lnTo>
                    <a:pt x="266" y="266"/>
                  </a:lnTo>
                  <a:lnTo>
                    <a:pt x="1" y="134"/>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2" name="Google Shape;4642;p41"/>
            <p:cNvSpPr/>
            <p:nvPr/>
          </p:nvSpPr>
          <p:spPr>
            <a:xfrm>
              <a:off x="5780129" y="3728675"/>
              <a:ext cx="24223" cy="13231"/>
            </a:xfrm>
            <a:custGeom>
              <a:avLst/>
              <a:gdLst/>
              <a:ahLst/>
              <a:cxnLst/>
              <a:rect l="l" t="t" r="r" b="b"/>
              <a:pathLst>
                <a:path w="1461" h="798" extrusionOk="0">
                  <a:moveTo>
                    <a:pt x="0" y="1"/>
                  </a:moveTo>
                  <a:lnTo>
                    <a:pt x="0" y="1"/>
                  </a:lnTo>
                  <a:lnTo>
                    <a:pt x="0" y="1"/>
                  </a:lnTo>
                  <a:lnTo>
                    <a:pt x="531" y="134"/>
                  </a:lnTo>
                  <a:lnTo>
                    <a:pt x="531" y="134"/>
                  </a:lnTo>
                  <a:lnTo>
                    <a:pt x="1460" y="797"/>
                  </a:lnTo>
                  <a:lnTo>
                    <a:pt x="1460" y="797"/>
                  </a:lnTo>
                  <a:lnTo>
                    <a:pt x="531" y="134"/>
                  </a:lnTo>
                  <a:lnTo>
                    <a:pt x="531" y="134"/>
                  </a:lnTo>
                  <a:lnTo>
                    <a:pt x="0" y="1"/>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3" name="Google Shape;4643;p41"/>
            <p:cNvSpPr/>
            <p:nvPr/>
          </p:nvSpPr>
          <p:spPr>
            <a:xfrm>
              <a:off x="5780129" y="3728675"/>
              <a:ext cx="24223" cy="13231"/>
            </a:xfrm>
            <a:custGeom>
              <a:avLst/>
              <a:gdLst/>
              <a:ahLst/>
              <a:cxnLst/>
              <a:rect l="l" t="t" r="r" b="b"/>
              <a:pathLst>
                <a:path w="1461" h="798" fill="none" extrusionOk="0">
                  <a:moveTo>
                    <a:pt x="0" y="1"/>
                  </a:moveTo>
                  <a:lnTo>
                    <a:pt x="0" y="1"/>
                  </a:lnTo>
                  <a:lnTo>
                    <a:pt x="0" y="1"/>
                  </a:lnTo>
                  <a:lnTo>
                    <a:pt x="531" y="134"/>
                  </a:lnTo>
                  <a:lnTo>
                    <a:pt x="531" y="134"/>
                  </a:lnTo>
                  <a:lnTo>
                    <a:pt x="1460" y="797"/>
                  </a:lnTo>
                  <a:lnTo>
                    <a:pt x="1460" y="797"/>
                  </a:lnTo>
                  <a:lnTo>
                    <a:pt x="531" y="134"/>
                  </a:lnTo>
                  <a:lnTo>
                    <a:pt x="531" y="134"/>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4" name="Google Shape;4644;p41"/>
            <p:cNvSpPr/>
            <p:nvPr/>
          </p:nvSpPr>
          <p:spPr>
            <a:xfrm>
              <a:off x="5780129" y="3640668"/>
              <a:ext cx="50619" cy="103426"/>
            </a:xfrm>
            <a:custGeom>
              <a:avLst/>
              <a:gdLst/>
              <a:ahLst/>
              <a:cxnLst/>
              <a:rect l="l" t="t" r="r" b="b"/>
              <a:pathLst>
                <a:path w="3053" h="6238" extrusionOk="0">
                  <a:moveTo>
                    <a:pt x="0" y="1"/>
                  </a:moveTo>
                  <a:lnTo>
                    <a:pt x="0" y="5309"/>
                  </a:lnTo>
                  <a:lnTo>
                    <a:pt x="531" y="5442"/>
                  </a:lnTo>
                  <a:lnTo>
                    <a:pt x="1460" y="6105"/>
                  </a:lnTo>
                  <a:lnTo>
                    <a:pt x="1726" y="6238"/>
                  </a:lnTo>
                  <a:lnTo>
                    <a:pt x="1726" y="5574"/>
                  </a:lnTo>
                  <a:lnTo>
                    <a:pt x="1726" y="4778"/>
                  </a:lnTo>
                  <a:lnTo>
                    <a:pt x="1726" y="4645"/>
                  </a:lnTo>
                  <a:lnTo>
                    <a:pt x="2920" y="2124"/>
                  </a:lnTo>
                  <a:lnTo>
                    <a:pt x="3053" y="1726"/>
                  </a:lnTo>
                  <a:lnTo>
                    <a:pt x="2787" y="1460"/>
                  </a:lnTo>
                  <a:lnTo>
                    <a:pt x="1593" y="930"/>
                  </a:lnTo>
                  <a:lnTo>
                    <a:pt x="531" y="133"/>
                  </a:lnTo>
                  <a:lnTo>
                    <a:pt x="0" y="1"/>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5" name="Google Shape;4645;p41"/>
            <p:cNvSpPr/>
            <p:nvPr/>
          </p:nvSpPr>
          <p:spPr>
            <a:xfrm>
              <a:off x="5780129" y="3640668"/>
              <a:ext cx="50619" cy="103426"/>
            </a:xfrm>
            <a:custGeom>
              <a:avLst/>
              <a:gdLst/>
              <a:ahLst/>
              <a:cxnLst/>
              <a:rect l="l" t="t" r="r" b="b"/>
              <a:pathLst>
                <a:path w="3053" h="6238" fill="none" extrusionOk="0">
                  <a:moveTo>
                    <a:pt x="0" y="1"/>
                  </a:moveTo>
                  <a:lnTo>
                    <a:pt x="0" y="5309"/>
                  </a:lnTo>
                  <a:lnTo>
                    <a:pt x="0" y="5309"/>
                  </a:lnTo>
                  <a:lnTo>
                    <a:pt x="531" y="5442"/>
                  </a:lnTo>
                  <a:lnTo>
                    <a:pt x="531" y="5442"/>
                  </a:lnTo>
                  <a:lnTo>
                    <a:pt x="1460" y="6105"/>
                  </a:lnTo>
                  <a:lnTo>
                    <a:pt x="1460" y="6105"/>
                  </a:lnTo>
                  <a:lnTo>
                    <a:pt x="1726" y="6238"/>
                  </a:lnTo>
                  <a:lnTo>
                    <a:pt x="1726" y="5574"/>
                  </a:lnTo>
                  <a:lnTo>
                    <a:pt x="1726" y="5574"/>
                  </a:lnTo>
                  <a:lnTo>
                    <a:pt x="1726" y="4778"/>
                  </a:lnTo>
                  <a:lnTo>
                    <a:pt x="1726" y="4778"/>
                  </a:lnTo>
                  <a:lnTo>
                    <a:pt x="1726" y="4645"/>
                  </a:lnTo>
                  <a:lnTo>
                    <a:pt x="2920" y="2124"/>
                  </a:lnTo>
                  <a:lnTo>
                    <a:pt x="2920" y="2124"/>
                  </a:lnTo>
                  <a:lnTo>
                    <a:pt x="3053" y="1726"/>
                  </a:lnTo>
                  <a:lnTo>
                    <a:pt x="2787" y="1460"/>
                  </a:lnTo>
                  <a:lnTo>
                    <a:pt x="2787" y="1460"/>
                  </a:lnTo>
                  <a:lnTo>
                    <a:pt x="1593" y="930"/>
                  </a:lnTo>
                  <a:lnTo>
                    <a:pt x="531" y="133"/>
                  </a:lnTo>
                  <a:lnTo>
                    <a:pt x="531" y="133"/>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6" name="Google Shape;4646;p41"/>
            <p:cNvSpPr/>
            <p:nvPr/>
          </p:nvSpPr>
          <p:spPr>
            <a:xfrm>
              <a:off x="5808730" y="3733085"/>
              <a:ext cx="17" cy="11009"/>
            </a:xfrm>
            <a:custGeom>
              <a:avLst/>
              <a:gdLst/>
              <a:ahLst/>
              <a:cxnLst/>
              <a:rect l="l" t="t" r="r" b="b"/>
              <a:pathLst>
                <a:path w="1" h="664" extrusionOk="0">
                  <a:moveTo>
                    <a:pt x="1" y="0"/>
                  </a:moveTo>
                  <a:lnTo>
                    <a:pt x="1" y="664"/>
                  </a:lnTo>
                  <a:lnTo>
                    <a:pt x="1" y="664"/>
                  </a:lnTo>
                  <a:lnTo>
                    <a:pt x="1" y="664"/>
                  </a:lnTo>
                  <a:lnTo>
                    <a:pt x="1" y="664"/>
                  </a:lnTo>
                  <a:lnTo>
                    <a:pt x="1" y="0"/>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7" name="Google Shape;4647;p41"/>
            <p:cNvSpPr/>
            <p:nvPr/>
          </p:nvSpPr>
          <p:spPr>
            <a:xfrm>
              <a:off x="5808730" y="3733085"/>
              <a:ext cx="17" cy="11009"/>
            </a:xfrm>
            <a:custGeom>
              <a:avLst/>
              <a:gdLst/>
              <a:ahLst/>
              <a:cxnLst/>
              <a:rect l="l" t="t" r="r" b="b"/>
              <a:pathLst>
                <a:path w="1" h="664" fill="none" extrusionOk="0">
                  <a:moveTo>
                    <a:pt x="1" y="0"/>
                  </a:moveTo>
                  <a:lnTo>
                    <a:pt x="1" y="664"/>
                  </a:lnTo>
                  <a:lnTo>
                    <a:pt x="1" y="664"/>
                  </a:lnTo>
                  <a:lnTo>
                    <a:pt x="1" y="664"/>
                  </a:lnTo>
                  <a:lnTo>
                    <a:pt x="1" y="664"/>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8" name="Google Shape;4648;p41"/>
            <p:cNvSpPr/>
            <p:nvPr/>
          </p:nvSpPr>
          <p:spPr>
            <a:xfrm>
              <a:off x="5648103" y="3603264"/>
              <a:ext cx="39626" cy="138642"/>
            </a:xfrm>
            <a:custGeom>
              <a:avLst/>
              <a:gdLst/>
              <a:ahLst/>
              <a:cxnLst/>
              <a:rect l="l" t="t" r="r" b="b"/>
              <a:pathLst>
                <a:path w="2390" h="8362" extrusionOk="0">
                  <a:moveTo>
                    <a:pt x="1" y="0"/>
                  </a:moveTo>
                  <a:lnTo>
                    <a:pt x="1" y="5176"/>
                  </a:lnTo>
                  <a:lnTo>
                    <a:pt x="1" y="5309"/>
                  </a:lnTo>
                  <a:lnTo>
                    <a:pt x="2124" y="8096"/>
                  </a:lnTo>
                  <a:lnTo>
                    <a:pt x="2390" y="8361"/>
                  </a:lnTo>
                  <a:lnTo>
                    <a:pt x="2390" y="3053"/>
                  </a:lnTo>
                  <a:lnTo>
                    <a:pt x="2124" y="2920"/>
                  </a:lnTo>
                  <a:lnTo>
                    <a:pt x="1"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9" name="Google Shape;4649;p41"/>
            <p:cNvSpPr/>
            <p:nvPr/>
          </p:nvSpPr>
          <p:spPr>
            <a:xfrm>
              <a:off x="5648103" y="3352425"/>
              <a:ext cx="684323" cy="393874"/>
            </a:xfrm>
            <a:custGeom>
              <a:avLst/>
              <a:gdLst/>
              <a:ahLst/>
              <a:cxnLst/>
              <a:rect l="l" t="t" r="r" b="b"/>
              <a:pathLst>
                <a:path w="41274" h="23756" extrusionOk="0">
                  <a:moveTo>
                    <a:pt x="20704" y="6636"/>
                  </a:moveTo>
                  <a:lnTo>
                    <a:pt x="22429" y="6769"/>
                  </a:lnTo>
                  <a:lnTo>
                    <a:pt x="24154" y="7034"/>
                  </a:lnTo>
                  <a:lnTo>
                    <a:pt x="25614" y="7432"/>
                  </a:lnTo>
                  <a:lnTo>
                    <a:pt x="27074" y="8096"/>
                  </a:lnTo>
                  <a:lnTo>
                    <a:pt x="28135" y="8892"/>
                  </a:lnTo>
                  <a:lnTo>
                    <a:pt x="29064" y="9821"/>
                  </a:lnTo>
                  <a:lnTo>
                    <a:pt x="29463" y="10617"/>
                  </a:lnTo>
                  <a:lnTo>
                    <a:pt x="29728" y="11414"/>
                  </a:lnTo>
                  <a:lnTo>
                    <a:pt x="29728" y="12343"/>
                  </a:lnTo>
                  <a:lnTo>
                    <a:pt x="29463" y="13006"/>
                  </a:lnTo>
                  <a:lnTo>
                    <a:pt x="29463" y="13139"/>
                  </a:lnTo>
                  <a:lnTo>
                    <a:pt x="29463" y="13272"/>
                  </a:lnTo>
                  <a:lnTo>
                    <a:pt x="29330" y="13404"/>
                  </a:lnTo>
                  <a:lnTo>
                    <a:pt x="28666" y="14333"/>
                  </a:lnTo>
                  <a:lnTo>
                    <a:pt x="27737" y="15129"/>
                  </a:lnTo>
                  <a:lnTo>
                    <a:pt x="27074" y="15660"/>
                  </a:lnTo>
                  <a:lnTo>
                    <a:pt x="25747" y="16324"/>
                  </a:lnTo>
                  <a:lnTo>
                    <a:pt x="24154" y="16722"/>
                  </a:lnTo>
                  <a:lnTo>
                    <a:pt x="22827" y="16987"/>
                  </a:lnTo>
                  <a:lnTo>
                    <a:pt x="21500" y="17120"/>
                  </a:lnTo>
                  <a:lnTo>
                    <a:pt x="18846" y="17120"/>
                  </a:lnTo>
                  <a:lnTo>
                    <a:pt x="17519" y="16855"/>
                  </a:lnTo>
                  <a:lnTo>
                    <a:pt x="16324" y="16589"/>
                  </a:lnTo>
                  <a:lnTo>
                    <a:pt x="15130" y="16191"/>
                  </a:lnTo>
                  <a:lnTo>
                    <a:pt x="14201" y="15660"/>
                  </a:lnTo>
                  <a:lnTo>
                    <a:pt x="13405" y="15129"/>
                  </a:lnTo>
                  <a:lnTo>
                    <a:pt x="12741" y="14599"/>
                  </a:lnTo>
                  <a:lnTo>
                    <a:pt x="12210" y="13935"/>
                  </a:lnTo>
                  <a:lnTo>
                    <a:pt x="11679" y="13006"/>
                  </a:lnTo>
                  <a:lnTo>
                    <a:pt x="11414" y="12077"/>
                  </a:lnTo>
                  <a:lnTo>
                    <a:pt x="11547" y="11148"/>
                  </a:lnTo>
                  <a:lnTo>
                    <a:pt x="11945" y="10219"/>
                  </a:lnTo>
                  <a:lnTo>
                    <a:pt x="12077" y="9954"/>
                  </a:lnTo>
                  <a:lnTo>
                    <a:pt x="12210" y="9688"/>
                  </a:lnTo>
                  <a:lnTo>
                    <a:pt x="12476" y="9556"/>
                  </a:lnTo>
                  <a:lnTo>
                    <a:pt x="12476" y="9423"/>
                  </a:lnTo>
                  <a:lnTo>
                    <a:pt x="12608" y="9290"/>
                  </a:lnTo>
                  <a:lnTo>
                    <a:pt x="13537" y="8627"/>
                  </a:lnTo>
                  <a:lnTo>
                    <a:pt x="14466" y="7963"/>
                  </a:lnTo>
                  <a:lnTo>
                    <a:pt x="15661" y="7432"/>
                  </a:lnTo>
                  <a:lnTo>
                    <a:pt x="17120" y="7034"/>
                  </a:lnTo>
                  <a:lnTo>
                    <a:pt x="18846" y="6769"/>
                  </a:lnTo>
                  <a:lnTo>
                    <a:pt x="20704" y="6636"/>
                  </a:lnTo>
                  <a:close/>
                  <a:moveTo>
                    <a:pt x="14997" y="0"/>
                  </a:moveTo>
                  <a:lnTo>
                    <a:pt x="9954" y="1195"/>
                  </a:lnTo>
                  <a:lnTo>
                    <a:pt x="9689" y="1328"/>
                  </a:lnTo>
                  <a:lnTo>
                    <a:pt x="9556" y="1593"/>
                  </a:lnTo>
                  <a:lnTo>
                    <a:pt x="9689" y="1726"/>
                  </a:lnTo>
                  <a:lnTo>
                    <a:pt x="11016" y="4380"/>
                  </a:lnTo>
                  <a:lnTo>
                    <a:pt x="11016" y="4513"/>
                  </a:lnTo>
                  <a:lnTo>
                    <a:pt x="11016" y="4645"/>
                  </a:lnTo>
                  <a:lnTo>
                    <a:pt x="10618" y="4911"/>
                  </a:lnTo>
                  <a:lnTo>
                    <a:pt x="9556" y="5442"/>
                  </a:lnTo>
                  <a:lnTo>
                    <a:pt x="8627" y="6105"/>
                  </a:lnTo>
                  <a:lnTo>
                    <a:pt x="8096" y="6371"/>
                  </a:lnTo>
                  <a:lnTo>
                    <a:pt x="7698" y="6371"/>
                  </a:lnTo>
                  <a:lnTo>
                    <a:pt x="2788" y="5574"/>
                  </a:lnTo>
                  <a:lnTo>
                    <a:pt x="2390" y="5574"/>
                  </a:lnTo>
                  <a:lnTo>
                    <a:pt x="1991" y="5840"/>
                  </a:lnTo>
                  <a:lnTo>
                    <a:pt x="134" y="8494"/>
                  </a:lnTo>
                  <a:lnTo>
                    <a:pt x="1" y="8759"/>
                  </a:lnTo>
                  <a:lnTo>
                    <a:pt x="1" y="8892"/>
                  </a:lnTo>
                  <a:lnTo>
                    <a:pt x="1" y="9025"/>
                  </a:lnTo>
                  <a:lnTo>
                    <a:pt x="266" y="9158"/>
                  </a:lnTo>
                  <a:lnTo>
                    <a:pt x="4646" y="10485"/>
                  </a:lnTo>
                  <a:lnTo>
                    <a:pt x="5044" y="10750"/>
                  </a:lnTo>
                  <a:lnTo>
                    <a:pt x="5044" y="11148"/>
                  </a:lnTo>
                  <a:lnTo>
                    <a:pt x="5044" y="11944"/>
                  </a:lnTo>
                  <a:lnTo>
                    <a:pt x="5044" y="12741"/>
                  </a:lnTo>
                  <a:lnTo>
                    <a:pt x="4911" y="13006"/>
                  </a:lnTo>
                  <a:lnTo>
                    <a:pt x="4646" y="13272"/>
                  </a:lnTo>
                  <a:lnTo>
                    <a:pt x="399" y="14599"/>
                  </a:lnTo>
                  <a:lnTo>
                    <a:pt x="1" y="14864"/>
                  </a:lnTo>
                  <a:lnTo>
                    <a:pt x="1" y="14997"/>
                  </a:lnTo>
                  <a:lnTo>
                    <a:pt x="1" y="15129"/>
                  </a:lnTo>
                  <a:lnTo>
                    <a:pt x="2124" y="18049"/>
                  </a:lnTo>
                  <a:lnTo>
                    <a:pt x="2390" y="18182"/>
                  </a:lnTo>
                  <a:lnTo>
                    <a:pt x="2788" y="18182"/>
                  </a:lnTo>
                  <a:lnTo>
                    <a:pt x="7565" y="17386"/>
                  </a:lnTo>
                  <a:lnTo>
                    <a:pt x="8096" y="17386"/>
                  </a:lnTo>
                  <a:lnTo>
                    <a:pt x="8494" y="17518"/>
                  </a:lnTo>
                  <a:lnTo>
                    <a:pt x="9556" y="18315"/>
                  </a:lnTo>
                  <a:lnTo>
                    <a:pt x="10750" y="18845"/>
                  </a:lnTo>
                  <a:lnTo>
                    <a:pt x="11016" y="19111"/>
                  </a:lnTo>
                  <a:lnTo>
                    <a:pt x="10883" y="19509"/>
                  </a:lnTo>
                  <a:lnTo>
                    <a:pt x="9689" y="22030"/>
                  </a:lnTo>
                  <a:lnTo>
                    <a:pt x="9689" y="22296"/>
                  </a:lnTo>
                  <a:lnTo>
                    <a:pt x="9689" y="22429"/>
                  </a:lnTo>
                  <a:lnTo>
                    <a:pt x="9954" y="22561"/>
                  </a:lnTo>
                  <a:lnTo>
                    <a:pt x="15130" y="23756"/>
                  </a:lnTo>
                  <a:lnTo>
                    <a:pt x="15528" y="23756"/>
                  </a:lnTo>
                  <a:lnTo>
                    <a:pt x="15926" y="23490"/>
                  </a:lnTo>
                  <a:lnTo>
                    <a:pt x="18049" y="21234"/>
                  </a:lnTo>
                  <a:lnTo>
                    <a:pt x="18448" y="20969"/>
                  </a:lnTo>
                  <a:lnTo>
                    <a:pt x="18978" y="20836"/>
                  </a:lnTo>
                  <a:lnTo>
                    <a:pt x="20571" y="20969"/>
                  </a:lnTo>
                  <a:lnTo>
                    <a:pt x="22163" y="20836"/>
                  </a:lnTo>
                  <a:lnTo>
                    <a:pt x="22694" y="20969"/>
                  </a:lnTo>
                  <a:lnTo>
                    <a:pt x="22960" y="21101"/>
                  </a:lnTo>
                  <a:lnTo>
                    <a:pt x="25349" y="23623"/>
                  </a:lnTo>
                  <a:lnTo>
                    <a:pt x="25747" y="23756"/>
                  </a:lnTo>
                  <a:lnTo>
                    <a:pt x="26145" y="23756"/>
                  </a:lnTo>
                  <a:lnTo>
                    <a:pt x="31188" y="22561"/>
                  </a:lnTo>
                  <a:lnTo>
                    <a:pt x="31586" y="22429"/>
                  </a:lnTo>
                  <a:lnTo>
                    <a:pt x="31586" y="22296"/>
                  </a:lnTo>
                  <a:lnTo>
                    <a:pt x="31586" y="22163"/>
                  </a:lnTo>
                  <a:lnTo>
                    <a:pt x="30259" y="19376"/>
                  </a:lnTo>
                  <a:lnTo>
                    <a:pt x="30126" y="19244"/>
                  </a:lnTo>
                  <a:lnTo>
                    <a:pt x="30259" y="19111"/>
                  </a:lnTo>
                  <a:lnTo>
                    <a:pt x="30524" y="18845"/>
                  </a:lnTo>
                  <a:lnTo>
                    <a:pt x="31586" y="18315"/>
                  </a:lnTo>
                  <a:lnTo>
                    <a:pt x="32515" y="17651"/>
                  </a:lnTo>
                  <a:lnTo>
                    <a:pt x="33046" y="17518"/>
                  </a:lnTo>
                  <a:lnTo>
                    <a:pt x="33577" y="17386"/>
                  </a:lnTo>
                  <a:lnTo>
                    <a:pt x="38487" y="18182"/>
                  </a:lnTo>
                  <a:lnTo>
                    <a:pt x="38885" y="18182"/>
                  </a:lnTo>
                  <a:lnTo>
                    <a:pt x="39150" y="17916"/>
                  </a:lnTo>
                  <a:lnTo>
                    <a:pt x="41141" y="15262"/>
                  </a:lnTo>
                  <a:lnTo>
                    <a:pt x="41274" y="14997"/>
                  </a:lnTo>
                  <a:lnTo>
                    <a:pt x="41141" y="14731"/>
                  </a:lnTo>
                  <a:lnTo>
                    <a:pt x="41008" y="14731"/>
                  </a:lnTo>
                  <a:lnTo>
                    <a:pt x="36496" y="13272"/>
                  </a:lnTo>
                  <a:lnTo>
                    <a:pt x="36231" y="13006"/>
                  </a:lnTo>
                  <a:lnTo>
                    <a:pt x="36231" y="12741"/>
                  </a:lnTo>
                  <a:lnTo>
                    <a:pt x="36231" y="11812"/>
                  </a:lnTo>
                  <a:lnTo>
                    <a:pt x="36098" y="11015"/>
                  </a:lnTo>
                  <a:lnTo>
                    <a:pt x="36231" y="10750"/>
                  </a:lnTo>
                  <a:lnTo>
                    <a:pt x="36629" y="10485"/>
                  </a:lnTo>
                  <a:lnTo>
                    <a:pt x="40876" y="9158"/>
                  </a:lnTo>
                  <a:lnTo>
                    <a:pt x="41141" y="9025"/>
                  </a:lnTo>
                  <a:lnTo>
                    <a:pt x="41274" y="8759"/>
                  </a:lnTo>
                  <a:lnTo>
                    <a:pt x="41141" y="8627"/>
                  </a:lnTo>
                  <a:lnTo>
                    <a:pt x="39150" y="5707"/>
                  </a:lnTo>
                  <a:lnTo>
                    <a:pt x="38752" y="5574"/>
                  </a:lnTo>
                  <a:lnTo>
                    <a:pt x="38354" y="5574"/>
                  </a:lnTo>
                  <a:lnTo>
                    <a:pt x="33577" y="6371"/>
                  </a:lnTo>
                  <a:lnTo>
                    <a:pt x="33178" y="6371"/>
                  </a:lnTo>
                  <a:lnTo>
                    <a:pt x="32780" y="6238"/>
                  </a:lnTo>
                  <a:lnTo>
                    <a:pt x="31586" y="5442"/>
                  </a:lnTo>
                  <a:lnTo>
                    <a:pt x="30392" y="4911"/>
                  </a:lnTo>
                  <a:lnTo>
                    <a:pt x="30259" y="4645"/>
                  </a:lnTo>
                  <a:lnTo>
                    <a:pt x="30259" y="4247"/>
                  </a:lnTo>
                  <a:lnTo>
                    <a:pt x="31453" y="1726"/>
                  </a:lnTo>
                  <a:lnTo>
                    <a:pt x="31586" y="1593"/>
                  </a:lnTo>
                  <a:lnTo>
                    <a:pt x="31453" y="1328"/>
                  </a:lnTo>
                  <a:lnTo>
                    <a:pt x="31320" y="1195"/>
                  </a:lnTo>
                  <a:lnTo>
                    <a:pt x="26145" y="0"/>
                  </a:lnTo>
                  <a:lnTo>
                    <a:pt x="25614" y="0"/>
                  </a:lnTo>
                  <a:lnTo>
                    <a:pt x="25216" y="266"/>
                  </a:lnTo>
                  <a:lnTo>
                    <a:pt x="23092" y="2522"/>
                  </a:lnTo>
                  <a:lnTo>
                    <a:pt x="22694" y="2787"/>
                  </a:lnTo>
                  <a:lnTo>
                    <a:pt x="22296" y="2920"/>
                  </a:lnTo>
                  <a:lnTo>
                    <a:pt x="18580" y="2920"/>
                  </a:lnTo>
                  <a:lnTo>
                    <a:pt x="18182" y="2655"/>
                  </a:lnTo>
                  <a:lnTo>
                    <a:pt x="15793" y="133"/>
                  </a:lnTo>
                  <a:lnTo>
                    <a:pt x="15528"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0" name="Google Shape;4650;p41"/>
            <p:cNvSpPr/>
            <p:nvPr/>
          </p:nvSpPr>
          <p:spPr>
            <a:xfrm>
              <a:off x="5489681" y="3882703"/>
              <a:ext cx="684323" cy="481898"/>
            </a:xfrm>
            <a:custGeom>
              <a:avLst/>
              <a:gdLst/>
              <a:ahLst/>
              <a:cxnLst/>
              <a:rect l="l" t="t" r="r" b="b"/>
              <a:pathLst>
                <a:path w="41274" h="29065" extrusionOk="0">
                  <a:moveTo>
                    <a:pt x="22429" y="13139"/>
                  </a:moveTo>
                  <a:lnTo>
                    <a:pt x="24154" y="13537"/>
                  </a:lnTo>
                  <a:lnTo>
                    <a:pt x="25746" y="13935"/>
                  </a:lnTo>
                  <a:lnTo>
                    <a:pt x="27074" y="14599"/>
                  </a:lnTo>
                  <a:lnTo>
                    <a:pt x="27870" y="15130"/>
                  </a:lnTo>
                  <a:lnTo>
                    <a:pt x="27074" y="15661"/>
                  </a:lnTo>
                  <a:lnTo>
                    <a:pt x="25746" y="16191"/>
                  </a:lnTo>
                  <a:lnTo>
                    <a:pt x="24154" y="16722"/>
                  </a:lnTo>
                  <a:lnTo>
                    <a:pt x="22827" y="16988"/>
                  </a:lnTo>
                  <a:lnTo>
                    <a:pt x="21500" y="17120"/>
                  </a:lnTo>
                  <a:lnTo>
                    <a:pt x="20173" y="17120"/>
                  </a:lnTo>
                  <a:lnTo>
                    <a:pt x="18846" y="16988"/>
                  </a:lnTo>
                  <a:lnTo>
                    <a:pt x="17518" y="16855"/>
                  </a:lnTo>
                  <a:lnTo>
                    <a:pt x="16324" y="16457"/>
                  </a:lnTo>
                  <a:lnTo>
                    <a:pt x="15262" y="16059"/>
                  </a:lnTo>
                  <a:lnTo>
                    <a:pt x="14201" y="15661"/>
                  </a:lnTo>
                  <a:lnTo>
                    <a:pt x="13404" y="15130"/>
                  </a:lnTo>
                  <a:lnTo>
                    <a:pt x="14201" y="14599"/>
                  </a:lnTo>
                  <a:lnTo>
                    <a:pt x="15660" y="13935"/>
                  </a:lnTo>
                  <a:lnTo>
                    <a:pt x="17253" y="13537"/>
                  </a:lnTo>
                  <a:lnTo>
                    <a:pt x="18846" y="13139"/>
                  </a:lnTo>
                  <a:close/>
                  <a:moveTo>
                    <a:pt x="15130" y="1"/>
                  </a:moveTo>
                  <a:lnTo>
                    <a:pt x="10087" y="1195"/>
                  </a:lnTo>
                  <a:lnTo>
                    <a:pt x="9821" y="1328"/>
                  </a:lnTo>
                  <a:lnTo>
                    <a:pt x="9689" y="1461"/>
                  </a:lnTo>
                  <a:lnTo>
                    <a:pt x="9689" y="5442"/>
                  </a:lnTo>
                  <a:lnTo>
                    <a:pt x="8760" y="6105"/>
                  </a:lnTo>
                  <a:lnTo>
                    <a:pt x="8229" y="6238"/>
                  </a:lnTo>
                  <a:lnTo>
                    <a:pt x="7698" y="6371"/>
                  </a:lnTo>
                  <a:lnTo>
                    <a:pt x="2788" y="5442"/>
                  </a:lnTo>
                  <a:lnTo>
                    <a:pt x="2389" y="5575"/>
                  </a:lnTo>
                  <a:lnTo>
                    <a:pt x="2124" y="5840"/>
                  </a:lnTo>
                  <a:lnTo>
                    <a:pt x="133" y="8494"/>
                  </a:lnTo>
                  <a:lnTo>
                    <a:pt x="133" y="8760"/>
                  </a:lnTo>
                  <a:lnTo>
                    <a:pt x="133" y="14864"/>
                  </a:lnTo>
                  <a:lnTo>
                    <a:pt x="1" y="14997"/>
                  </a:lnTo>
                  <a:lnTo>
                    <a:pt x="1" y="20173"/>
                  </a:lnTo>
                  <a:lnTo>
                    <a:pt x="133" y="20305"/>
                  </a:lnTo>
                  <a:lnTo>
                    <a:pt x="2124" y="23225"/>
                  </a:lnTo>
                  <a:lnTo>
                    <a:pt x="2522" y="23490"/>
                  </a:lnTo>
                  <a:lnTo>
                    <a:pt x="2920" y="23490"/>
                  </a:lnTo>
                  <a:lnTo>
                    <a:pt x="7698" y="22694"/>
                  </a:lnTo>
                  <a:lnTo>
                    <a:pt x="8229" y="22694"/>
                  </a:lnTo>
                  <a:lnTo>
                    <a:pt x="8494" y="22827"/>
                  </a:lnTo>
                  <a:lnTo>
                    <a:pt x="9689" y="23490"/>
                  </a:lnTo>
                  <a:lnTo>
                    <a:pt x="9689" y="27472"/>
                  </a:lnTo>
                  <a:lnTo>
                    <a:pt x="9821" y="27737"/>
                  </a:lnTo>
                  <a:lnTo>
                    <a:pt x="9954" y="27737"/>
                  </a:lnTo>
                  <a:lnTo>
                    <a:pt x="15130" y="29064"/>
                  </a:lnTo>
                  <a:lnTo>
                    <a:pt x="15660" y="28932"/>
                  </a:lnTo>
                  <a:lnTo>
                    <a:pt x="16059" y="28666"/>
                  </a:lnTo>
                  <a:lnTo>
                    <a:pt x="18182" y="26410"/>
                  </a:lnTo>
                  <a:lnTo>
                    <a:pt x="18580" y="26145"/>
                  </a:lnTo>
                  <a:lnTo>
                    <a:pt x="22694" y="26145"/>
                  </a:lnTo>
                  <a:lnTo>
                    <a:pt x="23092" y="26277"/>
                  </a:lnTo>
                  <a:lnTo>
                    <a:pt x="25481" y="28799"/>
                  </a:lnTo>
                  <a:lnTo>
                    <a:pt x="25879" y="29064"/>
                  </a:lnTo>
                  <a:lnTo>
                    <a:pt x="26277" y="29064"/>
                  </a:lnTo>
                  <a:lnTo>
                    <a:pt x="31320" y="27870"/>
                  </a:lnTo>
                  <a:lnTo>
                    <a:pt x="31586" y="27605"/>
                  </a:lnTo>
                  <a:lnTo>
                    <a:pt x="31718" y="27472"/>
                  </a:lnTo>
                  <a:lnTo>
                    <a:pt x="31718" y="23490"/>
                  </a:lnTo>
                  <a:lnTo>
                    <a:pt x="32647" y="22960"/>
                  </a:lnTo>
                  <a:lnTo>
                    <a:pt x="33178" y="22694"/>
                  </a:lnTo>
                  <a:lnTo>
                    <a:pt x="33576" y="22694"/>
                  </a:lnTo>
                  <a:lnTo>
                    <a:pt x="38487" y="23490"/>
                  </a:lnTo>
                  <a:lnTo>
                    <a:pt x="38885" y="23358"/>
                  </a:lnTo>
                  <a:lnTo>
                    <a:pt x="39283" y="23092"/>
                  </a:lnTo>
                  <a:lnTo>
                    <a:pt x="41141" y="20438"/>
                  </a:lnTo>
                  <a:lnTo>
                    <a:pt x="41274" y="20173"/>
                  </a:lnTo>
                  <a:lnTo>
                    <a:pt x="41274" y="16324"/>
                  </a:lnTo>
                  <a:lnTo>
                    <a:pt x="41274" y="8760"/>
                  </a:lnTo>
                  <a:lnTo>
                    <a:pt x="41274" y="8627"/>
                  </a:lnTo>
                  <a:lnTo>
                    <a:pt x="39150" y="5707"/>
                  </a:lnTo>
                  <a:lnTo>
                    <a:pt x="38885" y="5575"/>
                  </a:lnTo>
                  <a:lnTo>
                    <a:pt x="38487" y="5442"/>
                  </a:lnTo>
                  <a:lnTo>
                    <a:pt x="33709" y="6371"/>
                  </a:lnTo>
                  <a:lnTo>
                    <a:pt x="33178" y="6238"/>
                  </a:lnTo>
                  <a:lnTo>
                    <a:pt x="32780" y="6105"/>
                  </a:lnTo>
                  <a:lnTo>
                    <a:pt x="31586" y="5442"/>
                  </a:lnTo>
                  <a:lnTo>
                    <a:pt x="31586" y="1593"/>
                  </a:lnTo>
                  <a:lnTo>
                    <a:pt x="31586" y="1461"/>
                  </a:lnTo>
                  <a:lnTo>
                    <a:pt x="31586" y="1328"/>
                  </a:lnTo>
                  <a:lnTo>
                    <a:pt x="31320" y="1195"/>
                  </a:lnTo>
                  <a:lnTo>
                    <a:pt x="26145" y="1"/>
                  </a:lnTo>
                  <a:lnTo>
                    <a:pt x="25746" y="1"/>
                  </a:lnTo>
                  <a:lnTo>
                    <a:pt x="25348" y="266"/>
                  </a:lnTo>
                  <a:lnTo>
                    <a:pt x="23225" y="2522"/>
                  </a:lnTo>
                  <a:lnTo>
                    <a:pt x="22827" y="2788"/>
                  </a:lnTo>
                  <a:lnTo>
                    <a:pt x="22296" y="2920"/>
                  </a:lnTo>
                  <a:lnTo>
                    <a:pt x="20703" y="2788"/>
                  </a:lnTo>
                  <a:lnTo>
                    <a:pt x="19111" y="2920"/>
                  </a:lnTo>
                  <a:lnTo>
                    <a:pt x="18580" y="2788"/>
                  </a:lnTo>
                  <a:lnTo>
                    <a:pt x="18315" y="2655"/>
                  </a:lnTo>
                  <a:lnTo>
                    <a:pt x="15926" y="133"/>
                  </a:lnTo>
                  <a:lnTo>
                    <a:pt x="15528"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1" name="Google Shape;4651;p41"/>
            <p:cNvSpPr/>
            <p:nvPr/>
          </p:nvSpPr>
          <p:spPr>
            <a:xfrm>
              <a:off x="5489681" y="3882703"/>
              <a:ext cx="684323" cy="481898"/>
            </a:xfrm>
            <a:custGeom>
              <a:avLst/>
              <a:gdLst/>
              <a:ahLst/>
              <a:cxnLst/>
              <a:rect l="l" t="t" r="r" b="b"/>
              <a:pathLst>
                <a:path w="41274" h="29065" fill="none" extrusionOk="0">
                  <a:moveTo>
                    <a:pt x="1" y="14997"/>
                  </a:moveTo>
                  <a:lnTo>
                    <a:pt x="1" y="14997"/>
                  </a:lnTo>
                  <a:lnTo>
                    <a:pt x="1" y="20173"/>
                  </a:lnTo>
                  <a:lnTo>
                    <a:pt x="133" y="20305"/>
                  </a:lnTo>
                  <a:lnTo>
                    <a:pt x="2124" y="23225"/>
                  </a:lnTo>
                  <a:lnTo>
                    <a:pt x="2124" y="23225"/>
                  </a:lnTo>
                  <a:lnTo>
                    <a:pt x="2522" y="23490"/>
                  </a:lnTo>
                  <a:lnTo>
                    <a:pt x="2920" y="23490"/>
                  </a:lnTo>
                  <a:lnTo>
                    <a:pt x="7698" y="22694"/>
                  </a:lnTo>
                  <a:lnTo>
                    <a:pt x="7698" y="22694"/>
                  </a:lnTo>
                  <a:lnTo>
                    <a:pt x="8229" y="22694"/>
                  </a:lnTo>
                  <a:lnTo>
                    <a:pt x="8494" y="22827"/>
                  </a:lnTo>
                  <a:lnTo>
                    <a:pt x="8494" y="22827"/>
                  </a:lnTo>
                  <a:lnTo>
                    <a:pt x="9689" y="23490"/>
                  </a:lnTo>
                  <a:lnTo>
                    <a:pt x="9689" y="23490"/>
                  </a:lnTo>
                  <a:lnTo>
                    <a:pt x="9689" y="27472"/>
                  </a:lnTo>
                  <a:lnTo>
                    <a:pt x="9689" y="27472"/>
                  </a:lnTo>
                  <a:lnTo>
                    <a:pt x="9821" y="27737"/>
                  </a:lnTo>
                  <a:lnTo>
                    <a:pt x="9954" y="27737"/>
                  </a:lnTo>
                  <a:lnTo>
                    <a:pt x="15130" y="29064"/>
                  </a:lnTo>
                  <a:lnTo>
                    <a:pt x="15130" y="29064"/>
                  </a:lnTo>
                  <a:lnTo>
                    <a:pt x="15660" y="28932"/>
                  </a:lnTo>
                  <a:lnTo>
                    <a:pt x="16059" y="28666"/>
                  </a:lnTo>
                  <a:lnTo>
                    <a:pt x="18182" y="26410"/>
                  </a:lnTo>
                  <a:lnTo>
                    <a:pt x="18182" y="26410"/>
                  </a:lnTo>
                  <a:lnTo>
                    <a:pt x="18580" y="26145"/>
                  </a:lnTo>
                  <a:lnTo>
                    <a:pt x="18978" y="26145"/>
                  </a:lnTo>
                  <a:lnTo>
                    <a:pt x="18978" y="26145"/>
                  </a:lnTo>
                  <a:lnTo>
                    <a:pt x="20703" y="26145"/>
                  </a:lnTo>
                  <a:lnTo>
                    <a:pt x="22296" y="26145"/>
                  </a:lnTo>
                  <a:lnTo>
                    <a:pt x="22296" y="26145"/>
                  </a:lnTo>
                  <a:lnTo>
                    <a:pt x="22694" y="26145"/>
                  </a:lnTo>
                  <a:lnTo>
                    <a:pt x="23092" y="26277"/>
                  </a:lnTo>
                  <a:lnTo>
                    <a:pt x="25481" y="28799"/>
                  </a:lnTo>
                  <a:lnTo>
                    <a:pt x="25481" y="28799"/>
                  </a:lnTo>
                  <a:lnTo>
                    <a:pt x="25879" y="29064"/>
                  </a:lnTo>
                  <a:lnTo>
                    <a:pt x="26277" y="29064"/>
                  </a:lnTo>
                  <a:lnTo>
                    <a:pt x="31320" y="27870"/>
                  </a:lnTo>
                  <a:lnTo>
                    <a:pt x="31320" y="27870"/>
                  </a:lnTo>
                  <a:lnTo>
                    <a:pt x="31586" y="27605"/>
                  </a:lnTo>
                  <a:lnTo>
                    <a:pt x="31718" y="27472"/>
                  </a:lnTo>
                  <a:lnTo>
                    <a:pt x="31718" y="23490"/>
                  </a:lnTo>
                  <a:lnTo>
                    <a:pt x="31718" y="23490"/>
                  </a:lnTo>
                  <a:lnTo>
                    <a:pt x="32647" y="22960"/>
                  </a:lnTo>
                  <a:lnTo>
                    <a:pt x="32647" y="22960"/>
                  </a:lnTo>
                  <a:lnTo>
                    <a:pt x="33178" y="22694"/>
                  </a:lnTo>
                  <a:lnTo>
                    <a:pt x="33576" y="22694"/>
                  </a:lnTo>
                  <a:lnTo>
                    <a:pt x="38487" y="23490"/>
                  </a:lnTo>
                  <a:lnTo>
                    <a:pt x="38487" y="23490"/>
                  </a:lnTo>
                  <a:lnTo>
                    <a:pt x="38885" y="23358"/>
                  </a:lnTo>
                  <a:lnTo>
                    <a:pt x="39283" y="23092"/>
                  </a:lnTo>
                  <a:lnTo>
                    <a:pt x="41141" y="20438"/>
                  </a:lnTo>
                  <a:lnTo>
                    <a:pt x="41141" y="20438"/>
                  </a:lnTo>
                  <a:lnTo>
                    <a:pt x="41274" y="20173"/>
                  </a:lnTo>
                  <a:lnTo>
                    <a:pt x="41274" y="20173"/>
                  </a:lnTo>
                  <a:lnTo>
                    <a:pt x="41274" y="16324"/>
                  </a:lnTo>
                  <a:lnTo>
                    <a:pt x="41274" y="16324"/>
                  </a:lnTo>
                  <a:lnTo>
                    <a:pt x="41274" y="16324"/>
                  </a:lnTo>
                  <a:lnTo>
                    <a:pt x="41274" y="8760"/>
                  </a:lnTo>
                  <a:lnTo>
                    <a:pt x="41274" y="8760"/>
                  </a:lnTo>
                  <a:lnTo>
                    <a:pt x="41274" y="8627"/>
                  </a:lnTo>
                  <a:lnTo>
                    <a:pt x="39150" y="5707"/>
                  </a:lnTo>
                  <a:lnTo>
                    <a:pt x="39150" y="5707"/>
                  </a:lnTo>
                  <a:lnTo>
                    <a:pt x="38885" y="5575"/>
                  </a:lnTo>
                  <a:lnTo>
                    <a:pt x="38487" y="5442"/>
                  </a:lnTo>
                  <a:lnTo>
                    <a:pt x="33709" y="6371"/>
                  </a:lnTo>
                  <a:lnTo>
                    <a:pt x="33709" y="6371"/>
                  </a:lnTo>
                  <a:lnTo>
                    <a:pt x="33178" y="6238"/>
                  </a:lnTo>
                  <a:lnTo>
                    <a:pt x="32780" y="6105"/>
                  </a:lnTo>
                  <a:lnTo>
                    <a:pt x="32780" y="6105"/>
                  </a:lnTo>
                  <a:lnTo>
                    <a:pt x="31586" y="5442"/>
                  </a:lnTo>
                  <a:lnTo>
                    <a:pt x="31586" y="5442"/>
                  </a:lnTo>
                  <a:lnTo>
                    <a:pt x="31586" y="1593"/>
                  </a:lnTo>
                  <a:lnTo>
                    <a:pt x="31586" y="1461"/>
                  </a:lnTo>
                  <a:lnTo>
                    <a:pt x="31586" y="1461"/>
                  </a:lnTo>
                  <a:lnTo>
                    <a:pt x="31586" y="1328"/>
                  </a:lnTo>
                  <a:lnTo>
                    <a:pt x="31320" y="1195"/>
                  </a:lnTo>
                  <a:lnTo>
                    <a:pt x="26145" y="1"/>
                  </a:lnTo>
                  <a:lnTo>
                    <a:pt x="26145" y="1"/>
                  </a:lnTo>
                  <a:lnTo>
                    <a:pt x="25746" y="1"/>
                  </a:lnTo>
                  <a:lnTo>
                    <a:pt x="25348" y="266"/>
                  </a:lnTo>
                  <a:lnTo>
                    <a:pt x="23225" y="2522"/>
                  </a:lnTo>
                  <a:lnTo>
                    <a:pt x="23225" y="2522"/>
                  </a:lnTo>
                  <a:lnTo>
                    <a:pt x="22827" y="2788"/>
                  </a:lnTo>
                  <a:lnTo>
                    <a:pt x="22296" y="2920"/>
                  </a:lnTo>
                  <a:lnTo>
                    <a:pt x="22296" y="2920"/>
                  </a:lnTo>
                  <a:lnTo>
                    <a:pt x="20703" y="2788"/>
                  </a:lnTo>
                  <a:lnTo>
                    <a:pt x="19111" y="2920"/>
                  </a:lnTo>
                  <a:lnTo>
                    <a:pt x="19111" y="2920"/>
                  </a:lnTo>
                  <a:lnTo>
                    <a:pt x="18580" y="2788"/>
                  </a:lnTo>
                  <a:lnTo>
                    <a:pt x="18315" y="2655"/>
                  </a:lnTo>
                  <a:lnTo>
                    <a:pt x="15926" y="133"/>
                  </a:lnTo>
                  <a:lnTo>
                    <a:pt x="15926" y="133"/>
                  </a:lnTo>
                  <a:lnTo>
                    <a:pt x="15528" y="1"/>
                  </a:lnTo>
                  <a:lnTo>
                    <a:pt x="15130" y="1"/>
                  </a:lnTo>
                  <a:lnTo>
                    <a:pt x="10087" y="1195"/>
                  </a:lnTo>
                  <a:lnTo>
                    <a:pt x="10087" y="1195"/>
                  </a:lnTo>
                  <a:lnTo>
                    <a:pt x="9821" y="1328"/>
                  </a:lnTo>
                  <a:lnTo>
                    <a:pt x="9689" y="1461"/>
                  </a:lnTo>
                  <a:lnTo>
                    <a:pt x="9689" y="1461"/>
                  </a:lnTo>
                  <a:lnTo>
                    <a:pt x="9689" y="5442"/>
                  </a:lnTo>
                  <a:lnTo>
                    <a:pt x="9689" y="5442"/>
                  </a:lnTo>
                  <a:lnTo>
                    <a:pt x="8760" y="6105"/>
                  </a:lnTo>
                  <a:lnTo>
                    <a:pt x="8760" y="6105"/>
                  </a:lnTo>
                  <a:lnTo>
                    <a:pt x="8229" y="6238"/>
                  </a:lnTo>
                  <a:lnTo>
                    <a:pt x="7698" y="6371"/>
                  </a:lnTo>
                  <a:lnTo>
                    <a:pt x="2788" y="5442"/>
                  </a:lnTo>
                  <a:lnTo>
                    <a:pt x="2788" y="5442"/>
                  </a:lnTo>
                  <a:lnTo>
                    <a:pt x="2389" y="5575"/>
                  </a:lnTo>
                  <a:lnTo>
                    <a:pt x="2124" y="5840"/>
                  </a:lnTo>
                  <a:lnTo>
                    <a:pt x="133" y="8494"/>
                  </a:lnTo>
                  <a:lnTo>
                    <a:pt x="133" y="8494"/>
                  </a:lnTo>
                  <a:lnTo>
                    <a:pt x="133" y="8760"/>
                  </a:lnTo>
                  <a:lnTo>
                    <a:pt x="133" y="8760"/>
                  </a:lnTo>
                  <a:lnTo>
                    <a:pt x="133" y="8760"/>
                  </a:lnTo>
                  <a:lnTo>
                    <a:pt x="133" y="14864"/>
                  </a:lnTo>
                  <a:lnTo>
                    <a:pt x="133" y="14864"/>
                  </a:lnTo>
                  <a:lnTo>
                    <a:pt x="1" y="14997"/>
                  </a:lnTo>
                  <a:lnTo>
                    <a:pt x="1" y="14997"/>
                  </a:lnTo>
                  <a:lnTo>
                    <a:pt x="1" y="14997"/>
                  </a:lnTo>
                  <a:lnTo>
                    <a:pt x="1" y="1499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2" name="Google Shape;4652;p41"/>
            <p:cNvSpPr/>
            <p:nvPr/>
          </p:nvSpPr>
          <p:spPr>
            <a:xfrm>
              <a:off x="5711919" y="4100548"/>
              <a:ext cx="239846" cy="66022"/>
            </a:xfrm>
            <a:custGeom>
              <a:avLst/>
              <a:gdLst/>
              <a:ahLst/>
              <a:cxnLst/>
              <a:rect l="l" t="t" r="r" b="b"/>
              <a:pathLst>
                <a:path w="14466" h="3982" fill="none" extrusionOk="0">
                  <a:moveTo>
                    <a:pt x="13670" y="2522"/>
                  </a:moveTo>
                  <a:lnTo>
                    <a:pt x="13670" y="2522"/>
                  </a:lnTo>
                  <a:lnTo>
                    <a:pt x="12342" y="3052"/>
                  </a:lnTo>
                  <a:lnTo>
                    <a:pt x="10750" y="3583"/>
                  </a:lnTo>
                  <a:lnTo>
                    <a:pt x="10750" y="3583"/>
                  </a:lnTo>
                  <a:lnTo>
                    <a:pt x="9423" y="3849"/>
                  </a:lnTo>
                  <a:lnTo>
                    <a:pt x="8096" y="3981"/>
                  </a:lnTo>
                  <a:lnTo>
                    <a:pt x="6769" y="3981"/>
                  </a:lnTo>
                  <a:lnTo>
                    <a:pt x="5442" y="3849"/>
                  </a:lnTo>
                  <a:lnTo>
                    <a:pt x="4114" y="3716"/>
                  </a:lnTo>
                  <a:lnTo>
                    <a:pt x="2920" y="3318"/>
                  </a:lnTo>
                  <a:lnTo>
                    <a:pt x="1858" y="2920"/>
                  </a:lnTo>
                  <a:lnTo>
                    <a:pt x="797" y="2522"/>
                  </a:lnTo>
                  <a:lnTo>
                    <a:pt x="797" y="2522"/>
                  </a:lnTo>
                  <a:lnTo>
                    <a:pt x="0" y="1991"/>
                  </a:lnTo>
                  <a:lnTo>
                    <a:pt x="0" y="1991"/>
                  </a:lnTo>
                  <a:lnTo>
                    <a:pt x="797" y="1460"/>
                  </a:lnTo>
                  <a:lnTo>
                    <a:pt x="797" y="1460"/>
                  </a:lnTo>
                  <a:lnTo>
                    <a:pt x="2256" y="796"/>
                  </a:lnTo>
                  <a:lnTo>
                    <a:pt x="3849" y="398"/>
                  </a:lnTo>
                  <a:lnTo>
                    <a:pt x="5442" y="0"/>
                  </a:lnTo>
                  <a:lnTo>
                    <a:pt x="7299" y="0"/>
                  </a:lnTo>
                  <a:lnTo>
                    <a:pt x="9025" y="0"/>
                  </a:lnTo>
                  <a:lnTo>
                    <a:pt x="10750" y="398"/>
                  </a:lnTo>
                  <a:lnTo>
                    <a:pt x="12342" y="796"/>
                  </a:lnTo>
                  <a:lnTo>
                    <a:pt x="13670" y="1460"/>
                  </a:lnTo>
                  <a:lnTo>
                    <a:pt x="13670" y="1460"/>
                  </a:lnTo>
                  <a:lnTo>
                    <a:pt x="14466" y="1991"/>
                  </a:lnTo>
                  <a:lnTo>
                    <a:pt x="14466" y="1991"/>
                  </a:lnTo>
                  <a:lnTo>
                    <a:pt x="13670" y="252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3" name="Google Shape;4653;p41"/>
            <p:cNvSpPr/>
            <p:nvPr/>
          </p:nvSpPr>
          <p:spPr>
            <a:xfrm>
              <a:off x="5991358" y="3911304"/>
              <a:ext cx="22018" cy="61628"/>
            </a:xfrm>
            <a:custGeom>
              <a:avLst/>
              <a:gdLst/>
              <a:ahLst/>
              <a:cxnLst/>
              <a:rect l="l" t="t" r="r" b="b"/>
              <a:pathLst>
                <a:path w="1328" h="3717" extrusionOk="0">
                  <a:moveTo>
                    <a:pt x="1328" y="1"/>
                  </a:moveTo>
                  <a:lnTo>
                    <a:pt x="133" y="2522"/>
                  </a:lnTo>
                  <a:lnTo>
                    <a:pt x="1" y="2788"/>
                  </a:lnTo>
                  <a:lnTo>
                    <a:pt x="266" y="3053"/>
                  </a:lnTo>
                  <a:lnTo>
                    <a:pt x="1328" y="3717"/>
                  </a:lnTo>
                  <a:lnTo>
                    <a:pt x="1328"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4" name="Google Shape;4654;p41"/>
            <p:cNvSpPr/>
            <p:nvPr/>
          </p:nvSpPr>
          <p:spPr>
            <a:xfrm>
              <a:off x="6173987" y="4153355"/>
              <a:ext cx="17" cy="17"/>
            </a:xfrm>
            <a:custGeom>
              <a:avLst/>
              <a:gdLst/>
              <a:ahLst/>
              <a:cxnLst/>
              <a:rect l="l" t="t" r="r" b="b"/>
              <a:pathLst>
                <a:path w="1" h="1" extrusionOk="0">
                  <a:moveTo>
                    <a:pt x="1" y="0"/>
                  </a:moveTo>
                  <a:lnTo>
                    <a:pt x="1" y="0"/>
                  </a:lnTo>
                  <a:lnTo>
                    <a:pt x="1" y="0"/>
                  </a:lnTo>
                  <a:lnTo>
                    <a:pt x="1" y="0"/>
                  </a:lnTo>
                  <a:lnTo>
                    <a:pt x="1" y="0"/>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5" name="Google Shape;4655;p41"/>
            <p:cNvSpPr/>
            <p:nvPr/>
          </p:nvSpPr>
          <p:spPr>
            <a:xfrm>
              <a:off x="6173987" y="4153355"/>
              <a:ext cx="17" cy="17"/>
            </a:xfrm>
            <a:custGeom>
              <a:avLst/>
              <a:gdLst/>
              <a:ahLst/>
              <a:cxnLst/>
              <a:rect l="l" t="t" r="r" b="b"/>
              <a:pathLst>
                <a:path w="1" h="1" fill="none" extrusionOk="0">
                  <a:moveTo>
                    <a:pt x="1" y="0"/>
                  </a:moveTo>
                  <a:lnTo>
                    <a:pt x="1" y="0"/>
                  </a:lnTo>
                  <a:lnTo>
                    <a:pt x="1" y="0"/>
                  </a:lnTo>
                  <a:lnTo>
                    <a:pt x="1"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6" name="Google Shape;4656;p41"/>
            <p:cNvSpPr/>
            <p:nvPr/>
          </p:nvSpPr>
          <p:spPr>
            <a:xfrm>
              <a:off x="6090374" y="4027928"/>
              <a:ext cx="83630" cy="99032"/>
            </a:xfrm>
            <a:custGeom>
              <a:avLst/>
              <a:gdLst/>
              <a:ahLst/>
              <a:cxnLst/>
              <a:rect l="l" t="t" r="r" b="b"/>
              <a:pathLst>
                <a:path w="5044" h="5973" extrusionOk="0">
                  <a:moveTo>
                    <a:pt x="5044" y="1"/>
                  </a:moveTo>
                  <a:lnTo>
                    <a:pt x="4911" y="133"/>
                  </a:lnTo>
                  <a:lnTo>
                    <a:pt x="4778" y="399"/>
                  </a:lnTo>
                  <a:lnTo>
                    <a:pt x="399" y="1726"/>
                  </a:lnTo>
                  <a:lnTo>
                    <a:pt x="133" y="1859"/>
                  </a:lnTo>
                  <a:lnTo>
                    <a:pt x="1" y="2257"/>
                  </a:lnTo>
                  <a:lnTo>
                    <a:pt x="1" y="3053"/>
                  </a:lnTo>
                  <a:lnTo>
                    <a:pt x="1" y="3849"/>
                  </a:lnTo>
                  <a:lnTo>
                    <a:pt x="133" y="4247"/>
                  </a:lnTo>
                  <a:lnTo>
                    <a:pt x="399" y="4513"/>
                  </a:lnTo>
                  <a:lnTo>
                    <a:pt x="4778" y="5840"/>
                  </a:lnTo>
                  <a:lnTo>
                    <a:pt x="5044" y="5973"/>
                  </a:lnTo>
                  <a:lnTo>
                    <a:pt x="5044" y="266"/>
                  </a:lnTo>
                  <a:lnTo>
                    <a:pt x="5044" y="1"/>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7" name="Google Shape;4657;p41"/>
            <p:cNvSpPr/>
            <p:nvPr/>
          </p:nvSpPr>
          <p:spPr>
            <a:xfrm>
              <a:off x="6090374" y="4027928"/>
              <a:ext cx="83630" cy="125444"/>
            </a:xfrm>
            <a:custGeom>
              <a:avLst/>
              <a:gdLst/>
              <a:ahLst/>
              <a:cxnLst/>
              <a:rect l="l" t="t" r="r" b="b"/>
              <a:pathLst>
                <a:path w="5044" h="7566" fill="none" extrusionOk="0">
                  <a:moveTo>
                    <a:pt x="5044" y="1"/>
                  </a:moveTo>
                  <a:lnTo>
                    <a:pt x="5044" y="1"/>
                  </a:lnTo>
                  <a:lnTo>
                    <a:pt x="4911" y="133"/>
                  </a:lnTo>
                  <a:lnTo>
                    <a:pt x="4778" y="399"/>
                  </a:lnTo>
                  <a:lnTo>
                    <a:pt x="399" y="1726"/>
                  </a:lnTo>
                  <a:lnTo>
                    <a:pt x="399" y="1726"/>
                  </a:lnTo>
                  <a:lnTo>
                    <a:pt x="133" y="1859"/>
                  </a:lnTo>
                  <a:lnTo>
                    <a:pt x="1" y="2257"/>
                  </a:lnTo>
                  <a:lnTo>
                    <a:pt x="1" y="2257"/>
                  </a:lnTo>
                  <a:lnTo>
                    <a:pt x="1" y="3053"/>
                  </a:lnTo>
                  <a:lnTo>
                    <a:pt x="1" y="3849"/>
                  </a:lnTo>
                  <a:lnTo>
                    <a:pt x="1" y="3849"/>
                  </a:lnTo>
                  <a:lnTo>
                    <a:pt x="133" y="4247"/>
                  </a:lnTo>
                  <a:lnTo>
                    <a:pt x="399" y="4513"/>
                  </a:lnTo>
                  <a:lnTo>
                    <a:pt x="4778" y="5840"/>
                  </a:lnTo>
                  <a:lnTo>
                    <a:pt x="4778" y="5840"/>
                  </a:lnTo>
                  <a:lnTo>
                    <a:pt x="5044" y="5973"/>
                  </a:lnTo>
                  <a:lnTo>
                    <a:pt x="5044" y="6105"/>
                  </a:lnTo>
                  <a:lnTo>
                    <a:pt x="5044" y="6105"/>
                  </a:lnTo>
                  <a:lnTo>
                    <a:pt x="5044" y="7565"/>
                  </a:lnTo>
                  <a:lnTo>
                    <a:pt x="5044" y="7565"/>
                  </a:lnTo>
                  <a:lnTo>
                    <a:pt x="5044" y="7565"/>
                  </a:lnTo>
                  <a:lnTo>
                    <a:pt x="5044" y="7565"/>
                  </a:lnTo>
                  <a:lnTo>
                    <a:pt x="5044" y="266"/>
                  </a:lnTo>
                  <a:lnTo>
                    <a:pt x="5044"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8" name="Google Shape;4658;p41"/>
            <p:cNvSpPr/>
            <p:nvPr/>
          </p:nvSpPr>
          <p:spPr>
            <a:xfrm>
              <a:off x="6044166" y="4258970"/>
              <a:ext cx="57234" cy="8821"/>
            </a:xfrm>
            <a:custGeom>
              <a:avLst/>
              <a:gdLst/>
              <a:ahLst/>
              <a:cxnLst/>
              <a:rect l="l" t="t" r="r" b="b"/>
              <a:pathLst>
                <a:path w="3452" h="532" extrusionOk="0">
                  <a:moveTo>
                    <a:pt x="1" y="0"/>
                  </a:moveTo>
                  <a:lnTo>
                    <a:pt x="1" y="0"/>
                  </a:lnTo>
                  <a:lnTo>
                    <a:pt x="1" y="0"/>
                  </a:lnTo>
                  <a:lnTo>
                    <a:pt x="1" y="0"/>
                  </a:lnTo>
                  <a:lnTo>
                    <a:pt x="1" y="0"/>
                  </a:lnTo>
                  <a:lnTo>
                    <a:pt x="1" y="0"/>
                  </a:lnTo>
                  <a:lnTo>
                    <a:pt x="1" y="0"/>
                  </a:lnTo>
                  <a:lnTo>
                    <a:pt x="133" y="0"/>
                  </a:lnTo>
                  <a:lnTo>
                    <a:pt x="3451" y="531"/>
                  </a:lnTo>
                  <a:lnTo>
                    <a:pt x="133" y="0"/>
                  </a:lnTo>
                  <a:lnTo>
                    <a:pt x="133" y="0"/>
                  </a:lnTo>
                  <a:lnTo>
                    <a:pt x="1" y="0"/>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9" name="Google Shape;4659;p41"/>
            <p:cNvSpPr/>
            <p:nvPr/>
          </p:nvSpPr>
          <p:spPr>
            <a:xfrm>
              <a:off x="6044166" y="4258970"/>
              <a:ext cx="57234" cy="8821"/>
            </a:xfrm>
            <a:custGeom>
              <a:avLst/>
              <a:gdLst/>
              <a:ahLst/>
              <a:cxnLst/>
              <a:rect l="l" t="t" r="r" b="b"/>
              <a:pathLst>
                <a:path w="3452" h="532" fill="none" extrusionOk="0">
                  <a:moveTo>
                    <a:pt x="1" y="0"/>
                  </a:moveTo>
                  <a:lnTo>
                    <a:pt x="1" y="0"/>
                  </a:lnTo>
                  <a:lnTo>
                    <a:pt x="1" y="0"/>
                  </a:lnTo>
                  <a:lnTo>
                    <a:pt x="1" y="0"/>
                  </a:lnTo>
                  <a:lnTo>
                    <a:pt x="1" y="0"/>
                  </a:lnTo>
                  <a:lnTo>
                    <a:pt x="1" y="0"/>
                  </a:lnTo>
                  <a:lnTo>
                    <a:pt x="1" y="0"/>
                  </a:lnTo>
                  <a:lnTo>
                    <a:pt x="133" y="0"/>
                  </a:lnTo>
                  <a:lnTo>
                    <a:pt x="3451" y="531"/>
                  </a:lnTo>
                  <a:lnTo>
                    <a:pt x="133" y="0"/>
                  </a:lnTo>
                  <a:lnTo>
                    <a:pt x="133"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0" name="Google Shape;4660;p41"/>
            <p:cNvSpPr/>
            <p:nvPr/>
          </p:nvSpPr>
          <p:spPr>
            <a:xfrm>
              <a:off x="6044166" y="4170947"/>
              <a:ext cx="88040" cy="101237"/>
            </a:xfrm>
            <a:custGeom>
              <a:avLst/>
              <a:gdLst/>
              <a:ahLst/>
              <a:cxnLst/>
              <a:rect l="l" t="t" r="r" b="b"/>
              <a:pathLst>
                <a:path w="5310" h="6106" extrusionOk="0">
                  <a:moveTo>
                    <a:pt x="1" y="1"/>
                  </a:moveTo>
                  <a:lnTo>
                    <a:pt x="1" y="5309"/>
                  </a:lnTo>
                  <a:lnTo>
                    <a:pt x="133" y="5309"/>
                  </a:lnTo>
                  <a:lnTo>
                    <a:pt x="3451" y="5840"/>
                  </a:lnTo>
                  <a:lnTo>
                    <a:pt x="5044" y="6105"/>
                  </a:lnTo>
                  <a:lnTo>
                    <a:pt x="5309" y="6105"/>
                  </a:lnTo>
                  <a:lnTo>
                    <a:pt x="5309" y="797"/>
                  </a:lnTo>
                  <a:lnTo>
                    <a:pt x="5044" y="797"/>
                  </a:lnTo>
                  <a:lnTo>
                    <a:pt x="133" y="1"/>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1" name="Google Shape;4661;p41"/>
            <p:cNvSpPr/>
            <p:nvPr/>
          </p:nvSpPr>
          <p:spPr>
            <a:xfrm>
              <a:off x="6044166" y="4170947"/>
              <a:ext cx="88040" cy="101237"/>
            </a:xfrm>
            <a:custGeom>
              <a:avLst/>
              <a:gdLst/>
              <a:ahLst/>
              <a:cxnLst/>
              <a:rect l="l" t="t" r="r" b="b"/>
              <a:pathLst>
                <a:path w="5310" h="6106" fill="none" extrusionOk="0">
                  <a:moveTo>
                    <a:pt x="1" y="1"/>
                  </a:moveTo>
                  <a:lnTo>
                    <a:pt x="1" y="1"/>
                  </a:lnTo>
                  <a:lnTo>
                    <a:pt x="1" y="1"/>
                  </a:lnTo>
                  <a:lnTo>
                    <a:pt x="1" y="5309"/>
                  </a:lnTo>
                  <a:lnTo>
                    <a:pt x="1" y="5309"/>
                  </a:lnTo>
                  <a:lnTo>
                    <a:pt x="1" y="5309"/>
                  </a:lnTo>
                  <a:lnTo>
                    <a:pt x="1" y="5309"/>
                  </a:lnTo>
                  <a:lnTo>
                    <a:pt x="133" y="5309"/>
                  </a:lnTo>
                  <a:lnTo>
                    <a:pt x="3451" y="5840"/>
                  </a:lnTo>
                  <a:lnTo>
                    <a:pt x="5044" y="6105"/>
                  </a:lnTo>
                  <a:lnTo>
                    <a:pt x="5044" y="6105"/>
                  </a:lnTo>
                  <a:lnTo>
                    <a:pt x="5176" y="6105"/>
                  </a:lnTo>
                  <a:lnTo>
                    <a:pt x="5176" y="6105"/>
                  </a:lnTo>
                  <a:lnTo>
                    <a:pt x="5309" y="6105"/>
                  </a:lnTo>
                  <a:lnTo>
                    <a:pt x="5309" y="797"/>
                  </a:lnTo>
                  <a:lnTo>
                    <a:pt x="5309" y="797"/>
                  </a:lnTo>
                  <a:lnTo>
                    <a:pt x="5176" y="797"/>
                  </a:lnTo>
                  <a:lnTo>
                    <a:pt x="5176" y="797"/>
                  </a:lnTo>
                  <a:lnTo>
                    <a:pt x="5044" y="797"/>
                  </a:lnTo>
                  <a:lnTo>
                    <a:pt x="133" y="1"/>
                  </a:lnTo>
                  <a:lnTo>
                    <a:pt x="133" y="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2" name="Google Shape;4662;p41"/>
            <p:cNvSpPr/>
            <p:nvPr/>
          </p:nvSpPr>
          <p:spPr>
            <a:xfrm>
              <a:off x="5991358" y="4170947"/>
              <a:ext cx="52824" cy="101237"/>
            </a:xfrm>
            <a:custGeom>
              <a:avLst/>
              <a:gdLst/>
              <a:ahLst/>
              <a:cxnLst/>
              <a:rect l="l" t="t" r="r" b="b"/>
              <a:pathLst>
                <a:path w="3186" h="6106" extrusionOk="0">
                  <a:moveTo>
                    <a:pt x="3186" y="1"/>
                  </a:moveTo>
                  <a:lnTo>
                    <a:pt x="2788" y="134"/>
                  </a:lnTo>
                  <a:lnTo>
                    <a:pt x="2389" y="266"/>
                  </a:lnTo>
                  <a:lnTo>
                    <a:pt x="1460" y="797"/>
                  </a:lnTo>
                  <a:lnTo>
                    <a:pt x="399" y="1461"/>
                  </a:lnTo>
                  <a:lnTo>
                    <a:pt x="1" y="1726"/>
                  </a:lnTo>
                  <a:lnTo>
                    <a:pt x="1" y="1859"/>
                  </a:lnTo>
                  <a:lnTo>
                    <a:pt x="1" y="1991"/>
                  </a:lnTo>
                  <a:lnTo>
                    <a:pt x="1328" y="4646"/>
                  </a:lnTo>
                  <a:lnTo>
                    <a:pt x="1460" y="4778"/>
                  </a:lnTo>
                  <a:lnTo>
                    <a:pt x="1460" y="6105"/>
                  </a:lnTo>
                  <a:lnTo>
                    <a:pt x="2389" y="5575"/>
                  </a:lnTo>
                  <a:lnTo>
                    <a:pt x="2788" y="5309"/>
                  </a:lnTo>
                  <a:lnTo>
                    <a:pt x="3186" y="5309"/>
                  </a:lnTo>
                  <a:lnTo>
                    <a:pt x="3186"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3" name="Google Shape;4663;p41"/>
            <p:cNvSpPr/>
            <p:nvPr/>
          </p:nvSpPr>
          <p:spPr>
            <a:xfrm>
              <a:off x="5868136" y="4316171"/>
              <a:ext cx="44036" cy="46225"/>
            </a:xfrm>
            <a:custGeom>
              <a:avLst/>
              <a:gdLst/>
              <a:ahLst/>
              <a:cxnLst/>
              <a:rect l="l" t="t" r="r" b="b"/>
              <a:pathLst>
                <a:path w="2656" h="2788" extrusionOk="0">
                  <a:moveTo>
                    <a:pt x="1726" y="1726"/>
                  </a:moveTo>
                  <a:lnTo>
                    <a:pt x="2655" y="2655"/>
                  </a:lnTo>
                  <a:lnTo>
                    <a:pt x="2655" y="2655"/>
                  </a:lnTo>
                  <a:lnTo>
                    <a:pt x="2655" y="2788"/>
                  </a:lnTo>
                  <a:lnTo>
                    <a:pt x="2655" y="2788"/>
                  </a:lnTo>
                  <a:lnTo>
                    <a:pt x="2655" y="2655"/>
                  </a:lnTo>
                  <a:lnTo>
                    <a:pt x="1726" y="1726"/>
                  </a:lnTo>
                  <a:close/>
                  <a:moveTo>
                    <a:pt x="1" y="1"/>
                  </a:moveTo>
                  <a:lnTo>
                    <a:pt x="1" y="1"/>
                  </a:lnTo>
                  <a:lnTo>
                    <a:pt x="1" y="1"/>
                  </a:lnTo>
                  <a:lnTo>
                    <a:pt x="1" y="1"/>
                  </a:lnTo>
                  <a:lnTo>
                    <a:pt x="266" y="133"/>
                  </a:lnTo>
                  <a:lnTo>
                    <a:pt x="266" y="133"/>
                  </a:lnTo>
                  <a:lnTo>
                    <a:pt x="1" y="1"/>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4" name="Google Shape;4664;p41"/>
            <p:cNvSpPr/>
            <p:nvPr/>
          </p:nvSpPr>
          <p:spPr>
            <a:xfrm>
              <a:off x="5896753" y="4344771"/>
              <a:ext cx="15419" cy="17625"/>
            </a:xfrm>
            <a:custGeom>
              <a:avLst/>
              <a:gdLst/>
              <a:ahLst/>
              <a:cxnLst/>
              <a:rect l="l" t="t" r="r" b="b"/>
              <a:pathLst>
                <a:path w="930" h="1063" fill="none" extrusionOk="0">
                  <a:moveTo>
                    <a:pt x="0" y="1"/>
                  </a:moveTo>
                  <a:lnTo>
                    <a:pt x="929" y="930"/>
                  </a:lnTo>
                  <a:lnTo>
                    <a:pt x="929" y="930"/>
                  </a:lnTo>
                  <a:lnTo>
                    <a:pt x="929" y="1063"/>
                  </a:lnTo>
                  <a:lnTo>
                    <a:pt x="929" y="1063"/>
                  </a:lnTo>
                  <a:lnTo>
                    <a:pt x="929" y="930"/>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5" name="Google Shape;4665;p41"/>
            <p:cNvSpPr/>
            <p:nvPr/>
          </p:nvSpPr>
          <p:spPr>
            <a:xfrm>
              <a:off x="5868136" y="4316171"/>
              <a:ext cx="4427" cy="2222"/>
            </a:xfrm>
            <a:custGeom>
              <a:avLst/>
              <a:gdLst/>
              <a:ahLst/>
              <a:cxnLst/>
              <a:rect l="l" t="t" r="r" b="b"/>
              <a:pathLst>
                <a:path w="267" h="134" fill="none" extrusionOk="0">
                  <a:moveTo>
                    <a:pt x="1" y="1"/>
                  </a:moveTo>
                  <a:lnTo>
                    <a:pt x="1" y="1"/>
                  </a:lnTo>
                  <a:lnTo>
                    <a:pt x="1" y="1"/>
                  </a:lnTo>
                  <a:lnTo>
                    <a:pt x="1" y="1"/>
                  </a:lnTo>
                  <a:lnTo>
                    <a:pt x="266" y="133"/>
                  </a:lnTo>
                  <a:lnTo>
                    <a:pt x="266" y="133"/>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6" name="Google Shape;4666;p41"/>
            <p:cNvSpPr/>
            <p:nvPr/>
          </p:nvSpPr>
          <p:spPr>
            <a:xfrm>
              <a:off x="5868136" y="4228164"/>
              <a:ext cx="50635" cy="136437"/>
            </a:xfrm>
            <a:custGeom>
              <a:avLst/>
              <a:gdLst/>
              <a:ahLst/>
              <a:cxnLst/>
              <a:rect l="l" t="t" r="r" b="b"/>
              <a:pathLst>
                <a:path w="3054" h="8229" extrusionOk="0">
                  <a:moveTo>
                    <a:pt x="1" y="0"/>
                  </a:moveTo>
                  <a:lnTo>
                    <a:pt x="1" y="5309"/>
                  </a:lnTo>
                  <a:lnTo>
                    <a:pt x="266" y="5441"/>
                  </a:lnTo>
                  <a:lnTo>
                    <a:pt x="1726" y="7034"/>
                  </a:lnTo>
                  <a:lnTo>
                    <a:pt x="2655" y="7963"/>
                  </a:lnTo>
                  <a:lnTo>
                    <a:pt x="2655" y="8096"/>
                  </a:lnTo>
                  <a:lnTo>
                    <a:pt x="3053" y="8228"/>
                  </a:lnTo>
                  <a:lnTo>
                    <a:pt x="3053" y="2920"/>
                  </a:lnTo>
                  <a:lnTo>
                    <a:pt x="2788" y="2920"/>
                  </a:lnTo>
                  <a:lnTo>
                    <a:pt x="2655" y="2787"/>
                  </a:lnTo>
                  <a:lnTo>
                    <a:pt x="266" y="266"/>
                  </a:lnTo>
                  <a:lnTo>
                    <a:pt x="1" y="0"/>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7" name="Google Shape;4667;p41"/>
            <p:cNvSpPr/>
            <p:nvPr/>
          </p:nvSpPr>
          <p:spPr>
            <a:xfrm>
              <a:off x="5868136" y="4228164"/>
              <a:ext cx="50635" cy="136437"/>
            </a:xfrm>
            <a:custGeom>
              <a:avLst/>
              <a:gdLst/>
              <a:ahLst/>
              <a:cxnLst/>
              <a:rect l="l" t="t" r="r" b="b"/>
              <a:pathLst>
                <a:path w="3054" h="8229" fill="none" extrusionOk="0">
                  <a:moveTo>
                    <a:pt x="1" y="0"/>
                  </a:moveTo>
                  <a:lnTo>
                    <a:pt x="1" y="5309"/>
                  </a:lnTo>
                  <a:lnTo>
                    <a:pt x="1" y="5309"/>
                  </a:lnTo>
                  <a:lnTo>
                    <a:pt x="266" y="5441"/>
                  </a:lnTo>
                  <a:lnTo>
                    <a:pt x="266" y="5441"/>
                  </a:lnTo>
                  <a:lnTo>
                    <a:pt x="266" y="5441"/>
                  </a:lnTo>
                  <a:lnTo>
                    <a:pt x="1726" y="7034"/>
                  </a:lnTo>
                  <a:lnTo>
                    <a:pt x="2655" y="7963"/>
                  </a:lnTo>
                  <a:lnTo>
                    <a:pt x="2655" y="7963"/>
                  </a:lnTo>
                  <a:lnTo>
                    <a:pt x="2655" y="8096"/>
                  </a:lnTo>
                  <a:lnTo>
                    <a:pt x="2655" y="8096"/>
                  </a:lnTo>
                  <a:lnTo>
                    <a:pt x="3053" y="8228"/>
                  </a:lnTo>
                  <a:lnTo>
                    <a:pt x="3053" y="2920"/>
                  </a:lnTo>
                  <a:lnTo>
                    <a:pt x="3053" y="2920"/>
                  </a:lnTo>
                  <a:lnTo>
                    <a:pt x="2788" y="2920"/>
                  </a:lnTo>
                  <a:lnTo>
                    <a:pt x="2655" y="2787"/>
                  </a:lnTo>
                  <a:lnTo>
                    <a:pt x="266" y="266"/>
                  </a:lnTo>
                  <a:lnTo>
                    <a:pt x="266" y="266"/>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8" name="Google Shape;4668;p41"/>
            <p:cNvSpPr/>
            <p:nvPr/>
          </p:nvSpPr>
          <p:spPr>
            <a:xfrm>
              <a:off x="5799926" y="4228164"/>
              <a:ext cx="68227" cy="88023"/>
            </a:xfrm>
            <a:custGeom>
              <a:avLst/>
              <a:gdLst/>
              <a:ahLst/>
              <a:cxnLst/>
              <a:rect l="l" t="t" r="r" b="b"/>
              <a:pathLst>
                <a:path w="4115" h="5309" extrusionOk="0">
                  <a:moveTo>
                    <a:pt x="1" y="0"/>
                  </a:moveTo>
                  <a:lnTo>
                    <a:pt x="1" y="5309"/>
                  </a:lnTo>
                  <a:lnTo>
                    <a:pt x="4115" y="5309"/>
                  </a:lnTo>
                  <a:lnTo>
                    <a:pt x="411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9" name="Google Shape;4669;p41"/>
            <p:cNvSpPr/>
            <p:nvPr/>
          </p:nvSpPr>
          <p:spPr>
            <a:xfrm>
              <a:off x="5799926" y="4228164"/>
              <a:ext cx="68227" cy="88023"/>
            </a:xfrm>
            <a:custGeom>
              <a:avLst/>
              <a:gdLst/>
              <a:ahLst/>
              <a:cxnLst/>
              <a:rect l="l" t="t" r="r" b="b"/>
              <a:pathLst>
                <a:path w="4115" h="5309" fill="none" extrusionOk="0">
                  <a:moveTo>
                    <a:pt x="1" y="0"/>
                  </a:moveTo>
                  <a:lnTo>
                    <a:pt x="1" y="5309"/>
                  </a:lnTo>
                  <a:lnTo>
                    <a:pt x="1" y="5309"/>
                  </a:lnTo>
                  <a:lnTo>
                    <a:pt x="266" y="5309"/>
                  </a:lnTo>
                  <a:lnTo>
                    <a:pt x="266" y="5309"/>
                  </a:lnTo>
                  <a:lnTo>
                    <a:pt x="1991" y="5309"/>
                  </a:lnTo>
                  <a:lnTo>
                    <a:pt x="3584" y="5309"/>
                  </a:lnTo>
                  <a:lnTo>
                    <a:pt x="3584" y="5309"/>
                  </a:lnTo>
                  <a:lnTo>
                    <a:pt x="4115" y="5309"/>
                  </a:lnTo>
                  <a:lnTo>
                    <a:pt x="4115" y="0"/>
                  </a:lnTo>
                  <a:lnTo>
                    <a:pt x="4115" y="0"/>
                  </a:lnTo>
                  <a:lnTo>
                    <a:pt x="3584" y="0"/>
                  </a:lnTo>
                  <a:lnTo>
                    <a:pt x="3584" y="0"/>
                  </a:lnTo>
                  <a:lnTo>
                    <a:pt x="1991" y="0"/>
                  </a:lnTo>
                  <a:lnTo>
                    <a:pt x="266" y="0"/>
                  </a:lnTo>
                  <a:lnTo>
                    <a:pt x="266"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0" name="Google Shape;4670;p41"/>
            <p:cNvSpPr/>
            <p:nvPr/>
          </p:nvSpPr>
          <p:spPr>
            <a:xfrm>
              <a:off x="5753717" y="4316171"/>
              <a:ext cx="46225" cy="44020"/>
            </a:xfrm>
            <a:custGeom>
              <a:avLst/>
              <a:gdLst/>
              <a:ahLst/>
              <a:cxnLst/>
              <a:rect l="l" t="t" r="r" b="b"/>
              <a:pathLst>
                <a:path w="2788" h="2655" extrusionOk="0">
                  <a:moveTo>
                    <a:pt x="134" y="2655"/>
                  </a:moveTo>
                  <a:lnTo>
                    <a:pt x="134" y="2655"/>
                  </a:lnTo>
                  <a:lnTo>
                    <a:pt x="1" y="2655"/>
                  </a:lnTo>
                  <a:lnTo>
                    <a:pt x="1" y="2655"/>
                  </a:lnTo>
                  <a:lnTo>
                    <a:pt x="134" y="2655"/>
                  </a:lnTo>
                  <a:close/>
                  <a:moveTo>
                    <a:pt x="2788" y="1"/>
                  </a:moveTo>
                  <a:lnTo>
                    <a:pt x="2788" y="1"/>
                  </a:lnTo>
                  <a:lnTo>
                    <a:pt x="2390" y="266"/>
                  </a:lnTo>
                  <a:lnTo>
                    <a:pt x="2390" y="266"/>
                  </a:lnTo>
                  <a:lnTo>
                    <a:pt x="2788" y="1"/>
                  </a:lnTo>
                  <a:lnTo>
                    <a:pt x="2788" y="1"/>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1" name="Google Shape;4671;p41"/>
            <p:cNvSpPr/>
            <p:nvPr/>
          </p:nvSpPr>
          <p:spPr>
            <a:xfrm>
              <a:off x="5753717" y="4360174"/>
              <a:ext cx="2222" cy="17"/>
            </a:xfrm>
            <a:custGeom>
              <a:avLst/>
              <a:gdLst/>
              <a:ahLst/>
              <a:cxnLst/>
              <a:rect l="l" t="t" r="r" b="b"/>
              <a:pathLst>
                <a:path w="134" h="1" fill="none" extrusionOk="0">
                  <a:moveTo>
                    <a:pt x="134" y="1"/>
                  </a:moveTo>
                  <a:lnTo>
                    <a:pt x="134" y="1"/>
                  </a:lnTo>
                  <a:lnTo>
                    <a:pt x="1" y="1"/>
                  </a:lnTo>
                  <a:lnTo>
                    <a:pt x="1" y="1"/>
                  </a:lnTo>
                  <a:lnTo>
                    <a:pt x="134"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2" name="Google Shape;4672;p41"/>
            <p:cNvSpPr/>
            <p:nvPr/>
          </p:nvSpPr>
          <p:spPr>
            <a:xfrm>
              <a:off x="5793327" y="4316171"/>
              <a:ext cx="6615" cy="4427"/>
            </a:xfrm>
            <a:custGeom>
              <a:avLst/>
              <a:gdLst/>
              <a:ahLst/>
              <a:cxnLst/>
              <a:rect l="l" t="t" r="r" b="b"/>
              <a:pathLst>
                <a:path w="399" h="267" fill="none" extrusionOk="0">
                  <a:moveTo>
                    <a:pt x="399" y="1"/>
                  </a:moveTo>
                  <a:lnTo>
                    <a:pt x="399" y="1"/>
                  </a:lnTo>
                  <a:lnTo>
                    <a:pt x="1" y="266"/>
                  </a:lnTo>
                  <a:lnTo>
                    <a:pt x="1" y="266"/>
                  </a:lnTo>
                  <a:lnTo>
                    <a:pt x="399" y="1"/>
                  </a:lnTo>
                  <a:lnTo>
                    <a:pt x="399"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3" name="Google Shape;4673;p41"/>
            <p:cNvSpPr/>
            <p:nvPr/>
          </p:nvSpPr>
          <p:spPr>
            <a:xfrm>
              <a:off x="5747119" y="4228164"/>
              <a:ext cx="52824" cy="136437"/>
            </a:xfrm>
            <a:custGeom>
              <a:avLst/>
              <a:gdLst/>
              <a:ahLst/>
              <a:cxnLst/>
              <a:rect l="l" t="t" r="r" b="b"/>
              <a:pathLst>
                <a:path w="3186" h="8229" extrusionOk="0">
                  <a:moveTo>
                    <a:pt x="3186" y="0"/>
                  </a:moveTo>
                  <a:lnTo>
                    <a:pt x="2920" y="133"/>
                  </a:lnTo>
                  <a:lnTo>
                    <a:pt x="2655" y="398"/>
                  </a:lnTo>
                  <a:lnTo>
                    <a:pt x="532" y="2654"/>
                  </a:lnTo>
                  <a:lnTo>
                    <a:pt x="1" y="2920"/>
                  </a:lnTo>
                  <a:lnTo>
                    <a:pt x="1" y="8228"/>
                  </a:lnTo>
                  <a:lnTo>
                    <a:pt x="399" y="7963"/>
                  </a:lnTo>
                  <a:lnTo>
                    <a:pt x="532" y="7963"/>
                  </a:lnTo>
                  <a:lnTo>
                    <a:pt x="532" y="7830"/>
                  </a:lnTo>
                  <a:lnTo>
                    <a:pt x="2655" y="5574"/>
                  </a:lnTo>
                  <a:lnTo>
                    <a:pt x="2788" y="5574"/>
                  </a:lnTo>
                  <a:lnTo>
                    <a:pt x="3186" y="5309"/>
                  </a:lnTo>
                  <a:lnTo>
                    <a:pt x="3186" y="0"/>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4" name="Google Shape;4674;p41"/>
            <p:cNvSpPr/>
            <p:nvPr/>
          </p:nvSpPr>
          <p:spPr>
            <a:xfrm>
              <a:off x="5747119" y="4228164"/>
              <a:ext cx="52824" cy="136437"/>
            </a:xfrm>
            <a:custGeom>
              <a:avLst/>
              <a:gdLst/>
              <a:ahLst/>
              <a:cxnLst/>
              <a:rect l="l" t="t" r="r" b="b"/>
              <a:pathLst>
                <a:path w="3186" h="8229" fill="none" extrusionOk="0">
                  <a:moveTo>
                    <a:pt x="3186" y="0"/>
                  </a:moveTo>
                  <a:lnTo>
                    <a:pt x="3186" y="0"/>
                  </a:lnTo>
                  <a:lnTo>
                    <a:pt x="2920" y="133"/>
                  </a:lnTo>
                  <a:lnTo>
                    <a:pt x="2655" y="398"/>
                  </a:lnTo>
                  <a:lnTo>
                    <a:pt x="532" y="2654"/>
                  </a:lnTo>
                  <a:lnTo>
                    <a:pt x="532" y="2654"/>
                  </a:lnTo>
                  <a:lnTo>
                    <a:pt x="1" y="2920"/>
                  </a:lnTo>
                  <a:lnTo>
                    <a:pt x="1" y="8228"/>
                  </a:lnTo>
                  <a:lnTo>
                    <a:pt x="1" y="8228"/>
                  </a:lnTo>
                  <a:lnTo>
                    <a:pt x="1" y="8228"/>
                  </a:lnTo>
                  <a:lnTo>
                    <a:pt x="399" y="7963"/>
                  </a:lnTo>
                  <a:lnTo>
                    <a:pt x="399" y="7963"/>
                  </a:lnTo>
                  <a:lnTo>
                    <a:pt x="532" y="7963"/>
                  </a:lnTo>
                  <a:lnTo>
                    <a:pt x="532" y="7963"/>
                  </a:lnTo>
                  <a:lnTo>
                    <a:pt x="532" y="7830"/>
                  </a:lnTo>
                  <a:lnTo>
                    <a:pt x="2655" y="5574"/>
                  </a:lnTo>
                  <a:lnTo>
                    <a:pt x="2655" y="5574"/>
                  </a:lnTo>
                  <a:lnTo>
                    <a:pt x="2788" y="5574"/>
                  </a:lnTo>
                  <a:lnTo>
                    <a:pt x="2788" y="5574"/>
                  </a:lnTo>
                  <a:lnTo>
                    <a:pt x="3186" y="5309"/>
                  </a:lnTo>
                  <a:lnTo>
                    <a:pt x="3186" y="0"/>
                  </a:lnTo>
                  <a:lnTo>
                    <a:pt x="318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5" name="Google Shape;4675;p41"/>
            <p:cNvSpPr/>
            <p:nvPr/>
          </p:nvSpPr>
          <p:spPr>
            <a:xfrm>
              <a:off x="5799926" y="4228164"/>
              <a:ext cx="17" cy="88023"/>
            </a:xfrm>
            <a:custGeom>
              <a:avLst/>
              <a:gdLst/>
              <a:ahLst/>
              <a:cxnLst/>
              <a:rect l="l" t="t" r="r" b="b"/>
              <a:pathLst>
                <a:path w="1" h="5309" extrusionOk="0">
                  <a:moveTo>
                    <a:pt x="1" y="0"/>
                  </a:moveTo>
                  <a:lnTo>
                    <a:pt x="1" y="0"/>
                  </a:lnTo>
                  <a:lnTo>
                    <a:pt x="1" y="5309"/>
                  </a:lnTo>
                  <a:lnTo>
                    <a:pt x="1" y="5309"/>
                  </a:lnTo>
                  <a:lnTo>
                    <a:pt x="1" y="5309"/>
                  </a:lnTo>
                  <a:lnTo>
                    <a:pt x="1" y="0"/>
                  </a:lnTo>
                  <a:close/>
                </a:path>
              </a:pathLst>
            </a:custGeom>
            <a:solidFill>
              <a:srgbClr val="202B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6" name="Google Shape;4676;p41"/>
            <p:cNvSpPr/>
            <p:nvPr/>
          </p:nvSpPr>
          <p:spPr>
            <a:xfrm>
              <a:off x="5799926" y="4228164"/>
              <a:ext cx="17" cy="88023"/>
            </a:xfrm>
            <a:custGeom>
              <a:avLst/>
              <a:gdLst/>
              <a:ahLst/>
              <a:cxnLst/>
              <a:rect l="l" t="t" r="r" b="b"/>
              <a:pathLst>
                <a:path w="1" h="5309" fill="none" extrusionOk="0">
                  <a:moveTo>
                    <a:pt x="1" y="0"/>
                  </a:moveTo>
                  <a:lnTo>
                    <a:pt x="1" y="0"/>
                  </a:lnTo>
                  <a:lnTo>
                    <a:pt x="1" y="5309"/>
                  </a:lnTo>
                  <a:lnTo>
                    <a:pt x="1" y="5309"/>
                  </a:lnTo>
                  <a:lnTo>
                    <a:pt x="1" y="5309"/>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7" name="Google Shape;4677;p41"/>
            <p:cNvSpPr/>
            <p:nvPr/>
          </p:nvSpPr>
          <p:spPr>
            <a:xfrm>
              <a:off x="5650308" y="4252371"/>
              <a:ext cx="96827" cy="112230"/>
            </a:xfrm>
            <a:custGeom>
              <a:avLst/>
              <a:gdLst/>
              <a:ahLst/>
              <a:cxnLst/>
              <a:rect l="l" t="t" r="r" b="b"/>
              <a:pathLst>
                <a:path w="5840" h="6769" extrusionOk="0">
                  <a:moveTo>
                    <a:pt x="1" y="0"/>
                  </a:moveTo>
                  <a:lnTo>
                    <a:pt x="1" y="1194"/>
                  </a:lnTo>
                  <a:lnTo>
                    <a:pt x="1" y="2654"/>
                  </a:lnTo>
                  <a:lnTo>
                    <a:pt x="1" y="3318"/>
                  </a:lnTo>
                  <a:lnTo>
                    <a:pt x="1" y="5176"/>
                  </a:lnTo>
                  <a:lnTo>
                    <a:pt x="133" y="5441"/>
                  </a:lnTo>
                  <a:lnTo>
                    <a:pt x="266" y="5441"/>
                  </a:lnTo>
                  <a:lnTo>
                    <a:pt x="5442" y="6768"/>
                  </a:lnTo>
                  <a:lnTo>
                    <a:pt x="5840" y="6768"/>
                  </a:lnTo>
                  <a:lnTo>
                    <a:pt x="5840" y="1460"/>
                  </a:lnTo>
                  <a:lnTo>
                    <a:pt x="5442" y="1460"/>
                  </a:lnTo>
                  <a:lnTo>
                    <a:pt x="266" y="266"/>
                  </a:lnTo>
                  <a:lnTo>
                    <a:pt x="133" y="133"/>
                  </a:lnTo>
                  <a:lnTo>
                    <a:pt x="1"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8" name="Google Shape;4678;p41"/>
            <p:cNvSpPr/>
            <p:nvPr/>
          </p:nvSpPr>
          <p:spPr>
            <a:xfrm>
              <a:off x="5650308" y="4252371"/>
              <a:ext cx="96827" cy="112230"/>
            </a:xfrm>
            <a:custGeom>
              <a:avLst/>
              <a:gdLst/>
              <a:ahLst/>
              <a:cxnLst/>
              <a:rect l="l" t="t" r="r" b="b"/>
              <a:pathLst>
                <a:path w="5840" h="6769" fill="none" extrusionOk="0">
                  <a:moveTo>
                    <a:pt x="1" y="0"/>
                  </a:moveTo>
                  <a:lnTo>
                    <a:pt x="1" y="1194"/>
                  </a:lnTo>
                  <a:lnTo>
                    <a:pt x="1" y="1194"/>
                  </a:lnTo>
                  <a:lnTo>
                    <a:pt x="1" y="1194"/>
                  </a:lnTo>
                  <a:lnTo>
                    <a:pt x="1" y="2654"/>
                  </a:lnTo>
                  <a:lnTo>
                    <a:pt x="1" y="3318"/>
                  </a:lnTo>
                  <a:lnTo>
                    <a:pt x="1" y="3318"/>
                  </a:lnTo>
                  <a:lnTo>
                    <a:pt x="1" y="5176"/>
                  </a:lnTo>
                  <a:lnTo>
                    <a:pt x="1" y="5176"/>
                  </a:lnTo>
                  <a:lnTo>
                    <a:pt x="133" y="5441"/>
                  </a:lnTo>
                  <a:lnTo>
                    <a:pt x="266" y="5441"/>
                  </a:lnTo>
                  <a:lnTo>
                    <a:pt x="5442" y="6768"/>
                  </a:lnTo>
                  <a:lnTo>
                    <a:pt x="5442" y="6768"/>
                  </a:lnTo>
                  <a:lnTo>
                    <a:pt x="5840" y="6768"/>
                  </a:lnTo>
                  <a:lnTo>
                    <a:pt x="5840" y="1460"/>
                  </a:lnTo>
                  <a:lnTo>
                    <a:pt x="5840" y="1460"/>
                  </a:lnTo>
                  <a:lnTo>
                    <a:pt x="5442" y="1460"/>
                  </a:lnTo>
                  <a:lnTo>
                    <a:pt x="266" y="266"/>
                  </a:lnTo>
                  <a:lnTo>
                    <a:pt x="266" y="266"/>
                  </a:lnTo>
                  <a:lnTo>
                    <a:pt x="133" y="133"/>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9" name="Google Shape;4679;p41"/>
            <p:cNvSpPr/>
            <p:nvPr/>
          </p:nvSpPr>
          <p:spPr>
            <a:xfrm>
              <a:off x="5623896" y="4258970"/>
              <a:ext cx="24223" cy="13214"/>
            </a:xfrm>
            <a:custGeom>
              <a:avLst/>
              <a:gdLst/>
              <a:ahLst/>
              <a:cxnLst/>
              <a:rect l="l" t="t" r="r" b="b"/>
              <a:pathLst>
                <a:path w="1461" h="797" extrusionOk="0">
                  <a:moveTo>
                    <a:pt x="1" y="0"/>
                  </a:moveTo>
                  <a:lnTo>
                    <a:pt x="1" y="0"/>
                  </a:lnTo>
                  <a:lnTo>
                    <a:pt x="1" y="0"/>
                  </a:lnTo>
                  <a:lnTo>
                    <a:pt x="399" y="133"/>
                  </a:lnTo>
                  <a:lnTo>
                    <a:pt x="399" y="133"/>
                  </a:lnTo>
                  <a:lnTo>
                    <a:pt x="1461" y="796"/>
                  </a:lnTo>
                  <a:lnTo>
                    <a:pt x="1461" y="796"/>
                  </a:lnTo>
                  <a:lnTo>
                    <a:pt x="399" y="133"/>
                  </a:lnTo>
                  <a:lnTo>
                    <a:pt x="399" y="133"/>
                  </a:lnTo>
                  <a:lnTo>
                    <a:pt x="1" y="0"/>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0" name="Google Shape;4680;p41"/>
            <p:cNvSpPr/>
            <p:nvPr/>
          </p:nvSpPr>
          <p:spPr>
            <a:xfrm>
              <a:off x="5623896" y="4258970"/>
              <a:ext cx="24223" cy="13214"/>
            </a:xfrm>
            <a:custGeom>
              <a:avLst/>
              <a:gdLst/>
              <a:ahLst/>
              <a:cxnLst/>
              <a:rect l="l" t="t" r="r" b="b"/>
              <a:pathLst>
                <a:path w="1461" h="797" fill="none" extrusionOk="0">
                  <a:moveTo>
                    <a:pt x="1" y="0"/>
                  </a:moveTo>
                  <a:lnTo>
                    <a:pt x="1" y="0"/>
                  </a:lnTo>
                  <a:lnTo>
                    <a:pt x="1" y="0"/>
                  </a:lnTo>
                  <a:lnTo>
                    <a:pt x="399" y="133"/>
                  </a:lnTo>
                  <a:lnTo>
                    <a:pt x="399" y="133"/>
                  </a:lnTo>
                  <a:lnTo>
                    <a:pt x="1461" y="796"/>
                  </a:lnTo>
                  <a:lnTo>
                    <a:pt x="1461" y="796"/>
                  </a:lnTo>
                  <a:lnTo>
                    <a:pt x="399" y="133"/>
                  </a:lnTo>
                  <a:lnTo>
                    <a:pt x="399" y="133"/>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1" name="Google Shape;4681;p41"/>
            <p:cNvSpPr/>
            <p:nvPr/>
          </p:nvSpPr>
          <p:spPr>
            <a:xfrm>
              <a:off x="5623896" y="4170947"/>
              <a:ext cx="48430" cy="101237"/>
            </a:xfrm>
            <a:custGeom>
              <a:avLst/>
              <a:gdLst/>
              <a:ahLst/>
              <a:cxnLst/>
              <a:rect l="l" t="t" r="r" b="b"/>
              <a:pathLst>
                <a:path w="2921" h="6106" extrusionOk="0">
                  <a:moveTo>
                    <a:pt x="1" y="1"/>
                  </a:moveTo>
                  <a:lnTo>
                    <a:pt x="1" y="5309"/>
                  </a:lnTo>
                  <a:lnTo>
                    <a:pt x="399" y="5442"/>
                  </a:lnTo>
                  <a:lnTo>
                    <a:pt x="1461" y="6105"/>
                  </a:lnTo>
                  <a:lnTo>
                    <a:pt x="1594" y="6105"/>
                  </a:lnTo>
                  <a:lnTo>
                    <a:pt x="1594" y="5575"/>
                  </a:lnTo>
                  <a:lnTo>
                    <a:pt x="1594" y="4778"/>
                  </a:lnTo>
                  <a:lnTo>
                    <a:pt x="1726" y="4513"/>
                  </a:lnTo>
                  <a:lnTo>
                    <a:pt x="2921" y="2124"/>
                  </a:lnTo>
                  <a:lnTo>
                    <a:pt x="2921" y="1726"/>
                  </a:lnTo>
                  <a:lnTo>
                    <a:pt x="2788" y="1461"/>
                  </a:lnTo>
                  <a:lnTo>
                    <a:pt x="1594" y="797"/>
                  </a:lnTo>
                  <a:lnTo>
                    <a:pt x="399" y="134"/>
                  </a:lnTo>
                  <a:lnTo>
                    <a:pt x="1" y="1"/>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2" name="Google Shape;4682;p41"/>
            <p:cNvSpPr/>
            <p:nvPr/>
          </p:nvSpPr>
          <p:spPr>
            <a:xfrm>
              <a:off x="5623896" y="4170947"/>
              <a:ext cx="48430" cy="101237"/>
            </a:xfrm>
            <a:custGeom>
              <a:avLst/>
              <a:gdLst/>
              <a:ahLst/>
              <a:cxnLst/>
              <a:rect l="l" t="t" r="r" b="b"/>
              <a:pathLst>
                <a:path w="2921" h="6106" fill="none" extrusionOk="0">
                  <a:moveTo>
                    <a:pt x="1" y="1"/>
                  </a:moveTo>
                  <a:lnTo>
                    <a:pt x="1" y="5309"/>
                  </a:lnTo>
                  <a:lnTo>
                    <a:pt x="1" y="5309"/>
                  </a:lnTo>
                  <a:lnTo>
                    <a:pt x="399" y="5442"/>
                  </a:lnTo>
                  <a:lnTo>
                    <a:pt x="399" y="5442"/>
                  </a:lnTo>
                  <a:lnTo>
                    <a:pt x="1461" y="6105"/>
                  </a:lnTo>
                  <a:lnTo>
                    <a:pt x="1461" y="6105"/>
                  </a:lnTo>
                  <a:lnTo>
                    <a:pt x="1594" y="6105"/>
                  </a:lnTo>
                  <a:lnTo>
                    <a:pt x="1594" y="5575"/>
                  </a:lnTo>
                  <a:lnTo>
                    <a:pt x="1594" y="5575"/>
                  </a:lnTo>
                  <a:lnTo>
                    <a:pt x="1594" y="4778"/>
                  </a:lnTo>
                  <a:lnTo>
                    <a:pt x="1594" y="4778"/>
                  </a:lnTo>
                  <a:lnTo>
                    <a:pt x="1726" y="4513"/>
                  </a:lnTo>
                  <a:lnTo>
                    <a:pt x="2921" y="2124"/>
                  </a:lnTo>
                  <a:lnTo>
                    <a:pt x="2921" y="2124"/>
                  </a:lnTo>
                  <a:lnTo>
                    <a:pt x="2921" y="1726"/>
                  </a:lnTo>
                  <a:lnTo>
                    <a:pt x="2788" y="1461"/>
                  </a:lnTo>
                  <a:lnTo>
                    <a:pt x="2788" y="1461"/>
                  </a:lnTo>
                  <a:lnTo>
                    <a:pt x="1594" y="797"/>
                  </a:lnTo>
                  <a:lnTo>
                    <a:pt x="399" y="134"/>
                  </a:lnTo>
                  <a:lnTo>
                    <a:pt x="399" y="134"/>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3" name="Google Shape;4683;p41"/>
            <p:cNvSpPr/>
            <p:nvPr/>
          </p:nvSpPr>
          <p:spPr>
            <a:xfrm>
              <a:off x="5650308" y="4263364"/>
              <a:ext cx="17" cy="8821"/>
            </a:xfrm>
            <a:custGeom>
              <a:avLst/>
              <a:gdLst/>
              <a:ahLst/>
              <a:cxnLst/>
              <a:rect l="l" t="t" r="r" b="b"/>
              <a:pathLst>
                <a:path w="1" h="532" extrusionOk="0">
                  <a:moveTo>
                    <a:pt x="1" y="1"/>
                  </a:moveTo>
                  <a:lnTo>
                    <a:pt x="1" y="531"/>
                  </a:lnTo>
                  <a:lnTo>
                    <a:pt x="1" y="531"/>
                  </a:lnTo>
                  <a:lnTo>
                    <a:pt x="1" y="531"/>
                  </a:lnTo>
                  <a:lnTo>
                    <a:pt x="1" y="531"/>
                  </a:lnTo>
                  <a:lnTo>
                    <a:pt x="1" y="1"/>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4" name="Google Shape;4684;p41"/>
            <p:cNvSpPr/>
            <p:nvPr/>
          </p:nvSpPr>
          <p:spPr>
            <a:xfrm>
              <a:off x="5650308" y="4263364"/>
              <a:ext cx="17" cy="8821"/>
            </a:xfrm>
            <a:custGeom>
              <a:avLst/>
              <a:gdLst/>
              <a:ahLst/>
              <a:cxnLst/>
              <a:rect l="l" t="t" r="r" b="b"/>
              <a:pathLst>
                <a:path w="1" h="532" fill="none" extrusionOk="0">
                  <a:moveTo>
                    <a:pt x="1" y="1"/>
                  </a:moveTo>
                  <a:lnTo>
                    <a:pt x="1" y="531"/>
                  </a:lnTo>
                  <a:lnTo>
                    <a:pt x="1" y="531"/>
                  </a:lnTo>
                  <a:lnTo>
                    <a:pt x="1" y="531"/>
                  </a:lnTo>
                  <a:lnTo>
                    <a:pt x="1" y="53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5" name="Google Shape;4685;p41"/>
            <p:cNvSpPr/>
            <p:nvPr/>
          </p:nvSpPr>
          <p:spPr>
            <a:xfrm>
              <a:off x="5489681" y="4131354"/>
              <a:ext cx="41831" cy="140831"/>
            </a:xfrm>
            <a:custGeom>
              <a:avLst/>
              <a:gdLst/>
              <a:ahLst/>
              <a:cxnLst/>
              <a:rect l="l" t="t" r="r" b="b"/>
              <a:pathLst>
                <a:path w="2523" h="8494" extrusionOk="0">
                  <a:moveTo>
                    <a:pt x="1" y="0"/>
                  </a:moveTo>
                  <a:lnTo>
                    <a:pt x="1" y="5176"/>
                  </a:lnTo>
                  <a:lnTo>
                    <a:pt x="133" y="5308"/>
                  </a:lnTo>
                  <a:lnTo>
                    <a:pt x="2124" y="8228"/>
                  </a:lnTo>
                  <a:lnTo>
                    <a:pt x="2522" y="8493"/>
                  </a:lnTo>
                  <a:lnTo>
                    <a:pt x="2522" y="3185"/>
                  </a:lnTo>
                  <a:lnTo>
                    <a:pt x="2124" y="2920"/>
                  </a:lnTo>
                  <a:lnTo>
                    <a:pt x="133" y="133"/>
                  </a:lnTo>
                  <a:lnTo>
                    <a:pt x="1"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6" name="Google Shape;4686;p41"/>
            <p:cNvSpPr/>
            <p:nvPr/>
          </p:nvSpPr>
          <p:spPr>
            <a:xfrm>
              <a:off x="5489681" y="3882703"/>
              <a:ext cx="684323" cy="393874"/>
            </a:xfrm>
            <a:custGeom>
              <a:avLst/>
              <a:gdLst/>
              <a:ahLst/>
              <a:cxnLst/>
              <a:rect l="l" t="t" r="r" b="b"/>
              <a:pathLst>
                <a:path w="41274" h="23756" extrusionOk="0">
                  <a:moveTo>
                    <a:pt x="20703" y="6504"/>
                  </a:moveTo>
                  <a:lnTo>
                    <a:pt x="22429" y="6636"/>
                  </a:lnTo>
                  <a:lnTo>
                    <a:pt x="24154" y="7034"/>
                  </a:lnTo>
                  <a:lnTo>
                    <a:pt x="25746" y="7433"/>
                  </a:lnTo>
                  <a:lnTo>
                    <a:pt x="27074" y="8096"/>
                  </a:lnTo>
                  <a:lnTo>
                    <a:pt x="28268" y="8892"/>
                  </a:lnTo>
                  <a:lnTo>
                    <a:pt x="29064" y="9821"/>
                  </a:lnTo>
                  <a:lnTo>
                    <a:pt x="29595" y="10618"/>
                  </a:lnTo>
                  <a:lnTo>
                    <a:pt x="29728" y="11414"/>
                  </a:lnTo>
                  <a:lnTo>
                    <a:pt x="29728" y="12210"/>
                  </a:lnTo>
                  <a:lnTo>
                    <a:pt x="29595" y="13006"/>
                  </a:lnTo>
                  <a:lnTo>
                    <a:pt x="29595" y="13139"/>
                  </a:lnTo>
                  <a:lnTo>
                    <a:pt x="29462" y="13272"/>
                  </a:lnTo>
                  <a:lnTo>
                    <a:pt x="29462" y="13404"/>
                  </a:lnTo>
                  <a:lnTo>
                    <a:pt x="28799" y="14333"/>
                  </a:lnTo>
                  <a:lnTo>
                    <a:pt x="27870" y="15130"/>
                  </a:lnTo>
                  <a:lnTo>
                    <a:pt x="27074" y="15661"/>
                  </a:lnTo>
                  <a:lnTo>
                    <a:pt x="25746" y="16191"/>
                  </a:lnTo>
                  <a:lnTo>
                    <a:pt x="24154" y="16722"/>
                  </a:lnTo>
                  <a:lnTo>
                    <a:pt x="22827" y="16988"/>
                  </a:lnTo>
                  <a:lnTo>
                    <a:pt x="21500" y="17120"/>
                  </a:lnTo>
                  <a:lnTo>
                    <a:pt x="20173" y="17120"/>
                  </a:lnTo>
                  <a:lnTo>
                    <a:pt x="18846" y="16988"/>
                  </a:lnTo>
                  <a:lnTo>
                    <a:pt x="17518" y="16855"/>
                  </a:lnTo>
                  <a:lnTo>
                    <a:pt x="16324" y="16457"/>
                  </a:lnTo>
                  <a:lnTo>
                    <a:pt x="15262" y="16059"/>
                  </a:lnTo>
                  <a:lnTo>
                    <a:pt x="14201" y="15661"/>
                  </a:lnTo>
                  <a:lnTo>
                    <a:pt x="13404" y="15130"/>
                  </a:lnTo>
                  <a:lnTo>
                    <a:pt x="12741" y="14466"/>
                  </a:lnTo>
                  <a:lnTo>
                    <a:pt x="12210" y="13803"/>
                  </a:lnTo>
                  <a:lnTo>
                    <a:pt x="11679" y="13006"/>
                  </a:lnTo>
                  <a:lnTo>
                    <a:pt x="11546" y="12077"/>
                  </a:lnTo>
                  <a:lnTo>
                    <a:pt x="11679" y="11148"/>
                  </a:lnTo>
                  <a:lnTo>
                    <a:pt x="11945" y="10219"/>
                  </a:lnTo>
                  <a:lnTo>
                    <a:pt x="12077" y="10087"/>
                  </a:lnTo>
                  <a:lnTo>
                    <a:pt x="12077" y="9954"/>
                  </a:lnTo>
                  <a:lnTo>
                    <a:pt x="12343" y="9689"/>
                  </a:lnTo>
                  <a:lnTo>
                    <a:pt x="12475" y="9423"/>
                  </a:lnTo>
                  <a:lnTo>
                    <a:pt x="12608" y="9423"/>
                  </a:lnTo>
                  <a:lnTo>
                    <a:pt x="12741" y="9290"/>
                  </a:lnTo>
                  <a:lnTo>
                    <a:pt x="13537" y="8494"/>
                  </a:lnTo>
                  <a:lnTo>
                    <a:pt x="14599" y="7963"/>
                  </a:lnTo>
                  <a:lnTo>
                    <a:pt x="15793" y="7433"/>
                  </a:lnTo>
                  <a:lnTo>
                    <a:pt x="17120" y="7034"/>
                  </a:lnTo>
                  <a:lnTo>
                    <a:pt x="18978" y="6636"/>
                  </a:lnTo>
                  <a:lnTo>
                    <a:pt x="20703" y="6504"/>
                  </a:lnTo>
                  <a:close/>
                  <a:moveTo>
                    <a:pt x="15130" y="1"/>
                  </a:moveTo>
                  <a:lnTo>
                    <a:pt x="10087" y="1195"/>
                  </a:lnTo>
                  <a:lnTo>
                    <a:pt x="9821" y="1328"/>
                  </a:lnTo>
                  <a:lnTo>
                    <a:pt x="9689" y="1461"/>
                  </a:lnTo>
                  <a:lnTo>
                    <a:pt x="9689" y="1593"/>
                  </a:lnTo>
                  <a:lnTo>
                    <a:pt x="11016" y="4380"/>
                  </a:lnTo>
                  <a:lnTo>
                    <a:pt x="11148" y="4513"/>
                  </a:lnTo>
                  <a:lnTo>
                    <a:pt x="11016" y="4646"/>
                  </a:lnTo>
                  <a:lnTo>
                    <a:pt x="10750" y="4911"/>
                  </a:lnTo>
                  <a:lnTo>
                    <a:pt x="9689" y="5442"/>
                  </a:lnTo>
                  <a:lnTo>
                    <a:pt x="8760" y="6105"/>
                  </a:lnTo>
                  <a:lnTo>
                    <a:pt x="8229" y="6238"/>
                  </a:lnTo>
                  <a:lnTo>
                    <a:pt x="7698" y="6371"/>
                  </a:lnTo>
                  <a:lnTo>
                    <a:pt x="2788" y="5442"/>
                  </a:lnTo>
                  <a:lnTo>
                    <a:pt x="2389" y="5575"/>
                  </a:lnTo>
                  <a:lnTo>
                    <a:pt x="2124" y="5840"/>
                  </a:lnTo>
                  <a:lnTo>
                    <a:pt x="133" y="8494"/>
                  </a:lnTo>
                  <a:lnTo>
                    <a:pt x="133" y="8760"/>
                  </a:lnTo>
                  <a:lnTo>
                    <a:pt x="133" y="8892"/>
                  </a:lnTo>
                  <a:lnTo>
                    <a:pt x="266" y="9025"/>
                  </a:lnTo>
                  <a:lnTo>
                    <a:pt x="4778" y="10485"/>
                  </a:lnTo>
                  <a:lnTo>
                    <a:pt x="5044" y="10750"/>
                  </a:lnTo>
                  <a:lnTo>
                    <a:pt x="5176" y="11016"/>
                  </a:lnTo>
                  <a:lnTo>
                    <a:pt x="5044" y="11812"/>
                  </a:lnTo>
                  <a:lnTo>
                    <a:pt x="5176" y="12741"/>
                  </a:lnTo>
                  <a:lnTo>
                    <a:pt x="5044" y="13006"/>
                  </a:lnTo>
                  <a:lnTo>
                    <a:pt x="4646" y="13272"/>
                  </a:lnTo>
                  <a:lnTo>
                    <a:pt x="399" y="14599"/>
                  </a:lnTo>
                  <a:lnTo>
                    <a:pt x="133" y="14864"/>
                  </a:lnTo>
                  <a:lnTo>
                    <a:pt x="1" y="14997"/>
                  </a:lnTo>
                  <a:lnTo>
                    <a:pt x="133" y="15130"/>
                  </a:lnTo>
                  <a:lnTo>
                    <a:pt x="2124" y="17917"/>
                  </a:lnTo>
                  <a:lnTo>
                    <a:pt x="2522" y="18182"/>
                  </a:lnTo>
                  <a:lnTo>
                    <a:pt x="2920" y="18182"/>
                  </a:lnTo>
                  <a:lnTo>
                    <a:pt x="7698" y="17386"/>
                  </a:lnTo>
                  <a:lnTo>
                    <a:pt x="8096" y="17386"/>
                  </a:lnTo>
                  <a:lnTo>
                    <a:pt x="8494" y="17519"/>
                  </a:lnTo>
                  <a:lnTo>
                    <a:pt x="9689" y="18182"/>
                  </a:lnTo>
                  <a:lnTo>
                    <a:pt x="10883" y="18846"/>
                  </a:lnTo>
                  <a:lnTo>
                    <a:pt x="11016" y="19111"/>
                  </a:lnTo>
                  <a:lnTo>
                    <a:pt x="11016" y="19509"/>
                  </a:lnTo>
                  <a:lnTo>
                    <a:pt x="9821" y="21898"/>
                  </a:lnTo>
                  <a:lnTo>
                    <a:pt x="9689" y="22296"/>
                  </a:lnTo>
                  <a:lnTo>
                    <a:pt x="9821" y="22429"/>
                  </a:lnTo>
                  <a:lnTo>
                    <a:pt x="9954" y="22562"/>
                  </a:lnTo>
                  <a:lnTo>
                    <a:pt x="15130" y="23756"/>
                  </a:lnTo>
                  <a:lnTo>
                    <a:pt x="15660" y="23756"/>
                  </a:lnTo>
                  <a:lnTo>
                    <a:pt x="16059" y="23490"/>
                  </a:lnTo>
                  <a:lnTo>
                    <a:pt x="18182" y="21234"/>
                  </a:lnTo>
                  <a:lnTo>
                    <a:pt x="18580" y="20969"/>
                  </a:lnTo>
                  <a:lnTo>
                    <a:pt x="18978" y="20836"/>
                  </a:lnTo>
                  <a:lnTo>
                    <a:pt x="22694" y="20836"/>
                  </a:lnTo>
                  <a:lnTo>
                    <a:pt x="23092" y="21102"/>
                  </a:lnTo>
                  <a:lnTo>
                    <a:pt x="25481" y="23623"/>
                  </a:lnTo>
                  <a:lnTo>
                    <a:pt x="25746" y="23756"/>
                  </a:lnTo>
                  <a:lnTo>
                    <a:pt x="26277" y="23756"/>
                  </a:lnTo>
                  <a:lnTo>
                    <a:pt x="31320" y="22562"/>
                  </a:lnTo>
                  <a:lnTo>
                    <a:pt x="31586" y="22296"/>
                  </a:lnTo>
                  <a:lnTo>
                    <a:pt x="31718" y="22163"/>
                  </a:lnTo>
                  <a:lnTo>
                    <a:pt x="31586" y="22031"/>
                  </a:lnTo>
                  <a:lnTo>
                    <a:pt x="30259" y="19376"/>
                  </a:lnTo>
                  <a:lnTo>
                    <a:pt x="30259" y="19244"/>
                  </a:lnTo>
                  <a:lnTo>
                    <a:pt x="30259" y="19111"/>
                  </a:lnTo>
                  <a:lnTo>
                    <a:pt x="30657" y="18846"/>
                  </a:lnTo>
                  <a:lnTo>
                    <a:pt x="31718" y="18182"/>
                  </a:lnTo>
                  <a:lnTo>
                    <a:pt x="32647" y="17651"/>
                  </a:lnTo>
                  <a:lnTo>
                    <a:pt x="33178" y="17386"/>
                  </a:lnTo>
                  <a:lnTo>
                    <a:pt x="33576" y="17386"/>
                  </a:lnTo>
                  <a:lnTo>
                    <a:pt x="38487" y="18182"/>
                  </a:lnTo>
                  <a:lnTo>
                    <a:pt x="38885" y="18182"/>
                  </a:lnTo>
                  <a:lnTo>
                    <a:pt x="39283" y="17784"/>
                  </a:lnTo>
                  <a:lnTo>
                    <a:pt x="41141" y="15262"/>
                  </a:lnTo>
                  <a:lnTo>
                    <a:pt x="41274" y="14864"/>
                  </a:lnTo>
                  <a:lnTo>
                    <a:pt x="41274" y="14732"/>
                  </a:lnTo>
                  <a:lnTo>
                    <a:pt x="41008" y="14599"/>
                  </a:lnTo>
                  <a:lnTo>
                    <a:pt x="36629" y="13272"/>
                  </a:lnTo>
                  <a:lnTo>
                    <a:pt x="36363" y="13006"/>
                  </a:lnTo>
                  <a:lnTo>
                    <a:pt x="36231" y="12608"/>
                  </a:lnTo>
                  <a:lnTo>
                    <a:pt x="36231" y="11812"/>
                  </a:lnTo>
                  <a:lnTo>
                    <a:pt x="36231" y="11016"/>
                  </a:lnTo>
                  <a:lnTo>
                    <a:pt x="36363" y="10618"/>
                  </a:lnTo>
                  <a:lnTo>
                    <a:pt x="36629" y="10485"/>
                  </a:lnTo>
                  <a:lnTo>
                    <a:pt x="40875" y="9158"/>
                  </a:lnTo>
                  <a:lnTo>
                    <a:pt x="41141" y="8892"/>
                  </a:lnTo>
                  <a:lnTo>
                    <a:pt x="41274" y="8760"/>
                  </a:lnTo>
                  <a:lnTo>
                    <a:pt x="41274" y="8627"/>
                  </a:lnTo>
                  <a:lnTo>
                    <a:pt x="39150" y="5707"/>
                  </a:lnTo>
                  <a:lnTo>
                    <a:pt x="38885" y="5575"/>
                  </a:lnTo>
                  <a:lnTo>
                    <a:pt x="38487" y="5442"/>
                  </a:lnTo>
                  <a:lnTo>
                    <a:pt x="33709" y="6371"/>
                  </a:lnTo>
                  <a:lnTo>
                    <a:pt x="33178" y="6238"/>
                  </a:lnTo>
                  <a:lnTo>
                    <a:pt x="32780" y="6105"/>
                  </a:lnTo>
                  <a:lnTo>
                    <a:pt x="31586" y="5442"/>
                  </a:lnTo>
                  <a:lnTo>
                    <a:pt x="30524" y="4778"/>
                  </a:lnTo>
                  <a:lnTo>
                    <a:pt x="30259" y="4513"/>
                  </a:lnTo>
                  <a:lnTo>
                    <a:pt x="30391" y="4247"/>
                  </a:lnTo>
                  <a:lnTo>
                    <a:pt x="31586" y="1726"/>
                  </a:lnTo>
                  <a:lnTo>
                    <a:pt x="31586" y="1593"/>
                  </a:lnTo>
                  <a:lnTo>
                    <a:pt x="31586" y="1461"/>
                  </a:lnTo>
                  <a:lnTo>
                    <a:pt x="31586" y="1328"/>
                  </a:lnTo>
                  <a:lnTo>
                    <a:pt x="31320" y="1195"/>
                  </a:lnTo>
                  <a:lnTo>
                    <a:pt x="26145" y="1"/>
                  </a:lnTo>
                  <a:lnTo>
                    <a:pt x="25746" y="1"/>
                  </a:lnTo>
                  <a:lnTo>
                    <a:pt x="25348" y="266"/>
                  </a:lnTo>
                  <a:lnTo>
                    <a:pt x="23225" y="2522"/>
                  </a:lnTo>
                  <a:lnTo>
                    <a:pt x="22827" y="2788"/>
                  </a:lnTo>
                  <a:lnTo>
                    <a:pt x="22296" y="2920"/>
                  </a:lnTo>
                  <a:lnTo>
                    <a:pt x="20703" y="2788"/>
                  </a:lnTo>
                  <a:lnTo>
                    <a:pt x="19111" y="2920"/>
                  </a:lnTo>
                  <a:lnTo>
                    <a:pt x="18580" y="2788"/>
                  </a:lnTo>
                  <a:lnTo>
                    <a:pt x="18315" y="2655"/>
                  </a:lnTo>
                  <a:lnTo>
                    <a:pt x="15926" y="133"/>
                  </a:lnTo>
                  <a:lnTo>
                    <a:pt x="15528"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7" name="Google Shape;4687;p41"/>
            <p:cNvSpPr/>
            <p:nvPr/>
          </p:nvSpPr>
          <p:spPr>
            <a:xfrm>
              <a:off x="5043016" y="2386474"/>
              <a:ext cx="1445643" cy="915365"/>
            </a:xfrm>
            <a:custGeom>
              <a:avLst/>
              <a:gdLst/>
              <a:ahLst/>
              <a:cxnLst/>
              <a:rect l="l" t="t" r="r" b="b"/>
              <a:pathLst>
                <a:path w="87192" h="55209" fill="none" extrusionOk="0">
                  <a:moveTo>
                    <a:pt x="85201" y="1"/>
                  </a:moveTo>
                  <a:lnTo>
                    <a:pt x="85201" y="1"/>
                  </a:lnTo>
                  <a:lnTo>
                    <a:pt x="84404" y="133"/>
                  </a:lnTo>
                  <a:lnTo>
                    <a:pt x="83475" y="531"/>
                  </a:lnTo>
                  <a:lnTo>
                    <a:pt x="75247" y="5176"/>
                  </a:lnTo>
                  <a:lnTo>
                    <a:pt x="75247" y="6636"/>
                  </a:lnTo>
                  <a:lnTo>
                    <a:pt x="74053" y="7300"/>
                  </a:lnTo>
                  <a:lnTo>
                    <a:pt x="74053" y="5973"/>
                  </a:lnTo>
                  <a:lnTo>
                    <a:pt x="64498" y="11414"/>
                  </a:lnTo>
                  <a:lnTo>
                    <a:pt x="64498" y="12741"/>
                  </a:lnTo>
                  <a:lnTo>
                    <a:pt x="63436" y="13404"/>
                  </a:lnTo>
                  <a:lnTo>
                    <a:pt x="63436" y="12077"/>
                  </a:lnTo>
                  <a:lnTo>
                    <a:pt x="53881" y="17518"/>
                  </a:lnTo>
                  <a:lnTo>
                    <a:pt x="53881" y="18978"/>
                  </a:lnTo>
                  <a:lnTo>
                    <a:pt x="52686" y="19642"/>
                  </a:lnTo>
                  <a:lnTo>
                    <a:pt x="52686" y="18315"/>
                  </a:lnTo>
                  <a:lnTo>
                    <a:pt x="43131" y="23756"/>
                  </a:lnTo>
                  <a:lnTo>
                    <a:pt x="43131" y="25083"/>
                  </a:lnTo>
                  <a:lnTo>
                    <a:pt x="41937" y="25746"/>
                  </a:lnTo>
                  <a:lnTo>
                    <a:pt x="41937" y="24419"/>
                  </a:lnTo>
                  <a:lnTo>
                    <a:pt x="32514" y="29993"/>
                  </a:lnTo>
                  <a:lnTo>
                    <a:pt x="32514" y="31320"/>
                  </a:lnTo>
                  <a:lnTo>
                    <a:pt x="31320" y="31984"/>
                  </a:lnTo>
                  <a:lnTo>
                    <a:pt x="31320" y="30657"/>
                  </a:lnTo>
                  <a:lnTo>
                    <a:pt x="21765" y="36098"/>
                  </a:lnTo>
                  <a:lnTo>
                    <a:pt x="21765" y="37425"/>
                  </a:lnTo>
                  <a:lnTo>
                    <a:pt x="20571" y="38088"/>
                  </a:lnTo>
                  <a:lnTo>
                    <a:pt x="20571" y="36761"/>
                  </a:lnTo>
                  <a:lnTo>
                    <a:pt x="11148" y="42202"/>
                  </a:lnTo>
                  <a:lnTo>
                    <a:pt x="11148" y="42202"/>
                  </a:lnTo>
                  <a:lnTo>
                    <a:pt x="11148" y="42335"/>
                  </a:lnTo>
                  <a:lnTo>
                    <a:pt x="11148" y="42202"/>
                  </a:lnTo>
                  <a:lnTo>
                    <a:pt x="11148" y="43530"/>
                  </a:lnTo>
                  <a:lnTo>
                    <a:pt x="84006" y="1460"/>
                  </a:lnTo>
                  <a:lnTo>
                    <a:pt x="84006" y="1460"/>
                  </a:lnTo>
                  <a:lnTo>
                    <a:pt x="84670" y="1195"/>
                  </a:lnTo>
                  <a:lnTo>
                    <a:pt x="85201" y="1195"/>
                  </a:lnTo>
                  <a:lnTo>
                    <a:pt x="85201" y="1195"/>
                  </a:lnTo>
                  <a:lnTo>
                    <a:pt x="85599" y="1195"/>
                  </a:lnTo>
                  <a:lnTo>
                    <a:pt x="85599" y="1195"/>
                  </a:lnTo>
                  <a:lnTo>
                    <a:pt x="85731" y="1460"/>
                  </a:lnTo>
                  <a:lnTo>
                    <a:pt x="85864" y="1726"/>
                  </a:lnTo>
                  <a:lnTo>
                    <a:pt x="85997" y="2389"/>
                  </a:lnTo>
                  <a:lnTo>
                    <a:pt x="85997" y="2389"/>
                  </a:lnTo>
                  <a:lnTo>
                    <a:pt x="85997" y="3186"/>
                  </a:lnTo>
                  <a:lnTo>
                    <a:pt x="85731" y="3849"/>
                  </a:lnTo>
                  <a:lnTo>
                    <a:pt x="85466" y="4645"/>
                  </a:lnTo>
                  <a:lnTo>
                    <a:pt x="85068" y="5442"/>
                  </a:lnTo>
                  <a:lnTo>
                    <a:pt x="84670" y="6105"/>
                  </a:lnTo>
                  <a:lnTo>
                    <a:pt x="84006" y="6769"/>
                  </a:lnTo>
                  <a:lnTo>
                    <a:pt x="83475" y="7300"/>
                  </a:lnTo>
                  <a:lnTo>
                    <a:pt x="82812" y="7698"/>
                  </a:lnTo>
                  <a:lnTo>
                    <a:pt x="3318" y="53616"/>
                  </a:lnTo>
                  <a:lnTo>
                    <a:pt x="3318" y="53616"/>
                  </a:lnTo>
                  <a:lnTo>
                    <a:pt x="2655" y="53881"/>
                  </a:lnTo>
                  <a:lnTo>
                    <a:pt x="2124" y="54014"/>
                  </a:lnTo>
                  <a:lnTo>
                    <a:pt x="2124" y="54014"/>
                  </a:lnTo>
                  <a:lnTo>
                    <a:pt x="1593" y="53881"/>
                  </a:lnTo>
                  <a:lnTo>
                    <a:pt x="1593" y="53881"/>
                  </a:lnTo>
                  <a:lnTo>
                    <a:pt x="1460" y="53616"/>
                  </a:lnTo>
                  <a:lnTo>
                    <a:pt x="1328" y="53350"/>
                  </a:lnTo>
                  <a:lnTo>
                    <a:pt x="1195" y="52687"/>
                  </a:lnTo>
                  <a:lnTo>
                    <a:pt x="1195" y="52687"/>
                  </a:lnTo>
                  <a:lnTo>
                    <a:pt x="1195" y="52023"/>
                  </a:lnTo>
                  <a:lnTo>
                    <a:pt x="1328" y="51360"/>
                  </a:lnTo>
                  <a:lnTo>
                    <a:pt x="1593" y="50563"/>
                  </a:lnTo>
                  <a:lnTo>
                    <a:pt x="1991" y="49900"/>
                  </a:lnTo>
                  <a:lnTo>
                    <a:pt x="2522" y="49236"/>
                  </a:lnTo>
                  <a:lnTo>
                    <a:pt x="3053" y="48573"/>
                  </a:lnTo>
                  <a:lnTo>
                    <a:pt x="3584" y="48042"/>
                  </a:lnTo>
                  <a:lnTo>
                    <a:pt x="4247" y="47644"/>
                  </a:lnTo>
                  <a:lnTo>
                    <a:pt x="10086" y="44193"/>
                  </a:lnTo>
                  <a:lnTo>
                    <a:pt x="10086" y="44193"/>
                  </a:lnTo>
                  <a:lnTo>
                    <a:pt x="9954" y="44326"/>
                  </a:lnTo>
                  <a:lnTo>
                    <a:pt x="9954" y="42999"/>
                  </a:lnTo>
                  <a:lnTo>
                    <a:pt x="3584" y="46582"/>
                  </a:lnTo>
                  <a:lnTo>
                    <a:pt x="3584" y="46582"/>
                  </a:lnTo>
                  <a:lnTo>
                    <a:pt x="2920" y="47113"/>
                  </a:lnTo>
                  <a:lnTo>
                    <a:pt x="2256" y="47776"/>
                  </a:lnTo>
                  <a:lnTo>
                    <a:pt x="1593" y="48440"/>
                  </a:lnTo>
                  <a:lnTo>
                    <a:pt x="1062" y="49236"/>
                  </a:lnTo>
                  <a:lnTo>
                    <a:pt x="664" y="50032"/>
                  </a:lnTo>
                  <a:lnTo>
                    <a:pt x="266" y="50961"/>
                  </a:lnTo>
                  <a:lnTo>
                    <a:pt x="133" y="51758"/>
                  </a:lnTo>
                  <a:lnTo>
                    <a:pt x="0" y="52554"/>
                  </a:lnTo>
                  <a:lnTo>
                    <a:pt x="0" y="52554"/>
                  </a:lnTo>
                  <a:lnTo>
                    <a:pt x="0" y="52819"/>
                  </a:lnTo>
                  <a:lnTo>
                    <a:pt x="0" y="52819"/>
                  </a:lnTo>
                  <a:lnTo>
                    <a:pt x="133" y="53483"/>
                  </a:lnTo>
                  <a:lnTo>
                    <a:pt x="266" y="54014"/>
                  </a:lnTo>
                  <a:lnTo>
                    <a:pt x="664" y="54545"/>
                  </a:lnTo>
                  <a:lnTo>
                    <a:pt x="1062" y="54943"/>
                  </a:lnTo>
                  <a:lnTo>
                    <a:pt x="1062" y="54943"/>
                  </a:lnTo>
                  <a:lnTo>
                    <a:pt x="1593" y="55075"/>
                  </a:lnTo>
                  <a:lnTo>
                    <a:pt x="2124" y="55208"/>
                  </a:lnTo>
                  <a:lnTo>
                    <a:pt x="2124" y="55208"/>
                  </a:lnTo>
                  <a:lnTo>
                    <a:pt x="2920" y="55075"/>
                  </a:lnTo>
                  <a:lnTo>
                    <a:pt x="3982" y="54545"/>
                  </a:lnTo>
                  <a:lnTo>
                    <a:pt x="83210" y="8759"/>
                  </a:lnTo>
                  <a:lnTo>
                    <a:pt x="84006" y="7698"/>
                  </a:lnTo>
                  <a:lnTo>
                    <a:pt x="84404" y="7963"/>
                  </a:lnTo>
                  <a:lnTo>
                    <a:pt x="84404" y="7963"/>
                  </a:lnTo>
                  <a:lnTo>
                    <a:pt x="84935" y="7432"/>
                  </a:lnTo>
                  <a:lnTo>
                    <a:pt x="85466" y="6769"/>
                  </a:lnTo>
                  <a:lnTo>
                    <a:pt x="86395" y="5442"/>
                  </a:lnTo>
                  <a:lnTo>
                    <a:pt x="86793" y="4645"/>
                  </a:lnTo>
                  <a:lnTo>
                    <a:pt x="86926" y="3849"/>
                  </a:lnTo>
                  <a:lnTo>
                    <a:pt x="87191" y="3186"/>
                  </a:lnTo>
                  <a:lnTo>
                    <a:pt x="87191" y="2389"/>
                  </a:lnTo>
                  <a:lnTo>
                    <a:pt x="87191" y="2389"/>
                  </a:lnTo>
                  <a:lnTo>
                    <a:pt x="87059" y="1726"/>
                  </a:lnTo>
                  <a:lnTo>
                    <a:pt x="86926" y="1062"/>
                  </a:lnTo>
                  <a:lnTo>
                    <a:pt x="86528" y="531"/>
                  </a:lnTo>
                  <a:lnTo>
                    <a:pt x="86130" y="266"/>
                  </a:lnTo>
                  <a:lnTo>
                    <a:pt x="86130" y="266"/>
                  </a:lnTo>
                  <a:lnTo>
                    <a:pt x="85731" y="1"/>
                  </a:lnTo>
                  <a:lnTo>
                    <a:pt x="8520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8" name="Google Shape;4688;p41"/>
            <p:cNvSpPr/>
            <p:nvPr/>
          </p:nvSpPr>
          <p:spPr>
            <a:xfrm>
              <a:off x="4816384" y="2861757"/>
              <a:ext cx="411482" cy="237641"/>
            </a:xfrm>
            <a:custGeom>
              <a:avLst/>
              <a:gdLst/>
              <a:ahLst/>
              <a:cxnLst/>
              <a:rect l="l" t="t" r="r" b="b"/>
              <a:pathLst>
                <a:path w="24818" h="14333" fill="none" extrusionOk="0">
                  <a:moveTo>
                    <a:pt x="1195" y="0"/>
                  </a:moveTo>
                  <a:lnTo>
                    <a:pt x="0" y="664"/>
                  </a:lnTo>
                  <a:lnTo>
                    <a:pt x="23623" y="14333"/>
                  </a:lnTo>
                  <a:lnTo>
                    <a:pt x="23755" y="14200"/>
                  </a:lnTo>
                  <a:lnTo>
                    <a:pt x="24817" y="13669"/>
                  </a:lnTo>
                  <a:lnTo>
                    <a:pt x="119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9" name="Google Shape;4689;p41"/>
            <p:cNvSpPr/>
            <p:nvPr/>
          </p:nvSpPr>
          <p:spPr>
            <a:xfrm>
              <a:off x="5296060" y="2934360"/>
              <a:ext cx="107820" cy="61628"/>
            </a:xfrm>
            <a:custGeom>
              <a:avLst/>
              <a:gdLst/>
              <a:ahLst/>
              <a:cxnLst/>
              <a:rect l="l" t="t" r="r" b="b"/>
              <a:pathLst>
                <a:path w="6503" h="3717" fill="none" extrusionOk="0">
                  <a:moveTo>
                    <a:pt x="1195" y="0"/>
                  </a:moveTo>
                  <a:lnTo>
                    <a:pt x="0" y="664"/>
                  </a:lnTo>
                  <a:lnTo>
                    <a:pt x="5309" y="3716"/>
                  </a:lnTo>
                  <a:lnTo>
                    <a:pt x="6503" y="3053"/>
                  </a:lnTo>
                  <a:lnTo>
                    <a:pt x="119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0" name="Google Shape;4690;p41"/>
            <p:cNvSpPr/>
            <p:nvPr/>
          </p:nvSpPr>
          <p:spPr>
            <a:xfrm>
              <a:off x="5432480" y="2797940"/>
              <a:ext cx="149635" cy="96827"/>
            </a:xfrm>
            <a:custGeom>
              <a:avLst/>
              <a:gdLst/>
              <a:ahLst/>
              <a:cxnLst/>
              <a:rect l="l" t="t" r="r" b="b"/>
              <a:pathLst>
                <a:path w="9025" h="5840" fill="none" extrusionOk="0">
                  <a:moveTo>
                    <a:pt x="0" y="0"/>
                  </a:moveTo>
                  <a:lnTo>
                    <a:pt x="0" y="1328"/>
                  </a:lnTo>
                  <a:lnTo>
                    <a:pt x="7830" y="5840"/>
                  </a:lnTo>
                  <a:lnTo>
                    <a:pt x="9024" y="5176"/>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1" name="Google Shape;4691;p41"/>
            <p:cNvSpPr/>
            <p:nvPr/>
          </p:nvSpPr>
          <p:spPr>
            <a:xfrm>
              <a:off x="5348867" y="2553700"/>
              <a:ext cx="409277" cy="237658"/>
            </a:xfrm>
            <a:custGeom>
              <a:avLst/>
              <a:gdLst/>
              <a:ahLst/>
              <a:cxnLst/>
              <a:rect l="l" t="t" r="r" b="b"/>
              <a:pathLst>
                <a:path w="24685" h="14334" fill="none" extrusionOk="0">
                  <a:moveTo>
                    <a:pt x="1062" y="1"/>
                  </a:moveTo>
                  <a:lnTo>
                    <a:pt x="0" y="664"/>
                  </a:lnTo>
                  <a:lnTo>
                    <a:pt x="0" y="664"/>
                  </a:lnTo>
                  <a:lnTo>
                    <a:pt x="23490" y="14333"/>
                  </a:lnTo>
                  <a:lnTo>
                    <a:pt x="24684" y="13670"/>
                  </a:lnTo>
                  <a:lnTo>
                    <a:pt x="106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2" name="Google Shape;4692;p41"/>
            <p:cNvSpPr/>
            <p:nvPr/>
          </p:nvSpPr>
          <p:spPr>
            <a:xfrm>
              <a:off x="5828543" y="2628509"/>
              <a:ext cx="107820" cy="61628"/>
            </a:xfrm>
            <a:custGeom>
              <a:avLst/>
              <a:gdLst/>
              <a:ahLst/>
              <a:cxnLst/>
              <a:rect l="l" t="t" r="r" b="b"/>
              <a:pathLst>
                <a:path w="6503" h="3717" fill="none" extrusionOk="0">
                  <a:moveTo>
                    <a:pt x="1194" y="1"/>
                  </a:moveTo>
                  <a:lnTo>
                    <a:pt x="0" y="664"/>
                  </a:lnTo>
                  <a:lnTo>
                    <a:pt x="5308" y="3717"/>
                  </a:lnTo>
                  <a:lnTo>
                    <a:pt x="6503" y="2920"/>
                  </a:lnTo>
                  <a:lnTo>
                    <a:pt x="1194"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3" name="Google Shape;4693;p41"/>
            <p:cNvSpPr/>
            <p:nvPr/>
          </p:nvSpPr>
          <p:spPr>
            <a:xfrm>
              <a:off x="5969357" y="2492089"/>
              <a:ext cx="143036" cy="94639"/>
            </a:xfrm>
            <a:custGeom>
              <a:avLst/>
              <a:gdLst/>
              <a:ahLst/>
              <a:cxnLst/>
              <a:rect l="l" t="t" r="r" b="b"/>
              <a:pathLst>
                <a:path w="8627" h="5708" fill="none" extrusionOk="0">
                  <a:moveTo>
                    <a:pt x="1" y="1"/>
                  </a:moveTo>
                  <a:lnTo>
                    <a:pt x="1" y="1460"/>
                  </a:lnTo>
                  <a:lnTo>
                    <a:pt x="7565" y="5707"/>
                  </a:lnTo>
                  <a:lnTo>
                    <a:pt x="8627" y="5044"/>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4" name="Google Shape;4694;p41"/>
            <p:cNvSpPr/>
            <p:nvPr/>
          </p:nvSpPr>
          <p:spPr>
            <a:xfrm>
              <a:off x="5879145" y="2247849"/>
              <a:ext cx="411482" cy="237658"/>
            </a:xfrm>
            <a:custGeom>
              <a:avLst/>
              <a:gdLst/>
              <a:ahLst/>
              <a:cxnLst/>
              <a:rect l="l" t="t" r="r" b="b"/>
              <a:pathLst>
                <a:path w="24818" h="14334" fill="none" extrusionOk="0">
                  <a:moveTo>
                    <a:pt x="1195" y="1"/>
                  </a:moveTo>
                  <a:lnTo>
                    <a:pt x="399" y="532"/>
                  </a:lnTo>
                  <a:lnTo>
                    <a:pt x="0" y="664"/>
                  </a:lnTo>
                  <a:lnTo>
                    <a:pt x="23623" y="14334"/>
                  </a:lnTo>
                  <a:lnTo>
                    <a:pt x="24817" y="13537"/>
                  </a:lnTo>
                  <a:lnTo>
                    <a:pt x="1195"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5" name="Google Shape;4695;p41"/>
            <p:cNvSpPr/>
            <p:nvPr/>
          </p:nvSpPr>
          <p:spPr>
            <a:xfrm>
              <a:off x="6319211" y="1986018"/>
              <a:ext cx="35216" cy="213451"/>
            </a:xfrm>
            <a:custGeom>
              <a:avLst/>
              <a:gdLst/>
              <a:ahLst/>
              <a:cxnLst/>
              <a:rect l="l" t="t" r="r" b="b"/>
              <a:pathLst>
                <a:path w="2124" h="12874" extrusionOk="0">
                  <a:moveTo>
                    <a:pt x="929" y="0"/>
                  </a:moveTo>
                  <a:lnTo>
                    <a:pt x="1195" y="2256"/>
                  </a:lnTo>
                  <a:lnTo>
                    <a:pt x="1" y="12873"/>
                  </a:lnTo>
                  <a:lnTo>
                    <a:pt x="2124" y="1991"/>
                  </a:lnTo>
                  <a:lnTo>
                    <a:pt x="1858" y="0"/>
                  </a:lnTo>
                  <a:close/>
                </a:path>
              </a:pathLst>
            </a:custGeom>
            <a:solidFill>
              <a:srgbClr val="1C45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1" name="Google Shape;3766;p41">
            <a:extLst>
              <a:ext uri="{FF2B5EF4-FFF2-40B4-BE49-F238E27FC236}">
                <a16:creationId xmlns:a16="http://schemas.microsoft.com/office/drawing/2014/main" id="{733C81AA-EC14-CC1C-A837-B919668BF6DA}"/>
              </a:ext>
            </a:extLst>
          </p:cNvPr>
          <p:cNvSpPr txBox="1"/>
          <p:nvPr/>
        </p:nvSpPr>
        <p:spPr>
          <a:xfrm>
            <a:off x="1348089" y="3339021"/>
            <a:ext cx="3355428" cy="252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b="1" dirty="0">
                <a:solidFill>
                  <a:schemeClr val="accent2"/>
                </a:solidFill>
                <a:latin typeface="Fira Sans"/>
                <a:ea typeface="Fira Sans"/>
                <a:cs typeface="Fira Sans"/>
                <a:sym typeface="Fira Sans"/>
              </a:rPr>
              <a:t>Investing in an inventory management software.</a:t>
            </a:r>
            <a:endParaRPr b="1" dirty="0">
              <a:solidFill>
                <a:schemeClr val="accent2"/>
              </a:solidFill>
              <a:latin typeface="Fira Sans"/>
              <a:ea typeface="Fira Sans"/>
              <a:cs typeface="Fira Sans"/>
              <a:sym typeface="Fira Sans"/>
            </a:endParaRPr>
          </a:p>
        </p:txBody>
      </p:sp>
      <p:sp>
        <p:nvSpPr>
          <p:cNvPr id="932" name="Google Shape;3770;p41">
            <a:extLst>
              <a:ext uri="{FF2B5EF4-FFF2-40B4-BE49-F238E27FC236}">
                <a16:creationId xmlns:a16="http://schemas.microsoft.com/office/drawing/2014/main" id="{5EEFF891-6A20-8136-B27F-5A9B9D223628}"/>
              </a:ext>
            </a:extLst>
          </p:cNvPr>
          <p:cNvSpPr txBox="1"/>
          <p:nvPr/>
        </p:nvSpPr>
        <p:spPr>
          <a:xfrm>
            <a:off x="1348089" y="4302718"/>
            <a:ext cx="3368876" cy="2526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US" b="1" dirty="0">
                <a:solidFill>
                  <a:schemeClr val="accent4"/>
                </a:solidFill>
                <a:latin typeface="Fira Sans"/>
                <a:ea typeface="Fira Sans"/>
                <a:cs typeface="Fira Sans"/>
                <a:sym typeface="Fira Sans"/>
              </a:rPr>
              <a:t>The forecasting method should be chosen as suggested according to the calculations of each item.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585"/>
        <p:cNvGrpSpPr/>
        <p:nvPr/>
      </p:nvGrpSpPr>
      <p:grpSpPr>
        <a:xfrm>
          <a:off x="0" y="0"/>
          <a:ext cx="0" cy="0"/>
          <a:chOff x="0" y="0"/>
          <a:chExt cx="0" cy="0"/>
        </a:xfrm>
      </p:grpSpPr>
      <p:sp>
        <p:nvSpPr>
          <p:cNvPr id="3586" name="Google Shape;3586;p38"/>
          <p:cNvSpPr/>
          <p:nvPr/>
        </p:nvSpPr>
        <p:spPr>
          <a:xfrm>
            <a:off x="768220" y="1976751"/>
            <a:ext cx="1157045" cy="1157231"/>
          </a:xfrm>
          <a:custGeom>
            <a:avLst/>
            <a:gdLst/>
            <a:ahLst/>
            <a:cxnLst/>
            <a:rect l="l" t="t" r="r" b="b"/>
            <a:pathLst>
              <a:path w="12760" h="12761" extrusionOk="0">
                <a:moveTo>
                  <a:pt x="7026" y="914"/>
                </a:moveTo>
                <a:lnTo>
                  <a:pt x="7026" y="1954"/>
                </a:lnTo>
                <a:cubicBezTo>
                  <a:pt x="7026" y="2174"/>
                  <a:pt x="7120" y="2332"/>
                  <a:pt x="7341" y="2363"/>
                </a:cubicBezTo>
                <a:cubicBezTo>
                  <a:pt x="7813" y="2489"/>
                  <a:pt x="8286" y="2647"/>
                  <a:pt x="8664" y="2899"/>
                </a:cubicBezTo>
                <a:cubicBezTo>
                  <a:pt x="8733" y="2954"/>
                  <a:pt x="8820" y="2979"/>
                  <a:pt x="8905" y="2979"/>
                </a:cubicBezTo>
                <a:cubicBezTo>
                  <a:pt x="9012" y="2979"/>
                  <a:pt x="9115" y="2938"/>
                  <a:pt x="9168" y="2868"/>
                </a:cubicBezTo>
                <a:lnTo>
                  <a:pt x="9924" y="2111"/>
                </a:lnTo>
                <a:lnTo>
                  <a:pt x="10712" y="2899"/>
                </a:lnTo>
                <a:lnTo>
                  <a:pt x="9956" y="3655"/>
                </a:lnTo>
                <a:cubicBezTo>
                  <a:pt x="9861" y="3781"/>
                  <a:pt x="9798" y="4002"/>
                  <a:pt x="9924" y="4159"/>
                </a:cubicBezTo>
                <a:cubicBezTo>
                  <a:pt x="10208" y="4600"/>
                  <a:pt x="10397" y="5041"/>
                  <a:pt x="10460" y="5514"/>
                </a:cubicBezTo>
                <a:cubicBezTo>
                  <a:pt x="10523" y="5703"/>
                  <a:pt x="10680" y="5829"/>
                  <a:pt x="10869" y="5829"/>
                </a:cubicBezTo>
                <a:lnTo>
                  <a:pt x="11941" y="5829"/>
                </a:lnTo>
                <a:lnTo>
                  <a:pt x="11941" y="6932"/>
                </a:lnTo>
                <a:lnTo>
                  <a:pt x="10869" y="6932"/>
                </a:lnTo>
                <a:cubicBezTo>
                  <a:pt x="10680" y="6932"/>
                  <a:pt x="10523" y="7058"/>
                  <a:pt x="10460" y="7247"/>
                </a:cubicBezTo>
                <a:cubicBezTo>
                  <a:pt x="10365" y="7719"/>
                  <a:pt x="10208" y="8192"/>
                  <a:pt x="9924" y="8570"/>
                </a:cubicBezTo>
                <a:cubicBezTo>
                  <a:pt x="9798" y="8727"/>
                  <a:pt x="9861" y="8979"/>
                  <a:pt x="9956" y="9105"/>
                </a:cubicBezTo>
                <a:lnTo>
                  <a:pt x="10712" y="9830"/>
                </a:lnTo>
                <a:lnTo>
                  <a:pt x="9924" y="10618"/>
                </a:lnTo>
                <a:lnTo>
                  <a:pt x="9168" y="9893"/>
                </a:lnTo>
                <a:cubicBezTo>
                  <a:pt x="9111" y="9817"/>
                  <a:pt x="8996" y="9775"/>
                  <a:pt x="8879" y="9775"/>
                </a:cubicBezTo>
                <a:cubicBezTo>
                  <a:pt x="8803" y="9775"/>
                  <a:pt x="8726" y="9793"/>
                  <a:pt x="8664" y="9830"/>
                </a:cubicBezTo>
                <a:cubicBezTo>
                  <a:pt x="8223" y="10114"/>
                  <a:pt x="7813" y="10303"/>
                  <a:pt x="7341" y="10397"/>
                </a:cubicBezTo>
                <a:cubicBezTo>
                  <a:pt x="7120" y="10429"/>
                  <a:pt x="7026" y="10586"/>
                  <a:pt x="7026" y="10775"/>
                </a:cubicBezTo>
                <a:lnTo>
                  <a:pt x="7026" y="11846"/>
                </a:lnTo>
                <a:lnTo>
                  <a:pt x="5923" y="11846"/>
                </a:lnTo>
                <a:lnTo>
                  <a:pt x="5923" y="10775"/>
                </a:lnTo>
                <a:cubicBezTo>
                  <a:pt x="5923" y="10586"/>
                  <a:pt x="5797" y="10429"/>
                  <a:pt x="5577" y="10397"/>
                </a:cubicBezTo>
                <a:cubicBezTo>
                  <a:pt x="5135" y="10271"/>
                  <a:pt x="4663" y="10114"/>
                  <a:pt x="4253" y="9830"/>
                </a:cubicBezTo>
                <a:cubicBezTo>
                  <a:pt x="4191" y="9793"/>
                  <a:pt x="4119" y="9775"/>
                  <a:pt x="4047" y="9775"/>
                </a:cubicBezTo>
                <a:cubicBezTo>
                  <a:pt x="3937" y="9775"/>
                  <a:pt x="3826" y="9817"/>
                  <a:pt x="3749" y="9893"/>
                </a:cubicBezTo>
                <a:lnTo>
                  <a:pt x="2993" y="10618"/>
                </a:lnTo>
                <a:lnTo>
                  <a:pt x="2206" y="9830"/>
                </a:lnTo>
                <a:lnTo>
                  <a:pt x="2962" y="9105"/>
                </a:lnTo>
                <a:cubicBezTo>
                  <a:pt x="3088" y="8979"/>
                  <a:pt x="3119" y="8727"/>
                  <a:pt x="2993" y="8570"/>
                </a:cubicBezTo>
                <a:cubicBezTo>
                  <a:pt x="2710" y="8160"/>
                  <a:pt x="2521" y="7719"/>
                  <a:pt x="2458" y="7247"/>
                </a:cubicBezTo>
                <a:cubicBezTo>
                  <a:pt x="2395" y="7058"/>
                  <a:pt x="2237" y="6932"/>
                  <a:pt x="2048" y="6932"/>
                </a:cubicBezTo>
                <a:lnTo>
                  <a:pt x="977" y="6932"/>
                </a:lnTo>
                <a:lnTo>
                  <a:pt x="977" y="5829"/>
                </a:lnTo>
                <a:lnTo>
                  <a:pt x="2048" y="5829"/>
                </a:lnTo>
                <a:cubicBezTo>
                  <a:pt x="2237" y="5829"/>
                  <a:pt x="2395" y="5703"/>
                  <a:pt x="2458" y="5514"/>
                </a:cubicBezTo>
                <a:cubicBezTo>
                  <a:pt x="2552" y="5041"/>
                  <a:pt x="2710" y="4569"/>
                  <a:pt x="2993" y="4159"/>
                </a:cubicBezTo>
                <a:cubicBezTo>
                  <a:pt x="3119" y="4002"/>
                  <a:pt x="3088" y="3781"/>
                  <a:pt x="2962" y="3655"/>
                </a:cubicBezTo>
                <a:lnTo>
                  <a:pt x="2206" y="2899"/>
                </a:lnTo>
                <a:lnTo>
                  <a:pt x="2993" y="2111"/>
                </a:lnTo>
                <a:lnTo>
                  <a:pt x="3749" y="2868"/>
                </a:lnTo>
                <a:cubicBezTo>
                  <a:pt x="3820" y="2938"/>
                  <a:pt x="3921" y="2979"/>
                  <a:pt x="4023" y="2979"/>
                </a:cubicBezTo>
                <a:cubicBezTo>
                  <a:pt x="4103" y="2979"/>
                  <a:pt x="4184" y="2954"/>
                  <a:pt x="4253" y="2899"/>
                </a:cubicBezTo>
                <a:cubicBezTo>
                  <a:pt x="4694" y="2647"/>
                  <a:pt x="5135" y="2426"/>
                  <a:pt x="5577" y="2363"/>
                </a:cubicBezTo>
                <a:cubicBezTo>
                  <a:pt x="5797" y="2332"/>
                  <a:pt x="5923" y="2174"/>
                  <a:pt x="5923" y="1954"/>
                </a:cubicBezTo>
                <a:lnTo>
                  <a:pt x="5923" y="914"/>
                </a:lnTo>
                <a:close/>
                <a:moveTo>
                  <a:pt x="5829" y="1"/>
                </a:moveTo>
                <a:cubicBezTo>
                  <a:pt x="5356" y="1"/>
                  <a:pt x="5009" y="347"/>
                  <a:pt x="5009" y="820"/>
                </a:cubicBezTo>
                <a:lnTo>
                  <a:pt x="5009" y="1576"/>
                </a:lnTo>
                <a:cubicBezTo>
                  <a:pt x="4631" y="1702"/>
                  <a:pt x="4285" y="1796"/>
                  <a:pt x="3970" y="2017"/>
                </a:cubicBezTo>
                <a:lnTo>
                  <a:pt x="3466" y="1481"/>
                </a:lnTo>
                <a:cubicBezTo>
                  <a:pt x="3308" y="1324"/>
                  <a:pt x="3103" y="1245"/>
                  <a:pt x="2891" y="1245"/>
                </a:cubicBezTo>
                <a:cubicBezTo>
                  <a:pt x="2678" y="1245"/>
                  <a:pt x="2458" y="1324"/>
                  <a:pt x="2269" y="1481"/>
                </a:cubicBezTo>
                <a:lnTo>
                  <a:pt x="1481" y="2269"/>
                </a:lnTo>
                <a:cubicBezTo>
                  <a:pt x="1166" y="2584"/>
                  <a:pt x="1166" y="3120"/>
                  <a:pt x="1481" y="3466"/>
                </a:cubicBezTo>
                <a:lnTo>
                  <a:pt x="2017" y="3970"/>
                </a:lnTo>
                <a:cubicBezTo>
                  <a:pt x="1796" y="4285"/>
                  <a:pt x="1701" y="4632"/>
                  <a:pt x="1575" y="5010"/>
                </a:cubicBezTo>
                <a:lnTo>
                  <a:pt x="819" y="5010"/>
                </a:lnTo>
                <a:cubicBezTo>
                  <a:pt x="347" y="5010"/>
                  <a:pt x="0" y="5356"/>
                  <a:pt x="0" y="5829"/>
                </a:cubicBezTo>
                <a:lnTo>
                  <a:pt x="0" y="6932"/>
                </a:lnTo>
                <a:cubicBezTo>
                  <a:pt x="0" y="7404"/>
                  <a:pt x="347" y="7751"/>
                  <a:pt x="819" y="7751"/>
                </a:cubicBezTo>
                <a:lnTo>
                  <a:pt x="1575" y="7751"/>
                </a:lnTo>
                <a:cubicBezTo>
                  <a:pt x="1701" y="8097"/>
                  <a:pt x="1796" y="8475"/>
                  <a:pt x="2017" y="8759"/>
                </a:cubicBezTo>
                <a:lnTo>
                  <a:pt x="1481" y="9295"/>
                </a:lnTo>
                <a:cubicBezTo>
                  <a:pt x="1166" y="9610"/>
                  <a:pt x="1166" y="10114"/>
                  <a:pt x="1481" y="10460"/>
                </a:cubicBezTo>
                <a:lnTo>
                  <a:pt x="2269" y="11248"/>
                </a:lnTo>
                <a:cubicBezTo>
                  <a:pt x="2426" y="11405"/>
                  <a:pt x="2639" y="11484"/>
                  <a:pt x="2855" y="11484"/>
                </a:cubicBezTo>
                <a:cubicBezTo>
                  <a:pt x="3072" y="11484"/>
                  <a:pt x="3292" y="11405"/>
                  <a:pt x="3466" y="11248"/>
                </a:cubicBezTo>
                <a:lnTo>
                  <a:pt x="3970" y="10744"/>
                </a:lnTo>
                <a:cubicBezTo>
                  <a:pt x="4285" y="10933"/>
                  <a:pt x="4631" y="11059"/>
                  <a:pt x="5009" y="11185"/>
                </a:cubicBezTo>
                <a:lnTo>
                  <a:pt x="5009" y="11909"/>
                </a:lnTo>
                <a:cubicBezTo>
                  <a:pt x="5009" y="12382"/>
                  <a:pt x="5356" y="12760"/>
                  <a:pt x="5829" y="12760"/>
                </a:cubicBezTo>
                <a:lnTo>
                  <a:pt x="6931" y="12760"/>
                </a:lnTo>
                <a:cubicBezTo>
                  <a:pt x="7404" y="12760"/>
                  <a:pt x="7750" y="12382"/>
                  <a:pt x="7750" y="11909"/>
                </a:cubicBezTo>
                <a:lnTo>
                  <a:pt x="7750" y="11185"/>
                </a:lnTo>
                <a:cubicBezTo>
                  <a:pt x="8097" y="11059"/>
                  <a:pt x="8475" y="10933"/>
                  <a:pt x="8790" y="10744"/>
                </a:cubicBezTo>
                <a:lnTo>
                  <a:pt x="9294" y="11248"/>
                </a:lnTo>
                <a:cubicBezTo>
                  <a:pt x="9452" y="11405"/>
                  <a:pt x="9656" y="11484"/>
                  <a:pt x="9865" y="11484"/>
                </a:cubicBezTo>
                <a:cubicBezTo>
                  <a:pt x="10074" y="11484"/>
                  <a:pt x="10287" y="11405"/>
                  <a:pt x="10460" y="11248"/>
                </a:cubicBezTo>
                <a:lnTo>
                  <a:pt x="11247" y="10460"/>
                </a:lnTo>
                <a:cubicBezTo>
                  <a:pt x="11563" y="10145"/>
                  <a:pt x="11563" y="9641"/>
                  <a:pt x="11247" y="9295"/>
                </a:cubicBezTo>
                <a:lnTo>
                  <a:pt x="10743" y="8759"/>
                </a:lnTo>
                <a:cubicBezTo>
                  <a:pt x="10932" y="8444"/>
                  <a:pt x="11058" y="8097"/>
                  <a:pt x="11184" y="7751"/>
                </a:cubicBezTo>
                <a:lnTo>
                  <a:pt x="11941" y="7751"/>
                </a:lnTo>
                <a:cubicBezTo>
                  <a:pt x="12413" y="7751"/>
                  <a:pt x="12760" y="7404"/>
                  <a:pt x="12760" y="6932"/>
                </a:cubicBezTo>
                <a:lnTo>
                  <a:pt x="12760" y="5829"/>
                </a:lnTo>
                <a:cubicBezTo>
                  <a:pt x="12760" y="5356"/>
                  <a:pt x="12350" y="5010"/>
                  <a:pt x="11941" y="5010"/>
                </a:cubicBezTo>
                <a:lnTo>
                  <a:pt x="11184" y="5010"/>
                </a:lnTo>
                <a:cubicBezTo>
                  <a:pt x="11058" y="4632"/>
                  <a:pt x="10932" y="4285"/>
                  <a:pt x="10743" y="3970"/>
                </a:cubicBezTo>
                <a:lnTo>
                  <a:pt x="11247" y="3466"/>
                </a:lnTo>
                <a:cubicBezTo>
                  <a:pt x="11563" y="3151"/>
                  <a:pt x="11563" y="2647"/>
                  <a:pt x="11247" y="2269"/>
                </a:cubicBezTo>
                <a:lnTo>
                  <a:pt x="10460" y="1481"/>
                </a:lnTo>
                <a:cubicBezTo>
                  <a:pt x="10302" y="1324"/>
                  <a:pt x="10098" y="1245"/>
                  <a:pt x="9889" y="1245"/>
                </a:cubicBezTo>
                <a:cubicBezTo>
                  <a:pt x="9680" y="1245"/>
                  <a:pt x="9467" y="1324"/>
                  <a:pt x="9294" y="1481"/>
                </a:cubicBezTo>
                <a:lnTo>
                  <a:pt x="8790" y="2017"/>
                </a:lnTo>
                <a:cubicBezTo>
                  <a:pt x="8475" y="1796"/>
                  <a:pt x="8097" y="1702"/>
                  <a:pt x="7750" y="1576"/>
                </a:cubicBezTo>
                <a:lnTo>
                  <a:pt x="7750" y="820"/>
                </a:lnTo>
                <a:cubicBezTo>
                  <a:pt x="7750" y="347"/>
                  <a:pt x="7404" y="1"/>
                  <a:pt x="69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7" name="Google Shape;3587;p38"/>
          <p:cNvSpPr txBox="1">
            <a:spLocks noGrp="1"/>
          </p:cNvSpPr>
          <p:nvPr>
            <p:ph type="title"/>
          </p:nvPr>
        </p:nvSpPr>
        <p:spPr>
          <a:xfrm>
            <a:off x="457200" y="411475"/>
            <a:ext cx="8229600" cy="48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dirty="0">
                <a:solidFill>
                  <a:schemeClr val="dk1"/>
                </a:solidFill>
              </a:rPr>
              <a:t>Objectives</a:t>
            </a:r>
            <a:endParaRPr sz="3600" dirty="0"/>
          </a:p>
        </p:txBody>
      </p:sp>
      <p:sp>
        <p:nvSpPr>
          <p:cNvPr id="3588" name="Google Shape;3588;p38"/>
          <p:cNvSpPr/>
          <p:nvPr/>
        </p:nvSpPr>
        <p:spPr>
          <a:xfrm>
            <a:off x="2789471" y="2527193"/>
            <a:ext cx="1408908" cy="683524"/>
          </a:xfrm>
          <a:custGeom>
            <a:avLst/>
            <a:gdLst/>
            <a:ahLst/>
            <a:cxnLst/>
            <a:rect l="l" t="t" r="r" b="b"/>
            <a:pathLst>
              <a:path w="23762" h="11528" extrusionOk="0">
                <a:moveTo>
                  <a:pt x="1" y="1"/>
                </a:moveTo>
                <a:cubicBezTo>
                  <a:pt x="1" y="3196"/>
                  <a:pt x="1325" y="6072"/>
                  <a:pt x="3470" y="8150"/>
                </a:cubicBezTo>
                <a:cubicBezTo>
                  <a:pt x="5639" y="10249"/>
                  <a:pt x="8606" y="11528"/>
                  <a:pt x="11893" y="11528"/>
                </a:cubicBezTo>
                <a:cubicBezTo>
                  <a:pt x="15157" y="11528"/>
                  <a:pt x="18124" y="10249"/>
                  <a:pt x="20292" y="8150"/>
                </a:cubicBezTo>
                <a:cubicBezTo>
                  <a:pt x="22438" y="6072"/>
                  <a:pt x="23762" y="3196"/>
                  <a:pt x="23762" y="1"/>
                </a:cubicBezTo>
                <a:lnTo>
                  <a:pt x="23648" y="1"/>
                </a:lnTo>
                <a:cubicBezTo>
                  <a:pt x="23648" y="3151"/>
                  <a:pt x="22324" y="6004"/>
                  <a:pt x="20201" y="8081"/>
                </a:cubicBezTo>
                <a:cubicBezTo>
                  <a:pt x="18078" y="10135"/>
                  <a:pt x="15134" y="11414"/>
                  <a:pt x="11893" y="11414"/>
                </a:cubicBezTo>
                <a:cubicBezTo>
                  <a:pt x="8629" y="11414"/>
                  <a:pt x="5684" y="10135"/>
                  <a:pt x="3562" y="8081"/>
                </a:cubicBezTo>
                <a:cubicBezTo>
                  <a:pt x="1439" y="6004"/>
                  <a:pt x="115" y="3151"/>
                  <a:pt x="1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9" name="Google Shape;3589;p38"/>
          <p:cNvSpPr/>
          <p:nvPr/>
        </p:nvSpPr>
        <p:spPr>
          <a:xfrm>
            <a:off x="3490516" y="3210649"/>
            <a:ext cx="6819" cy="506239"/>
          </a:xfrm>
          <a:custGeom>
            <a:avLst/>
            <a:gdLst/>
            <a:ahLst/>
            <a:cxnLst/>
            <a:rect l="l" t="t" r="r" b="b"/>
            <a:pathLst>
              <a:path w="115" h="8538" extrusionOk="0">
                <a:moveTo>
                  <a:pt x="0" y="1"/>
                </a:moveTo>
                <a:lnTo>
                  <a:pt x="0" y="8537"/>
                </a:lnTo>
                <a:lnTo>
                  <a:pt x="114" y="8537"/>
                </a:lnTo>
                <a:lnTo>
                  <a:pt x="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0" name="Google Shape;3590;p38"/>
          <p:cNvSpPr/>
          <p:nvPr/>
        </p:nvSpPr>
        <p:spPr>
          <a:xfrm>
            <a:off x="3451264" y="3674844"/>
            <a:ext cx="85322" cy="83958"/>
          </a:xfrm>
          <a:custGeom>
            <a:avLst/>
            <a:gdLst/>
            <a:ahLst/>
            <a:cxnLst/>
            <a:rect l="l" t="t" r="r" b="b"/>
            <a:pathLst>
              <a:path w="1439" h="1416" extrusionOk="0">
                <a:moveTo>
                  <a:pt x="731" y="1"/>
                </a:moveTo>
                <a:cubicBezTo>
                  <a:pt x="320" y="1"/>
                  <a:pt x="0" y="320"/>
                  <a:pt x="0" y="708"/>
                </a:cubicBezTo>
                <a:cubicBezTo>
                  <a:pt x="0" y="1119"/>
                  <a:pt x="320" y="1416"/>
                  <a:pt x="731" y="1416"/>
                </a:cubicBezTo>
                <a:cubicBezTo>
                  <a:pt x="1119" y="1416"/>
                  <a:pt x="1438" y="1119"/>
                  <a:pt x="1438" y="708"/>
                </a:cubicBezTo>
                <a:cubicBezTo>
                  <a:pt x="1438" y="320"/>
                  <a:pt x="1119" y="1"/>
                  <a:pt x="73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1" name="Google Shape;3591;p38"/>
          <p:cNvSpPr/>
          <p:nvPr/>
        </p:nvSpPr>
        <p:spPr>
          <a:xfrm>
            <a:off x="3247595" y="1352587"/>
            <a:ext cx="492661" cy="492661"/>
          </a:xfrm>
          <a:custGeom>
            <a:avLst/>
            <a:gdLst/>
            <a:ahLst/>
            <a:cxnLst/>
            <a:rect l="l" t="t" r="r" b="b"/>
            <a:pathLst>
              <a:path w="8309" h="8309" extrusionOk="0">
                <a:moveTo>
                  <a:pt x="4154" y="0"/>
                </a:moveTo>
                <a:cubicBezTo>
                  <a:pt x="1849" y="0"/>
                  <a:pt x="0" y="1849"/>
                  <a:pt x="0" y="4155"/>
                </a:cubicBezTo>
                <a:cubicBezTo>
                  <a:pt x="0" y="6437"/>
                  <a:pt x="1849" y="8309"/>
                  <a:pt x="4154" y="8309"/>
                </a:cubicBezTo>
                <a:cubicBezTo>
                  <a:pt x="6437" y="8309"/>
                  <a:pt x="8308" y="6437"/>
                  <a:pt x="8308" y="4155"/>
                </a:cubicBezTo>
                <a:cubicBezTo>
                  <a:pt x="8308" y="1849"/>
                  <a:pt x="6437" y="0"/>
                  <a:pt x="415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2" name="Google Shape;3592;p38"/>
          <p:cNvSpPr txBox="1"/>
          <p:nvPr/>
        </p:nvSpPr>
        <p:spPr>
          <a:xfrm>
            <a:off x="3185525" y="1479363"/>
            <a:ext cx="616800" cy="239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200" b="1">
                <a:solidFill>
                  <a:schemeClr val="lt1"/>
                </a:solidFill>
                <a:latin typeface="Fira Sans"/>
                <a:ea typeface="Fira Sans"/>
                <a:cs typeface="Fira Sans"/>
                <a:sym typeface="Fira Sans"/>
              </a:rPr>
              <a:t>02</a:t>
            </a:r>
            <a:endParaRPr sz="2200" b="1">
              <a:solidFill>
                <a:schemeClr val="lt1"/>
              </a:solidFill>
              <a:latin typeface="Fira Sans"/>
              <a:ea typeface="Fira Sans"/>
              <a:cs typeface="Fira Sans"/>
              <a:sym typeface="Fira Sans"/>
            </a:endParaRPr>
          </a:p>
        </p:txBody>
      </p:sp>
      <p:sp>
        <p:nvSpPr>
          <p:cNvPr id="3593" name="Google Shape;3593;p38"/>
          <p:cNvSpPr/>
          <p:nvPr/>
        </p:nvSpPr>
        <p:spPr>
          <a:xfrm>
            <a:off x="642279" y="2527193"/>
            <a:ext cx="1408908" cy="683524"/>
          </a:xfrm>
          <a:custGeom>
            <a:avLst/>
            <a:gdLst/>
            <a:ahLst/>
            <a:cxnLst/>
            <a:rect l="l" t="t" r="r" b="b"/>
            <a:pathLst>
              <a:path w="23762" h="11528" extrusionOk="0">
                <a:moveTo>
                  <a:pt x="0" y="1"/>
                </a:moveTo>
                <a:cubicBezTo>
                  <a:pt x="0" y="3196"/>
                  <a:pt x="1324" y="6072"/>
                  <a:pt x="3470" y="8150"/>
                </a:cubicBezTo>
                <a:cubicBezTo>
                  <a:pt x="5615" y="10249"/>
                  <a:pt x="8582" y="11528"/>
                  <a:pt x="11869" y="11528"/>
                </a:cubicBezTo>
                <a:cubicBezTo>
                  <a:pt x="15156" y="11528"/>
                  <a:pt x="18123" y="10249"/>
                  <a:pt x="20269" y="8150"/>
                </a:cubicBezTo>
                <a:cubicBezTo>
                  <a:pt x="22415" y="6072"/>
                  <a:pt x="23761" y="3196"/>
                  <a:pt x="23761" y="1"/>
                </a:cubicBezTo>
                <a:lnTo>
                  <a:pt x="23647" y="1"/>
                </a:lnTo>
                <a:cubicBezTo>
                  <a:pt x="23647" y="3151"/>
                  <a:pt x="22323" y="6004"/>
                  <a:pt x="20200" y="8081"/>
                </a:cubicBezTo>
                <a:cubicBezTo>
                  <a:pt x="18055" y="10135"/>
                  <a:pt x="15133" y="11414"/>
                  <a:pt x="11869" y="11414"/>
                </a:cubicBezTo>
                <a:cubicBezTo>
                  <a:pt x="8628" y="11414"/>
                  <a:pt x="5684" y="10135"/>
                  <a:pt x="3561" y="8081"/>
                </a:cubicBezTo>
                <a:cubicBezTo>
                  <a:pt x="1415" y="6004"/>
                  <a:pt x="114" y="3151"/>
                  <a:pt x="1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4" name="Google Shape;3594;p38"/>
          <p:cNvSpPr/>
          <p:nvPr/>
        </p:nvSpPr>
        <p:spPr>
          <a:xfrm>
            <a:off x="1343283" y="3210649"/>
            <a:ext cx="6819" cy="506239"/>
          </a:xfrm>
          <a:custGeom>
            <a:avLst/>
            <a:gdLst/>
            <a:ahLst/>
            <a:cxnLst/>
            <a:rect l="l" t="t" r="r" b="b"/>
            <a:pathLst>
              <a:path w="115" h="8538" extrusionOk="0">
                <a:moveTo>
                  <a:pt x="1" y="1"/>
                </a:moveTo>
                <a:lnTo>
                  <a:pt x="1" y="8537"/>
                </a:lnTo>
                <a:lnTo>
                  <a:pt x="115" y="8537"/>
                </a:lnTo>
                <a:lnTo>
                  <a:pt x="11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5" name="Google Shape;3595;p38"/>
          <p:cNvSpPr/>
          <p:nvPr/>
        </p:nvSpPr>
        <p:spPr>
          <a:xfrm>
            <a:off x="1304032" y="3674844"/>
            <a:ext cx="83958" cy="83958"/>
          </a:xfrm>
          <a:custGeom>
            <a:avLst/>
            <a:gdLst/>
            <a:ahLst/>
            <a:cxnLst/>
            <a:rect l="l" t="t" r="r" b="b"/>
            <a:pathLst>
              <a:path w="1416" h="1416" extrusionOk="0">
                <a:moveTo>
                  <a:pt x="708" y="1"/>
                </a:moveTo>
                <a:cubicBezTo>
                  <a:pt x="320" y="1"/>
                  <a:pt x="1" y="320"/>
                  <a:pt x="1" y="708"/>
                </a:cubicBezTo>
                <a:cubicBezTo>
                  <a:pt x="1" y="1119"/>
                  <a:pt x="320" y="1416"/>
                  <a:pt x="708" y="1416"/>
                </a:cubicBezTo>
                <a:cubicBezTo>
                  <a:pt x="1096" y="1416"/>
                  <a:pt x="1416" y="1119"/>
                  <a:pt x="1416" y="708"/>
                </a:cubicBezTo>
                <a:cubicBezTo>
                  <a:pt x="1416" y="320"/>
                  <a:pt x="1096" y="1"/>
                  <a:pt x="7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6" name="Google Shape;3596;p38"/>
          <p:cNvSpPr/>
          <p:nvPr/>
        </p:nvSpPr>
        <p:spPr>
          <a:xfrm>
            <a:off x="1102854" y="1352587"/>
            <a:ext cx="492721" cy="492661"/>
          </a:xfrm>
          <a:custGeom>
            <a:avLst/>
            <a:gdLst/>
            <a:ahLst/>
            <a:cxnLst/>
            <a:rect l="l" t="t" r="r" b="b"/>
            <a:pathLst>
              <a:path w="8310" h="8309" extrusionOk="0">
                <a:moveTo>
                  <a:pt x="4155" y="0"/>
                </a:moveTo>
                <a:cubicBezTo>
                  <a:pt x="1872" y="0"/>
                  <a:pt x="1" y="1849"/>
                  <a:pt x="1" y="4155"/>
                </a:cubicBezTo>
                <a:cubicBezTo>
                  <a:pt x="1" y="6437"/>
                  <a:pt x="1872" y="8309"/>
                  <a:pt x="4155" y="8309"/>
                </a:cubicBezTo>
                <a:cubicBezTo>
                  <a:pt x="6460" y="8309"/>
                  <a:pt x="8309" y="6437"/>
                  <a:pt x="8309" y="4155"/>
                </a:cubicBezTo>
                <a:cubicBezTo>
                  <a:pt x="8309" y="1849"/>
                  <a:pt x="6460" y="0"/>
                  <a:pt x="415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7" name="Google Shape;3597;p38"/>
          <p:cNvSpPr txBox="1"/>
          <p:nvPr/>
        </p:nvSpPr>
        <p:spPr>
          <a:xfrm>
            <a:off x="1038350" y="1479363"/>
            <a:ext cx="616800" cy="239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200" b="1">
                <a:solidFill>
                  <a:schemeClr val="lt1"/>
                </a:solidFill>
                <a:latin typeface="Fira Sans"/>
                <a:ea typeface="Fira Sans"/>
                <a:cs typeface="Fira Sans"/>
                <a:sym typeface="Fira Sans"/>
              </a:rPr>
              <a:t>01</a:t>
            </a:r>
            <a:endParaRPr sz="2200" b="1">
              <a:solidFill>
                <a:schemeClr val="lt1"/>
              </a:solidFill>
              <a:latin typeface="Fira Sans"/>
              <a:ea typeface="Fira Sans"/>
              <a:cs typeface="Fira Sans"/>
              <a:sym typeface="Fira Sans"/>
            </a:endParaRPr>
          </a:p>
        </p:txBody>
      </p:sp>
      <p:sp>
        <p:nvSpPr>
          <p:cNvPr id="3598" name="Google Shape;3598;p38"/>
          <p:cNvSpPr/>
          <p:nvPr/>
        </p:nvSpPr>
        <p:spPr>
          <a:xfrm>
            <a:off x="7586934" y="2341389"/>
            <a:ext cx="402768" cy="402685"/>
          </a:xfrm>
          <a:custGeom>
            <a:avLst/>
            <a:gdLst/>
            <a:ahLst/>
            <a:cxnLst/>
            <a:rect l="l" t="t" r="r" b="b"/>
            <a:pathLst>
              <a:path w="19329" h="19325" extrusionOk="0">
                <a:moveTo>
                  <a:pt x="9062" y="1229"/>
                </a:moveTo>
                <a:lnTo>
                  <a:pt x="9062" y="4539"/>
                </a:lnTo>
                <a:cubicBezTo>
                  <a:pt x="8470" y="4557"/>
                  <a:pt x="7885" y="4602"/>
                  <a:pt x="7311" y="4674"/>
                </a:cubicBezTo>
                <a:cubicBezTo>
                  <a:pt x="7223" y="4339"/>
                  <a:pt x="7036" y="4037"/>
                  <a:pt x="6773" y="3811"/>
                </a:cubicBezTo>
                <a:cubicBezTo>
                  <a:pt x="7392" y="2428"/>
                  <a:pt x="8211" y="1513"/>
                  <a:pt x="9062" y="1229"/>
                </a:cubicBezTo>
                <a:close/>
                <a:moveTo>
                  <a:pt x="10194" y="1226"/>
                </a:moveTo>
                <a:cubicBezTo>
                  <a:pt x="11278" y="1586"/>
                  <a:pt x="12272" y="2944"/>
                  <a:pt x="12912" y="4835"/>
                </a:cubicBezTo>
                <a:cubicBezTo>
                  <a:pt x="12015" y="4662"/>
                  <a:pt x="11106" y="4566"/>
                  <a:pt x="10194" y="4539"/>
                </a:cubicBezTo>
                <a:lnTo>
                  <a:pt x="10194" y="1226"/>
                </a:lnTo>
                <a:close/>
                <a:moveTo>
                  <a:pt x="5665" y="4530"/>
                </a:moveTo>
                <a:cubicBezTo>
                  <a:pt x="6170" y="4530"/>
                  <a:pt x="6423" y="5139"/>
                  <a:pt x="6067" y="5496"/>
                </a:cubicBezTo>
                <a:cubicBezTo>
                  <a:pt x="5950" y="5611"/>
                  <a:pt x="5808" y="5663"/>
                  <a:pt x="5669" y="5663"/>
                </a:cubicBezTo>
                <a:cubicBezTo>
                  <a:pt x="5378" y="5663"/>
                  <a:pt x="5101" y="5438"/>
                  <a:pt x="5101" y="5097"/>
                </a:cubicBezTo>
                <a:cubicBezTo>
                  <a:pt x="5101" y="4783"/>
                  <a:pt x="5351" y="4530"/>
                  <a:pt x="5665" y="4530"/>
                </a:cubicBezTo>
                <a:close/>
                <a:moveTo>
                  <a:pt x="6743" y="1643"/>
                </a:moveTo>
                <a:cubicBezTo>
                  <a:pt x="6363" y="2129"/>
                  <a:pt x="6019" y="2718"/>
                  <a:pt x="5717" y="3397"/>
                </a:cubicBezTo>
                <a:lnTo>
                  <a:pt x="5665" y="3397"/>
                </a:lnTo>
                <a:cubicBezTo>
                  <a:pt x="4578" y="3397"/>
                  <a:pt x="3769" y="4406"/>
                  <a:pt x="4008" y="5469"/>
                </a:cubicBezTo>
                <a:cubicBezTo>
                  <a:pt x="3075" y="5822"/>
                  <a:pt x="2277" y="6266"/>
                  <a:pt x="1646" y="6773"/>
                </a:cubicBezTo>
                <a:cubicBezTo>
                  <a:pt x="2507" y="4394"/>
                  <a:pt x="4373" y="2516"/>
                  <a:pt x="6743" y="1643"/>
                </a:cubicBezTo>
                <a:close/>
                <a:moveTo>
                  <a:pt x="12510" y="1631"/>
                </a:moveTo>
                <a:lnTo>
                  <a:pt x="12510" y="1631"/>
                </a:lnTo>
                <a:cubicBezTo>
                  <a:pt x="14926" y="2500"/>
                  <a:pt x="16828" y="4403"/>
                  <a:pt x="17698" y="6818"/>
                </a:cubicBezTo>
                <a:cubicBezTo>
                  <a:pt x="17269" y="6483"/>
                  <a:pt x="16810" y="6196"/>
                  <a:pt x="16327" y="5955"/>
                </a:cubicBezTo>
                <a:cubicBezTo>
                  <a:pt x="15645" y="5614"/>
                  <a:pt x="14932" y="5342"/>
                  <a:pt x="14195" y="5136"/>
                </a:cubicBezTo>
                <a:cubicBezTo>
                  <a:pt x="13933" y="4203"/>
                  <a:pt x="13585" y="3349"/>
                  <a:pt x="13169" y="2612"/>
                </a:cubicBezTo>
                <a:cubicBezTo>
                  <a:pt x="12975" y="2268"/>
                  <a:pt x="12755" y="1942"/>
                  <a:pt x="12510" y="1631"/>
                </a:cubicBezTo>
                <a:close/>
                <a:moveTo>
                  <a:pt x="4636" y="6444"/>
                </a:moveTo>
                <a:cubicBezTo>
                  <a:pt x="4684" y="6483"/>
                  <a:pt x="4738" y="6519"/>
                  <a:pt x="4793" y="6553"/>
                </a:cubicBezTo>
                <a:cubicBezTo>
                  <a:pt x="4651" y="7407"/>
                  <a:pt x="4566" y="8268"/>
                  <a:pt x="4542" y="9134"/>
                </a:cubicBezTo>
                <a:lnTo>
                  <a:pt x="1230" y="9134"/>
                </a:lnTo>
                <a:cubicBezTo>
                  <a:pt x="1568" y="8083"/>
                  <a:pt x="2821" y="7081"/>
                  <a:pt x="4636" y="6444"/>
                </a:cubicBezTo>
                <a:close/>
                <a:moveTo>
                  <a:pt x="9062" y="5674"/>
                </a:moveTo>
                <a:lnTo>
                  <a:pt x="9062" y="9134"/>
                </a:lnTo>
                <a:lnTo>
                  <a:pt x="5674" y="9134"/>
                </a:lnTo>
                <a:cubicBezTo>
                  <a:pt x="5698" y="8343"/>
                  <a:pt x="5774" y="7558"/>
                  <a:pt x="5904" y="6776"/>
                </a:cubicBezTo>
                <a:lnTo>
                  <a:pt x="5904" y="6779"/>
                </a:lnTo>
                <a:cubicBezTo>
                  <a:pt x="6462" y="6698"/>
                  <a:pt x="6949" y="6344"/>
                  <a:pt x="7196" y="5834"/>
                </a:cubicBezTo>
                <a:cubicBezTo>
                  <a:pt x="7815" y="5746"/>
                  <a:pt x="8437" y="5692"/>
                  <a:pt x="9062" y="5674"/>
                </a:cubicBezTo>
                <a:close/>
                <a:moveTo>
                  <a:pt x="10194" y="5671"/>
                </a:moveTo>
                <a:cubicBezTo>
                  <a:pt x="11227" y="5701"/>
                  <a:pt x="12257" y="5834"/>
                  <a:pt x="13265" y="6063"/>
                </a:cubicBezTo>
                <a:cubicBezTo>
                  <a:pt x="13422" y="6743"/>
                  <a:pt x="13534" y="7431"/>
                  <a:pt x="13597" y="8126"/>
                </a:cubicBezTo>
                <a:cubicBezTo>
                  <a:pt x="13144" y="8310"/>
                  <a:pt x="12794" y="8675"/>
                  <a:pt x="12631" y="9134"/>
                </a:cubicBezTo>
                <a:lnTo>
                  <a:pt x="10194" y="9134"/>
                </a:lnTo>
                <a:lnTo>
                  <a:pt x="10194" y="5671"/>
                </a:lnTo>
                <a:close/>
                <a:moveTo>
                  <a:pt x="14497" y="6417"/>
                </a:moveTo>
                <a:cubicBezTo>
                  <a:pt x="14950" y="6571"/>
                  <a:pt x="15391" y="6752"/>
                  <a:pt x="15817" y="6966"/>
                </a:cubicBezTo>
                <a:cubicBezTo>
                  <a:pt x="17037" y="7585"/>
                  <a:pt x="17837" y="8352"/>
                  <a:pt x="18099" y="9137"/>
                </a:cubicBezTo>
                <a:lnTo>
                  <a:pt x="15835" y="9134"/>
                </a:lnTo>
                <a:cubicBezTo>
                  <a:pt x="15654" y="8627"/>
                  <a:pt x="15243" y="8234"/>
                  <a:pt x="14730" y="8077"/>
                </a:cubicBezTo>
                <a:cubicBezTo>
                  <a:pt x="14678" y="7519"/>
                  <a:pt x="14603" y="6966"/>
                  <a:pt x="14497" y="6417"/>
                </a:cubicBezTo>
                <a:close/>
                <a:moveTo>
                  <a:pt x="14241" y="9137"/>
                </a:moveTo>
                <a:cubicBezTo>
                  <a:pt x="14555" y="9137"/>
                  <a:pt x="14808" y="9391"/>
                  <a:pt x="14808" y="9702"/>
                </a:cubicBezTo>
                <a:cubicBezTo>
                  <a:pt x="14808" y="10016"/>
                  <a:pt x="14555" y="10270"/>
                  <a:pt x="14241" y="10270"/>
                </a:cubicBezTo>
                <a:lnTo>
                  <a:pt x="14241" y="10267"/>
                </a:lnTo>
                <a:lnTo>
                  <a:pt x="14204" y="10267"/>
                </a:lnTo>
                <a:cubicBezTo>
                  <a:pt x="13902" y="10251"/>
                  <a:pt x="13667" y="10004"/>
                  <a:pt x="13667" y="9702"/>
                </a:cubicBezTo>
                <a:cubicBezTo>
                  <a:pt x="13667" y="9403"/>
                  <a:pt x="13899" y="9155"/>
                  <a:pt x="14195" y="9137"/>
                </a:cubicBezTo>
                <a:close/>
                <a:moveTo>
                  <a:pt x="18099" y="10270"/>
                </a:moveTo>
                <a:cubicBezTo>
                  <a:pt x="17861" y="10967"/>
                  <a:pt x="17194" y="11643"/>
                  <a:pt x="16161" y="12217"/>
                </a:cubicBezTo>
                <a:cubicBezTo>
                  <a:pt x="15632" y="12504"/>
                  <a:pt x="15080" y="12742"/>
                  <a:pt x="14506" y="12930"/>
                </a:cubicBezTo>
                <a:cubicBezTo>
                  <a:pt x="14606" y="12407"/>
                  <a:pt x="14678" y="11873"/>
                  <a:pt x="14730" y="11323"/>
                </a:cubicBezTo>
                <a:lnTo>
                  <a:pt x="14730" y="11326"/>
                </a:lnTo>
                <a:cubicBezTo>
                  <a:pt x="15243" y="11166"/>
                  <a:pt x="15654" y="10774"/>
                  <a:pt x="15835" y="10270"/>
                </a:cubicBezTo>
                <a:close/>
                <a:moveTo>
                  <a:pt x="4542" y="10267"/>
                </a:moveTo>
                <a:cubicBezTo>
                  <a:pt x="4566" y="11163"/>
                  <a:pt x="4660" y="12060"/>
                  <a:pt x="4820" y="12945"/>
                </a:cubicBezTo>
                <a:cubicBezTo>
                  <a:pt x="2927" y="12320"/>
                  <a:pt x="1583" y="11351"/>
                  <a:pt x="1230" y="10267"/>
                </a:cubicBezTo>
                <a:close/>
                <a:moveTo>
                  <a:pt x="9062" y="10267"/>
                </a:moveTo>
                <a:lnTo>
                  <a:pt x="9062" y="12628"/>
                </a:lnTo>
                <a:cubicBezTo>
                  <a:pt x="8603" y="12791"/>
                  <a:pt x="8238" y="13141"/>
                  <a:pt x="8054" y="13594"/>
                </a:cubicBezTo>
                <a:cubicBezTo>
                  <a:pt x="7377" y="13534"/>
                  <a:pt x="6707" y="13428"/>
                  <a:pt x="6046" y="13280"/>
                </a:cubicBezTo>
                <a:cubicBezTo>
                  <a:pt x="5828" y="12290"/>
                  <a:pt x="5702" y="11281"/>
                  <a:pt x="5674" y="10267"/>
                </a:cubicBezTo>
                <a:close/>
                <a:moveTo>
                  <a:pt x="12631" y="10267"/>
                </a:moveTo>
                <a:cubicBezTo>
                  <a:pt x="12794" y="10725"/>
                  <a:pt x="13144" y="11091"/>
                  <a:pt x="13597" y="11275"/>
                </a:cubicBezTo>
                <a:cubicBezTo>
                  <a:pt x="13534" y="11945"/>
                  <a:pt x="13431" y="12613"/>
                  <a:pt x="13280" y="13268"/>
                </a:cubicBezTo>
                <a:cubicBezTo>
                  <a:pt x="12595" y="13422"/>
                  <a:pt x="11900" y="13531"/>
                  <a:pt x="11203" y="13594"/>
                </a:cubicBezTo>
                <a:cubicBezTo>
                  <a:pt x="11019" y="13141"/>
                  <a:pt x="10653" y="12791"/>
                  <a:pt x="10194" y="12628"/>
                </a:cubicBezTo>
                <a:lnTo>
                  <a:pt x="10194" y="10267"/>
                </a:lnTo>
                <a:close/>
                <a:moveTo>
                  <a:pt x="9627" y="13678"/>
                </a:moveTo>
                <a:cubicBezTo>
                  <a:pt x="9923" y="13678"/>
                  <a:pt x="10170" y="13905"/>
                  <a:pt x="10191" y="14201"/>
                </a:cubicBezTo>
                <a:lnTo>
                  <a:pt x="10191" y="14231"/>
                </a:lnTo>
                <a:cubicBezTo>
                  <a:pt x="10191" y="14231"/>
                  <a:pt x="10191" y="14234"/>
                  <a:pt x="10191" y="14237"/>
                </a:cubicBezTo>
                <a:cubicBezTo>
                  <a:pt x="10188" y="14545"/>
                  <a:pt x="9938" y="14793"/>
                  <a:pt x="9630" y="14796"/>
                </a:cubicBezTo>
                <a:cubicBezTo>
                  <a:pt x="9319" y="14796"/>
                  <a:pt x="9065" y="14545"/>
                  <a:pt x="9062" y="14237"/>
                </a:cubicBezTo>
                <a:lnTo>
                  <a:pt x="9062" y="14231"/>
                </a:lnTo>
                <a:lnTo>
                  <a:pt x="9062" y="14201"/>
                </a:lnTo>
                <a:cubicBezTo>
                  <a:pt x="9083" y="13905"/>
                  <a:pt x="9331" y="13678"/>
                  <a:pt x="9627" y="13678"/>
                </a:cubicBezTo>
                <a:close/>
                <a:moveTo>
                  <a:pt x="1640" y="12579"/>
                </a:moveTo>
                <a:lnTo>
                  <a:pt x="1640" y="12579"/>
                </a:lnTo>
                <a:cubicBezTo>
                  <a:pt x="1936" y="12812"/>
                  <a:pt x="2250" y="13020"/>
                  <a:pt x="2579" y="13204"/>
                </a:cubicBezTo>
                <a:cubicBezTo>
                  <a:pt x="3313" y="13615"/>
                  <a:pt x="4168" y="13953"/>
                  <a:pt x="5110" y="14213"/>
                </a:cubicBezTo>
                <a:cubicBezTo>
                  <a:pt x="5496" y="15620"/>
                  <a:pt x="6061" y="16813"/>
                  <a:pt x="6752" y="17691"/>
                </a:cubicBezTo>
                <a:cubicBezTo>
                  <a:pt x="4373" y="16828"/>
                  <a:pt x="2501" y="14956"/>
                  <a:pt x="1640" y="12579"/>
                </a:cubicBezTo>
                <a:close/>
                <a:moveTo>
                  <a:pt x="17698" y="12555"/>
                </a:moveTo>
                <a:cubicBezTo>
                  <a:pt x="16837" y="14938"/>
                  <a:pt x="14932" y="16831"/>
                  <a:pt x="12535" y="17691"/>
                </a:cubicBezTo>
                <a:cubicBezTo>
                  <a:pt x="12770" y="17395"/>
                  <a:pt x="12981" y="17081"/>
                  <a:pt x="13169" y="16752"/>
                </a:cubicBezTo>
                <a:cubicBezTo>
                  <a:pt x="13594" y="16013"/>
                  <a:pt x="13945" y="15149"/>
                  <a:pt x="14213" y="14201"/>
                </a:cubicBezTo>
                <a:cubicBezTo>
                  <a:pt x="15140" y="13944"/>
                  <a:pt x="15986" y="13609"/>
                  <a:pt x="16713" y="13204"/>
                </a:cubicBezTo>
                <a:cubicBezTo>
                  <a:pt x="17058" y="13014"/>
                  <a:pt x="17387" y="12797"/>
                  <a:pt x="17698" y="12555"/>
                </a:cubicBezTo>
                <a:close/>
                <a:moveTo>
                  <a:pt x="6381" y="14503"/>
                </a:moveTo>
                <a:cubicBezTo>
                  <a:pt x="6906" y="14602"/>
                  <a:pt x="7450" y="14678"/>
                  <a:pt x="8005" y="14726"/>
                </a:cubicBezTo>
                <a:cubicBezTo>
                  <a:pt x="8162" y="15240"/>
                  <a:pt x="8555" y="15650"/>
                  <a:pt x="9062" y="15831"/>
                </a:cubicBezTo>
                <a:lnTo>
                  <a:pt x="9062" y="18096"/>
                </a:lnTo>
                <a:cubicBezTo>
                  <a:pt x="8286" y="17833"/>
                  <a:pt x="7531" y="17048"/>
                  <a:pt x="6933" y="15853"/>
                </a:cubicBezTo>
                <a:cubicBezTo>
                  <a:pt x="6716" y="15415"/>
                  <a:pt x="6532" y="14965"/>
                  <a:pt x="6381" y="14503"/>
                </a:cubicBezTo>
                <a:close/>
                <a:moveTo>
                  <a:pt x="12933" y="14497"/>
                </a:moveTo>
                <a:cubicBezTo>
                  <a:pt x="12740" y="15083"/>
                  <a:pt x="12486" y="15650"/>
                  <a:pt x="12184" y="16188"/>
                </a:cubicBezTo>
                <a:cubicBezTo>
                  <a:pt x="11595" y="17211"/>
                  <a:pt x="10904" y="17869"/>
                  <a:pt x="10194" y="18099"/>
                </a:cubicBezTo>
                <a:lnTo>
                  <a:pt x="10194" y="15831"/>
                </a:lnTo>
                <a:cubicBezTo>
                  <a:pt x="10702" y="15650"/>
                  <a:pt x="11094" y="15240"/>
                  <a:pt x="11251" y="14726"/>
                </a:cubicBezTo>
                <a:cubicBezTo>
                  <a:pt x="11828" y="14675"/>
                  <a:pt x="12390" y="14596"/>
                  <a:pt x="12933" y="14497"/>
                </a:cubicBezTo>
                <a:close/>
                <a:moveTo>
                  <a:pt x="9630" y="0"/>
                </a:moveTo>
                <a:cubicBezTo>
                  <a:pt x="7063" y="0"/>
                  <a:pt x="4645" y="1015"/>
                  <a:pt x="2821" y="2860"/>
                </a:cubicBezTo>
                <a:cubicBezTo>
                  <a:pt x="1012" y="4678"/>
                  <a:pt x="1" y="7138"/>
                  <a:pt x="4" y="9702"/>
                </a:cubicBezTo>
                <a:cubicBezTo>
                  <a:pt x="4" y="15016"/>
                  <a:pt x="4313" y="19325"/>
                  <a:pt x="9630" y="19325"/>
                </a:cubicBezTo>
                <a:cubicBezTo>
                  <a:pt x="9634" y="19325"/>
                  <a:pt x="9637" y="19325"/>
                  <a:pt x="9641" y="19325"/>
                </a:cubicBezTo>
                <a:cubicBezTo>
                  <a:pt x="12198" y="19325"/>
                  <a:pt x="14654" y="18314"/>
                  <a:pt x="16469" y="16508"/>
                </a:cubicBezTo>
                <a:cubicBezTo>
                  <a:pt x="18314" y="14687"/>
                  <a:pt x="19328" y="12268"/>
                  <a:pt x="19328" y="9702"/>
                </a:cubicBezTo>
                <a:cubicBezTo>
                  <a:pt x="19328" y="8407"/>
                  <a:pt x="19069" y="7129"/>
                  <a:pt x="18558" y="5940"/>
                </a:cubicBezTo>
                <a:cubicBezTo>
                  <a:pt x="18066" y="4789"/>
                  <a:pt x="17360" y="3741"/>
                  <a:pt x="16472" y="2857"/>
                </a:cubicBezTo>
                <a:cubicBezTo>
                  <a:pt x="15587" y="1969"/>
                  <a:pt x="14539" y="1263"/>
                  <a:pt x="13389" y="770"/>
                </a:cubicBezTo>
                <a:cubicBezTo>
                  <a:pt x="12199" y="260"/>
                  <a:pt x="10922" y="0"/>
                  <a:pt x="963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599" name="Google Shape;3599;p38"/>
          <p:cNvSpPr/>
          <p:nvPr/>
        </p:nvSpPr>
        <p:spPr>
          <a:xfrm>
            <a:off x="455502" y="3946558"/>
            <a:ext cx="1789200" cy="271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b="1" dirty="0">
                <a:solidFill>
                  <a:schemeClr val="dk1"/>
                </a:solidFill>
                <a:latin typeface="Fira Sans"/>
                <a:ea typeface="Fira Sans"/>
                <a:cs typeface="Fira Sans"/>
                <a:sym typeface="Fira Sans"/>
              </a:rPr>
              <a:t>Developing New effective layout</a:t>
            </a:r>
            <a:endParaRPr b="1" dirty="0">
              <a:solidFill>
                <a:schemeClr val="dk1"/>
              </a:solidFill>
              <a:latin typeface="Fira Sans"/>
              <a:ea typeface="Fira Sans"/>
              <a:cs typeface="Fira Sans"/>
              <a:sym typeface="Fira Sans"/>
            </a:endParaRPr>
          </a:p>
        </p:txBody>
      </p:sp>
      <p:sp>
        <p:nvSpPr>
          <p:cNvPr id="3600" name="Google Shape;3600;p38"/>
          <p:cNvSpPr/>
          <p:nvPr/>
        </p:nvSpPr>
        <p:spPr>
          <a:xfrm>
            <a:off x="4739694" y="3939410"/>
            <a:ext cx="1789200" cy="271200"/>
          </a:xfrm>
          <a:prstGeom prst="rect">
            <a:avLst/>
          </a:prstGeom>
          <a:noFill/>
          <a:ln>
            <a:noFill/>
          </a:ln>
        </p:spPr>
        <p:txBody>
          <a:bodyPr spcFirstLastPara="1" wrap="square" lIns="91425" tIns="91425" rIns="91425" bIns="91425" anchor="ctr" anchorCtr="0">
            <a:noAutofit/>
          </a:bodyPr>
          <a:lstStyle/>
          <a:p>
            <a:pPr lvl="0" algn="ctr"/>
            <a:r>
              <a:rPr lang="en-US" b="1" dirty="0">
                <a:solidFill>
                  <a:schemeClr val="dk1"/>
                </a:solidFill>
                <a:latin typeface="Fira Sans"/>
                <a:ea typeface="Fira Sans"/>
                <a:cs typeface="Fira Sans"/>
                <a:sym typeface="Fira Sans"/>
              </a:rPr>
              <a:t>Developing Safety plan</a:t>
            </a:r>
            <a:endParaRPr b="1" dirty="0">
              <a:solidFill>
                <a:schemeClr val="dk1"/>
              </a:solidFill>
              <a:latin typeface="Fira Sans"/>
              <a:ea typeface="Fira Sans"/>
              <a:cs typeface="Fira Sans"/>
              <a:sym typeface="Fira Sans"/>
            </a:endParaRPr>
          </a:p>
        </p:txBody>
      </p:sp>
      <p:sp>
        <p:nvSpPr>
          <p:cNvPr id="3601" name="Google Shape;3601;p38"/>
          <p:cNvSpPr/>
          <p:nvPr/>
        </p:nvSpPr>
        <p:spPr>
          <a:xfrm>
            <a:off x="6890316" y="4002581"/>
            <a:ext cx="1789200" cy="271200"/>
          </a:xfrm>
          <a:prstGeom prst="rect">
            <a:avLst/>
          </a:prstGeom>
          <a:noFill/>
          <a:ln>
            <a:noFill/>
          </a:ln>
        </p:spPr>
        <p:txBody>
          <a:bodyPr spcFirstLastPara="1" wrap="square" lIns="91425" tIns="91425" rIns="91425" bIns="91425" anchor="ctr" anchorCtr="0">
            <a:noAutofit/>
          </a:bodyPr>
          <a:lstStyle/>
          <a:p>
            <a:pPr lvl="0" algn="ctr"/>
            <a:r>
              <a:rPr lang="en-US" b="1" dirty="0">
                <a:solidFill>
                  <a:schemeClr val="dk1"/>
                </a:solidFill>
                <a:latin typeface="Fira Sans"/>
                <a:ea typeface="Fira Sans"/>
                <a:cs typeface="Fira Sans"/>
                <a:sym typeface="Fira Sans"/>
              </a:rPr>
              <a:t>Developing New Organizational  Structure </a:t>
            </a:r>
            <a:endParaRPr b="1" dirty="0">
              <a:solidFill>
                <a:schemeClr val="dk1"/>
              </a:solidFill>
              <a:latin typeface="Fira Sans"/>
              <a:ea typeface="Fira Sans"/>
              <a:cs typeface="Fira Sans"/>
              <a:sym typeface="Fira Sans"/>
            </a:endParaRPr>
          </a:p>
        </p:txBody>
      </p:sp>
      <p:sp>
        <p:nvSpPr>
          <p:cNvPr id="3602" name="Google Shape;3602;p38"/>
          <p:cNvSpPr/>
          <p:nvPr/>
        </p:nvSpPr>
        <p:spPr>
          <a:xfrm>
            <a:off x="2504033" y="3939410"/>
            <a:ext cx="1887915" cy="397542"/>
          </a:xfrm>
          <a:prstGeom prst="rect">
            <a:avLst/>
          </a:prstGeom>
          <a:noFill/>
          <a:ln>
            <a:noFill/>
          </a:ln>
        </p:spPr>
        <p:txBody>
          <a:bodyPr spcFirstLastPara="1" wrap="square" lIns="91425" tIns="91425" rIns="91425" bIns="91425" anchor="ctr" anchorCtr="0">
            <a:noAutofit/>
          </a:bodyPr>
          <a:lstStyle/>
          <a:p>
            <a:pPr lvl="0" algn="ctr"/>
            <a:r>
              <a:rPr lang="en-US" b="1" dirty="0">
                <a:solidFill>
                  <a:schemeClr val="dk1"/>
                </a:solidFill>
                <a:latin typeface="Fira Sans"/>
                <a:ea typeface="Fira Sans"/>
                <a:cs typeface="Fira Sans"/>
                <a:sym typeface="Fira Sans"/>
              </a:rPr>
              <a:t>Developing Inventory management system</a:t>
            </a:r>
            <a:endParaRPr b="1" dirty="0">
              <a:solidFill>
                <a:schemeClr val="dk1"/>
              </a:solidFill>
              <a:latin typeface="Fira Sans"/>
              <a:ea typeface="Fira Sans"/>
              <a:cs typeface="Fira Sans"/>
              <a:sym typeface="Fira Sans"/>
            </a:endParaRPr>
          </a:p>
        </p:txBody>
      </p:sp>
      <p:sp>
        <p:nvSpPr>
          <p:cNvPr id="3603" name="Google Shape;3603;p38"/>
          <p:cNvSpPr txBox="1"/>
          <p:nvPr/>
        </p:nvSpPr>
        <p:spPr>
          <a:xfrm>
            <a:off x="452126" y="4165376"/>
            <a:ext cx="1789200" cy="5667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endParaRPr sz="1200" dirty="0">
              <a:solidFill>
                <a:schemeClr val="dk1"/>
              </a:solidFill>
              <a:latin typeface="Roboto"/>
              <a:ea typeface="Roboto"/>
              <a:cs typeface="Roboto"/>
              <a:sym typeface="Roboto"/>
            </a:endParaRPr>
          </a:p>
        </p:txBody>
      </p:sp>
      <p:sp>
        <p:nvSpPr>
          <p:cNvPr id="3607" name="Google Shape;3607;p38"/>
          <p:cNvSpPr/>
          <p:nvPr/>
        </p:nvSpPr>
        <p:spPr>
          <a:xfrm>
            <a:off x="2915403" y="1976751"/>
            <a:ext cx="1157045" cy="1157231"/>
          </a:xfrm>
          <a:custGeom>
            <a:avLst/>
            <a:gdLst/>
            <a:ahLst/>
            <a:cxnLst/>
            <a:rect l="l" t="t" r="r" b="b"/>
            <a:pathLst>
              <a:path w="12760" h="12761" extrusionOk="0">
                <a:moveTo>
                  <a:pt x="7026" y="914"/>
                </a:moveTo>
                <a:lnTo>
                  <a:pt x="7026" y="1954"/>
                </a:lnTo>
                <a:cubicBezTo>
                  <a:pt x="7026" y="2174"/>
                  <a:pt x="7120" y="2332"/>
                  <a:pt x="7341" y="2363"/>
                </a:cubicBezTo>
                <a:cubicBezTo>
                  <a:pt x="7813" y="2489"/>
                  <a:pt x="8286" y="2647"/>
                  <a:pt x="8664" y="2899"/>
                </a:cubicBezTo>
                <a:cubicBezTo>
                  <a:pt x="8733" y="2954"/>
                  <a:pt x="8820" y="2979"/>
                  <a:pt x="8905" y="2979"/>
                </a:cubicBezTo>
                <a:cubicBezTo>
                  <a:pt x="9012" y="2979"/>
                  <a:pt x="9115" y="2938"/>
                  <a:pt x="9168" y="2868"/>
                </a:cubicBezTo>
                <a:lnTo>
                  <a:pt x="9924" y="2111"/>
                </a:lnTo>
                <a:lnTo>
                  <a:pt x="10712" y="2899"/>
                </a:lnTo>
                <a:lnTo>
                  <a:pt x="9956" y="3655"/>
                </a:lnTo>
                <a:cubicBezTo>
                  <a:pt x="9861" y="3781"/>
                  <a:pt x="9798" y="4002"/>
                  <a:pt x="9924" y="4159"/>
                </a:cubicBezTo>
                <a:cubicBezTo>
                  <a:pt x="10208" y="4600"/>
                  <a:pt x="10397" y="5041"/>
                  <a:pt x="10460" y="5514"/>
                </a:cubicBezTo>
                <a:cubicBezTo>
                  <a:pt x="10523" y="5703"/>
                  <a:pt x="10680" y="5829"/>
                  <a:pt x="10869" y="5829"/>
                </a:cubicBezTo>
                <a:lnTo>
                  <a:pt x="11941" y="5829"/>
                </a:lnTo>
                <a:lnTo>
                  <a:pt x="11941" y="6932"/>
                </a:lnTo>
                <a:lnTo>
                  <a:pt x="10869" y="6932"/>
                </a:lnTo>
                <a:cubicBezTo>
                  <a:pt x="10680" y="6932"/>
                  <a:pt x="10523" y="7058"/>
                  <a:pt x="10460" y="7247"/>
                </a:cubicBezTo>
                <a:cubicBezTo>
                  <a:pt x="10365" y="7719"/>
                  <a:pt x="10208" y="8192"/>
                  <a:pt x="9924" y="8570"/>
                </a:cubicBezTo>
                <a:cubicBezTo>
                  <a:pt x="9798" y="8727"/>
                  <a:pt x="9861" y="8979"/>
                  <a:pt x="9956" y="9105"/>
                </a:cubicBezTo>
                <a:lnTo>
                  <a:pt x="10712" y="9830"/>
                </a:lnTo>
                <a:lnTo>
                  <a:pt x="9924" y="10618"/>
                </a:lnTo>
                <a:lnTo>
                  <a:pt x="9168" y="9893"/>
                </a:lnTo>
                <a:cubicBezTo>
                  <a:pt x="9111" y="9817"/>
                  <a:pt x="8996" y="9775"/>
                  <a:pt x="8879" y="9775"/>
                </a:cubicBezTo>
                <a:cubicBezTo>
                  <a:pt x="8803" y="9775"/>
                  <a:pt x="8726" y="9793"/>
                  <a:pt x="8664" y="9830"/>
                </a:cubicBezTo>
                <a:cubicBezTo>
                  <a:pt x="8223" y="10114"/>
                  <a:pt x="7813" y="10303"/>
                  <a:pt x="7341" y="10397"/>
                </a:cubicBezTo>
                <a:cubicBezTo>
                  <a:pt x="7120" y="10429"/>
                  <a:pt x="7026" y="10586"/>
                  <a:pt x="7026" y="10775"/>
                </a:cubicBezTo>
                <a:lnTo>
                  <a:pt x="7026" y="11846"/>
                </a:lnTo>
                <a:lnTo>
                  <a:pt x="5923" y="11846"/>
                </a:lnTo>
                <a:lnTo>
                  <a:pt x="5923" y="10775"/>
                </a:lnTo>
                <a:cubicBezTo>
                  <a:pt x="5923" y="10586"/>
                  <a:pt x="5797" y="10429"/>
                  <a:pt x="5577" y="10397"/>
                </a:cubicBezTo>
                <a:cubicBezTo>
                  <a:pt x="5135" y="10271"/>
                  <a:pt x="4663" y="10114"/>
                  <a:pt x="4253" y="9830"/>
                </a:cubicBezTo>
                <a:cubicBezTo>
                  <a:pt x="4191" y="9793"/>
                  <a:pt x="4119" y="9775"/>
                  <a:pt x="4047" y="9775"/>
                </a:cubicBezTo>
                <a:cubicBezTo>
                  <a:pt x="3937" y="9775"/>
                  <a:pt x="3826" y="9817"/>
                  <a:pt x="3749" y="9893"/>
                </a:cubicBezTo>
                <a:lnTo>
                  <a:pt x="2993" y="10618"/>
                </a:lnTo>
                <a:lnTo>
                  <a:pt x="2206" y="9830"/>
                </a:lnTo>
                <a:lnTo>
                  <a:pt x="2962" y="9105"/>
                </a:lnTo>
                <a:cubicBezTo>
                  <a:pt x="3088" y="8979"/>
                  <a:pt x="3119" y="8727"/>
                  <a:pt x="2993" y="8570"/>
                </a:cubicBezTo>
                <a:cubicBezTo>
                  <a:pt x="2710" y="8160"/>
                  <a:pt x="2521" y="7719"/>
                  <a:pt x="2458" y="7247"/>
                </a:cubicBezTo>
                <a:cubicBezTo>
                  <a:pt x="2395" y="7058"/>
                  <a:pt x="2237" y="6932"/>
                  <a:pt x="2048" y="6932"/>
                </a:cubicBezTo>
                <a:lnTo>
                  <a:pt x="977" y="6932"/>
                </a:lnTo>
                <a:lnTo>
                  <a:pt x="977" y="5829"/>
                </a:lnTo>
                <a:lnTo>
                  <a:pt x="2048" y="5829"/>
                </a:lnTo>
                <a:cubicBezTo>
                  <a:pt x="2237" y="5829"/>
                  <a:pt x="2395" y="5703"/>
                  <a:pt x="2458" y="5514"/>
                </a:cubicBezTo>
                <a:cubicBezTo>
                  <a:pt x="2552" y="5041"/>
                  <a:pt x="2710" y="4569"/>
                  <a:pt x="2993" y="4159"/>
                </a:cubicBezTo>
                <a:cubicBezTo>
                  <a:pt x="3119" y="4002"/>
                  <a:pt x="3088" y="3781"/>
                  <a:pt x="2962" y="3655"/>
                </a:cubicBezTo>
                <a:lnTo>
                  <a:pt x="2206" y="2899"/>
                </a:lnTo>
                <a:lnTo>
                  <a:pt x="2993" y="2111"/>
                </a:lnTo>
                <a:lnTo>
                  <a:pt x="3749" y="2868"/>
                </a:lnTo>
                <a:cubicBezTo>
                  <a:pt x="3820" y="2938"/>
                  <a:pt x="3921" y="2979"/>
                  <a:pt x="4023" y="2979"/>
                </a:cubicBezTo>
                <a:cubicBezTo>
                  <a:pt x="4103" y="2979"/>
                  <a:pt x="4184" y="2954"/>
                  <a:pt x="4253" y="2899"/>
                </a:cubicBezTo>
                <a:cubicBezTo>
                  <a:pt x="4694" y="2647"/>
                  <a:pt x="5135" y="2426"/>
                  <a:pt x="5577" y="2363"/>
                </a:cubicBezTo>
                <a:cubicBezTo>
                  <a:pt x="5797" y="2332"/>
                  <a:pt x="5923" y="2174"/>
                  <a:pt x="5923" y="1954"/>
                </a:cubicBezTo>
                <a:lnTo>
                  <a:pt x="5923" y="914"/>
                </a:lnTo>
                <a:close/>
                <a:moveTo>
                  <a:pt x="5829" y="1"/>
                </a:moveTo>
                <a:cubicBezTo>
                  <a:pt x="5356" y="1"/>
                  <a:pt x="5009" y="347"/>
                  <a:pt x="5009" y="820"/>
                </a:cubicBezTo>
                <a:lnTo>
                  <a:pt x="5009" y="1576"/>
                </a:lnTo>
                <a:cubicBezTo>
                  <a:pt x="4631" y="1702"/>
                  <a:pt x="4285" y="1796"/>
                  <a:pt x="3970" y="2017"/>
                </a:cubicBezTo>
                <a:lnTo>
                  <a:pt x="3466" y="1481"/>
                </a:lnTo>
                <a:cubicBezTo>
                  <a:pt x="3308" y="1324"/>
                  <a:pt x="3103" y="1245"/>
                  <a:pt x="2891" y="1245"/>
                </a:cubicBezTo>
                <a:cubicBezTo>
                  <a:pt x="2678" y="1245"/>
                  <a:pt x="2458" y="1324"/>
                  <a:pt x="2269" y="1481"/>
                </a:cubicBezTo>
                <a:lnTo>
                  <a:pt x="1481" y="2269"/>
                </a:lnTo>
                <a:cubicBezTo>
                  <a:pt x="1166" y="2584"/>
                  <a:pt x="1166" y="3120"/>
                  <a:pt x="1481" y="3466"/>
                </a:cubicBezTo>
                <a:lnTo>
                  <a:pt x="2017" y="3970"/>
                </a:lnTo>
                <a:cubicBezTo>
                  <a:pt x="1796" y="4285"/>
                  <a:pt x="1701" y="4632"/>
                  <a:pt x="1575" y="5010"/>
                </a:cubicBezTo>
                <a:lnTo>
                  <a:pt x="819" y="5010"/>
                </a:lnTo>
                <a:cubicBezTo>
                  <a:pt x="347" y="5010"/>
                  <a:pt x="0" y="5356"/>
                  <a:pt x="0" y="5829"/>
                </a:cubicBezTo>
                <a:lnTo>
                  <a:pt x="0" y="6932"/>
                </a:lnTo>
                <a:cubicBezTo>
                  <a:pt x="0" y="7404"/>
                  <a:pt x="347" y="7751"/>
                  <a:pt x="819" y="7751"/>
                </a:cubicBezTo>
                <a:lnTo>
                  <a:pt x="1575" y="7751"/>
                </a:lnTo>
                <a:cubicBezTo>
                  <a:pt x="1701" y="8097"/>
                  <a:pt x="1796" y="8475"/>
                  <a:pt x="2017" y="8759"/>
                </a:cubicBezTo>
                <a:lnTo>
                  <a:pt x="1481" y="9295"/>
                </a:lnTo>
                <a:cubicBezTo>
                  <a:pt x="1166" y="9610"/>
                  <a:pt x="1166" y="10114"/>
                  <a:pt x="1481" y="10460"/>
                </a:cubicBezTo>
                <a:lnTo>
                  <a:pt x="2269" y="11248"/>
                </a:lnTo>
                <a:cubicBezTo>
                  <a:pt x="2426" y="11405"/>
                  <a:pt x="2639" y="11484"/>
                  <a:pt x="2855" y="11484"/>
                </a:cubicBezTo>
                <a:cubicBezTo>
                  <a:pt x="3072" y="11484"/>
                  <a:pt x="3292" y="11405"/>
                  <a:pt x="3466" y="11248"/>
                </a:cubicBezTo>
                <a:lnTo>
                  <a:pt x="3970" y="10744"/>
                </a:lnTo>
                <a:cubicBezTo>
                  <a:pt x="4285" y="10933"/>
                  <a:pt x="4631" y="11059"/>
                  <a:pt x="5009" y="11185"/>
                </a:cubicBezTo>
                <a:lnTo>
                  <a:pt x="5009" y="11909"/>
                </a:lnTo>
                <a:cubicBezTo>
                  <a:pt x="5009" y="12382"/>
                  <a:pt x="5356" y="12760"/>
                  <a:pt x="5829" y="12760"/>
                </a:cubicBezTo>
                <a:lnTo>
                  <a:pt x="6931" y="12760"/>
                </a:lnTo>
                <a:cubicBezTo>
                  <a:pt x="7404" y="12760"/>
                  <a:pt x="7750" y="12382"/>
                  <a:pt x="7750" y="11909"/>
                </a:cubicBezTo>
                <a:lnTo>
                  <a:pt x="7750" y="11185"/>
                </a:lnTo>
                <a:cubicBezTo>
                  <a:pt x="8097" y="11059"/>
                  <a:pt x="8475" y="10933"/>
                  <a:pt x="8790" y="10744"/>
                </a:cubicBezTo>
                <a:lnTo>
                  <a:pt x="9294" y="11248"/>
                </a:lnTo>
                <a:cubicBezTo>
                  <a:pt x="9452" y="11405"/>
                  <a:pt x="9656" y="11484"/>
                  <a:pt x="9865" y="11484"/>
                </a:cubicBezTo>
                <a:cubicBezTo>
                  <a:pt x="10074" y="11484"/>
                  <a:pt x="10287" y="11405"/>
                  <a:pt x="10460" y="11248"/>
                </a:cubicBezTo>
                <a:lnTo>
                  <a:pt x="11247" y="10460"/>
                </a:lnTo>
                <a:cubicBezTo>
                  <a:pt x="11563" y="10145"/>
                  <a:pt x="11563" y="9641"/>
                  <a:pt x="11247" y="9295"/>
                </a:cubicBezTo>
                <a:lnTo>
                  <a:pt x="10743" y="8759"/>
                </a:lnTo>
                <a:cubicBezTo>
                  <a:pt x="10932" y="8444"/>
                  <a:pt x="11058" y="8097"/>
                  <a:pt x="11184" y="7751"/>
                </a:cubicBezTo>
                <a:lnTo>
                  <a:pt x="11941" y="7751"/>
                </a:lnTo>
                <a:cubicBezTo>
                  <a:pt x="12413" y="7751"/>
                  <a:pt x="12760" y="7404"/>
                  <a:pt x="12760" y="6932"/>
                </a:cubicBezTo>
                <a:lnTo>
                  <a:pt x="12760" y="5829"/>
                </a:lnTo>
                <a:cubicBezTo>
                  <a:pt x="12760" y="5356"/>
                  <a:pt x="12350" y="5010"/>
                  <a:pt x="11941" y="5010"/>
                </a:cubicBezTo>
                <a:lnTo>
                  <a:pt x="11184" y="5010"/>
                </a:lnTo>
                <a:cubicBezTo>
                  <a:pt x="11058" y="4632"/>
                  <a:pt x="10932" y="4285"/>
                  <a:pt x="10743" y="3970"/>
                </a:cubicBezTo>
                <a:lnTo>
                  <a:pt x="11247" y="3466"/>
                </a:lnTo>
                <a:cubicBezTo>
                  <a:pt x="11563" y="3151"/>
                  <a:pt x="11563" y="2647"/>
                  <a:pt x="11247" y="2269"/>
                </a:cubicBezTo>
                <a:lnTo>
                  <a:pt x="10460" y="1481"/>
                </a:lnTo>
                <a:cubicBezTo>
                  <a:pt x="10302" y="1324"/>
                  <a:pt x="10098" y="1245"/>
                  <a:pt x="9889" y="1245"/>
                </a:cubicBezTo>
                <a:cubicBezTo>
                  <a:pt x="9680" y="1245"/>
                  <a:pt x="9467" y="1324"/>
                  <a:pt x="9294" y="1481"/>
                </a:cubicBezTo>
                <a:lnTo>
                  <a:pt x="8790" y="2017"/>
                </a:lnTo>
                <a:cubicBezTo>
                  <a:pt x="8475" y="1796"/>
                  <a:pt x="8097" y="1702"/>
                  <a:pt x="7750" y="1576"/>
                </a:cubicBezTo>
                <a:lnTo>
                  <a:pt x="7750" y="820"/>
                </a:lnTo>
                <a:cubicBezTo>
                  <a:pt x="7750" y="347"/>
                  <a:pt x="7404" y="1"/>
                  <a:pt x="693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8" name="Google Shape;3608;p38"/>
          <p:cNvSpPr/>
          <p:nvPr/>
        </p:nvSpPr>
        <p:spPr>
          <a:xfrm>
            <a:off x="4936671" y="2527193"/>
            <a:ext cx="1408908" cy="683524"/>
          </a:xfrm>
          <a:custGeom>
            <a:avLst/>
            <a:gdLst/>
            <a:ahLst/>
            <a:cxnLst/>
            <a:rect l="l" t="t" r="r" b="b"/>
            <a:pathLst>
              <a:path w="23762" h="11528" extrusionOk="0">
                <a:moveTo>
                  <a:pt x="1" y="1"/>
                </a:moveTo>
                <a:cubicBezTo>
                  <a:pt x="1" y="3196"/>
                  <a:pt x="1325" y="6072"/>
                  <a:pt x="3470" y="8150"/>
                </a:cubicBezTo>
                <a:cubicBezTo>
                  <a:pt x="5639" y="10249"/>
                  <a:pt x="8606" y="11528"/>
                  <a:pt x="11893" y="11528"/>
                </a:cubicBezTo>
                <a:cubicBezTo>
                  <a:pt x="15157" y="11528"/>
                  <a:pt x="18124" y="10249"/>
                  <a:pt x="20292" y="8150"/>
                </a:cubicBezTo>
                <a:cubicBezTo>
                  <a:pt x="22438" y="6072"/>
                  <a:pt x="23762" y="3196"/>
                  <a:pt x="23762" y="1"/>
                </a:cubicBezTo>
                <a:lnTo>
                  <a:pt x="23648" y="1"/>
                </a:lnTo>
                <a:cubicBezTo>
                  <a:pt x="23648" y="3151"/>
                  <a:pt x="22324" y="6004"/>
                  <a:pt x="20201" y="8081"/>
                </a:cubicBezTo>
                <a:cubicBezTo>
                  <a:pt x="18078" y="10135"/>
                  <a:pt x="15134" y="11414"/>
                  <a:pt x="11893" y="11414"/>
                </a:cubicBezTo>
                <a:cubicBezTo>
                  <a:pt x="8629" y="11414"/>
                  <a:pt x="5684" y="10135"/>
                  <a:pt x="3562" y="8081"/>
                </a:cubicBezTo>
                <a:cubicBezTo>
                  <a:pt x="1439" y="6004"/>
                  <a:pt x="115" y="3151"/>
                  <a:pt x="1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9" name="Google Shape;3609;p38"/>
          <p:cNvSpPr/>
          <p:nvPr/>
        </p:nvSpPr>
        <p:spPr>
          <a:xfrm>
            <a:off x="5637716" y="3210649"/>
            <a:ext cx="6819" cy="506239"/>
          </a:xfrm>
          <a:custGeom>
            <a:avLst/>
            <a:gdLst/>
            <a:ahLst/>
            <a:cxnLst/>
            <a:rect l="l" t="t" r="r" b="b"/>
            <a:pathLst>
              <a:path w="115" h="8538" extrusionOk="0">
                <a:moveTo>
                  <a:pt x="0" y="1"/>
                </a:moveTo>
                <a:lnTo>
                  <a:pt x="0" y="8537"/>
                </a:lnTo>
                <a:lnTo>
                  <a:pt x="114" y="8537"/>
                </a:lnTo>
                <a:lnTo>
                  <a:pt x="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0" name="Google Shape;3610;p38"/>
          <p:cNvSpPr/>
          <p:nvPr/>
        </p:nvSpPr>
        <p:spPr>
          <a:xfrm>
            <a:off x="5598464" y="3674844"/>
            <a:ext cx="85322" cy="83958"/>
          </a:xfrm>
          <a:custGeom>
            <a:avLst/>
            <a:gdLst/>
            <a:ahLst/>
            <a:cxnLst/>
            <a:rect l="l" t="t" r="r" b="b"/>
            <a:pathLst>
              <a:path w="1439" h="1416" extrusionOk="0">
                <a:moveTo>
                  <a:pt x="731" y="1"/>
                </a:moveTo>
                <a:cubicBezTo>
                  <a:pt x="320" y="1"/>
                  <a:pt x="0" y="320"/>
                  <a:pt x="0" y="708"/>
                </a:cubicBezTo>
                <a:cubicBezTo>
                  <a:pt x="0" y="1119"/>
                  <a:pt x="320" y="1416"/>
                  <a:pt x="731" y="1416"/>
                </a:cubicBezTo>
                <a:cubicBezTo>
                  <a:pt x="1119" y="1416"/>
                  <a:pt x="1438" y="1119"/>
                  <a:pt x="1438" y="708"/>
                </a:cubicBezTo>
                <a:cubicBezTo>
                  <a:pt x="1438" y="320"/>
                  <a:pt x="1119" y="1"/>
                  <a:pt x="73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1" name="Google Shape;3611;p38"/>
          <p:cNvSpPr/>
          <p:nvPr/>
        </p:nvSpPr>
        <p:spPr>
          <a:xfrm>
            <a:off x="5394795" y="1352587"/>
            <a:ext cx="492661" cy="492661"/>
          </a:xfrm>
          <a:custGeom>
            <a:avLst/>
            <a:gdLst/>
            <a:ahLst/>
            <a:cxnLst/>
            <a:rect l="l" t="t" r="r" b="b"/>
            <a:pathLst>
              <a:path w="8309" h="8309" extrusionOk="0">
                <a:moveTo>
                  <a:pt x="4154" y="0"/>
                </a:moveTo>
                <a:cubicBezTo>
                  <a:pt x="1849" y="0"/>
                  <a:pt x="0" y="1849"/>
                  <a:pt x="0" y="4155"/>
                </a:cubicBezTo>
                <a:cubicBezTo>
                  <a:pt x="0" y="6437"/>
                  <a:pt x="1849" y="8309"/>
                  <a:pt x="4154" y="8309"/>
                </a:cubicBezTo>
                <a:cubicBezTo>
                  <a:pt x="6437" y="8309"/>
                  <a:pt x="8308" y="6437"/>
                  <a:pt x="8308" y="4155"/>
                </a:cubicBezTo>
                <a:cubicBezTo>
                  <a:pt x="8308" y="1849"/>
                  <a:pt x="6437" y="0"/>
                  <a:pt x="415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2" name="Google Shape;3612;p38"/>
          <p:cNvSpPr txBox="1"/>
          <p:nvPr/>
        </p:nvSpPr>
        <p:spPr>
          <a:xfrm>
            <a:off x="5332725" y="1479363"/>
            <a:ext cx="616800" cy="239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200" b="1" dirty="0">
                <a:solidFill>
                  <a:schemeClr val="lt1"/>
                </a:solidFill>
                <a:latin typeface="Fira Sans"/>
                <a:ea typeface="Fira Sans"/>
                <a:cs typeface="Fira Sans"/>
                <a:sym typeface="Fira Sans"/>
              </a:rPr>
              <a:t>03</a:t>
            </a:r>
            <a:endParaRPr sz="2200" b="1" dirty="0">
              <a:solidFill>
                <a:schemeClr val="lt1"/>
              </a:solidFill>
              <a:latin typeface="Fira Sans"/>
              <a:ea typeface="Fira Sans"/>
              <a:cs typeface="Fira Sans"/>
              <a:sym typeface="Fira Sans"/>
            </a:endParaRPr>
          </a:p>
        </p:txBody>
      </p:sp>
      <p:sp>
        <p:nvSpPr>
          <p:cNvPr id="3613" name="Google Shape;3613;p38"/>
          <p:cNvSpPr/>
          <p:nvPr/>
        </p:nvSpPr>
        <p:spPr>
          <a:xfrm>
            <a:off x="5062603" y="1976751"/>
            <a:ext cx="1157045" cy="1157231"/>
          </a:xfrm>
          <a:custGeom>
            <a:avLst/>
            <a:gdLst/>
            <a:ahLst/>
            <a:cxnLst/>
            <a:rect l="l" t="t" r="r" b="b"/>
            <a:pathLst>
              <a:path w="12760" h="12761" extrusionOk="0">
                <a:moveTo>
                  <a:pt x="7026" y="914"/>
                </a:moveTo>
                <a:lnTo>
                  <a:pt x="7026" y="1954"/>
                </a:lnTo>
                <a:cubicBezTo>
                  <a:pt x="7026" y="2174"/>
                  <a:pt x="7120" y="2332"/>
                  <a:pt x="7341" y="2363"/>
                </a:cubicBezTo>
                <a:cubicBezTo>
                  <a:pt x="7813" y="2489"/>
                  <a:pt x="8286" y="2647"/>
                  <a:pt x="8664" y="2899"/>
                </a:cubicBezTo>
                <a:cubicBezTo>
                  <a:pt x="8733" y="2954"/>
                  <a:pt x="8820" y="2979"/>
                  <a:pt x="8905" y="2979"/>
                </a:cubicBezTo>
                <a:cubicBezTo>
                  <a:pt x="9012" y="2979"/>
                  <a:pt x="9115" y="2938"/>
                  <a:pt x="9168" y="2868"/>
                </a:cubicBezTo>
                <a:lnTo>
                  <a:pt x="9924" y="2111"/>
                </a:lnTo>
                <a:lnTo>
                  <a:pt x="10712" y="2899"/>
                </a:lnTo>
                <a:lnTo>
                  <a:pt x="9956" y="3655"/>
                </a:lnTo>
                <a:cubicBezTo>
                  <a:pt x="9861" y="3781"/>
                  <a:pt x="9798" y="4002"/>
                  <a:pt x="9924" y="4159"/>
                </a:cubicBezTo>
                <a:cubicBezTo>
                  <a:pt x="10208" y="4600"/>
                  <a:pt x="10397" y="5041"/>
                  <a:pt x="10460" y="5514"/>
                </a:cubicBezTo>
                <a:cubicBezTo>
                  <a:pt x="10523" y="5703"/>
                  <a:pt x="10680" y="5829"/>
                  <a:pt x="10869" y="5829"/>
                </a:cubicBezTo>
                <a:lnTo>
                  <a:pt x="11941" y="5829"/>
                </a:lnTo>
                <a:lnTo>
                  <a:pt x="11941" y="6932"/>
                </a:lnTo>
                <a:lnTo>
                  <a:pt x="10869" y="6932"/>
                </a:lnTo>
                <a:cubicBezTo>
                  <a:pt x="10680" y="6932"/>
                  <a:pt x="10523" y="7058"/>
                  <a:pt x="10460" y="7247"/>
                </a:cubicBezTo>
                <a:cubicBezTo>
                  <a:pt x="10365" y="7719"/>
                  <a:pt x="10208" y="8192"/>
                  <a:pt x="9924" y="8570"/>
                </a:cubicBezTo>
                <a:cubicBezTo>
                  <a:pt x="9798" y="8727"/>
                  <a:pt x="9861" y="8979"/>
                  <a:pt x="9956" y="9105"/>
                </a:cubicBezTo>
                <a:lnTo>
                  <a:pt x="10712" y="9830"/>
                </a:lnTo>
                <a:lnTo>
                  <a:pt x="9924" y="10618"/>
                </a:lnTo>
                <a:lnTo>
                  <a:pt x="9168" y="9893"/>
                </a:lnTo>
                <a:cubicBezTo>
                  <a:pt x="9111" y="9817"/>
                  <a:pt x="8996" y="9775"/>
                  <a:pt x="8879" y="9775"/>
                </a:cubicBezTo>
                <a:cubicBezTo>
                  <a:pt x="8803" y="9775"/>
                  <a:pt x="8726" y="9793"/>
                  <a:pt x="8664" y="9830"/>
                </a:cubicBezTo>
                <a:cubicBezTo>
                  <a:pt x="8223" y="10114"/>
                  <a:pt x="7813" y="10303"/>
                  <a:pt x="7341" y="10397"/>
                </a:cubicBezTo>
                <a:cubicBezTo>
                  <a:pt x="7120" y="10429"/>
                  <a:pt x="7026" y="10586"/>
                  <a:pt x="7026" y="10775"/>
                </a:cubicBezTo>
                <a:lnTo>
                  <a:pt x="7026" y="11846"/>
                </a:lnTo>
                <a:lnTo>
                  <a:pt x="5923" y="11846"/>
                </a:lnTo>
                <a:lnTo>
                  <a:pt x="5923" y="10775"/>
                </a:lnTo>
                <a:cubicBezTo>
                  <a:pt x="5923" y="10586"/>
                  <a:pt x="5797" y="10429"/>
                  <a:pt x="5577" y="10397"/>
                </a:cubicBezTo>
                <a:cubicBezTo>
                  <a:pt x="5135" y="10271"/>
                  <a:pt x="4663" y="10114"/>
                  <a:pt x="4253" y="9830"/>
                </a:cubicBezTo>
                <a:cubicBezTo>
                  <a:pt x="4191" y="9793"/>
                  <a:pt x="4119" y="9775"/>
                  <a:pt x="4047" y="9775"/>
                </a:cubicBezTo>
                <a:cubicBezTo>
                  <a:pt x="3937" y="9775"/>
                  <a:pt x="3826" y="9817"/>
                  <a:pt x="3749" y="9893"/>
                </a:cubicBezTo>
                <a:lnTo>
                  <a:pt x="2993" y="10618"/>
                </a:lnTo>
                <a:lnTo>
                  <a:pt x="2206" y="9830"/>
                </a:lnTo>
                <a:lnTo>
                  <a:pt x="2962" y="9105"/>
                </a:lnTo>
                <a:cubicBezTo>
                  <a:pt x="3088" y="8979"/>
                  <a:pt x="3119" y="8727"/>
                  <a:pt x="2993" y="8570"/>
                </a:cubicBezTo>
                <a:cubicBezTo>
                  <a:pt x="2710" y="8160"/>
                  <a:pt x="2521" y="7719"/>
                  <a:pt x="2458" y="7247"/>
                </a:cubicBezTo>
                <a:cubicBezTo>
                  <a:pt x="2395" y="7058"/>
                  <a:pt x="2237" y="6932"/>
                  <a:pt x="2048" y="6932"/>
                </a:cubicBezTo>
                <a:lnTo>
                  <a:pt x="977" y="6932"/>
                </a:lnTo>
                <a:lnTo>
                  <a:pt x="977" y="5829"/>
                </a:lnTo>
                <a:lnTo>
                  <a:pt x="2048" y="5829"/>
                </a:lnTo>
                <a:cubicBezTo>
                  <a:pt x="2237" y="5829"/>
                  <a:pt x="2395" y="5703"/>
                  <a:pt x="2458" y="5514"/>
                </a:cubicBezTo>
                <a:cubicBezTo>
                  <a:pt x="2552" y="5041"/>
                  <a:pt x="2710" y="4569"/>
                  <a:pt x="2993" y="4159"/>
                </a:cubicBezTo>
                <a:cubicBezTo>
                  <a:pt x="3119" y="4002"/>
                  <a:pt x="3088" y="3781"/>
                  <a:pt x="2962" y="3655"/>
                </a:cubicBezTo>
                <a:lnTo>
                  <a:pt x="2206" y="2899"/>
                </a:lnTo>
                <a:lnTo>
                  <a:pt x="2993" y="2111"/>
                </a:lnTo>
                <a:lnTo>
                  <a:pt x="3749" y="2868"/>
                </a:lnTo>
                <a:cubicBezTo>
                  <a:pt x="3820" y="2938"/>
                  <a:pt x="3921" y="2979"/>
                  <a:pt x="4023" y="2979"/>
                </a:cubicBezTo>
                <a:cubicBezTo>
                  <a:pt x="4103" y="2979"/>
                  <a:pt x="4184" y="2954"/>
                  <a:pt x="4253" y="2899"/>
                </a:cubicBezTo>
                <a:cubicBezTo>
                  <a:pt x="4694" y="2647"/>
                  <a:pt x="5135" y="2426"/>
                  <a:pt x="5577" y="2363"/>
                </a:cubicBezTo>
                <a:cubicBezTo>
                  <a:pt x="5797" y="2332"/>
                  <a:pt x="5923" y="2174"/>
                  <a:pt x="5923" y="1954"/>
                </a:cubicBezTo>
                <a:lnTo>
                  <a:pt x="5923" y="914"/>
                </a:lnTo>
                <a:close/>
                <a:moveTo>
                  <a:pt x="5829" y="1"/>
                </a:moveTo>
                <a:cubicBezTo>
                  <a:pt x="5356" y="1"/>
                  <a:pt x="5009" y="347"/>
                  <a:pt x="5009" y="820"/>
                </a:cubicBezTo>
                <a:lnTo>
                  <a:pt x="5009" y="1576"/>
                </a:lnTo>
                <a:cubicBezTo>
                  <a:pt x="4631" y="1702"/>
                  <a:pt x="4285" y="1796"/>
                  <a:pt x="3970" y="2017"/>
                </a:cubicBezTo>
                <a:lnTo>
                  <a:pt x="3466" y="1481"/>
                </a:lnTo>
                <a:cubicBezTo>
                  <a:pt x="3308" y="1324"/>
                  <a:pt x="3103" y="1245"/>
                  <a:pt x="2891" y="1245"/>
                </a:cubicBezTo>
                <a:cubicBezTo>
                  <a:pt x="2678" y="1245"/>
                  <a:pt x="2458" y="1324"/>
                  <a:pt x="2269" y="1481"/>
                </a:cubicBezTo>
                <a:lnTo>
                  <a:pt x="1481" y="2269"/>
                </a:lnTo>
                <a:cubicBezTo>
                  <a:pt x="1166" y="2584"/>
                  <a:pt x="1166" y="3120"/>
                  <a:pt x="1481" y="3466"/>
                </a:cubicBezTo>
                <a:lnTo>
                  <a:pt x="2017" y="3970"/>
                </a:lnTo>
                <a:cubicBezTo>
                  <a:pt x="1796" y="4285"/>
                  <a:pt x="1701" y="4632"/>
                  <a:pt x="1575" y="5010"/>
                </a:cubicBezTo>
                <a:lnTo>
                  <a:pt x="819" y="5010"/>
                </a:lnTo>
                <a:cubicBezTo>
                  <a:pt x="347" y="5010"/>
                  <a:pt x="0" y="5356"/>
                  <a:pt x="0" y="5829"/>
                </a:cubicBezTo>
                <a:lnTo>
                  <a:pt x="0" y="6932"/>
                </a:lnTo>
                <a:cubicBezTo>
                  <a:pt x="0" y="7404"/>
                  <a:pt x="347" y="7751"/>
                  <a:pt x="819" y="7751"/>
                </a:cubicBezTo>
                <a:lnTo>
                  <a:pt x="1575" y="7751"/>
                </a:lnTo>
                <a:cubicBezTo>
                  <a:pt x="1701" y="8097"/>
                  <a:pt x="1796" y="8475"/>
                  <a:pt x="2017" y="8759"/>
                </a:cubicBezTo>
                <a:lnTo>
                  <a:pt x="1481" y="9295"/>
                </a:lnTo>
                <a:cubicBezTo>
                  <a:pt x="1166" y="9610"/>
                  <a:pt x="1166" y="10114"/>
                  <a:pt x="1481" y="10460"/>
                </a:cubicBezTo>
                <a:lnTo>
                  <a:pt x="2269" y="11248"/>
                </a:lnTo>
                <a:cubicBezTo>
                  <a:pt x="2426" y="11405"/>
                  <a:pt x="2639" y="11484"/>
                  <a:pt x="2855" y="11484"/>
                </a:cubicBezTo>
                <a:cubicBezTo>
                  <a:pt x="3072" y="11484"/>
                  <a:pt x="3292" y="11405"/>
                  <a:pt x="3466" y="11248"/>
                </a:cubicBezTo>
                <a:lnTo>
                  <a:pt x="3970" y="10744"/>
                </a:lnTo>
                <a:cubicBezTo>
                  <a:pt x="4285" y="10933"/>
                  <a:pt x="4631" y="11059"/>
                  <a:pt x="5009" y="11185"/>
                </a:cubicBezTo>
                <a:lnTo>
                  <a:pt x="5009" y="11909"/>
                </a:lnTo>
                <a:cubicBezTo>
                  <a:pt x="5009" y="12382"/>
                  <a:pt x="5356" y="12760"/>
                  <a:pt x="5829" y="12760"/>
                </a:cubicBezTo>
                <a:lnTo>
                  <a:pt x="6931" y="12760"/>
                </a:lnTo>
                <a:cubicBezTo>
                  <a:pt x="7404" y="12760"/>
                  <a:pt x="7750" y="12382"/>
                  <a:pt x="7750" y="11909"/>
                </a:cubicBezTo>
                <a:lnTo>
                  <a:pt x="7750" y="11185"/>
                </a:lnTo>
                <a:cubicBezTo>
                  <a:pt x="8097" y="11059"/>
                  <a:pt x="8475" y="10933"/>
                  <a:pt x="8790" y="10744"/>
                </a:cubicBezTo>
                <a:lnTo>
                  <a:pt x="9294" y="11248"/>
                </a:lnTo>
                <a:cubicBezTo>
                  <a:pt x="9452" y="11405"/>
                  <a:pt x="9656" y="11484"/>
                  <a:pt x="9865" y="11484"/>
                </a:cubicBezTo>
                <a:cubicBezTo>
                  <a:pt x="10074" y="11484"/>
                  <a:pt x="10287" y="11405"/>
                  <a:pt x="10460" y="11248"/>
                </a:cubicBezTo>
                <a:lnTo>
                  <a:pt x="11247" y="10460"/>
                </a:lnTo>
                <a:cubicBezTo>
                  <a:pt x="11563" y="10145"/>
                  <a:pt x="11563" y="9641"/>
                  <a:pt x="11247" y="9295"/>
                </a:cubicBezTo>
                <a:lnTo>
                  <a:pt x="10743" y="8759"/>
                </a:lnTo>
                <a:cubicBezTo>
                  <a:pt x="10932" y="8444"/>
                  <a:pt x="11058" y="8097"/>
                  <a:pt x="11184" y="7751"/>
                </a:cubicBezTo>
                <a:lnTo>
                  <a:pt x="11941" y="7751"/>
                </a:lnTo>
                <a:cubicBezTo>
                  <a:pt x="12413" y="7751"/>
                  <a:pt x="12760" y="7404"/>
                  <a:pt x="12760" y="6932"/>
                </a:cubicBezTo>
                <a:lnTo>
                  <a:pt x="12760" y="5829"/>
                </a:lnTo>
                <a:cubicBezTo>
                  <a:pt x="12760" y="5356"/>
                  <a:pt x="12350" y="5010"/>
                  <a:pt x="11941" y="5010"/>
                </a:cubicBezTo>
                <a:lnTo>
                  <a:pt x="11184" y="5010"/>
                </a:lnTo>
                <a:cubicBezTo>
                  <a:pt x="11058" y="4632"/>
                  <a:pt x="10932" y="4285"/>
                  <a:pt x="10743" y="3970"/>
                </a:cubicBezTo>
                <a:lnTo>
                  <a:pt x="11247" y="3466"/>
                </a:lnTo>
                <a:cubicBezTo>
                  <a:pt x="11563" y="3151"/>
                  <a:pt x="11563" y="2647"/>
                  <a:pt x="11247" y="2269"/>
                </a:cubicBezTo>
                <a:lnTo>
                  <a:pt x="10460" y="1481"/>
                </a:lnTo>
                <a:cubicBezTo>
                  <a:pt x="10302" y="1324"/>
                  <a:pt x="10098" y="1245"/>
                  <a:pt x="9889" y="1245"/>
                </a:cubicBezTo>
                <a:cubicBezTo>
                  <a:pt x="9680" y="1245"/>
                  <a:pt x="9467" y="1324"/>
                  <a:pt x="9294" y="1481"/>
                </a:cubicBezTo>
                <a:lnTo>
                  <a:pt x="8790" y="2017"/>
                </a:lnTo>
                <a:cubicBezTo>
                  <a:pt x="8475" y="1796"/>
                  <a:pt x="8097" y="1702"/>
                  <a:pt x="7750" y="1576"/>
                </a:cubicBezTo>
                <a:lnTo>
                  <a:pt x="7750" y="820"/>
                </a:lnTo>
                <a:cubicBezTo>
                  <a:pt x="7750" y="347"/>
                  <a:pt x="7404" y="1"/>
                  <a:pt x="693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4" name="Google Shape;3614;p38"/>
          <p:cNvSpPr/>
          <p:nvPr/>
        </p:nvSpPr>
        <p:spPr>
          <a:xfrm>
            <a:off x="7083871" y="2527193"/>
            <a:ext cx="1408908" cy="683524"/>
          </a:xfrm>
          <a:custGeom>
            <a:avLst/>
            <a:gdLst/>
            <a:ahLst/>
            <a:cxnLst/>
            <a:rect l="l" t="t" r="r" b="b"/>
            <a:pathLst>
              <a:path w="23762" h="11528" extrusionOk="0">
                <a:moveTo>
                  <a:pt x="1" y="1"/>
                </a:moveTo>
                <a:cubicBezTo>
                  <a:pt x="1" y="3196"/>
                  <a:pt x="1325" y="6072"/>
                  <a:pt x="3470" y="8150"/>
                </a:cubicBezTo>
                <a:cubicBezTo>
                  <a:pt x="5639" y="10249"/>
                  <a:pt x="8606" y="11528"/>
                  <a:pt x="11893" y="11528"/>
                </a:cubicBezTo>
                <a:cubicBezTo>
                  <a:pt x="15157" y="11528"/>
                  <a:pt x="18124" y="10249"/>
                  <a:pt x="20292" y="8150"/>
                </a:cubicBezTo>
                <a:cubicBezTo>
                  <a:pt x="22438" y="6072"/>
                  <a:pt x="23762" y="3196"/>
                  <a:pt x="23762" y="1"/>
                </a:cubicBezTo>
                <a:lnTo>
                  <a:pt x="23648" y="1"/>
                </a:lnTo>
                <a:cubicBezTo>
                  <a:pt x="23648" y="3151"/>
                  <a:pt x="22324" y="6004"/>
                  <a:pt x="20201" y="8081"/>
                </a:cubicBezTo>
                <a:cubicBezTo>
                  <a:pt x="18078" y="10135"/>
                  <a:pt x="15134" y="11414"/>
                  <a:pt x="11893" y="11414"/>
                </a:cubicBezTo>
                <a:cubicBezTo>
                  <a:pt x="8629" y="11414"/>
                  <a:pt x="5684" y="10135"/>
                  <a:pt x="3562" y="8081"/>
                </a:cubicBezTo>
                <a:cubicBezTo>
                  <a:pt x="1439" y="6004"/>
                  <a:pt x="115" y="3151"/>
                  <a:pt x="1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5" name="Google Shape;3615;p38"/>
          <p:cNvSpPr/>
          <p:nvPr/>
        </p:nvSpPr>
        <p:spPr>
          <a:xfrm>
            <a:off x="7784916" y="3210649"/>
            <a:ext cx="6819" cy="506239"/>
          </a:xfrm>
          <a:custGeom>
            <a:avLst/>
            <a:gdLst/>
            <a:ahLst/>
            <a:cxnLst/>
            <a:rect l="l" t="t" r="r" b="b"/>
            <a:pathLst>
              <a:path w="115" h="8538" extrusionOk="0">
                <a:moveTo>
                  <a:pt x="0" y="1"/>
                </a:moveTo>
                <a:lnTo>
                  <a:pt x="0" y="8537"/>
                </a:lnTo>
                <a:lnTo>
                  <a:pt x="114" y="8537"/>
                </a:lnTo>
                <a:lnTo>
                  <a:pt x="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6" name="Google Shape;3616;p38"/>
          <p:cNvSpPr/>
          <p:nvPr/>
        </p:nvSpPr>
        <p:spPr>
          <a:xfrm>
            <a:off x="7745664" y="3674844"/>
            <a:ext cx="85322" cy="83958"/>
          </a:xfrm>
          <a:custGeom>
            <a:avLst/>
            <a:gdLst/>
            <a:ahLst/>
            <a:cxnLst/>
            <a:rect l="l" t="t" r="r" b="b"/>
            <a:pathLst>
              <a:path w="1439" h="1416" extrusionOk="0">
                <a:moveTo>
                  <a:pt x="731" y="1"/>
                </a:moveTo>
                <a:cubicBezTo>
                  <a:pt x="320" y="1"/>
                  <a:pt x="0" y="320"/>
                  <a:pt x="0" y="708"/>
                </a:cubicBezTo>
                <a:cubicBezTo>
                  <a:pt x="0" y="1119"/>
                  <a:pt x="320" y="1416"/>
                  <a:pt x="731" y="1416"/>
                </a:cubicBezTo>
                <a:cubicBezTo>
                  <a:pt x="1119" y="1416"/>
                  <a:pt x="1438" y="1119"/>
                  <a:pt x="1438" y="708"/>
                </a:cubicBezTo>
                <a:cubicBezTo>
                  <a:pt x="1438" y="320"/>
                  <a:pt x="1119" y="1"/>
                  <a:pt x="73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7" name="Google Shape;3617;p38"/>
          <p:cNvSpPr/>
          <p:nvPr/>
        </p:nvSpPr>
        <p:spPr>
          <a:xfrm>
            <a:off x="7541995" y="1352587"/>
            <a:ext cx="492661" cy="492661"/>
          </a:xfrm>
          <a:custGeom>
            <a:avLst/>
            <a:gdLst/>
            <a:ahLst/>
            <a:cxnLst/>
            <a:rect l="l" t="t" r="r" b="b"/>
            <a:pathLst>
              <a:path w="8309" h="8309" extrusionOk="0">
                <a:moveTo>
                  <a:pt x="4154" y="0"/>
                </a:moveTo>
                <a:cubicBezTo>
                  <a:pt x="1849" y="0"/>
                  <a:pt x="0" y="1849"/>
                  <a:pt x="0" y="4155"/>
                </a:cubicBezTo>
                <a:cubicBezTo>
                  <a:pt x="0" y="6437"/>
                  <a:pt x="1849" y="8309"/>
                  <a:pt x="4154" y="8309"/>
                </a:cubicBezTo>
                <a:cubicBezTo>
                  <a:pt x="6437" y="8309"/>
                  <a:pt x="8308" y="6437"/>
                  <a:pt x="8308" y="4155"/>
                </a:cubicBezTo>
                <a:cubicBezTo>
                  <a:pt x="8308" y="1849"/>
                  <a:pt x="6437" y="0"/>
                  <a:pt x="415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8" name="Google Shape;3618;p38"/>
          <p:cNvSpPr txBox="1"/>
          <p:nvPr/>
        </p:nvSpPr>
        <p:spPr>
          <a:xfrm>
            <a:off x="7479925" y="1479363"/>
            <a:ext cx="616800" cy="239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200" b="1" dirty="0">
                <a:solidFill>
                  <a:schemeClr val="lt1"/>
                </a:solidFill>
                <a:latin typeface="Fira Sans"/>
                <a:ea typeface="Fira Sans"/>
                <a:cs typeface="Fira Sans"/>
                <a:sym typeface="Fira Sans"/>
              </a:rPr>
              <a:t>04</a:t>
            </a:r>
            <a:endParaRPr sz="2200" b="1" dirty="0">
              <a:solidFill>
                <a:schemeClr val="lt1"/>
              </a:solidFill>
              <a:latin typeface="Fira Sans"/>
              <a:ea typeface="Fira Sans"/>
              <a:cs typeface="Fira Sans"/>
              <a:sym typeface="Fira Sans"/>
            </a:endParaRPr>
          </a:p>
        </p:txBody>
      </p:sp>
      <p:sp>
        <p:nvSpPr>
          <p:cNvPr id="3619" name="Google Shape;3619;p38"/>
          <p:cNvSpPr/>
          <p:nvPr/>
        </p:nvSpPr>
        <p:spPr>
          <a:xfrm>
            <a:off x="7209803" y="1976751"/>
            <a:ext cx="1157045" cy="1157231"/>
          </a:xfrm>
          <a:custGeom>
            <a:avLst/>
            <a:gdLst/>
            <a:ahLst/>
            <a:cxnLst/>
            <a:rect l="l" t="t" r="r" b="b"/>
            <a:pathLst>
              <a:path w="12760" h="12761" extrusionOk="0">
                <a:moveTo>
                  <a:pt x="7026" y="914"/>
                </a:moveTo>
                <a:lnTo>
                  <a:pt x="7026" y="1954"/>
                </a:lnTo>
                <a:cubicBezTo>
                  <a:pt x="7026" y="2174"/>
                  <a:pt x="7120" y="2332"/>
                  <a:pt x="7341" y="2363"/>
                </a:cubicBezTo>
                <a:cubicBezTo>
                  <a:pt x="7813" y="2489"/>
                  <a:pt x="8286" y="2647"/>
                  <a:pt x="8664" y="2899"/>
                </a:cubicBezTo>
                <a:cubicBezTo>
                  <a:pt x="8733" y="2954"/>
                  <a:pt x="8820" y="2979"/>
                  <a:pt x="8905" y="2979"/>
                </a:cubicBezTo>
                <a:cubicBezTo>
                  <a:pt x="9012" y="2979"/>
                  <a:pt x="9115" y="2938"/>
                  <a:pt x="9168" y="2868"/>
                </a:cubicBezTo>
                <a:lnTo>
                  <a:pt x="9924" y="2111"/>
                </a:lnTo>
                <a:lnTo>
                  <a:pt x="10712" y="2899"/>
                </a:lnTo>
                <a:lnTo>
                  <a:pt x="9956" y="3655"/>
                </a:lnTo>
                <a:cubicBezTo>
                  <a:pt x="9861" y="3781"/>
                  <a:pt x="9798" y="4002"/>
                  <a:pt x="9924" y="4159"/>
                </a:cubicBezTo>
                <a:cubicBezTo>
                  <a:pt x="10208" y="4600"/>
                  <a:pt x="10397" y="5041"/>
                  <a:pt x="10460" y="5514"/>
                </a:cubicBezTo>
                <a:cubicBezTo>
                  <a:pt x="10523" y="5703"/>
                  <a:pt x="10680" y="5829"/>
                  <a:pt x="10869" y="5829"/>
                </a:cubicBezTo>
                <a:lnTo>
                  <a:pt x="11941" y="5829"/>
                </a:lnTo>
                <a:lnTo>
                  <a:pt x="11941" y="6932"/>
                </a:lnTo>
                <a:lnTo>
                  <a:pt x="10869" y="6932"/>
                </a:lnTo>
                <a:cubicBezTo>
                  <a:pt x="10680" y="6932"/>
                  <a:pt x="10523" y="7058"/>
                  <a:pt x="10460" y="7247"/>
                </a:cubicBezTo>
                <a:cubicBezTo>
                  <a:pt x="10365" y="7719"/>
                  <a:pt x="10208" y="8192"/>
                  <a:pt x="9924" y="8570"/>
                </a:cubicBezTo>
                <a:cubicBezTo>
                  <a:pt x="9798" y="8727"/>
                  <a:pt x="9861" y="8979"/>
                  <a:pt x="9956" y="9105"/>
                </a:cubicBezTo>
                <a:lnTo>
                  <a:pt x="10712" y="9830"/>
                </a:lnTo>
                <a:lnTo>
                  <a:pt x="9924" y="10618"/>
                </a:lnTo>
                <a:lnTo>
                  <a:pt x="9168" y="9893"/>
                </a:lnTo>
                <a:cubicBezTo>
                  <a:pt x="9111" y="9817"/>
                  <a:pt x="8996" y="9775"/>
                  <a:pt x="8879" y="9775"/>
                </a:cubicBezTo>
                <a:cubicBezTo>
                  <a:pt x="8803" y="9775"/>
                  <a:pt x="8726" y="9793"/>
                  <a:pt x="8664" y="9830"/>
                </a:cubicBezTo>
                <a:cubicBezTo>
                  <a:pt x="8223" y="10114"/>
                  <a:pt x="7813" y="10303"/>
                  <a:pt x="7341" y="10397"/>
                </a:cubicBezTo>
                <a:cubicBezTo>
                  <a:pt x="7120" y="10429"/>
                  <a:pt x="7026" y="10586"/>
                  <a:pt x="7026" y="10775"/>
                </a:cubicBezTo>
                <a:lnTo>
                  <a:pt x="7026" y="11846"/>
                </a:lnTo>
                <a:lnTo>
                  <a:pt x="5923" y="11846"/>
                </a:lnTo>
                <a:lnTo>
                  <a:pt x="5923" y="10775"/>
                </a:lnTo>
                <a:cubicBezTo>
                  <a:pt x="5923" y="10586"/>
                  <a:pt x="5797" y="10429"/>
                  <a:pt x="5577" y="10397"/>
                </a:cubicBezTo>
                <a:cubicBezTo>
                  <a:pt x="5135" y="10271"/>
                  <a:pt x="4663" y="10114"/>
                  <a:pt x="4253" y="9830"/>
                </a:cubicBezTo>
                <a:cubicBezTo>
                  <a:pt x="4191" y="9793"/>
                  <a:pt x="4119" y="9775"/>
                  <a:pt x="4047" y="9775"/>
                </a:cubicBezTo>
                <a:cubicBezTo>
                  <a:pt x="3937" y="9775"/>
                  <a:pt x="3826" y="9817"/>
                  <a:pt x="3749" y="9893"/>
                </a:cubicBezTo>
                <a:lnTo>
                  <a:pt x="2993" y="10618"/>
                </a:lnTo>
                <a:lnTo>
                  <a:pt x="2206" y="9830"/>
                </a:lnTo>
                <a:lnTo>
                  <a:pt x="2962" y="9105"/>
                </a:lnTo>
                <a:cubicBezTo>
                  <a:pt x="3088" y="8979"/>
                  <a:pt x="3119" y="8727"/>
                  <a:pt x="2993" y="8570"/>
                </a:cubicBezTo>
                <a:cubicBezTo>
                  <a:pt x="2710" y="8160"/>
                  <a:pt x="2521" y="7719"/>
                  <a:pt x="2458" y="7247"/>
                </a:cubicBezTo>
                <a:cubicBezTo>
                  <a:pt x="2395" y="7058"/>
                  <a:pt x="2237" y="6932"/>
                  <a:pt x="2048" y="6932"/>
                </a:cubicBezTo>
                <a:lnTo>
                  <a:pt x="977" y="6932"/>
                </a:lnTo>
                <a:lnTo>
                  <a:pt x="977" y="5829"/>
                </a:lnTo>
                <a:lnTo>
                  <a:pt x="2048" y="5829"/>
                </a:lnTo>
                <a:cubicBezTo>
                  <a:pt x="2237" y="5829"/>
                  <a:pt x="2395" y="5703"/>
                  <a:pt x="2458" y="5514"/>
                </a:cubicBezTo>
                <a:cubicBezTo>
                  <a:pt x="2552" y="5041"/>
                  <a:pt x="2710" y="4569"/>
                  <a:pt x="2993" y="4159"/>
                </a:cubicBezTo>
                <a:cubicBezTo>
                  <a:pt x="3119" y="4002"/>
                  <a:pt x="3088" y="3781"/>
                  <a:pt x="2962" y="3655"/>
                </a:cubicBezTo>
                <a:lnTo>
                  <a:pt x="2206" y="2899"/>
                </a:lnTo>
                <a:lnTo>
                  <a:pt x="2993" y="2111"/>
                </a:lnTo>
                <a:lnTo>
                  <a:pt x="3749" y="2868"/>
                </a:lnTo>
                <a:cubicBezTo>
                  <a:pt x="3820" y="2938"/>
                  <a:pt x="3921" y="2979"/>
                  <a:pt x="4023" y="2979"/>
                </a:cubicBezTo>
                <a:cubicBezTo>
                  <a:pt x="4103" y="2979"/>
                  <a:pt x="4184" y="2954"/>
                  <a:pt x="4253" y="2899"/>
                </a:cubicBezTo>
                <a:cubicBezTo>
                  <a:pt x="4694" y="2647"/>
                  <a:pt x="5135" y="2426"/>
                  <a:pt x="5577" y="2363"/>
                </a:cubicBezTo>
                <a:cubicBezTo>
                  <a:pt x="5797" y="2332"/>
                  <a:pt x="5923" y="2174"/>
                  <a:pt x="5923" y="1954"/>
                </a:cubicBezTo>
                <a:lnTo>
                  <a:pt x="5923" y="914"/>
                </a:lnTo>
                <a:close/>
                <a:moveTo>
                  <a:pt x="5829" y="1"/>
                </a:moveTo>
                <a:cubicBezTo>
                  <a:pt x="5356" y="1"/>
                  <a:pt x="5009" y="347"/>
                  <a:pt x="5009" y="820"/>
                </a:cubicBezTo>
                <a:lnTo>
                  <a:pt x="5009" y="1576"/>
                </a:lnTo>
                <a:cubicBezTo>
                  <a:pt x="4631" y="1702"/>
                  <a:pt x="4285" y="1796"/>
                  <a:pt x="3970" y="2017"/>
                </a:cubicBezTo>
                <a:lnTo>
                  <a:pt x="3466" y="1481"/>
                </a:lnTo>
                <a:cubicBezTo>
                  <a:pt x="3308" y="1324"/>
                  <a:pt x="3103" y="1245"/>
                  <a:pt x="2891" y="1245"/>
                </a:cubicBezTo>
                <a:cubicBezTo>
                  <a:pt x="2678" y="1245"/>
                  <a:pt x="2458" y="1324"/>
                  <a:pt x="2269" y="1481"/>
                </a:cubicBezTo>
                <a:lnTo>
                  <a:pt x="1481" y="2269"/>
                </a:lnTo>
                <a:cubicBezTo>
                  <a:pt x="1166" y="2584"/>
                  <a:pt x="1166" y="3120"/>
                  <a:pt x="1481" y="3466"/>
                </a:cubicBezTo>
                <a:lnTo>
                  <a:pt x="2017" y="3970"/>
                </a:lnTo>
                <a:cubicBezTo>
                  <a:pt x="1796" y="4285"/>
                  <a:pt x="1701" y="4632"/>
                  <a:pt x="1575" y="5010"/>
                </a:cubicBezTo>
                <a:lnTo>
                  <a:pt x="819" y="5010"/>
                </a:lnTo>
                <a:cubicBezTo>
                  <a:pt x="347" y="5010"/>
                  <a:pt x="0" y="5356"/>
                  <a:pt x="0" y="5829"/>
                </a:cubicBezTo>
                <a:lnTo>
                  <a:pt x="0" y="6932"/>
                </a:lnTo>
                <a:cubicBezTo>
                  <a:pt x="0" y="7404"/>
                  <a:pt x="347" y="7751"/>
                  <a:pt x="819" y="7751"/>
                </a:cubicBezTo>
                <a:lnTo>
                  <a:pt x="1575" y="7751"/>
                </a:lnTo>
                <a:cubicBezTo>
                  <a:pt x="1701" y="8097"/>
                  <a:pt x="1796" y="8475"/>
                  <a:pt x="2017" y="8759"/>
                </a:cubicBezTo>
                <a:lnTo>
                  <a:pt x="1481" y="9295"/>
                </a:lnTo>
                <a:cubicBezTo>
                  <a:pt x="1166" y="9610"/>
                  <a:pt x="1166" y="10114"/>
                  <a:pt x="1481" y="10460"/>
                </a:cubicBezTo>
                <a:lnTo>
                  <a:pt x="2269" y="11248"/>
                </a:lnTo>
                <a:cubicBezTo>
                  <a:pt x="2426" y="11405"/>
                  <a:pt x="2639" y="11484"/>
                  <a:pt x="2855" y="11484"/>
                </a:cubicBezTo>
                <a:cubicBezTo>
                  <a:pt x="3072" y="11484"/>
                  <a:pt x="3292" y="11405"/>
                  <a:pt x="3466" y="11248"/>
                </a:cubicBezTo>
                <a:lnTo>
                  <a:pt x="3970" y="10744"/>
                </a:lnTo>
                <a:cubicBezTo>
                  <a:pt x="4285" y="10933"/>
                  <a:pt x="4631" y="11059"/>
                  <a:pt x="5009" y="11185"/>
                </a:cubicBezTo>
                <a:lnTo>
                  <a:pt x="5009" y="11909"/>
                </a:lnTo>
                <a:cubicBezTo>
                  <a:pt x="5009" y="12382"/>
                  <a:pt x="5356" y="12760"/>
                  <a:pt x="5829" y="12760"/>
                </a:cubicBezTo>
                <a:lnTo>
                  <a:pt x="6931" y="12760"/>
                </a:lnTo>
                <a:cubicBezTo>
                  <a:pt x="7404" y="12760"/>
                  <a:pt x="7750" y="12382"/>
                  <a:pt x="7750" y="11909"/>
                </a:cubicBezTo>
                <a:lnTo>
                  <a:pt x="7750" y="11185"/>
                </a:lnTo>
                <a:cubicBezTo>
                  <a:pt x="8097" y="11059"/>
                  <a:pt x="8475" y="10933"/>
                  <a:pt x="8790" y="10744"/>
                </a:cubicBezTo>
                <a:lnTo>
                  <a:pt x="9294" y="11248"/>
                </a:lnTo>
                <a:cubicBezTo>
                  <a:pt x="9452" y="11405"/>
                  <a:pt x="9656" y="11484"/>
                  <a:pt x="9865" y="11484"/>
                </a:cubicBezTo>
                <a:cubicBezTo>
                  <a:pt x="10074" y="11484"/>
                  <a:pt x="10287" y="11405"/>
                  <a:pt x="10460" y="11248"/>
                </a:cubicBezTo>
                <a:lnTo>
                  <a:pt x="11247" y="10460"/>
                </a:lnTo>
                <a:cubicBezTo>
                  <a:pt x="11563" y="10145"/>
                  <a:pt x="11563" y="9641"/>
                  <a:pt x="11247" y="9295"/>
                </a:cubicBezTo>
                <a:lnTo>
                  <a:pt x="10743" y="8759"/>
                </a:lnTo>
                <a:cubicBezTo>
                  <a:pt x="10932" y="8444"/>
                  <a:pt x="11058" y="8097"/>
                  <a:pt x="11184" y="7751"/>
                </a:cubicBezTo>
                <a:lnTo>
                  <a:pt x="11941" y="7751"/>
                </a:lnTo>
                <a:cubicBezTo>
                  <a:pt x="12413" y="7751"/>
                  <a:pt x="12760" y="7404"/>
                  <a:pt x="12760" y="6932"/>
                </a:cubicBezTo>
                <a:lnTo>
                  <a:pt x="12760" y="5829"/>
                </a:lnTo>
                <a:cubicBezTo>
                  <a:pt x="12760" y="5356"/>
                  <a:pt x="12350" y="5010"/>
                  <a:pt x="11941" y="5010"/>
                </a:cubicBezTo>
                <a:lnTo>
                  <a:pt x="11184" y="5010"/>
                </a:lnTo>
                <a:cubicBezTo>
                  <a:pt x="11058" y="4632"/>
                  <a:pt x="10932" y="4285"/>
                  <a:pt x="10743" y="3970"/>
                </a:cubicBezTo>
                <a:lnTo>
                  <a:pt x="11247" y="3466"/>
                </a:lnTo>
                <a:cubicBezTo>
                  <a:pt x="11563" y="3151"/>
                  <a:pt x="11563" y="2647"/>
                  <a:pt x="11247" y="2269"/>
                </a:cubicBezTo>
                <a:lnTo>
                  <a:pt x="10460" y="1481"/>
                </a:lnTo>
                <a:cubicBezTo>
                  <a:pt x="10302" y="1324"/>
                  <a:pt x="10098" y="1245"/>
                  <a:pt x="9889" y="1245"/>
                </a:cubicBezTo>
                <a:cubicBezTo>
                  <a:pt x="9680" y="1245"/>
                  <a:pt x="9467" y="1324"/>
                  <a:pt x="9294" y="1481"/>
                </a:cubicBezTo>
                <a:lnTo>
                  <a:pt x="8790" y="2017"/>
                </a:lnTo>
                <a:cubicBezTo>
                  <a:pt x="8475" y="1796"/>
                  <a:pt x="8097" y="1702"/>
                  <a:pt x="7750" y="1576"/>
                </a:cubicBezTo>
                <a:lnTo>
                  <a:pt x="7750" y="820"/>
                </a:lnTo>
                <a:cubicBezTo>
                  <a:pt x="7750" y="347"/>
                  <a:pt x="7404" y="1"/>
                  <a:pt x="693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0" name="Google Shape;3620;p38"/>
          <p:cNvSpPr/>
          <p:nvPr/>
        </p:nvSpPr>
        <p:spPr>
          <a:xfrm>
            <a:off x="1164384" y="2364513"/>
            <a:ext cx="359320" cy="356438"/>
          </a:xfrm>
          <a:custGeom>
            <a:avLst/>
            <a:gdLst/>
            <a:ahLst/>
            <a:cxnLst/>
            <a:rect l="l" t="t" r="r" b="b"/>
            <a:pathLst>
              <a:path w="11847" h="11752" extrusionOk="0">
                <a:moveTo>
                  <a:pt x="6039" y="2796"/>
                </a:moveTo>
                <a:cubicBezTo>
                  <a:pt x="6845" y="2796"/>
                  <a:pt x="7621" y="3116"/>
                  <a:pt x="8224" y="3718"/>
                </a:cubicBezTo>
                <a:cubicBezTo>
                  <a:pt x="8917" y="4411"/>
                  <a:pt x="9232" y="5356"/>
                  <a:pt x="9074" y="6396"/>
                </a:cubicBezTo>
                <a:cubicBezTo>
                  <a:pt x="8885" y="7688"/>
                  <a:pt x="7814" y="8759"/>
                  <a:pt x="6522" y="8948"/>
                </a:cubicBezTo>
                <a:cubicBezTo>
                  <a:pt x="6377" y="8962"/>
                  <a:pt x="6232" y="8970"/>
                  <a:pt x="6088" y="8970"/>
                </a:cubicBezTo>
                <a:cubicBezTo>
                  <a:pt x="5606" y="8970"/>
                  <a:pt x="5132" y="8883"/>
                  <a:pt x="4695" y="8664"/>
                </a:cubicBezTo>
                <a:lnTo>
                  <a:pt x="5231" y="8160"/>
                </a:lnTo>
                <a:cubicBezTo>
                  <a:pt x="5444" y="8249"/>
                  <a:pt x="5677" y="8288"/>
                  <a:pt x="5919" y="8288"/>
                </a:cubicBezTo>
                <a:cubicBezTo>
                  <a:pt x="6106" y="8288"/>
                  <a:pt x="6298" y="8265"/>
                  <a:pt x="6491" y="8223"/>
                </a:cubicBezTo>
                <a:cubicBezTo>
                  <a:pt x="6964" y="8160"/>
                  <a:pt x="7373" y="7908"/>
                  <a:pt x="7751" y="7562"/>
                </a:cubicBezTo>
                <a:cubicBezTo>
                  <a:pt x="8098" y="7215"/>
                  <a:pt x="8318" y="6774"/>
                  <a:pt x="8413" y="6301"/>
                </a:cubicBezTo>
                <a:cubicBezTo>
                  <a:pt x="8476" y="5797"/>
                  <a:pt x="8444" y="5293"/>
                  <a:pt x="8224" y="4821"/>
                </a:cubicBezTo>
                <a:cubicBezTo>
                  <a:pt x="8161" y="4695"/>
                  <a:pt x="8066" y="4663"/>
                  <a:pt x="7972" y="4600"/>
                </a:cubicBezTo>
                <a:cubicBezTo>
                  <a:pt x="7846" y="4600"/>
                  <a:pt x="7751" y="4600"/>
                  <a:pt x="7657" y="4695"/>
                </a:cubicBezTo>
                <a:lnTo>
                  <a:pt x="6806" y="5545"/>
                </a:lnTo>
                <a:cubicBezTo>
                  <a:pt x="6743" y="5608"/>
                  <a:pt x="6649" y="5640"/>
                  <a:pt x="6558" y="5640"/>
                </a:cubicBezTo>
                <a:cubicBezTo>
                  <a:pt x="6467" y="5640"/>
                  <a:pt x="6381" y="5608"/>
                  <a:pt x="6333" y="5545"/>
                </a:cubicBezTo>
                <a:cubicBezTo>
                  <a:pt x="6207" y="5419"/>
                  <a:pt x="6207" y="5199"/>
                  <a:pt x="6333" y="5073"/>
                </a:cubicBezTo>
                <a:lnTo>
                  <a:pt x="7184" y="4222"/>
                </a:lnTo>
                <a:cubicBezTo>
                  <a:pt x="7279" y="4128"/>
                  <a:pt x="7310" y="4033"/>
                  <a:pt x="7279" y="3907"/>
                </a:cubicBezTo>
                <a:cubicBezTo>
                  <a:pt x="7279" y="3781"/>
                  <a:pt x="7184" y="3718"/>
                  <a:pt x="7058" y="3655"/>
                </a:cubicBezTo>
                <a:cubicBezTo>
                  <a:pt x="6723" y="3499"/>
                  <a:pt x="6372" y="3437"/>
                  <a:pt x="6017" y="3437"/>
                </a:cubicBezTo>
                <a:cubicBezTo>
                  <a:pt x="5871" y="3437"/>
                  <a:pt x="5724" y="3448"/>
                  <a:pt x="5577" y="3466"/>
                </a:cubicBezTo>
                <a:cubicBezTo>
                  <a:pt x="5105" y="3561"/>
                  <a:pt x="4664" y="3781"/>
                  <a:pt x="4317" y="4128"/>
                </a:cubicBezTo>
                <a:cubicBezTo>
                  <a:pt x="3971" y="4506"/>
                  <a:pt x="3719" y="4915"/>
                  <a:pt x="3656" y="5388"/>
                </a:cubicBezTo>
                <a:cubicBezTo>
                  <a:pt x="3561" y="5829"/>
                  <a:pt x="3593" y="6270"/>
                  <a:pt x="3719" y="6648"/>
                </a:cubicBezTo>
                <a:lnTo>
                  <a:pt x="3214" y="7184"/>
                </a:lnTo>
                <a:cubicBezTo>
                  <a:pt x="2962" y="6648"/>
                  <a:pt x="2868" y="6018"/>
                  <a:pt x="2962" y="5388"/>
                </a:cubicBezTo>
                <a:cubicBezTo>
                  <a:pt x="3183" y="4096"/>
                  <a:pt x="4223" y="3025"/>
                  <a:pt x="5546" y="2836"/>
                </a:cubicBezTo>
                <a:cubicBezTo>
                  <a:pt x="5710" y="2809"/>
                  <a:pt x="5875" y="2796"/>
                  <a:pt x="6039" y="2796"/>
                </a:cubicBezTo>
                <a:close/>
                <a:moveTo>
                  <a:pt x="6428" y="757"/>
                </a:moveTo>
                <a:lnTo>
                  <a:pt x="6554" y="1261"/>
                </a:lnTo>
                <a:cubicBezTo>
                  <a:pt x="6585" y="1387"/>
                  <a:pt x="6680" y="1481"/>
                  <a:pt x="6838" y="1481"/>
                </a:cubicBezTo>
                <a:cubicBezTo>
                  <a:pt x="7468" y="1607"/>
                  <a:pt x="8003" y="1859"/>
                  <a:pt x="8539" y="2206"/>
                </a:cubicBezTo>
                <a:cubicBezTo>
                  <a:pt x="8586" y="2237"/>
                  <a:pt x="8641" y="2253"/>
                  <a:pt x="8700" y="2253"/>
                </a:cubicBezTo>
                <a:cubicBezTo>
                  <a:pt x="8759" y="2253"/>
                  <a:pt x="8822" y="2237"/>
                  <a:pt x="8885" y="2206"/>
                </a:cubicBezTo>
                <a:lnTo>
                  <a:pt x="9326" y="1922"/>
                </a:lnTo>
                <a:lnTo>
                  <a:pt x="9894" y="2521"/>
                </a:lnTo>
                <a:lnTo>
                  <a:pt x="9641" y="2962"/>
                </a:lnTo>
                <a:cubicBezTo>
                  <a:pt x="9547" y="3088"/>
                  <a:pt x="9547" y="3246"/>
                  <a:pt x="9641" y="3309"/>
                </a:cubicBezTo>
                <a:cubicBezTo>
                  <a:pt x="9988" y="3813"/>
                  <a:pt x="10209" y="4411"/>
                  <a:pt x="10335" y="5010"/>
                </a:cubicBezTo>
                <a:cubicBezTo>
                  <a:pt x="10366" y="5136"/>
                  <a:pt x="10461" y="5230"/>
                  <a:pt x="10587" y="5293"/>
                </a:cubicBezTo>
                <a:lnTo>
                  <a:pt x="11091" y="5388"/>
                </a:lnTo>
                <a:lnTo>
                  <a:pt x="11091" y="6301"/>
                </a:lnTo>
                <a:lnTo>
                  <a:pt x="11154" y="6301"/>
                </a:lnTo>
                <a:lnTo>
                  <a:pt x="10650" y="6428"/>
                </a:lnTo>
                <a:cubicBezTo>
                  <a:pt x="10524" y="6459"/>
                  <a:pt x="10429" y="6554"/>
                  <a:pt x="10429" y="6711"/>
                </a:cubicBezTo>
                <a:cubicBezTo>
                  <a:pt x="10303" y="7341"/>
                  <a:pt x="10051" y="7877"/>
                  <a:pt x="9704" y="8381"/>
                </a:cubicBezTo>
                <a:cubicBezTo>
                  <a:pt x="9641" y="8507"/>
                  <a:pt x="9641" y="8633"/>
                  <a:pt x="9704" y="8759"/>
                </a:cubicBezTo>
                <a:lnTo>
                  <a:pt x="9988" y="9168"/>
                </a:lnTo>
                <a:lnTo>
                  <a:pt x="9389" y="9767"/>
                </a:lnTo>
                <a:lnTo>
                  <a:pt x="8948" y="9483"/>
                </a:lnTo>
                <a:cubicBezTo>
                  <a:pt x="8901" y="9452"/>
                  <a:pt x="8838" y="9436"/>
                  <a:pt x="8775" y="9436"/>
                </a:cubicBezTo>
                <a:cubicBezTo>
                  <a:pt x="8712" y="9436"/>
                  <a:pt x="8649" y="9452"/>
                  <a:pt x="8602" y="9483"/>
                </a:cubicBezTo>
                <a:cubicBezTo>
                  <a:pt x="8098" y="9862"/>
                  <a:pt x="7499" y="10082"/>
                  <a:pt x="6901" y="10208"/>
                </a:cubicBezTo>
                <a:cubicBezTo>
                  <a:pt x="6806" y="10240"/>
                  <a:pt x="6680" y="10334"/>
                  <a:pt x="6649" y="10429"/>
                </a:cubicBezTo>
                <a:lnTo>
                  <a:pt x="6522" y="10964"/>
                </a:lnTo>
                <a:lnTo>
                  <a:pt x="5703" y="10964"/>
                </a:lnTo>
                <a:lnTo>
                  <a:pt x="5577" y="10429"/>
                </a:lnTo>
                <a:cubicBezTo>
                  <a:pt x="5546" y="10334"/>
                  <a:pt x="5451" y="10208"/>
                  <a:pt x="5294" y="10208"/>
                </a:cubicBezTo>
                <a:cubicBezTo>
                  <a:pt x="4758" y="10082"/>
                  <a:pt x="4223" y="9893"/>
                  <a:pt x="3750" y="9609"/>
                </a:cubicBezTo>
                <a:lnTo>
                  <a:pt x="4286" y="9105"/>
                </a:lnTo>
                <a:cubicBezTo>
                  <a:pt x="4821" y="9420"/>
                  <a:pt x="5451" y="9578"/>
                  <a:pt x="6113" y="9578"/>
                </a:cubicBezTo>
                <a:cubicBezTo>
                  <a:pt x="6333" y="9578"/>
                  <a:pt x="6522" y="9578"/>
                  <a:pt x="6712" y="9546"/>
                </a:cubicBezTo>
                <a:cubicBezTo>
                  <a:pt x="7499" y="9420"/>
                  <a:pt x="8224" y="9011"/>
                  <a:pt x="8759" y="8475"/>
                </a:cubicBezTo>
                <a:cubicBezTo>
                  <a:pt x="9326" y="7908"/>
                  <a:pt x="9704" y="7184"/>
                  <a:pt x="9831" y="6428"/>
                </a:cubicBezTo>
                <a:cubicBezTo>
                  <a:pt x="10020" y="5199"/>
                  <a:pt x="9641" y="4033"/>
                  <a:pt x="8759" y="3151"/>
                </a:cubicBezTo>
                <a:cubicBezTo>
                  <a:pt x="8046" y="2438"/>
                  <a:pt x="7089" y="2034"/>
                  <a:pt x="6074" y="2034"/>
                </a:cubicBezTo>
                <a:cubicBezTo>
                  <a:pt x="5878" y="2034"/>
                  <a:pt x="5681" y="2049"/>
                  <a:pt x="5483" y="2080"/>
                </a:cubicBezTo>
                <a:cubicBezTo>
                  <a:pt x="4695" y="2206"/>
                  <a:pt x="4002" y="2615"/>
                  <a:pt x="3435" y="3151"/>
                </a:cubicBezTo>
                <a:cubicBezTo>
                  <a:pt x="2899" y="3718"/>
                  <a:pt x="2490" y="4443"/>
                  <a:pt x="2395" y="5199"/>
                </a:cubicBezTo>
                <a:cubicBezTo>
                  <a:pt x="2269" y="6018"/>
                  <a:pt x="2427" y="6900"/>
                  <a:pt x="2805" y="7656"/>
                </a:cubicBezTo>
                <a:lnTo>
                  <a:pt x="2301" y="8160"/>
                </a:lnTo>
                <a:cubicBezTo>
                  <a:pt x="2017" y="7688"/>
                  <a:pt x="1828" y="7184"/>
                  <a:pt x="1702" y="6617"/>
                </a:cubicBezTo>
                <a:cubicBezTo>
                  <a:pt x="1671" y="6491"/>
                  <a:pt x="1608" y="6396"/>
                  <a:pt x="1482" y="6333"/>
                </a:cubicBezTo>
                <a:lnTo>
                  <a:pt x="978" y="6238"/>
                </a:lnTo>
                <a:lnTo>
                  <a:pt x="978" y="5388"/>
                </a:lnTo>
                <a:lnTo>
                  <a:pt x="1482" y="5293"/>
                </a:lnTo>
                <a:cubicBezTo>
                  <a:pt x="1608" y="5230"/>
                  <a:pt x="1702" y="5167"/>
                  <a:pt x="1702" y="5010"/>
                </a:cubicBezTo>
                <a:cubicBezTo>
                  <a:pt x="1828" y="4380"/>
                  <a:pt x="2080" y="3813"/>
                  <a:pt x="2427" y="3309"/>
                </a:cubicBezTo>
                <a:cubicBezTo>
                  <a:pt x="2490" y="3183"/>
                  <a:pt x="2490" y="3088"/>
                  <a:pt x="2427" y="2962"/>
                </a:cubicBezTo>
                <a:lnTo>
                  <a:pt x="2143" y="2521"/>
                </a:lnTo>
                <a:lnTo>
                  <a:pt x="2742" y="1922"/>
                </a:lnTo>
                <a:lnTo>
                  <a:pt x="3183" y="2206"/>
                </a:lnTo>
                <a:cubicBezTo>
                  <a:pt x="3230" y="2237"/>
                  <a:pt x="3293" y="2253"/>
                  <a:pt x="3356" y="2253"/>
                </a:cubicBezTo>
                <a:cubicBezTo>
                  <a:pt x="3419" y="2253"/>
                  <a:pt x="3482" y="2237"/>
                  <a:pt x="3530" y="2206"/>
                </a:cubicBezTo>
                <a:cubicBezTo>
                  <a:pt x="4034" y="1859"/>
                  <a:pt x="4632" y="1607"/>
                  <a:pt x="5231" y="1481"/>
                </a:cubicBezTo>
                <a:cubicBezTo>
                  <a:pt x="5325" y="1450"/>
                  <a:pt x="5451" y="1387"/>
                  <a:pt x="5483" y="1261"/>
                </a:cubicBezTo>
                <a:lnTo>
                  <a:pt x="5609" y="757"/>
                </a:lnTo>
                <a:close/>
                <a:moveTo>
                  <a:pt x="6239" y="4222"/>
                </a:moveTo>
                <a:lnTo>
                  <a:pt x="5766" y="4695"/>
                </a:lnTo>
                <a:cubicBezTo>
                  <a:pt x="5388" y="5073"/>
                  <a:pt x="5388" y="5766"/>
                  <a:pt x="5766" y="6144"/>
                </a:cubicBezTo>
                <a:cubicBezTo>
                  <a:pt x="5971" y="6349"/>
                  <a:pt x="6239" y="6451"/>
                  <a:pt x="6503" y="6451"/>
                </a:cubicBezTo>
                <a:cubicBezTo>
                  <a:pt x="6767" y="6451"/>
                  <a:pt x="7027" y="6349"/>
                  <a:pt x="7216" y="6144"/>
                </a:cubicBezTo>
                <a:lnTo>
                  <a:pt x="7688" y="5671"/>
                </a:lnTo>
                <a:cubicBezTo>
                  <a:pt x="7751" y="5860"/>
                  <a:pt x="7751" y="6081"/>
                  <a:pt x="7688" y="6238"/>
                </a:cubicBezTo>
                <a:cubicBezTo>
                  <a:pt x="7594" y="6900"/>
                  <a:pt x="7027" y="7436"/>
                  <a:pt x="6365" y="7562"/>
                </a:cubicBezTo>
                <a:cubicBezTo>
                  <a:pt x="6267" y="7588"/>
                  <a:pt x="6163" y="7600"/>
                  <a:pt x="6059" y="7600"/>
                </a:cubicBezTo>
                <a:cubicBezTo>
                  <a:pt x="5794" y="7600"/>
                  <a:pt x="5520" y="7526"/>
                  <a:pt x="5294" y="7436"/>
                </a:cubicBezTo>
                <a:cubicBezTo>
                  <a:pt x="5252" y="7415"/>
                  <a:pt x="5206" y="7404"/>
                  <a:pt x="5161" y="7404"/>
                </a:cubicBezTo>
                <a:cubicBezTo>
                  <a:pt x="5070" y="7404"/>
                  <a:pt x="4979" y="7446"/>
                  <a:pt x="4916" y="7530"/>
                </a:cubicBezTo>
                <a:lnTo>
                  <a:pt x="3908" y="8507"/>
                </a:lnTo>
                <a:lnTo>
                  <a:pt x="1450" y="10964"/>
                </a:lnTo>
                <a:cubicBezTo>
                  <a:pt x="1387" y="11011"/>
                  <a:pt x="1293" y="11035"/>
                  <a:pt x="1202" y="11035"/>
                </a:cubicBezTo>
                <a:cubicBezTo>
                  <a:pt x="1112" y="11035"/>
                  <a:pt x="1025" y="11011"/>
                  <a:pt x="978" y="10964"/>
                </a:cubicBezTo>
                <a:cubicBezTo>
                  <a:pt x="852" y="10838"/>
                  <a:pt x="852" y="10586"/>
                  <a:pt x="978" y="10492"/>
                </a:cubicBezTo>
                <a:lnTo>
                  <a:pt x="3403" y="8034"/>
                </a:lnTo>
                <a:lnTo>
                  <a:pt x="4380" y="7058"/>
                </a:lnTo>
                <a:cubicBezTo>
                  <a:pt x="4506" y="6932"/>
                  <a:pt x="4506" y="6774"/>
                  <a:pt x="4475" y="6648"/>
                </a:cubicBezTo>
                <a:cubicBezTo>
                  <a:pt x="4317" y="6333"/>
                  <a:pt x="4286" y="5955"/>
                  <a:pt x="4349" y="5608"/>
                </a:cubicBezTo>
                <a:cubicBezTo>
                  <a:pt x="4475" y="4915"/>
                  <a:pt x="5010" y="4380"/>
                  <a:pt x="5703" y="4254"/>
                </a:cubicBezTo>
                <a:cubicBezTo>
                  <a:pt x="5798" y="4254"/>
                  <a:pt x="5892" y="4222"/>
                  <a:pt x="6018" y="4222"/>
                </a:cubicBezTo>
                <a:close/>
                <a:moveTo>
                  <a:pt x="5262" y="1"/>
                </a:moveTo>
                <a:cubicBezTo>
                  <a:pt x="5105" y="1"/>
                  <a:pt x="4979" y="127"/>
                  <a:pt x="4947" y="284"/>
                </a:cubicBezTo>
                <a:lnTo>
                  <a:pt x="4790" y="883"/>
                </a:lnTo>
                <a:cubicBezTo>
                  <a:pt x="4223" y="977"/>
                  <a:pt x="3719" y="1229"/>
                  <a:pt x="3214" y="1513"/>
                </a:cubicBezTo>
                <a:lnTo>
                  <a:pt x="2710" y="1198"/>
                </a:lnTo>
                <a:cubicBezTo>
                  <a:pt x="2652" y="1154"/>
                  <a:pt x="2580" y="1130"/>
                  <a:pt x="2507" y="1130"/>
                </a:cubicBezTo>
                <a:cubicBezTo>
                  <a:pt x="2422" y="1130"/>
                  <a:pt x="2337" y="1162"/>
                  <a:pt x="2269" y="1229"/>
                </a:cubicBezTo>
                <a:lnTo>
                  <a:pt x="1293" y="2206"/>
                </a:lnTo>
                <a:cubicBezTo>
                  <a:pt x="1167" y="2332"/>
                  <a:pt x="1167" y="2489"/>
                  <a:pt x="1230" y="2647"/>
                </a:cubicBezTo>
                <a:lnTo>
                  <a:pt x="1545" y="3151"/>
                </a:lnTo>
                <a:cubicBezTo>
                  <a:pt x="1230" y="3624"/>
                  <a:pt x="1041" y="4128"/>
                  <a:pt x="915" y="4726"/>
                </a:cubicBezTo>
                <a:lnTo>
                  <a:pt x="348" y="4884"/>
                </a:lnTo>
                <a:cubicBezTo>
                  <a:pt x="190" y="4915"/>
                  <a:pt x="64" y="5041"/>
                  <a:pt x="64" y="5199"/>
                </a:cubicBezTo>
                <a:lnTo>
                  <a:pt x="64" y="6585"/>
                </a:lnTo>
                <a:cubicBezTo>
                  <a:pt x="64" y="6743"/>
                  <a:pt x="190" y="6869"/>
                  <a:pt x="348" y="6900"/>
                </a:cubicBezTo>
                <a:lnTo>
                  <a:pt x="915" y="7058"/>
                </a:lnTo>
                <a:cubicBezTo>
                  <a:pt x="1041" y="7656"/>
                  <a:pt x="1324" y="8223"/>
                  <a:pt x="1639" y="8696"/>
                </a:cubicBezTo>
                <a:lnTo>
                  <a:pt x="379" y="9956"/>
                </a:lnTo>
                <a:cubicBezTo>
                  <a:pt x="1" y="10366"/>
                  <a:pt x="1" y="11027"/>
                  <a:pt x="379" y="11437"/>
                </a:cubicBezTo>
                <a:cubicBezTo>
                  <a:pt x="584" y="11626"/>
                  <a:pt x="852" y="11720"/>
                  <a:pt x="1115" y="11720"/>
                </a:cubicBezTo>
                <a:cubicBezTo>
                  <a:pt x="1379" y="11720"/>
                  <a:pt x="1639" y="11626"/>
                  <a:pt x="1828" y="11437"/>
                </a:cubicBezTo>
                <a:lnTo>
                  <a:pt x="3088" y="10177"/>
                </a:lnTo>
                <a:cubicBezTo>
                  <a:pt x="3624" y="10523"/>
                  <a:pt x="4160" y="10744"/>
                  <a:pt x="4758" y="10870"/>
                </a:cubicBezTo>
                <a:lnTo>
                  <a:pt x="4916" y="11468"/>
                </a:lnTo>
                <a:cubicBezTo>
                  <a:pt x="4947" y="11626"/>
                  <a:pt x="5073" y="11752"/>
                  <a:pt x="5231" y="11752"/>
                </a:cubicBezTo>
                <a:lnTo>
                  <a:pt x="6585" y="11752"/>
                </a:lnTo>
                <a:cubicBezTo>
                  <a:pt x="6775" y="11752"/>
                  <a:pt x="6869" y="11626"/>
                  <a:pt x="6932" y="11468"/>
                </a:cubicBezTo>
                <a:lnTo>
                  <a:pt x="7090" y="10870"/>
                </a:lnTo>
                <a:cubicBezTo>
                  <a:pt x="7625" y="10744"/>
                  <a:pt x="8129" y="10523"/>
                  <a:pt x="8665" y="10240"/>
                </a:cubicBezTo>
                <a:lnTo>
                  <a:pt x="9169" y="10555"/>
                </a:lnTo>
                <a:cubicBezTo>
                  <a:pt x="9227" y="10599"/>
                  <a:pt x="9299" y="10622"/>
                  <a:pt x="9372" y="10622"/>
                </a:cubicBezTo>
                <a:cubicBezTo>
                  <a:pt x="9457" y="10622"/>
                  <a:pt x="9542" y="10591"/>
                  <a:pt x="9610" y="10523"/>
                </a:cubicBezTo>
                <a:lnTo>
                  <a:pt x="10587" y="9546"/>
                </a:lnTo>
                <a:cubicBezTo>
                  <a:pt x="10713" y="9420"/>
                  <a:pt x="10713" y="9263"/>
                  <a:pt x="10618" y="9105"/>
                </a:cubicBezTo>
                <a:lnTo>
                  <a:pt x="10303" y="8601"/>
                </a:lnTo>
                <a:cubicBezTo>
                  <a:pt x="10618" y="8129"/>
                  <a:pt x="10807" y="7593"/>
                  <a:pt x="10933" y="7026"/>
                </a:cubicBezTo>
                <a:lnTo>
                  <a:pt x="11532" y="6869"/>
                </a:lnTo>
                <a:cubicBezTo>
                  <a:pt x="11689" y="6806"/>
                  <a:pt x="11784" y="6711"/>
                  <a:pt x="11784" y="6554"/>
                </a:cubicBezTo>
                <a:lnTo>
                  <a:pt x="11784" y="5167"/>
                </a:lnTo>
                <a:cubicBezTo>
                  <a:pt x="11847" y="5041"/>
                  <a:pt x="11721" y="4915"/>
                  <a:pt x="11563" y="4884"/>
                </a:cubicBezTo>
                <a:lnTo>
                  <a:pt x="10965" y="4726"/>
                </a:lnTo>
                <a:cubicBezTo>
                  <a:pt x="10839" y="4191"/>
                  <a:pt x="10618" y="3655"/>
                  <a:pt x="10335" y="3151"/>
                </a:cubicBezTo>
                <a:lnTo>
                  <a:pt x="10650" y="2647"/>
                </a:lnTo>
                <a:cubicBezTo>
                  <a:pt x="10744" y="2521"/>
                  <a:pt x="10744" y="2332"/>
                  <a:pt x="10618" y="2206"/>
                </a:cubicBezTo>
                <a:lnTo>
                  <a:pt x="9641" y="1229"/>
                </a:lnTo>
                <a:cubicBezTo>
                  <a:pt x="9574" y="1162"/>
                  <a:pt x="9497" y="1130"/>
                  <a:pt x="9417" y="1130"/>
                </a:cubicBezTo>
                <a:cubicBezTo>
                  <a:pt x="9347" y="1130"/>
                  <a:pt x="9274" y="1154"/>
                  <a:pt x="9200" y="1198"/>
                </a:cubicBezTo>
                <a:lnTo>
                  <a:pt x="8696" y="1513"/>
                </a:lnTo>
                <a:cubicBezTo>
                  <a:pt x="8224" y="1198"/>
                  <a:pt x="7720" y="977"/>
                  <a:pt x="7121" y="883"/>
                </a:cubicBezTo>
                <a:lnTo>
                  <a:pt x="6964" y="284"/>
                </a:lnTo>
                <a:cubicBezTo>
                  <a:pt x="6932" y="127"/>
                  <a:pt x="6806" y="1"/>
                  <a:pt x="664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21" name="Google Shape;3621;p38"/>
          <p:cNvGrpSpPr/>
          <p:nvPr/>
        </p:nvGrpSpPr>
        <p:grpSpPr>
          <a:xfrm>
            <a:off x="3316667" y="2365453"/>
            <a:ext cx="354527" cy="354558"/>
            <a:chOff x="-34032200" y="2634975"/>
            <a:chExt cx="292225" cy="292250"/>
          </a:xfrm>
        </p:grpSpPr>
        <p:sp>
          <p:nvSpPr>
            <p:cNvPr id="3622" name="Google Shape;3622;p38"/>
            <p:cNvSpPr/>
            <p:nvPr/>
          </p:nvSpPr>
          <p:spPr>
            <a:xfrm>
              <a:off x="-34032200" y="2634975"/>
              <a:ext cx="292225" cy="292250"/>
            </a:xfrm>
            <a:custGeom>
              <a:avLst/>
              <a:gdLst/>
              <a:ahLst/>
              <a:cxnLst/>
              <a:rect l="l" t="t" r="r" b="b"/>
              <a:pathLst>
                <a:path w="11689" h="11690" extrusionOk="0">
                  <a:moveTo>
                    <a:pt x="5766" y="662"/>
                  </a:moveTo>
                  <a:cubicBezTo>
                    <a:pt x="8602" y="662"/>
                    <a:pt x="10933" y="2962"/>
                    <a:pt x="10933" y="5798"/>
                  </a:cubicBezTo>
                  <a:cubicBezTo>
                    <a:pt x="10933" y="6806"/>
                    <a:pt x="10649" y="7783"/>
                    <a:pt x="10114" y="8602"/>
                  </a:cubicBezTo>
                  <a:lnTo>
                    <a:pt x="10145" y="8444"/>
                  </a:lnTo>
                  <a:cubicBezTo>
                    <a:pt x="10177" y="8350"/>
                    <a:pt x="10145" y="8224"/>
                    <a:pt x="10082" y="8129"/>
                  </a:cubicBezTo>
                  <a:cubicBezTo>
                    <a:pt x="9988" y="8066"/>
                    <a:pt x="9862" y="8035"/>
                    <a:pt x="9767" y="8035"/>
                  </a:cubicBezTo>
                  <a:lnTo>
                    <a:pt x="9641" y="8066"/>
                  </a:lnTo>
                  <a:cubicBezTo>
                    <a:pt x="10019" y="7405"/>
                    <a:pt x="10240" y="6617"/>
                    <a:pt x="10240" y="5829"/>
                  </a:cubicBezTo>
                  <a:cubicBezTo>
                    <a:pt x="10240" y="3372"/>
                    <a:pt x="8223" y="1356"/>
                    <a:pt x="5766" y="1356"/>
                  </a:cubicBezTo>
                  <a:cubicBezTo>
                    <a:pt x="5136" y="1356"/>
                    <a:pt x="4506" y="1482"/>
                    <a:pt x="3970" y="1765"/>
                  </a:cubicBezTo>
                  <a:cubicBezTo>
                    <a:pt x="3813" y="1828"/>
                    <a:pt x="3718" y="2017"/>
                    <a:pt x="3813" y="2175"/>
                  </a:cubicBezTo>
                  <a:lnTo>
                    <a:pt x="3970" y="2553"/>
                  </a:lnTo>
                  <a:lnTo>
                    <a:pt x="2710" y="2742"/>
                  </a:lnTo>
                  <a:lnTo>
                    <a:pt x="2301" y="2773"/>
                  </a:lnTo>
                  <a:cubicBezTo>
                    <a:pt x="2364" y="2647"/>
                    <a:pt x="2710" y="1324"/>
                    <a:pt x="2742" y="1198"/>
                  </a:cubicBezTo>
                  <a:lnTo>
                    <a:pt x="2836" y="1293"/>
                  </a:lnTo>
                  <a:cubicBezTo>
                    <a:pt x="2898" y="1354"/>
                    <a:pt x="2986" y="1402"/>
                    <a:pt x="3084" y="1402"/>
                  </a:cubicBezTo>
                  <a:cubicBezTo>
                    <a:pt x="3136" y="1402"/>
                    <a:pt x="3191" y="1389"/>
                    <a:pt x="3246" y="1356"/>
                  </a:cubicBezTo>
                  <a:cubicBezTo>
                    <a:pt x="4033" y="883"/>
                    <a:pt x="4915" y="662"/>
                    <a:pt x="5766" y="662"/>
                  </a:cubicBezTo>
                  <a:close/>
                  <a:moveTo>
                    <a:pt x="6144" y="2080"/>
                  </a:moveTo>
                  <a:cubicBezTo>
                    <a:pt x="7940" y="2238"/>
                    <a:pt x="9358" y="3687"/>
                    <a:pt x="9515" y="5451"/>
                  </a:cubicBezTo>
                  <a:lnTo>
                    <a:pt x="9200" y="5451"/>
                  </a:lnTo>
                  <a:cubicBezTo>
                    <a:pt x="9011" y="5451"/>
                    <a:pt x="8854" y="5609"/>
                    <a:pt x="8854" y="5829"/>
                  </a:cubicBezTo>
                  <a:cubicBezTo>
                    <a:pt x="8854" y="6018"/>
                    <a:pt x="9011" y="6176"/>
                    <a:pt x="9200" y="6176"/>
                  </a:cubicBezTo>
                  <a:lnTo>
                    <a:pt x="9515" y="6176"/>
                  </a:lnTo>
                  <a:cubicBezTo>
                    <a:pt x="9452" y="6932"/>
                    <a:pt x="9169" y="7657"/>
                    <a:pt x="8665" y="8255"/>
                  </a:cubicBezTo>
                  <a:lnTo>
                    <a:pt x="6995" y="8570"/>
                  </a:lnTo>
                  <a:cubicBezTo>
                    <a:pt x="6900" y="8602"/>
                    <a:pt x="6806" y="8665"/>
                    <a:pt x="6774" y="8759"/>
                  </a:cubicBezTo>
                  <a:cubicBezTo>
                    <a:pt x="6743" y="8885"/>
                    <a:pt x="6743" y="9011"/>
                    <a:pt x="6806" y="9074"/>
                  </a:cubicBezTo>
                  <a:lnTo>
                    <a:pt x="6995" y="9389"/>
                  </a:lnTo>
                  <a:cubicBezTo>
                    <a:pt x="6743" y="9484"/>
                    <a:pt x="6459" y="9547"/>
                    <a:pt x="6176" y="9547"/>
                  </a:cubicBezTo>
                  <a:lnTo>
                    <a:pt x="6176" y="9232"/>
                  </a:lnTo>
                  <a:cubicBezTo>
                    <a:pt x="6176" y="9043"/>
                    <a:pt x="6018" y="8885"/>
                    <a:pt x="5829" y="8885"/>
                  </a:cubicBezTo>
                  <a:cubicBezTo>
                    <a:pt x="5640" y="8885"/>
                    <a:pt x="5483" y="9043"/>
                    <a:pt x="5483" y="9232"/>
                  </a:cubicBezTo>
                  <a:lnTo>
                    <a:pt x="5483" y="9547"/>
                  </a:lnTo>
                  <a:cubicBezTo>
                    <a:pt x="3655" y="9389"/>
                    <a:pt x="2238" y="7940"/>
                    <a:pt x="2080" y="6176"/>
                  </a:cubicBezTo>
                  <a:lnTo>
                    <a:pt x="2395" y="6176"/>
                  </a:lnTo>
                  <a:cubicBezTo>
                    <a:pt x="2584" y="6176"/>
                    <a:pt x="2742" y="6018"/>
                    <a:pt x="2742" y="5829"/>
                  </a:cubicBezTo>
                  <a:cubicBezTo>
                    <a:pt x="2742" y="5609"/>
                    <a:pt x="2584" y="5451"/>
                    <a:pt x="2395" y="5451"/>
                  </a:cubicBezTo>
                  <a:lnTo>
                    <a:pt x="2080" y="5451"/>
                  </a:lnTo>
                  <a:cubicBezTo>
                    <a:pt x="2175" y="4727"/>
                    <a:pt x="2427" y="3971"/>
                    <a:pt x="2962" y="3372"/>
                  </a:cubicBezTo>
                  <a:lnTo>
                    <a:pt x="4474" y="3183"/>
                  </a:lnTo>
                  <a:cubicBezTo>
                    <a:pt x="4600" y="3183"/>
                    <a:pt x="4663" y="3088"/>
                    <a:pt x="4726" y="3025"/>
                  </a:cubicBezTo>
                  <a:cubicBezTo>
                    <a:pt x="4758" y="2931"/>
                    <a:pt x="4758" y="2836"/>
                    <a:pt x="4726" y="2710"/>
                  </a:cubicBezTo>
                  <a:lnTo>
                    <a:pt x="4506" y="2269"/>
                  </a:lnTo>
                  <a:cubicBezTo>
                    <a:pt x="4789" y="2143"/>
                    <a:pt x="5104" y="2112"/>
                    <a:pt x="5420" y="2080"/>
                  </a:cubicBezTo>
                  <a:lnTo>
                    <a:pt x="5420" y="2395"/>
                  </a:lnTo>
                  <a:cubicBezTo>
                    <a:pt x="5420" y="2584"/>
                    <a:pt x="5577" y="2742"/>
                    <a:pt x="5766" y="2742"/>
                  </a:cubicBezTo>
                  <a:cubicBezTo>
                    <a:pt x="5987" y="2742"/>
                    <a:pt x="6144" y="2584"/>
                    <a:pt x="6144" y="2395"/>
                  </a:cubicBezTo>
                  <a:lnTo>
                    <a:pt x="6144" y="2080"/>
                  </a:lnTo>
                  <a:close/>
                  <a:moveTo>
                    <a:pt x="1607" y="2899"/>
                  </a:moveTo>
                  <a:lnTo>
                    <a:pt x="1544" y="3151"/>
                  </a:lnTo>
                  <a:cubicBezTo>
                    <a:pt x="1481" y="3246"/>
                    <a:pt x="1544" y="3372"/>
                    <a:pt x="1607" y="3466"/>
                  </a:cubicBezTo>
                  <a:cubicBezTo>
                    <a:pt x="1670" y="3529"/>
                    <a:pt x="1796" y="3561"/>
                    <a:pt x="1922" y="3561"/>
                  </a:cubicBezTo>
                  <a:lnTo>
                    <a:pt x="1985" y="3561"/>
                  </a:lnTo>
                  <a:cubicBezTo>
                    <a:pt x="1607" y="4254"/>
                    <a:pt x="1387" y="5042"/>
                    <a:pt x="1387" y="5861"/>
                  </a:cubicBezTo>
                  <a:cubicBezTo>
                    <a:pt x="1387" y="8287"/>
                    <a:pt x="3372" y="10303"/>
                    <a:pt x="5829" y="10303"/>
                  </a:cubicBezTo>
                  <a:cubicBezTo>
                    <a:pt x="6459" y="10303"/>
                    <a:pt x="7089" y="10177"/>
                    <a:pt x="7688" y="9925"/>
                  </a:cubicBezTo>
                  <a:cubicBezTo>
                    <a:pt x="7751" y="9862"/>
                    <a:pt x="7845" y="9799"/>
                    <a:pt x="7877" y="9704"/>
                  </a:cubicBezTo>
                  <a:cubicBezTo>
                    <a:pt x="7908" y="9641"/>
                    <a:pt x="7877" y="9515"/>
                    <a:pt x="7845" y="9452"/>
                  </a:cubicBezTo>
                  <a:lnTo>
                    <a:pt x="7688" y="9200"/>
                  </a:lnTo>
                  <a:lnTo>
                    <a:pt x="9421" y="8854"/>
                  </a:lnTo>
                  <a:lnTo>
                    <a:pt x="9421" y="8854"/>
                  </a:lnTo>
                  <a:cubicBezTo>
                    <a:pt x="9326" y="9200"/>
                    <a:pt x="9074" y="10177"/>
                    <a:pt x="9011" y="10492"/>
                  </a:cubicBezTo>
                  <a:lnTo>
                    <a:pt x="8759" y="10303"/>
                  </a:lnTo>
                  <a:cubicBezTo>
                    <a:pt x="8708" y="10235"/>
                    <a:pt x="8640" y="10204"/>
                    <a:pt x="8567" y="10204"/>
                  </a:cubicBezTo>
                  <a:cubicBezTo>
                    <a:pt x="8505" y="10204"/>
                    <a:pt x="8439" y="10228"/>
                    <a:pt x="8381" y="10271"/>
                  </a:cubicBezTo>
                  <a:cubicBezTo>
                    <a:pt x="7593" y="10744"/>
                    <a:pt x="6680" y="10965"/>
                    <a:pt x="5829" y="10965"/>
                  </a:cubicBezTo>
                  <a:cubicBezTo>
                    <a:pt x="2994" y="10965"/>
                    <a:pt x="662" y="8665"/>
                    <a:pt x="662" y="5829"/>
                  </a:cubicBezTo>
                  <a:cubicBezTo>
                    <a:pt x="662" y="4758"/>
                    <a:pt x="977" y="3781"/>
                    <a:pt x="1607" y="2899"/>
                  </a:cubicBezTo>
                  <a:close/>
                  <a:moveTo>
                    <a:pt x="5766" y="1"/>
                  </a:moveTo>
                  <a:cubicBezTo>
                    <a:pt x="4884" y="1"/>
                    <a:pt x="3970" y="221"/>
                    <a:pt x="3151" y="662"/>
                  </a:cubicBezTo>
                  <a:lnTo>
                    <a:pt x="2836" y="316"/>
                  </a:lnTo>
                  <a:cubicBezTo>
                    <a:pt x="2765" y="245"/>
                    <a:pt x="2677" y="210"/>
                    <a:pt x="2597" y="210"/>
                  </a:cubicBezTo>
                  <a:cubicBezTo>
                    <a:pt x="2570" y="210"/>
                    <a:pt x="2545" y="214"/>
                    <a:pt x="2521" y="221"/>
                  </a:cubicBezTo>
                  <a:cubicBezTo>
                    <a:pt x="2395" y="253"/>
                    <a:pt x="2301" y="347"/>
                    <a:pt x="2269" y="473"/>
                  </a:cubicBezTo>
                  <a:lnTo>
                    <a:pt x="1985" y="1450"/>
                  </a:lnTo>
                  <a:cubicBezTo>
                    <a:pt x="694" y="2553"/>
                    <a:pt x="1" y="4160"/>
                    <a:pt x="1" y="5829"/>
                  </a:cubicBezTo>
                  <a:cubicBezTo>
                    <a:pt x="1" y="7342"/>
                    <a:pt x="599" y="8854"/>
                    <a:pt x="1733" y="9956"/>
                  </a:cubicBezTo>
                  <a:cubicBezTo>
                    <a:pt x="2836" y="11059"/>
                    <a:pt x="4285" y="11689"/>
                    <a:pt x="5861" y="11689"/>
                  </a:cubicBezTo>
                  <a:cubicBezTo>
                    <a:pt x="6774" y="11689"/>
                    <a:pt x="7719" y="11437"/>
                    <a:pt x="8539" y="11028"/>
                  </a:cubicBezTo>
                  <a:lnTo>
                    <a:pt x="8980" y="11406"/>
                  </a:lnTo>
                  <a:cubicBezTo>
                    <a:pt x="9027" y="11477"/>
                    <a:pt x="9110" y="11512"/>
                    <a:pt x="9201" y="11512"/>
                  </a:cubicBezTo>
                  <a:cubicBezTo>
                    <a:pt x="9232" y="11512"/>
                    <a:pt x="9263" y="11508"/>
                    <a:pt x="9295" y="11500"/>
                  </a:cubicBezTo>
                  <a:cubicBezTo>
                    <a:pt x="9421" y="11437"/>
                    <a:pt x="9484" y="11374"/>
                    <a:pt x="9515" y="11248"/>
                  </a:cubicBezTo>
                  <a:lnTo>
                    <a:pt x="9799" y="10114"/>
                  </a:lnTo>
                  <a:cubicBezTo>
                    <a:pt x="10996" y="9011"/>
                    <a:pt x="11689" y="7468"/>
                    <a:pt x="11689" y="5861"/>
                  </a:cubicBezTo>
                  <a:cubicBezTo>
                    <a:pt x="11658" y="2616"/>
                    <a:pt x="9011" y="1"/>
                    <a:pt x="57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3" name="Google Shape;3623;p38"/>
            <p:cNvSpPr/>
            <p:nvPr/>
          </p:nvSpPr>
          <p:spPr>
            <a:xfrm>
              <a:off x="-33947125" y="2735800"/>
              <a:ext cx="51200" cy="86675"/>
            </a:xfrm>
            <a:custGeom>
              <a:avLst/>
              <a:gdLst/>
              <a:ahLst/>
              <a:cxnLst/>
              <a:rect l="l" t="t" r="r" b="b"/>
              <a:pathLst>
                <a:path w="2048" h="3467" extrusionOk="0">
                  <a:moveTo>
                    <a:pt x="1040" y="1"/>
                  </a:moveTo>
                  <a:cubicBezTo>
                    <a:pt x="473" y="1"/>
                    <a:pt x="0" y="473"/>
                    <a:pt x="0" y="1040"/>
                  </a:cubicBezTo>
                  <a:cubicBezTo>
                    <a:pt x="0" y="1229"/>
                    <a:pt x="158" y="1387"/>
                    <a:pt x="378" y="1387"/>
                  </a:cubicBezTo>
                  <a:cubicBezTo>
                    <a:pt x="567" y="1387"/>
                    <a:pt x="725" y="1229"/>
                    <a:pt x="725" y="1040"/>
                  </a:cubicBezTo>
                  <a:cubicBezTo>
                    <a:pt x="725" y="851"/>
                    <a:pt x="882" y="662"/>
                    <a:pt x="1071" y="662"/>
                  </a:cubicBezTo>
                  <a:cubicBezTo>
                    <a:pt x="1292" y="662"/>
                    <a:pt x="1449" y="851"/>
                    <a:pt x="1449" y="1040"/>
                  </a:cubicBezTo>
                  <a:lnTo>
                    <a:pt x="1449" y="1292"/>
                  </a:lnTo>
                  <a:cubicBezTo>
                    <a:pt x="1449" y="1418"/>
                    <a:pt x="1355" y="1544"/>
                    <a:pt x="1229" y="1639"/>
                  </a:cubicBezTo>
                  <a:lnTo>
                    <a:pt x="599" y="1954"/>
                  </a:lnTo>
                  <a:cubicBezTo>
                    <a:pt x="252" y="2111"/>
                    <a:pt x="63" y="2458"/>
                    <a:pt x="63" y="2836"/>
                  </a:cubicBezTo>
                  <a:lnTo>
                    <a:pt x="63" y="3119"/>
                  </a:lnTo>
                  <a:cubicBezTo>
                    <a:pt x="0" y="3372"/>
                    <a:pt x="158" y="3466"/>
                    <a:pt x="315" y="3466"/>
                  </a:cubicBezTo>
                  <a:lnTo>
                    <a:pt x="1701" y="3466"/>
                  </a:lnTo>
                  <a:cubicBezTo>
                    <a:pt x="1891" y="3466"/>
                    <a:pt x="2048" y="3309"/>
                    <a:pt x="2048" y="3119"/>
                  </a:cubicBezTo>
                  <a:cubicBezTo>
                    <a:pt x="2048" y="2930"/>
                    <a:pt x="1891" y="2773"/>
                    <a:pt x="1701" y="2773"/>
                  </a:cubicBezTo>
                  <a:lnTo>
                    <a:pt x="693" y="2773"/>
                  </a:lnTo>
                  <a:cubicBezTo>
                    <a:pt x="725" y="2678"/>
                    <a:pt x="756" y="2584"/>
                    <a:pt x="882" y="2521"/>
                  </a:cubicBezTo>
                  <a:lnTo>
                    <a:pt x="1512" y="2206"/>
                  </a:lnTo>
                  <a:cubicBezTo>
                    <a:pt x="1859" y="2048"/>
                    <a:pt x="2048" y="1702"/>
                    <a:pt x="2048" y="1292"/>
                  </a:cubicBezTo>
                  <a:lnTo>
                    <a:pt x="2048" y="1040"/>
                  </a:lnTo>
                  <a:cubicBezTo>
                    <a:pt x="2048" y="473"/>
                    <a:pt x="1575" y="1"/>
                    <a:pt x="104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4" name="Google Shape;3624;p38"/>
            <p:cNvSpPr/>
            <p:nvPr/>
          </p:nvSpPr>
          <p:spPr>
            <a:xfrm>
              <a:off x="-33878600" y="2737375"/>
              <a:ext cx="52000" cy="86675"/>
            </a:xfrm>
            <a:custGeom>
              <a:avLst/>
              <a:gdLst/>
              <a:ahLst/>
              <a:cxnLst/>
              <a:rect l="l" t="t" r="r" b="b"/>
              <a:pathLst>
                <a:path w="2080" h="3467" extrusionOk="0">
                  <a:moveTo>
                    <a:pt x="347" y="1"/>
                  </a:moveTo>
                  <a:cubicBezTo>
                    <a:pt x="158" y="1"/>
                    <a:pt x="0" y="158"/>
                    <a:pt x="0" y="347"/>
                  </a:cubicBezTo>
                  <a:lnTo>
                    <a:pt x="0" y="1733"/>
                  </a:lnTo>
                  <a:cubicBezTo>
                    <a:pt x="0" y="1922"/>
                    <a:pt x="158" y="2080"/>
                    <a:pt x="347" y="2080"/>
                  </a:cubicBezTo>
                  <a:lnTo>
                    <a:pt x="1355" y="2080"/>
                  </a:lnTo>
                  <a:lnTo>
                    <a:pt x="1355" y="3088"/>
                  </a:lnTo>
                  <a:cubicBezTo>
                    <a:pt x="1355" y="3309"/>
                    <a:pt x="1512" y="3466"/>
                    <a:pt x="1733" y="3466"/>
                  </a:cubicBezTo>
                  <a:cubicBezTo>
                    <a:pt x="1922" y="3466"/>
                    <a:pt x="2079" y="3309"/>
                    <a:pt x="2079" y="3088"/>
                  </a:cubicBezTo>
                  <a:lnTo>
                    <a:pt x="2079" y="1733"/>
                  </a:lnTo>
                  <a:lnTo>
                    <a:pt x="2079" y="347"/>
                  </a:lnTo>
                  <a:cubicBezTo>
                    <a:pt x="2079" y="158"/>
                    <a:pt x="1922" y="1"/>
                    <a:pt x="1733" y="1"/>
                  </a:cubicBezTo>
                  <a:cubicBezTo>
                    <a:pt x="1512" y="1"/>
                    <a:pt x="1355" y="158"/>
                    <a:pt x="1355" y="347"/>
                  </a:cubicBezTo>
                  <a:lnTo>
                    <a:pt x="1355" y="1355"/>
                  </a:lnTo>
                  <a:lnTo>
                    <a:pt x="693" y="1355"/>
                  </a:lnTo>
                  <a:lnTo>
                    <a:pt x="693" y="347"/>
                  </a:lnTo>
                  <a:cubicBezTo>
                    <a:pt x="693" y="158"/>
                    <a:pt x="536" y="1"/>
                    <a:pt x="34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25" name="Google Shape;3625;p38"/>
          <p:cNvGrpSpPr/>
          <p:nvPr/>
        </p:nvGrpSpPr>
        <p:grpSpPr>
          <a:xfrm>
            <a:off x="5464332" y="2366423"/>
            <a:ext cx="353587" cy="352617"/>
            <a:chOff x="-30805300" y="1938725"/>
            <a:chExt cx="291450" cy="290650"/>
          </a:xfrm>
        </p:grpSpPr>
        <p:sp>
          <p:nvSpPr>
            <p:cNvPr id="3626" name="Google Shape;3626;p38"/>
            <p:cNvSpPr/>
            <p:nvPr/>
          </p:nvSpPr>
          <p:spPr>
            <a:xfrm>
              <a:off x="-30805300" y="1938725"/>
              <a:ext cx="291450" cy="290650"/>
            </a:xfrm>
            <a:custGeom>
              <a:avLst/>
              <a:gdLst/>
              <a:ahLst/>
              <a:cxnLst/>
              <a:rect l="l" t="t" r="r" b="b"/>
              <a:pathLst>
                <a:path w="11658" h="11626" extrusionOk="0">
                  <a:moveTo>
                    <a:pt x="6806" y="694"/>
                  </a:moveTo>
                  <a:lnTo>
                    <a:pt x="6806" y="1450"/>
                  </a:lnTo>
                  <a:lnTo>
                    <a:pt x="6112" y="1450"/>
                  </a:lnTo>
                  <a:lnTo>
                    <a:pt x="6112" y="694"/>
                  </a:lnTo>
                  <a:close/>
                  <a:moveTo>
                    <a:pt x="10586" y="4821"/>
                  </a:moveTo>
                  <a:cubicBezTo>
                    <a:pt x="10807" y="4821"/>
                    <a:pt x="10964" y="5010"/>
                    <a:pt x="10964" y="5199"/>
                  </a:cubicBezTo>
                  <a:cubicBezTo>
                    <a:pt x="10964" y="5388"/>
                    <a:pt x="10807" y="5545"/>
                    <a:pt x="10586" y="5545"/>
                  </a:cubicBezTo>
                  <a:lnTo>
                    <a:pt x="8570" y="5545"/>
                  </a:lnTo>
                  <a:cubicBezTo>
                    <a:pt x="8349" y="5545"/>
                    <a:pt x="8192" y="5388"/>
                    <a:pt x="8192" y="5199"/>
                  </a:cubicBezTo>
                  <a:cubicBezTo>
                    <a:pt x="8192" y="5010"/>
                    <a:pt x="8349" y="4821"/>
                    <a:pt x="8570" y="4821"/>
                  </a:cubicBezTo>
                  <a:close/>
                  <a:moveTo>
                    <a:pt x="6459" y="3529"/>
                  </a:moveTo>
                  <a:cubicBezTo>
                    <a:pt x="7089" y="3529"/>
                    <a:pt x="7656" y="3844"/>
                    <a:pt x="7971" y="4411"/>
                  </a:cubicBezTo>
                  <a:cubicBezTo>
                    <a:pt x="7688" y="4600"/>
                    <a:pt x="7499" y="4915"/>
                    <a:pt x="7499" y="5262"/>
                  </a:cubicBezTo>
                  <a:cubicBezTo>
                    <a:pt x="7499" y="5388"/>
                    <a:pt x="7530" y="5545"/>
                    <a:pt x="7562" y="5672"/>
                  </a:cubicBezTo>
                  <a:cubicBezTo>
                    <a:pt x="7121" y="5703"/>
                    <a:pt x="6806" y="6113"/>
                    <a:pt x="6806" y="6585"/>
                  </a:cubicBezTo>
                  <a:cubicBezTo>
                    <a:pt x="6806" y="6680"/>
                    <a:pt x="6806" y="6774"/>
                    <a:pt x="6869" y="6900"/>
                  </a:cubicBezTo>
                  <a:cubicBezTo>
                    <a:pt x="6743" y="6932"/>
                    <a:pt x="6617" y="6932"/>
                    <a:pt x="6459" y="6932"/>
                  </a:cubicBezTo>
                  <a:cubicBezTo>
                    <a:pt x="5514" y="6932"/>
                    <a:pt x="4758" y="6176"/>
                    <a:pt x="4758" y="5230"/>
                  </a:cubicBezTo>
                  <a:cubicBezTo>
                    <a:pt x="4758" y="4285"/>
                    <a:pt x="5514" y="3529"/>
                    <a:pt x="6459" y="3529"/>
                  </a:cubicBezTo>
                  <a:close/>
                  <a:moveTo>
                    <a:pt x="9893" y="6207"/>
                  </a:moveTo>
                  <a:cubicBezTo>
                    <a:pt x="10082" y="6207"/>
                    <a:pt x="10240" y="6365"/>
                    <a:pt x="10240" y="6585"/>
                  </a:cubicBezTo>
                  <a:cubicBezTo>
                    <a:pt x="10240" y="6774"/>
                    <a:pt x="10082" y="6932"/>
                    <a:pt x="9893" y="6932"/>
                  </a:cubicBezTo>
                  <a:lnTo>
                    <a:pt x="7845" y="6932"/>
                  </a:lnTo>
                  <a:cubicBezTo>
                    <a:pt x="7656" y="6932"/>
                    <a:pt x="7499" y="6774"/>
                    <a:pt x="7499" y="6585"/>
                  </a:cubicBezTo>
                  <a:cubicBezTo>
                    <a:pt x="7499" y="6365"/>
                    <a:pt x="7656" y="6207"/>
                    <a:pt x="7845" y="6207"/>
                  </a:cubicBezTo>
                  <a:close/>
                  <a:moveTo>
                    <a:pt x="9231" y="7562"/>
                  </a:moveTo>
                  <a:cubicBezTo>
                    <a:pt x="9420" y="7562"/>
                    <a:pt x="9578" y="7719"/>
                    <a:pt x="9578" y="7908"/>
                  </a:cubicBezTo>
                  <a:cubicBezTo>
                    <a:pt x="9578" y="8097"/>
                    <a:pt x="9420" y="8255"/>
                    <a:pt x="9231" y="8255"/>
                  </a:cubicBezTo>
                  <a:lnTo>
                    <a:pt x="7845" y="8255"/>
                  </a:lnTo>
                  <a:cubicBezTo>
                    <a:pt x="7656" y="8255"/>
                    <a:pt x="7499" y="8097"/>
                    <a:pt x="7499" y="7908"/>
                  </a:cubicBezTo>
                  <a:cubicBezTo>
                    <a:pt x="7499" y="7719"/>
                    <a:pt x="7656" y="7562"/>
                    <a:pt x="7845" y="7562"/>
                  </a:cubicBezTo>
                  <a:close/>
                  <a:moveTo>
                    <a:pt x="6595" y="2171"/>
                  </a:moveTo>
                  <a:cubicBezTo>
                    <a:pt x="7889" y="2171"/>
                    <a:pt x="8963" y="3033"/>
                    <a:pt x="9389" y="4159"/>
                  </a:cubicBezTo>
                  <a:lnTo>
                    <a:pt x="8633" y="4159"/>
                  </a:lnTo>
                  <a:cubicBezTo>
                    <a:pt x="8223" y="3340"/>
                    <a:pt x="7404" y="2805"/>
                    <a:pt x="6459" y="2805"/>
                  </a:cubicBezTo>
                  <a:cubicBezTo>
                    <a:pt x="5136" y="2805"/>
                    <a:pt x="4065" y="3844"/>
                    <a:pt x="4065" y="5199"/>
                  </a:cubicBezTo>
                  <a:cubicBezTo>
                    <a:pt x="4065" y="6522"/>
                    <a:pt x="5136" y="7593"/>
                    <a:pt x="6459" y="7593"/>
                  </a:cubicBezTo>
                  <a:cubicBezTo>
                    <a:pt x="6617" y="7593"/>
                    <a:pt x="6743" y="7593"/>
                    <a:pt x="6900" y="7562"/>
                  </a:cubicBezTo>
                  <a:lnTo>
                    <a:pt x="6900" y="7562"/>
                  </a:lnTo>
                  <a:cubicBezTo>
                    <a:pt x="6869" y="7688"/>
                    <a:pt x="6806" y="7782"/>
                    <a:pt x="6806" y="7940"/>
                  </a:cubicBezTo>
                  <a:cubicBezTo>
                    <a:pt x="6806" y="8066"/>
                    <a:pt x="6806" y="8192"/>
                    <a:pt x="6869" y="8255"/>
                  </a:cubicBezTo>
                  <a:cubicBezTo>
                    <a:pt x="6743" y="8255"/>
                    <a:pt x="6585" y="8318"/>
                    <a:pt x="6459" y="8318"/>
                  </a:cubicBezTo>
                  <a:cubicBezTo>
                    <a:pt x="4758" y="8318"/>
                    <a:pt x="3403" y="6932"/>
                    <a:pt x="3403" y="5230"/>
                  </a:cubicBezTo>
                  <a:cubicBezTo>
                    <a:pt x="3403" y="3529"/>
                    <a:pt x="4758" y="2174"/>
                    <a:pt x="6459" y="2174"/>
                  </a:cubicBezTo>
                  <a:cubicBezTo>
                    <a:pt x="6505" y="2172"/>
                    <a:pt x="6550" y="2171"/>
                    <a:pt x="6595" y="2171"/>
                  </a:cubicBezTo>
                  <a:close/>
                  <a:moveTo>
                    <a:pt x="8538" y="8917"/>
                  </a:moveTo>
                  <a:cubicBezTo>
                    <a:pt x="8759" y="8917"/>
                    <a:pt x="8916" y="9074"/>
                    <a:pt x="8916" y="9295"/>
                  </a:cubicBezTo>
                  <a:cubicBezTo>
                    <a:pt x="8853" y="9484"/>
                    <a:pt x="8696" y="9641"/>
                    <a:pt x="8538" y="9641"/>
                  </a:cubicBezTo>
                  <a:lnTo>
                    <a:pt x="7877" y="9641"/>
                  </a:lnTo>
                  <a:cubicBezTo>
                    <a:pt x="7688" y="9641"/>
                    <a:pt x="7530" y="9484"/>
                    <a:pt x="7530" y="9295"/>
                  </a:cubicBezTo>
                  <a:cubicBezTo>
                    <a:pt x="7530" y="9074"/>
                    <a:pt x="7688" y="8917"/>
                    <a:pt x="7877" y="8917"/>
                  </a:cubicBezTo>
                  <a:close/>
                  <a:moveTo>
                    <a:pt x="3592" y="1765"/>
                  </a:moveTo>
                  <a:cubicBezTo>
                    <a:pt x="3655" y="2111"/>
                    <a:pt x="3655" y="2427"/>
                    <a:pt x="3592" y="2805"/>
                  </a:cubicBezTo>
                  <a:cubicBezTo>
                    <a:pt x="3025" y="3466"/>
                    <a:pt x="2710" y="4285"/>
                    <a:pt x="2710" y="5199"/>
                  </a:cubicBezTo>
                  <a:cubicBezTo>
                    <a:pt x="2710" y="7278"/>
                    <a:pt x="4411" y="8917"/>
                    <a:pt x="6459" y="8917"/>
                  </a:cubicBezTo>
                  <a:cubicBezTo>
                    <a:pt x="6585" y="8917"/>
                    <a:pt x="6743" y="8917"/>
                    <a:pt x="6869" y="8885"/>
                  </a:cubicBezTo>
                  <a:lnTo>
                    <a:pt x="6869" y="8885"/>
                  </a:lnTo>
                  <a:cubicBezTo>
                    <a:pt x="6806" y="9011"/>
                    <a:pt x="6774" y="9137"/>
                    <a:pt x="6774" y="9232"/>
                  </a:cubicBezTo>
                  <a:cubicBezTo>
                    <a:pt x="6774" y="9358"/>
                    <a:pt x="6806" y="9484"/>
                    <a:pt x="6806" y="9610"/>
                  </a:cubicBezTo>
                  <a:lnTo>
                    <a:pt x="4915" y="9610"/>
                  </a:lnTo>
                  <a:cubicBezTo>
                    <a:pt x="4537" y="9641"/>
                    <a:pt x="4096" y="9830"/>
                    <a:pt x="3781" y="10145"/>
                  </a:cubicBezTo>
                  <a:lnTo>
                    <a:pt x="3088" y="10870"/>
                  </a:lnTo>
                  <a:lnTo>
                    <a:pt x="788" y="8633"/>
                  </a:lnTo>
                  <a:lnTo>
                    <a:pt x="1544" y="7908"/>
                  </a:lnTo>
                  <a:cubicBezTo>
                    <a:pt x="1859" y="7593"/>
                    <a:pt x="2048" y="7152"/>
                    <a:pt x="2048" y="6680"/>
                  </a:cubicBezTo>
                  <a:lnTo>
                    <a:pt x="2048" y="3655"/>
                  </a:lnTo>
                  <a:cubicBezTo>
                    <a:pt x="2048" y="3592"/>
                    <a:pt x="2080" y="3498"/>
                    <a:pt x="2143" y="3435"/>
                  </a:cubicBezTo>
                  <a:lnTo>
                    <a:pt x="3592" y="1765"/>
                  </a:lnTo>
                  <a:close/>
                  <a:moveTo>
                    <a:pt x="5167" y="1"/>
                  </a:moveTo>
                  <a:cubicBezTo>
                    <a:pt x="4978" y="1"/>
                    <a:pt x="4821" y="158"/>
                    <a:pt x="4821" y="347"/>
                  </a:cubicBezTo>
                  <a:cubicBezTo>
                    <a:pt x="4821" y="536"/>
                    <a:pt x="4978" y="694"/>
                    <a:pt x="5167" y="694"/>
                  </a:cubicBezTo>
                  <a:lnTo>
                    <a:pt x="5514" y="694"/>
                  </a:lnTo>
                  <a:lnTo>
                    <a:pt x="5514" y="1576"/>
                  </a:lnTo>
                  <a:cubicBezTo>
                    <a:pt x="5136" y="1702"/>
                    <a:pt x="4726" y="1891"/>
                    <a:pt x="4380" y="2111"/>
                  </a:cubicBezTo>
                  <a:cubicBezTo>
                    <a:pt x="4380" y="1796"/>
                    <a:pt x="4317" y="1481"/>
                    <a:pt x="4222" y="1229"/>
                  </a:cubicBezTo>
                  <a:lnTo>
                    <a:pt x="4159" y="977"/>
                  </a:lnTo>
                  <a:cubicBezTo>
                    <a:pt x="4096" y="851"/>
                    <a:pt x="4033" y="788"/>
                    <a:pt x="3907" y="757"/>
                  </a:cubicBezTo>
                  <a:cubicBezTo>
                    <a:pt x="3872" y="739"/>
                    <a:pt x="3839" y="731"/>
                    <a:pt x="3808" y="731"/>
                  </a:cubicBezTo>
                  <a:cubicBezTo>
                    <a:pt x="3728" y="731"/>
                    <a:pt x="3660" y="783"/>
                    <a:pt x="3592" y="851"/>
                  </a:cubicBezTo>
                  <a:lnTo>
                    <a:pt x="1702" y="2962"/>
                  </a:lnTo>
                  <a:cubicBezTo>
                    <a:pt x="1544" y="3151"/>
                    <a:pt x="1418" y="3372"/>
                    <a:pt x="1418" y="3624"/>
                  </a:cubicBezTo>
                  <a:lnTo>
                    <a:pt x="1418" y="6648"/>
                  </a:lnTo>
                  <a:cubicBezTo>
                    <a:pt x="1418" y="6932"/>
                    <a:pt x="1292" y="7152"/>
                    <a:pt x="1103" y="7373"/>
                  </a:cubicBezTo>
                  <a:lnTo>
                    <a:pt x="127" y="8349"/>
                  </a:lnTo>
                  <a:cubicBezTo>
                    <a:pt x="64" y="8412"/>
                    <a:pt x="1" y="8507"/>
                    <a:pt x="1" y="8570"/>
                  </a:cubicBezTo>
                  <a:cubicBezTo>
                    <a:pt x="1" y="8664"/>
                    <a:pt x="32" y="8790"/>
                    <a:pt x="127" y="8822"/>
                  </a:cubicBezTo>
                  <a:lnTo>
                    <a:pt x="2867" y="11531"/>
                  </a:lnTo>
                  <a:cubicBezTo>
                    <a:pt x="2930" y="11594"/>
                    <a:pt x="3025" y="11626"/>
                    <a:pt x="3116" y="11626"/>
                  </a:cubicBezTo>
                  <a:cubicBezTo>
                    <a:pt x="3206" y="11626"/>
                    <a:pt x="3293" y="11594"/>
                    <a:pt x="3340" y="11531"/>
                  </a:cubicBezTo>
                  <a:lnTo>
                    <a:pt x="4348" y="10555"/>
                  </a:lnTo>
                  <a:cubicBezTo>
                    <a:pt x="4537" y="10366"/>
                    <a:pt x="4758" y="10240"/>
                    <a:pt x="5041" y="10240"/>
                  </a:cubicBezTo>
                  <a:lnTo>
                    <a:pt x="8601" y="10240"/>
                  </a:lnTo>
                  <a:cubicBezTo>
                    <a:pt x="9137" y="10240"/>
                    <a:pt x="9610" y="9767"/>
                    <a:pt x="9610" y="9200"/>
                  </a:cubicBezTo>
                  <a:cubicBezTo>
                    <a:pt x="9610" y="9106"/>
                    <a:pt x="9578" y="8948"/>
                    <a:pt x="9547" y="8822"/>
                  </a:cubicBezTo>
                  <a:cubicBezTo>
                    <a:pt x="9956" y="8696"/>
                    <a:pt x="10303" y="8318"/>
                    <a:pt x="10303" y="7845"/>
                  </a:cubicBezTo>
                  <a:cubicBezTo>
                    <a:pt x="10303" y="7719"/>
                    <a:pt x="10240" y="7562"/>
                    <a:pt x="10208" y="7436"/>
                  </a:cubicBezTo>
                  <a:cubicBezTo>
                    <a:pt x="10649" y="7310"/>
                    <a:pt x="10964" y="6932"/>
                    <a:pt x="10964" y="6459"/>
                  </a:cubicBezTo>
                  <a:cubicBezTo>
                    <a:pt x="10964" y="6333"/>
                    <a:pt x="10933" y="6176"/>
                    <a:pt x="10870" y="6050"/>
                  </a:cubicBezTo>
                  <a:cubicBezTo>
                    <a:pt x="11027" y="6018"/>
                    <a:pt x="11185" y="5955"/>
                    <a:pt x="11342" y="5798"/>
                  </a:cubicBezTo>
                  <a:cubicBezTo>
                    <a:pt x="11563" y="5577"/>
                    <a:pt x="11657" y="5325"/>
                    <a:pt x="11657" y="5041"/>
                  </a:cubicBezTo>
                  <a:cubicBezTo>
                    <a:pt x="11657" y="4758"/>
                    <a:pt x="11563" y="4474"/>
                    <a:pt x="11342" y="4285"/>
                  </a:cubicBezTo>
                  <a:cubicBezTo>
                    <a:pt x="11122" y="4285"/>
                    <a:pt x="10870" y="4159"/>
                    <a:pt x="10586" y="4159"/>
                  </a:cubicBezTo>
                  <a:lnTo>
                    <a:pt x="10145" y="4159"/>
                  </a:lnTo>
                  <a:cubicBezTo>
                    <a:pt x="9767" y="2899"/>
                    <a:pt x="8790" y="1922"/>
                    <a:pt x="7530" y="1576"/>
                  </a:cubicBezTo>
                  <a:lnTo>
                    <a:pt x="7530" y="694"/>
                  </a:lnTo>
                  <a:lnTo>
                    <a:pt x="7877" y="694"/>
                  </a:lnTo>
                  <a:cubicBezTo>
                    <a:pt x="8097" y="694"/>
                    <a:pt x="8255" y="536"/>
                    <a:pt x="8255" y="347"/>
                  </a:cubicBezTo>
                  <a:cubicBezTo>
                    <a:pt x="8255" y="158"/>
                    <a:pt x="8097" y="1"/>
                    <a:pt x="787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7" name="Google Shape;3627;p38"/>
            <p:cNvSpPr/>
            <p:nvPr/>
          </p:nvSpPr>
          <p:spPr>
            <a:xfrm>
              <a:off x="-30670625" y="2042700"/>
              <a:ext cx="35475" cy="35450"/>
            </a:xfrm>
            <a:custGeom>
              <a:avLst/>
              <a:gdLst/>
              <a:ahLst/>
              <a:cxnLst/>
              <a:rect l="l" t="t" r="r" b="b"/>
              <a:pathLst>
                <a:path w="1419" h="1418" extrusionOk="0">
                  <a:moveTo>
                    <a:pt x="1072" y="0"/>
                  </a:moveTo>
                  <a:cubicBezTo>
                    <a:pt x="883" y="0"/>
                    <a:pt x="725" y="158"/>
                    <a:pt x="725" y="378"/>
                  </a:cubicBezTo>
                  <a:lnTo>
                    <a:pt x="725" y="725"/>
                  </a:lnTo>
                  <a:lnTo>
                    <a:pt x="379" y="725"/>
                  </a:lnTo>
                  <a:cubicBezTo>
                    <a:pt x="158" y="725"/>
                    <a:pt x="1" y="882"/>
                    <a:pt x="1" y="1071"/>
                  </a:cubicBezTo>
                  <a:cubicBezTo>
                    <a:pt x="1" y="1260"/>
                    <a:pt x="158" y="1418"/>
                    <a:pt x="379" y="1418"/>
                  </a:cubicBezTo>
                  <a:lnTo>
                    <a:pt x="1041" y="1418"/>
                  </a:lnTo>
                  <a:cubicBezTo>
                    <a:pt x="1230" y="1418"/>
                    <a:pt x="1387" y="1260"/>
                    <a:pt x="1387" y="1071"/>
                  </a:cubicBezTo>
                  <a:lnTo>
                    <a:pt x="1387" y="410"/>
                  </a:lnTo>
                  <a:cubicBezTo>
                    <a:pt x="1419" y="158"/>
                    <a:pt x="1261" y="0"/>
                    <a:pt x="107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762"/>
        <p:cNvGrpSpPr/>
        <p:nvPr/>
      </p:nvGrpSpPr>
      <p:grpSpPr>
        <a:xfrm>
          <a:off x="0" y="0"/>
          <a:ext cx="0" cy="0"/>
          <a:chOff x="0" y="0"/>
          <a:chExt cx="0" cy="0"/>
        </a:xfrm>
      </p:grpSpPr>
      <p:sp>
        <p:nvSpPr>
          <p:cNvPr id="3763" name="Google Shape;3763;p41"/>
          <p:cNvSpPr txBox="1">
            <a:spLocks noGrp="1"/>
          </p:cNvSpPr>
          <p:nvPr>
            <p:ph type="title"/>
          </p:nvPr>
        </p:nvSpPr>
        <p:spPr>
          <a:xfrm>
            <a:off x="178420" y="411475"/>
            <a:ext cx="8508380" cy="481500"/>
          </a:xfrm>
        </p:spPr>
        <p:txBody>
          <a:bodyPr spcFirstLastPara="1" wrap="square" lIns="91425" tIns="91425" rIns="91425" bIns="91425" anchor="t" anchorCtr="0">
            <a:noAutofit/>
          </a:bodyPr>
          <a:lstStyle/>
          <a:p>
            <a:r>
              <a:rPr lang="en-US" sz="18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Main Recommendations </a:t>
            </a:r>
            <a:br>
              <a:rPr lang="en-US" sz="1800" dirty="0">
                <a:effectLst/>
                <a:latin typeface="Calibri" panose="020F0502020204030204" pitchFamily="34" charset="0"/>
                <a:ea typeface="Calibri" panose="020F0502020204030204" pitchFamily="34" charset="0"/>
                <a:cs typeface="Arial" panose="020B0604020202020204" pitchFamily="34" charset="0"/>
              </a:rPr>
            </a:br>
            <a:r>
              <a:rPr lang="en-US" sz="1800" dirty="0">
                <a:effectLst/>
                <a:latin typeface="Calibri" panose="020F0502020204030204" pitchFamily="34" charset="0"/>
                <a:ea typeface="Calibri" panose="020F0502020204030204" pitchFamily="34" charset="0"/>
                <a:cs typeface="Arial" panose="020B0604020202020204" pitchFamily="34" charset="0"/>
              </a:rPr>
              <a:t> </a:t>
            </a:r>
            <a:br>
              <a:rPr lang="en-US" sz="1800" dirty="0">
                <a:effectLst/>
                <a:latin typeface="Calibri" panose="020F0502020204030204" pitchFamily="34" charset="0"/>
                <a:ea typeface="Calibri" panose="020F0502020204030204" pitchFamily="34" charset="0"/>
                <a:cs typeface="Arial" panose="020B0604020202020204" pitchFamily="34" charset="0"/>
              </a:rPr>
            </a:br>
            <a:endParaRPr lang="en-US" dirty="0"/>
          </a:p>
        </p:txBody>
      </p:sp>
      <p:sp>
        <p:nvSpPr>
          <p:cNvPr id="3764" name="Google Shape;3764;p41"/>
          <p:cNvSpPr txBox="1"/>
          <p:nvPr/>
        </p:nvSpPr>
        <p:spPr>
          <a:xfrm>
            <a:off x="1203123" y="1544850"/>
            <a:ext cx="3469729" cy="2526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US" b="1" dirty="0">
                <a:solidFill>
                  <a:schemeClr val="accent5"/>
                </a:solidFill>
                <a:latin typeface="Fira Sans"/>
                <a:ea typeface="Fira Sans"/>
                <a:cs typeface="Fira Sans"/>
                <a:sym typeface="Fira Sans"/>
              </a:rPr>
              <a:t>Developing maintenance scheduling and planning for the factory periodically.</a:t>
            </a:r>
          </a:p>
        </p:txBody>
      </p:sp>
      <p:sp>
        <p:nvSpPr>
          <p:cNvPr id="3772" name="Google Shape;3772;p41"/>
          <p:cNvSpPr/>
          <p:nvPr/>
        </p:nvSpPr>
        <p:spPr>
          <a:xfrm>
            <a:off x="399598" y="1405570"/>
            <a:ext cx="594300" cy="5943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3" name="Google Shape;3773;p41"/>
          <p:cNvSpPr/>
          <p:nvPr/>
        </p:nvSpPr>
        <p:spPr>
          <a:xfrm>
            <a:off x="512955" y="2412175"/>
            <a:ext cx="594300" cy="5943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5" name="Google Shape;3775;p41"/>
          <p:cNvSpPr/>
          <p:nvPr/>
        </p:nvSpPr>
        <p:spPr>
          <a:xfrm>
            <a:off x="512955" y="3667624"/>
            <a:ext cx="594300" cy="594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776" name="Google Shape;3776;p41"/>
          <p:cNvGrpSpPr/>
          <p:nvPr/>
        </p:nvGrpSpPr>
        <p:grpSpPr>
          <a:xfrm>
            <a:off x="508699" y="1544850"/>
            <a:ext cx="347450" cy="347492"/>
            <a:chOff x="2685825" y="840375"/>
            <a:chExt cx="481900" cy="481825"/>
          </a:xfrm>
        </p:grpSpPr>
        <p:sp>
          <p:nvSpPr>
            <p:cNvPr id="3777" name="Google Shape;3777;p41"/>
            <p:cNvSpPr/>
            <p:nvPr/>
          </p:nvSpPr>
          <p:spPr>
            <a:xfrm>
              <a:off x="2685825" y="840375"/>
              <a:ext cx="481900" cy="481825"/>
            </a:xfrm>
            <a:custGeom>
              <a:avLst/>
              <a:gdLst/>
              <a:ahLst/>
              <a:cxnLst/>
              <a:rect l="l" t="t" r="r" b="b"/>
              <a:pathLst>
                <a:path w="19276" h="19273" extrusionOk="0">
                  <a:moveTo>
                    <a:pt x="9600" y="4592"/>
                  </a:moveTo>
                  <a:cubicBezTo>
                    <a:pt x="12403" y="4592"/>
                    <a:pt x="14683" y="6872"/>
                    <a:pt x="14683" y="9675"/>
                  </a:cubicBezTo>
                  <a:cubicBezTo>
                    <a:pt x="14683" y="12476"/>
                    <a:pt x="12403" y="14755"/>
                    <a:pt x="9600" y="14755"/>
                  </a:cubicBezTo>
                  <a:cubicBezTo>
                    <a:pt x="6799" y="14755"/>
                    <a:pt x="4520" y="12476"/>
                    <a:pt x="4520" y="9675"/>
                  </a:cubicBezTo>
                  <a:cubicBezTo>
                    <a:pt x="4520" y="6872"/>
                    <a:pt x="6799" y="4592"/>
                    <a:pt x="9600" y="4592"/>
                  </a:cubicBezTo>
                  <a:close/>
                  <a:moveTo>
                    <a:pt x="8471" y="0"/>
                  </a:moveTo>
                  <a:cubicBezTo>
                    <a:pt x="8212" y="0"/>
                    <a:pt x="7986" y="175"/>
                    <a:pt x="7923" y="428"/>
                  </a:cubicBezTo>
                  <a:lnTo>
                    <a:pt x="7691" y="1427"/>
                  </a:lnTo>
                  <a:cubicBezTo>
                    <a:pt x="6778" y="1635"/>
                    <a:pt x="5908" y="1993"/>
                    <a:pt x="5116" y="2490"/>
                  </a:cubicBezTo>
                  <a:lnTo>
                    <a:pt x="4300" y="2002"/>
                  </a:lnTo>
                  <a:cubicBezTo>
                    <a:pt x="4210" y="1949"/>
                    <a:pt x="4110" y="1922"/>
                    <a:pt x="4010" y="1922"/>
                  </a:cubicBezTo>
                  <a:cubicBezTo>
                    <a:pt x="3864" y="1922"/>
                    <a:pt x="3719" y="1978"/>
                    <a:pt x="3611" y="2087"/>
                  </a:cubicBezTo>
                  <a:lnTo>
                    <a:pt x="2015" y="3683"/>
                  </a:lnTo>
                  <a:cubicBezTo>
                    <a:pt x="1831" y="3866"/>
                    <a:pt x="1798" y="4153"/>
                    <a:pt x="1930" y="4372"/>
                  </a:cubicBezTo>
                  <a:lnTo>
                    <a:pt x="2418" y="5188"/>
                  </a:lnTo>
                  <a:cubicBezTo>
                    <a:pt x="1921" y="5980"/>
                    <a:pt x="1563" y="6851"/>
                    <a:pt x="1355" y="7766"/>
                  </a:cubicBezTo>
                  <a:lnTo>
                    <a:pt x="431" y="7995"/>
                  </a:lnTo>
                  <a:cubicBezTo>
                    <a:pt x="178" y="8058"/>
                    <a:pt x="0" y="8284"/>
                    <a:pt x="3" y="8546"/>
                  </a:cubicBezTo>
                  <a:lnTo>
                    <a:pt x="3" y="10804"/>
                  </a:lnTo>
                  <a:cubicBezTo>
                    <a:pt x="0" y="11060"/>
                    <a:pt x="178" y="11286"/>
                    <a:pt x="428" y="11349"/>
                  </a:cubicBezTo>
                  <a:lnTo>
                    <a:pt x="1352" y="11581"/>
                  </a:lnTo>
                  <a:cubicBezTo>
                    <a:pt x="1560" y="12494"/>
                    <a:pt x="1921" y="13364"/>
                    <a:pt x="2418" y="14159"/>
                  </a:cubicBezTo>
                  <a:lnTo>
                    <a:pt x="1927" y="14972"/>
                  </a:lnTo>
                  <a:cubicBezTo>
                    <a:pt x="1795" y="15195"/>
                    <a:pt x="1831" y="15478"/>
                    <a:pt x="2012" y="15662"/>
                  </a:cubicBezTo>
                  <a:lnTo>
                    <a:pt x="3611" y="17261"/>
                  </a:lnTo>
                  <a:cubicBezTo>
                    <a:pt x="3720" y="17368"/>
                    <a:pt x="3864" y="17424"/>
                    <a:pt x="4011" y="17424"/>
                  </a:cubicBezTo>
                  <a:cubicBezTo>
                    <a:pt x="4110" y="17424"/>
                    <a:pt x="4210" y="17398"/>
                    <a:pt x="4300" y="17345"/>
                  </a:cubicBezTo>
                  <a:lnTo>
                    <a:pt x="5113" y="16854"/>
                  </a:lnTo>
                  <a:cubicBezTo>
                    <a:pt x="5908" y="17351"/>
                    <a:pt x="6778" y="17712"/>
                    <a:pt x="7691" y="17920"/>
                  </a:cubicBezTo>
                  <a:lnTo>
                    <a:pt x="7923" y="18844"/>
                  </a:lnTo>
                  <a:cubicBezTo>
                    <a:pt x="7983" y="19094"/>
                    <a:pt x="8212" y="19272"/>
                    <a:pt x="8471" y="19272"/>
                  </a:cubicBezTo>
                  <a:lnTo>
                    <a:pt x="10729" y="19272"/>
                  </a:lnTo>
                  <a:cubicBezTo>
                    <a:pt x="10988" y="19272"/>
                    <a:pt x="11214" y="19097"/>
                    <a:pt x="11277" y="18844"/>
                  </a:cubicBezTo>
                  <a:lnTo>
                    <a:pt x="11509" y="17920"/>
                  </a:lnTo>
                  <a:cubicBezTo>
                    <a:pt x="12421" y="17712"/>
                    <a:pt x="13292" y="17354"/>
                    <a:pt x="14084" y="16857"/>
                  </a:cubicBezTo>
                  <a:lnTo>
                    <a:pt x="14900" y="17345"/>
                  </a:lnTo>
                  <a:cubicBezTo>
                    <a:pt x="14989" y="17399"/>
                    <a:pt x="15090" y="17425"/>
                    <a:pt x="15190" y="17425"/>
                  </a:cubicBezTo>
                  <a:cubicBezTo>
                    <a:pt x="15336" y="17425"/>
                    <a:pt x="15480" y="17369"/>
                    <a:pt x="15589" y="17261"/>
                  </a:cubicBezTo>
                  <a:lnTo>
                    <a:pt x="17185" y="15665"/>
                  </a:lnTo>
                  <a:cubicBezTo>
                    <a:pt x="17369" y="15481"/>
                    <a:pt x="17402" y="15195"/>
                    <a:pt x="17270" y="14975"/>
                  </a:cubicBezTo>
                  <a:lnTo>
                    <a:pt x="16782" y="14159"/>
                  </a:lnTo>
                  <a:cubicBezTo>
                    <a:pt x="17279" y="13367"/>
                    <a:pt x="17637" y="12497"/>
                    <a:pt x="17845" y="11584"/>
                  </a:cubicBezTo>
                  <a:lnTo>
                    <a:pt x="18844" y="11352"/>
                  </a:lnTo>
                  <a:cubicBezTo>
                    <a:pt x="19097" y="11289"/>
                    <a:pt x="19275" y="11063"/>
                    <a:pt x="19275" y="10804"/>
                  </a:cubicBezTo>
                  <a:lnTo>
                    <a:pt x="19275" y="8546"/>
                  </a:lnTo>
                  <a:cubicBezTo>
                    <a:pt x="19275" y="8287"/>
                    <a:pt x="19097" y="8061"/>
                    <a:pt x="18847" y="7998"/>
                  </a:cubicBezTo>
                  <a:lnTo>
                    <a:pt x="17848" y="7766"/>
                  </a:lnTo>
                  <a:cubicBezTo>
                    <a:pt x="17640" y="6854"/>
                    <a:pt x="17279" y="5983"/>
                    <a:pt x="16782" y="5188"/>
                  </a:cubicBezTo>
                  <a:lnTo>
                    <a:pt x="17273" y="4375"/>
                  </a:lnTo>
                  <a:cubicBezTo>
                    <a:pt x="17405" y="4153"/>
                    <a:pt x="17369" y="3869"/>
                    <a:pt x="17188" y="3686"/>
                  </a:cubicBezTo>
                  <a:lnTo>
                    <a:pt x="15589" y="2090"/>
                  </a:lnTo>
                  <a:cubicBezTo>
                    <a:pt x="15480" y="1980"/>
                    <a:pt x="15335" y="1923"/>
                    <a:pt x="15188" y="1923"/>
                  </a:cubicBezTo>
                  <a:cubicBezTo>
                    <a:pt x="15089" y="1923"/>
                    <a:pt x="14989" y="1949"/>
                    <a:pt x="14900" y="2002"/>
                  </a:cubicBezTo>
                  <a:lnTo>
                    <a:pt x="14087" y="2493"/>
                  </a:lnTo>
                  <a:cubicBezTo>
                    <a:pt x="13292" y="1996"/>
                    <a:pt x="12421" y="1635"/>
                    <a:pt x="11509" y="1427"/>
                  </a:cubicBezTo>
                  <a:lnTo>
                    <a:pt x="11277" y="428"/>
                  </a:lnTo>
                  <a:cubicBezTo>
                    <a:pt x="11217" y="178"/>
                    <a:pt x="10988" y="0"/>
                    <a:pt x="1072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778" name="Google Shape;3778;p41"/>
            <p:cNvSpPr/>
            <p:nvPr/>
          </p:nvSpPr>
          <p:spPr>
            <a:xfrm>
              <a:off x="2819200" y="983400"/>
              <a:ext cx="205475" cy="197625"/>
            </a:xfrm>
            <a:custGeom>
              <a:avLst/>
              <a:gdLst/>
              <a:ahLst/>
              <a:cxnLst/>
              <a:rect l="l" t="t" r="r" b="b"/>
              <a:pathLst>
                <a:path w="8219" h="7905" extrusionOk="0">
                  <a:moveTo>
                    <a:pt x="4265" y="1129"/>
                  </a:moveTo>
                  <a:cubicBezTo>
                    <a:pt x="4629" y="1129"/>
                    <a:pt x="4996" y="1199"/>
                    <a:pt x="5346" y="1343"/>
                  </a:cubicBezTo>
                  <a:cubicBezTo>
                    <a:pt x="6400" y="1780"/>
                    <a:pt x="7089" y="2810"/>
                    <a:pt x="7089" y="3954"/>
                  </a:cubicBezTo>
                  <a:cubicBezTo>
                    <a:pt x="7086" y="5511"/>
                    <a:pt x="5825" y="6773"/>
                    <a:pt x="4265" y="6776"/>
                  </a:cubicBezTo>
                  <a:cubicBezTo>
                    <a:pt x="3124" y="6776"/>
                    <a:pt x="2094" y="6089"/>
                    <a:pt x="1657" y="5032"/>
                  </a:cubicBezTo>
                  <a:cubicBezTo>
                    <a:pt x="1221" y="3978"/>
                    <a:pt x="1461" y="2765"/>
                    <a:pt x="2268" y="1958"/>
                  </a:cubicBezTo>
                  <a:cubicBezTo>
                    <a:pt x="2808" y="1416"/>
                    <a:pt x="3530" y="1129"/>
                    <a:pt x="4265" y="1129"/>
                  </a:cubicBezTo>
                  <a:close/>
                  <a:moveTo>
                    <a:pt x="4265" y="0"/>
                  </a:moveTo>
                  <a:cubicBezTo>
                    <a:pt x="2666" y="0"/>
                    <a:pt x="1227" y="964"/>
                    <a:pt x="612" y="2440"/>
                  </a:cubicBezTo>
                  <a:cubicBezTo>
                    <a:pt x="1" y="3918"/>
                    <a:pt x="341" y="5616"/>
                    <a:pt x="1470" y="6749"/>
                  </a:cubicBezTo>
                  <a:cubicBezTo>
                    <a:pt x="2226" y="7504"/>
                    <a:pt x="3237" y="7905"/>
                    <a:pt x="4265" y="7905"/>
                  </a:cubicBezTo>
                  <a:cubicBezTo>
                    <a:pt x="4774" y="7905"/>
                    <a:pt x="5288" y="7806"/>
                    <a:pt x="5777" y="7604"/>
                  </a:cubicBezTo>
                  <a:cubicBezTo>
                    <a:pt x="7255" y="6993"/>
                    <a:pt x="8219" y="5550"/>
                    <a:pt x="8219" y="3954"/>
                  </a:cubicBezTo>
                  <a:cubicBezTo>
                    <a:pt x="8216" y="1771"/>
                    <a:pt x="6448" y="3"/>
                    <a:pt x="42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3779" name="Google Shape;3779;p41"/>
          <p:cNvGrpSpPr/>
          <p:nvPr/>
        </p:nvGrpSpPr>
        <p:grpSpPr>
          <a:xfrm>
            <a:off x="636359" y="2512465"/>
            <a:ext cx="347492" cy="347492"/>
            <a:chOff x="3271200" y="1435075"/>
            <a:chExt cx="481825" cy="481825"/>
          </a:xfrm>
        </p:grpSpPr>
        <p:sp>
          <p:nvSpPr>
            <p:cNvPr id="3780" name="Google Shape;3780;p41"/>
            <p:cNvSpPr/>
            <p:nvPr/>
          </p:nvSpPr>
          <p:spPr>
            <a:xfrm>
              <a:off x="3271200" y="1435075"/>
              <a:ext cx="481825" cy="481825"/>
            </a:xfrm>
            <a:custGeom>
              <a:avLst/>
              <a:gdLst/>
              <a:ahLst/>
              <a:cxnLst/>
              <a:rect l="l" t="t" r="r" b="b"/>
              <a:pathLst>
                <a:path w="19273" h="19273" extrusionOk="0">
                  <a:moveTo>
                    <a:pt x="9597" y="2259"/>
                  </a:moveTo>
                  <a:cubicBezTo>
                    <a:pt x="13635" y="2259"/>
                    <a:pt x="17014" y="5545"/>
                    <a:pt x="17014" y="9601"/>
                  </a:cubicBezTo>
                  <a:cubicBezTo>
                    <a:pt x="17014" y="13636"/>
                    <a:pt x="13654" y="17014"/>
                    <a:pt x="9597" y="17014"/>
                  </a:cubicBezTo>
                  <a:cubicBezTo>
                    <a:pt x="5562" y="17014"/>
                    <a:pt x="2259" y="13654"/>
                    <a:pt x="2259" y="9601"/>
                  </a:cubicBezTo>
                  <a:cubicBezTo>
                    <a:pt x="2259" y="5563"/>
                    <a:pt x="5541" y="2259"/>
                    <a:pt x="9597" y="2259"/>
                  </a:cubicBezTo>
                  <a:close/>
                  <a:moveTo>
                    <a:pt x="9597" y="1"/>
                  </a:moveTo>
                  <a:cubicBezTo>
                    <a:pt x="4304" y="1"/>
                    <a:pt x="0" y="4307"/>
                    <a:pt x="0" y="9601"/>
                  </a:cubicBezTo>
                  <a:cubicBezTo>
                    <a:pt x="0" y="14892"/>
                    <a:pt x="4304" y="19273"/>
                    <a:pt x="9597" y="19273"/>
                  </a:cubicBezTo>
                  <a:cubicBezTo>
                    <a:pt x="14891" y="19273"/>
                    <a:pt x="19272" y="14892"/>
                    <a:pt x="19272" y="9601"/>
                  </a:cubicBezTo>
                  <a:cubicBezTo>
                    <a:pt x="19272" y="4307"/>
                    <a:pt x="14891" y="1"/>
                    <a:pt x="95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781" name="Google Shape;3781;p41"/>
            <p:cNvSpPr/>
            <p:nvPr/>
          </p:nvSpPr>
          <p:spPr>
            <a:xfrm>
              <a:off x="3356575" y="1520525"/>
              <a:ext cx="311000" cy="311025"/>
            </a:xfrm>
            <a:custGeom>
              <a:avLst/>
              <a:gdLst/>
              <a:ahLst/>
              <a:cxnLst/>
              <a:rect l="l" t="t" r="r" b="b"/>
              <a:pathLst>
                <a:path w="12440" h="12441" extrusionOk="0">
                  <a:moveTo>
                    <a:pt x="8516" y="3359"/>
                  </a:moveTo>
                  <a:cubicBezTo>
                    <a:pt x="8661" y="3359"/>
                    <a:pt x="8805" y="3414"/>
                    <a:pt x="8917" y="3524"/>
                  </a:cubicBezTo>
                  <a:cubicBezTo>
                    <a:pt x="9136" y="3744"/>
                    <a:pt x="9136" y="4102"/>
                    <a:pt x="8917" y="4322"/>
                  </a:cubicBezTo>
                  <a:lnTo>
                    <a:pt x="7056" y="6183"/>
                  </a:lnTo>
                  <a:lnTo>
                    <a:pt x="8917" y="8041"/>
                  </a:lnTo>
                  <a:cubicBezTo>
                    <a:pt x="9326" y="8453"/>
                    <a:pt x="8939" y="9009"/>
                    <a:pt x="8502" y="9009"/>
                  </a:cubicBezTo>
                  <a:cubicBezTo>
                    <a:pt x="8371" y="9009"/>
                    <a:pt x="8235" y="8959"/>
                    <a:pt x="8116" y="8839"/>
                  </a:cubicBezTo>
                  <a:lnTo>
                    <a:pt x="5857" y="6580"/>
                  </a:lnTo>
                  <a:cubicBezTo>
                    <a:pt x="5637" y="6360"/>
                    <a:pt x="5637" y="6002"/>
                    <a:pt x="5857" y="5782"/>
                  </a:cubicBezTo>
                  <a:lnTo>
                    <a:pt x="8116" y="3524"/>
                  </a:lnTo>
                  <a:cubicBezTo>
                    <a:pt x="8227" y="3414"/>
                    <a:pt x="8372" y="3359"/>
                    <a:pt x="8516" y="3359"/>
                  </a:cubicBezTo>
                  <a:close/>
                  <a:moveTo>
                    <a:pt x="5619" y="1"/>
                  </a:moveTo>
                  <a:cubicBezTo>
                    <a:pt x="4367" y="112"/>
                    <a:pt x="3177" y="606"/>
                    <a:pt x="2214" y="1413"/>
                  </a:cubicBezTo>
                  <a:lnTo>
                    <a:pt x="2590" y="1789"/>
                  </a:lnTo>
                  <a:cubicBezTo>
                    <a:pt x="3002" y="2199"/>
                    <a:pt x="2615" y="2757"/>
                    <a:pt x="2178" y="2757"/>
                  </a:cubicBezTo>
                  <a:cubicBezTo>
                    <a:pt x="2047" y="2757"/>
                    <a:pt x="1912" y="2707"/>
                    <a:pt x="1792" y="2587"/>
                  </a:cubicBezTo>
                  <a:lnTo>
                    <a:pt x="1416" y="2211"/>
                  </a:lnTo>
                  <a:cubicBezTo>
                    <a:pt x="609" y="3175"/>
                    <a:pt x="118" y="4364"/>
                    <a:pt x="3" y="5617"/>
                  </a:cubicBezTo>
                  <a:lnTo>
                    <a:pt x="536" y="5617"/>
                  </a:lnTo>
                  <a:cubicBezTo>
                    <a:pt x="1280" y="5617"/>
                    <a:pt x="1283" y="6746"/>
                    <a:pt x="536" y="6746"/>
                  </a:cubicBezTo>
                  <a:lnTo>
                    <a:pt x="0" y="6746"/>
                  </a:lnTo>
                  <a:cubicBezTo>
                    <a:pt x="118" y="8035"/>
                    <a:pt x="627" y="9287"/>
                    <a:pt x="1413" y="10227"/>
                  </a:cubicBezTo>
                  <a:lnTo>
                    <a:pt x="1789" y="9850"/>
                  </a:lnTo>
                  <a:cubicBezTo>
                    <a:pt x="1910" y="9730"/>
                    <a:pt x="2045" y="9679"/>
                    <a:pt x="2176" y="9679"/>
                  </a:cubicBezTo>
                  <a:cubicBezTo>
                    <a:pt x="2613" y="9679"/>
                    <a:pt x="2995" y="10244"/>
                    <a:pt x="2587" y="10651"/>
                  </a:cubicBezTo>
                  <a:lnTo>
                    <a:pt x="2211" y="11028"/>
                  </a:lnTo>
                  <a:cubicBezTo>
                    <a:pt x="3174" y="11832"/>
                    <a:pt x="4364" y="12326"/>
                    <a:pt x="5616" y="12440"/>
                  </a:cubicBezTo>
                  <a:lnTo>
                    <a:pt x="5616" y="11904"/>
                  </a:lnTo>
                  <a:cubicBezTo>
                    <a:pt x="5616" y="11530"/>
                    <a:pt x="5899" y="11343"/>
                    <a:pt x="6182" y="11343"/>
                  </a:cubicBezTo>
                  <a:cubicBezTo>
                    <a:pt x="6464" y="11343"/>
                    <a:pt x="6745" y="11530"/>
                    <a:pt x="6745" y="11904"/>
                  </a:cubicBezTo>
                  <a:lnTo>
                    <a:pt x="6745" y="12440"/>
                  </a:lnTo>
                  <a:cubicBezTo>
                    <a:pt x="8034" y="12323"/>
                    <a:pt x="9287" y="11811"/>
                    <a:pt x="10226" y="11028"/>
                  </a:cubicBezTo>
                  <a:lnTo>
                    <a:pt x="9850" y="10651"/>
                  </a:lnTo>
                  <a:cubicBezTo>
                    <a:pt x="9445" y="10246"/>
                    <a:pt x="9822" y="9678"/>
                    <a:pt x="10259" y="9678"/>
                  </a:cubicBezTo>
                  <a:cubicBezTo>
                    <a:pt x="10390" y="9678"/>
                    <a:pt x="10526" y="9729"/>
                    <a:pt x="10648" y="9850"/>
                  </a:cubicBezTo>
                  <a:lnTo>
                    <a:pt x="11024" y="10227"/>
                  </a:lnTo>
                  <a:cubicBezTo>
                    <a:pt x="11810" y="9287"/>
                    <a:pt x="12319" y="8035"/>
                    <a:pt x="12437" y="6746"/>
                  </a:cubicBezTo>
                  <a:lnTo>
                    <a:pt x="11904" y="6746"/>
                  </a:lnTo>
                  <a:cubicBezTo>
                    <a:pt x="11160" y="6746"/>
                    <a:pt x="11157" y="5617"/>
                    <a:pt x="11904" y="5617"/>
                  </a:cubicBezTo>
                  <a:lnTo>
                    <a:pt x="12440" y="5617"/>
                  </a:lnTo>
                  <a:cubicBezTo>
                    <a:pt x="12325" y="4364"/>
                    <a:pt x="11834" y="3175"/>
                    <a:pt x="11027" y="2211"/>
                  </a:cubicBezTo>
                  <a:lnTo>
                    <a:pt x="10651" y="2587"/>
                  </a:lnTo>
                  <a:cubicBezTo>
                    <a:pt x="10529" y="2709"/>
                    <a:pt x="10392" y="2760"/>
                    <a:pt x="10261" y="2760"/>
                  </a:cubicBezTo>
                  <a:cubicBezTo>
                    <a:pt x="9823" y="2760"/>
                    <a:pt x="9443" y="2197"/>
                    <a:pt x="9853" y="1789"/>
                  </a:cubicBezTo>
                  <a:lnTo>
                    <a:pt x="10232" y="1413"/>
                  </a:lnTo>
                  <a:cubicBezTo>
                    <a:pt x="9290" y="627"/>
                    <a:pt x="8037" y="115"/>
                    <a:pt x="6748" y="1"/>
                  </a:cubicBezTo>
                  <a:lnTo>
                    <a:pt x="6748" y="537"/>
                  </a:lnTo>
                  <a:cubicBezTo>
                    <a:pt x="6748" y="909"/>
                    <a:pt x="6466" y="1096"/>
                    <a:pt x="6183" y="1096"/>
                  </a:cubicBezTo>
                  <a:cubicBezTo>
                    <a:pt x="5901" y="1096"/>
                    <a:pt x="5619" y="910"/>
                    <a:pt x="5619" y="537"/>
                  </a:cubicBezTo>
                  <a:lnTo>
                    <a:pt x="561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3782" name="Google Shape;3782;p41"/>
          <p:cNvGrpSpPr/>
          <p:nvPr/>
        </p:nvGrpSpPr>
        <p:grpSpPr>
          <a:xfrm>
            <a:off x="643819" y="3789234"/>
            <a:ext cx="350079" cy="350079"/>
            <a:chOff x="3497300" y="3227275"/>
            <a:chExt cx="296175" cy="296175"/>
          </a:xfrm>
        </p:grpSpPr>
        <p:sp>
          <p:nvSpPr>
            <p:cNvPr id="3783" name="Google Shape;3783;p41"/>
            <p:cNvSpPr/>
            <p:nvPr/>
          </p:nvSpPr>
          <p:spPr>
            <a:xfrm>
              <a:off x="3609925" y="3339900"/>
              <a:ext cx="69350" cy="68550"/>
            </a:xfrm>
            <a:custGeom>
              <a:avLst/>
              <a:gdLst/>
              <a:ahLst/>
              <a:cxnLst/>
              <a:rect l="l" t="t" r="r" b="b"/>
              <a:pathLst>
                <a:path w="2774" h="2742" extrusionOk="0">
                  <a:moveTo>
                    <a:pt x="1387" y="1"/>
                  </a:moveTo>
                  <a:cubicBezTo>
                    <a:pt x="631" y="1"/>
                    <a:pt x="1" y="631"/>
                    <a:pt x="1" y="1355"/>
                  </a:cubicBezTo>
                  <a:cubicBezTo>
                    <a:pt x="1" y="2112"/>
                    <a:pt x="631" y="2742"/>
                    <a:pt x="1387" y="2742"/>
                  </a:cubicBezTo>
                  <a:cubicBezTo>
                    <a:pt x="2143" y="2742"/>
                    <a:pt x="2773" y="2112"/>
                    <a:pt x="2773" y="1355"/>
                  </a:cubicBezTo>
                  <a:cubicBezTo>
                    <a:pt x="2773" y="631"/>
                    <a:pt x="2143" y="1"/>
                    <a:pt x="138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4" name="Google Shape;3784;p41"/>
            <p:cNvSpPr/>
            <p:nvPr/>
          </p:nvSpPr>
          <p:spPr>
            <a:xfrm>
              <a:off x="3531175" y="3227275"/>
              <a:ext cx="86650" cy="86675"/>
            </a:xfrm>
            <a:custGeom>
              <a:avLst/>
              <a:gdLst/>
              <a:ahLst/>
              <a:cxnLst/>
              <a:rect l="l" t="t" r="r" b="b"/>
              <a:pathLst>
                <a:path w="3466" h="3467" extrusionOk="0">
                  <a:moveTo>
                    <a:pt x="1733" y="1"/>
                  </a:moveTo>
                  <a:cubicBezTo>
                    <a:pt x="788" y="1"/>
                    <a:pt x="0" y="788"/>
                    <a:pt x="0" y="1733"/>
                  </a:cubicBezTo>
                  <a:cubicBezTo>
                    <a:pt x="0" y="2678"/>
                    <a:pt x="788" y="3466"/>
                    <a:pt x="1733" y="3466"/>
                  </a:cubicBezTo>
                  <a:cubicBezTo>
                    <a:pt x="2741" y="3466"/>
                    <a:pt x="3466" y="2678"/>
                    <a:pt x="3466" y="1733"/>
                  </a:cubicBezTo>
                  <a:cubicBezTo>
                    <a:pt x="3466" y="788"/>
                    <a:pt x="2678" y="1"/>
                    <a:pt x="17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5" name="Google Shape;3785;p41"/>
            <p:cNvSpPr/>
            <p:nvPr/>
          </p:nvSpPr>
          <p:spPr>
            <a:xfrm>
              <a:off x="3670575" y="3227275"/>
              <a:ext cx="86675" cy="86675"/>
            </a:xfrm>
            <a:custGeom>
              <a:avLst/>
              <a:gdLst/>
              <a:ahLst/>
              <a:cxnLst/>
              <a:rect l="l" t="t" r="r" b="b"/>
              <a:pathLst>
                <a:path w="3467" h="3467" extrusionOk="0">
                  <a:moveTo>
                    <a:pt x="1733" y="1"/>
                  </a:moveTo>
                  <a:cubicBezTo>
                    <a:pt x="788" y="1"/>
                    <a:pt x="1" y="788"/>
                    <a:pt x="1" y="1733"/>
                  </a:cubicBezTo>
                  <a:cubicBezTo>
                    <a:pt x="1" y="2678"/>
                    <a:pt x="788" y="3466"/>
                    <a:pt x="1733" y="3466"/>
                  </a:cubicBezTo>
                  <a:cubicBezTo>
                    <a:pt x="2679" y="3466"/>
                    <a:pt x="3466" y="2678"/>
                    <a:pt x="3466" y="1733"/>
                  </a:cubicBezTo>
                  <a:cubicBezTo>
                    <a:pt x="3466" y="788"/>
                    <a:pt x="2679" y="1"/>
                    <a:pt x="17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6" name="Google Shape;3786;p41"/>
            <p:cNvSpPr/>
            <p:nvPr/>
          </p:nvSpPr>
          <p:spPr>
            <a:xfrm>
              <a:off x="3622525" y="3421825"/>
              <a:ext cx="41775" cy="25225"/>
            </a:xfrm>
            <a:custGeom>
              <a:avLst/>
              <a:gdLst/>
              <a:ahLst/>
              <a:cxnLst/>
              <a:rect l="l" t="t" r="r" b="b"/>
              <a:pathLst>
                <a:path w="1671" h="1009" extrusionOk="0">
                  <a:moveTo>
                    <a:pt x="1" y="0"/>
                  </a:moveTo>
                  <a:lnTo>
                    <a:pt x="851" y="1008"/>
                  </a:lnTo>
                  <a:lnTo>
                    <a:pt x="1671" y="0"/>
                  </a:lnTo>
                  <a:lnTo>
                    <a:pt x="1671" y="0"/>
                  </a:lnTo>
                  <a:cubicBezTo>
                    <a:pt x="1450" y="126"/>
                    <a:pt x="1167" y="158"/>
                    <a:pt x="851" y="158"/>
                  </a:cubicBezTo>
                  <a:cubicBezTo>
                    <a:pt x="568" y="158"/>
                    <a:pt x="284" y="95"/>
                    <a:pt x="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7" name="Google Shape;3787;p41"/>
            <p:cNvSpPr/>
            <p:nvPr/>
          </p:nvSpPr>
          <p:spPr>
            <a:xfrm>
              <a:off x="3566600" y="3416300"/>
              <a:ext cx="70125" cy="106350"/>
            </a:xfrm>
            <a:custGeom>
              <a:avLst/>
              <a:gdLst/>
              <a:ahLst/>
              <a:cxnLst/>
              <a:rect l="l" t="t" r="r" b="b"/>
              <a:pathLst>
                <a:path w="2805" h="4254" extrusionOk="0">
                  <a:moveTo>
                    <a:pt x="1261" y="1"/>
                  </a:moveTo>
                  <a:cubicBezTo>
                    <a:pt x="474" y="599"/>
                    <a:pt x="1" y="1513"/>
                    <a:pt x="1" y="2490"/>
                  </a:cubicBezTo>
                  <a:lnTo>
                    <a:pt x="1" y="3907"/>
                  </a:lnTo>
                  <a:cubicBezTo>
                    <a:pt x="1" y="4096"/>
                    <a:pt x="158" y="4254"/>
                    <a:pt x="379" y="4254"/>
                  </a:cubicBezTo>
                  <a:lnTo>
                    <a:pt x="2805" y="4254"/>
                  </a:lnTo>
                  <a:lnTo>
                    <a:pt x="2805" y="1891"/>
                  </a:lnTo>
                  <a:lnTo>
                    <a:pt x="126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8" name="Google Shape;3788;p41"/>
            <p:cNvSpPr/>
            <p:nvPr/>
          </p:nvSpPr>
          <p:spPr>
            <a:xfrm>
              <a:off x="3653250" y="3417100"/>
              <a:ext cx="70125" cy="106350"/>
            </a:xfrm>
            <a:custGeom>
              <a:avLst/>
              <a:gdLst/>
              <a:ahLst/>
              <a:cxnLst/>
              <a:rect l="l" t="t" r="r" b="b"/>
              <a:pathLst>
                <a:path w="2805" h="4254" extrusionOk="0">
                  <a:moveTo>
                    <a:pt x="1544" y="0"/>
                  </a:moveTo>
                  <a:lnTo>
                    <a:pt x="1" y="1890"/>
                  </a:lnTo>
                  <a:lnTo>
                    <a:pt x="1" y="4253"/>
                  </a:lnTo>
                  <a:lnTo>
                    <a:pt x="2458" y="4253"/>
                  </a:lnTo>
                  <a:cubicBezTo>
                    <a:pt x="2647" y="4253"/>
                    <a:pt x="2804" y="4096"/>
                    <a:pt x="2804" y="3907"/>
                  </a:cubicBezTo>
                  <a:lnTo>
                    <a:pt x="2804" y="2489"/>
                  </a:lnTo>
                  <a:cubicBezTo>
                    <a:pt x="2773" y="1481"/>
                    <a:pt x="2300" y="567"/>
                    <a:pt x="154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9" name="Google Shape;3789;p41"/>
            <p:cNvSpPr/>
            <p:nvPr/>
          </p:nvSpPr>
          <p:spPr>
            <a:xfrm>
              <a:off x="3655625" y="3310775"/>
              <a:ext cx="137850" cy="108700"/>
            </a:xfrm>
            <a:custGeom>
              <a:avLst/>
              <a:gdLst/>
              <a:ahLst/>
              <a:cxnLst/>
              <a:rect l="l" t="t" r="r" b="b"/>
              <a:pathLst>
                <a:path w="5514" h="4348" extrusionOk="0">
                  <a:moveTo>
                    <a:pt x="3686" y="1512"/>
                  </a:moveTo>
                  <a:cubicBezTo>
                    <a:pt x="3907" y="1512"/>
                    <a:pt x="4064" y="1670"/>
                    <a:pt x="4064" y="1859"/>
                  </a:cubicBezTo>
                  <a:cubicBezTo>
                    <a:pt x="4064" y="2048"/>
                    <a:pt x="3907" y="2205"/>
                    <a:pt x="3686" y="2205"/>
                  </a:cubicBezTo>
                  <a:lnTo>
                    <a:pt x="2993" y="2205"/>
                  </a:lnTo>
                  <a:cubicBezTo>
                    <a:pt x="2804" y="2205"/>
                    <a:pt x="2646" y="2048"/>
                    <a:pt x="2646" y="1859"/>
                  </a:cubicBezTo>
                  <a:cubicBezTo>
                    <a:pt x="2646" y="1670"/>
                    <a:pt x="2804" y="1512"/>
                    <a:pt x="2993" y="1512"/>
                  </a:cubicBezTo>
                  <a:close/>
                  <a:moveTo>
                    <a:pt x="4127" y="0"/>
                  </a:moveTo>
                  <a:cubicBezTo>
                    <a:pt x="3686" y="536"/>
                    <a:pt x="3056" y="851"/>
                    <a:pt x="2331" y="851"/>
                  </a:cubicBezTo>
                  <a:cubicBezTo>
                    <a:pt x="1607" y="851"/>
                    <a:pt x="977" y="504"/>
                    <a:pt x="536" y="63"/>
                  </a:cubicBezTo>
                  <a:cubicBezTo>
                    <a:pt x="347" y="221"/>
                    <a:pt x="158" y="378"/>
                    <a:pt x="0" y="567"/>
                  </a:cubicBezTo>
                  <a:cubicBezTo>
                    <a:pt x="945" y="756"/>
                    <a:pt x="1638" y="1575"/>
                    <a:pt x="1638" y="2615"/>
                  </a:cubicBezTo>
                  <a:cubicBezTo>
                    <a:pt x="1638" y="2930"/>
                    <a:pt x="1575" y="3214"/>
                    <a:pt x="1449" y="3466"/>
                  </a:cubicBezTo>
                  <a:cubicBezTo>
                    <a:pt x="1859" y="3718"/>
                    <a:pt x="2205" y="4001"/>
                    <a:pt x="2520" y="4348"/>
                  </a:cubicBezTo>
                  <a:lnTo>
                    <a:pt x="5167" y="4348"/>
                  </a:lnTo>
                  <a:cubicBezTo>
                    <a:pt x="5356" y="4348"/>
                    <a:pt x="5513" y="4190"/>
                    <a:pt x="5513" y="4001"/>
                  </a:cubicBezTo>
                  <a:lnTo>
                    <a:pt x="5513" y="2615"/>
                  </a:lnTo>
                  <a:cubicBezTo>
                    <a:pt x="5482" y="1512"/>
                    <a:pt x="4915" y="567"/>
                    <a:pt x="412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0" name="Google Shape;3790;p41"/>
            <p:cNvSpPr/>
            <p:nvPr/>
          </p:nvSpPr>
          <p:spPr>
            <a:xfrm>
              <a:off x="3497300" y="3309975"/>
              <a:ext cx="136275" cy="108725"/>
            </a:xfrm>
            <a:custGeom>
              <a:avLst/>
              <a:gdLst/>
              <a:ahLst/>
              <a:cxnLst/>
              <a:rect l="l" t="t" r="r" b="b"/>
              <a:pathLst>
                <a:path w="5451" h="4349" extrusionOk="0">
                  <a:moveTo>
                    <a:pt x="2426" y="1544"/>
                  </a:moveTo>
                  <a:cubicBezTo>
                    <a:pt x="2615" y="1544"/>
                    <a:pt x="2773" y="1702"/>
                    <a:pt x="2773" y="1891"/>
                  </a:cubicBezTo>
                  <a:cubicBezTo>
                    <a:pt x="2773" y="2080"/>
                    <a:pt x="2615" y="2237"/>
                    <a:pt x="2426" y="2237"/>
                  </a:cubicBezTo>
                  <a:lnTo>
                    <a:pt x="1733" y="2237"/>
                  </a:lnTo>
                  <a:cubicBezTo>
                    <a:pt x="1513" y="2237"/>
                    <a:pt x="1355" y="2080"/>
                    <a:pt x="1355" y="1891"/>
                  </a:cubicBezTo>
                  <a:cubicBezTo>
                    <a:pt x="1355" y="1702"/>
                    <a:pt x="1513" y="1544"/>
                    <a:pt x="1733" y="1544"/>
                  </a:cubicBezTo>
                  <a:close/>
                  <a:moveTo>
                    <a:pt x="1324" y="1"/>
                  </a:moveTo>
                  <a:cubicBezTo>
                    <a:pt x="536" y="568"/>
                    <a:pt x="1" y="1513"/>
                    <a:pt x="1" y="2552"/>
                  </a:cubicBezTo>
                  <a:lnTo>
                    <a:pt x="1" y="3939"/>
                  </a:lnTo>
                  <a:cubicBezTo>
                    <a:pt x="1" y="4191"/>
                    <a:pt x="95" y="4348"/>
                    <a:pt x="316" y="4348"/>
                  </a:cubicBezTo>
                  <a:lnTo>
                    <a:pt x="2930" y="4348"/>
                  </a:lnTo>
                  <a:cubicBezTo>
                    <a:pt x="3214" y="3970"/>
                    <a:pt x="3561" y="3655"/>
                    <a:pt x="4002" y="3466"/>
                  </a:cubicBezTo>
                  <a:cubicBezTo>
                    <a:pt x="3876" y="3183"/>
                    <a:pt x="3813" y="2930"/>
                    <a:pt x="3813" y="2615"/>
                  </a:cubicBezTo>
                  <a:cubicBezTo>
                    <a:pt x="3813" y="1607"/>
                    <a:pt x="4506" y="757"/>
                    <a:pt x="5451" y="568"/>
                  </a:cubicBezTo>
                  <a:cubicBezTo>
                    <a:pt x="5293" y="347"/>
                    <a:pt x="5104" y="190"/>
                    <a:pt x="4915" y="32"/>
                  </a:cubicBezTo>
                  <a:cubicBezTo>
                    <a:pt x="4474" y="505"/>
                    <a:pt x="3844" y="820"/>
                    <a:pt x="3151" y="820"/>
                  </a:cubicBezTo>
                  <a:cubicBezTo>
                    <a:pt x="2426" y="820"/>
                    <a:pt x="1796" y="505"/>
                    <a:pt x="132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98" name="Google Shape;3798;p41"/>
          <p:cNvGrpSpPr/>
          <p:nvPr/>
        </p:nvGrpSpPr>
        <p:grpSpPr>
          <a:xfrm>
            <a:off x="4536944" y="1257708"/>
            <a:ext cx="4149841" cy="3474339"/>
            <a:chOff x="4536944" y="1257708"/>
            <a:chExt cx="4149841" cy="3474339"/>
          </a:xfrm>
        </p:grpSpPr>
        <p:sp>
          <p:nvSpPr>
            <p:cNvPr id="3799" name="Google Shape;3799;p41"/>
            <p:cNvSpPr/>
            <p:nvPr/>
          </p:nvSpPr>
          <p:spPr>
            <a:xfrm>
              <a:off x="4536944" y="2368866"/>
              <a:ext cx="4094846" cy="2363181"/>
            </a:xfrm>
            <a:custGeom>
              <a:avLst/>
              <a:gdLst/>
              <a:ahLst/>
              <a:cxnLst/>
              <a:rect l="l" t="t" r="r" b="b"/>
              <a:pathLst>
                <a:path w="246975" h="142532" extrusionOk="0">
                  <a:moveTo>
                    <a:pt x="123553" y="1"/>
                  </a:moveTo>
                  <a:lnTo>
                    <a:pt x="117582" y="134"/>
                  </a:lnTo>
                  <a:lnTo>
                    <a:pt x="111742" y="399"/>
                  </a:lnTo>
                  <a:lnTo>
                    <a:pt x="105770" y="797"/>
                  </a:lnTo>
                  <a:lnTo>
                    <a:pt x="99931" y="1328"/>
                  </a:lnTo>
                  <a:lnTo>
                    <a:pt x="94092" y="2124"/>
                  </a:lnTo>
                  <a:lnTo>
                    <a:pt x="88385" y="2920"/>
                  </a:lnTo>
                  <a:lnTo>
                    <a:pt x="82679" y="3982"/>
                  </a:lnTo>
                  <a:lnTo>
                    <a:pt x="77105" y="5309"/>
                  </a:lnTo>
                  <a:lnTo>
                    <a:pt x="71531" y="6636"/>
                  </a:lnTo>
                  <a:lnTo>
                    <a:pt x="66090" y="8229"/>
                  </a:lnTo>
                  <a:lnTo>
                    <a:pt x="60781" y="9954"/>
                  </a:lnTo>
                  <a:lnTo>
                    <a:pt x="55606" y="11812"/>
                  </a:lnTo>
                  <a:lnTo>
                    <a:pt x="50563" y="13803"/>
                  </a:lnTo>
                  <a:lnTo>
                    <a:pt x="45652" y="16059"/>
                  </a:lnTo>
                  <a:lnTo>
                    <a:pt x="40875" y="18315"/>
                  </a:lnTo>
                  <a:lnTo>
                    <a:pt x="36230" y="20836"/>
                  </a:lnTo>
                  <a:lnTo>
                    <a:pt x="31851" y="23623"/>
                  </a:lnTo>
                  <a:lnTo>
                    <a:pt x="27736" y="26278"/>
                  </a:lnTo>
                  <a:lnTo>
                    <a:pt x="23888" y="29197"/>
                  </a:lnTo>
                  <a:lnTo>
                    <a:pt x="20437" y="32117"/>
                  </a:lnTo>
                  <a:lnTo>
                    <a:pt x="17120" y="35036"/>
                  </a:lnTo>
                  <a:lnTo>
                    <a:pt x="14200" y="38089"/>
                  </a:lnTo>
                  <a:lnTo>
                    <a:pt x="11546" y="41274"/>
                  </a:lnTo>
                  <a:lnTo>
                    <a:pt x="9157" y="44459"/>
                  </a:lnTo>
                  <a:lnTo>
                    <a:pt x="7034" y="47777"/>
                  </a:lnTo>
                  <a:lnTo>
                    <a:pt x="5176" y="50962"/>
                  </a:lnTo>
                  <a:lnTo>
                    <a:pt x="3583" y="54279"/>
                  </a:lnTo>
                  <a:lnTo>
                    <a:pt x="2256" y="57730"/>
                  </a:lnTo>
                  <a:lnTo>
                    <a:pt x="1327" y="61048"/>
                  </a:lnTo>
                  <a:lnTo>
                    <a:pt x="664" y="64498"/>
                  </a:lnTo>
                  <a:lnTo>
                    <a:pt x="265" y="67949"/>
                  </a:lnTo>
                  <a:lnTo>
                    <a:pt x="0" y="71266"/>
                  </a:lnTo>
                  <a:lnTo>
                    <a:pt x="265" y="74717"/>
                  </a:lnTo>
                  <a:lnTo>
                    <a:pt x="664" y="78167"/>
                  </a:lnTo>
                  <a:lnTo>
                    <a:pt x="1327" y="81485"/>
                  </a:lnTo>
                  <a:lnTo>
                    <a:pt x="2256" y="84936"/>
                  </a:lnTo>
                  <a:lnTo>
                    <a:pt x="3583" y="88253"/>
                  </a:lnTo>
                  <a:lnTo>
                    <a:pt x="5176" y="91571"/>
                  </a:lnTo>
                  <a:lnTo>
                    <a:pt x="7034" y="94889"/>
                  </a:lnTo>
                  <a:lnTo>
                    <a:pt x="9157" y="98074"/>
                  </a:lnTo>
                  <a:lnTo>
                    <a:pt x="11546" y="101259"/>
                  </a:lnTo>
                  <a:lnTo>
                    <a:pt x="14200" y="104444"/>
                  </a:lnTo>
                  <a:lnTo>
                    <a:pt x="17120" y="107496"/>
                  </a:lnTo>
                  <a:lnTo>
                    <a:pt x="20437" y="110549"/>
                  </a:lnTo>
                  <a:lnTo>
                    <a:pt x="23888" y="113468"/>
                  </a:lnTo>
                  <a:lnTo>
                    <a:pt x="27736" y="116255"/>
                  </a:lnTo>
                  <a:lnTo>
                    <a:pt x="31851" y="119042"/>
                  </a:lnTo>
                  <a:lnTo>
                    <a:pt x="36230" y="121696"/>
                  </a:lnTo>
                  <a:lnTo>
                    <a:pt x="40875" y="124218"/>
                  </a:lnTo>
                  <a:lnTo>
                    <a:pt x="45652" y="126607"/>
                  </a:lnTo>
                  <a:lnTo>
                    <a:pt x="50563" y="128863"/>
                  </a:lnTo>
                  <a:lnTo>
                    <a:pt x="55606" y="130853"/>
                  </a:lnTo>
                  <a:lnTo>
                    <a:pt x="60781" y="132711"/>
                  </a:lnTo>
                  <a:lnTo>
                    <a:pt x="66090" y="134437"/>
                  </a:lnTo>
                  <a:lnTo>
                    <a:pt x="71531" y="136029"/>
                  </a:lnTo>
                  <a:lnTo>
                    <a:pt x="77105" y="137356"/>
                  </a:lnTo>
                  <a:lnTo>
                    <a:pt x="82679" y="138551"/>
                  </a:lnTo>
                  <a:lnTo>
                    <a:pt x="88385" y="139612"/>
                  </a:lnTo>
                  <a:lnTo>
                    <a:pt x="94092" y="140541"/>
                  </a:lnTo>
                  <a:lnTo>
                    <a:pt x="99931" y="141338"/>
                  </a:lnTo>
                  <a:lnTo>
                    <a:pt x="105770" y="141868"/>
                  </a:lnTo>
                  <a:lnTo>
                    <a:pt x="111742" y="142267"/>
                  </a:lnTo>
                  <a:lnTo>
                    <a:pt x="117582" y="142532"/>
                  </a:lnTo>
                  <a:lnTo>
                    <a:pt x="129393" y="142532"/>
                  </a:lnTo>
                  <a:lnTo>
                    <a:pt x="135365" y="142267"/>
                  </a:lnTo>
                  <a:lnTo>
                    <a:pt x="141204" y="141868"/>
                  </a:lnTo>
                  <a:lnTo>
                    <a:pt x="147043" y="141338"/>
                  </a:lnTo>
                  <a:lnTo>
                    <a:pt x="152883" y="140541"/>
                  </a:lnTo>
                  <a:lnTo>
                    <a:pt x="158722" y="139612"/>
                  </a:lnTo>
                  <a:lnTo>
                    <a:pt x="164296" y="138551"/>
                  </a:lnTo>
                  <a:lnTo>
                    <a:pt x="170002" y="137356"/>
                  </a:lnTo>
                  <a:lnTo>
                    <a:pt x="175443" y="136029"/>
                  </a:lnTo>
                  <a:lnTo>
                    <a:pt x="180884" y="134437"/>
                  </a:lnTo>
                  <a:lnTo>
                    <a:pt x="186193" y="132711"/>
                  </a:lnTo>
                  <a:lnTo>
                    <a:pt x="191501" y="130853"/>
                  </a:lnTo>
                  <a:lnTo>
                    <a:pt x="196544" y="128863"/>
                  </a:lnTo>
                  <a:lnTo>
                    <a:pt x="201455" y="126607"/>
                  </a:lnTo>
                  <a:lnTo>
                    <a:pt x="206232" y="124218"/>
                  </a:lnTo>
                  <a:lnTo>
                    <a:pt x="210877" y="121696"/>
                  </a:lnTo>
                  <a:lnTo>
                    <a:pt x="215256" y="119042"/>
                  </a:lnTo>
                  <a:lnTo>
                    <a:pt x="219238" y="116255"/>
                  </a:lnTo>
                  <a:lnTo>
                    <a:pt x="223086" y="113468"/>
                  </a:lnTo>
                  <a:lnTo>
                    <a:pt x="226670" y="110549"/>
                  </a:lnTo>
                  <a:lnTo>
                    <a:pt x="229855" y="107496"/>
                  </a:lnTo>
                  <a:lnTo>
                    <a:pt x="232907" y="104444"/>
                  </a:lnTo>
                  <a:lnTo>
                    <a:pt x="235561" y="101259"/>
                  </a:lnTo>
                  <a:lnTo>
                    <a:pt x="237950" y="98074"/>
                  </a:lnTo>
                  <a:lnTo>
                    <a:pt x="240073" y="94889"/>
                  </a:lnTo>
                  <a:lnTo>
                    <a:pt x="241931" y="91571"/>
                  </a:lnTo>
                  <a:lnTo>
                    <a:pt x="243391" y="88253"/>
                  </a:lnTo>
                  <a:lnTo>
                    <a:pt x="244718" y="84936"/>
                  </a:lnTo>
                  <a:lnTo>
                    <a:pt x="245647" y="81485"/>
                  </a:lnTo>
                  <a:lnTo>
                    <a:pt x="246443" y="78167"/>
                  </a:lnTo>
                  <a:lnTo>
                    <a:pt x="246842" y="74717"/>
                  </a:lnTo>
                  <a:lnTo>
                    <a:pt x="246974" y="71266"/>
                  </a:lnTo>
                  <a:lnTo>
                    <a:pt x="246842" y="67949"/>
                  </a:lnTo>
                  <a:lnTo>
                    <a:pt x="246443" y="64498"/>
                  </a:lnTo>
                  <a:lnTo>
                    <a:pt x="245647" y="61048"/>
                  </a:lnTo>
                  <a:lnTo>
                    <a:pt x="244718" y="57730"/>
                  </a:lnTo>
                  <a:lnTo>
                    <a:pt x="243391" y="54279"/>
                  </a:lnTo>
                  <a:lnTo>
                    <a:pt x="241931" y="50962"/>
                  </a:lnTo>
                  <a:lnTo>
                    <a:pt x="240073" y="47777"/>
                  </a:lnTo>
                  <a:lnTo>
                    <a:pt x="237950" y="44459"/>
                  </a:lnTo>
                  <a:lnTo>
                    <a:pt x="235561" y="41274"/>
                  </a:lnTo>
                  <a:lnTo>
                    <a:pt x="232907" y="38089"/>
                  </a:lnTo>
                  <a:lnTo>
                    <a:pt x="229855" y="35036"/>
                  </a:lnTo>
                  <a:lnTo>
                    <a:pt x="226670" y="32117"/>
                  </a:lnTo>
                  <a:lnTo>
                    <a:pt x="223086" y="29197"/>
                  </a:lnTo>
                  <a:lnTo>
                    <a:pt x="219238" y="26278"/>
                  </a:lnTo>
                  <a:lnTo>
                    <a:pt x="215256" y="23623"/>
                  </a:lnTo>
                  <a:lnTo>
                    <a:pt x="210877" y="20836"/>
                  </a:lnTo>
                  <a:lnTo>
                    <a:pt x="206232" y="18315"/>
                  </a:lnTo>
                  <a:lnTo>
                    <a:pt x="201455" y="16059"/>
                  </a:lnTo>
                  <a:lnTo>
                    <a:pt x="196544" y="13803"/>
                  </a:lnTo>
                  <a:lnTo>
                    <a:pt x="191501" y="11812"/>
                  </a:lnTo>
                  <a:lnTo>
                    <a:pt x="186193" y="9954"/>
                  </a:lnTo>
                  <a:lnTo>
                    <a:pt x="180884" y="8229"/>
                  </a:lnTo>
                  <a:lnTo>
                    <a:pt x="175443" y="6636"/>
                  </a:lnTo>
                  <a:lnTo>
                    <a:pt x="170002" y="5309"/>
                  </a:lnTo>
                  <a:lnTo>
                    <a:pt x="164296" y="3982"/>
                  </a:lnTo>
                  <a:lnTo>
                    <a:pt x="158722" y="2920"/>
                  </a:lnTo>
                  <a:lnTo>
                    <a:pt x="152883" y="2124"/>
                  </a:lnTo>
                  <a:lnTo>
                    <a:pt x="147043" y="1328"/>
                  </a:lnTo>
                  <a:lnTo>
                    <a:pt x="141204" y="797"/>
                  </a:lnTo>
                  <a:lnTo>
                    <a:pt x="135365" y="399"/>
                  </a:lnTo>
                  <a:lnTo>
                    <a:pt x="129393" y="134"/>
                  </a:lnTo>
                  <a:lnTo>
                    <a:pt x="123553" y="1"/>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0" name="Google Shape;3800;p41"/>
            <p:cNvSpPr/>
            <p:nvPr/>
          </p:nvSpPr>
          <p:spPr>
            <a:xfrm>
              <a:off x="4536944" y="2368866"/>
              <a:ext cx="4094846" cy="2363181"/>
            </a:xfrm>
            <a:custGeom>
              <a:avLst/>
              <a:gdLst/>
              <a:ahLst/>
              <a:cxnLst/>
              <a:rect l="l" t="t" r="r" b="b"/>
              <a:pathLst>
                <a:path w="246975" h="142532" fill="none" extrusionOk="0">
                  <a:moveTo>
                    <a:pt x="210877" y="20836"/>
                  </a:moveTo>
                  <a:lnTo>
                    <a:pt x="210877" y="20836"/>
                  </a:lnTo>
                  <a:lnTo>
                    <a:pt x="215256" y="23623"/>
                  </a:lnTo>
                  <a:lnTo>
                    <a:pt x="219238" y="26278"/>
                  </a:lnTo>
                  <a:lnTo>
                    <a:pt x="223086" y="29197"/>
                  </a:lnTo>
                  <a:lnTo>
                    <a:pt x="226670" y="32117"/>
                  </a:lnTo>
                  <a:lnTo>
                    <a:pt x="229855" y="35036"/>
                  </a:lnTo>
                  <a:lnTo>
                    <a:pt x="232907" y="38089"/>
                  </a:lnTo>
                  <a:lnTo>
                    <a:pt x="235561" y="41274"/>
                  </a:lnTo>
                  <a:lnTo>
                    <a:pt x="237950" y="44459"/>
                  </a:lnTo>
                  <a:lnTo>
                    <a:pt x="240073" y="47777"/>
                  </a:lnTo>
                  <a:lnTo>
                    <a:pt x="241931" y="50962"/>
                  </a:lnTo>
                  <a:lnTo>
                    <a:pt x="243391" y="54279"/>
                  </a:lnTo>
                  <a:lnTo>
                    <a:pt x="244718" y="57730"/>
                  </a:lnTo>
                  <a:lnTo>
                    <a:pt x="245647" y="61048"/>
                  </a:lnTo>
                  <a:lnTo>
                    <a:pt x="246443" y="64498"/>
                  </a:lnTo>
                  <a:lnTo>
                    <a:pt x="246842" y="67949"/>
                  </a:lnTo>
                  <a:lnTo>
                    <a:pt x="246974" y="71266"/>
                  </a:lnTo>
                  <a:lnTo>
                    <a:pt x="246842" y="74717"/>
                  </a:lnTo>
                  <a:lnTo>
                    <a:pt x="246443" y="78167"/>
                  </a:lnTo>
                  <a:lnTo>
                    <a:pt x="245647" y="81485"/>
                  </a:lnTo>
                  <a:lnTo>
                    <a:pt x="244718" y="84936"/>
                  </a:lnTo>
                  <a:lnTo>
                    <a:pt x="243391" y="88253"/>
                  </a:lnTo>
                  <a:lnTo>
                    <a:pt x="241931" y="91571"/>
                  </a:lnTo>
                  <a:lnTo>
                    <a:pt x="240073" y="94889"/>
                  </a:lnTo>
                  <a:lnTo>
                    <a:pt x="237950" y="98074"/>
                  </a:lnTo>
                  <a:lnTo>
                    <a:pt x="235561" y="101259"/>
                  </a:lnTo>
                  <a:lnTo>
                    <a:pt x="232907" y="104444"/>
                  </a:lnTo>
                  <a:lnTo>
                    <a:pt x="229855" y="107496"/>
                  </a:lnTo>
                  <a:lnTo>
                    <a:pt x="226670" y="110549"/>
                  </a:lnTo>
                  <a:lnTo>
                    <a:pt x="223086" y="113468"/>
                  </a:lnTo>
                  <a:lnTo>
                    <a:pt x="219238" y="116255"/>
                  </a:lnTo>
                  <a:lnTo>
                    <a:pt x="215256" y="119042"/>
                  </a:lnTo>
                  <a:lnTo>
                    <a:pt x="210877" y="121696"/>
                  </a:lnTo>
                  <a:lnTo>
                    <a:pt x="210877" y="121696"/>
                  </a:lnTo>
                  <a:lnTo>
                    <a:pt x="206232" y="124218"/>
                  </a:lnTo>
                  <a:lnTo>
                    <a:pt x="201455" y="126607"/>
                  </a:lnTo>
                  <a:lnTo>
                    <a:pt x="196544" y="128863"/>
                  </a:lnTo>
                  <a:lnTo>
                    <a:pt x="191501" y="130853"/>
                  </a:lnTo>
                  <a:lnTo>
                    <a:pt x="186193" y="132711"/>
                  </a:lnTo>
                  <a:lnTo>
                    <a:pt x="180884" y="134437"/>
                  </a:lnTo>
                  <a:lnTo>
                    <a:pt x="175443" y="136029"/>
                  </a:lnTo>
                  <a:lnTo>
                    <a:pt x="170002" y="137356"/>
                  </a:lnTo>
                  <a:lnTo>
                    <a:pt x="164296" y="138551"/>
                  </a:lnTo>
                  <a:lnTo>
                    <a:pt x="158722" y="139612"/>
                  </a:lnTo>
                  <a:lnTo>
                    <a:pt x="152883" y="140541"/>
                  </a:lnTo>
                  <a:lnTo>
                    <a:pt x="147043" y="141338"/>
                  </a:lnTo>
                  <a:lnTo>
                    <a:pt x="141204" y="141868"/>
                  </a:lnTo>
                  <a:lnTo>
                    <a:pt x="135365" y="142267"/>
                  </a:lnTo>
                  <a:lnTo>
                    <a:pt x="129393" y="142532"/>
                  </a:lnTo>
                  <a:lnTo>
                    <a:pt x="123553" y="142532"/>
                  </a:lnTo>
                  <a:lnTo>
                    <a:pt x="117582" y="142532"/>
                  </a:lnTo>
                  <a:lnTo>
                    <a:pt x="111742" y="142267"/>
                  </a:lnTo>
                  <a:lnTo>
                    <a:pt x="105770" y="141868"/>
                  </a:lnTo>
                  <a:lnTo>
                    <a:pt x="99931" y="141338"/>
                  </a:lnTo>
                  <a:lnTo>
                    <a:pt x="94092" y="140541"/>
                  </a:lnTo>
                  <a:lnTo>
                    <a:pt x="88385" y="139612"/>
                  </a:lnTo>
                  <a:lnTo>
                    <a:pt x="82679" y="138551"/>
                  </a:lnTo>
                  <a:lnTo>
                    <a:pt x="77105" y="137356"/>
                  </a:lnTo>
                  <a:lnTo>
                    <a:pt x="71531" y="136029"/>
                  </a:lnTo>
                  <a:lnTo>
                    <a:pt x="66090" y="134437"/>
                  </a:lnTo>
                  <a:lnTo>
                    <a:pt x="60781" y="132711"/>
                  </a:lnTo>
                  <a:lnTo>
                    <a:pt x="55606" y="130853"/>
                  </a:lnTo>
                  <a:lnTo>
                    <a:pt x="50563" y="128863"/>
                  </a:lnTo>
                  <a:lnTo>
                    <a:pt x="45652" y="126607"/>
                  </a:lnTo>
                  <a:lnTo>
                    <a:pt x="40875" y="124218"/>
                  </a:lnTo>
                  <a:lnTo>
                    <a:pt x="36230" y="121696"/>
                  </a:lnTo>
                  <a:lnTo>
                    <a:pt x="36230" y="121696"/>
                  </a:lnTo>
                  <a:lnTo>
                    <a:pt x="31851" y="119042"/>
                  </a:lnTo>
                  <a:lnTo>
                    <a:pt x="27736" y="116255"/>
                  </a:lnTo>
                  <a:lnTo>
                    <a:pt x="23888" y="113468"/>
                  </a:lnTo>
                  <a:lnTo>
                    <a:pt x="20437" y="110549"/>
                  </a:lnTo>
                  <a:lnTo>
                    <a:pt x="17120" y="107496"/>
                  </a:lnTo>
                  <a:lnTo>
                    <a:pt x="14200" y="104444"/>
                  </a:lnTo>
                  <a:lnTo>
                    <a:pt x="11546" y="101259"/>
                  </a:lnTo>
                  <a:lnTo>
                    <a:pt x="9157" y="98074"/>
                  </a:lnTo>
                  <a:lnTo>
                    <a:pt x="7034" y="94889"/>
                  </a:lnTo>
                  <a:lnTo>
                    <a:pt x="5176" y="91571"/>
                  </a:lnTo>
                  <a:lnTo>
                    <a:pt x="3583" y="88253"/>
                  </a:lnTo>
                  <a:lnTo>
                    <a:pt x="2256" y="84936"/>
                  </a:lnTo>
                  <a:lnTo>
                    <a:pt x="1327" y="81485"/>
                  </a:lnTo>
                  <a:lnTo>
                    <a:pt x="664" y="78167"/>
                  </a:lnTo>
                  <a:lnTo>
                    <a:pt x="265" y="74717"/>
                  </a:lnTo>
                  <a:lnTo>
                    <a:pt x="0" y="71266"/>
                  </a:lnTo>
                  <a:lnTo>
                    <a:pt x="265" y="67949"/>
                  </a:lnTo>
                  <a:lnTo>
                    <a:pt x="664" y="64498"/>
                  </a:lnTo>
                  <a:lnTo>
                    <a:pt x="1327" y="61048"/>
                  </a:lnTo>
                  <a:lnTo>
                    <a:pt x="2256" y="57730"/>
                  </a:lnTo>
                  <a:lnTo>
                    <a:pt x="3583" y="54279"/>
                  </a:lnTo>
                  <a:lnTo>
                    <a:pt x="5176" y="50962"/>
                  </a:lnTo>
                  <a:lnTo>
                    <a:pt x="7034" y="47777"/>
                  </a:lnTo>
                  <a:lnTo>
                    <a:pt x="9157" y="44459"/>
                  </a:lnTo>
                  <a:lnTo>
                    <a:pt x="11546" y="41274"/>
                  </a:lnTo>
                  <a:lnTo>
                    <a:pt x="14200" y="38089"/>
                  </a:lnTo>
                  <a:lnTo>
                    <a:pt x="17120" y="35036"/>
                  </a:lnTo>
                  <a:lnTo>
                    <a:pt x="20437" y="32117"/>
                  </a:lnTo>
                  <a:lnTo>
                    <a:pt x="23888" y="29197"/>
                  </a:lnTo>
                  <a:lnTo>
                    <a:pt x="27736" y="26278"/>
                  </a:lnTo>
                  <a:lnTo>
                    <a:pt x="31851" y="23623"/>
                  </a:lnTo>
                  <a:lnTo>
                    <a:pt x="36230" y="20836"/>
                  </a:lnTo>
                  <a:lnTo>
                    <a:pt x="36230" y="20836"/>
                  </a:lnTo>
                  <a:lnTo>
                    <a:pt x="40875" y="18315"/>
                  </a:lnTo>
                  <a:lnTo>
                    <a:pt x="45652" y="16059"/>
                  </a:lnTo>
                  <a:lnTo>
                    <a:pt x="50563" y="13803"/>
                  </a:lnTo>
                  <a:lnTo>
                    <a:pt x="55606" y="11812"/>
                  </a:lnTo>
                  <a:lnTo>
                    <a:pt x="60781" y="9954"/>
                  </a:lnTo>
                  <a:lnTo>
                    <a:pt x="66090" y="8229"/>
                  </a:lnTo>
                  <a:lnTo>
                    <a:pt x="71531" y="6636"/>
                  </a:lnTo>
                  <a:lnTo>
                    <a:pt x="77105" y="5309"/>
                  </a:lnTo>
                  <a:lnTo>
                    <a:pt x="82679" y="3982"/>
                  </a:lnTo>
                  <a:lnTo>
                    <a:pt x="88385" y="2920"/>
                  </a:lnTo>
                  <a:lnTo>
                    <a:pt x="94092" y="2124"/>
                  </a:lnTo>
                  <a:lnTo>
                    <a:pt x="99931" y="1328"/>
                  </a:lnTo>
                  <a:lnTo>
                    <a:pt x="105770" y="797"/>
                  </a:lnTo>
                  <a:lnTo>
                    <a:pt x="111742" y="399"/>
                  </a:lnTo>
                  <a:lnTo>
                    <a:pt x="117582" y="134"/>
                  </a:lnTo>
                  <a:lnTo>
                    <a:pt x="123553" y="1"/>
                  </a:lnTo>
                  <a:lnTo>
                    <a:pt x="129393" y="134"/>
                  </a:lnTo>
                  <a:lnTo>
                    <a:pt x="135365" y="399"/>
                  </a:lnTo>
                  <a:lnTo>
                    <a:pt x="141204" y="797"/>
                  </a:lnTo>
                  <a:lnTo>
                    <a:pt x="147043" y="1328"/>
                  </a:lnTo>
                  <a:lnTo>
                    <a:pt x="152883" y="2124"/>
                  </a:lnTo>
                  <a:lnTo>
                    <a:pt x="158722" y="2920"/>
                  </a:lnTo>
                  <a:lnTo>
                    <a:pt x="164296" y="3982"/>
                  </a:lnTo>
                  <a:lnTo>
                    <a:pt x="170002" y="5309"/>
                  </a:lnTo>
                  <a:lnTo>
                    <a:pt x="175443" y="6636"/>
                  </a:lnTo>
                  <a:lnTo>
                    <a:pt x="180884" y="8229"/>
                  </a:lnTo>
                  <a:lnTo>
                    <a:pt x="186193" y="9954"/>
                  </a:lnTo>
                  <a:lnTo>
                    <a:pt x="191501" y="11812"/>
                  </a:lnTo>
                  <a:lnTo>
                    <a:pt x="196544" y="13803"/>
                  </a:lnTo>
                  <a:lnTo>
                    <a:pt x="201455" y="16059"/>
                  </a:lnTo>
                  <a:lnTo>
                    <a:pt x="206232" y="18315"/>
                  </a:lnTo>
                  <a:lnTo>
                    <a:pt x="210877" y="2083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1" name="Google Shape;3801;p41"/>
            <p:cNvSpPr/>
            <p:nvPr/>
          </p:nvSpPr>
          <p:spPr>
            <a:xfrm>
              <a:off x="6154191" y="2921163"/>
              <a:ext cx="2242163" cy="1296009"/>
            </a:xfrm>
            <a:custGeom>
              <a:avLst/>
              <a:gdLst/>
              <a:ahLst/>
              <a:cxnLst/>
              <a:rect l="l" t="t" r="r" b="b"/>
              <a:pathLst>
                <a:path w="135233" h="78167" extrusionOk="0">
                  <a:moveTo>
                    <a:pt x="35169" y="0"/>
                  </a:moveTo>
                  <a:lnTo>
                    <a:pt x="33841" y="133"/>
                  </a:lnTo>
                  <a:lnTo>
                    <a:pt x="33311" y="398"/>
                  </a:lnTo>
                  <a:lnTo>
                    <a:pt x="32780" y="531"/>
                  </a:lnTo>
                  <a:lnTo>
                    <a:pt x="929" y="19111"/>
                  </a:lnTo>
                  <a:lnTo>
                    <a:pt x="531" y="19376"/>
                  </a:lnTo>
                  <a:lnTo>
                    <a:pt x="133" y="19641"/>
                  </a:lnTo>
                  <a:lnTo>
                    <a:pt x="0" y="20039"/>
                  </a:lnTo>
                  <a:lnTo>
                    <a:pt x="0" y="20438"/>
                  </a:lnTo>
                  <a:lnTo>
                    <a:pt x="0" y="20836"/>
                  </a:lnTo>
                  <a:lnTo>
                    <a:pt x="133" y="21101"/>
                  </a:lnTo>
                  <a:lnTo>
                    <a:pt x="531" y="21499"/>
                  </a:lnTo>
                  <a:lnTo>
                    <a:pt x="929" y="21765"/>
                  </a:lnTo>
                  <a:lnTo>
                    <a:pt x="97675" y="77636"/>
                  </a:lnTo>
                  <a:lnTo>
                    <a:pt x="98206" y="77901"/>
                  </a:lnTo>
                  <a:lnTo>
                    <a:pt x="98737" y="78034"/>
                  </a:lnTo>
                  <a:lnTo>
                    <a:pt x="99931" y="78167"/>
                  </a:lnTo>
                  <a:lnTo>
                    <a:pt x="101126" y="78034"/>
                  </a:lnTo>
                  <a:lnTo>
                    <a:pt x="101789" y="77901"/>
                  </a:lnTo>
                  <a:lnTo>
                    <a:pt x="102187" y="77636"/>
                  </a:lnTo>
                  <a:lnTo>
                    <a:pt x="134303" y="59056"/>
                  </a:lnTo>
                  <a:lnTo>
                    <a:pt x="134701" y="58791"/>
                  </a:lnTo>
                  <a:lnTo>
                    <a:pt x="134967" y="58526"/>
                  </a:lnTo>
                  <a:lnTo>
                    <a:pt x="135232" y="58127"/>
                  </a:lnTo>
                  <a:lnTo>
                    <a:pt x="135232" y="57729"/>
                  </a:lnTo>
                  <a:lnTo>
                    <a:pt x="135232" y="57464"/>
                  </a:lnTo>
                  <a:lnTo>
                    <a:pt x="134967" y="57066"/>
                  </a:lnTo>
                  <a:lnTo>
                    <a:pt x="134701" y="56668"/>
                  </a:lnTo>
                  <a:lnTo>
                    <a:pt x="134303" y="56402"/>
                  </a:lnTo>
                  <a:lnTo>
                    <a:pt x="37425" y="531"/>
                  </a:lnTo>
                  <a:lnTo>
                    <a:pt x="36894" y="398"/>
                  </a:lnTo>
                  <a:lnTo>
                    <a:pt x="36363" y="133"/>
                  </a:lnTo>
                  <a:lnTo>
                    <a:pt x="35169"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2" name="Google Shape;3802;p41"/>
            <p:cNvSpPr/>
            <p:nvPr/>
          </p:nvSpPr>
          <p:spPr>
            <a:xfrm>
              <a:off x="6154191" y="2921163"/>
              <a:ext cx="2242163" cy="1296009"/>
            </a:xfrm>
            <a:custGeom>
              <a:avLst/>
              <a:gdLst/>
              <a:ahLst/>
              <a:cxnLst/>
              <a:rect l="l" t="t" r="r" b="b"/>
              <a:pathLst>
                <a:path w="135233" h="78167" fill="none" extrusionOk="0">
                  <a:moveTo>
                    <a:pt x="929" y="21765"/>
                  </a:moveTo>
                  <a:lnTo>
                    <a:pt x="97675" y="77636"/>
                  </a:lnTo>
                  <a:lnTo>
                    <a:pt x="97675" y="77636"/>
                  </a:lnTo>
                  <a:lnTo>
                    <a:pt x="98206" y="77901"/>
                  </a:lnTo>
                  <a:lnTo>
                    <a:pt x="98737" y="78034"/>
                  </a:lnTo>
                  <a:lnTo>
                    <a:pt x="99931" y="78167"/>
                  </a:lnTo>
                  <a:lnTo>
                    <a:pt x="101126" y="78034"/>
                  </a:lnTo>
                  <a:lnTo>
                    <a:pt x="101789" y="77901"/>
                  </a:lnTo>
                  <a:lnTo>
                    <a:pt x="102187" y="77636"/>
                  </a:lnTo>
                  <a:lnTo>
                    <a:pt x="134303" y="59056"/>
                  </a:lnTo>
                  <a:lnTo>
                    <a:pt x="134303" y="59056"/>
                  </a:lnTo>
                  <a:lnTo>
                    <a:pt x="134701" y="58791"/>
                  </a:lnTo>
                  <a:lnTo>
                    <a:pt x="134967" y="58526"/>
                  </a:lnTo>
                  <a:lnTo>
                    <a:pt x="135232" y="58127"/>
                  </a:lnTo>
                  <a:lnTo>
                    <a:pt x="135232" y="57729"/>
                  </a:lnTo>
                  <a:lnTo>
                    <a:pt x="135232" y="57464"/>
                  </a:lnTo>
                  <a:lnTo>
                    <a:pt x="134967" y="57066"/>
                  </a:lnTo>
                  <a:lnTo>
                    <a:pt x="134701" y="56668"/>
                  </a:lnTo>
                  <a:lnTo>
                    <a:pt x="134303" y="56402"/>
                  </a:lnTo>
                  <a:lnTo>
                    <a:pt x="37425" y="531"/>
                  </a:lnTo>
                  <a:lnTo>
                    <a:pt x="37425" y="531"/>
                  </a:lnTo>
                  <a:lnTo>
                    <a:pt x="36894" y="398"/>
                  </a:lnTo>
                  <a:lnTo>
                    <a:pt x="36363" y="133"/>
                  </a:lnTo>
                  <a:lnTo>
                    <a:pt x="35169" y="0"/>
                  </a:lnTo>
                  <a:lnTo>
                    <a:pt x="33841" y="133"/>
                  </a:lnTo>
                  <a:lnTo>
                    <a:pt x="33311" y="398"/>
                  </a:lnTo>
                  <a:lnTo>
                    <a:pt x="32780" y="531"/>
                  </a:lnTo>
                  <a:lnTo>
                    <a:pt x="929" y="19111"/>
                  </a:lnTo>
                  <a:lnTo>
                    <a:pt x="929" y="19111"/>
                  </a:lnTo>
                  <a:lnTo>
                    <a:pt x="531" y="19376"/>
                  </a:lnTo>
                  <a:lnTo>
                    <a:pt x="133" y="19641"/>
                  </a:lnTo>
                  <a:lnTo>
                    <a:pt x="0" y="20039"/>
                  </a:lnTo>
                  <a:lnTo>
                    <a:pt x="0" y="20438"/>
                  </a:lnTo>
                  <a:lnTo>
                    <a:pt x="0" y="20836"/>
                  </a:lnTo>
                  <a:lnTo>
                    <a:pt x="133" y="21101"/>
                  </a:lnTo>
                  <a:lnTo>
                    <a:pt x="531" y="21499"/>
                  </a:lnTo>
                  <a:lnTo>
                    <a:pt x="929" y="2176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3" name="Google Shape;3803;p41"/>
            <p:cNvSpPr/>
            <p:nvPr/>
          </p:nvSpPr>
          <p:spPr>
            <a:xfrm>
              <a:off x="4651346" y="2610918"/>
              <a:ext cx="1885710" cy="1089173"/>
            </a:xfrm>
            <a:custGeom>
              <a:avLst/>
              <a:gdLst/>
              <a:ahLst/>
              <a:cxnLst/>
              <a:rect l="l" t="t" r="r" b="b"/>
              <a:pathLst>
                <a:path w="113734" h="65692" extrusionOk="0">
                  <a:moveTo>
                    <a:pt x="76309" y="0"/>
                  </a:moveTo>
                  <a:lnTo>
                    <a:pt x="75115" y="265"/>
                  </a:lnTo>
                  <a:lnTo>
                    <a:pt x="74584" y="398"/>
                  </a:lnTo>
                  <a:lnTo>
                    <a:pt x="74053" y="664"/>
                  </a:lnTo>
                  <a:lnTo>
                    <a:pt x="930" y="42733"/>
                  </a:lnTo>
                  <a:lnTo>
                    <a:pt x="532" y="43131"/>
                  </a:lnTo>
                  <a:lnTo>
                    <a:pt x="266" y="43396"/>
                  </a:lnTo>
                  <a:lnTo>
                    <a:pt x="134" y="43795"/>
                  </a:lnTo>
                  <a:lnTo>
                    <a:pt x="1" y="44060"/>
                  </a:lnTo>
                  <a:lnTo>
                    <a:pt x="134" y="44458"/>
                  </a:lnTo>
                  <a:lnTo>
                    <a:pt x="266" y="44856"/>
                  </a:lnTo>
                  <a:lnTo>
                    <a:pt x="532" y="45122"/>
                  </a:lnTo>
                  <a:lnTo>
                    <a:pt x="930" y="45387"/>
                  </a:lnTo>
                  <a:lnTo>
                    <a:pt x="35169" y="65161"/>
                  </a:lnTo>
                  <a:lnTo>
                    <a:pt x="35700" y="65426"/>
                  </a:lnTo>
                  <a:lnTo>
                    <a:pt x="36231" y="65559"/>
                  </a:lnTo>
                  <a:lnTo>
                    <a:pt x="37558" y="65692"/>
                  </a:lnTo>
                  <a:lnTo>
                    <a:pt x="38752" y="65559"/>
                  </a:lnTo>
                  <a:lnTo>
                    <a:pt x="39283" y="65426"/>
                  </a:lnTo>
                  <a:lnTo>
                    <a:pt x="39814" y="65161"/>
                  </a:lnTo>
                  <a:lnTo>
                    <a:pt x="112805" y="22959"/>
                  </a:lnTo>
                  <a:lnTo>
                    <a:pt x="113203" y="22694"/>
                  </a:lnTo>
                  <a:lnTo>
                    <a:pt x="113601" y="22428"/>
                  </a:lnTo>
                  <a:lnTo>
                    <a:pt x="113734" y="22030"/>
                  </a:lnTo>
                  <a:lnTo>
                    <a:pt x="113734" y="21632"/>
                  </a:lnTo>
                  <a:lnTo>
                    <a:pt x="113734" y="21366"/>
                  </a:lnTo>
                  <a:lnTo>
                    <a:pt x="113601" y="20968"/>
                  </a:lnTo>
                  <a:lnTo>
                    <a:pt x="113203" y="20703"/>
                  </a:lnTo>
                  <a:lnTo>
                    <a:pt x="112805" y="20305"/>
                  </a:lnTo>
                  <a:lnTo>
                    <a:pt x="78566" y="664"/>
                  </a:lnTo>
                  <a:lnTo>
                    <a:pt x="78035" y="398"/>
                  </a:lnTo>
                  <a:lnTo>
                    <a:pt x="77504" y="265"/>
                  </a:lnTo>
                  <a:lnTo>
                    <a:pt x="76309"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4" name="Google Shape;3804;p41"/>
            <p:cNvSpPr/>
            <p:nvPr/>
          </p:nvSpPr>
          <p:spPr>
            <a:xfrm>
              <a:off x="4651346" y="2610918"/>
              <a:ext cx="1885710" cy="1089173"/>
            </a:xfrm>
            <a:custGeom>
              <a:avLst/>
              <a:gdLst/>
              <a:ahLst/>
              <a:cxnLst/>
              <a:rect l="l" t="t" r="r" b="b"/>
              <a:pathLst>
                <a:path w="113734" h="65692" fill="none" extrusionOk="0">
                  <a:moveTo>
                    <a:pt x="930" y="45387"/>
                  </a:moveTo>
                  <a:lnTo>
                    <a:pt x="35169" y="65161"/>
                  </a:lnTo>
                  <a:lnTo>
                    <a:pt x="35169" y="65161"/>
                  </a:lnTo>
                  <a:lnTo>
                    <a:pt x="35700" y="65426"/>
                  </a:lnTo>
                  <a:lnTo>
                    <a:pt x="36231" y="65559"/>
                  </a:lnTo>
                  <a:lnTo>
                    <a:pt x="37558" y="65692"/>
                  </a:lnTo>
                  <a:lnTo>
                    <a:pt x="38752" y="65559"/>
                  </a:lnTo>
                  <a:lnTo>
                    <a:pt x="39283" y="65426"/>
                  </a:lnTo>
                  <a:lnTo>
                    <a:pt x="39814" y="65161"/>
                  </a:lnTo>
                  <a:lnTo>
                    <a:pt x="112805" y="22959"/>
                  </a:lnTo>
                  <a:lnTo>
                    <a:pt x="112805" y="22959"/>
                  </a:lnTo>
                  <a:lnTo>
                    <a:pt x="113203" y="22694"/>
                  </a:lnTo>
                  <a:lnTo>
                    <a:pt x="113601" y="22428"/>
                  </a:lnTo>
                  <a:lnTo>
                    <a:pt x="113734" y="22030"/>
                  </a:lnTo>
                  <a:lnTo>
                    <a:pt x="113734" y="21632"/>
                  </a:lnTo>
                  <a:lnTo>
                    <a:pt x="113734" y="21366"/>
                  </a:lnTo>
                  <a:lnTo>
                    <a:pt x="113601" y="20968"/>
                  </a:lnTo>
                  <a:lnTo>
                    <a:pt x="113203" y="20703"/>
                  </a:lnTo>
                  <a:lnTo>
                    <a:pt x="112805" y="20305"/>
                  </a:lnTo>
                  <a:lnTo>
                    <a:pt x="78566" y="664"/>
                  </a:lnTo>
                  <a:lnTo>
                    <a:pt x="78566" y="664"/>
                  </a:lnTo>
                  <a:lnTo>
                    <a:pt x="78035" y="398"/>
                  </a:lnTo>
                  <a:lnTo>
                    <a:pt x="77504" y="265"/>
                  </a:lnTo>
                  <a:lnTo>
                    <a:pt x="76309" y="0"/>
                  </a:lnTo>
                  <a:lnTo>
                    <a:pt x="75115" y="265"/>
                  </a:lnTo>
                  <a:lnTo>
                    <a:pt x="74584" y="398"/>
                  </a:lnTo>
                  <a:lnTo>
                    <a:pt x="74053" y="664"/>
                  </a:lnTo>
                  <a:lnTo>
                    <a:pt x="930" y="42733"/>
                  </a:lnTo>
                  <a:lnTo>
                    <a:pt x="930" y="42733"/>
                  </a:lnTo>
                  <a:lnTo>
                    <a:pt x="532" y="43131"/>
                  </a:lnTo>
                  <a:lnTo>
                    <a:pt x="266" y="43396"/>
                  </a:lnTo>
                  <a:lnTo>
                    <a:pt x="134" y="43795"/>
                  </a:lnTo>
                  <a:lnTo>
                    <a:pt x="1" y="44060"/>
                  </a:lnTo>
                  <a:lnTo>
                    <a:pt x="134" y="44458"/>
                  </a:lnTo>
                  <a:lnTo>
                    <a:pt x="266" y="44856"/>
                  </a:lnTo>
                  <a:lnTo>
                    <a:pt x="532" y="45122"/>
                  </a:lnTo>
                  <a:lnTo>
                    <a:pt x="930" y="4538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5" name="Google Shape;3805;p41"/>
            <p:cNvSpPr/>
            <p:nvPr/>
          </p:nvSpPr>
          <p:spPr>
            <a:xfrm>
              <a:off x="6231205" y="3825502"/>
              <a:ext cx="904356" cy="541304"/>
            </a:xfrm>
            <a:custGeom>
              <a:avLst/>
              <a:gdLst/>
              <a:ahLst/>
              <a:cxnLst/>
              <a:rect l="l" t="t" r="r" b="b"/>
              <a:pathLst>
                <a:path w="54545" h="32648" extrusionOk="0">
                  <a:moveTo>
                    <a:pt x="27206" y="11413"/>
                  </a:moveTo>
                  <a:lnTo>
                    <a:pt x="29196" y="11546"/>
                  </a:lnTo>
                  <a:lnTo>
                    <a:pt x="31187" y="11811"/>
                  </a:lnTo>
                  <a:lnTo>
                    <a:pt x="32912" y="12342"/>
                  </a:lnTo>
                  <a:lnTo>
                    <a:pt x="34372" y="13139"/>
                  </a:lnTo>
                  <a:lnTo>
                    <a:pt x="35434" y="13802"/>
                  </a:lnTo>
                  <a:lnTo>
                    <a:pt x="36230" y="14598"/>
                  </a:lnTo>
                  <a:lnTo>
                    <a:pt x="36761" y="15527"/>
                  </a:lnTo>
                  <a:lnTo>
                    <a:pt x="36894" y="15926"/>
                  </a:lnTo>
                  <a:lnTo>
                    <a:pt x="36894" y="16324"/>
                  </a:lnTo>
                  <a:lnTo>
                    <a:pt x="36894" y="16722"/>
                  </a:lnTo>
                  <a:lnTo>
                    <a:pt x="36761" y="17120"/>
                  </a:lnTo>
                  <a:lnTo>
                    <a:pt x="36230" y="18049"/>
                  </a:lnTo>
                  <a:lnTo>
                    <a:pt x="35434" y="18845"/>
                  </a:lnTo>
                  <a:lnTo>
                    <a:pt x="34372" y="19509"/>
                  </a:lnTo>
                  <a:lnTo>
                    <a:pt x="32912" y="20305"/>
                  </a:lnTo>
                  <a:lnTo>
                    <a:pt x="31187" y="20836"/>
                  </a:lnTo>
                  <a:lnTo>
                    <a:pt x="29196" y="21101"/>
                  </a:lnTo>
                  <a:lnTo>
                    <a:pt x="27206" y="21234"/>
                  </a:lnTo>
                  <a:lnTo>
                    <a:pt x="25215" y="21101"/>
                  </a:lnTo>
                  <a:lnTo>
                    <a:pt x="23357" y="20836"/>
                  </a:lnTo>
                  <a:lnTo>
                    <a:pt x="21632" y="20305"/>
                  </a:lnTo>
                  <a:lnTo>
                    <a:pt x="20172" y="19509"/>
                  </a:lnTo>
                  <a:lnTo>
                    <a:pt x="19110" y="18845"/>
                  </a:lnTo>
                  <a:lnTo>
                    <a:pt x="18314" y="18049"/>
                  </a:lnTo>
                  <a:lnTo>
                    <a:pt x="17783" y="17120"/>
                  </a:lnTo>
                  <a:lnTo>
                    <a:pt x="17651" y="16722"/>
                  </a:lnTo>
                  <a:lnTo>
                    <a:pt x="17651" y="16324"/>
                  </a:lnTo>
                  <a:lnTo>
                    <a:pt x="17651" y="15926"/>
                  </a:lnTo>
                  <a:lnTo>
                    <a:pt x="17783" y="15527"/>
                  </a:lnTo>
                  <a:lnTo>
                    <a:pt x="18314" y="14598"/>
                  </a:lnTo>
                  <a:lnTo>
                    <a:pt x="19110" y="13802"/>
                  </a:lnTo>
                  <a:lnTo>
                    <a:pt x="20172" y="13139"/>
                  </a:lnTo>
                  <a:lnTo>
                    <a:pt x="21632" y="12342"/>
                  </a:lnTo>
                  <a:lnTo>
                    <a:pt x="23357" y="11811"/>
                  </a:lnTo>
                  <a:lnTo>
                    <a:pt x="25215" y="11546"/>
                  </a:lnTo>
                  <a:lnTo>
                    <a:pt x="27206" y="11413"/>
                  </a:lnTo>
                  <a:close/>
                  <a:moveTo>
                    <a:pt x="23888" y="0"/>
                  </a:moveTo>
                  <a:lnTo>
                    <a:pt x="23092" y="133"/>
                  </a:lnTo>
                  <a:lnTo>
                    <a:pt x="22428" y="531"/>
                  </a:lnTo>
                  <a:lnTo>
                    <a:pt x="21897" y="1062"/>
                  </a:lnTo>
                  <a:lnTo>
                    <a:pt x="21632" y="1725"/>
                  </a:lnTo>
                  <a:lnTo>
                    <a:pt x="21234" y="4380"/>
                  </a:lnTo>
                  <a:lnTo>
                    <a:pt x="19376" y="4778"/>
                  </a:lnTo>
                  <a:lnTo>
                    <a:pt x="17783" y="5309"/>
                  </a:lnTo>
                  <a:lnTo>
                    <a:pt x="17783" y="5176"/>
                  </a:lnTo>
                  <a:lnTo>
                    <a:pt x="13006" y="3053"/>
                  </a:lnTo>
                  <a:lnTo>
                    <a:pt x="12608" y="2920"/>
                  </a:lnTo>
                  <a:lnTo>
                    <a:pt x="11944" y="2787"/>
                  </a:lnTo>
                  <a:lnTo>
                    <a:pt x="11280" y="2920"/>
                  </a:lnTo>
                  <a:lnTo>
                    <a:pt x="10617" y="3185"/>
                  </a:lnTo>
                  <a:lnTo>
                    <a:pt x="5972" y="5840"/>
                  </a:lnTo>
                  <a:lnTo>
                    <a:pt x="5574" y="6105"/>
                  </a:lnTo>
                  <a:lnTo>
                    <a:pt x="5309" y="6503"/>
                  </a:lnTo>
                  <a:lnTo>
                    <a:pt x="5176" y="6901"/>
                  </a:lnTo>
                  <a:lnTo>
                    <a:pt x="5043" y="7432"/>
                  </a:lnTo>
                  <a:lnTo>
                    <a:pt x="5043" y="7830"/>
                  </a:lnTo>
                  <a:lnTo>
                    <a:pt x="5176" y="8228"/>
                  </a:lnTo>
                  <a:lnTo>
                    <a:pt x="5441" y="8626"/>
                  </a:lnTo>
                  <a:lnTo>
                    <a:pt x="5839" y="9025"/>
                  </a:lnTo>
                  <a:lnTo>
                    <a:pt x="8626" y="11015"/>
                  </a:lnTo>
                  <a:lnTo>
                    <a:pt x="7963" y="12077"/>
                  </a:lnTo>
                  <a:lnTo>
                    <a:pt x="1991" y="12475"/>
                  </a:lnTo>
                  <a:lnTo>
                    <a:pt x="1593" y="12475"/>
                  </a:lnTo>
                  <a:lnTo>
                    <a:pt x="1194" y="12740"/>
                  </a:lnTo>
                  <a:lnTo>
                    <a:pt x="664" y="13139"/>
                  </a:lnTo>
                  <a:lnTo>
                    <a:pt x="133" y="13802"/>
                  </a:lnTo>
                  <a:lnTo>
                    <a:pt x="133" y="14200"/>
                  </a:lnTo>
                  <a:lnTo>
                    <a:pt x="0" y="14598"/>
                  </a:lnTo>
                  <a:lnTo>
                    <a:pt x="0" y="18049"/>
                  </a:lnTo>
                  <a:lnTo>
                    <a:pt x="133" y="18447"/>
                  </a:lnTo>
                  <a:lnTo>
                    <a:pt x="133" y="18845"/>
                  </a:lnTo>
                  <a:lnTo>
                    <a:pt x="664" y="19509"/>
                  </a:lnTo>
                  <a:lnTo>
                    <a:pt x="1194" y="19907"/>
                  </a:lnTo>
                  <a:lnTo>
                    <a:pt x="1593" y="20040"/>
                  </a:lnTo>
                  <a:lnTo>
                    <a:pt x="1991" y="20172"/>
                  </a:lnTo>
                  <a:lnTo>
                    <a:pt x="7963" y="20570"/>
                  </a:lnTo>
                  <a:lnTo>
                    <a:pt x="8626" y="21632"/>
                  </a:lnTo>
                  <a:lnTo>
                    <a:pt x="5839" y="23623"/>
                  </a:lnTo>
                  <a:lnTo>
                    <a:pt x="5441" y="24021"/>
                  </a:lnTo>
                  <a:lnTo>
                    <a:pt x="5176" y="24286"/>
                  </a:lnTo>
                  <a:lnTo>
                    <a:pt x="5043" y="24817"/>
                  </a:lnTo>
                  <a:lnTo>
                    <a:pt x="5043" y="25215"/>
                  </a:lnTo>
                  <a:lnTo>
                    <a:pt x="5176" y="25746"/>
                  </a:lnTo>
                  <a:lnTo>
                    <a:pt x="5309" y="26144"/>
                  </a:lnTo>
                  <a:lnTo>
                    <a:pt x="5574" y="26542"/>
                  </a:lnTo>
                  <a:lnTo>
                    <a:pt x="5972" y="26808"/>
                  </a:lnTo>
                  <a:lnTo>
                    <a:pt x="10617" y="29462"/>
                  </a:lnTo>
                  <a:lnTo>
                    <a:pt x="11280" y="29727"/>
                  </a:lnTo>
                  <a:lnTo>
                    <a:pt x="11944" y="29860"/>
                  </a:lnTo>
                  <a:lnTo>
                    <a:pt x="12608" y="29727"/>
                  </a:lnTo>
                  <a:lnTo>
                    <a:pt x="13006" y="29595"/>
                  </a:lnTo>
                  <a:lnTo>
                    <a:pt x="17783" y="27471"/>
                  </a:lnTo>
                  <a:lnTo>
                    <a:pt x="19509" y="27869"/>
                  </a:lnTo>
                  <a:lnTo>
                    <a:pt x="21234" y="28268"/>
                  </a:lnTo>
                  <a:lnTo>
                    <a:pt x="21632" y="30922"/>
                  </a:lnTo>
                  <a:lnTo>
                    <a:pt x="21897" y="31585"/>
                  </a:lnTo>
                  <a:lnTo>
                    <a:pt x="22428" y="32116"/>
                  </a:lnTo>
                  <a:lnTo>
                    <a:pt x="23092" y="32514"/>
                  </a:lnTo>
                  <a:lnTo>
                    <a:pt x="23888" y="32647"/>
                  </a:lnTo>
                  <a:lnTo>
                    <a:pt x="30656" y="32647"/>
                  </a:lnTo>
                  <a:lnTo>
                    <a:pt x="31452" y="32514"/>
                  </a:lnTo>
                  <a:lnTo>
                    <a:pt x="32116" y="32116"/>
                  </a:lnTo>
                  <a:lnTo>
                    <a:pt x="32514" y="31585"/>
                  </a:lnTo>
                  <a:lnTo>
                    <a:pt x="32912" y="30922"/>
                  </a:lnTo>
                  <a:lnTo>
                    <a:pt x="33310" y="28268"/>
                  </a:lnTo>
                  <a:lnTo>
                    <a:pt x="35036" y="27869"/>
                  </a:lnTo>
                  <a:lnTo>
                    <a:pt x="36761" y="27339"/>
                  </a:lnTo>
                  <a:lnTo>
                    <a:pt x="36761" y="27471"/>
                  </a:lnTo>
                  <a:lnTo>
                    <a:pt x="41406" y="29595"/>
                  </a:lnTo>
                  <a:lnTo>
                    <a:pt x="41937" y="29727"/>
                  </a:lnTo>
                  <a:lnTo>
                    <a:pt x="42600" y="29860"/>
                  </a:lnTo>
                  <a:lnTo>
                    <a:pt x="43264" y="29727"/>
                  </a:lnTo>
                  <a:lnTo>
                    <a:pt x="43927" y="29462"/>
                  </a:lnTo>
                  <a:lnTo>
                    <a:pt x="48572" y="26808"/>
                  </a:lnTo>
                  <a:lnTo>
                    <a:pt x="48970" y="26542"/>
                  </a:lnTo>
                  <a:lnTo>
                    <a:pt x="49236" y="26144"/>
                  </a:lnTo>
                  <a:lnTo>
                    <a:pt x="49368" y="25746"/>
                  </a:lnTo>
                  <a:lnTo>
                    <a:pt x="49501" y="25215"/>
                  </a:lnTo>
                  <a:lnTo>
                    <a:pt x="49501" y="24817"/>
                  </a:lnTo>
                  <a:lnTo>
                    <a:pt x="49368" y="24286"/>
                  </a:lnTo>
                  <a:lnTo>
                    <a:pt x="49103" y="24021"/>
                  </a:lnTo>
                  <a:lnTo>
                    <a:pt x="48705" y="23623"/>
                  </a:lnTo>
                  <a:lnTo>
                    <a:pt x="45918" y="21632"/>
                  </a:lnTo>
                  <a:lnTo>
                    <a:pt x="46581" y="20570"/>
                  </a:lnTo>
                  <a:lnTo>
                    <a:pt x="52553" y="20172"/>
                  </a:lnTo>
                  <a:lnTo>
                    <a:pt x="53350" y="19907"/>
                  </a:lnTo>
                  <a:lnTo>
                    <a:pt x="53881" y="19509"/>
                  </a:lnTo>
                  <a:lnTo>
                    <a:pt x="54279" y="18845"/>
                  </a:lnTo>
                  <a:lnTo>
                    <a:pt x="54411" y="18447"/>
                  </a:lnTo>
                  <a:lnTo>
                    <a:pt x="54544" y="18049"/>
                  </a:lnTo>
                  <a:lnTo>
                    <a:pt x="54544" y="14598"/>
                  </a:lnTo>
                  <a:lnTo>
                    <a:pt x="54411" y="14200"/>
                  </a:lnTo>
                  <a:lnTo>
                    <a:pt x="54279" y="13802"/>
                  </a:lnTo>
                  <a:lnTo>
                    <a:pt x="53881" y="13139"/>
                  </a:lnTo>
                  <a:lnTo>
                    <a:pt x="53217" y="12740"/>
                  </a:lnTo>
                  <a:lnTo>
                    <a:pt x="52952" y="12475"/>
                  </a:lnTo>
                  <a:lnTo>
                    <a:pt x="52553" y="12475"/>
                  </a:lnTo>
                  <a:lnTo>
                    <a:pt x="46581" y="12077"/>
                  </a:lnTo>
                  <a:lnTo>
                    <a:pt x="45918" y="11015"/>
                  </a:lnTo>
                  <a:lnTo>
                    <a:pt x="48705" y="9025"/>
                  </a:lnTo>
                  <a:lnTo>
                    <a:pt x="49103" y="8626"/>
                  </a:lnTo>
                  <a:lnTo>
                    <a:pt x="49368" y="8228"/>
                  </a:lnTo>
                  <a:lnTo>
                    <a:pt x="49501" y="7830"/>
                  </a:lnTo>
                  <a:lnTo>
                    <a:pt x="49501" y="7432"/>
                  </a:lnTo>
                  <a:lnTo>
                    <a:pt x="49368" y="6901"/>
                  </a:lnTo>
                  <a:lnTo>
                    <a:pt x="49236" y="6503"/>
                  </a:lnTo>
                  <a:lnTo>
                    <a:pt x="48970" y="6105"/>
                  </a:lnTo>
                  <a:lnTo>
                    <a:pt x="48572" y="5840"/>
                  </a:lnTo>
                  <a:lnTo>
                    <a:pt x="43927" y="3185"/>
                  </a:lnTo>
                  <a:lnTo>
                    <a:pt x="43264" y="2920"/>
                  </a:lnTo>
                  <a:lnTo>
                    <a:pt x="42600" y="2787"/>
                  </a:lnTo>
                  <a:lnTo>
                    <a:pt x="41937" y="2920"/>
                  </a:lnTo>
                  <a:lnTo>
                    <a:pt x="41406" y="3053"/>
                  </a:lnTo>
                  <a:lnTo>
                    <a:pt x="36761" y="5176"/>
                  </a:lnTo>
                  <a:lnTo>
                    <a:pt x="35036" y="4778"/>
                  </a:lnTo>
                  <a:lnTo>
                    <a:pt x="33310" y="4380"/>
                  </a:lnTo>
                  <a:lnTo>
                    <a:pt x="32912" y="1725"/>
                  </a:lnTo>
                  <a:lnTo>
                    <a:pt x="32514" y="1062"/>
                  </a:lnTo>
                  <a:lnTo>
                    <a:pt x="32116" y="531"/>
                  </a:lnTo>
                  <a:lnTo>
                    <a:pt x="31452" y="133"/>
                  </a:lnTo>
                  <a:lnTo>
                    <a:pt x="30656"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 name="Google Shape;3806;p41"/>
            <p:cNvSpPr/>
            <p:nvPr/>
          </p:nvSpPr>
          <p:spPr>
            <a:xfrm>
              <a:off x="6231205" y="3825502"/>
              <a:ext cx="904356" cy="541304"/>
            </a:xfrm>
            <a:custGeom>
              <a:avLst/>
              <a:gdLst/>
              <a:ahLst/>
              <a:cxnLst/>
              <a:rect l="l" t="t" r="r" b="b"/>
              <a:pathLst>
                <a:path w="54545" h="32648" fill="none" extrusionOk="0">
                  <a:moveTo>
                    <a:pt x="23888" y="32647"/>
                  </a:moveTo>
                  <a:lnTo>
                    <a:pt x="23888" y="32647"/>
                  </a:lnTo>
                  <a:lnTo>
                    <a:pt x="23092" y="32514"/>
                  </a:lnTo>
                  <a:lnTo>
                    <a:pt x="22428" y="32116"/>
                  </a:lnTo>
                  <a:lnTo>
                    <a:pt x="21897" y="31585"/>
                  </a:lnTo>
                  <a:lnTo>
                    <a:pt x="21632" y="30922"/>
                  </a:lnTo>
                  <a:lnTo>
                    <a:pt x="21234" y="28268"/>
                  </a:lnTo>
                  <a:lnTo>
                    <a:pt x="21234" y="28268"/>
                  </a:lnTo>
                  <a:lnTo>
                    <a:pt x="19509" y="27869"/>
                  </a:lnTo>
                  <a:lnTo>
                    <a:pt x="17783" y="27471"/>
                  </a:lnTo>
                  <a:lnTo>
                    <a:pt x="17783" y="27471"/>
                  </a:lnTo>
                  <a:lnTo>
                    <a:pt x="13006" y="29595"/>
                  </a:lnTo>
                  <a:lnTo>
                    <a:pt x="13006" y="29595"/>
                  </a:lnTo>
                  <a:lnTo>
                    <a:pt x="12608" y="29727"/>
                  </a:lnTo>
                  <a:lnTo>
                    <a:pt x="11944" y="29860"/>
                  </a:lnTo>
                  <a:lnTo>
                    <a:pt x="11944" y="29860"/>
                  </a:lnTo>
                  <a:lnTo>
                    <a:pt x="11280" y="29727"/>
                  </a:lnTo>
                  <a:lnTo>
                    <a:pt x="10617" y="29462"/>
                  </a:lnTo>
                  <a:lnTo>
                    <a:pt x="5972" y="26808"/>
                  </a:lnTo>
                  <a:lnTo>
                    <a:pt x="5972" y="26808"/>
                  </a:lnTo>
                  <a:lnTo>
                    <a:pt x="5574" y="26542"/>
                  </a:lnTo>
                  <a:lnTo>
                    <a:pt x="5309" y="26144"/>
                  </a:lnTo>
                  <a:lnTo>
                    <a:pt x="5176" y="25746"/>
                  </a:lnTo>
                  <a:lnTo>
                    <a:pt x="5043" y="25215"/>
                  </a:lnTo>
                  <a:lnTo>
                    <a:pt x="5043" y="25215"/>
                  </a:lnTo>
                  <a:lnTo>
                    <a:pt x="5043" y="24817"/>
                  </a:lnTo>
                  <a:lnTo>
                    <a:pt x="5176" y="24286"/>
                  </a:lnTo>
                  <a:lnTo>
                    <a:pt x="5441" y="24021"/>
                  </a:lnTo>
                  <a:lnTo>
                    <a:pt x="5839" y="23623"/>
                  </a:lnTo>
                  <a:lnTo>
                    <a:pt x="8626" y="21632"/>
                  </a:lnTo>
                  <a:lnTo>
                    <a:pt x="8626" y="21632"/>
                  </a:lnTo>
                  <a:lnTo>
                    <a:pt x="7963" y="20570"/>
                  </a:lnTo>
                  <a:lnTo>
                    <a:pt x="1991" y="20172"/>
                  </a:lnTo>
                  <a:lnTo>
                    <a:pt x="1991" y="20172"/>
                  </a:lnTo>
                  <a:lnTo>
                    <a:pt x="1593" y="20040"/>
                  </a:lnTo>
                  <a:lnTo>
                    <a:pt x="1194" y="19907"/>
                  </a:lnTo>
                  <a:lnTo>
                    <a:pt x="664" y="19509"/>
                  </a:lnTo>
                  <a:lnTo>
                    <a:pt x="133" y="18845"/>
                  </a:lnTo>
                  <a:lnTo>
                    <a:pt x="133" y="18447"/>
                  </a:lnTo>
                  <a:lnTo>
                    <a:pt x="0" y="18049"/>
                  </a:lnTo>
                  <a:lnTo>
                    <a:pt x="0" y="14598"/>
                  </a:lnTo>
                  <a:lnTo>
                    <a:pt x="0" y="14598"/>
                  </a:lnTo>
                  <a:lnTo>
                    <a:pt x="133" y="14200"/>
                  </a:lnTo>
                  <a:lnTo>
                    <a:pt x="133" y="13802"/>
                  </a:lnTo>
                  <a:lnTo>
                    <a:pt x="664" y="13139"/>
                  </a:lnTo>
                  <a:lnTo>
                    <a:pt x="1194" y="12740"/>
                  </a:lnTo>
                  <a:lnTo>
                    <a:pt x="1593" y="12475"/>
                  </a:lnTo>
                  <a:lnTo>
                    <a:pt x="1991" y="12475"/>
                  </a:lnTo>
                  <a:lnTo>
                    <a:pt x="7963" y="12077"/>
                  </a:lnTo>
                  <a:lnTo>
                    <a:pt x="7963" y="12077"/>
                  </a:lnTo>
                  <a:lnTo>
                    <a:pt x="8626" y="11015"/>
                  </a:lnTo>
                  <a:lnTo>
                    <a:pt x="5839" y="9025"/>
                  </a:lnTo>
                  <a:lnTo>
                    <a:pt x="5839" y="9025"/>
                  </a:lnTo>
                  <a:lnTo>
                    <a:pt x="5441" y="8626"/>
                  </a:lnTo>
                  <a:lnTo>
                    <a:pt x="5176" y="8228"/>
                  </a:lnTo>
                  <a:lnTo>
                    <a:pt x="5043" y="7830"/>
                  </a:lnTo>
                  <a:lnTo>
                    <a:pt x="5043" y="7432"/>
                  </a:lnTo>
                  <a:lnTo>
                    <a:pt x="5043" y="7432"/>
                  </a:lnTo>
                  <a:lnTo>
                    <a:pt x="5176" y="6901"/>
                  </a:lnTo>
                  <a:lnTo>
                    <a:pt x="5309" y="6503"/>
                  </a:lnTo>
                  <a:lnTo>
                    <a:pt x="5574" y="6105"/>
                  </a:lnTo>
                  <a:lnTo>
                    <a:pt x="5972" y="5840"/>
                  </a:lnTo>
                  <a:lnTo>
                    <a:pt x="10617" y="3185"/>
                  </a:lnTo>
                  <a:lnTo>
                    <a:pt x="10617" y="3185"/>
                  </a:lnTo>
                  <a:lnTo>
                    <a:pt x="11280" y="2920"/>
                  </a:lnTo>
                  <a:lnTo>
                    <a:pt x="11944" y="2787"/>
                  </a:lnTo>
                  <a:lnTo>
                    <a:pt x="11944" y="2787"/>
                  </a:lnTo>
                  <a:lnTo>
                    <a:pt x="12608" y="2920"/>
                  </a:lnTo>
                  <a:lnTo>
                    <a:pt x="13006" y="3053"/>
                  </a:lnTo>
                  <a:lnTo>
                    <a:pt x="17783" y="5176"/>
                  </a:lnTo>
                  <a:lnTo>
                    <a:pt x="17783" y="5176"/>
                  </a:lnTo>
                  <a:lnTo>
                    <a:pt x="17783" y="5309"/>
                  </a:lnTo>
                  <a:lnTo>
                    <a:pt x="17783" y="5309"/>
                  </a:lnTo>
                  <a:lnTo>
                    <a:pt x="19376" y="4778"/>
                  </a:lnTo>
                  <a:lnTo>
                    <a:pt x="21234" y="4380"/>
                  </a:lnTo>
                  <a:lnTo>
                    <a:pt x="21632" y="1725"/>
                  </a:lnTo>
                  <a:lnTo>
                    <a:pt x="21632" y="1725"/>
                  </a:lnTo>
                  <a:lnTo>
                    <a:pt x="21897" y="1062"/>
                  </a:lnTo>
                  <a:lnTo>
                    <a:pt x="22428" y="531"/>
                  </a:lnTo>
                  <a:lnTo>
                    <a:pt x="23092" y="133"/>
                  </a:lnTo>
                  <a:lnTo>
                    <a:pt x="23888" y="0"/>
                  </a:lnTo>
                  <a:lnTo>
                    <a:pt x="30656" y="0"/>
                  </a:lnTo>
                  <a:lnTo>
                    <a:pt x="30656" y="0"/>
                  </a:lnTo>
                  <a:lnTo>
                    <a:pt x="31452" y="133"/>
                  </a:lnTo>
                  <a:lnTo>
                    <a:pt x="32116" y="531"/>
                  </a:lnTo>
                  <a:lnTo>
                    <a:pt x="32514" y="1062"/>
                  </a:lnTo>
                  <a:lnTo>
                    <a:pt x="32912" y="1725"/>
                  </a:lnTo>
                  <a:lnTo>
                    <a:pt x="33310" y="4380"/>
                  </a:lnTo>
                  <a:lnTo>
                    <a:pt x="33310" y="4380"/>
                  </a:lnTo>
                  <a:lnTo>
                    <a:pt x="35036" y="4778"/>
                  </a:lnTo>
                  <a:lnTo>
                    <a:pt x="36761" y="5176"/>
                  </a:lnTo>
                  <a:lnTo>
                    <a:pt x="36761" y="5176"/>
                  </a:lnTo>
                  <a:lnTo>
                    <a:pt x="41406" y="3053"/>
                  </a:lnTo>
                  <a:lnTo>
                    <a:pt x="41406" y="3053"/>
                  </a:lnTo>
                  <a:lnTo>
                    <a:pt x="41937" y="2920"/>
                  </a:lnTo>
                  <a:lnTo>
                    <a:pt x="42600" y="2787"/>
                  </a:lnTo>
                  <a:lnTo>
                    <a:pt x="42600" y="2787"/>
                  </a:lnTo>
                  <a:lnTo>
                    <a:pt x="43264" y="2920"/>
                  </a:lnTo>
                  <a:lnTo>
                    <a:pt x="43927" y="3185"/>
                  </a:lnTo>
                  <a:lnTo>
                    <a:pt x="48572" y="5840"/>
                  </a:lnTo>
                  <a:lnTo>
                    <a:pt x="48572" y="5840"/>
                  </a:lnTo>
                  <a:lnTo>
                    <a:pt x="48970" y="6105"/>
                  </a:lnTo>
                  <a:lnTo>
                    <a:pt x="49236" y="6503"/>
                  </a:lnTo>
                  <a:lnTo>
                    <a:pt x="49368" y="6901"/>
                  </a:lnTo>
                  <a:lnTo>
                    <a:pt x="49501" y="7432"/>
                  </a:lnTo>
                  <a:lnTo>
                    <a:pt x="49501" y="7432"/>
                  </a:lnTo>
                  <a:lnTo>
                    <a:pt x="49501" y="7830"/>
                  </a:lnTo>
                  <a:lnTo>
                    <a:pt x="49368" y="8228"/>
                  </a:lnTo>
                  <a:lnTo>
                    <a:pt x="49103" y="8626"/>
                  </a:lnTo>
                  <a:lnTo>
                    <a:pt x="48705" y="9025"/>
                  </a:lnTo>
                  <a:lnTo>
                    <a:pt x="45918" y="11015"/>
                  </a:lnTo>
                  <a:lnTo>
                    <a:pt x="45918" y="11015"/>
                  </a:lnTo>
                  <a:lnTo>
                    <a:pt x="46581" y="12077"/>
                  </a:lnTo>
                  <a:lnTo>
                    <a:pt x="52553" y="12475"/>
                  </a:lnTo>
                  <a:lnTo>
                    <a:pt x="52553" y="12475"/>
                  </a:lnTo>
                  <a:lnTo>
                    <a:pt x="52952" y="12475"/>
                  </a:lnTo>
                  <a:lnTo>
                    <a:pt x="53217" y="12740"/>
                  </a:lnTo>
                  <a:lnTo>
                    <a:pt x="53881" y="13139"/>
                  </a:lnTo>
                  <a:lnTo>
                    <a:pt x="54279" y="13802"/>
                  </a:lnTo>
                  <a:lnTo>
                    <a:pt x="54411" y="14200"/>
                  </a:lnTo>
                  <a:lnTo>
                    <a:pt x="54544" y="14598"/>
                  </a:lnTo>
                  <a:lnTo>
                    <a:pt x="54544" y="18049"/>
                  </a:lnTo>
                  <a:lnTo>
                    <a:pt x="54544" y="18049"/>
                  </a:lnTo>
                  <a:lnTo>
                    <a:pt x="54411" y="18447"/>
                  </a:lnTo>
                  <a:lnTo>
                    <a:pt x="54279" y="18845"/>
                  </a:lnTo>
                  <a:lnTo>
                    <a:pt x="53881" y="19509"/>
                  </a:lnTo>
                  <a:lnTo>
                    <a:pt x="53350" y="19907"/>
                  </a:lnTo>
                  <a:lnTo>
                    <a:pt x="52553" y="20172"/>
                  </a:lnTo>
                  <a:lnTo>
                    <a:pt x="46581" y="20570"/>
                  </a:lnTo>
                  <a:lnTo>
                    <a:pt x="46581" y="20570"/>
                  </a:lnTo>
                  <a:lnTo>
                    <a:pt x="45918" y="21632"/>
                  </a:lnTo>
                  <a:lnTo>
                    <a:pt x="48705" y="23623"/>
                  </a:lnTo>
                  <a:lnTo>
                    <a:pt x="48705" y="23623"/>
                  </a:lnTo>
                  <a:lnTo>
                    <a:pt x="49103" y="24021"/>
                  </a:lnTo>
                  <a:lnTo>
                    <a:pt x="49368" y="24286"/>
                  </a:lnTo>
                  <a:lnTo>
                    <a:pt x="49501" y="24817"/>
                  </a:lnTo>
                  <a:lnTo>
                    <a:pt x="49501" y="25215"/>
                  </a:lnTo>
                  <a:lnTo>
                    <a:pt x="49501" y="25215"/>
                  </a:lnTo>
                  <a:lnTo>
                    <a:pt x="49368" y="25746"/>
                  </a:lnTo>
                  <a:lnTo>
                    <a:pt x="49236" y="26144"/>
                  </a:lnTo>
                  <a:lnTo>
                    <a:pt x="48970" y="26542"/>
                  </a:lnTo>
                  <a:lnTo>
                    <a:pt x="48572" y="26808"/>
                  </a:lnTo>
                  <a:lnTo>
                    <a:pt x="43927" y="29462"/>
                  </a:lnTo>
                  <a:lnTo>
                    <a:pt x="43927" y="29462"/>
                  </a:lnTo>
                  <a:lnTo>
                    <a:pt x="43264" y="29727"/>
                  </a:lnTo>
                  <a:lnTo>
                    <a:pt x="42600" y="29860"/>
                  </a:lnTo>
                  <a:lnTo>
                    <a:pt x="42600" y="29860"/>
                  </a:lnTo>
                  <a:lnTo>
                    <a:pt x="41937" y="29727"/>
                  </a:lnTo>
                  <a:lnTo>
                    <a:pt x="41406" y="29595"/>
                  </a:lnTo>
                  <a:lnTo>
                    <a:pt x="36761" y="27471"/>
                  </a:lnTo>
                  <a:lnTo>
                    <a:pt x="36761" y="27471"/>
                  </a:lnTo>
                  <a:lnTo>
                    <a:pt x="36761" y="27339"/>
                  </a:lnTo>
                  <a:lnTo>
                    <a:pt x="36761" y="27339"/>
                  </a:lnTo>
                  <a:lnTo>
                    <a:pt x="35036" y="27869"/>
                  </a:lnTo>
                  <a:lnTo>
                    <a:pt x="33310" y="28268"/>
                  </a:lnTo>
                  <a:lnTo>
                    <a:pt x="32912" y="30922"/>
                  </a:lnTo>
                  <a:lnTo>
                    <a:pt x="32912" y="30922"/>
                  </a:lnTo>
                  <a:lnTo>
                    <a:pt x="32514" y="31585"/>
                  </a:lnTo>
                  <a:lnTo>
                    <a:pt x="32116" y="32116"/>
                  </a:lnTo>
                  <a:lnTo>
                    <a:pt x="31452" y="32514"/>
                  </a:lnTo>
                  <a:lnTo>
                    <a:pt x="30656" y="32647"/>
                  </a:lnTo>
                  <a:lnTo>
                    <a:pt x="23888" y="3264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7" name="Google Shape;3807;p41"/>
            <p:cNvSpPr/>
            <p:nvPr/>
          </p:nvSpPr>
          <p:spPr>
            <a:xfrm>
              <a:off x="6523842" y="4014730"/>
              <a:ext cx="319066" cy="162832"/>
            </a:xfrm>
            <a:custGeom>
              <a:avLst/>
              <a:gdLst/>
              <a:ahLst/>
              <a:cxnLst/>
              <a:rect l="l" t="t" r="r" b="b"/>
              <a:pathLst>
                <a:path w="19244" h="9821" fill="none" extrusionOk="0">
                  <a:moveTo>
                    <a:pt x="9556" y="0"/>
                  </a:moveTo>
                  <a:lnTo>
                    <a:pt x="9556" y="0"/>
                  </a:lnTo>
                  <a:lnTo>
                    <a:pt x="7565" y="133"/>
                  </a:lnTo>
                  <a:lnTo>
                    <a:pt x="5707" y="398"/>
                  </a:lnTo>
                  <a:lnTo>
                    <a:pt x="3982" y="929"/>
                  </a:lnTo>
                  <a:lnTo>
                    <a:pt x="2522" y="1726"/>
                  </a:lnTo>
                  <a:lnTo>
                    <a:pt x="2522" y="1726"/>
                  </a:lnTo>
                  <a:lnTo>
                    <a:pt x="1460" y="2389"/>
                  </a:lnTo>
                  <a:lnTo>
                    <a:pt x="664" y="3185"/>
                  </a:lnTo>
                  <a:lnTo>
                    <a:pt x="133" y="4114"/>
                  </a:lnTo>
                  <a:lnTo>
                    <a:pt x="1" y="4513"/>
                  </a:lnTo>
                  <a:lnTo>
                    <a:pt x="1" y="4911"/>
                  </a:lnTo>
                  <a:lnTo>
                    <a:pt x="1" y="4911"/>
                  </a:lnTo>
                  <a:lnTo>
                    <a:pt x="1" y="5309"/>
                  </a:lnTo>
                  <a:lnTo>
                    <a:pt x="133" y="5707"/>
                  </a:lnTo>
                  <a:lnTo>
                    <a:pt x="664" y="6636"/>
                  </a:lnTo>
                  <a:lnTo>
                    <a:pt x="1460" y="7432"/>
                  </a:lnTo>
                  <a:lnTo>
                    <a:pt x="2522" y="8096"/>
                  </a:lnTo>
                  <a:lnTo>
                    <a:pt x="2522" y="8096"/>
                  </a:lnTo>
                  <a:lnTo>
                    <a:pt x="3982" y="8892"/>
                  </a:lnTo>
                  <a:lnTo>
                    <a:pt x="5707" y="9423"/>
                  </a:lnTo>
                  <a:lnTo>
                    <a:pt x="7565" y="9688"/>
                  </a:lnTo>
                  <a:lnTo>
                    <a:pt x="9556" y="9821"/>
                  </a:lnTo>
                  <a:lnTo>
                    <a:pt x="9556" y="9821"/>
                  </a:lnTo>
                  <a:lnTo>
                    <a:pt x="11546" y="9688"/>
                  </a:lnTo>
                  <a:lnTo>
                    <a:pt x="13537" y="9423"/>
                  </a:lnTo>
                  <a:lnTo>
                    <a:pt x="15262" y="8892"/>
                  </a:lnTo>
                  <a:lnTo>
                    <a:pt x="16722" y="8096"/>
                  </a:lnTo>
                  <a:lnTo>
                    <a:pt x="16722" y="8096"/>
                  </a:lnTo>
                  <a:lnTo>
                    <a:pt x="17784" y="7432"/>
                  </a:lnTo>
                  <a:lnTo>
                    <a:pt x="18580" y="6636"/>
                  </a:lnTo>
                  <a:lnTo>
                    <a:pt x="19111" y="5707"/>
                  </a:lnTo>
                  <a:lnTo>
                    <a:pt x="19244" y="5309"/>
                  </a:lnTo>
                  <a:lnTo>
                    <a:pt x="19244" y="4911"/>
                  </a:lnTo>
                  <a:lnTo>
                    <a:pt x="19244" y="4911"/>
                  </a:lnTo>
                  <a:lnTo>
                    <a:pt x="19244" y="4513"/>
                  </a:lnTo>
                  <a:lnTo>
                    <a:pt x="19111" y="4114"/>
                  </a:lnTo>
                  <a:lnTo>
                    <a:pt x="18580" y="3185"/>
                  </a:lnTo>
                  <a:lnTo>
                    <a:pt x="17784" y="2389"/>
                  </a:lnTo>
                  <a:lnTo>
                    <a:pt x="16722" y="1726"/>
                  </a:lnTo>
                  <a:lnTo>
                    <a:pt x="16722" y="1726"/>
                  </a:lnTo>
                  <a:lnTo>
                    <a:pt x="15262" y="929"/>
                  </a:lnTo>
                  <a:lnTo>
                    <a:pt x="13537" y="398"/>
                  </a:lnTo>
                  <a:lnTo>
                    <a:pt x="11546" y="133"/>
                  </a:lnTo>
                  <a:lnTo>
                    <a:pt x="955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8" name="Google Shape;3808;p41"/>
            <p:cNvSpPr/>
            <p:nvPr/>
          </p:nvSpPr>
          <p:spPr>
            <a:xfrm>
              <a:off x="5621707" y="3455835"/>
              <a:ext cx="734925" cy="446698"/>
            </a:xfrm>
            <a:custGeom>
              <a:avLst/>
              <a:gdLst/>
              <a:ahLst/>
              <a:cxnLst/>
              <a:rect l="l" t="t" r="r" b="b"/>
              <a:pathLst>
                <a:path w="44326" h="26942" extrusionOk="0">
                  <a:moveTo>
                    <a:pt x="23357" y="9689"/>
                  </a:moveTo>
                  <a:lnTo>
                    <a:pt x="24552" y="9954"/>
                  </a:lnTo>
                  <a:lnTo>
                    <a:pt x="25613" y="10087"/>
                  </a:lnTo>
                  <a:lnTo>
                    <a:pt x="26542" y="10485"/>
                  </a:lnTo>
                  <a:lnTo>
                    <a:pt x="27471" y="10750"/>
                  </a:lnTo>
                  <a:lnTo>
                    <a:pt x="28268" y="11281"/>
                  </a:lnTo>
                  <a:lnTo>
                    <a:pt x="28931" y="11812"/>
                  </a:lnTo>
                  <a:lnTo>
                    <a:pt x="29462" y="12343"/>
                  </a:lnTo>
                  <a:lnTo>
                    <a:pt x="29727" y="12741"/>
                  </a:lnTo>
                  <a:lnTo>
                    <a:pt x="29860" y="13272"/>
                  </a:lnTo>
                  <a:lnTo>
                    <a:pt x="29860" y="13670"/>
                  </a:lnTo>
                  <a:lnTo>
                    <a:pt x="29727" y="14068"/>
                  </a:lnTo>
                  <a:lnTo>
                    <a:pt x="29727" y="14201"/>
                  </a:lnTo>
                  <a:lnTo>
                    <a:pt x="29595" y="14466"/>
                  </a:lnTo>
                  <a:lnTo>
                    <a:pt x="29064" y="14997"/>
                  </a:lnTo>
                  <a:lnTo>
                    <a:pt x="28533" y="15528"/>
                  </a:lnTo>
                  <a:lnTo>
                    <a:pt x="27869" y="15926"/>
                  </a:lnTo>
                  <a:lnTo>
                    <a:pt x="26675" y="16457"/>
                  </a:lnTo>
                  <a:lnTo>
                    <a:pt x="25348" y="16855"/>
                  </a:lnTo>
                  <a:lnTo>
                    <a:pt x="23755" y="17121"/>
                  </a:lnTo>
                  <a:lnTo>
                    <a:pt x="22163" y="17253"/>
                  </a:lnTo>
                  <a:lnTo>
                    <a:pt x="20570" y="17121"/>
                  </a:lnTo>
                  <a:lnTo>
                    <a:pt x="19111" y="16855"/>
                  </a:lnTo>
                  <a:lnTo>
                    <a:pt x="17783" y="16457"/>
                  </a:lnTo>
                  <a:lnTo>
                    <a:pt x="16456" y="15926"/>
                  </a:lnTo>
                  <a:lnTo>
                    <a:pt x="15926" y="15528"/>
                  </a:lnTo>
                  <a:lnTo>
                    <a:pt x="15395" y="15130"/>
                  </a:lnTo>
                  <a:lnTo>
                    <a:pt x="14997" y="14599"/>
                  </a:lnTo>
                  <a:lnTo>
                    <a:pt x="14731" y="14068"/>
                  </a:lnTo>
                  <a:lnTo>
                    <a:pt x="14598" y="13670"/>
                  </a:lnTo>
                  <a:lnTo>
                    <a:pt x="14598" y="13139"/>
                  </a:lnTo>
                  <a:lnTo>
                    <a:pt x="14864" y="12608"/>
                  </a:lnTo>
                  <a:lnTo>
                    <a:pt x="14864" y="12476"/>
                  </a:lnTo>
                  <a:lnTo>
                    <a:pt x="14997" y="12210"/>
                  </a:lnTo>
                  <a:lnTo>
                    <a:pt x="15129" y="12078"/>
                  </a:lnTo>
                  <a:lnTo>
                    <a:pt x="15262" y="11945"/>
                  </a:lnTo>
                  <a:lnTo>
                    <a:pt x="16058" y="11281"/>
                  </a:lnTo>
                  <a:lnTo>
                    <a:pt x="16855" y="10883"/>
                  </a:lnTo>
                  <a:lnTo>
                    <a:pt x="17916" y="10352"/>
                  </a:lnTo>
                  <a:lnTo>
                    <a:pt x="19111" y="10087"/>
                  </a:lnTo>
                  <a:lnTo>
                    <a:pt x="20570" y="9821"/>
                  </a:lnTo>
                  <a:lnTo>
                    <a:pt x="22163" y="9689"/>
                  </a:lnTo>
                  <a:close/>
                  <a:moveTo>
                    <a:pt x="16855" y="1"/>
                  </a:moveTo>
                  <a:lnTo>
                    <a:pt x="16191" y="134"/>
                  </a:lnTo>
                  <a:lnTo>
                    <a:pt x="11281" y="1328"/>
                  </a:lnTo>
                  <a:lnTo>
                    <a:pt x="10617" y="1593"/>
                  </a:lnTo>
                  <a:lnTo>
                    <a:pt x="10086" y="1992"/>
                  </a:lnTo>
                  <a:lnTo>
                    <a:pt x="9821" y="2522"/>
                  </a:lnTo>
                  <a:lnTo>
                    <a:pt x="9688" y="3186"/>
                  </a:lnTo>
                  <a:lnTo>
                    <a:pt x="9688" y="3584"/>
                  </a:lnTo>
                  <a:lnTo>
                    <a:pt x="9954" y="3982"/>
                  </a:lnTo>
                  <a:lnTo>
                    <a:pt x="10750" y="5575"/>
                  </a:lnTo>
                  <a:lnTo>
                    <a:pt x="10484" y="5707"/>
                  </a:lnTo>
                  <a:lnTo>
                    <a:pt x="9423" y="6504"/>
                  </a:lnTo>
                  <a:lnTo>
                    <a:pt x="4645" y="5707"/>
                  </a:lnTo>
                  <a:lnTo>
                    <a:pt x="4247" y="5575"/>
                  </a:lnTo>
                  <a:lnTo>
                    <a:pt x="3716" y="5707"/>
                  </a:lnTo>
                  <a:lnTo>
                    <a:pt x="3185" y="5840"/>
                  </a:lnTo>
                  <a:lnTo>
                    <a:pt x="2787" y="6238"/>
                  </a:lnTo>
                  <a:lnTo>
                    <a:pt x="2389" y="6636"/>
                  </a:lnTo>
                  <a:lnTo>
                    <a:pt x="531" y="9291"/>
                  </a:lnTo>
                  <a:lnTo>
                    <a:pt x="133" y="9821"/>
                  </a:lnTo>
                  <a:lnTo>
                    <a:pt x="133" y="10352"/>
                  </a:lnTo>
                  <a:lnTo>
                    <a:pt x="133" y="10618"/>
                  </a:lnTo>
                  <a:lnTo>
                    <a:pt x="133" y="10750"/>
                  </a:lnTo>
                  <a:lnTo>
                    <a:pt x="266" y="11149"/>
                  </a:lnTo>
                  <a:lnTo>
                    <a:pt x="531" y="11547"/>
                  </a:lnTo>
                  <a:lnTo>
                    <a:pt x="929" y="11945"/>
                  </a:lnTo>
                  <a:lnTo>
                    <a:pt x="1327" y="12078"/>
                  </a:lnTo>
                  <a:lnTo>
                    <a:pt x="5043" y="13272"/>
                  </a:lnTo>
                  <a:lnTo>
                    <a:pt x="5043" y="13670"/>
                  </a:lnTo>
                  <a:lnTo>
                    <a:pt x="1460" y="14864"/>
                  </a:lnTo>
                  <a:lnTo>
                    <a:pt x="797" y="15130"/>
                  </a:lnTo>
                  <a:lnTo>
                    <a:pt x="398" y="15661"/>
                  </a:lnTo>
                  <a:lnTo>
                    <a:pt x="266" y="15661"/>
                  </a:lnTo>
                  <a:lnTo>
                    <a:pt x="133" y="16059"/>
                  </a:lnTo>
                  <a:lnTo>
                    <a:pt x="133" y="16192"/>
                  </a:lnTo>
                  <a:lnTo>
                    <a:pt x="0" y="17386"/>
                  </a:lnTo>
                  <a:lnTo>
                    <a:pt x="398" y="17651"/>
                  </a:lnTo>
                  <a:lnTo>
                    <a:pt x="2522" y="20438"/>
                  </a:lnTo>
                  <a:lnTo>
                    <a:pt x="2787" y="20836"/>
                  </a:lnTo>
                  <a:lnTo>
                    <a:pt x="3185" y="21102"/>
                  </a:lnTo>
                  <a:lnTo>
                    <a:pt x="3716" y="21235"/>
                  </a:lnTo>
                  <a:lnTo>
                    <a:pt x="4247" y="21367"/>
                  </a:lnTo>
                  <a:lnTo>
                    <a:pt x="4645" y="21367"/>
                  </a:lnTo>
                  <a:lnTo>
                    <a:pt x="9423" y="20571"/>
                  </a:lnTo>
                  <a:lnTo>
                    <a:pt x="10750" y="21367"/>
                  </a:lnTo>
                  <a:lnTo>
                    <a:pt x="9954" y="22960"/>
                  </a:lnTo>
                  <a:lnTo>
                    <a:pt x="9821" y="23358"/>
                  </a:lnTo>
                  <a:lnTo>
                    <a:pt x="9688" y="23756"/>
                  </a:lnTo>
                  <a:lnTo>
                    <a:pt x="9821" y="24154"/>
                  </a:lnTo>
                  <a:lnTo>
                    <a:pt x="9954" y="24552"/>
                  </a:lnTo>
                  <a:lnTo>
                    <a:pt x="10086" y="24950"/>
                  </a:lnTo>
                  <a:lnTo>
                    <a:pt x="10352" y="25216"/>
                  </a:lnTo>
                  <a:lnTo>
                    <a:pt x="10750" y="25481"/>
                  </a:lnTo>
                  <a:lnTo>
                    <a:pt x="11148" y="25614"/>
                  </a:lnTo>
                  <a:lnTo>
                    <a:pt x="16324" y="26808"/>
                  </a:lnTo>
                  <a:lnTo>
                    <a:pt x="16855" y="26941"/>
                  </a:lnTo>
                  <a:lnTo>
                    <a:pt x="17253" y="26808"/>
                  </a:lnTo>
                  <a:lnTo>
                    <a:pt x="17783" y="26676"/>
                  </a:lnTo>
                  <a:lnTo>
                    <a:pt x="18182" y="26410"/>
                  </a:lnTo>
                  <a:lnTo>
                    <a:pt x="18580" y="26145"/>
                  </a:lnTo>
                  <a:lnTo>
                    <a:pt x="20703" y="24021"/>
                  </a:lnTo>
                  <a:lnTo>
                    <a:pt x="23755" y="24021"/>
                  </a:lnTo>
                  <a:lnTo>
                    <a:pt x="25879" y="26278"/>
                  </a:lnTo>
                  <a:lnTo>
                    <a:pt x="26277" y="26543"/>
                  </a:lnTo>
                  <a:lnTo>
                    <a:pt x="26675" y="26676"/>
                  </a:lnTo>
                  <a:lnTo>
                    <a:pt x="27073" y="26808"/>
                  </a:lnTo>
                  <a:lnTo>
                    <a:pt x="27604" y="26941"/>
                  </a:lnTo>
                  <a:lnTo>
                    <a:pt x="28135" y="26808"/>
                  </a:lnTo>
                  <a:lnTo>
                    <a:pt x="33178" y="25614"/>
                  </a:lnTo>
                  <a:lnTo>
                    <a:pt x="33576" y="25481"/>
                  </a:lnTo>
                  <a:lnTo>
                    <a:pt x="33974" y="25216"/>
                  </a:lnTo>
                  <a:lnTo>
                    <a:pt x="34240" y="24950"/>
                  </a:lnTo>
                  <a:lnTo>
                    <a:pt x="34505" y="24552"/>
                  </a:lnTo>
                  <a:lnTo>
                    <a:pt x="34638" y="24154"/>
                  </a:lnTo>
                  <a:lnTo>
                    <a:pt x="34638" y="23756"/>
                  </a:lnTo>
                  <a:lnTo>
                    <a:pt x="34638" y="23358"/>
                  </a:lnTo>
                  <a:lnTo>
                    <a:pt x="34505" y="22960"/>
                  </a:lnTo>
                  <a:lnTo>
                    <a:pt x="33709" y="21367"/>
                  </a:lnTo>
                  <a:lnTo>
                    <a:pt x="35036" y="20571"/>
                  </a:lnTo>
                  <a:lnTo>
                    <a:pt x="39813" y="21367"/>
                  </a:lnTo>
                  <a:lnTo>
                    <a:pt x="40079" y="21367"/>
                  </a:lnTo>
                  <a:lnTo>
                    <a:pt x="40610" y="21235"/>
                  </a:lnTo>
                  <a:lnTo>
                    <a:pt x="41141" y="21102"/>
                  </a:lnTo>
                  <a:lnTo>
                    <a:pt x="41671" y="20704"/>
                  </a:lnTo>
                  <a:lnTo>
                    <a:pt x="42070" y="20306"/>
                  </a:lnTo>
                  <a:lnTo>
                    <a:pt x="43927" y="17651"/>
                  </a:lnTo>
                  <a:lnTo>
                    <a:pt x="44193" y="17121"/>
                  </a:lnTo>
                  <a:lnTo>
                    <a:pt x="44326" y="16590"/>
                  </a:lnTo>
                  <a:lnTo>
                    <a:pt x="44193" y="15926"/>
                  </a:lnTo>
                  <a:lnTo>
                    <a:pt x="43927" y="15528"/>
                  </a:lnTo>
                  <a:lnTo>
                    <a:pt x="43529" y="15130"/>
                  </a:lnTo>
                  <a:lnTo>
                    <a:pt x="42998" y="14864"/>
                  </a:lnTo>
                  <a:lnTo>
                    <a:pt x="39283" y="13670"/>
                  </a:lnTo>
                  <a:lnTo>
                    <a:pt x="39283" y="13272"/>
                  </a:lnTo>
                  <a:lnTo>
                    <a:pt x="42866" y="12210"/>
                  </a:lnTo>
                  <a:lnTo>
                    <a:pt x="43529" y="11945"/>
                  </a:lnTo>
                  <a:lnTo>
                    <a:pt x="43927" y="11547"/>
                  </a:lnTo>
                  <a:lnTo>
                    <a:pt x="44193" y="11016"/>
                  </a:lnTo>
                  <a:lnTo>
                    <a:pt x="44326" y="10485"/>
                  </a:lnTo>
                  <a:lnTo>
                    <a:pt x="44326" y="10352"/>
                  </a:lnTo>
                  <a:lnTo>
                    <a:pt x="44193" y="9821"/>
                  </a:lnTo>
                  <a:lnTo>
                    <a:pt x="44060" y="9423"/>
                  </a:lnTo>
                  <a:lnTo>
                    <a:pt x="41937" y="6504"/>
                  </a:lnTo>
                  <a:lnTo>
                    <a:pt x="41539" y="6106"/>
                  </a:lnTo>
                  <a:lnTo>
                    <a:pt x="41141" y="5840"/>
                  </a:lnTo>
                  <a:lnTo>
                    <a:pt x="40610" y="5707"/>
                  </a:lnTo>
                  <a:lnTo>
                    <a:pt x="40079" y="5575"/>
                  </a:lnTo>
                  <a:lnTo>
                    <a:pt x="39681" y="5707"/>
                  </a:lnTo>
                  <a:lnTo>
                    <a:pt x="35036" y="6504"/>
                  </a:lnTo>
                  <a:lnTo>
                    <a:pt x="33974" y="5707"/>
                  </a:lnTo>
                  <a:lnTo>
                    <a:pt x="33709" y="5575"/>
                  </a:lnTo>
                  <a:lnTo>
                    <a:pt x="34505" y="4115"/>
                  </a:lnTo>
                  <a:lnTo>
                    <a:pt x="34638" y="3717"/>
                  </a:lnTo>
                  <a:lnTo>
                    <a:pt x="34638" y="3186"/>
                  </a:lnTo>
                  <a:lnTo>
                    <a:pt x="34638" y="2921"/>
                  </a:lnTo>
                  <a:lnTo>
                    <a:pt x="34505" y="2390"/>
                  </a:lnTo>
                  <a:lnTo>
                    <a:pt x="34240" y="1859"/>
                  </a:lnTo>
                  <a:lnTo>
                    <a:pt x="33841" y="1593"/>
                  </a:lnTo>
                  <a:lnTo>
                    <a:pt x="33311" y="1328"/>
                  </a:lnTo>
                  <a:lnTo>
                    <a:pt x="28002" y="134"/>
                  </a:lnTo>
                  <a:lnTo>
                    <a:pt x="27604" y="1"/>
                  </a:lnTo>
                  <a:lnTo>
                    <a:pt x="27073" y="134"/>
                  </a:lnTo>
                  <a:lnTo>
                    <a:pt x="26542" y="266"/>
                  </a:lnTo>
                  <a:lnTo>
                    <a:pt x="26144" y="532"/>
                  </a:lnTo>
                  <a:lnTo>
                    <a:pt x="25746" y="797"/>
                  </a:lnTo>
                  <a:lnTo>
                    <a:pt x="23755" y="3053"/>
                  </a:lnTo>
                  <a:lnTo>
                    <a:pt x="22163" y="2921"/>
                  </a:lnTo>
                  <a:lnTo>
                    <a:pt x="20703" y="3053"/>
                  </a:lnTo>
                  <a:lnTo>
                    <a:pt x="18447" y="664"/>
                  </a:lnTo>
                  <a:lnTo>
                    <a:pt x="18182" y="399"/>
                  </a:lnTo>
                  <a:lnTo>
                    <a:pt x="17783" y="266"/>
                  </a:lnTo>
                  <a:lnTo>
                    <a:pt x="17385" y="134"/>
                  </a:lnTo>
                  <a:lnTo>
                    <a:pt x="16855"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 name="Google Shape;3809;p41"/>
            <p:cNvSpPr/>
            <p:nvPr/>
          </p:nvSpPr>
          <p:spPr>
            <a:xfrm>
              <a:off x="5621707" y="3455835"/>
              <a:ext cx="734925" cy="446698"/>
            </a:xfrm>
            <a:custGeom>
              <a:avLst/>
              <a:gdLst/>
              <a:ahLst/>
              <a:cxnLst/>
              <a:rect l="l" t="t" r="r" b="b"/>
              <a:pathLst>
                <a:path w="44326" h="26942" fill="none" extrusionOk="0">
                  <a:moveTo>
                    <a:pt x="16855" y="26941"/>
                  </a:moveTo>
                  <a:lnTo>
                    <a:pt x="16855" y="26941"/>
                  </a:lnTo>
                  <a:lnTo>
                    <a:pt x="16324" y="26808"/>
                  </a:lnTo>
                  <a:lnTo>
                    <a:pt x="11148" y="25614"/>
                  </a:lnTo>
                  <a:lnTo>
                    <a:pt x="11148" y="25614"/>
                  </a:lnTo>
                  <a:lnTo>
                    <a:pt x="10750" y="25481"/>
                  </a:lnTo>
                  <a:lnTo>
                    <a:pt x="10352" y="25216"/>
                  </a:lnTo>
                  <a:lnTo>
                    <a:pt x="10086" y="24950"/>
                  </a:lnTo>
                  <a:lnTo>
                    <a:pt x="9954" y="24552"/>
                  </a:lnTo>
                  <a:lnTo>
                    <a:pt x="9954" y="24552"/>
                  </a:lnTo>
                  <a:lnTo>
                    <a:pt x="9821" y="24154"/>
                  </a:lnTo>
                  <a:lnTo>
                    <a:pt x="9688" y="23756"/>
                  </a:lnTo>
                  <a:lnTo>
                    <a:pt x="9821" y="23358"/>
                  </a:lnTo>
                  <a:lnTo>
                    <a:pt x="9954" y="22960"/>
                  </a:lnTo>
                  <a:lnTo>
                    <a:pt x="10750" y="21367"/>
                  </a:lnTo>
                  <a:lnTo>
                    <a:pt x="10750" y="21367"/>
                  </a:lnTo>
                  <a:lnTo>
                    <a:pt x="9423" y="20571"/>
                  </a:lnTo>
                  <a:lnTo>
                    <a:pt x="4645" y="21367"/>
                  </a:lnTo>
                  <a:lnTo>
                    <a:pt x="4645" y="21367"/>
                  </a:lnTo>
                  <a:lnTo>
                    <a:pt x="4247" y="21367"/>
                  </a:lnTo>
                  <a:lnTo>
                    <a:pt x="4247" y="21367"/>
                  </a:lnTo>
                  <a:lnTo>
                    <a:pt x="3716" y="21235"/>
                  </a:lnTo>
                  <a:lnTo>
                    <a:pt x="3185" y="21102"/>
                  </a:lnTo>
                  <a:lnTo>
                    <a:pt x="2787" y="20836"/>
                  </a:lnTo>
                  <a:lnTo>
                    <a:pt x="2522" y="20438"/>
                  </a:lnTo>
                  <a:lnTo>
                    <a:pt x="398" y="17651"/>
                  </a:lnTo>
                  <a:lnTo>
                    <a:pt x="0" y="17386"/>
                  </a:lnTo>
                  <a:lnTo>
                    <a:pt x="133" y="16192"/>
                  </a:lnTo>
                  <a:lnTo>
                    <a:pt x="133" y="16059"/>
                  </a:lnTo>
                  <a:lnTo>
                    <a:pt x="133" y="16059"/>
                  </a:lnTo>
                  <a:lnTo>
                    <a:pt x="266" y="15661"/>
                  </a:lnTo>
                  <a:lnTo>
                    <a:pt x="398" y="15661"/>
                  </a:lnTo>
                  <a:lnTo>
                    <a:pt x="398" y="15661"/>
                  </a:lnTo>
                  <a:lnTo>
                    <a:pt x="797" y="15130"/>
                  </a:lnTo>
                  <a:lnTo>
                    <a:pt x="1460" y="14864"/>
                  </a:lnTo>
                  <a:lnTo>
                    <a:pt x="5043" y="13670"/>
                  </a:lnTo>
                  <a:lnTo>
                    <a:pt x="5043" y="13670"/>
                  </a:lnTo>
                  <a:lnTo>
                    <a:pt x="5043" y="13272"/>
                  </a:lnTo>
                  <a:lnTo>
                    <a:pt x="1327" y="12078"/>
                  </a:lnTo>
                  <a:lnTo>
                    <a:pt x="1327" y="12078"/>
                  </a:lnTo>
                  <a:lnTo>
                    <a:pt x="929" y="11945"/>
                  </a:lnTo>
                  <a:lnTo>
                    <a:pt x="531" y="11547"/>
                  </a:lnTo>
                  <a:lnTo>
                    <a:pt x="266" y="11149"/>
                  </a:lnTo>
                  <a:lnTo>
                    <a:pt x="133" y="10750"/>
                  </a:lnTo>
                  <a:lnTo>
                    <a:pt x="133" y="10618"/>
                  </a:lnTo>
                  <a:lnTo>
                    <a:pt x="133" y="10618"/>
                  </a:lnTo>
                  <a:lnTo>
                    <a:pt x="133" y="10618"/>
                  </a:lnTo>
                  <a:lnTo>
                    <a:pt x="133" y="10352"/>
                  </a:lnTo>
                  <a:lnTo>
                    <a:pt x="133" y="10352"/>
                  </a:lnTo>
                  <a:lnTo>
                    <a:pt x="133" y="9821"/>
                  </a:lnTo>
                  <a:lnTo>
                    <a:pt x="531" y="9291"/>
                  </a:lnTo>
                  <a:lnTo>
                    <a:pt x="2389" y="6636"/>
                  </a:lnTo>
                  <a:lnTo>
                    <a:pt x="2389" y="6636"/>
                  </a:lnTo>
                  <a:lnTo>
                    <a:pt x="2787" y="6238"/>
                  </a:lnTo>
                  <a:lnTo>
                    <a:pt x="3185" y="5840"/>
                  </a:lnTo>
                  <a:lnTo>
                    <a:pt x="3716" y="5707"/>
                  </a:lnTo>
                  <a:lnTo>
                    <a:pt x="4247" y="5575"/>
                  </a:lnTo>
                  <a:lnTo>
                    <a:pt x="4247" y="5575"/>
                  </a:lnTo>
                  <a:lnTo>
                    <a:pt x="4645" y="5707"/>
                  </a:lnTo>
                  <a:lnTo>
                    <a:pt x="9423" y="6504"/>
                  </a:lnTo>
                  <a:lnTo>
                    <a:pt x="9423" y="6504"/>
                  </a:lnTo>
                  <a:lnTo>
                    <a:pt x="9423" y="6504"/>
                  </a:lnTo>
                  <a:lnTo>
                    <a:pt x="10484" y="5707"/>
                  </a:lnTo>
                  <a:lnTo>
                    <a:pt x="10484" y="5707"/>
                  </a:lnTo>
                  <a:lnTo>
                    <a:pt x="10750" y="5575"/>
                  </a:lnTo>
                  <a:lnTo>
                    <a:pt x="9954" y="3982"/>
                  </a:lnTo>
                  <a:lnTo>
                    <a:pt x="9954" y="3982"/>
                  </a:lnTo>
                  <a:lnTo>
                    <a:pt x="9688" y="3584"/>
                  </a:lnTo>
                  <a:lnTo>
                    <a:pt x="9688" y="3186"/>
                  </a:lnTo>
                  <a:lnTo>
                    <a:pt x="9688" y="3186"/>
                  </a:lnTo>
                  <a:lnTo>
                    <a:pt x="9821" y="2522"/>
                  </a:lnTo>
                  <a:lnTo>
                    <a:pt x="10086" y="1992"/>
                  </a:lnTo>
                  <a:lnTo>
                    <a:pt x="10617" y="1593"/>
                  </a:lnTo>
                  <a:lnTo>
                    <a:pt x="11281" y="1328"/>
                  </a:lnTo>
                  <a:lnTo>
                    <a:pt x="16191" y="134"/>
                  </a:lnTo>
                  <a:lnTo>
                    <a:pt x="16191" y="134"/>
                  </a:lnTo>
                  <a:lnTo>
                    <a:pt x="16855" y="1"/>
                  </a:lnTo>
                  <a:lnTo>
                    <a:pt x="16855" y="1"/>
                  </a:lnTo>
                  <a:lnTo>
                    <a:pt x="17385" y="134"/>
                  </a:lnTo>
                  <a:lnTo>
                    <a:pt x="17783" y="266"/>
                  </a:lnTo>
                  <a:lnTo>
                    <a:pt x="18182" y="399"/>
                  </a:lnTo>
                  <a:lnTo>
                    <a:pt x="18447" y="664"/>
                  </a:lnTo>
                  <a:lnTo>
                    <a:pt x="20703" y="3053"/>
                  </a:lnTo>
                  <a:lnTo>
                    <a:pt x="20703" y="3053"/>
                  </a:lnTo>
                  <a:lnTo>
                    <a:pt x="22163" y="2921"/>
                  </a:lnTo>
                  <a:lnTo>
                    <a:pt x="22163" y="2921"/>
                  </a:lnTo>
                  <a:lnTo>
                    <a:pt x="23755" y="3053"/>
                  </a:lnTo>
                  <a:lnTo>
                    <a:pt x="25746" y="797"/>
                  </a:lnTo>
                  <a:lnTo>
                    <a:pt x="25746" y="797"/>
                  </a:lnTo>
                  <a:lnTo>
                    <a:pt x="26144" y="532"/>
                  </a:lnTo>
                  <a:lnTo>
                    <a:pt x="26542" y="266"/>
                  </a:lnTo>
                  <a:lnTo>
                    <a:pt x="27073" y="134"/>
                  </a:lnTo>
                  <a:lnTo>
                    <a:pt x="27604" y="1"/>
                  </a:lnTo>
                  <a:lnTo>
                    <a:pt x="27604" y="1"/>
                  </a:lnTo>
                  <a:lnTo>
                    <a:pt x="28002" y="134"/>
                  </a:lnTo>
                  <a:lnTo>
                    <a:pt x="33311" y="1328"/>
                  </a:lnTo>
                  <a:lnTo>
                    <a:pt x="33311" y="1328"/>
                  </a:lnTo>
                  <a:lnTo>
                    <a:pt x="33841" y="1593"/>
                  </a:lnTo>
                  <a:lnTo>
                    <a:pt x="34240" y="1859"/>
                  </a:lnTo>
                  <a:lnTo>
                    <a:pt x="34505" y="2390"/>
                  </a:lnTo>
                  <a:lnTo>
                    <a:pt x="34638" y="2921"/>
                  </a:lnTo>
                  <a:lnTo>
                    <a:pt x="34638" y="2921"/>
                  </a:lnTo>
                  <a:lnTo>
                    <a:pt x="34638" y="3186"/>
                  </a:lnTo>
                  <a:lnTo>
                    <a:pt x="34638" y="3186"/>
                  </a:lnTo>
                  <a:lnTo>
                    <a:pt x="34638" y="3717"/>
                  </a:lnTo>
                  <a:lnTo>
                    <a:pt x="34505" y="4115"/>
                  </a:lnTo>
                  <a:lnTo>
                    <a:pt x="33709" y="5575"/>
                  </a:lnTo>
                  <a:lnTo>
                    <a:pt x="33709" y="5575"/>
                  </a:lnTo>
                  <a:lnTo>
                    <a:pt x="33974" y="5707"/>
                  </a:lnTo>
                  <a:lnTo>
                    <a:pt x="33974" y="5707"/>
                  </a:lnTo>
                  <a:lnTo>
                    <a:pt x="35036" y="6504"/>
                  </a:lnTo>
                  <a:lnTo>
                    <a:pt x="39681" y="5707"/>
                  </a:lnTo>
                  <a:lnTo>
                    <a:pt x="39681" y="5707"/>
                  </a:lnTo>
                  <a:lnTo>
                    <a:pt x="40079" y="5575"/>
                  </a:lnTo>
                  <a:lnTo>
                    <a:pt x="40079" y="5575"/>
                  </a:lnTo>
                  <a:lnTo>
                    <a:pt x="40610" y="5707"/>
                  </a:lnTo>
                  <a:lnTo>
                    <a:pt x="41141" y="5840"/>
                  </a:lnTo>
                  <a:lnTo>
                    <a:pt x="41539" y="6106"/>
                  </a:lnTo>
                  <a:lnTo>
                    <a:pt x="41937" y="6504"/>
                  </a:lnTo>
                  <a:lnTo>
                    <a:pt x="44060" y="9423"/>
                  </a:lnTo>
                  <a:lnTo>
                    <a:pt x="44060" y="9423"/>
                  </a:lnTo>
                  <a:lnTo>
                    <a:pt x="44193" y="9821"/>
                  </a:lnTo>
                  <a:lnTo>
                    <a:pt x="44326" y="10352"/>
                  </a:lnTo>
                  <a:lnTo>
                    <a:pt x="44326" y="10485"/>
                  </a:lnTo>
                  <a:lnTo>
                    <a:pt x="44326" y="10485"/>
                  </a:lnTo>
                  <a:lnTo>
                    <a:pt x="44326" y="10485"/>
                  </a:lnTo>
                  <a:lnTo>
                    <a:pt x="44193" y="11016"/>
                  </a:lnTo>
                  <a:lnTo>
                    <a:pt x="43927" y="11547"/>
                  </a:lnTo>
                  <a:lnTo>
                    <a:pt x="43529" y="11945"/>
                  </a:lnTo>
                  <a:lnTo>
                    <a:pt x="42866" y="12210"/>
                  </a:lnTo>
                  <a:lnTo>
                    <a:pt x="39283" y="13272"/>
                  </a:lnTo>
                  <a:lnTo>
                    <a:pt x="39283" y="13272"/>
                  </a:lnTo>
                  <a:lnTo>
                    <a:pt x="39283" y="13670"/>
                  </a:lnTo>
                  <a:lnTo>
                    <a:pt x="42998" y="14864"/>
                  </a:lnTo>
                  <a:lnTo>
                    <a:pt x="42998" y="14864"/>
                  </a:lnTo>
                  <a:lnTo>
                    <a:pt x="43529" y="15130"/>
                  </a:lnTo>
                  <a:lnTo>
                    <a:pt x="43927" y="15528"/>
                  </a:lnTo>
                  <a:lnTo>
                    <a:pt x="44193" y="15926"/>
                  </a:lnTo>
                  <a:lnTo>
                    <a:pt x="44326" y="16590"/>
                  </a:lnTo>
                  <a:lnTo>
                    <a:pt x="44326" y="16590"/>
                  </a:lnTo>
                  <a:lnTo>
                    <a:pt x="44193" y="17121"/>
                  </a:lnTo>
                  <a:lnTo>
                    <a:pt x="43927" y="17651"/>
                  </a:lnTo>
                  <a:lnTo>
                    <a:pt x="42070" y="20306"/>
                  </a:lnTo>
                  <a:lnTo>
                    <a:pt x="42070" y="20306"/>
                  </a:lnTo>
                  <a:lnTo>
                    <a:pt x="41671" y="20704"/>
                  </a:lnTo>
                  <a:lnTo>
                    <a:pt x="41141" y="21102"/>
                  </a:lnTo>
                  <a:lnTo>
                    <a:pt x="40610" y="21235"/>
                  </a:lnTo>
                  <a:lnTo>
                    <a:pt x="40079" y="21367"/>
                  </a:lnTo>
                  <a:lnTo>
                    <a:pt x="40079" y="21367"/>
                  </a:lnTo>
                  <a:lnTo>
                    <a:pt x="39813" y="21367"/>
                  </a:lnTo>
                  <a:lnTo>
                    <a:pt x="35036" y="20571"/>
                  </a:lnTo>
                  <a:lnTo>
                    <a:pt x="35036" y="20571"/>
                  </a:lnTo>
                  <a:lnTo>
                    <a:pt x="35036" y="20571"/>
                  </a:lnTo>
                  <a:lnTo>
                    <a:pt x="33709" y="21367"/>
                  </a:lnTo>
                  <a:lnTo>
                    <a:pt x="34505" y="22960"/>
                  </a:lnTo>
                  <a:lnTo>
                    <a:pt x="34505" y="22960"/>
                  </a:lnTo>
                  <a:lnTo>
                    <a:pt x="34638" y="23358"/>
                  </a:lnTo>
                  <a:lnTo>
                    <a:pt x="34638" y="23756"/>
                  </a:lnTo>
                  <a:lnTo>
                    <a:pt x="34638" y="24154"/>
                  </a:lnTo>
                  <a:lnTo>
                    <a:pt x="34505" y="24552"/>
                  </a:lnTo>
                  <a:lnTo>
                    <a:pt x="34505" y="24552"/>
                  </a:lnTo>
                  <a:lnTo>
                    <a:pt x="34240" y="24950"/>
                  </a:lnTo>
                  <a:lnTo>
                    <a:pt x="33974" y="25216"/>
                  </a:lnTo>
                  <a:lnTo>
                    <a:pt x="33576" y="25481"/>
                  </a:lnTo>
                  <a:lnTo>
                    <a:pt x="33178" y="25614"/>
                  </a:lnTo>
                  <a:lnTo>
                    <a:pt x="28135" y="26808"/>
                  </a:lnTo>
                  <a:lnTo>
                    <a:pt x="28135" y="26808"/>
                  </a:lnTo>
                  <a:lnTo>
                    <a:pt x="27604" y="26941"/>
                  </a:lnTo>
                  <a:lnTo>
                    <a:pt x="27604" y="26941"/>
                  </a:lnTo>
                  <a:lnTo>
                    <a:pt x="27073" y="26808"/>
                  </a:lnTo>
                  <a:lnTo>
                    <a:pt x="26675" y="26676"/>
                  </a:lnTo>
                  <a:lnTo>
                    <a:pt x="26277" y="26543"/>
                  </a:lnTo>
                  <a:lnTo>
                    <a:pt x="25879" y="26278"/>
                  </a:lnTo>
                  <a:lnTo>
                    <a:pt x="23755" y="24021"/>
                  </a:lnTo>
                  <a:lnTo>
                    <a:pt x="23755" y="24021"/>
                  </a:lnTo>
                  <a:lnTo>
                    <a:pt x="22163" y="24021"/>
                  </a:lnTo>
                  <a:lnTo>
                    <a:pt x="22163" y="24021"/>
                  </a:lnTo>
                  <a:lnTo>
                    <a:pt x="20703" y="24021"/>
                  </a:lnTo>
                  <a:lnTo>
                    <a:pt x="18580" y="26145"/>
                  </a:lnTo>
                  <a:lnTo>
                    <a:pt x="18580" y="26145"/>
                  </a:lnTo>
                  <a:lnTo>
                    <a:pt x="18182" y="26410"/>
                  </a:lnTo>
                  <a:lnTo>
                    <a:pt x="17783" y="26676"/>
                  </a:lnTo>
                  <a:lnTo>
                    <a:pt x="17253" y="26808"/>
                  </a:lnTo>
                  <a:lnTo>
                    <a:pt x="16855" y="2694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0" name="Google Shape;3810;p41"/>
            <p:cNvSpPr/>
            <p:nvPr/>
          </p:nvSpPr>
          <p:spPr>
            <a:xfrm>
              <a:off x="5863742" y="3616462"/>
              <a:ext cx="253061" cy="125444"/>
            </a:xfrm>
            <a:custGeom>
              <a:avLst/>
              <a:gdLst/>
              <a:ahLst/>
              <a:cxnLst/>
              <a:rect l="l" t="t" r="r" b="b"/>
              <a:pathLst>
                <a:path w="15263" h="7566" fill="none" extrusionOk="0">
                  <a:moveTo>
                    <a:pt x="531" y="2390"/>
                  </a:moveTo>
                  <a:lnTo>
                    <a:pt x="531" y="2390"/>
                  </a:lnTo>
                  <a:lnTo>
                    <a:pt x="399" y="2522"/>
                  </a:lnTo>
                  <a:lnTo>
                    <a:pt x="399" y="2522"/>
                  </a:lnTo>
                  <a:lnTo>
                    <a:pt x="266" y="2788"/>
                  </a:lnTo>
                  <a:lnTo>
                    <a:pt x="266" y="2920"/>
                  </a:lnTo>
                  <a:lnTo>
                    <a:pt x="266" y="2920"/>
                  </a:lnTo>
                  <a:lnTo>
                    <a:pt x="0" y="3451"/>
                  </a:lnTo>
                  <a:lnTo>
                    <a:pt x="0" y="3982"/>
                  </a:lnTo>
                  <a:lnTo>
                    <a:pt x="133" y="4380"/>
                  </a:lnTo>
                  <a:lnTo>
                    <a:pt x="399" y="4911"/>
                  </a:lnTo>
                  <a:lnTo>
                    <a:pt x="399" y="4911"/>
                  </a:lnTo>
                  <a:lnTo>
                    <a:pt x="797" y="5442"/>
                  </a:lnTo>
                  <a:lnTo>
                    <a:pt x="1328" y="5840"/>
                  </a:lnTo>
                  <a:lnTo>
                    <a:pt x="1328" y="5840"/>
                  </a:lnTo>
                  <a:lnTo>
                    <a:pt x="1858" y="6238"/>
                  </a:lnTo>
                  <a:lnTo>
                    <a:pt x="1858" y="6238"/>
                  </a:lnTo>
                  <a:lnTo>
                    <a:pt x="3185" y="6769"/>
                  </a:lnTo>
                  <a:lnTo>
                    <a:pt x="4513" y="7167"/>
                  </a:lnTo>
                  <a:lnTo>
                    <a:pt x="5972" y="7433"/>
                  </a:lnTo>
                  <a:lnTo>
                    <a:pt x="7565" y="7565"/>
                  </a:lnTo>
                  <a:lnTo>
                    <a:pt x="7565" y="7565"/>
                  </a:lnTo>
                  <a:lnTo>
                    <a:pt x="9157" y="7433"/>
                  </a:lnTo>
                  <a:lnTo>
                    <a:pt x="10750" y="7167"/>
                  </a:lnTo>
                  <a:lnTo>
                    <a:pt x="10750" y="7167"/>
                  </a:lnTo>
                  <a:lnTo>
                    <a:pt x="12077" y="6769"/>
                  </a:lnTo>
                  <a:lnTo>
                    <a:pt x="13271" y="6238"/>
                  </a:lnTo>
                  <a:lnTo>
                    <a:pt x="13271" y="6238"/>
                  </a:lnTo>
                  <a:lnTo>
                    <a:pt x="13935" y="5840"/>
                  </a:lnTo>
                  <a:lnTo>
                    <a:pt x="13935" y="5840"/>
                  </a:lnTo>
                  <a:lnTo>
                    <a:pt x="14466" y="5309"/>
                  </a:lnTo>
                  <a:lnTo>
                    <a:pt x="14997" y="4778"/>
                  </a:lnTo>
                  <a:lnTo>
                    <a:pt x="14997" y="4778"/>
                  </a:lnTo>
                  <a:lnTo>
                    <a:pt x="15129" y="4513"/>
                  </a:lnTo>
                  <a:lnTo>
                    <a:pt x="15129" y="4380"/>
                  </a:lnTo>
                  <a:lnTo>
                    <a:pt x="15129" y="4380"/>
                  </a:lnTo>
                  <a:lnTo>
                    <a:pt x="15262" y="3982"/>
                  </a:lnTo>
                  <a:lnTo>
                    <a:pt x="15262" y="3584"/>
                  </a:lnTo>
                  <a:lnTo>
                    <a:pt x="15129" y="3053"/>
                  </a:lnTo>
                  <a:lnTo>
                    <a:pt x="14864" y="2655"/>
                  </a:lnTo>
                  <a:lnTo>
                    <a:pt x="14864" y="2655"/>
                  </a:lnTo>
                  <a:lnTo>
                    <a:pt x="14333" y="2124"/>
                  </a:lnTo>
                  <a:lnTo>
                    <a:pt x="13670" y="1593"/>
                  </a:lnTo>
                  <a:lnTo>
                    <a:pt x="12873" y="1062"/>
                  </a:lnTo>
                  <a:lnTo>
                    <a:pt x="11944" y="797"/>
                  </a:lnTo>
                  <a:lnTo>
                    <a:pt x="11015" y="399"/>
                  </a:lnTo>
                  <a:lnTo>
                    <a:pt x="9954" y="266"/>
                  </a:lnTo>
                  <a:lnTo>
                    <a:pt x="8759" y="1"/>
                  </a:lnTo>
                  <a:lnTo>
                    <a:pt x="7565" y="1"/>
                  </a:lnTo>
                  <a:lnTo>
                    <a:pt x="7565" y="1"/>
                  </a:lnTo>
                  <a:lnTo>
                    <a:pt x="5972" y="133"/>
                  </a:lnTo>
                  <a:lnTo>
                    <a:pt x="4513" y="399"/>
                  </a:lnTo>
                  <a:lnTo>
                    <a:pt x="4513" y="399"/>
                  </a:lnTo>
                  <a:lnTo>
                    <a:pt x="3318" y="664"/>
                  </a:lnTo>
                  <a:lnTo>
                    <a:pt x="2257" y="1195"/>
                  </a:lnTo>
                  <a:lnTo>
                    <a:pt x="1460" y="1593"/>
                  </a:lnTo>
                  <a:lnTo>
                    <a:pt x="664" y="2257"/>
                  </a:lnTo>
                  <a:lnTo>
                    <a:pt x="531" y="239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1" name="Google Shape;3811;p41"/>
            <p:cNvSpPr/>
            <p:nvPr/>
          </p:nvSpPr>
          <p:spPr>
            <a:xfrm>
              <a:off x="5465474" y="3986129"/>
              <a:ext cx="734942" cy="444477"/>
            </a:xfrm>
            <a:custGeom>
              <a:avLst/>
              <a:gdLst/>
              <a:ahLst/>
              <a:cxnLst/>
              <a:rect l="l" t="t" r="r" b="b"/>
              <a:pathLst>
                <a:path w="44327" h="26808" extrusionOk="0">
                  <a:moveTo>
                    <a:pt x="23358" y="9688"/>
                  </a:moveTo>
                  <a:lnTo>
                    <a:pt x="24420" y="9821"/>
                  </a:lnTo>
                  <a:lnTo>
                    <a:pt x="25481" y="10086"/>
                  </a:lnTo>
                  <a:lnTo>
                    <a:pt x="26543" y="10352"/>
                  </a:lnTo>
                  <a:lnTo>
                    <a:pt x="27472" y="10750"/>
                  </a:lnTo>
                  <a:lnTo>
                    <a:pt x="28135" y="11281"/>
                  </a:lnTo>
                  <a:lnTo>
                    <a:pt x="28799" y="11679"/>
                  </a:lnTo>
                  <a:lnTo>
                    <a:pt x="29330" y="12342"/>
                  </a:lnTo>
                  <a:lnTo>
                    <a:pt x="29595" y="12740"/>
                  </a:lnTo>
                  <a:lnTo>
                    <a:pt x="29728" y="13138"/>
                  </a:lnTo>
                  <a:lnTo>
                    <a:pt x="29728" y="13669"/>
                  </a:lnTo>
                  <a:lnTo>
                    <a:pt x="29595" y="14067"/>
                  </a:lnTo>
                  <a:lnTo>
                    <a:pt x="29595" y="14200"/>
                  </a:lnTo>
                  <a:lnTo>
                    <a:pt x="29463" y="14466"/>
                  </a:lnTo>
                  <a:lnTo>
                    <a:pt x="29064" y="14996"/>
                  </a:lnTo>
                  <a:lnTo>
                    <a:pt x="28401" y="15527"/>
                  </a:lnTo>
                  <a:lnTo>
                    <a:pt x="27870" y="15925"/>
                  </a:lnTo>
                  <a:lnTo>
                    <a:pt x="26676" y="16456"/>
                  </a:lnTo>
                  <a:lnTo>
                    <a:pt x="25216" y="16854"/>
                  </a:lnTo>
                  <a:lnTo>
                    <a:pt x="23756" y="17120"/>
                  </a:lnTo>
                  <a:lnTo>
                    <a:pt x="22163" y="17252"/>
                  </a:lnTo>
                  <a:lnTo>
                    <a:pt x="20571" y="17120"/>
                  </a:lnTo>
                  <a:lnTo>
                    <a:pt x="19111" y="16854"/>
                  </a:lnTo>
                  <a:lnTo>
                    <a:pt x="17651" y="16456"/>
                  </a:lnTo>
                  <a:lnTo>
                    <a:pt x="16457" y="15925"/>
                  </a:lnTo>
                  <a:lnTo>
                    <a:pt x="15793" y="15527"/>
                  </a:lnTo>
                  <a:lnTo>
                    <a:pt x="15263" y="14996"/>
                  </a:lnTo>
                  <a:lnTo>
                    <a:pt x="14864" y="14598"/>
                  </a:lnTo>
                  <a:lnTo>
                    <a:pt x="14599" y="14067"/>
                  </a:lnTo>
                  <a:lnTo>
                    <a:pt x="14466" y="13537"/>
                  </a:lnTo>
                  <a:lnTo>
                    <a:pt x="14599" y="13006"/>
                  </a:lnTo>
                  <a:lnTo>
                    <a:pt x="14732" y="12608"/>
                  </a:lnTo>
                  <a:lnTo>
                    <a:pt x="14864" y="12342"/>
                  </a:lnTo>
                  <a:lnTo>
                    <a:pt x="14997" y="12209"/>
                  </a:lnTo>
                  <a:lnTo>
                    <a:pt x="15130" y="12077"/>
                  </a:lnTo>
                  <a:lnTo>
                    <a:pt x="15263" y="11944"/>
                  </a:lnTo>
                  <a:lnTo>
                    <a:pt x="15926" y="11281"/>
                  </a:lnTo>
                  <a:lnTo>
                    <a:pt x="16855" y="10750"/>
                  </a:lnTo>
                  <a:lnTo>
                    <a:pt x="17784" y="10352"/>
                  </a:lnTo>
                  <a:lnTo>
                    <a:pt x="18978" y="10086"/>
                  </a:lnTo>
                  <a:lnTo>
                    <a:pt x="20571" y="9688"/>
                  </a:lnTo>
                  <a:close/>
                  <a:moveTo>
                    <a:pt x="16722" y="0"/>
                  </a:moveTo>
                  <a:lnTo>
                    <a:pt x="16192" y="133"/>
                  </a:lnTo>
                  <a:lnTo>
                    <a:pt x="11149" y="1327"/>
                  </a:lnTo>
                  <a:lnTo>
                    <a:pt x="10618" y="1593"/>
                  </a:lnTo>
                  <a:lnTo>
                    <a:pt x="10087" y="1991"/>
                  </a:lnTo>
                  <a:lnTo>
                    <a:pt x="9689" y="2522"/>
                  </a:lnTo>
                  <a:lnTo>
                    <a:pt x="9689" y="3052"/>
                  </a:lnTo>
                  <a:lnTo>
                    <a:pt x="9689" y="3451"/>
                  </a:lnTo>
                  <a:lnTo>
                    <a:pt x="9821" y="3849"/>
                  </a:lnTo>
                  <a:lnTo>
                    <a:pt x="10618" y="5574"/>
                  </a:lnTo>
                  <a:lnTo>
                    <a:pt x="10352" y="5707"/>
                  </a:lnTo>
                  <a:lnTo>
                    <a:pt x="9291" y="6370"/>
                  </a:lnTo>
                  <a:lnTo>
                    <a:pt x="4513" y="5574"/>
                  </a:lnTo>
                  <a:lnTo>
                    <a:pt x="4248" y="5574"/>
                  </a:lnTo>
                  <a:lnTo>
                    <a:pt x="3717" y="5707"/>
                  </a:lnTo>
                  <a:lnTo>
                    <a:pt x="3186" y="5839"/>
                  </a:lnTo>
                  <a:lnTo>
                    <a:pt x="2655" y="6105"/>
                  </a:lnTo>
                  <a:lnTo>
                    <a:pt x="2257" y="6636"/>
                  </a:lnTo>
                  <a:lnTo>
                    <a:pt x="399" y="9157"/>
                  </a:lnTo>
                  <a:lnTo>
                    <a:pt x="134" y="9821"/>
                  </a:lnTo>
                  <a:lnTo>
                    <a:pt x="1" y="10352"/>
                  </a:lnTo>
                  <a:lnTo>
                    <a:pt x="1" y="10484"/>
                  </a:lnTo>
                  <a:lnTo>
                    <a:pt x="1" y="10617"/>
                  </a:lnTo>
                  <a:lnTo>
                    <a:pt x="1" y="10750"/>
                  </a:lnTo>
                  <a:lnTo>
                    <a:pt x="266" y="11148"/>
                  </a:lnTo>
                  <a:lnTo>
                    <a:pt x="532" y="11546"/>
                  </a:lnTo>
                  <a:lnTo>
                    <a:pt x="797" y="11811"/>
                  </a:lnTo>
                  <a:lnTo>
                    <a:pt x="1328" y="12077"/>
                  </a:lnTo>
                  <a:lnTo>
                    <a:pt x="5044" y="13271"/>
                  </a:lnTo>
                  <a:lnTo>
                    <a:pt x="5044" y="13669"/>
                  </a:lnTo>
                  <a:lnTo>
                    <a:pt x="1461" y="14731"/>
                  </a:lnTo>
                  <a:lnTo>
                    <a:pt x="797" y="15129"/>
                  </a:lnTo>
                  <a:lnTo>
                    <a:pt x="266" y="15660"/>
                  </a:lnTo>
                  <a:lnTo>
                    <a:pt x="134" y="15925"/>
                  </a:lnTo>
                  <a:lnTo>
                    <a:pt x="1" y="16058"/>
                  </a:lnTo>
                  <a:lnTo>
                    <a:pt x="1" y="17385"/>
                  </a:lnTo>
                  <a:lnTo>
                    <a:pt x="399" y="17651"/>
                  </a:lnTo>
                  <a:lnTo>
                    <a:pt x="2390" y="20438"/>
                  </a:lnTo>
                  <a:lnTo>
                    <a:pt x="2788" y="20836"/>
                  </a:lnTo>
                  <a:lnTo>
                    <a:pt x="3186" y="21101"/>
                  </a:lnTo>
                  <a:lnTo>
                    <a:pt x="3717" y="21234"/>
                  </a:lnTo>
                  <a:lnTo>
                    <a:pt x="4646" y="21234"/>
                  </a:lnTo>
                  <a:lnTo>
                    <a:pt x="9291" y="20438"/>
                  </a:lnTo>
                  <a:lnTo>
                    <a:pt x="10618" y="21367"/>
                  </a:lnTo>
                  <a:lnTo>
                    <a:pt x="9821" y="22826"/>
                  </a:lnTo>
                  <a:lnTo>
                    <a:pt x="9689" y="23357"/>
                  </a:lnTo>
                  <a:lnTo>
                    <a:pt x="9689" y="23755"/>
                  </a:lnTo>
                  <a:lnTo>
                    <a:pt x="9689" y="24153"/>
                  </a:lnTo>
                  <a:lnTo>
                    <a:pt x="9821" y="24552"/>
                  </a:lnTo>
                  <a:lnTo>
                    <a:pt x="10087" y="24950"/>
                  </a:lnTo>
                  <a:lnTo>
                    <a:pt x="10352" y="25215"/>
                  </a:lnTo>
                  <a:lnTo>
                    <a:pt x="10750" y="25481"/>
                  </a:lnTo>
                  <a:lnTo>
                    <a:pt x="11016" y="25613"/>
                  </a:lnTo>
                  <a:lnTo>
                    <a:pt x="16324" y="26808"/>
                  </a:lnTo>
                  <a:lnTo>
                    <a:pt x="17253" y="26808"/>
                  </a:lnTo>
                  <a:lnTo>
                    <a:pt x="17784" y="26675"/>
                  </a:lnTo>
                  <a:lnTo>
                    <a:pt x="18182" y="26410"/>
                  </a:lnTo>
                  <a:lnTo>
                    <a:pt x="18580" y="26011"/>
                  </a:lnTo>
                  <a:lnTo>
                    <a:pt x="20571" y="23888"/>
                  </a:lnTo>
                  <a:lnTo>
                    <a:pt x="22163" y="24021"/>
                  </a:lnTo>
                  <a:lnTo>
                    <a:pt x="23623" y="23888"/>
                  </a:lnTo>
                  <a:lnTo>
                    <a:pt x="25879" y="26144"/>
                  </a:lnTo>
                  <a:lnTo>
                    <a:pt x="26145" y="26542"/>
                  </a:lnTo>
                  <a:lnTo>
                    <a:pt x="26543" y="26675"/>
                  </a:lnTo>
                  <a:lnTo>
                    <a:pt x="26941" y="26808"/>
                  </a:lnTo>
                  <a:lnTo>
                    <a:pt x="28135" y="26808"/>
                  </a:lnTo>
                  <a:lnTo>
                    <a:pt x="33046" y="25613"/>
                  </a:lnTo>
                  <a:lnTo>
                    <a:pt x="33577" y="25481"/>
                  </a:lnTo>
                  <a:lnTo>
                    <a:pt x="33975" y="25215"/>
                  </a:lnTo>
                  <a:lnTo>
                    <a:pt x="34240" y="24817"/>
                  </a:lnTo>
                  <a:lnTo>
                    <a:pt x="34506" y="24552"/>
                  </a:lnTo>
                  <a:lnTo>
                    <a:pt x="34638" y="24153"/>
                  </a:lnTo>
                  <a:lnTo>
                    <a:pt x="34638" y="23755"/>
                  </a:lnTo>
                  <a:lnTo>
                    <a:pt x="34638" y="23357"/>
                  </a:lnTo>
                  <a:lnTo>
                    <a:pt x="34506" y="22959"/>
                  </a:lnTo>
                  <a:lnTo>
                    <a:pt x="33577" y="21367"/>
                  </a:lnTo>
                  <a:lnTo>
                    <a:pt x="34904" y="20438"/>
                  </a:lnTo>
                  <a:lnTo>
                    <a:pt x="39681" y="21234"/>
                  </a:lnTo>
                  <a:lnTo>
                    <a:pt x="40079" y="21367"/>
                  </a:lnTo>
                  <a:lnTo>
                    <a:pt x="40610" y="21234"/>
                  </a:lnTo>
                  <a:lnTo>
                    <a:pt x="41141" y="20968"/>
                  </a:lnTo>
                  <a:lnTo>
                    <a:pt x="41539" y="20703"/>
                  </a:lnTo>
                  <a:lnTo>
                    <a:pt x="41937" y="20305"/>
                  </a:lnTo>
                  <a:lnTo>
                    <a:pt x="43928" y="17651"/>
                  </a:lnTo>
                  <a:lnTo>
                    <a:pt x="44193" y="17120"/>
                  </a:lnTo>
                  <a:lnTo>
                    <a:pt x="44193" y="16456"/>
                  </a:lnTo>
                  <a:lnTo>
                    <a:pt x="44193" y="15925"/>
                  </a:lnTo>
                  <a:lnTo>
                    <a:pt x="43928" y="15395"/>
                  </a:lnTo>
                  <a:lnTo>
                    <a:pt x="43530" y="14996"/>
                  </a:lnTo>
                  <a:lnTo>
                    <a:pt x="42999" y="14731"/>
                  </a:lnTo>
                  <a:lnTo>
                    <a:pt x="39283" y="13669"/>
                  </a:lnTo>
                  <a:lnTo>
                    <a:pt x="39283" y="13271"/>
                  </a:lnTo>
                  <a:lnTo>
                    <a:pt x="42866" y="12077"/>
                  </a:lnTo>
                  <a:lnTo>
                    <a:pt x="43397" y="11811"/>
                  </a:lnTo>
                  <a:lnTo>
                    <a:pt x="43795" y="11413"/>
                  </a:lnTo>
                  <a:lnTo>
                    <a:pt x="44193" y="11015"/>
                  </a:lnTo>
                  <a:lnTo>
                    <a:pt x="44326" y="10484"/>
                  </a:lnTo>
                  <a:lnTo>
                    <a:pt x="44326" y="10352"/>
                  </a:lnTo>
                  <a:lnTo>
                    <a:pt x="44193" y="9821"/>
                  </a:lnTo>
                  <a:lnTo>
                    <a:pt x="43928" y="9290"/>
                  </a:lnTo>
                  <a:lnTo>
                    <a:pt x="41805" y="6503"/>
                  </a:lnTo>
                  <a:lnTo>
                    <a:pt x="41539" y="6105"/>
                  </a:lnTo>
                  <a:lnTo>
                    <a:pt x="41141" y="5839"/>
                  </a:lnTo>
                  <a:lnTo>
                    <a:pt x="40610" y="5574"/>
                  </a:lnTo>
                  <a:lnTo>
                    <a:pt x="39681" y="5574"/>
                  </a:lnTo>
                  <a:lnTo>
                    <a:pt x="34904" y="6370"/>
                  </a:lnTo>
                  <a:lnTo>
                    <a:pt x="33842" y="5707"/>
                  </a:lnTo>
                  <a:lnTo>
                    <a:pt x="33577" y="5574"/>
                  </a:lnTo>
                  <a:lnTo>
                    <a:pt x="34373" y="3981"/>
                  </a:lnTo>
                  <a:lnTo>
                    <a:pt x="34506" y="3583"/>
                  </a:lnTo>
                  <a:lnTo>
                    <a:pt x="34638" y="3185"/>
                  </a:lnTo>
                  <a:lnTo>
                    <a:pt x="34638" y="2920"/>
                  </a:lnTo>
                  <a:lnTo>
                    <a:pt x="34506" y="2389"/>
                  </a:lnTo>
                  <a:lnTo>
                    <a:pt x="34107" y="1858"/>
                  </a:lnTo>
                  <a:lnTo>
                    <a:pt x="33709" y="1593"/>
                  </a:lnTo>
                  <a:lnTo>
                    <a:pt x="33178" y="1327"/>
                  </a:lnTo>
                  <a:lnTo>
                    <a:pt x="28003" y="133"/>
                  </a:lnTo>
                  <a:lnTo>
                    <a:pt x="27472" y="0"/>
                  </a:lnTo>
                  <a:lnTo>
                    <a:pt x="27074" y="133"/>
                  </a:lnTo>
                  <a:lnTo>
                    <a:pt x="26543" y="266"/>
                  </a:lnTo>
                  <a:lnTo>
                    <a:pt x="26145" y="531"/>
                  </a:lnTo>
                  <a:lnTo>
                    <a:pt x="25747" y="796"/>
                  </a:lnTo>
                  <a:lnTo>
                    <a:pt x="23623" y="2920"/>
                  </a:lnTo>
                  <a:lnTo>
                    <a:pt x="20571" y="2920"/>
                  </a:lnTo>
                  <a:lnTo>
                    <a:pt x="18448" y="664"/>
                  </a:lnTo>
                  <a:lnTo>
                    <a:pt x="18049" y="398"/>
                  </a:lnTo>
                  <a:lnTo>
                    <a:pt x="17651" y="133"/>
                  </a:lnTo>
                  <a:lnTo>
                    <a:pt x="17253"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 name="Google Shape;3812;p41"/>
            <p:cNvSpPr/>
            <p:nvPr/>
          </p:nvSpPr>
          <p:spPr>
            <a:xfrm>
              <a:off x="5465474" y="3986129"/>
              <a:ext cx="734942" cy="444477"/>
            </a:xfrm>
            <a:custGeom>
              <a:avLst/>
              <a:gdLst/>
              <a:ahLst/>
              <a:cxnLst/>
              <a:rect l="l" t="t" r="r" b="b"/>
              <a:pathLst>
                <a:path w="44327" h="26808" fill="none" extrusionOk="0">
                  <a:moveTo>
                    <a:pt x="16722" y="26808"/>
                  </a:moveTo>
                  <a:lnTo>
                    <a:pt x="16722" y="26808"/>
                  </a:lnTo>
                  <a:lnTo>
                    <a:pt x="16324" y="26808"/>
                  </a:lnTo>
                  <a:lnTo>
                    <a:pt x="11016" y="25613"/>
                  </a:lnTo>
                  <a:lnTo>
                    <a:pt x="11016" y="25613"/>
                  </a:lnTo>
                  <a:lnTo>
                    <a:pt x="10750" y="25481"/>
                  </a:lnTo>
                  <a:lnTo>
                    <a:pt x="10352" y="25215"/>
                  </a:lnTo>
                  <a:lnTo>
                    <a:pt x="10087" y="24950"/>
                  </a:lnTo>
                  <a:lnTo>
                    <a:pt x="9821" y="24552"/>
                  </a:lnTo>
                  <a:lnTo>
                    <a:pt x="9821" y="24552"/>
                  </a:lnTo>
                  <a:lnTo>
                    <a:pt x="9689" y="24153"/>
                  </a:lnTo>
                  <a:lnTo>
                    <a:pt x="9689" y="23755"/>
                  </a:lnTo>
                  <a:lnTo>
                    <a:pt x="9689" y="23357"/>
                  </a:lnTo>
                  <a:lnTo>
                    <a:pt x="9821" y="22826"/>
                  </a:lnTo>
                  <a:lnTo>
                    <a:pt x="10618" y="21367"/>
                  </a:lnTo>
                  <a:lnTo>
                    <a:pt x="10618" y="21367"/>
                  </a:lnTo>
                  <a:lnTo>
                    <a:pt x="9291" y="20438"/>
                  </a:lnTo>
                  <a:lnTo>
                    <a:pt x="4646" y="21234"/>
                  </a:lnTo>
                  <a:lnTo>
                    <a:pt x="4646" y="21234"/>
                  </a:lnTo>
                  <a:lnTo>
                    <a:pt x="4248" y="21234"/>
                  </a:lnTo>
                  <a:lnTo>
                    <a:pt x="4248" y="21234"/>
                  </a:lnTo>
                  <a:lnTo>
                    <a:pt x="3717" y="21234"/>
                  </a:lnTo>
                  <a:lnTo>
                    <a:pt x="3186" y="21101"/>
                  </a:lnTo>
                  <a:lnTo>
                    <a:pt x="2788" y="20836"/>
                  </a:lnTo>
                  <a:lnTo>
                    <a:pt x="2390" y="20438"/>
                  </a:lnTo>
                  <a:lnTo>
                    <a:pt x="399" y="17651"/>
                  </a:lnTo>
                  <a:lnTo>
                    <a:pt x="1" y="17385"/>
                  </a:lnTo>
                  <a:lnTo>
                    <a:pt x="1" y="16058"/>
                  </a:lnTo>
                  <a:lnTo>
                    <a:pt x="134" y="15925"/>
                  </a:lnTo>
                  <a:lnTo>
                    <a:pt x="134" y="15925"/>
                  </a:lnTo>
                  <a:lnTo>
                    <a:pt x="266" y="15660"/>
                  </a:lnTo>
                  <a:lnTo>
                    <a:pt x="266" y="15660"/>
                  </a:lnTo>
                  <a:lnTo>
                    <a:pt x="266" y="15660"/>
                  </a:lnTo>
                  <a:lnTo>
                    <a:pt x="797" y="15129"/>
                  </a:lnTo>
                  <a:lnTo>
                    <a:pt x="1461" y="14731"/>
                  </a:lnTo>
                  <a:lnTo>
                    <a:pt x="5044" y="13669"/>
                  </a:lnTo>
                  <a:lnTo>
                    <a:pt x="5044" y="13669"/>
                  </a:lnTo>
                  <a:lnTo>
                    <a:pt x="5044" y="13271"/>
                  </a:lnTo>
                  <a:lnTo>
                    <a:pt x="1328" y="12077"/>
                  </a:lnTo>
                  <a:lnTo>
                    <a:pt x="1328" y="12077"/>
                  </a:lnTo>
                  <a:lnTo>
                    <a:pt x="797" y="11811"/>
                  </a:lnTo>
                  <a:lnTo>
                    <a:pt x="532" y="11546"/>
                  </a:lnTo>
                  <a:lnTo>
                    <a:pt x="266" y="11148"/>
                  </a:lnTo>
                  <a:lnTo>
                    <a:pt x="1" y="10750"/>
                  </a:lnTo>
                  <a:lnTo>
                    <a:pt x="1" y="10617"/>
                  </a:lnTo>
                  <a:lnTo>
                    <a:pt x="1" y="10484"/>
                  </a:lnTo>
                  <a:lnTo>
                    <a:pt x="1" y="10484"/>
                  </a:lnTo>
                  <a:lnTo>
                    <a:pt x="1" y="10352"/>
                  </a:lnTo>
                  <a:lnTo>
                    <a:pt x="1" y="10352"/>
                  </a:lnTo>
                  <a:lnTo>
                    <a:pt x="134" y="9821"/>
                  </a:lnTo>
                  <a:lnTo>
                    <a:pt x="399" y="9157"/>
                  </a:lnTo>
                  <a:lnTo>
                    <a:pt x="2257" y="6636"/>
                  </a:lnTo>
                  <a:lnTo>
                    <a:pt x="2257" y="6636"/>
                  </a:lnTo>
                  <a:lnTo>
                    <a:pt x="2655" y="6105"/>
                  </a:lnTo>
                  <a:lnTo>
                    <a:pt x="3186" y="5839"/>
                  </a:lnTo>
                  <a:lnTo>
                    <a:pt x="3717" y="5707"/>
                  </a:lnTo>
                  <a:lnTo>
                    <a:pt x="4248" y="5574"/>
                  </a:lnTo>
                  <a:lnTo>
                    <a:pt x="4248" y="5574"/>
                  </a:lnTo>
                  <a:lnTo>
                    <a:pt x="4513" y="5574"/>
                  </a:lnTo>
                  <a:lnTo>
                    <a:pt x="9291" y="6370"/>
                  </a:lnTo>
                  <a:lnTo>
                    <a:pt x="9291" y="6370"/>
                  </a:lnTo>
                  <a:lnTo>
                    <a:pt x="9291" y="6370"/>
                  </a:lnTo>
                  <a:lnTo>
                    <a:pt x="10352" y="5707"/>
                  </a:lnTo>
                  <a:lnTo>
                    <a:pt x="10352" y="5707"/>
                  </a:lnTo>
                  <a:lnTo>
                    <a:pt x="10618" y="5574"/>
                  </a:lnTo>
                  <a:lnTo>
                    <a:pt x="9821" y="3849"/>
                  </a:lnTo>
                  <a:lnTo>
                    <a:pt x="9821" y="3849"/>
                  </a:lnTo>
                  <a:lnTo>
                    <a:pt x="9689" y="3451"/>
                  </a:lnTo>
                  <a:lnTo>
                    <a:pt x="9689" y="3052"/>
                  </a:lnTo>
                  <a:lnTo>
                    <a:pt x="9689" y="3052"/>
                  </a:lnTo>
                  <a:lnTo>
                    <a:pt x="9689" y="2522"/>
                  </a:lnTo>
                  <a:lnTo>
                    <a:pt x="10087" y="1991"/>
                  </a:lnTo>
                  <a:lnTo>
                    <a:pt x="10618" y="1593"/>
                  </a:lnTo>
                  <a:lnTo>
                    <a:pt x="11149" y="1327"/>
                  </a:lnTo>
                  <a:lnTo>
                    <a:pt x="16192" y="133"/>
                  </a:lnTo>
                  <a:lnTo>
                    <a:pt x="16192" y="133"/>
                  </a:lnTo>
                  <a:lnTo>
                    <a:pt x="16722" y="0"/>
                  </a:lnTo>
                  <a:lnTo>
                    <a:pt x="16722" y="0"/>
                  </a:lnTo>
                  <a:lnTo>
                    <a:pt x="17253" y="0"/>
                  </a:lnTo>
                  <a:lnTo>
                    <a:pt x="17651" y="133"/>
                  </a:lnTo>
                  <a:lnTo>
                    <a:pt x="18049" y="398"/>
                  </a:lnTo>
                  <a:lnTo>
                    <a:pt x="18448" y="664"/>
                  </a:lnTo>
                  <a:lnTo>
                    <a:pt x="20571" y="2920"/>
                  </a:lnTo>
                  <a:lnTo>
                    <a:pt x="20571" y="2920"/>
                  </a:lnTo>
                  <a:lnTo>
                    <a:pt x="22031" y="2920"/>
                  </a:lnTo>
                  <a:lnTo>
                    <a:pt x="22031" y="2920"/>
                  </a:lnTo>
                  <a:lnTo>
                    <a:pt x="23623" y="2920"/>
                  </a:lnTo>
                  <a:lnTo>
                    <a:pt x="25747" y="796"/>
                  </a:lnTo>
                  <a:lnTo>
                    <a:pt x="25747" y="796"/>
                  </a:lnTo>
                  <a:lnTo>
                    <a:pt x="26145" y="531"/>
                  </a:lnTo>
                  <a:lnTo>
                    <a:pt x="26543" y="266"/>
                  </a:lnTo>
                  <a:lnTo>
                    <a:pt x="27074" y="133"/>
                  </a:lnTo>
                  <a:lnTo>
                    <a:pt x="27472" y="0"/>
                  </a:lnTo>
                  <a:lnTo>
                    <a:pt x="27472" y="0"/>
                  </a:lnTo>
                  <a:lnTo>
                    <a:pt x="28003" y="133"/>
                  </a:lnTo>
                  <a:lnTo>
                    <a:pt x="33178" y="1327"/>
                  </a:lnTo>
                  <a:lnTo>
                    <a:pt x="33178" y="1327"/>
                  </a:lnTo>
                  <a:lnTo>
                    <a:pt x="33709" y="1593"/>
                  </a:lnTo>
                  <a:lnTo>
                    <a:pt x="34107" y="1858"/>
                  </a:lnTo>
                  <a:lnTo>
                    <a:pt x="34506" y="2389"/>
                  </a:lnTo>
                  <a:lnTo>
                    <a:pt x="34638" y="2920"/>
                  </a:lnTo>
                  <a:lnTo>
                    <a:pt x="34638" y="2920"/>
                  </a:lnTo>
                  <a:lnTo>
                    <a:pt x="34638" y="3185"/>
                  </a:lnTo>
                  <a:lnTo>
                    <a:pt x="34638" y="3185"/>
                  </a:lnTo>
                  <a:lnTo>
                    <a:pt x="34506" y="3583"/>
                  </a:lnTo>
                  <a:lnTo>
                    <a:pt x="34373" y="3981"/>
                  </a:lnTo>
                  <a:lnTo>
                    <a:pt x="33577" y="5574"/>
                  </a:lnTo>
                  <a:lnTo>
                    <a:pt x="33577" y="5574"/>
                  </a:lnTo>
                  <a:lnTo>
                    <a:pt x="33842" y="5707"/>
                  </a:lnTo>
                  <a:lnTo>
                    <a:pt x="33842" y="5707"/>
                  </a:lnTo>
                  <a:lnTo>
                    <a:pt x="34904" y="6370"/>
                  </a:lnTo>
                  <a:lnTo>
                    <a:pt x="39681" y="5574"/>
                  </a:lnTo>
                  <a:lnTo>
                    <a:pt x="39681" y="5574"/>
                  </a:lnTo>
                  <a:lnTo>
                    <a:pt x="40079" y="5574"/>
                  </a:lnTo>
                  <a:lnTo>
                    <a:pt x="40079" y="5574"/>
                  </a:lnTo>
                  <a:lnTo>
                    <a:pt x="40610" y="5574"/>
                  </a:lnTo>
                  <a:lnTo>
                    <a:pt x="41141" y="5839"/>
                  </a:lnTo>
                  <a:lnTo>
                    <a:pt x="41539" y="6105"/>
                  </a:lnTo>
                  <a:lnTo>
                    <a:pt x="41805" y="6503"/>
                  </a:lnTo>
                  <a:lnTo>
                    <a:pt x="43928" y="9290"/>
                  </a:lnTo>
                  <a:lnTo>
                    <a:pt x="43928" y="9290"/>
                  </a:lnTo>
                  <a:lnTo>
                    <a:pt x="44193" y="9821"/>
                  </a:lnTo>
                  <a:lnTo>
                    <a:pt x="44326" y="10352"/>
                  </a:lnTo>
                  <a:lnTo>
                    <a:pt x="44326" y="10352"/>
                  </a:lnTo>
                  <a:lnTo>
                    <a:pt x="44326" y="10484"/>
                  </a:lnTo>
                  <a:lnTo>
                    <a:pt x="44326" y="10484"/>
                  </a:lnTo>
                  <a:lnTo>
                    <a:pt x="44193" y="11015"/>
                  </a:lnTo>
                  <a:lnTo>
                    <a:pt x="43795" y="11413"/>
                  </a:lnTo>
                  <a:lnTo>
                    <a:pt x="43397" y="11811"/>
                  </a:lnTo>
                  <a:lnTo>
                    <a:pt x="42866" y="12077"/>
                  </a:lnTo>
                  <a:lnTo>
                    <a:pt x="39283" y="13271"/>
                  </a:lnTo>
                  <a:lnTo>
                    <a:pt x="39283" y="13271"/>
                  </a:lnTo>
                  <a:lnTo>
                    <a:pt x="39283" y="13669"/>
                  </a:lnTo>
                  <a:lnTo>
                    <a:pt x="42999" y="14731"/>
                  </a:lnTo>
                  <a:lnTo>
                    <a:pt x="42999" y="14731"/>
                  </a:lnTo>
                  <a:lnTo>
                    <a:pt x="43530" y="14996"/>
                  </a:lnTo>
                  <a:lnTo>
                    <a:pt x="43928" y="15395"/>
                  </a:lnTo>
                  <a:lnTo>
                    <a:pt x="44193" y="15925"/>
                  </a:lnTo>
                  <a:lnTo>
                    <a:pt x="44193" y="16456"/>
                  </a:lnTo>
                  <a:lnTo>
                    <a:pt x="44193" y="16456"/>
                  </a:lnTo>
                  <a:lnTo>
                    <a:pt x="44193" y="17120"/>
                  </a:lnTo>
                  <a:lnTo>
                    <a:pt x="43928" y="17651"/>
                  </a:lnTo>
                  <a:lnTo>
                    <a:pt x="41937" y="20305"/>
                  </a:lnTo>
                  <a:lnTo>
                    <a:pt x="41937" y="20305"/>
                  </a:lnTo>
                  <a:lnTo>
                    <a:pt x="41539" y="20703"/>
                  </a:lnTo>
                  <a:lnTo>
                    <a:pt x="41141" y="20968"/>
                  </a:lnTo>
                  <a:lnTo>
                    <a:pt x="40610" y="21234"/>
                  </a:lnTo>
                  <a:lnTo>
                    <a:pt x="40079" y="21367"/>
                  </a:lnTo>
                  <a:lnTo>
                    <a:pt x="40079" y="21367"/>
                  </a:lnTo>
                  <a:lnTo>
                    <a:pt x="39681" y="21234"/>
                  </a:lnTo>
                  <a:lnTo>
                    <a:pt x="34904" y="20438"/>
                  </a:lnTo>
                  <a:lnTo>
                    <a:pt x="34904" y="20438"/>
                  </a:lnTo>
                  <a:lnTo>
                    <a:pt x="34904" y="20438"/>
                  </a:lnTo>
                  <a:lnTo>
                    <a:pt x="33577" y="21367"/>
                  </a:lnTo>
                  <a:lnTo>
                    <a:pt x="34506" y="22959"/>
                  </a:lnTo>
                  <a:lnTo>
                    <a:pt x="34506" y="22959"/>
                  </a:lnTo>
                  <a:lnTo>
                    <a:pt x="34638" y="23357"/>
                  </a:lnTo>
                  <a:lnTo>
                    <a:pt x="34638" y="23755"/>
                  </a:lnTo>
                  <a:lnTo>
                    <a:pt x="34638" y="24153"/>
                  </a:lnTo>
                  <a:lnTo>
                    <a:pt x="34506" y="24552"/>
                  </a:lnTo>
                  <a:lnTo>
                    <a:pt x="34506" y="24552"/>
                  </a:lnTo>
                  <a:lnTo>
                    <a:pt x="34240" y="24817"/>
                  </a:lnTo>
                  <a:lnTo>
                    <a:pt x="33975" y="25215"/>
                  </a:lnTo>
                  <a:lnTo>
                    <a:pt x="33577" y="25481"/>
                  </a:lnTo>
                  <a:lnTo>
                    <a:pt x="33046" y="25613"/>
                  </a:lnTo>
                  <a:lnTo>
                    <a:pt x="28135" y="26808"/>
                  </a:lnTo>
                  <a:lnTo>
                    <a:pt x="28135" y="26808"/>
                  </a:lnTo>
                  <a:lnTo>
                    <a:pt x="27472" y="26808"/>
                  </a:lnTo>
                  <a:lnTo>
                    <a:pt x="27472" y="26808"/>
                  </a:lnTo>
                  <a:lnTo>
                    <a:pt x="26941" y="26808"/>
                  </a:lnTo>
                  <a:lnTo>
                    <a:pt x="26543" y="26675"/>
                  </a:lnTo>
                  <a:lnTo>
                    <a:pt x="26145" y="26542"/>
                  </a:lnTo>
                  <a:lnTo>
                    <a:pt x="25879" y="26144"/>
                  </a:lnTo>
                  <a:lnTo>
                    <a:pt x="23623" y="23888"/>
                  </a:lnTo>
                  <a:lnTo>
                    <a:pt x="23623" y="23888"/>
                  </a:lnTo>
                  <a:lnTo>
                    <a:pt x="22163" y="24021"/>
                  </a:lnTo>
                  <a:lnTo>
                    <a:pt x="22163" y="24021"/>
                  </a:lnTo>
                  <a:lnTo>
                    <a:pt x="20571" y="23888"/>
                  </a:lnTo>
                  <a:lnTo>
                    <a:pt x="18580" y="26011"/>
                  </a:lnTo>
                  <a:lnTo>
                    <a:pt x="18580" y="26011"/>
                  </a:lnTo>
                  <a:lnTo>
                    <a:pt x="18182" y="26410"/>
                  </a:lnTo>
                  <a:lnTo>
                    <a:pt x="17784" y="26675"/>
                  </a:lnTo>
                  <a:lnTo>
                    <a:pt x="17253" y="26808"/>
                  </a:lnTo>
                  <a:lnTo>
                    <a:pt x="16722" y="2680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3" name="Google Shape;3813;p41"/>
            <p:cNvSpPr/>
            <p:nvPr/>
          </p:nvSpPr>
          <p:spPr>
            <a:xfrm>
              <a:off x="5705320" y="4146740"/>
              <a:ext cx="253044" cy="125444"/>
            </a:xfrm>
            <a:custGeom>
              <a:avLst/>
              <a:gdLst/>
              <a:ahLst/>
              <a:cxnLst/>
              <a:rect l="l" t="t" r="r" b="b"/>
              <a:pathLst>
                <a:path w="15262" h="7566" fill="none" extrusionOk="0">
                  <a:moveTo>
                    <a:pt x="7697" y="1"/>
                  </a:moveTo>
                  <a:lnTo>
                    <a:pt x="7697" y="1"/>
                  </a:lnTo>
                  <a:lnTo>
                    <a:pt x="6105" y="1"/>
                  </a:lnTo>
                  <a:lnTo>
                    <a:pt x="4512" y="399"/>
                  </a:lnTo>
                  <a:lnTo>
                    <a:pt x="4512" y="399"/>
                  </a:lnTo>
                  <a:lnTo>
                    <a:pt x="3318" y="665"/>
                  </a:lnTo>
                  <a:lnTo>
                    <a:pt x="2389" y="1063"/>
                  </a:lnTo>
                  <a:lnTo>
                    <a:pt x="1460" y="1594"/>
                  </a:lnTo>
                  <a:lnTo>
                    <a:pt x="797" y="2257"/>
                  </a:lnTo>
                  <a:lnTo>
                    <a:pt x="664" y="2390"/>
                  </a:lnTo>
                  <a:lnTo>
                    <a:pt x="664" y="2390"/>
                  </a:lnTo>
                  <a:lnTo>
                    <a:pt x="531" y="2522"/>
                  </a:lnTo>
                  <a:lnTo>
                    <a:pt x="531" y="2522"/>
                  </a:lnTo>
                  <a:lnTo>
                    <a:pt x="398" y="2655"/>
                  </a:lnTo>
                  <a:lnTo>
                    <a:pt x="266" y="2921"/>
                  </a:lnTo>
                  <a:lnTo>
                    <a:pt x="266" y="2921"/>
                  </a:lnTo>
                  <a:lnTo>
                    <a:pt x="133" y="3319"/>
                  </a:lnTo>
                  <a:lnTo>
                    <a:pt x="0" y="3850"/>
                  </a:lnTo>
                  <a:lnTo>
                    <a:pt x="133" y="4380"/>
                  </a:lnTo>
                  <a:lnTo>
                    <a:pt x="398" y="4911"/>
                  </a:lnTo>
                  <a:lnTo>
                    <a:pt x="398" y="4911"/>
                  </a:lnTo>
                  <a:lnTo>
                    <a:pt x="797" y="5309"/>
                  </a:lnTo>
                  <a:lnTo>
                    <a:pt x="1327" y="5840"/>
                  </a:lnTo>
                  <a:lnTo>
                    <a:pt x="1327" y="5840"/>
                  </a:lnTo>
                  <a:lnTo>
                    <a:pt x="1991" y="6238"/>
                  </a:lnTo>
                  <a:lnTo>
                    <a:pt x="1991" y="6238"/>
                  </a:lnTo>
                  <a:lnTo>
                    <a:pt x="3185" y="6769"/>
                  </a:lnTo>
                  <a:lnTo>
                    <a:pt x="4645" y="7167"/>
                  </a:lnTo>
                  <a:lnTo>
                    <a:pt x="6105" y="7433"/>
                  </a:lnTo>
                  <a:lnTo>
                    <a:pt x="7697" y="7565"/>
                  </a:lnTo>
                  <a:lnTo>
                    <a:pt x="7697" y="7565"/>
                  </a:lnTo>
                  <a:lnTo>
                    <a:pt x="9290" y="7433"/>
                  </a:lnTo>
                  <a:lnTo>
                    <a:pt x="10750" y="7167"/>
                  </a:lnTo>
                  <a:lnTo>
                    <a:pt x="10750" y="7167"/>
                  </a:lnTo>
                  <a:lnTo>
                    <a:pt x="12210" y="6769"/>
                  </a:lnTo>
                  <a:lnTo>
                    <a:pt x="13404" y="6238"/>
                  </a:lnTo>
                  <a:lnTo>
                    <a:pt x="13404" y="6238"/>
                  </a:lnTo>
                  <a:lnTo>
                    <a:pt x="13935" y="5840"/>
                  </a:lnTo>
                  <a:lnTo>
                    <a:pt x="13935" y="5840"/>
                  </a:lnTo>
                  <a:lnTo>
                    <a:pt x="14598" y="5309"/>
                  </a:lnTo>
                  <a:lnTo>
                    <a:pt x="14997" y="4779"/>
                  </a:lnTo>
                  <a:lnTo>
                    <a:pt x="14997" y="4779"/>
                  </a:lnTo>
                  <a:lnTo>
                    <a:pt x="15129" y="4513"/>
                  </a:lnTo>
                  <a:lnTo>
                    <a:pt x="15129" y="4380"/>
                  </a:lnTo>
                  <a:lnTo>
                    <a:pt x="15129" y="4380"/>
                  </a:lnTo>
                  <a:lnTo>
                    <a:pt x="15129" y="4380"/>
                  </a:lnTo>
                  <a:lnTo>
                    <a:pt x="15262" y="3982"/>
                  </a:lnTo>
                  <a:lnTo>
                    <a:pt x="15262" y="3451"/>
                  </a:lnTo>
                  <a:lnTo>
                    <a:pt x="15129" y="3053"/>
                  </a:lnTo>
                  <a:lnTo>
                    <a:pt x="14864" y="2655"/>
                  </a:lnTo>
                  <a:lnTo>
                    <a:pt x="14864" y="2655"/>
                  </a:lnTo>
                  <a:lnTo>
                    <a:pt x="14333" y="1992"/>
                  </a:lnTo>
                  <a:lnTo>
                    <a:pt x="13669" y="1594"/>
                  </a:lnTo>
                  <a:lnTo>
                    <a:pt x="13006" y="1063"/>
                  </a:lnTo>
                  <a:lnTo>
                    <a:pt x="12077" y="665"/>
                  </a:lnTo>
                  <a:lnTo>
                    <a:pt x="11015" y="399"/>
                  </a:lnTo>
                  <a:lnTo>
                    <a:pt x="9954" y="134"/>
                  </a:lnTo>
                  <a:lnTo>
                    <a:pt x="8892" y="1"/>
                  </a:lnTo>
                  <a:lnTo>
                    <a:pt x="7697"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4" name="Google Shape;3814;p41"/>
            <p:cNvSpPr/>
            <p:nvPr/>
          </p:nvSpPr>
          <p:spPr>
            <a:xfrm>
              <a:off x="8235710" y="2483285"/>
              <a:ext cx="321271" cy="426885"/>
            </a:xfrm>
            <a:custGeom>
              <a:avLst/>
              <a:gdLst/>
              <a:ahLst/>
              <a:cxnLst/>
              <a:rect l="l" t="t" r="r" b="b"/>
              <a:pathLst>
                <a:path w="19377" h="25747" extrusionOk="0">
                  <a:moveTo>
                    <a:pt x="16058" y="1"/>
                  </a:moveTo>
                  <a:lnTo>
                    <a:pt x="15527" y="266"/>
                  </a:lnTo>
                  <a:lnTo>
                    <a:pt x="0" y="22694"/>
                  </a:lnTo>
                  <a:lnTo>
                    <a:pt x="6370" y="25747"/>
                  </a:lnTo>
                  <a:lnTo>
                    <a:pt x="19376" y="2390"/>
                  </a:lnTo>
                  <a:lnTo>
                    <a:pt x="19243" y="1859"/>
                  </a:lnTo>
                  <a:lnTo>
                    <a:pt x="18978" y="1461"/>
                  </a:lnTo>
                  <a:lnTo>
                    <a:pt x="18447" y="930"/>
                  </a:lnTo>
                  <a:lnTo>
                    <a:pt x="17916" y="532"/>
                  </a:lnTo>
                  <a:lnTo>
                    <a:pt x="17253" y="134"/>
                  </a:lnTo>
                  <a:lnTo>
                    <a:pt x="16589"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 name="Google Shape;3815;p41"/>
            <p:cNvSpPr/>
            <p:nvPr/>
          </p:nvSpPr>
          <p:spPr>
            <a:xfrm>
              <a:off x="8235710" y="2483285"/>
              <a:ext cx="321271" cy="426885"/>
            </a:xfrm>
            <a:custGeom>
              <a:avLst/>
              <a:gdLst/>
              <a:ahLst/>
              <a:cxnLst/>
              <a:rect l="l" t="t" r="r" b="b"/>
              <a:pathLst>
                <a:path w="19377" h="25747" fill="none" extrusionOk="0">
                  <a:moveTo>
                    <a:pt x="15527" y="266"/>
                  </a:moveTo>
                  <a:lnTo>
                    <a:pt x="15527" y="266"/>
                  </a:lnTo>
                  <a:lnTo>
                    <a:pt x="16058" y="1"/>
                  </a:lnTo>
                  <a:lnTo>
                    <a:pt x="16589" y="1"/>
                  </a:lnTo>
                  <a:lnTo>
                    <a:pt x="17253" y="134"/>
                  </a:lnTo>
                  <a:lnTo>
                    <a:pt x="17916" y="532"/>
                  </a:lnTo>
                  <a:lnTo>
                    <a:pt x="18447" y="930"/>
                  </a:lnTo>
                  <a:lnTo>
                    <a:pt x="18978" y="1461"/>
                  </a:lnTo>
                  <a:lnTo>
                    <a:pt x="19243" y="1859"/>
                  </a:lnTo>
                  <a:lnTo>
                    <a:pt x="19376" y="2390"/>
                  </a:lnTo>
                  <a:lnTo>
                    <a:pt x="6370" y="25747"/>
                  </a:lnTo>
                  <a:lnTo>
                    <a:pt x="0" y="22694"/>
                  </a:lnTo>
                  <a:lnTo>
                    <a:pt x="15527" y="26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6" name="Google Shape;3816;p41"/>
            <p:cNvSpPr/>
            <p:nvPr/>
          </p:nvSpPr>
          <p:spPr>
            <a:xfrm>
              <a:off x="8270910" y="2498688"/>
              <a:ext cx="281661" cy="365274"/>
            </a:xfrm>
            <a:custGeom>
              <a:avLst/>
              <a:gdLst/>
              <a:ahLst/>
              <a:cxnLst/>
              <a:rect l="l" t="t" r="r" b="b"/>
              <a:pathLst>
                <a:path w="16988" h="22031" extrusionOk="0">
                  <a:moveTo>
                    <a:pt x="13006" y="1"/>
                  </a:moveTo>
                  <a:lnTo>
                    <a:pt x="1" y="18713"/>
                  </a:lnTo>
                  <a:lnTo>
                    <a:pt x="1593" y="19111"/>
                  </a:lnTo>
                  <a:lnTo>
                    <a:pt x="3186" y="19907"/>
                  </a:lnTo>
                  <a:lnTo>
                    <a:pt x="4646" y="20836"/>
                  </a:lnTo>
                  <a:lnTo>
                    <a:pt x="5840" y="22031"/>
                  </a:lnTo>
                  <a:lnTo>
                    <a:pt x="16988" y="1859"/>
                  </a:lnTo>
                  <a:lnTo>
                    <a:pt x="13006" y="1"/>
                  </a:lnTo>
                  <a:close/>
                </a:path>
              </a:pathLst>
            </a:custGeom>
            <a:solidFill>
              <a:srgbClr val="9FC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7" name="Google Shape;3817;p41"/>
            <p:cNvSpPr/>
            <p:nvPr/>
          </p:nvSpPr>
          <p:spPr>
            <a:xfrm>
              <a:off x="8270910" y="2498688"/>
              <a:ext cx="281661" cy="365274"/>
            </a:xfrm>
            <a:custGeom>
              <a:avLst/>
              <a:gdLst/>
              <a:ahLst/>
              <a:cxnLst/>
              <a:rect l="l" t="t" r="r" b="b"/>
              <a:pathLst>
                <a:path w="16988" h="22031" fill="none" extrusionOk="0">
                  <a:moveTo>
                    <a:pt x="13006" y="1"/>
                  </a:moveTo>
                  <a:lnTo>
                    <a:pt x="1" y="18713"/>
                  </a:lnTo>
                  <a:lnTo>
                    <a:pt x="1" y="18713"/>
                  </a:lnTo>
                  <a:lnTo>
                    <a:pt x="1593" y="19111"/>
                  </a:lnTo>
                  <a:lnTo>
                    <a:pt x="3186" y="19907"/>
                  </a:lnTo>
                  <a:lnTo>
                    <a:pt x="4646" y="20836"/>
                  </a:lnTo>
                  <a:lnTo>
                    <a:pt x="5840" y="22031"/>
                  </a:lnTo>
                  <a:lnTo>
                    <a:pt x="16988" y="1859"/>
                  </a:lnTo>
                  <a:lnTo>
                    <a:pt x="13006"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8" name="Google Shape;3818;p41"/>
            <p:cNvSpPr/>
            <p:nvPr/>
          </p:nvSpPr>
          <p:spPr>
            <a:xfrm>
              <a:off x="8055287" y="2811138"/>
              <a:ext cx="129821" cy="171653"/>
            </a:xfrm>
            <a:custGeom>
              <a:avLst/>
              <a:gdLst/>
              <a:ahLst/>
              <a:cxnLst/>
              <a:rect l="l" t="t" r="r" b="b"/>
              <a:pathLst>
                <a:path w="7830" h="10353" extrusionOk="0">
                  <a:moveTo>
                    <a:pt x="5441" y="1"/>
                  </a:moveTo>
                  <a:lnTo>
                    <a:pt x="4645" y="133"/>
                  </a:lnTo>
                  <a:lnTo>
                    <a:pt x="3849" y="532"/>
                  </a:lnTo>
                  <a:lnTo>
                    <a:pt x="3052" y="1062"/>
                  </a:lnTo>
                  <a:lnTo>
                    <a:pt x="2389" y="1726"/>
                  </a:lnTo>
                  <a:lnTo>
                    <a:pt x="1725" y="2522"/>
                  </a:lnTo>
                  <a:lnTo>
                    <a:pt x="1194" y="3451"/>
                  </a:lnTo>
                  <a:lnTo>
                    <a:pt x="664" y="4380"/>
                  </a:lnTo>
                  <a:lnTo>
                    <a:pt x="266" y="5442"/>
                  </a:lnTo>
                  <a:lnTo>
                    <a:pt x="133" y="6371"/>
                  </a:lnTo>
                  <a:lnTo>
                    <a:pt x="0" y="7300"/>
                  </a:lnTo>
                  <a:lnTo>
                    <a:pt x="133" y="8229"/>
                  </a:lnTo>
                  <a:lnTo>
                    <a:pt x="398" y="8892"/>
                  </a:lnTo>
                  <a:lnTo>
                    <a:pt x="796" y="9556"/>
                  </a:lnTo>
                  <a:lnTo>
                    <a:pt x="1327" y="9821"/>
                  </a:lnTo>
                  <a:lnTo>
                    <a:pt x="2123" y="10352"/>
                  </a:lnTo>
                  <a:lnTo>
                    <a:pt x="2389" y="10087"/>
                  </a:lnTo>
                  <a:lnTo>
                    <a:pt x="3052" y="9954"/>
                  </a:lnTo>
                  <a:lnTo>
                    <a:pt x="3981" y="9556"/>
                  </a:lnTo>
                  <a:lnTo>
                    <a:pt x="4778" y="9025"/>
                  </a:lnTo>
                  <a:lnTo>
                    <a:pt x="5441" y="8229"/>
                  </a:lnTo>
                  <a:lnTo>
                    <a:pt x="6105" y="7432"/>
                  </a:lnTo>
                  <a:lnTo>
                    <a:pt x="6636" y="6636"/>
                  </a:lnTo>
                  <a:lnTo>
                    <a:pt x="7166" y="5575"/>
                  </a:lnTo>
                  <a:lnTo>
                    <a:pt x="7565" y="4646"/>
                  </a:lnTo>
                  <a:lnTo>
                    <a:pt x="7697" y="3717"/>
                  </a:lnTo>
                  <a:lnTo>
                    <a:pt x="7830" y="2655"/>
                  </a:lnTo>
                  <a:lnTo>
                    <a:pt x="7697" y="1726"/>
                  </a:lnTo>
                  <a:lnTo>
                    <a:pt x="7432" y="1062"/>
                  </a:lnTo>
                  <a:lnTo>
                    <a:pt x="7565" y="664"/>
                  </a:lnTo>
                  <a:lnTo>
                    <a:pt x="6636" y="266"/>
                  </a:lnTo>
                  <a:lnTo>
                    <a:pt x="6105"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9" name="Google Shape;3819;p41"/>
            <p:cNvSpPr/>
            <p:nvPr/>
          </p:nvSpPr>
          <p:spPr>
            <a:xfrm>
              <a:off x="8055287" y="2811138"/>
              <a:ext cx="129821" cy="171653"/>
            </a:xfrm>
            <a:custGeom>
              <a:avLst/>
              <a:gdLst/>
              <a:ahLst/>
              <a:cxnLst/>
              <a:rect l="l" t="t" r="r" b="b"/>
              <a:pathLst>
                <a:path w="7830" h="10353" fill="none" extrusionOk="0">
                  <a:moveTo>
                    <a:pt x="7830" y="2655"/>
                  </a:moveTo>
                  <a:lnTo>
                    <a:pt x="7830" y="2655"/>
                  </a:lnTo>
                  <a:lnTo>
                    <a:pt x="7697" y="1726"/>
                  </a:lnTo>
                  <a:lnTo>
                    <a:pt x="7432" y="1062"/>
                  </a:lnTo>
                  <a:lnTo>
                    <a:pt x="7565" y="664"/>
                  </a:lnTo>
                  <a:lnTo>
                    <a:pt x="6636" y="266"/>
                  </a:lnTo>
                  <a:lnTo>
                    <a:pt x="6636" y="266"/>
                  </a:lnTo>
                  <a:lnTo>
                    <a:pt x="6105" y="1"/>
                  </a:lnTo>
                  <a:lnTo>
                    <a:pt x="5441" y="1"/>
                  </a:lnTo>
                  <a:lnTo>
                    <a:pt x="4645" y="133"/>
                  </a:lnTo>
                  <a:lnTo>
                    <a:pt x="3849" y="532"/>
                  </a:lnTo>
                  <a:lnTo>
                    <a:pt x="3849" y="532"/>
                  </a:lnTo>
                  <a:lnTo>
                    <a:pt x="3052" y="1062"/>
                  </a:lnTo>
                  <a:lnTo>
                    <a:pt x="2389" y="1726"/>
                  </a:lnTo>
                  <a:lnTo>
                    <a:pt x="1725" y="2522"/>
                  </a:lnTo>
                  <a:lnTo>
                    <a:pt x="1194" y="3451"/>
                  </a:lnTo>
                  <a:lnTo>
                    <a:pt x="664" y="4380"/>
                  </a:lnTo>
                  <a:lnTo>
                    <a:pt x="266" y="5442"/>
                  </a:lnTo>
                  <a:lnTo>
                    <a:pt x="133" y="6371"/>
                  </a:lnTo>
                  <a:lnTo>
                    <a:pt x="0" y="7300"/>
                  </a:lnTo>
                  <a:lnTo>
                    <a:pt x="0" y="7300"/>
                  </a:lnTo>
                  <a:lnTo>
                    <a:pt x="133" y="8229"/>
                  </a:lnTo>
                  <a:lnTo>
                    <a:pt x="398" y="8892"/>
                  </a:lnTo>
                  <a:lnTo>
                    <a:pt x="796" y="9556"/>
                  </a:lnTo>
                  <a:lnTo>
                    <a:pt x="1327" y="9821"/>
                  </a:lnTo>
                  <a:lnTo>
                    <a:pt x="2123" y="10352"/>
                  </a:lnTo>
                  <a:lnTo>
                    <a:pt x="2389" y="10087"/>
                  </a:lnTo>
                  <a:lnTo>
                    <a:pt x="2389" y="10087"/>
                  </a:lnTo>
                  <a:lnTo>
                    <a:pt x="3052" y="9954"/>
                  </a:lnTo>
                  <a:lnTo>
                    <a:pt x="3981" y="9556"/>
                  </a:lnTo>
                  <a:lnTo>
                    <a:pt x="3981" y="9556"/>
                  </a:lnTo>
                  <a:lnTo>
                    <a:pt x="4778" y="9025"/>
                  </a:lnTo>
                  <a:lnTo>
                    <a:pt x="5441" y="8229"/>
                  </a:lnTo>
                  <a:lnTo>
                    <a:pt x="6105" y="7432"/>
                  </a:lnTo>
                  <a:lnTo>
                    <a:pt x="6636" y="6636"/>
                  </a:lnTo>
                  <a:lnTo>
                    <a:pt x="7166" y="5575"/>
                  </a:lnTo>
                  <a:lnTo>
                    <a:pt x="7565" y="4646"/>
                  </a:lnTo>
                  <a:lnTo>
                    <a:pt x="7697" y="3717"/>
                  </a:lnTo>
                  <a:lnTo>
                    <a:pt x="7830" y="265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0" name="Google Shape;3820;p41"/>
            <p:cNvSpPr/>
            <p:nvPr/>
          </p:nvSpPr>
          <p:spPr>
            <a:xfrm>
              <a:off x="8055287" y="2811138"/>
              <a:ext cx="121034" cy="165037"/>
            </a:xfrm>
            <a:custGeom>
              <a:avLst/>
              <a:gdLst/>
              <a:ahLst/>
              <a:cxnLst/>
              <a:rect l="l" t="t" r="r" b="b"/>
              <a:pathLst>
                <a:path w="7300" h="9954" extrusionOk="0">
                  <a:moveTo>
                    <a:pt x="5574" y="1"/>
                  </a:moveTo>
                  <a:lnTo>
                    <a:pt x="4778" y="133"/>
                  </a:lnTo>
                  <a:lnTo>
                    <a:pt x="3849" y="532"/>
                  </a:lnTo>
                  <a:lnTo>
                    <a:pt x="3052" y="1062"/>
                  </a:lnTo>
                  <a:lnTo>
                    <a:pt x="2389" y="1726"/>
                  </a:lnTo>
                  <a:lnTo>
                    <a:pt x="1725" y="2522"/>
                  </a:lnTo>
                  <a:lnTo>
                    <a:pt x="1194" y="3451"/>
                  </a:lnTo>
                  <a:lnTo>
                    <a:pt x="664" y="4380"/>
                  </a:lnTo>
                  <a:lnTo>
                    <a:pt x="266" y="5309"/>
                  </a:lnTo>
                  <a:lnTo>
                    <a:pt x="133" y="6371"/>
                  </a:lnTo>
                  <a:lnTo>
                    <a:pt x="0" y="7300"/>
                  </a:lnTo>
                  <a:lnTo>
                    <a:pt x="133" y="8229"/>
                  </a:lnTo>
                  <a:lnTo>
                    <a:pt x="398" y="8892"/>
                  </a:lnTo>
                  <a:lnTo>
                    <a:pt x="796" y="9556"/>
                  </a:lnTo>
                  <a:lnTo>
                    <a:pt x="1327" y="9821"/>
                  </a:lnTo>
                  <a:lnTo>
                    <a:pt x="1460" y="9954"/>
                  </a:lnTo>
                  <a:lnTo>
                    <a:pt x="1460" y="9556"/>
                  </a:lnTo>
                  <a:lnTo>
                    <a:pt x="1194" y="8892"/>
                  </a:lnTo>
                  <a:lnTo>
                    <a:pt x="1062" y="7831"/>
                  </a:lnTo>
                  <a:lnTo>
                    <a:pt x="1062" y="6902"/>
                  </a:lnTo>
                  <a:lnTo>
                    <a:pt x="1327" y="5840"/>
                  </a:lnTo>
                  <a:lnTo>
                    <a:pt x="1725" y="4911"/>
                  </a:lnTo>
                  <a:lnTo>
                    <a:pt x="2123" y="3982"/>
                  </a:lnTo>
                  <a:lnTo>
                    <a:pt x="2654" y="3053"/>
                  </a:lnTo>
                  <a:lnTo>
                    <a:pt x="3318" y="2257"/>
                  </a:lnTo>
                  <a:lnTo>
                    <a:pt x="4114" y="1593"/>
                  </a:lnTo>
                  <a:lnTo>
                    <a:pt x="4778" y="1062"/>
                  </a:lnTo>
                  <a:lnTo>
                    <a:pt x="5707" y="664"/>
                  </a:lnTo>
                  <a:lnTo>
                    <a:pt x="6636" y="532"/>
                  </a:lnTo>
                  <a:lnTo>
                    <a:pt x="7299" y="532"/>
                  </a:lnTo>
                  <a:lnTo>
                    <a:pt x="6636" y="266"/>
                  </a:lnTo>
                  <a:lnTo>
                    <a:pt x="6237"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1" name="Google Shape;3821;p41"/>
            <p:cNvSpPr/>
            <p:nvPr/>
          </p:nvSpPr>
          <p:spPr>
            <a:xfrm>
              <a:off x="8055287" y="2811138"/>
              <a:ext cx="121034" cy="165037"/>
            </a:xfrm>
            <a:custGeom>
              <a:avLst/>
              <a:gdLst/>
              <a:ahLst/>
              <a:cxnLst/>
              <a:rect l="l" t="t" r="r" b="b"/>
              <a:pathLst>
                <a:path w="7300" h="9954" fill="none" extrusionOk="0">
                  <a:moveTo>
                    <a:pt x="5574" y="1"/>
                  </a:moveTo>
                  <a:lnTo>
                    <a:pt x="5574" y="1"/>
                  </a:lnTo>
                  <a:lnTo>
                    <a:pt x="4778" y="133"/>
                  </a:lnTo>
                  <a:lnTo>
                    <a:pt x="3849" y="532"/>
                  </a:lnTo>
                  <a:lnTo>
                    <a:pt x="3849" y="532"/>
                  </a:lnTo>
                  <a:lnTo>
                    <a:pt x="3052" y="1062"/>
                  </a:lnTo>
                  <a:lnTo>
                    <a:pt x="2389" y="1726"/>
                  </a:lnTo>
                  <a:lnTo>
                    <a:pt x="1725" y="2522"/>
                  </a:lnTo>
                  <a:lnTo>
                    <a:pt x="1194" y="3451"/>
                  </a:lnTo>
                  <a:lnTo>
                    <a:pt x="664" y="4380"/>
                  </a:lnTo>
                  <a:lnTo>
                    <a:pt x="266" y="5309"/>
                  </a:lnTo>
                  <a:lnTo>
                    <a:pt x="133" y="6371"/>
                  </a:lnTo>
                  <a:lnTo>
                    <a:pt x="0" y="7300"/>
                  </a:lnTo>
                  <a:lnTo>
                    <a:pt x="0" y="7300"/>
                  </a:lnTo>
                  <a:lnTo>
                    <a:pt x="0" y="7300"/>
                  </a:lnTo>
                  <a:lnTo>
                    <a:pt x="0" y="7300"/>
                  </a:lnTo>
                  <a:lnTo>
                    <a:pt x="133" y="8229"/>
                  </a:lnTo>
                  <a:lnTo>
                    <a:pt x="398" y="8892"/>
                  </a:lnTo>
                  <a:lnTo>
                    <a:pt x="796" y="9556"/>
                  </a:lnTo>
                  <a:lnTo>
                    <a:pt x="1327" y="9821"/>
                  </a:lnTo>
                  <a:lnTo>
                    <a:pt x="1460" y="9954"/>
                  </a:lnTo>
                  <a:lnTo>
                    <a:pt x="1460" y="9556"/>
                  </a:lnTo>
                  <a:lnTo>
                    <a:pt x="1460" y="9556"/>
                  </a:lnTo>
                  <a:lnTo>
                    <a:pt x="1194" y="8892"/>
                  </a:lnTo>
                  <a:lnTo>
                    <a:pt x="1062" y="7831"/>
                  </a:lnTo>
                  <a:lnTo>
                    <a:pt x="1062" y="7831"/>
                  </a:lnTo>
                  <a:lnTo>
                    <a:pt x="1062" y="7831"/>
                  </a:lnTo>
                  <a:lnTo>
                    <a:pt x="1062" y="7831"/>
                  </a:lnTo>
                  <a:lnTo>
                    <a:pt x="1062" y="6902"/>
                  </a:lnTo>
                  <a:lnTo>
                    <a:pt x="1327" y="5840"/>
                  </a:lnTo>
                  <a:lnTo>
                    <a:pt x="1725" y="4911"/>
                  </a:lnTo>
                  <a:lnTo>
                    <a:pt x="2123" y="3982"/>
                  </a:lnTo>
                  <a:lnTo>
                    <a:pt x="2654" y="3053"/>
                  </a:lnTo>
                  <a:lnTo>
                    <a:pt x="3318" y="2257"/>
                  </a:lnTo>
                  <a:lnTo>
                    <a:pt x="4114" y="1593"/>
                  </a:lnTo>
                  <a:lnTo>
                    <a:pt x="4778" y="1062"/>
                  </a:lnTo>
                  <a:lnTo>
                    <a:pt x="4778" y="1062"/>
                  </a:lnTo>
                  <a:lnTo>
                    <a:pt x="5707" y="664"/>
                  </a:lnTo>
                  <a:lnTo>
                    <a:pt x="6636" y="532"/>
                  </a:lnTo>
                  <a:lnTo>
                    <a:pt x="6636" y="532"/>
                  </a:lnTo>
                  <a:lnTo>
                    <a:pt x="7166" y="532"/>
                  </a:lnTo>
                  <a:lnTo>
                    <a:pt x="7166" y="532"/>
                  </a:lnTo>
                  <a:lnTo>
                    <a:pt x="7299" y="532"/>
                  </a:lnTo>
                  <a:lnTo>
                    <a:pt x="6636" y="266"/>
                  </a:lnTo>
                  <a:lnTo>
                    <a:pt x="6636" y="266"/>
                  </a:lnTo>
                  <a:lnTo>
                    <a:pt x="6237" y="1"/>
                  </a:lnTo>
                  <a:lnTo>
                    <a:pt x="5574"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2" name="Google Shape;3822;p41"/>
            <p:cNvSpPr/>
            <p:nvPr/>
          </p:nvSpPr>
          <p:spPr>
            <a:xfrm>
              <a:off x="8072878" y="2819942"/>
              <a:ext cx="127633" cy="167242"/>
            </a:xfrm>
            <a:custGeom>
              <a:avLst/>
              <a:gdLst/>
              <a:ahLst/>
              <a:cxnLst/>
              <a:rect l="l" t="t" r="r" b="b"/>
              <a:pathLst>
                <a:path w="7698" h="10087" extrusionOk="0">
                  <a:moveTo>
                    <a:pt x="5309" y="1"/>
                  </a:moveTo>
                  <a:lnTo>
                    <a:pt x="4513" y="133"/>
                  </a:lnTo>
                  <a:lnTo>
                    <a:pt x="3717" y="531"/>
                  </a:lnTo>
                  <a:lnTo>
                    <a:pt x="3053" y="1062"/>
                  </a:lnTo>
                  <a:lnTo>
                    <a:pt x="2257" y="1726"/>
                  </a:lnTo>
                  <a:lnTo>
                    <a:pt x="1593" y="2522"/>
                  </a:lnTo>
                  <a:lnTo>
                    <a:pt x="1062" y="3451"/>
                  </a:lnTo>
                  <a:lnTo>
                    <a:pt x="532" y="4380"/>
                  </a:lnTo>
                  <a:lnTo>
                    <a:pt x="266" y="5442"/>
                  </a:lnTo>
                  <a:lnTo>
                    <a:pt x="1" y="6371"/>
                  </a:lnTo>
                  <a:lnTo>
                    <a:pt x="1" y="7300"/>
                  </a:lnTo>
                  <a:lnTo>
                    <a:pt x="1" y="8229"/>
                  </a:lnTo>
                  <a:lnTo>
                    <a:pt x="266" y="8892"/>
                  </a:lnTo>
                  <a:lnTo>
                    <a:pt x="664" y="9423"/>
                  </a:lnTo>
                  <a:lnTo>
                    <a:pt x="1195" y="9821"/>
                  </a:lnTo>
                  <a:lnTo>
                    <a:pt x="1726" y="10087"/>
                  </a:lnTo>
                  <a:lnTo>
                    <a:pt x="2390" y="10087"/>
                  </a:lnTo>
                  <a:lnTo>
                    <a:pt x="3053" y="9954"/>
                  </a:lnTo>
                  <a:lnTo>
                    <a:pt x="3849" y="9556"/>
                  </a:lnTo>
                  <a:lnTo>
                    <a:pt x="4646" y="9025"/>
                  </a:lnTo>
                  <a:lnTo>
                    <a:pt x="5442" y="8361"/>
                  </a:lnTo>
                  <a:lnTo>
                    <a:pt x="6105" y="7432"/>
                  </a:lnTo>
                  <a:lnTo>
                    <a:pt x="6636" y="6636"/>
                  </a:lnTo>
                  <a:lnTo>
                    <a:pt x="7034" y="5707"/>
                  </a:lnTo>
                  <a:lnTo>
                    <a:pt x="7433" y="4645"/>
                  </a:lnTo>
                  <a:lnTo>
                    <a:pt x="7698" y="3716"/>
                  </a:lnTo>
                  <a:lnTo>
                    <a:pt x="7698" y="2787"/>
                  </a:lnTo>
                  <a:lnTo>
                    <a:pt x="7565" y="1858"/>
                  </a:lnTo>
                  <a:lnTo>
                    <a:pt x="7433" y="1195"/>
                  </a:lnTo>
                  <a:lnTo>
                    <a:pt x="7034" y="664"/>
                  </a:lnTo>
                  <a:lnTo>
                    <a:pt x="6504" y="266"/>
                  </a:lnTo>
                  <a:lnTo>
                    <a:pt x="597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3" name="Google Shape;3823;p41"/>
            <p:cNvSpPr/>
            <p:nvPr/>
          </p:nvSpPr>
          <p:spPr>
            <a:xfrm>
              <a:off x="8072878" y="2819942"/>
              <a:ext cx="127633" cy="167242"/>
            </a:xfrm>
            <a:custGeom>
              <a:avLst/>
              <a:gdLst/>
              <a:ahLst/>
              <a:cxnLst/>
              <a:rect l="l" t="t" r="r" b="b"/>
              <a:pathLst>
                <a:path w="7698" h="10087" fill="none" extrusionOk="0">
                  <a:moveTo>
                    <a:pt x="3717" y="531"/>
                  </a:moveTo>
                  <a:lnTo>
                    <a:pt x="3717" y="531"/>
                  </a:lnTo>
                  <a:lnTo>
                    <a:pt x="3053" y="1062"/>
                  </a:lnTo>
                  <a:lnTo>
                    <a:pt x="2257" y="1726"/>
                  </a:lnTo>
                  <a:lnTo>
                    <a:pt x="1593" y="2522"/>
                  </a:lnTo>
                  <a:lnTo>
                    <a:pt x="1062" y="3451"/>
                  </a:lnTo>
                  <a:lnTo>
                    <a:pt x="532" y="4380"/>
                  </a:lnTo>
                  <a:lnTo>
                    <a:pt x="266" y="5442"/>
                  </a:lnTo>
                  <a:lnTo>
                    <a:pt x="1" y="6371"/>
                  </a:lnTo>
                  <a:lnTo>
                    <a:pt x="1" y="7300"/>
                  </a:lnTo>
                  <a:lnTo>
                    <a:pt x="1" y="7300"/>
                  </a:lnTo>
                  <a:lnTo>
                    <a:pt x="1" y="8229"/>
                  </a:lnTo>
                  <a:lnTo>
                    <a:pt x="266" y="8892"/>
                  </a:lnTo>
                  <a:lnTo>
                    <a:pt x="664" y="9423"/>
                  </a:lnTo>
                  <a:lnTo>
                    <a:pt x="1195" y="9821"/>
                  </a:lnTo>
                  <a:lnTo>
                    <a:pt x="1726" y="10087"/>
                  </a:lnTo>
                  <a:lnTo>
                    <a:pt x="2390" y="10087"/>
                  </a:lnTo>
                  <a:lnTo>
                    <a:pt x="3053" y="9954"/>
                  </a:lnTo>
                  <a:lnTo>
                    <a:pt x="3849" y="9556"/>
                  </a:lnTo>
                  <a:lnTo>
                    <a:pt x="3849" y="9556"/>
                  </a:lnTo>
                  <a:lnTo>
                    <a:pt x="4646" y="9025"/>
                  </a:lnTo>
                  <a:lnTo>
                    <a:pt x="5442" y="8361"/>
                  </a:lnTo>
                  <a:lnTo>
                    <a:pt x="6105" y="7432"/>
                  </a:lnTo>
                  <a:lnTo>
                    <a:pt x="6636" y="6636"/>
                  </a:lnTo>
                  <a:lnTo>
                    <a:pt x="7034" y="5707"/>
                  </a:lnTo>
                  <a:lnTo>
                    <a:pt x="7433" y="4645"/>
                  </a:lnTo>
                  <a:lnTo>
                    <a:pt x="7698" y="3716"/>
                  </a:lnTo>
                  <a:lnTo>
                    <a:pt x="7698" y="2787"/>
                  </a:lnTo>
                  <a:lnTo>
                    <a:pt x="7698" y="2787"/>
                  </a:lnTo>
                  <a:lnTo>
                    <a:pt x="7565" y="1858"/>
                  </a:lnTo>
                  <a:lnTo>
                    <a:pt x="7433" y="1195"/>
                  </a:lnTo>
                  <a:lnTo>
                    <a:pt x="7034" y="664"/>
                  </a:lnTo>
                  <a:lnTo>
                    <a:pt x="6504" y="266"/>
                  </a:lnTo>
                  <a:lnTo>
                    <a:pt x="5973" y="1"/>
                  </a:lnTo>
                  <a:lnTo>
                    <a:pt x="5309" y="1"/>
                  </a:lnTo>
                  <a:lnTo>
                    <a:pt x="4513" y="133"/>
                  </a:lnTo>
                  <a:lnTo>
                    <a:pt x="3717" y="53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4" name="Google Shape;3824;p41"/>
            <p:cNvSpPr/>
            <p:nvPr/>
          </p:nvSpPr>
          <p:spPr>
            <a:xfrm>
              <a:off x="8072878" y="2819942"/>
              <a:ext cx="101237" cy="149635"/>
            </a:xfrm>
            <a:custGeom>
              <a:avLst/>
              <a:gdLst/>
              <a:ahLst/>
              <a:cxnLst/>
              <a:rect l="l" t="t" r="r" b="b"/>
              <a:pathLst>
                <a:path w="6106" h="9025" fill="none" extrusionOk="0">
                  <a:moveTo>
                    <a:pt x="5575" y="1"/>
                  </a:moveTo>
                  <a:lnTo>
                    <a:pt x="5575" y="1"/>
                  </a:lnTo>
                  <a:lnTo>
                    <a:pt x="4646" y="133"/>
                  </a:lnTo>
                  <a:lnTo>
                    <a:pt x="3717" y="531"/>
                  </a:lnTo>
                  <a:lnTo>
                    <a:pt x="3717" y="531"/>
                  </a:lnTo>
                  <a:lnTo>
                    <a:pt x="3053" y="1062"/>
                  </a:lnTo>
                  <a:lnTo>
                    <a:pt x="2257" y="1726"/>
                  </a:lnTo>
                  <a:lnTo>
                    <a:pt x="1593" y="2522"/>
                  </a:lnTo>
                  <a:lnTo>
                    <a:pt x="1062" y="3451"/>
                  </a:lnTo>
                  <a:lnTo>
                    <a:pt x="664" y="4380"/>
                  </a:lnTo>
                  <a:lnTo>
                    <a:pt x="266" y="5309"/>
                  </a:lnTo>
                  <a:lnTo>
                    <a:pt x="1" y="6371"/>
                  </a:lnTo>
                  <a:lnTo>
                    <a:pt x="1" y="7300"/>
                  </a:lnTo>
                  <a:lnTo>
                    <a:pt x="1" y="7300"/>
                  </a:lnTo>
                  <a:lnTo>
                    <a:pt x="1" y="7300"/>
                  </a:lnTo>
                  <a:lnTo>
                    <a:pt x="1" y="7300"/>
                  </a:lnTo>
                  <a:lnTo>
                    <a:pt x="133" y="8361"/>
                  </a:lnTo>
                  <a:lnTo>
                    <a:pt x="399" y="9025"/>
                  </a:lnTo>
                  <a:lnTo>
                    <a:pt x="399" y="9025"/>
                  </a:lnTo>
                  <a:lnTo>
                    <a:pt x="399" y="9025"/>
                  </a:lnTo>
                  <a:lnTo>
                    <a:pt x="532" y="7565"/>
                  </a:lnTo>
                  <a:lnTo>
                    <a:pt x="797" y="6105"/>
                  </a:lnTo>
                  <a:lnTo>
                    <a:pt x="1328" y="4778"/>
                  </a:lnTo>
                  <a:lnTo>
                    <a:pt x="1991" y="3584"/>
                  </a:lnTo>
                  <a:lnTo>
                    <a:pt x="2788" y="2522"/>
                  </a:lnTo>
                  <a:lnTo>
                    <a:pt x="3849" y="1593"/>
                  </a:lnTo>
                  <a:lnTo>
                    <a:pt x="4911" y="664"/>
                  </a:lnTo>
                  <a:lnTo>
                    <a:pt x="6105" y="1"/>
                  </a:lnTo>
                  <a:lnTo>
                    <a:pt x="6105" y="1"/>
                  </a:lnTo>
                  <a:lnTo>
                    <a:pt x="5575" y="1"/>
                  </a:lnTo>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5" name="Google Shape;3825;p41"/>
            <p:cNvSpPr/>
            <p:nvPr/>
          </p:nvSpPr>
          <p:spPr>
            <a:xfrm>
              <a:off x="7993675" y="3251204"/>
              <a:ext cx="499489" cy="257454"/>
            </a:xfrm>
            <a:custGeom>
              <a:avLst/>
              <a:gdLst/>
              <a:ahLst/>
              <a:cxnLst/>
              <a:rect l="l" t="t" r="r" b="b"/>
              <a:pathLst>
                <a:path w="30126" h="15528" extrusionOk="0">
                  <a:moveTo>
                    <a:pt x="13537" y="1"/>
                  </a:moveTo>
                  <a:lnTo>
                    <a:pt x="12077" y="133"/>
                  </a:lnTo>
                  <a:lnTo>
                    <a:pt x="10750" y="399"/>
                  </a:lnTo>
                  <a:lnTo>
                    <a:pt x="9290" y="664"/>
                  </a:lnTo>
                  <a:lnTo>
                    <a:pt x="7963" y="1062"/>
                  </a:lnTo>
                  <a:lnTo>
                    <a:pt x="6768" y="1461"/>
                  </a:lnTo>
                  <a:lnTo>
                    <a:pt x="5441" y="1991"/>
                  </a:lnTo>
                  <a:lnTo>
                    <a:pt x="4380" y="2522"/>
                  </a:lnTo>
                  <a:lnTo>
                    <a:pt x="3318" y="3186"/>
                  </a:lnTo>
                  <a:lnTo>
                    <a:pt x="0" y="3186"/>
                  </a:lnTo>
                  <a:lnTo>
                    <a:pt x="0" y="7698"/>
                  </a:lnTo>
                  <a:lnTo>
                    <a:pt x="0" y="8362"/>
                  </a:lnTo>
                  <a:lnTo>
                    <a:pt x="133" y="9025"/>
                  </a:lnTo>
                  <a:lnTo>
                    <a:pt x="531" y="9689"/>
                  </a:lnTo>
                  <a:lnTo>
                    <a:pt x="1062" y="10352"/>
                  </a:lnTo>
                  <a:lnTo>
                    <a:pt x="1593" y="11016"/>
                  </a:lnTo>
                  <a:lnTo>
                    <a:pt x="2389" y="11679"/>
                  </a:lnTo>
                  <a:lnTo>
                    <a:pt x="3318" y="12343"/>
                  </a:lnTo>
                  <a:lnTo>
                    <a:pt x="4380" y="13006"/>
                  </a:lnTo>
                  <a:lnTo>
                    <a:pt x="5441" y="13537"/>
                  </a:lnTo>
                  <a:lnTo>
                    <a:pt x="6768" y="14068"/>
                  </a:lnTo>
                  <a:lnTo>
                    <a:pt x="7963" y="14466"/>
                  </a:lnTo>
                  <a:lnTo>
                    <a:pt x="9290" y="14864"/>
                  </a:lnTo>
                  <a:lnTo>
                    <a:pt x="10750" y="15130"/>
                  </a:lnTo>
                  <a:lnTo>
                    <a:pt x="12077" y="15395"/>
                  </a:lnTo>
                  <a:lnTo>
                    <a:pt x="13537" y="15528"/>
                  </a:lnTo>
                  <a:lnTo>
                    <a:pt x="16456" y="15528"/>
                  </a:lnTo>
                  <a:lnTo>
                    <a:pt x="17916" y="15395"/>
                  </a:lnTo>
                  <a:lnTo>
                    <a:pt x="19243" y="15130"/>
                  </a:lnTo>
                  <a:lnTo>
                    <a:pt x="20703" y="14864"/>
                  </a:lnTo>
                  <a:lnTo>
                    <a:pt x="22030" y="14466"/>
                  </a:lnTo>
                  <a:lnTo>
                    <a:pt x="23357" y="14068"/>
                  </a:lnTo>
                  <a:lnTo>
                    <a:pt x="24552" y="13537"/>
                  </a:lnTo>
                  <a:lnTo>
                    <a:pt x="25613" y="13006"/>
                  </a:lnTo>
                  <a:lnTo>
                    <a:pt x="26675" y="12343"/>
                  </a:lnTo>
                  <a:lnTo>
                    <a:pt x="27604" y="11679"/>
                  </a:lnTo>
                  <a:lnTo>
                    <a:pt x="28400" y="11016"/>
                  </a:lnTo>
                  <a:lnTo>
                    <a:pt x="29064" y="10352"/>
                  </a:lnTo>
                  <a:lnTo>
                    <a:pt x="29462" y="9689"/>
                  </a:lnTo>
                  <a:lnTo>
                    <a:pt x="29860" y="9025"/>
                  </a:lnTo>
                  <a:lnTo>
                    <a:pt x="29993" y="8362"/>
                  </a:lnTo>
                  <a:lnTo>
                    <a:pt x="30125" y="7698"/>
                  </a:lnTo>
                  <a:lnTo>
                    <a:pt x="30125" y="3186"/>
                  </a:lnTo>
                  <a:lnTo>
                    <a:pt x="26808" y="3186"/>
                  </a:lnTo>
                  <a:lnTo>
                    <a:pt x="25613" y="2522"/>
                  </a:lnTo>
                  <a:lnTo>
                    <a:pt x="24552" y="1991"/>
                  </a:lnTo>
                  <a:lnTo>
                    <a:pt x="23357" y="1461"/>
                  </a:lnTo>
                  <a:lnTo>
                    <a:pt x="22030" y="1062"/>
                  </a:lnTo>
                  <a:lnTo>
                    <a:pt x="20703" y="664"/>
                  </a:lnTo>
                  <a:lnTo>
                    <a:pt x="19243" y="399"/>
                  </a:lnTo>
                  <a:lnTo>
                    <a:pt x="17916" y="133"/>
                  </a:lnTo>
                  <a:lnTo>
                    <a:pt x="16456"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6" name="Google Shape;3826;p41"/>
            <p:cNvSpPr/>
            <p:nvPr/>
          </p:nvSpPr>
          <p:spPr>
            <a:xfrm>
              <a:off x="7993675" y="3251204"/>
              <a:ext cx="499489" cy="257454"/>
            </a:xfrm>
            <a:custGeom>
              <a:avLst/>
              <a:gdLst/>
              <a:ahLst/>
              <a:cxnLst/>
              <a:rect l="l" t="t" r="r" b="b"/>
              <a:pathLst>
                <a:path w="30126" h="15528" fill="none" extrusionOk="0">
                  <a:moveTo>
                    <a:pt x="30125" y="7698"/>
                  </a:moveTo>
                  <a:lnTo>
                    <a:pt x="30125" y="7698"/>
                  </a:lnTo>
                  <a:lnTo>
                    <a:pt x="30125" y="3186"/>
                  </a:lnTo>
                  <a:lnTo>
                    <a:pt x="26808" y="3186"/>
                  </a:lnTo>
                  <a:lnTo>
                    <a:pt x="26808" y="3186"/>
                  </a:lnTo>
                  <a:lnTo>
                    <a:pt x="25613" y="2522"/>
                  </a:lnTo>
                  <a:lnTo>
                    <a:pt x="25613" y="2522"/>
                  </a:lnTo>
                  <a:lnTo>
                    <a:pt x="24552" y="1991"/>
                  </a:lnTo>
                  <a:lnTo>
                    <a:pt x="23357" y="1461"/>
                  </a:lnTo>
                  <a:lnTo>
                    <a:pt x="22030" y="1062"/>
                  </a:lnTo>
                  <a:lnTo>
                    <a:pt x="20703" y="664"/>
                  </a:lnTo>
                  <a:lnTo>
                    <a:pt x="19243" y="399"/>
                  </a:lnTo>
                  <a:lnTo>
                    <a:pt x="17916" y="133"/>
                  </a:lnTo>
                  <a:lnTo>
                    <a:pt x="16456" y="1"/>
                  </a:lnTo>
                  <a:lnTo>
                    <a:pt x="14996" y="1"/>
                  </a:lnTo>
                  <a:lnTo>
                    <a:pt x="13537" y="1"/>
                  </a:lnTo>
                  <a:lnTo>
                    <a:pt x="12077" y="133"/>
                  </a:lnTo>
                  <a:lnTo>
                    <a:pt x="10750" y="399"/>
                  </a:lnTo>
                  <a:lnTo>
                    <a:pt x="9290" y="664"/>
                  </a:lnTo>
                  <a:lnTo>
                    <a:pt x="7963" y="1062"/>
                  </a:lnTo>
                  <a:lnTo>
                    <a:pt x="6768" y="1461"/>
                  </a:lnTo>
                  <a:lnTo>
                    <a:pt x="5441" y="1991"/>
                  </a:lnTo>
                  <a:lnTo>
                    <a:pt x="4380" y="2522"/>
                  </a:lnTo>
                  <a:lnTo>
                    <a:pt x="4380" y="2522"/>
                  </a:lnTo>
                  <a:lnTo>
                    <a:pt x="3318" y="3186"/>
                  </a:lnTo>
                  <a:lnTo>
                    <a:pt x="0" y="3186"/>
                  </a:lnTo>
                  <a:lnTo>
                    <a:pt x="0" y="7698"/>
                  </a:lnTo>
                  <a:lnTo>
                    <a:pt x="0" y="7698"/>
                  </a:lnTo>
                  <a:lnTo>
                    <a:pt x="0" y="7698"/>
                  </a:lnTo>
                  <a:lnTo>
                    <a:pt x="0" y="8362"/>
                  </a:lnTo>
                  <a:lnTo>
                    <a:pt x="133" y="9025"/>
                  </a:lnTo>
                  <a:lnTo>
                    <a:pt x="531" y="9689"/>
                  </a:lnTo>
                  <a:lnTo>
                    <a:pt x="1062" y="10352"/>
                  </a:lnTo>
                  <a:lnTo>
                    <a:pt x="1593" y="11016"/>
                  </a:lnTo>
                  <a:lnTo>
                    <a:pt x="2389" y="11679"/>
                  </a:lnTo>
                  <a:lnTo>
                    <a:pt x="3318" y="12343"/>
                  </a:lnTo>
                  <a:lnTo>
                    <a:pt x="4380" y="13006"/>
                  </a:lnTo>
                  <a:lnTo>
                    <a:pt x="4380" y="13006"/>
                  </a:lnTo>
                  <a:lnTo>
                    <a:pt x="5441" y="13537"/>
                  </a:lnTo>
                  <a:lnTo>
                    <a:pt x="6768" y="14068"/>
                  </a:lnTo>
                  <a:lnTo>
                    <a:pt x="7963" y="14466"/>
                  </a:lnTo>
                  <a:lnTo>
                    <a:pt x="9290" y="14864"/>
                  </a:lnTo>
                  <a:lnTo>
                    <a:pt x="10750" y="15130"/>
                  </a:lnTo>
                  <a:lnTo>
                    <a:pt x="12077" y="15395"/>
                  </a:lnTo>
                  <a:lnTo>
                    <a:pt x="13537" y="15528"/>
                  </a:lnTo>
                  <a:lnTo>
                    <a:pt x="14996" y="15528"/>
                  </a:lnTo>
                  <a:lnTo>
                    <a:pt x="16456" y="15528"/>
                  </a:lnTo>
                  <a:lnTo>
                    <a:pt x="17916" y="15395"/>
                  </a:lnTo>
                  <a:lnTo>
                    <a:pt x="19243" y="15130"/>
                  </a:lnTo>
                  <a:lnTo>
                    <a:pt x="20703" y="14864"/>
                  </a:lnTo>
                  <a:lnTo>
                    <a:pt x="22030" y="14466"/>
                  </a:lnTo>
                  <a:lnTo>
                    <a:pt x="23357" y="14068"/>
                  </a:lnTo>
                  <a:lnTo>
                    <a:pt x="24552" y="13537"/>
                  </a:lnTo>
                  <a:lnTo>
                    <a:pt x="25613" y="13006"/>
                  </a:lnTo>
                  <a:lnTo>
                    <a:pt x="25613" y="13006"/>
                  </a:lnTo>
                  <a:lnTo>
                    <a:pt x="26675" y="12343"/>
                  </a:lnTo>
                  <a:lnTo>
                    <a:pt x="27604" y="11679"/>
                  </a:lnTo>
                  <a:lnTo>
                    <a:pt x="28400" y="11016"/>
                  </a:lnTo>
                  <a:lnTo>
                    <a:pt x="29064" y="10352"/>
                  </a:lnTo>
                  <a:lnTo>
                    <a:pt x="29462" y="9689"/>
                  </a:lnTo>
                  <a:lnTo>
                    <a:pt x="29860" y="9025"/>
                  </a:lnTo>
                  <a:lnTo>
                    <a:pt x="29993" y="8362"/>
                  </a:lnTo>
                  <a:lnTo>
                    <a:pt x="30125" y="769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7" name="Google Shape;3827;p41"/>
            <p:cNvSpPr/>
            <p:nvPr/>
          </p:nvSpPr>
          <p:spPr>
            <a:xfrm>
              <a:off x="7993675" y="3160992"/>
              <a:ext cx="499489" cy="288260"/>
            </a:xfrm>
            <a:custGeom>
              <a:avLst/>
              <a:gdLst/>
              <a:ahLst/>
              <a:cxnLst/>
              <a:rect l="l" t="t" r="r" b="b"/>
              <a:pathLst>
                <a:path w="30126" h="17386" extrusionOk="0">
                  <a:moveTo>
                    <a:pt x="13537" y="1"/>
                  </a:moveTo>
                  <a:lnTo>
                    <a:pt x="12077" y="133"/>
                  </a:lnTo>
                  <a:lnTo>
                    <a:pt x="10750" y="399"/>
                  </a:lnTo>
                  <a:lnTo>
                    <a:pt x="9290" y="664"/>
                  </a:lnTo>
                  <a:lnTo>
                    <a:pt x="7963" y="930"/>
                  </a:lnTo>
                  <a:lnTo>
                    <a:pt x="6768" y="1460"/>
                  </a:lnTo>
                  <a:lnTo>
                    <a:pt x="5441" y="1991"/>
                  </a:lnTo>
                  <a:lnTo>
                    <a:pt x="4380" y="2522"/>
                  </a:lnTo>
                  <a:lnTo>
                    <a:pt x="3318" y="3186"/>
                  </a:lnTo>
                  <a:lnTo>
                    <a:pt x="2389" y="3849"/>
                  </a:lnTo>
                  <a:lnTo>
                    <a:pt x="1725" y="4646"/>
                  </a:lnTo>
                  <a:lnTo>
                    <a:pt x="1062" y="5442"/>
                  </a:lnTo>
                  <a:lnTo>
                    <a:pt x="531" y="6238"/>
                  </a:lnTo>
                  <a:lnTo>
                    <a:pt x="266" y="7034"/>
                  </a:lnTo>
                  <a:lnTo>
                    <a:pt x="0" y="7831"/>
                  </a:lnTo>
                  <a:lnTo>
                    <a:pt x="0" y="8627"/>
                  </a:lnTo>
                  <a:lnTo>
                    <a:pt x="0" y="9556"/>
                  </a:lnTo>
                  <a:lnTo>
                    <a:pt x="266" y="10352"/>
                  </a:lnTo>
                  <a:lnTo>
                    <a:pt x="531" y="11148"/>
                  </a:lnTo>
                  <a:lnTo>
                    <a:pt x="1062" y="11945"/>
                  </a:lnTo>
                  <a:lnTo>
                    <a:pt x="1725" y="12741"/>
                  </a:lnTo>
                  <a:lnTo>
                    <a:pt x="2389" y="13404"/>
                  </a:lnTo>
                  <a:lnTo>
                    <a:pt x="3318" y="14201"/>
                  </a:lnTo>
                  <a:lnTo>
                    <a:pt x="4380" y="14864"/>
                  </a:lnTo>
                  <a:lnTo>
                    <a:pt x="5441" y="15395"/>
                  </a:lnTo>
                  <a:lnTo>
                    <a:pt x="6768" y="15926"/>
                  </a:lnTo>
                  <a:lnTo>
                    <a:pt x="7963" y="16324"/>
                  </a:lnTo>
                  <a:lnTo>
                    <a:pt x="9290" y="16722"/>
                  </a:lnTo>
                  <a:lnTo>
                    <a:pt x="10750" y="16988"/>
                  </a:lnTo>
                  <a:lnTo>
                    <a:pt x="12077" y="17253"/>
                  </a:lnTo>
                  <a:lnTo>
                    <a:pt x="13537" y="17386"/>
                  </a:lnTo>
                  <a:lnTo>
                    <a:pt x="16456" y="17386"/>
                  </a:lnTo>
                  <a:lnTo>
                    <a:pt x="17916" y="17253"/>
                  </a:lnTo>
                  <a:lnTo>
                    <a:pt x="19243" y="16988"/>
                  </a:lnTo>
                  <a:lnTo>
                    <a:pt x="20703" y="16722"/>
                  </a:lnTo>
                  <a:lnTo>
                    <a:pt x="22030" y="16324"/>
                  </a:lnTo>
                  <a:lnTo>
                    <a:pt x="23357" y="15926"/>
                  </a:lnTo>
                  <a:lnTo>
                    <a:pt x="24552" y="15395"/>
                  </a:lnTo>
                  <a:lnTo>
                    <a:pt x="25613" y="14864"/>
                  </a:lnTo>
                  <a:lnTo>
                    <a:pt x="26675" y="14201"/>
                  </a:lnTo>
                  <a:lnTo>
                    <a:pt x="27604" y="13404"/>
                  </a:lnTo>
                  <a:lnTo>
                    <a:pt x="28400" y="12741"/>
                  </a:lnTo>
                  <a:lnTo>
                    <a:pt x="28931" y="11945"/>
                  </a:lnTo>
                  <a:lnTo>
                    <a:pt x="29462" y="11148"/>
                  </a:lnTo>
                  <a:lnTo>
                    <a:pt x="29860" y="10352"/>
                  </a:lnTo>
                  <a:lnTo>
                    <a:pt x="29993" y="9556"/>
                  </a:lnTo>
                  <a:lnTo>
                    <a:pt x="30125" y="8627"/>
                  </a:lnTo>
                  <a:lnTo>
                    <a:pt x="29993" y="7831"/>
                  </a:lnTo>
                  <a:lnTo>
                    <a:pt x="29860" y="7034"/>
                  </a:lnTo>
                  <a:lnTo>
                    <a:pt x="29462" y="6238"/>
                  </a:lnTo>
                  <a:lnTo>
                    <a:pt x="28931" y="5442"/>
                  </a:lnTo>
                  <a:lnTo>
                    <a:pt x="28400" y="4646"/>
                  </a:lnTo>
                  <a:lnTo>
                    <a:pt x="27604" y="3849"/>
                  </a:lnTo>
                  <a:lnTo>
                    <a:pt x="26675" y="3186"/>
                  </a:lnTo>
                  <a:lnTo>
                    <a:pt x="25613" y="2522"/>
                  </a:lnTo>
                  <a:lnTo>
                    <a:pt x="24552" y="1991"/>
                  </a:lnTo>
                  <a:lnTo>
                    <a:pt x="23357" y="1460"/>
                  </a:lnTo>
                  <a:lnTo>
                    <a:pt x="22030" y="930"/>
                  </a:lnTo>
                  <a:lnTo>
                    <a:pt x="20703" y="664"/>
                  </a:lnTo>
                  <a:lnTo>
                    <a:pt x="19243" y="399"/>
                  </a:lnTo>
                  <a:lnTo>
                    <a:pt x="17916" y="133"/>
                  </a:lnTo>
                  <a:lnTo>
                    <a:pt x="16456"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8" name="Google Shape;3828;p41"/>
            <p:cNvSpPr/>
            <p:nvPr/>
          </p:nvSpPr>
          <p:spPr>
            <a:xfrm>
              <a:off x="7993675" y="3160992"/>
              <a:ext cx="499489" cy="288260"/>
            </a:xfrm>
            <a:custGeom>
              <a:avLst/>
              <a:gdLst/>
              <a:ahLst/>
              <a:cxnLst/>
              <a:rect l="l" t="t" r="r" b="b"/>
              <a:pathLst>
                <a:path w="30126" h="17386" fill="none" extrusionOk="0">
                  <a:moveTo>
                    <a:pt x="4380" y="14864"/>
                  </a:moveTo>
                  <a:lnTo>
                    <a:pt x="4380" y="14864"/>
                  </a:lnTo>
                  <a:lnTo>
                    <a:pt x="3318" y="14201"/>
                  </a:lnTo>
                  <a:lnTo>
                    <a:pt x="2389" y="13404"/>
                  </a:lnTo>
                  <a:lnTo>
                    <a:pt x="1725" y="12741"/>
                  </a:lnTo>
                  <a:lnTo>
                    <a:pt x="1062" y="11945"/>
                  </a:lnTo>
                  <a:lnTo>
                    <a:pt x="531" y="11148"/>
                  </a:lnTo>
                  <a:lnTo>
                    <a:pt x="266" y="10352"/>
                  </a:lnTo>
                  <a:lnTo>
                    <a:pt x="0" y="9556"/>
                  </a:lnTo>
                  <a:lnTo>
                    <a:pt x="0" y="8627"/>
                  </a:lnTo>
                  <a:lnTo>
                    <a:pt x="0" y="7831"/>
                  </a:lnTo>
                  <a:lnTo>
                    <a:pt x="266" y="7034"/>
                  </a:lnTo>
                  <a:lnTo>
                    <a:pt x="531" y="6238"/>
                  </a:lnTo>
                  <a:lnTo>
                    <a:pt x="1062" y="5442"/>
                  </a:lnTo>
                  <a:lnTo>
                    <a:pt x="1725" y="4646"/>
                  </a:lnTo>
                  <a:lnTo>
                    <a:pt x="2389" y="3849"/>
                  </a:lnTo>
                  <a:lnTo>
                    <a:pt x="3318" y="3186"/>
                  </a:lnTo>
                  <a:lnTo>
                    <a:pt x="4380" y="2522"/>
                  </a:lnTo>
                  <a:lnTo>
                    <a:pt x="4380" y="2522"/>
                  </a:lnTo>
                  <a:lnTo>
                    <a:pt x="5441" y="1991"/>
                  </a:lnTo>
                  <a:lnTo>
                    <a:pt x="6768" y="1460"/>
                  </a:lnTo>
                  <a:lnTo>
                    <a:pt x="7963" y="930"/>
                  </a:lnTo>
                  <a:lnTo>
                    <a:pt x="9290" y="664"/>
                  </a:lnTo>
                  <a:lnTo>
                    <a:pt x="10750" y="399"/>
                  </a:lnTo>
                  <a:lnTo>
                    <a:pt x="12077" y="133"/>
                  </a:lnTo>
                  <a:lnTo>
                    <a:pt x="13537" y="1"/>
                  </a:lnTo>
                  <a:lnTo>
                    <a:pt x="14996" y="1"/>
                  </a:lnTo>
                  <a:lnTo>
                    <a:pt x="16456" y="1"/>
                  </a:lnTo>
                  <a:lnTo>
                    <a:pt x="17916" y="133"/>
                  </a:lnTo>
                  <a:lnTo>
                    <a:pt x="19243" y="399"/>
                  </a:lnTo>
                  <a:lnTo>
                    <a:pt x="20703" y="664"/>
                  </a:lnTo>
                  <a:lnTo>
                    <a:pt x="22030" y="930"/>
                  </a:lnTo>
                  <a:lnTo>
                    <a:pt x="23357" y="1460"/>
                  </a:lnTo>
                  <a:lnTo>
                    <a:pt x="24552" y="1991"/>
                  </a:lnTo>
                  <a:lnTo>
                    <a:pt x="25613" y="2522"/>
                  </a:lnTo>
                  <a:lnTo>
                    <a:pt x="25613" y="2522"/>
                  </a:lnTo>
                  <a:lnTo>
                    <a:pt x="26675" y="3186"/>
                  </a:lnTo>
                  <a:lnTo>
                    <a:pt x="27604" y="3849"/>
                  </a:lnTo>
                  <a:lnTo>
                    <a:pt x="28400" y="4646"/>
                  </a:lnTo>
                  <a:lnTo>
                    <a:pt x="28931" y="5442"/>
                  </a:lnTo>
                  <a:lnTo>
                    <a:pt x="29462" y="6238"/>
                  </a:lnTo>
                  <a:lnTo>
                    <a:pt x="29860" y="7034"/>
                  </a:lnTo>
                  <a:lnTo>
                    <a:pt x="29993" y="7831"/>
                  </a:lnTo>
                  <a:lnTo>
                    <a:pt x="30125" y="8627"/>
                  </a:lnTo>
                  <a:lnTo>
                    <a:pt x="29993" y="9556"/>
                  </a:lnTo>
                  <a:lnTo>
                    <a:pt x="29860" y="10352"/>
                  </a:lnTo>
                  <a:lnTo>
                    <a:pt x="29462" y="11148"/>
                  </a:lnTo>
                  <a:lnTo>
                    <a:pt x="28931" y="11945"/>
                  </a:lnTo>
                  <a:lnTo>
                    <a:pt x="28400" y="12741"/>
                  </a:lnTo>
                  <a:lnTo>
                    <a:pt x="27604" y="13404"/>
                  </a:lnTo>
                  <a:lnTo>
                    <a:pt x="26675" y="14201"/>
                  </a:lnTo>
                  <a:lnTo>
                    <a:pt x="25613" y="14864"/>
                  </a:lnTo>
                  <a:lnTo>
                    <a:pt x="25613" y="14864"/>
                  </a:lnTo>
                  <a:lnTo>
                    <a:pt x="24552" y="15395"/>
                  </a:lnTo>
                  <a:lnTo>
                    <a:pt x="23357" y="15926"/>
                  </a:lnTo>
                  <a:lnTo>
                    <a:pt x="22030" y="16324"/>
                  </a:lnTo>
                  <a:lnTo>
                    <a:pt x="20703" y="16722"/>
                  </a:lnTo>
                  <a:lnTo>
                    <a:pt x="19243" y="16988"/>
                  </a:lnTo>
                  <a:lnTo>
                    <a:pt x="17916" y="17253"/>
                  </a:lnTo>
                  <a:lnTo>
                    <a:pt x="16456" y="17386"/>
                  </a:lnTo>
                  <a:lnTo>
                    <a:pt x="14996" y="17386"/>
                  </a:lnTo>
                  <a:lnTo>
                    <a:pt x="13537" y="17386"/>
                  </a:lnTo>
                  <a:lnTo>
                    <a:pt x="12077" y="17253"/>
                  </a:lnTo>
                  <a:lnTo>
                    <a:pt x="10750" y="16988"/>
                  </a:lnTo>
                  <a:lnTo>
                    <a:pt x="9290" y="16722"/>
                  </a:lnTo>
                  <a:lnTo>
                    <a:pt x="7963" y="16324"/>
                  </a:lnTo>
                  <a:lnTo>
                    <a:pt x="6768" y="15926"/>
                  </a:lnTo>
                  <a:lnTo>
                    <a:pt x="5441" y="15395"/>
                  </a:lnTo>
                  <a:lnTo>
                    <a:pt x="4380" y="148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 name="Google Shape;3829;p41"/>
            <p:cNvSpPr/>
            <p:nvPr/>
          </p:nvSpPr>
          <p:spPr>
            <a:xfrm>
              <a:off x="8079477" y="2806744"/>
              <a:ext cx="325681" cy="591906"/>
            </a:xfrm>
            <a:custGeom>
              <a:avLst/>
              <a:gdLst/>
              <a:ahLst/>
              <a:cxnLst/>
              <a:rect l="l" t="t" r="r" b="b"/>
              <a:pathLst>
                <a:path w="19643" h="35700" extrusionOk="0">
                  <a:moveTo>
                    <a:pt x="8760" y="0"/>
                  </a:moveTo>
                  <a:lnTo>
                    <a:pt x="7831" y="133"/>
                  </a:lnTo>
                  <a:lnTo>
                    <a:pt x="6902" y="398"/>
                  </a:lnTo>
                  <a:lnTo>
                    <a:pt x="5973" y="797"/>
                  </a:lnTo>
                  <a:lnTo>
                    <a:pt x="5177" y="1195"/>
                  </a:lnTo>
                  <a:lnTo>
                    <a:pt x="4248" y="1593"/>
                  </a:lnTo>
                  <a:lnTo>
                    <a:pt x="3584" y="2256"/>
                  </a:lnTo>
                  <a:lnTo>
                    <a:pt x="2788" y="2920"/>
                  </a:lnTo>
                  <a:lnTo>
                    <a:pt x="2257" y="3583"/>
                  </a:lnTo>
                  <a:lnTo>
                    <a:pt x="1593" y="4247"/>
                  </a:lnTo>
                  <a:lnTo>
                    <a:pt x="1195" y="5176"/>
                  </a:lnTo>
                  <a:lnTo>
                    <a:pt x="797" y="5972"/>
                  </a:lnTo>
                  <a:lnTo>
                    <a:pt x="399" y="6901"/>
                  </a:lnTo>
                  <a:lnTo>
                    <a:pt x="134" y="7830"/>
                  </a:lnTo>
                  <a:lnTo>
                    <a:pt x="1" y="8759"/>
                  </a:lnTo>
                  <a:lnTo>
                    <a:pt x="1" y="9821"/>
                  </a:lnTo>
                  <a:lnTo>
                    <a:pt x="1" y="30126"/>
                  </a:lnTo>
                  <a:lnTo>
                    <a:pt x="1" y="30656"/>
                  </a:lnTo>
                  <a:lnTo>
                    <a:pt x="134" y="31187"/>
                  </a:lnTo>
                  <a:lnTo>
                    <a:pt x="399" y="31718"/>
                  </a:lnTo>
                  <a:lnTo>
                    <a:pt x="664" y="32249"/>
                  </a:lnTo>
                  <a:lnTo>
                    <a:pt x="1063" y="32647"/>
                  </a:lnTo>
                  <a:lnTo>
                    <a:pt x="1593" y="33178"/>
                  </a:lnTo>
                  <a:lnTo>
                    <a:pt x="2921" y="34107"/>
                  </a:lnTo>
                  <a:lnTo>
                    <a:pt x="4380" y="34770"/>
                  </a:lnTo>
                  <a:lnTo>
                    <a:pt x="6106" y="35301"/>
                  </a:lnTo>
                  <a:lnTo>
                    <a:pt x="7964" y="35567"/>
                  </a:lnTo>
                  <a:lnTo>
                    <a:pt x="9821" y="35699"/>
                  </a:lnTo>
                  <a:lnTo>
                    <a:pt x="11679" y="35567"/>
                  </a:lnTo>
                  <a:lnTo>
                    <a:pt x="13537" y="35301"/>
                  </a:lnTo>
                  <a:lnTo>
                    <a:pt x="15263" y="34770"/>
                  </a:lnTo>
                  <a:lnTo>
                    <a:pt x="16722" y="34107"/>
                  </a:lnTo>
                  <a:lnTo>
                    <a:pt x="18050" y="33178"/>
                  </a:lnTo>
                  <a:lnTo>
                    <a:pt x="18846" y="32249"/>
                  </a:lnTo>
                  <a:lnTo>
                    <a:pt x="19244" y="31718"/>
                  </a:lnTo>
                  <a:lnTo>
                    <a:pt x="19509" y="31187"/>
                  </a:lnTo>
                  <a:lnTo>
                    <a:pt x="19642" y="30656"/>
                  </a:lnTo>
                  <a:lnTo>
                    <a:pt x="19642" y="30126"/>
                  </a:lnTo>
                  <a:lnTo>
                    <a:pt x="19642" y="29993"/>
                  </a:lnTo>
                  <a:lnTo>
                    <a:pt x="19642" y="9821"/>
                  </a:lnTo>
                  <a:lnTo>
                    <a:pt x="19642" y="8759"/>
                  </a:lnTo>
                  <a:lnTo>
                    <a:pt x="19377" y="7830"/>
                  </a:lnTo>
                  <a:lnTo>
                    <a:pt x="19244" y="6901"/>
                  </a:lnTo>
                  <a:lnTo>
                    <a:pt x="18846" y="5972"/>
                  </a:lnTo>
                  <a:lnTo>
                    <a:pt x="18448" y="5176"/>
                  </a:lnTo>
                  <a:lnTo>
                    <a:pt x="17917" y="4247"/>
                  </a:lnTo>
                  <a:lnTo>
                    <a:pt x="17386" y="3583"/>
                  </a:lnTo>
                  <a:lnTo>
                    <a:pt x="16722" y="2920"/>
                  </a:lnTo>
                  <a:lnTo>
                    <a:pt x="16059" y="2256"/>
                  </a:lnTo>
                  <a:lnTo>
                    <a:pt x="15263" y="1593"/>
                  </a:lnTo>
                  <a:lnTo>
                    <a:pt x="14466" y="1195"/>
                  </a:lnTo>
                  <a:lnTo>
                    <a:pt x="13670" y="797"/>
                  </a:lnTo>
                  <a:lnTo>
                    <a:pt x="12741" y="398"/>
                  </a:lnTo>
                  <a:lnTo>
                    <a:pt x="11812" y="133"/>
                  </a:lnTo>
                  <a:lnTo>
                    <a:pt x="10750"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 name="Google Shape;3830;p41"/>
            <p:cNvSpPr/>
            <p:nvPr/>
          </p:nvSpPr>
          <p:spPr>
            <a:xfrm>
              <a:off x="8079477" y="2806744"/>
              <a:ext cx="325681" cy="591906"/>
            </a:xfrm>
            <a:custGeom>
              <a:avLst/>
              <a:gdLst/>
              <a:ahLst/>
              <a:cxnLst/>
              <a:rect l="l" t="t" r="r" b="b"/>
              <a:pathLst>
                <a:path w="19643" h="35700" fill="none" extrusionOk="0">
                  <a:moveTo>
                    <a:pt x="19642" y="29993"/>
                  </a:moveTo>
                  <a:lnTo>
                    <a:pt x="19642" y="29993"/>
                  </a:lnTo>
                  <a:lnTo>
                    <a:pt x="19642" y="9821"/>
                  </a:lnTo>
                  <a:lnTo>
                    <a:pt x="19642" y="9821"/>
                  </a:lnTo>
                  <a:lnTo>
                    <a:pt x="19642" y="9821"/>
                  </a:lnTo>
                  <a:lnTo>
                    <a:pt x="19642" y="8759"/>
                  </a:lnTo>
                  <a:lnTo>
                    <a:pt x="19377" y="7830"/>
                  </a:lnTo>
                  <a:lnTo>
                    <a:pt x="19244" y="6901"/>
                  </a:lnTo>
                  <a:lnTo>
                    <a:pt x="18846" y="5972"/>
                  </a:lnTo>
                  <a:lnTo>
                    <a:pt x="18448" y="5176"/>
                  </a:lnTo>
                  <a:lnTo>
                    <a:pt x="17917" y="4247"/>
                  </a:lnTo>
                  <a:lnTo>
                    <a:pt x="17386" y="3583"/>
                  </a:lnTo>
                  <a:lnTo>
                    <a:pt x="16722" y="2920"/>
                  </a:lnTo>
                  <a:lnTo>
                    <a:pt x="16059" y="2256"/>
                  </a:lnTo>
                  <a:lnTo>
                    <a:pt x="15263" y="1593"/>
                  </a:lnTo>
                  <a:lnTo>
                    <a:pt x="14466" y="1195"/>
                  </a:lnTo>
                  <a:lnTo>
                    <a:pt x="13670" y="797"/>
                  </a:lnTo>
                  <a:lnTo>
                    <a:pt x="12741" y="398"/>
                  </a:lnTo>
                  <a:lnTo>
                    <a:pt x="11812" y="133"/>
                  </a:lnTo>
                  <a:lnTo>
                    <a:pt x="10750" y="0"/>
                  </a:lnTo>
                  <a:lnTo>
                    <a:pt x="9821" y="0"/>
                  </a:lnTo>
                  <a:lnTo>
                    <a:pt x="9821" y="0"/>
                  </a:lnTo>
                  <a:lnTo>
                    <a:pt x="8760" y="0"/>
                  </a:lnTo>
                  <a:lnTo>
                    <a:pt x="7831" y="133"/>
                  </a:lnTo>
                  <a:lnTo>
                    <a:pt x="6902" y="398"/>
                  </a:lnTo>
                  <a:lnTo>
                    <a:pt x="5973" y="797"/>
                  </a:lnTo>
                  <a:lnTo>
                    <a:pt x="5177" y="1195"/>
                  </a:lnTo>
                  <a:lnTo>
                    <a:pt x="4248" y="1593"/>
                  </a:lnTo>
                  <a:lnTo>
                    <a:pt x="3584" y="2256"/>
                  </a:lnTo>
                  <a:lnTo>
                    <a:pt x="2788" y="2920"/>
                  </a:lnTo>
                  <a:lnTo>
                    <a:pt x="2257" y="3583"/>
                  </a:lnTo>
                  <a:lnTo>
                    <a:pt x="1593" y="4247"/>
                  </a:lnTo>
                  <a:lnTo>
                    <a:pt x="1195" y="5176"/>
                  </a:lnTo>
                  <a:lnTo>
                    <a:pt x="797" y="5972"/>
                  </a:lnTo>
                  <a:lnTo>
                    <a:pt x="399" y="6901"/>
                  </a:lnTo>
                  <a:lnTo>
                    <a:pt x="134" y="7830"/>
                  </a:lnTo>
                  <a:lnTo>
                    <a:pt x="1" y="8759"/>
                  </a:lnTo>
                  <a:lnTo>
                    <a:pt x="1" y="9821"/>
                  </a:lnTo>
                  <a:lnTo>
                    <a:pt x="1" y="30126"/>
                  </a:lnTo>
                  <a:lnTo>
                    <a:pt x="1" y="30126"/>
                  </a:lnTo>
                  <a:lnTo>
                    <a:pt x="1" y="30126"/>
                  </a:lnTo>
                  <a:lnTo>
                    <a:pt x="1" y="30656"/>
                  </a:lnTo>
                  <a:lnTo>
                    <a:pt x="134" y="31187"/>
                  </a:lnTo>
                  <a:lnTo>
                    <a:pt x="399" y="31718"/>
                  </a:lnTo>
                  <a:lnTo>
                    <a:pt x="664" y="32249"/>
                  </a:lnTo>
                  <a:lnTo>
                    <a:pt x="1063" y="32647"/>
                  </a:lnTo>
                  <a:lnTo>
                    <a:pt x="1593" y="33178"/>
                  </a:lnTo>
                  <a:lnTo>
                    <a:pt x="2921" y="34107"/>
                  </a:lnTo>
                  <a:lnTo>
                    <a:pt x="2921" y="34107"/>
                  </a:lnTo>
                  <a:lnTo>
                    <a:pt x="4380" y="34770"/>
                  </a:lnTo>
                  <a:lnTo>
                    <a:pt x="6106" y="35301"/>
                  </a:lnTo>
                  <a:lnTo>
                    <a:pt x="7964" y="35567"/>
                  </a:lnTo>
                  <a:lnTo>
                    <a:pt x="9821" y="35699"/>
                  </a:lnTo>
                  <a:lnTo>
                    <a:pt x="11679" y="35567"/>
                  </a:lnTo>
                  <a:lnTo>
                    <a:pt x="13537" y="35301"/>
                  </a:lnTo>
                  <a:lnTo>
                    <a:pt x="15263" y="34770"/>
                  </a:lnTo>
                  <a:lnTo>
                    <a:pt x="16722" y="34107"/>
                  </a:lnTo>
                  <a:lnTo>
                    <a:pt x="16722" y="34107"/>
                  </a:lnTo>
                  <a:lnTo>
                    <a:pt x="18050" y="33178"/>
                  </a:lnTo>
                  <a:lnTo>
                    <a:pt x="18846" y="32249"/>
                  </a:lnTo>
                  <a:lnTo>
                    <a:pt x="19244" y="31718"/>
                  </a:lnTo>
                  <a:lnTo>
                    <a:pt x="19509" y="31187"/>
                  </a:lnTo>
                  <a:lnTo>
                    <a:pt x="19642" y="30656"/>
                  </a:lnTo>
                  <a:lnTo>
                    <a:pt x="19642" y="30126"/>
                  </a:lnTo>
                  <a:lnTo>
                    <a:pt x="19642" y="30126"/>
                  </a:lnTo>
                  <a:lnTo>
                    <a:pt x="19642" y="2999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1" name="Google Shape;3831;p41"/>
            <p:cNvSpPr/>
            <p:nvPr/>
          </p:nvSpPr>
          <p:spPr>
            <a:xfrm>
              <a:off x="8253318" y="2923351"/>
              <a:ext cx="129821" cy="171653"/>
            </a:xfrm>
            <a:custGeom>
              <a:avLst/>
              <a:gdLst/>
              <a:ahLst/>
              <a:cxnLst/>
              <a:rect l="l" t="t" r="r" b="b"/>
              <a:pathLst>
                <a:path w="7830" h="10353" extrusionOk="0">
                  <a:moveTo>
                    <a:pt x="5441" y="1"/>
                  </a:moveTo>
                  <a:lnTo>
                    <a:pt x="4778" y="134"/>
                  </a:lnTo>
                  <a:lnTo>
                    <a:pt x="3981" y="532"/>
                  </a:lnTo>
                  <a:lnTo>
                    <a:pt x="3185" y="1063"/>
                  </a:lnTo>
                  <a:lnTo>
                    <a:pt x="2389" y="1726"/>
                  </a:lnTo>
                  <a:lnTo>
                    <a:pt x="1725" y="2522"/>
                  </a:lnTo>
                  <a:lnTo>
                    <a:pt x="1194" y="3451"/>
                  </a:lnTo>
                  <a:lnTo>
                    <a:pt x="664" y="4380"/>
                  </a:lnTo>
                  <a:lnTo>
                    <a:pt x="398" y="5309"/>
                  </a:lnTo>
                  <a:lnTo>
                    <a:pt x="133" y="6238"/>
                  </a:lnTo>
                  <a:lnTo>
                    <a:pt x="0" y="7300"/>
                  </a:lnTo>
                  <a:lnTo>
                    <a:pt x="133" y="8096"/>
                  </a:lnTo>
                  <a:lnTo>
                    <a:pt x="398" y="8893"/>
                  </a:lnTo>
                  <a:lnTo>
                    <a:pt x="796" y="9423"/>
                  </a:lnTo>
                  <a:lnTo>
                    <a:pt x="1194" y="9821"/>
                  </a:lnTo>
                  <a:lnTo>
                    <a:pt x="2123" y="10352"/>
                  </a:lnTo>
                  <a:lnTo>
                    <a:pt x="2256" y="10087"/>
                  </a:lnTo>
                  <a:lnTo>
                    <a:pt x="3052" y="9821"/>
                  </a:lnTo>
                  <a:lnTo>
                    <a:pt x="3981" y="9556"/>
                  </a:lnTo>
                  <a:lnTo>
                    <a:pt x="4778" y="8893"/>
                  </a:lnTo>
                  <a:lnTo>
                    <a:pt x="5441" y="8229"/>
                  </a:lnTo>
                  <a:lnTo>
                    <a:pt x="6105" y="7433"/>
                  </a:lnTo>
                  <a:lnTo>
                    <a:pt x="6768" y="6636"/>
                  </a:lnTo>
                  <a:lnTo>
                    <a:pt x="7166" y="5575"/>
                  </a:lnTo>
                  <a:lnTo>
                    <a:pt x="7565" y="4646"/>
                  </a:lnTo>
                  <a:lnTo>
                    <a:pt x="7830" y="3717"/>
                  </a:lnTo>
                  <a:lnTo>
                    <a:pt x="7830" y="2655"/>
                  </a:lnTo>
                  <a:lnTo>
                    <a:pt x="7697" y="1726"/>
                  </a:lnTo>
                  <a:lnTo>
                    <a:pt x="7432" y="1063"/>
                  </a:lnTo>
                  <a:lnTo>
                    <a:pt x="7565" y="664"/>
                  </a:lnTo>
                  <a:lnTo>
                    <a:pt x="6768" y="266"/>
                  </a:lnTo>
                  <a:lnTo>
                    <a:pt x="6105"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2" name="Google Shape;3832;p41"/>
            <p:cNvSpPr/>
            <p:nvPr/>
          </p:nvSpPr>
          <p:spPr>
            <a:xfrm>
              <a:off x="8253318" y="2923351"/>
              <a:ext cx="129821" cy="171653"/>
            </a:xfrm>
            <a:custGeom>
              <a:avLst/>
              <a:gdLst/>
              <a:ahLst/>
              <a:cxnLst/>
              <a:rect l="l" t="t" r="r" b="b"/>
              <a:pathLst>
                <a:path w="7830" h="10353" fill="none" extrusionOk="0">
                  <a:moveTo>
                    <a:pt x="7830" y="2655"/>
                  </a:moveTo>
                  <a:lnTo>
                    <a:pt x="7830" y="2655"/>
                  </a:lnTo>
                  <a:lnTo>
                    <a:pt x="7697" y="1726"/>
                  </a:lnTo>
                  <a:lnTo>
                    <a:pt x="7432" y="1063"/>
                  </a:lnTo>
                  <a:lnTo>
                    <a:pt x="7565" y="664"/>
                  </a:lnTo>
                  <a:lnTo>
                    <a:pt x="6768" y="266"/>
                  </a:lnTo>
                  <a:lnTo>
                    <a:pt x="6768" y="266"/>
                  </a:lnTo>
                  <a:lnTo>
                    <a:pt x="6105" y="1"/>
                  </a:lnTo>
                  <a:lnTo>
                    <a:pt x="5441" y="1"/>
                  </a:lnTo>
                  <a:lnTo>
                    <a:pt x="4778" y="134"/>
                  </a:lnTo>
                  <a:lnTo>
                    <a:pt x="3981" y="532"/>
                  </a:lnTo>
                  <a:lnTo>
                    <a:pt x="3981" y="532"/>
                  </a:lnTo>
                  <a:lnTo>
                    <a:pt x="3185" y="1063"/>
                  </a:lnTo>
                  <a:lnTo>
                    <a:pt x="2389" y="1726"/>
                  </a:lnTo>
                  <a:lnTo>
                    <a:pt x="1725" y="2522"/>
                  </a:lnTo>
                  <a:lnTo>
                    <a:pt x="1194" y="3451"/>
                  </a:lnTo>
                  <a:lnTo>
                    <a:pt x="664" y="4380"/>
                  </a:lnTo>
                  <a:lnTo>
                    <a:pt x="398" y="5309"/>
                  </a:lnTo>
                  <a:lnTo>
                    <a:pt x="133" y="6238"/>
                  </a:lnTo>
                  <a:lnTo>
                    <a:pt x="0" y="7300"/>
                  </a:lnTo>
                  <a:lnTo>
                    <a:pt x="0" y="7300"/>
                  </a:lnTo>
                  <a:lnTo>
                    <a:pt x="133" y="8096"/>
                  </a:lnTo>
                  <a:lnTo>
                    <a:pt x="398" y="8893"/>
                  </a:lnTo>
                  <a:lnTo>
                    <a:pt x="796" y="9423"/>
                  </a:lnTo>
                  <a:lnTo>
                    <a:pt x="1194" y="9821"/>
                  </a:lnTo>
                  <a:lnTo>
                    <a:pt x="2123" y="10352"/>
                  </a:lnTo>
                  <a:lnTo>
                    <a:pt x="2256" y="10087"/>
                  </a:lnTo>
                  <a:lnTo>
                    <a:pt x="2256" y="10087"/>
                  </a:lnTo>
                  <a:lnTo>
                    <a:pt x="3052" y="9821"/>
                  </a:lnTo>
                  <a:lnTo>
                    <a:pt x="3981" y="9556"/>
                  </a:lnTo>
                  <a:lnTo>
                    <a:pt x="3981" y="9556"/>
                  </a:lnTo>
                  <a:lnTo>
                    <a:pt x="4778" y="8893"/>
                  </a:lnTo>
                  <a:lnTo>
                    <a:pt x="5441" y="8229"/>
                  </a:lnTo>
                  <a:lnTo>
                    <a:pt x="6105" y="7433"/>
                  </a:lnTo>
                  <a:lnTo>
                    <a:pt x="6768" y="6636"/>
                  </a:lnTo>
                  <a:lnTo>
                    <a:pt x="7166" y="5575"/>
                  </a:lnTo>
                  <a:lnTo>
                    <a:pt x="7565" y="4646"/>
                  </a:lnTo>
                  <a:lnTo>
                    <a:pt x="7830" y="3717"/>
                  </a:lnTo>
                  <a:lnTo>
                    <a:pt x="7830" y="265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3" name="Google Shape;3833;p41"/>
            <p:cNvSpPr/>
            <p:nvPr/>
          </p:nvSpPr>
          <p:spPr>
            <a:xfrm>
              <a:off x="8253318" y="2921163"/>
              <a:ext cx="125428" cy="173841"/>
            </a:xfrm>
            <a:custGeom>
              <a:avLst/>
              <a:gdLst/>
              <a:ahLst/>
              <a:cxnLst/>
              <a:rect l="l" t="t" r="r" b="b"/>
              <a:pathLst>
                <a:path w="7565" h="10485" extrusionOk="0">
                  <a:moveTo>
                    <a:pt x="5707" y="0"/>
                  </a:moveTo>
                  <a:lnTo>
                    <a:pt x="4910" y="133"/>
                  </a:lnTo>
                  <a:lnTo>
                    <a:pt x="3981" y="664"/>
                  </a:lnTo>
                  <a:lnTo>
                    <a:pt x="3185" y="1195"/>
                  </a:lnTo>
                  <a:lnTo>
                    <a:pt x="2389" y="1858"/>
                  </a:lnTo>
                  <a:lnTo>
                    <a:pt x="1725" y="2654"/>
                  </a:lnTo>
                  <a:lnTo>
                    <a:pt x="1194" y="3583"/>
                  </a:lnTo>
                  <a:lnTo>
                    <a:pt x="664" y="4512"/>
                  </a:lnTo>
                  <a:lnTo>
                    <a:pt x="398" y="5441"/>
                  </a:lnTo>
                  <a:lnTo>
                    <a:pt x="133" y="6370"/>
                  </a:lnTo>
                  <a:lnTo>
                    <a:pt x="0" y="7432"/>
                  </a:lnTo>
                  <a:lnTo>
                    <a:pt x="133" y="8228"/>
                  </a:lnTo>
                  <a:lnTo>
                    <a:pt x="398" y="9025"/>
                  </a:lnTo>
                  <a:lnTo>
                    <a:pt x="796" y="9555"/>
                  </a:lnTo>
                  <a:lnTo>
                    <a:pt x="1194" y="9953"/>
                  </a:lnTo>
                  <a:lnTo>
                    <a:pt x="2123" y="10484"/>
                  </a:lnTo>
                  <a:lnTo>
                    <a:pt x="1725" y="10086"/>
                  </a:lnTo>
                  <a:lnTo>
                    <a:pt x="1327" y="9555"/>
                  </a:lnTo>
                  <a:lnTo>
                    <a:pt x="1062" y="8759"/>
                  </a:lnTo>
                  <a:lnTo>
                    <a:pt x="1062" y="7963"/>
                  </a:lnTo>
                  <a:lnTo>
                    <a:pt x="1062" y="7034"/>
                  </a:lnTo>
                  <a:lnTo>
                    <a:pt x="1327" y="5972"/>
                  </a:lnTo>
                  <a:lnTo>
                    <a:pt x="1725" y="5043"/>
                  </a:lnTo>
                  <a:lnTo>
                    <a:pt x="2123" y="4114"/>
                  </a:lnTo>
                  <a:lnTo>
                    <a:pt x="2787" y="3185"/>
                  </a:lnTo>
                  <a:lnTo>
                    <a:pt x="3451" y="2389"/>
                  </a:lnTo>
                  <a:lnTo>
                    <a:pt x="4114" y="1725"/>
                  </a:lnTo>
                  <a:lnTo>
                    <a:pt x="4910" y="1195"/>
                  </a:lnTo>
                  <a:lnTo>
                    <a:pt x="5839" y="796"/>
                  </a:lnTo>
                  <a:lnTo>
                    <a:pt x="6636" y="664"/>
                  </a:lnTo>
                  <a:lnTo>
                    <a:pt x="7166" y="664"/>
                  </a:lnTo>
                  <a:lnTo>
                    <a:pt x="7565" y="796"/>
                  </a:lnTo>
                  <a:lnTo>
                    <a:pt x="6768" y="398"/>
                  </a:lnTo>
                  <a:lnTo>
                    <a:pt x="6237" y="133"/>
                  </a:lnTo>
                  <a:lnTo>
                    <a:pt x="570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4" name="Google Shape;3834;p41"/>
            <p:cNvSpPr/>
            <p:nvPr/>
          </p:nvSpPr>
          <p:spPr>
            <a:xfrm>
              <a:off x="8253318" y="2921163"/>
              <a:ext cx="125428" cy="173841"/>
            </a:xfrm>
            <a:custGeom>
              <a:avLst/>
              <a:gdLst/>
              <a:ahLst/>
              <a:cxnLst/>
              <a:rect l="l" t="t" r="r" b="b"/>
              <a:pathLst>
                <a:path w="7565" h="10485" fill="none" extrusionOk="0">
                  <a:moveTo>
                    <a:pt x="5707" y="0"/>
                  </a:moveTo>
                  <a:lnTo>
                    <a:pt x="5707" y="0"/>
                  </a:lnTo>
                  <a:lnTo>
                    <a:pt x="4910" y="133"/>
                  </a:lnTo>
                  <a:lnTo>
                    <a:pt x="3981" y="664"/>
                  </a:lnTo>
                  <a:lnTo>
                    <a:pt x="3981" y="664"/>
                  </a:lnTo>
                  <a:lnTo>
                    <a:pt x="3185" y="1195"/>
                  </a:lnTo>
                  <a:lnTo>
                    <a:pt x="2389" y="1858"/>
                  </a:lnTo>
                  <a:lnTo>
                    <a:pt x="1725" y="2654"/>
                  </a:lnTo>
                  <a:lnTo>
                    <a:pt x="1194" y="3583"/>
                  </a:lnTo>
                  <a:lnTo>
                    <a:pt x="664" y="4512"/>
                  </a:lnTo>
                  <a:lnTo>
                    <a:pt x="398" y="5441"/>
                  </a:lnTo>
                  <a:lnTo>
                    <a:pt x="133" y="6370"/>
                  </a:lnTo>
                  <a:lnTo>
                    <a:pt x="0" y="7432"/>
                  </a:lnTo>
                  <a:lnTo>
                    <a:pt x="0" y="7432"/>
                  </a:lnTo>
                  <a:lnTo>
                    <a:pt x="133" y="8228"/>
                  </a:lnTo>
                  <a:lnTo>
                    <a:pt x="398" y="9025"/>
                  </a:lnTo>
                  <a:lnTo>
                    <a:pt x="796" y="9555"/>
                  </a:lnTo>
                  <a:lnTo>
                    <a:pt x="1194" y="9953"/>
                  </a:lnTo>
                  <a:lnTo>
                    <a:pt x="2123" y="10484"/>
                  </a:lnTo>
                  <a:lnTo>
                    <a:pt x="2123" y="10484"/>
                  </a:lnTo>
                  <a:lnTo>
                    <a:pt x="1725" y="10086"/>
                  </a:lnTo>
                  <a:lnTo>
                    <a:pt x="1327" y="9555"/>
                  </a:lnTo>
                  <a:lnTo>
                    <a:pt x="1062" y="8759"/>
                  </a:lnTo>
                  <a:lnTo>
                    <a:pt x="1062" y="7963"/>
                  </a:lnTo>
                  <a:lnTo>
                    <a:pt x="1062" y="7963"/>
                  </a:lnTo>
                  <a:lnTo>
                    <a:pt x="1062" y="7963"/>
                  </a:lnTo>
                  <a:lnTo>
                    <a:pt x="1062" y="7963"/>
                  </a:lnTo>
                  <a:lnTo>
                    <a:pt x="1062" y="7034"/>
                  </a:lnTo>
                  <a:lnTo>
                    <a:pt x="1327" y="5972"/>
                  </a:lnTo>
                  <a:lnTo>
                    <a:pt x="1725" y="5043"/>
                  </a:lnTo>
                  <a:lnTo>
                    <a:pt x="2123" y="4114"/>
                  </a:lnTo>
                  <a:lnTo>
                    <a:pt x="2787" y="3185"/>
                  </a:lnTo>
                  <a:lnTo>
                    <a:pt x="3451" y="2389"/>
                  </a:lnTo>
                  <a:lnTo>
                    <a:pt x="4114" y="1725"/>
                  </a:lnTo>
                  <a:lnTo>
                    <a:pt x="4910" y="1195"/>
                  </a:lnTo>
                  <a:lnTo>
                    <a:pt x="4910" y="1195"/>
                  </a:lnTo>
                  <a:lnTo>
                    <a:pt x="5839" y="796"/>
                  </a:lnTo>
                  <a:lnTo>
                    <a:pt x="6636" y="664"/>
                  </a:lnTo>
                  <a:lnTo>
                    <a:pt x="6636" y="664"/>
                  </a:lnTo>
                  <a:lnTo>
                    <a:pt x="7166" y="664"/>
                  </a:lnTo>
                  <a:lnTo>
                    <a:pt x="7565" y="796"/>
                  </a:lnTo>
                  <a:lnTo>
                    <a:pt x="7565" y="796"/>
                  </a:lnTo>
                  <a:lnTo>
                    <a:pt x="6768" y="398"/>
                  </a:lnTo>
                  <a:lnTo>
                    <a:pt x="6768" y="398"/>
                  </a:lnTo>
                  <a:lnTo>
                    <a:pt x="6237" y="133"/>
                  </a:lnTo>
                  <a:lnTo>
                    <a:pt x="5707"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5" name="Google Shape;3835;p41"/>
            <p:cNvSpPr/>
            <p:nvPr/>
          </p:nvSpPr>
          <p:spPr>
            <a:xfrm>
              <a:off x="8270910" y="2932155"/>
              <a:ext cx="129838" cy="167242"/>
            </a:xfrm>
            <a:custGeom>
              <a:avLst/>
              <a:gdLst/>
              <a:ahLst/>
              <a:cxnLst/>
              <a:rect l="l" t="t" r="r" b="b"/>
              <a:pathLst>
                <a:path w="7831" h="10087" extrusionOk="0">
                  <a:moveTo>
                    <a:pt x="5309" y="1"/>
                  </a:moveTo>
                  <a:lnTo>
                    <a:pt x="4646" y="133"/>
                  </a:lnTo>
                  <a:lnTo>
                    <a:pt x="3849" y="532"/>
                  </a:lnTo>
                  <a:lnTo>
                    <a:pt x="3053" y="1062"/>
                  </a:lnTo>
                  <a:lnTo>
                    <a:pt x="2390" y="1726"/>
                  </a:lnTo>
                  <a:lnTo>
                    <a:pt x="1726" y="2522"/>
                  </a:lnTo>
                  <a:lnTo>
                    <a:pt x="1062" y="3451"/>
                  </a:lnTo>
                  <a:lnTo>
                    <a:pt x="664" y="4380"/>
                  </a:lnTo>
                  <a:lnTo>
                    <a:pt x="266" y="5309"/>
                  </a:lnTo>
                  <a:lnTo>
                    <a:pt x="1" y="6371"/>
                  </a:lnTo>
                  <a:lnTo>
                    <a:pt x="1" y="7300"/>
                  </a:lnTo>
                  <a:lnTo>
                    <a:pt x="1" y="8096"/>
                  </a:lnTo>
                  <a:lnTo>
                    <a:pt x="266" y="8892"/>
                  </a:lnTo>
                  <a:lnTo>
                    <a:pt x="664" y="9423"/>
                  </a:lnTo>
                  <a:lnTo>
                    <a:pt x="1062" y="9821"/>
                  </a:lnTo>
                  <a:lnTo>
                    <a:pt x="1726" y="10087"/>
                  </a:lnTo>
                  <a:lnTo>
                    <a:pt x="2390" y="10087"/>
                  </a:lnTo>
                  <a:lnTo>
                    <a:pt x="3053" y="9954"/>
                  </a:lnTo>
                  <a:lnTo>
                    <a:pt x="3849" y="9556"/>
                  </a:lnTo>
                  <a:lnTo>
                    <a:pt x="4646" y="9025"/>
                  </a:lnTo>
                  <a:lnTo>
                    <a:pt x="5442" y="8229"/>
                  </a:lnTo>
                  <a:lnTo>
                    <a:pt x="6105" y="7433"/>
                  </a:lnTo>
                  <a:lnTo>
                    <a:pt x="6636" y="6636"/>
                  </a:lnTo>
                  <a:lnTo>
                    <a:pt x="7167" y="5707"/>
                  </a:lnTo>
                  <a:lnTo>
                    <a:pt x="7433" y="4646"/>
                  </a:lnTo>
                  <a:lnTo>
                    <a:pt x="7698" y="3717"/>
                  </a:lnTo>
                  <a:lnTo>
                    <a:pt x="7831" y="2788"/>
                  </a:lnTo>
                  <a:lnTo>
                    <a:pt x="7698" y="1859"/>
                  </a:lnTo>
                  <a:lnTo>
                    <a:pt x="7433" y="1195"/>
                  </a:lnTo>
                  <a:lnTo>
                    <a:pt x="7034" y="664"/>
                  </a:lnTo>
                  <a:lnTo>
                    <a:pt x="6636" y="266"/>
                  </a:lnTo>
                  <a:lnTo>
                    <a:pt x="5973"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6" name="Google Shape;3836;p41"/>
            <p:cNvSpPr/>
            <p:nvPr/>
          </p:nvSpPr>
          <p:spPr>
            <a:xfrm>
              <a:off x="8270910" y="2932155"/>
              <a:ext cx="129838" cy="167242"/>
            </a:xfrm>
            <a:custGeom>
              <a:avLst/>
              <a:gdLst/>
              <a:ahLst/>
              <a:cxnLst/>
              <a:rect l="l" t="t" r="r" b="b"/>
              <a:pathLst>
                <a:path w="7831" h="10087" fill="none" extrusionOk="0">
                  <a:moveTo>
                    <a:pt x="3849" y="532"/>
                  </a:moveTo>
                  <a:lnTo>
                    <a:pt x="3849" y="532"/>
                  </a:lnTo>
                  <a:lnTo>
                    <a:pt x="3053" y="1062"/>
                  </a:lnTo>
                  <a:lnTo>
                    <a:pt x="2390" y="1726"/>
                  </a:lnTo>
                  <a:lnTo>
                    <a:pt x="1726" y="2522"/>
                  </a:lnTo>
                  <a:lnTo>
                    <a:pt x="1062" y="3451"/>
                  </a:lnTo>
                  <a:lnTo>
                    <a:pt x="664" y="4380"/>
                  </a:lnTo>
                  <a:lnTo>
                    <a:pt x="266" y="5309"/>
                  </a:lnTo>
                  <a:lnTo>
                    <a:pt x="1" y="6371"/>
                  </a:lnTo>
                  <a:lnTo>
                    <a:pt x="1" y="7300"/>
                  </a:lnTo>
                  <a:lnTo>
                    <a:pt x="1" y="7300"/>
                  </a:lnTo>
                  <a:lnTo>
                    <a:pt x="1" y="8096"/>
                  </a:lnTo>
                  <a:lnTo>
                    <a:pt x="266" y="8892"/>
                  </a:lnTo>
                  <a:lnTo>
                    <a:pt x="664" y="9423"/>
                  </a:lnTo>
                  <a:lnTo>
                    <a:pt x="1062" y="9821"/>
                  </a:lnTo>
                  <a:lnTo>
                    <a:pt x="1726" y="10087"/>
                  </a:lnTo>
                  <a:lnTo>
                    <a:pt x="2390" y="10087"/>
                  </a:lnTo>
                  <a:lnTo>
                    <a:pt x="3053" y="9954"/>
                  </a:lnTo>
                  <a:lnTo>
                    <a:pt x="3849" y="9556"/>
                  </a:lnTo>
                  <a:lnTo>
                    <a:pt x="3849" y="9556"/>
                  </a:lnTo>
                  <a:lnTo>
                    <a:pt x="4646" y="9025"/>
                  </a:lnTo>
                  <a:lnTo>
                    <a:pt x="5442" y="8229"/>
                  </a:lnTo>
                  <a:lnTo>
                    <a:pt x="6105" y="7433"/>
                  </a:lnTo>
                  <a:lnTo>
                    <a:pt x="6636" y="6636"/>
                  </a:lnTo>
                  <a:lnTo>
                    <a:pt x="7167" y="5707"/>
                  </a:lnTo>
                  <a:lnTo>
                    <a:pt x="7433" y="4646"/>
                  </a:lnTo>
                  <a:lnTo>
                    <a:pt x="7698" y="3717"/>
                  </a:lnTo>
                  <a:lnTo>
                    <a:pt x="7831" y="2788"/>
                  </a:lnTo>
                  <a:lnTo>
                    <a:pt x="7831" y="2788"/>
                  </a:lnTo>
                  <a:lnTo>
                    <a:pt x="7698" y="1859"/>
                  </a:lnTo>
                  <a:lnTo>
                    <a:pt x="7433" y="1195"/>
                  </a:lnTo>
                  <a:lnTo>
                    <a:pt x="7034" y="664"/>
                  </a:lnTo>
                  <a:lnTo>
                    <a:pt x="6636" y="266"/>
                  </a:lnTo>
                  <a:lnTo>
                    <a:pt x="5973" y="1"/>
                  </a:lnTo>
                  <a:lnTo>
                    <a:pt x="5309" y="1"/>
                  </a:lnTo>
                  <a:lnTo>
                    <a:pt x="4646" y="133"/>
                  </a:lnTo>
                  <a:lnTo>
                    <a:pt x="3849" y="53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 name="Google Shape;3837;p41"/>
            <p:cNvSpPr/>
            <p:nvPr/>
          </p:nvSpPr>
          <p:spPr>
            <a:xfrm>
              <a:off x="8270910" y="2932155"/>
              <a:ext cx="129838" cy="167242"/>
            </a:xfrm>
            <a:custGeom>
              <a:avLst/>
              <a:gdLst/>
              <a:ahLst/>
              <a:cxnLst/>
              <a:rect l="l" t="t" r="r" b="b"/>
              <a:pathLst>
                <a:path w="7831" h="10087" extrusionOk="0">
                  <a:moveTo>
                    <a:pt x="5575" y="1"/>
                  </a:moveTo>
                  <a:lnTo>
                    <a:pt x="4778" y="133"/>
                  </a:lnTo>
                  <a:lnTo>
                    <a:pt x="3849" y="532"/>
                  </a:lnTo>
                  <a:lnTo>
                    <a:pt x="3053" y="1062"/>
                  </a:lnTo>
                  <a:lnTo>
                    <a:pt x="2390" y="1726"/>
                  </a:lnTo>
                  <a:lnTo>
                    <a:pt x="1726" y="2522"/>
                  </a:lnTo>
                  <a:lnTo>
                    <a:pt x="1062" y="3451"/>
                  </a:lnTo>
                  <a:lnTo>
                    <a:pt x="664" y="4380"/>
                  </a:lnTo>
                  <a:lnTo>
                    <a:pt x="266" y="5309"/>
                  </a:lnTo>
                  <a:lnTo>
                    <a:pt x="1" y="6371"/>
                  </a:lnTo>
                  <a:lnTo>
                    <a:pt x="1" y="7300"/>
                  </a:lnTo>
                  <a:lnTo>
                    <a:pt x="1" y="7963"/>
                  </a:lnTo>
                  <a:lnTo>
                    <a:pt x="133" y="8494"/>
                  </a:lnTo>
                  <a:lnTo>
                    <a:pt x="266" y="8892"/>
                  </a:lnTo>
                  <a:lnTo>
                    <a:pt x="532" y="9290"/>
                  </a:lnTo>
                  <a:lnTo>
                    <a:pt x="930" y="9689"/>
                  </a:lnTo>
                  <a:lnTo>
                    <a:pt x="1195" y="9821"/>
                  </a:lnTo>
                  <a:lnTo>
                    <a:pt x="1593" y="10087"/>
                  </a:lnTo>
                  <a:lnTo>
                    <a:pt x="2124" y="10087"/>
                  </a:lnTo>
                  <a:lnTo>
                    <a:pt x="2920" y="9954"/>
                  </a:lnTo>
                  <a:lnTo>
                    <a:pt x="3849" y="9556"/>
                  </a:lnTo>
                  <a:lnTo>
                    <a:pt x="4646" y="9025"/>
                  </a:lnTo>
                  <a:lnTo>
                    <a:pt x="5442" y="8229"/>
                  </a:lnTo>
                  <a:lnTo>
                    <a:pt x="6105" y="7433"/>
                  </a:lnTo>
                  <a:lnTo>
                    <a:pt x="6636" y="6636"/>
                  </a:lnTo>
                  <a:lnTo>
                    <a:pt x="7167" y="5707"/>
                  </a:lnTo>
                  <a:lnTo>
                    <a:pt x="7433" y="4646"/>
                  </a:lnTo>
                  <a:lnTo>
                    <a:pt x="7698" y="3717"/>
                  </a:lnTo>
                  <a:lnTo>
                    <a:pt x="7831" y="2788"/>
                  </a:lnTo>
                  <a:lnTo>
                    <a:pt x="7698" y="2124"/>
                  </a:lnTo>
                  <a:lnTo>
                    <a:pt x="7565" y="1593"/>
                  </a:lnTo>
                  <a:lnTo>
                    <a:pt x="7433" y="1062"/>
                  </a:lnTo>
                  <a:lnTo>
                    <a:pt x="7167" y="664"/>
                  </a:lnTo>
                  <a:lnTo>
                    <a:pt x="6902" y="399"/>
                  </a:lnTo>
                  <a:lnTo>
                    <a:pt x="6504" y="133"/>
                  </a:lnTo>
                  <a:lnTo>
                    <a:pt x="6105" y="1"/>
                  </a:lnTo>
                  <a:close/>
                </a:path>
              </a:pathLst>
            </a:custGeom>
            <a:solidFill>
              <a:srgbClr val="9FC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 name="Google Shape;3838;p41"/>
            <p:cNvSpPr/>
            <p:nvPr/>
          </p:nvSpPr>
          <p:spPr>
            <a:xfrm>
              <a:off x="8270910" y="2932155"/>
              <a:ext cx="129838" cy="167242"/>
            </a:xfrm>
            <a:custGeom>
              <a:avLst/>
              <a:gdLst/>
              <a:ahLst/>
              <a:cxnLst/>
              <a:rect l="l" t="t" r="r" b="b"/>
              <a:pathLst>
                <a:path w="7831" h="10087" fill="none" extrusionOk="0">
                  <a:moveTo>
                    <a:pt x="5575" y="1"/>
                  </a:moveTo>
                  <a:lnTo>
                    <a:pt x="5575" y="1"/>
                  </a:lnTo>
                  <a:lnTo>
                    <a:pt x="4778" y="133"/>
                  </a:lnTo>
                  <a:lnTo>
                    <a:pt x="3849" y="532"/>
                  </a:lnTo>
                  <a:lnTo>
                    <a:pt x="3849" y="532"/>
                  </a:lnTo>
                  <a:lnTo>
                    <a:pt x="3053" y="1062"/>
                  </a:lnTo>
                  <a:lnTo>
                    <a:pt x="2390" y="1726"/>
                  </a:lnTo>
                  <a:lnTo>
                    <a:pt x="1726" y="2522"/>
                  </a:lnTo>
                  <a:lnTo>
                    <a:pt x="1062" y="3451"/>
                  </a:lnTo>
                  <a:lnTo>
                    <a:pt x="664" y="4380"/>
                  </a:lnTo>
                  <a:lnTo>
                    <a:pt x="266" y="5309"/>
                  </a:lnTo>
                  <a:lnTo>
                    <a:pt x="1" y="6371"/>
                  </a:lnTo>
                  <a:lnTo>
                    <a:pt x="1" y="7300"/>
                  </a:lnTo>
                  <a:lnTo>
                    <a:pt x="1" y="7300"/>
                  </a:lnTo>
                  <a:lnTo>
                    <a:pt x="1" y="7963"/>
                  </a:lnTo>
                  <a:lnTo>
                    <a:pt x="133" y="8494"/>
                  </a:lnTo>
                  <a:lnTo>
                    <a:pt x="266" y="8892"/>
                  </a:lnTo>
                  <a:lnTo>
                    <a:pt x="532" y="9290"/>
                  </a:lnTo>
                  <a:lnTo>
                    <a:pt x="930" y="9689"/>
                  </a:lnTo>
                  <a:lnTo>
                    <a:pt x="1195" y="9821"/>
                  </a:lnTo>
                  <a:lnTo>
                    <a:pt x="1593" y="10087"/>
                  </a:lnTo>
                  <a:lnTo>
                    <a:pt x="2124" y="10087"/>
                  </a:lnTo>
                  <a:lnTo>
                    <a:pt x="2124" y="10087"/>
                  </a:lnTo>
                  <a:lnTo>
                    <a:pt x="2920" y="9954"/>
                  </a:lnTo>
                  <a:lnTo>
                    <a:pt x="3849" y="9556"/>
                  </a:lnTo>
                  <a:lnTo>
                    <a:pt x="3849" y="9556"/>
                  </a:lnTo>
                  <a:lnTo>
                    <a:pt x="4646" y="9025"/>
                  </a:lnTo>
                  <a:lnTo>
                    <a:pt x="5442" y="8229"/>
                  </a:lnTo>
                  <a:lnTo>
                    <a:pt x="6105" y="7433"/>
                  </a:lnTo>
                  <a:lnTo>
                    <a:pt x="6636" y="6636"/>
                  </a:lnTo>
                  <a:lnTo>
                    <a:pt x="7167" y="5707"/>
                  </a:lnTo>
                  <a:lnTo>
                    <a:pt x="7433" y="4646"/>
                  </a:lnTo>
                  <a:lnTo>
                    <a:pt x="7698" y="3717"/>
                  </a:lnTo>
                  <a:lnTo>
                    <a:pt x="7831" y="2788"/>
                  </a:lnTo>
                  <a:lnTo>
                    <a:pt x="7831" y="2788"/>
                  </a:lnTo>
                  <a:lnTo>
                    <a:pt x="7698" y="2124"/>
                  </a:lnTo>
                  <a:lnTo>
                    <a:pt x="7565" y="1593"/>
                  </a:lnTo>
                  <a:lnTo>
                    <a:pt x="7433" y="1062"/>
                  </a:lnTo>
                  <a:lnTo>
                    <a:pt x="7167" y="664"/>
                  </a:lnTo>
                  <a:lnTo>
                    <a:pt x="6902" y="399"/>
                  </a:lnTo>
                  <a:lnTo>
                    <a:pt x="6504" y="133"/>
                  </a:lnTo>
                  <a:lnTo>
                    <a:pt x="6105" y="1"/>
                  </a:lnTo>
                  <a:lnTo>
                    <a:pt x="5575"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9" name="Google Shape;3839;p41"/>
            <p:cNvSpPr/>
            <p:nvPr/>
          </p:nvSpPr>
          <p:spPr>
            <a:xfrm>
              <a:off x="8303920" y="2976159"/>
              <a:ext cx="61628" cy="79236"/>
            </a:xfrm>
            <a:custGeom>
              <a:avLst/>
              <a:gdLst/>
              <a:ahLst/>
              <a:cxnLst/>
              <a:rect l="l" t="t" r="r" b="b"/>
              <a:pathLst>
                <a:path w="3717" h="4779" extrusionOk="0">
                  <a:moveTo>
                    <a:pt x="2389" y="1"/>
                  </a:moveTo>
                  <a:lnTo>
                    <a:pt x="1858" y="266"/>
                  </a:lnTo>
                  <a:lnTo>
                    <a:pt x="1195" y="797"/>
                  </a:lnTo>
                  <a:lnTo>
                    <a:pt x="531" y="1593"/>
                  </a:lnTo>
                  <a:lnTo>
                    <a:pt x="133" y="2522"/>
                  </a:lnTo>
                  <a:lnTo>
                    <a:pt x="0" y="3451"/>
                  </a:lnTo>
                  <a:lnTo>
                    <a:pt x="0" y="3850"/>
                  </a:lnTo>
                  <a:lnTo>
                    <a:pt x="133" y="4248"/>
                  </a:lnTo>
                  <a:lnTo>
                    <a:pt x="399" y="4513"/>
                  </a:lnTo>
                  <a:lnTo>
                    <a:pt x="797" y="4779"/>
                  </a:lnTo>
                  <a:lnTo>
                    <a:pt x="1327" y="4779"/>
                  </a:lnTo>
                  <a:lnTo>
                    <a:pt x="1858" y="4513"/>
                  </a:lnTo>
                  <a:lnTo>
                    <a:pt x="2655" y="3982"/>
                  </a:lnTo>
                  <a:lnTo>
                    <a:pt x="3185" y="3186"/>
                  </a:lnTo>
                  <a:lnTo>
                    <a:pt x="3584" y="2257"/>
                  </a:lnTo>
                  <a:lnTo>
                    <a:pt x="3716" y="1328"/>
                  </a:lnTo>
                  <a:lnTo>
                    <a:pt x="3716" y="797"/>
                  </a:lnTo>
                  <a:lnTo>
                    <a:pt x="3451" y="399"/>
                  </a:lnTo>
                  <a:lnTo>
                    <a:pt x="3185" y="134"/>
                  </a:lnTo>
                  <a:lnTo>
                    <a:pt x="292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0" name="Google Shape;3840;p41"/>
            <p:cNvSpPr/>
            <p:nvPr/>
          </p:nvSpPr>
          <p:spPr>
            <a:xfrm>
              <a:off x="8303920" y="2976159"/>
              <a:ext cx="50619" cy="70432"/>
            </a:xfrm>
            <a:custGeom>
              <a:avLst/>
              <a:gdLst/>
              <a:ahLst/>
              <a:cxnLst/>
              <a:rect l="l" t="t" r="r" b="b"/>
              <a:pathLst>
                <a:path w="3053" h="4248" extrusionOk="0">
                  <a:moveTo>
                    <a:pt x="2389" y="1"/>
                  </a:moveTo>
                  <a:lnTo>
                    <a:pt x="1858" y="266"/>
                  </a:lnTo>
                  <a:lnTo>
                    <a:pt x="1195" y="797"/>
                  </a:lnTo>
                  <a:lnTo>
                    <a:pt x="531" y="1593"/>
                  </a:lnTo>
                  <a:lnTo>
                    <a:pt x="133" y="2522"/>
                  </a:lnTo>
                  <a:lnTo>
                    <a:pt x="0" y="3451"/>
                  </a:lnTo>
                  <a:lnTo>
                    <a:pt x="0" y="3850"/>
                  </a:lnTo>
                  <a:lnTo>
                    <a:pt x="133" y="4248"/>
                  </a:lnTo>
                  <a:lnTo>
                    <a:pt x="664" y="4115"/>
                  </a:lnTo>
                  <a:lnTo>
                    <a:pt x="1195" y="3982"/>
                  </a:lnTo>
                  <a:lnTo>
                    <a:pt x="1858" y="3319"/>
                  </a:lnTo>
                  <a:lnTo>
                    <a:pt x="2522" y="2522"/>
                  </a:lnTo>
                  <a:lnTo>
                    <a:pt x="2920" y="1593"/>
                  </a:lnTo>
                  <a:lnTo>
                    <a:pt x="3053" y="665"/>
                  </a:lnTo>
                  <a:lnTo>
                    <a:pt x="2920" y="266"/>
                  </a:lnTo>
                  <a:lnTo>
                    <a:pt x="2920"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1" name="Google Shape;3841;p41"/>
            <p:cNvSpPr/>
            <p:nvPr/>
          </p:nvSpPr>
          <p:spPr>
            <a:xfrm>
              <a:off x="8301715" y="3165403"/>
              <a:ext cx="46225" cy="61611"/>
            </a:xfrm>
            <a:custGeom>
              <a:avLst/>
              <a:gdLst/>
              <a:ahLst/>
              <a:cxnLst/>
              <a:rect l="l" t="t" r="r" b="b"/>
              <a:pathLst>
                <a:path w="2788" h="3716" extrusionOk="0">
                  <a:moveTo>
                    <a:pt x="1726" y="0"/>
                  </a:moveTo>
                  <a:lnTo>
                    <a:pt x="1195" y="265"/>
                  </a:lnTo>
                  <a:lnTo>
                    <a:pt x="797" y="664"/>
                  </a:lnTo>
                  <a:lnTo>
                    <a:pt x="266" y="1194"/>
                  </a:lnTo>
                  <a:lnTo>
                    <a:pt x="1" y="1858"/>
                  </a:lnTo>
                  <a:lnTo>
                    <a:pt x="1" y="2522"/>
                  </a:lnTo>
                  <a:lnTo>
                    <a:pt x="1" y="3052"/>
                  </a:lnTo>
                  <a:lnTo>
                    <a:pt x="266" y="3318"/>
                  </a:lnTo>
                  <a:lnTo>
                    <a:pt x="399" y="3318"/>
                  </a:lnTo>
                  <a:lnTo>
                    <a:pt x="930" y="3716"/>
                  </a:lnTo>
                  <a:lnTo>
                    <a:pt x="1195" y="3185"/>
                  </a:lnTo>
                  <a:lnTo>
                    <a:pt x="1726" y="2787"/>
                  </a:lnTo>
                  <a:lnTo>
                    <a:pt x="2124" y="2256"/>
                  </a:lnTo>
                  <a:lnTo>
                    <a:pt x="2522" y="1593"/>
                  </a:lnTo>
                  <a:lnTo>
                    <a:pt x="2522" y="929"/>
                  </a:lnTo>
                  <a:lnTo>
                    <a:pt x="2788" y="531"/>
                  </a:lnTo>
                  <a:lnTo>
                    <a:pt x="2257" y="133"/>
                  </a:lnTo>
                  <a:lnTo>
                    <a:pt x="1726"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2" name="Google Shape;3842;p41"/>
            <p:cNvSpPr/>
            <p:nvPr/>
          </p:nvSpPr>
          <p:spPr>
            <a:xfrm>
              <a:off x="8301715" y="3165403"/>
              <a:ext cx="46225" cy="61611"/>
            </a:xfrm>
            <a:custGeom>
              <a:avLst/>
              <a:gdLst/>
              <a:ahLst/>
              <a:cxnLst/>
              <a:rect l="l" t="t" r="r" b="b"/>
              <a:pathLst>
                <a:path w="2788" h="3716" fill="none" extrusionOk="0">
                  <a:moveTo>
                    <a:pt x="1" y="2522"/>
                  </a:moveTo>
                  <a:lnTo>
                    <a:pt x="1" y="2522"/>
                  </a:lnTo>
                  <a:lnTo>
                    <a:pt x="1" y="1858"/>
                  </a:lnTo>
                  <a:lnTo>
                    <a:pt x="266" y="1194"/>
                  </a:lnTo>
                  <a:lnTo>
                    <a:pt x="797" y="664"/>
                  </a:lnTo>
                  <a:lnTo>
                    <a:pt x="1195" y="265"/>
                  </a:lnTo>
                  <a:lnTo>
                    <a:pt x="1195" y="265"/>
                  </a:lnTo>
                  <a:lnTo>
                    <a:pt x="1726" y="0"/>
                  </a:lnTo>
                  <a:lnTo>
                    <a:pt x="2257" y="133"/>
                  </a:lnTo>
                  <a:lnTo>
                    <a:pt x="2257" y="133"/>
                  </a:lnTo>
                  <a:lnTo>
                    <a:pt x="2788" y="531"/>
                  </a:lnTo>
                  <a:lnTo>
                    <a:pt x="2522" y="929"/>
                  </a:lnTo>
                  <a:lnTo>
                    <a:pt x="2522" y="929"/>
                  </a:lnTo>
                  <a:lnTo>
                    <a:pt x="2522" y="929"/>
                  </a:lnTo>
                  <a:lnTo>
                    <a:pt x="2522" y="1593"/>
                  </a:lnTo>
                  <a:lnTo>
                    <a:pt x="2124" y="2256"/>
                  </a:lnTo>
                  <a:lnTo>
                    <a:pt x="1726" y="2787"/>
                  </a:lnTo>
                  <a:lnTo>
                    <a:pt x="1195" y="3185"/>
                  </a:lnTo>
                  <a:lnTo>
                    <a:pt x="1195" y="3185"/>
                  </a:lnTo>
                  <a:lnTo>
                    <a:pt x="930" y="3716"/>
                  </a:lnTo>
                  <a:lnTo>
                    <a:pt x="399" y="3318"/>
                  </a:lnTo>
                  <a:lnTo>
                    <a:pt x="266" y="3318"/>
                  </a:lnTo>
                  <a:lnTo>
                    <a:pt x="266" y="3318"/>
                  </a:lnTo>
                  <a:lnTo>
                    <a:pt x="266" y="3318"/>
                  </a:lnTo>
                  <a:lnTo>
                    <a:pt x="266" y="3318"/>
                  </a:lnTo>
                  <a:lnTo>
                    <a:pt x="1" y="3052"/>
                  </a:lnTo>
                  <a:lnTo>
                    <a:pt x="1" y="252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3" name="Google Shape;3843;p41"/>
            <p:cNvSpPr/>
            <p:nvPr/>
          </p:nvSpPr>
          <p:spPr>
            <a:xfrm>
              <a:off x="8301715" y="3165403"/>
              <a:ext cx="46225" cy="61611"/>
            </a:xfrm>
            <a:custGeom>
              <a:avLst/>
              <a:gdLst/>
              <a:ahLst/>
              <a:cxnLst/>
              <a:rect l="l" t="t" r="r" b="b"/>
              <a:pathLst>
                <a:path w="2788" h="3716" extrusionOk="0">
                  <a:moveTo>
                    <a:pt x="1859" y="0"/>
                  </a:moveTo>
                  <a:lnTo>
                    <a:pt x="1593" y="133"/>
                  </a:lnTo>
                  <a:lnTo>
                    <a:pt x="1195" y="265"/>
                  </a:lnTo>
                  <a:lnTo>
                    <a:pt x="797" y="664"/>
                  </a:lnTo>
                  <a:lnTo>
                    <a:pt x="266" y="1194"/>
                  </a:lnTo>
                  <a:lnTo>
                    <a:pt x="1" y="1858"/>
                  </a:lnTo>
                  <a:lnTo>
                    <a:pt x="1" y="2522"/>
                  </a:lnTo>
                  <a:lnTo>
                    <a:pt x="1" y="3052"/>
                  </a:lnTo>
                  <a:lnTo>
                    <a:pt x="266" y="3318"/>
                  </a:lnTo>
                  <a:lnTo>
                    <a:pt x="399" y="3318"/>
                  </a:lnTo>
                  <a:lnTo>
                    <a:pt x="930" y="3716"/>
                  </a:lnTo>
                  <a:lnTo>
                    <a:pt x="1195" y="3185"/>
                  </a:lnTo>
                  <a:lnTo>
                    <a:pt x="1726" y="2787"/>
                  </a:lnTo>
                  <a:lnTo>
                    <a:pt x="2124" y="2256"/>
                  </a:lnTo>
                  <a:lnTo>
                    <a:pt x="2522" y="1593"/>
                  </a:lnTo>
                  <a:lnTo>
                    <a:pt x="2522" y="929"/>
                  </a:lnTo>
                  <a:lnTo>
                    <a:pt x="2788" y="531"/>
                  </a:lnTo>
                  <a:lnTo>
                    <a:pt x="2257" y="133"/>
                  </a:lnTo>
                  <a:lnTo>
                    <a:pt x="18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 name="Google Shape;3844;p41"/>
            <p:cNvSpPr/>
            <p:nvPr/>
          </p:nvSpPr>
          <p:spPr>
            <a:xfrm>
              <a:off x="8310519" y="3172002"/>
              <a:ext cx="44020" cy="57218"/>
            </a:xfrm>
            <a:custGeom>
              <a:avLst/>
              <a:gdLst/>
              <a:ahLst/>
              <a:cxnLst/>
              <a:rect l="l" t="t" r="r" b="b"/>
              <a:pathLst>
                <a:path w="2655" h="3451" extrusionOk="0">
                  <a:moveTo>
                    <a:pt x="1858" y="0"/>
                  </a:moveTo>
                  <a:lnTo>
                    <a:pt x="1328" y="266"/>
                  </a:lnTo>
                  <a:lnTo>
                    <a:pt x="797" y="664"/>
                  </a:lnTo>
                  <a:lnTo>
                    <a:pt x="399" y="1195"/>
                  </a:lnTo>
                  <a:lnTo>
                    <a:pt x="133" y="1858"/>
                  </a:lnTo>
                  <a:lnTo>
                    <a:pt x="1" y="2522"/>
                  </a:lnTo>
                  <a:lnTo>
                    <a:pt x="133" y="3053"/>
                  </a:lnTo>
                  <a:lnTo>
                    <a:pt x="399" y="3318"/>
                  </a:lnTo>
                  <a:lnTo>
                    <a:pt x="797" y="3451"/>
                  </a:lnTo>
                  <a:lnTo>
                    <a:pt x="1328" y="3185"/>
                  </a:lnTo>
                  <a:lnTo>
                    <a:pt x="1858" y="2787"/>
                  </a:lnTo>
                  <a:lnTo>
                    <a:pt x="2257" y="2256"/>
                  </a:lnTo>
                  <a:lnTo>
                    <a:pt x="2522" y="1593"/>
                  </a:lnTo>
                  <a:lnTo>
                    <a:pt x="2655" y="929"/>
                  </a:lnTo>
                  <a:lnTo>
                    <a:pt x="2522" y="398"/>
                  </a:lnTo>
                  <a:lnTo>
                    <a:pt x="2257" y="133"/>
                  </a:lnTo>
                  <a:lnTo>
                    <a:pt x="185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5" name="Google Shape;3845;p41"/>
            <p:cNvSpPr/>
            <p:nvPr/>
          </p:nvSpPr>
          <p:spPr>
            <a:xfrm>
              <a:off x="8301715" y="3260008"/>
              <a:ext cx="46225" cy="59423"/>
            </a:xfrm>
            <a:custGeom>
              <a:avLst/>
              <a:gdLst/>
              <a:ahLst/>
              <a:cxnLst/>
              <a:rect l="l" t="t" r="r" b="b"/>
              <a:pathLst>
                <a:path w="2788" h="3584" extrusionOk="0">
                  <a:moveTo>
                    <a:pt x="1726" y="1"/>
                  </a:moveTo>
                  <a:lnTo>
                    <a:pt x="1195" y="133"/>
                  </a:lnTo>
                  <a:lnTo>
                    <a:pt x="797" y="531"/>
                  </a:lnTo>
                  <a:lnTo>
                    <a:pt x="266" y="1195"/>
                  </a:lnTo>
                  <a:lnTo>
                    <a:pt x="1" y="1726"/>
                  </a:lnTo>
                  <a:lnTo>
                    <a:pt x="1" y="2389"/>
                  </a:lnTo>
                  <a:lnTo>
                    <a:pt x="1" y="2920"/>
                  </a:lnTo>
                  <a:lnTo>
                    <a:pt x="266" y="3186"/>
                  </a:lnTo>
                  <a:lnTo>
                    <a:pt x="266" y="3318"/>
                  </a:lnTo>
                  <a:lnTo>
                    <a:pt x="399" y="3318"/>
                  </a:lnTo>
                  <a:lnTo>
                    <a:pt x="930" y="3584"/>
                  </a:lnTo>
                  <a:lnTo>
                    <a:pt x="1195" y="3186"/>
                  </a:lnTo>
                  <a:lnTo>
                    <a:pt x="1726" y="2788"/>
                  </a:lnTo>
                  <a:lnTo>
                    <a:pt x="2124" y="2124"/>
                  </a:lnTo>
                  <a:lnTo>
                    <a:pt x="2522" y="1593"/>
                  </a:lnTo>
                  <a:lnTo>
                    <a:pt x="2522" y="930"/>
                  </a:lnTo>
                  <a:lnTo>
                    <a:pt x="2522" y="797"/>
                  </a:lnTo>
                  <a:lnTo>
                    <a:pt x="2788" y="399"/>
                  </a:lnTo>
                  <a:lnTo>
                    <a:pt x="2257" y="133"/>
                  </a:lnTo>
                  <a:lnTo>
                    <a:pt x="1726"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6" name="Google Shape;3846;p41"/>
            <p:cNvSpPr/>
            <p:nvPr/>
          </p:nvSpPr>
          <p:spPr>
            <a:xfrm>
              <a:off x="8310519" y="3266607"/>
              <a:ext cx="44020" cy="55029"/>
            </a:xfrm>
            <a:custGeom>
              <a:avLst/>
              <a:gdLst/>
              <a:ahLst/>
              <a:cxnLst/>
              <a:rect l="l" t="t" r="r" b="b"/>
              <a:pathLst>
                <a:path w="2655" h="3319" extrusionOk="0">
                  <a:moveTo>
                    <a:pt x="1858" y="1"/>
                  </a:moveTo>
                  <a:lnTo>
                    <a:pt x="1328" y="133"/>
                  </a:lnTo>
                  <a:lnTo>
                    <a:pt x="797" y="532"/>
                  </a:lnTo>
                  <a:lnTo>
                    <a:pt x="399" y="1062"/>
                  </a:lnTo>
                  <a:lnTo>
                    <a:pt x="133" y="1726"/>
                  </a:lnTo>
                  <a:lnTo>
                    <a:pt x="1" y="2390"/>
                  </a:lnTo>
                  <a:lnTo>
                    <a:pt x="133" y="2920"/>
                  </a:lnTo>
                  <a:lnTo>
                    <a:pt x="399" y="3186"/>
                  </a:lnTo>
                  <a:lnTo>
                    <a:pt x="797" y="3319"/>
                  </a:lnTo>
                  <a:lnTo>
                    <a:pt x="1328" y="3186"/>
                  </a:lnTo>
                  <a:lnTo>
                    <a:pt x="1858" y="2788"/>
                  </a:lnTo>
                  <a:lnTo>
                    <a:pt x="2257" y="2124"/>
                  </a:lnTo>
                  <a:lnTo>
                    <a:pt x="2522" y="1593"/>
                  </a:lnTo>
                  <a:lnTo>
                    <a:pt x="2655" y="930"/>
                  </a:lnTo>
                  <a:lnTo>
                    <a:pt x="2522" y="399"/>
                  </a:lnTo>
                  <a:lnTo>
                    <a:pt x="2257"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7" name="Google Shape;3847;p41"/>
            <p:cNvSpPr/>
            <p:nvPr/>
          </p:nvSpPr>
          <p:spPr>
            <a:xfrm>
              <a:off x="8090486" y="2474481"/>
              <a:ext cx="66022" cy="165054"/>
            </a:xfrm>
            <a:custGeom>
              <a:avLst/>
              <a:gdLst/>
              <a:ahLst/>
              <a:cxnLst/>
              <a:rect l="l" t="t" r="r" b="b"/>
              <a:pathLst>
                <a:path w="3982" h="9955" extrusionOk="0">
                  <a:moveTo>
                    <a:pt x="1593" y="1"/>
                  </a:moveTo>
                  <a:lnTo>
                    <a:pt x="0" y="8627"/>
                  </a:lnTo>
                  <a:lnTo>
                    <a:pt x="2257" y="9954"/>
                  </a:lnTo>
                  <a:lnTo>
                    <a:pt x="3982" y="1328"/>
                  </a:lnTo>
                  <a:lnTo>
                    <a:pt x="159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8" name="Google Shape;3848;p41"/>
            <p:cNvSpPr/>
            <p:nvPr/>
          </p:nvSpPr>
          <p:spPr>
            <a:xfrm>
              <a:off x="8090486" y="2474481"/>
              <a:ext cx="66022" cy="165054"/>
            </a:xfrm>
            <a:custGeom>
              <a:avLst/>
              <a:gdLst/>
              <a:ahLst/>
              <a:cxnLst/>
              <a:rect l="l" t="t" r="r" b="b"/>
              <a:pathLst>
                <a:path w="3982" h="9955" fill="none" extrusionOk="0">
                  <a:moveTo>
                    <a:pt x="3982" y="1328"/>
                  </a:moveTo>
                  <a:lnTo>
                    <a:pt x="2257" y="9954"/>
                  </a:lnTo>
                  <a:lnTo>
                    <a:pt x="0" y="8627"/>
                  </a:lnTo>
                  <a:lnTo>
                    <a:pt x="1593" y="1"/>
                  </a:lnTo>
                  <a:lnTo>
                    <a:pt x="3982" y="132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9" name="Google Shape;3849;p41"/>
            <p:cNvSpPr/>
            <p:nvPr/>
          </p:nvSpPr>
          <p:spPr>
            <a:xfrm>
              <a:off x="7978273" y="2604302"/>
              <a:ext cx="151840" cy="92433"/>
            </a:xfrm>
            <a:custGeom>
              <a:avLst/>
              <a:gdLst/>
              <a:ahLst/>
              <a:cxnLst/>
              <a:rect l="l" t="t" r="r" b="b"/>
              <a:pathLst>
                <a:path w="9158" h="5575" extrusionOk="0">
                  <a:moveTo>
                    <a:pt x="6901" y="1"/>
                  </a:moveTo>
                  <a:lnTo>
                    <a:pt x="0" y="4248"/>
                  </a:lnTo>
                  <a:lnTo>
                    <a:pt x="2389" y="5575"/>
                  </a:lnTo>
                  <a:lnTo>
                    <a:pt x="9157" y="1593"/>
                  </a:lnTo>
                  <a:lnTo>
                    <a:pt x="6901"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 name="Google Shape;3850;p41"/>
            <p:cNvSpPr/>
            <p:nvPr/>
          </p:nvSpPr>
          <p:spPr>
            <a:xfrm>
              <a:off x="7978273" y="2674718"/>
              <a:ext cx="39626" cy="44020"/>
            </a:xfrm>
            <a:custGeom>
              <a:avLst/>
              <a:gdLst/>
              <a:ahLst/>
              <a:cxnLst/>
              <a:rect l="l" t="t" r="r" b="b"/>
              <a:pathLst>
                <a:path w="2390" h="2655" extrusionOk="0">
                  <a:moveTo>
                    <a:pt x="0" y="1"/>
                  </a:moveTo>
                  <a:lnTo>
                    <a:pt x="0" y="1328"/>
                  </a:lnTo>
                  <a:lnTo>
                    <a:pt x="2389" y="2655"/>
                  </a:lnTo>
                  <a:lnTo>
                    <a:pt x="2389" y="1328"/>
                  </a:lnTo>
                  <a:lnTo>
                    <a:pt x="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1" name="Google Shape;3851;p41"/>
            <p:cNvSpPr/>
            <p:nvPr/>
          </p:nvSpPr>
          <p:spPr>
            <a:xfrm>
              <a:off x="8017882" y="2483285"/>
              <a:ext cx="160627" cy="235453"/>
            </a:xfrm>
            <a:custGeom>
              <a:avLst/>
              <a:gdLst/>
              <a:ahLst/>
              <a:cxnLst/>
              <a:rect l="l" t="t" r="r" b="b"/>
              <a:pathLst>
                <a:path w="9688" h="14201" extrusionOk="0">
                  <a:moveTo>
                    <a:pt x="9688" y="1"/>
                  </a:moveTo>
                  <a:lnTo>
                    <a:pt x="8361" y="797"/>
                  </a:lnTo>
                  <a:lnTo>
                    <a:pt x="6768" y="8892"/>
                  </a:lnTo>
                  <a:lnTo>
                    <a:pt x="0" y="12874"/>
                  </a:lnTo>
                  <a:lnTo>
                    <a:pt x="0" y="14201"/>
                  </a:lnTo>
                  <a:lnTo>
                    <a:pt x="7963" y="9423"/>
                  </a:lnTo>
                  <a:lnTo>
                    <a:pt x="8228" y="8096"/>
                  </a:lnTo>
                  <a:lnTo>
                    <a:pt x="9688"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2" name="Google Shape;3852;p41"/>
            <p:cNvSpPr/>
            <p:nvPr/>
          </p:nvSpPr>
          <p:spPr>
            <a:xfrm>
              <a:off x="8017882" y="2483285"/>
              <a:ext cx="160627" cy="235453"/>
            </a:xfrm>
            <a:custGeom>
              <a:avLst/>
              <a:gdLst/>
              <a:ahLst/>
              <a:cxnLst/>
              <a:rect l="l" t="t" r="r" b="b"/>
              <a:pathLst>
                <a:path w="9688" h="14201" fill="none" extrusionOk="0">
                  <a:moveTo>
                    <a:pt x="9688" y="1"/>
                  </a:moveTo>
                  <a:lnTo>
                    <a:pt x="8361" y="797"/>
                  </a:lnTo>
                  <a:lnTo>
                    <a:pt x="6768" y="8892"/>
                  </a:lnTo>
                  <a:lnTo>
                    <a:pt x="0" y="12874"/>
                  </a:lnTo>
                  <a:lnTo>
                    <a:pt x="0" y="14201"/>
                  </a:lnTo>
                  <a:lnTo>
                    <a:pt x="7963" y="9423"/>
                  </a:lnTo>
                  <a:lnTo>
                    <a:pt x="8228" y="8096"/>
                  </a:lnTo>
                  <a:lnTo>
                    <a:pt x="8228" y="8096"/>
                  </a:lnTo>
                  <a:lnTo>
                    <a:pt x="9688"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3" name="Google Shape;3853;p41"/>
            <p:cNvSpPr/>
            <p:nvPr/>
          </p:nvSpPr>
          <p:spPr>
            <a:xfrm>
              <a:off x="8449145" y="2289664"/>
              <a:ext cx="215639" cy="253044"/>
            </a:xfrm>
            <a:custGeom>
              <a:avLst/>
              <a:gdLst/>
              <a:ahLst/>
              <a:cxnLst/>
              <a:rect l="l" t="t" r="r" b="b"/>
              <a:pathLst>
                <a:path w="13006" h="15262" extrusionOk="0">
                  <a:moveTo>
                    <a:pt x="5840" y="0"/>
                  </a:moveTo>
                  <a:lnTo>
                    <a:pt x="5043" y="133"/>
                  </a:lnTo>
                  <a:lnTo>
                    <a:pt x="4247" y="531"/>
                  </a:lnTo>
                  <a:lnTo>
                    <a:pt x="3318" y="1062"/>
                  </a:lnTo>
                  <a:lnTo>
                    <a:pt x="2522" y="1858"/>
                  </a:lnTo>
                  <a:lnTo>
                    <a:pt x="1858" y="2787"/>
                  </a:lnTo>
                  <a:lnTo>
                    <a:pt x="1195" y="3849"/>
                  </a:lnTo>
                  <a:lnTo>
                    <a:pt x="664" y="5043"/>
                  </a:lnTo>
                  <a:lnTo>
                    <a:pt x="398" y="6238"/>
                  </a:lnTo>
                  <a:lnTo>
                    <a:pt x="133" y="7432"/>
                  </a:lnTo>
                  <a:lnTo>
                    <a:pt x="0" y="8626"/>
                  </a:lnTo>
                  <a:lnTo>
                    <a:pt x="133" y="9688"/>
                  </a:lnTo>
                  <a:lnTo>
                    <a:pt x="398" y="10750"/>
                  </a:lnTo>
                  <a:lnTo>
                    <a:pt x="929" y="11546"/>
                  </a:lnTo>
                  <a:lnTo>
                    <a:pt x="1460" y="12210"/>
                  </a:lnTo>
                  <a:lnTo>
                    <a:pt x="2124" y="12475"/>
                  </a:lnTo>
                  <a:lnTo>
                    <a:pt x="7830" y="15262"/>
                  </a:lnTo>
                  <a:lnTo>
                    <a:pt x="7963" y="14864"/>
                  </a:lnTo>
                  <a:lnTo>
                    <a:pt x="8759" y="14466"/>
                  </a:lnTo>
                  <a:lnTo>
                    <a:pt x="9688" y="13935"/>
                  </a:lnTo>
                  <a:lnTo>
                    <a:pt x="10484" y="13139"/>
                  </a:lnTo>
                  <a:lnTo>
                    <a:pt x="11281" y="12077"/>
                  </a:lnTo>
                  <a:lnTo>
                    <a:pt x="11812" y="11015"/>
                  </a:lnTo>
                  <a:lnTo>
                    <a:pt x="12342" y="9954"/>
                  </a:lnTo>
                  <a:lnTo>
                    <a:pt x="12740" y="8759"/>
                  </a:lnTo>
                  <a:lnTo>
                    <a:pt x="13006" y="7565"/>
                  </a:lnTo>
                  <a:lnTo>
                    <a:pt x="13006" y="6370"/>
                  </a:lnTo>
                  <a:lnTo>
                    <a:pt x="12873" y="5176"/>
                  </a:lnTo>
                  <a:lnTo>
                    <a:pt x="12608" y="4114"/>
                  </a:lnTo>
                  <a:lnTo>
                    <a:pt x="12077" y="3318"/>
                  </a:lnTo>
                  <a:lnTo>
                    <a:pt x="12210" y="2920"/>
                  </a:lnTo>
                  <a:lnTo>
                    <a:pt x="6636" y="266"/>
                  </a:lnTo>
                  <a:lnTo>
                    <a:pt x="5840"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4" name="Google Shape;3854;p41"/>
            <p:cNvSpPr/>
            <p:nvPr/>
          </p:nvSpPr>
          <p:spPr>
            <a:xfrm>
              <a:off x="8449145" y="2289664"/>
              <a:ext cx="215639" cy="253044"/>
            </a:xfrm>
            <a:custGeom>
              <a:avLst/>
              <a:gdLst/>
              <a:ahLst/>
              <a:cxnLst/>
              <a:rect l="l" t="t" r="r" b="b"/>
              <a:pathLst>
                <a:path w="13006" h="15262" fill="none" extrusionOk="0">
                  <a:moveTo>
                    <a:pt x="3318" y="1062"/>
                  </a:moveTo>
                  <a:lnTo>
                    <a:pt x="3318" y="1062"/>
                  </a:lnTo>
                  <a:lnTo>
                    <a:pt x="4247" y="531"/>
                  </a:lnTo>
                  <a:lnTo>
                    <a:pt x="5043" y="133"/>
                  </a:lnTo>
                  <a:lnTo>
                    <a:pt x="5840" y="0"/>
                  </a:lnTo>
                  <a:lnTo>
                    <a:pt x="6636" y="266"/>
                  </a:lnTo>
                  <a:lnTo>
                    <a:pt x="6636" y="266"/>
                  </a:lnTo>
                  <a:lnTo>
                    <a:pt x="12210" y="2920"/>
                  </a:lnTo>
                  <a:lnTo>
                    <a:pt x="12077" y="3318"/>
                  </a:lnTo>
                  <a:lnTo>
                    <a:pt x="12077" y="3318"/>
                  </a:lnTo>
                  <a:lnTo>
                    <a:pt x="12608" y="4114"/>
                  </a:lnTo>
                  <a:lnTo>
                    <a:pt x="12873" y="5176"/>
                  </a:lnTo>
                  <a:lnTo>
                    <a:pt x="12873" y="5176"/>
                  </a:lnTo>
                  <a:lnTo>
                    <a:pt x="13006" y="6370"/>
                  </a:lnTo>
                  <a:lnTo>
                    <a:pt x="13006" y="7565"/>
                  </a:lnTo>
                  <a:lnTo>
                    <a:pt x="12740" y="8759"/>
                  </a:lnTo>
                  <a:lnTo>
                    <a:pt x="12342" y="9954"/>
                  </a:lnTo>
                  <a:lnTo>
                    <a:pt x="11812" y="11015"/>
                  </a:lnTo>
                  <a:lnTo>
                    <a:pt x="11281" y="12077"/>
                  </a:lnTo>
                  <a:lnTo>
                    <a:pt x="10484" y="13139"/>
                  </a:lnTo>
                  <a:lnTo>
                    <a:pt x="9688" y="13935"/>
                  </a:lnTo>
                  <a:lnTo>
                    <a:pt x="9688" y="13935"/>
                  </a:lnTo>
                  <a:lnTo>
                    <a:pt x="8759" y="14466"/>
                  </a:lnTo>
                  <a:lnTo>
                    <a:pt x="7963" y="14864"/>
                  </a:lnTo>
                  <a:lnTo>
                    <a:pt x="7830" y="15262"/>
                  </a:lnTo>
                  <a:lnTo>
                    <a:pt x="2124" y="12475"/>
                  </a:lnTo>
                  <a:lnTo>
                    <a:pt x="2124" y="12475"/>
                  </a:lnTo>
                  <a:lnTo>
                    <a:pt x="1460" y="12210"/>
                  </a:lnTo>
                  <a:lnTo>
                    <a:pt x="929" y="11546"/>
                  </a:lnTo>
                  <a:lnTo>
                    <a:pt x="398" y="10750"/>
                  </a:lnTo>
                  <a:lnTo>
                    <a:pt x="133" y="9688"/>
                  </a:lnTo>
                  <a:lnTo>
                    <a:pt x="133" y="9688"/>
                  </a:lnTo>
                  <a:lnTo>
                    <a:pt x="0" y="8626"/>
                  </a:lnTo>
                  <a:lnTo>
                    <a:pt x="133" y="7432"/>
                  </a:lnTo>
                  <a:lnTo>
                    <a:pt x="398" y="6238"/>
                  </a:lnTo>
                  <a:lnTo>
                    <a:pt x="664" y="5043"/>
                  </a:lnTo>
                  <a:lnTo>
                    <a:pt x="1195" y="3849"/>
                  </a:lnTo>
                  <a:lnTo>
                    <a:pt x="1858" y="2787"/>
                  </a:lnTo>
                  <a:lnTo>
                    <a:pt x="2522" y="1858"/>
                  </a:lnTo>
                  <a:lnTo>
                    <a:pt x="3318" y="106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5" name="Google Shape;3855;p41"/>
            <p:cNvSpPr/>
            <p:nvPr/>
          </p:nvSpPr>
          <p:spPr>
            <a:xfrm>
              <a:off x="8451333" y="2289664"/>
              <a:ext cx="200253" cy="250855"/>
            </a:xfrm>
            <a:custGeom>
              <a:avLst/>
              <a:gdLst/>
              <a:ahLst/>
              <a:cxnLst/>
              <a:rect l="l" t="t" r="r" b="b"/>
              <a:pathLst>
                <a:path w="12078" h="15130" extrusionOk="0">
                  <a:moveTo>
                    <a:pt x="5575" y="0"/>
                  </a:moveTo>
                  <a:lnTo>
                    <a:pt x="5044" y="133"/>
                  </a:lnTo>
                  <a:lnTo>
                    <a:pt x="4380" y="266"/>
                  </a:lnTo>
                  <a:lnTo>
                    <a:pt x="3850" y="664"/>
                  </a:lnTo>
                  <a:lnTo>
                    <a:pt x="3186" y="1062"/>
                  </a:lnTo>
                  <a:lnTo>
                    <a:pt x="2257" y="1991"/>
                  </a:lnTo>
                  <a:lnTo>
                    <a:pt x="1461" y="3185"/>
                  </a:lnTo>
                  <a:lnTo>
                    <a:pt x="797" y="4512"/>
                  </a:lnTo>
                  <a:lnTo>
                    <a:pt x="266" y="5972"/>
                  </a:lnTo>
                  <a:lnTo>
                    <a:pt x="266" y="5972"/>
                  </a:lnTo>
                  <a:lnTo>
                    <a:pt x="2921" y="5574"/>
                  </a:lnTo>
                  <a:lnTo>
                    <a:pt x="3186" y="5574"/>
                  </a:lnTo>
                  <a:lnTo>
                    <a:pt x="3850" y="5707"/>
                  </a:lnTo>
                  <a:lnTo>
                    <a:pt x="4513" y="5972"/>
                  </a:lnTo>
                  <a:lnTo>
                    <a:pt x="4911" y="6503"/>
                  </a:lnTo>
                  <a:lnTo>
                    <a:pt x="5177" y="7167"/>
                  </a:lnTo>
                  <a:lnTo>
                    <a:pt x="5177" y="7432"/>
                  </a:lnTo>
                  <a:lnTo>
                    <a:pt x="5044" y="8096"/>
                  </a:lnTo>
                  <a:lnTo>
                    <a:pt x="4646" y="8759"/>
                  </a:lnTo>
                  <a:lnTo>
                    <a:pt x="4248" y="9157"/>
                  </a:lnTo>
                  <a:lnTo>
                    <a:pt x="3584" y="9423"/>
                  </a:lnTo>
                  <a:lnTo>
                    <a:pt x="1" y="9688"/>
                  </a:lnTo>
                  <a:lnTo>
                    <a:pt x="266" y="10750"/>
                  </a:lnTo>
                  <a:lnTo>
                    <a:pt x="797" y="11546"/>
                  </a:lnTo>
                  <a:lnTo>
                    <a:pt x="1328" y="12210"/>
                  </a:lnTo>
                  <a:lnTo>
                    <a:pt x="1992" y="12475"/>
                  </a:lnTo>
                  <a:lnTo>
                    <a:pt x="7300" y="15129"/>
                  </a:lnTo>
                  <a:lnTo>
                    <a:pt x="6769" y="14731"/>
                  </a:lnTo>
                  <a:lnTo>
                    <a:pt x="6371" y="14068"/>
                  </a:lnTo>
                  <a:lnTo>
                    <a:pt x="6106" y="13404"/>
                  </a:lnTo>
                  <a:lnTo>
                    <a:pt x="5840" y="12475"/>
                  </a:lnTo>
                  <a:lnTo>
                    <a:pt x="5708" y="11413"/>
                  </a:lnTo>
                  <a:lnTo>
                    <a:pt x="5840" y="10219"/>
                  </a:lnTo>
                  <a:lnTo>
                    <a:pt x="5973" y="9025"/>
                  </a:lnTo>
                  <a:lnTo>
                    <a:pt x="6371" y="7830"/>
                  </a:lnTo>
                  <a:lnTo>
                    <a:pt x="6902" y="6636"/>
                  </a:lnTo>
                  <a:lnTo>
                    <a:pt x="7565" y="5574"/>
                  </a:lnTo>
                  <a:lnTo>
                    <a:pt x="8229" y="4645"/>
                  </a:lnTo>
                  <a:lnTo>
                    <a:pt x="9025" y="3849"/>
                  </a:lnTo>
                  <a:lnTo>
                    <a:pt x="9689" y="3318"/>
                  </a:lnTo>
                  <a:lnTo>
                    <a:pt x="10220" y="3053"/>
                  </a:lnTo>
                  <a:lnTo>
                    <a:pt x="10883" y="2920"/>
                  </a:lnTo>
                  <a:lnTo>
                    <a:pt x="11414" y="2787"/>
                  </a:lnTo>
                  <a:lnTo>
                    <a:pt x="12078" y="2920"/>
                  </a:lnTo>
                  <a:lnTo>
                    <a:pt x="6504" y="266"/>
                  </a:lnTo>
                  <a:lnTo>
                    <a:pt x="5973" y="133"/>
                  </a:lnTo>
                  <a:lnTo>
                    <a:pt x="557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6" name="Google Shape;3856;p41"/>
            <p:cNvSpPr/>
            <p:nvPr/>
          </p:nvSpPr>
          <p:spPr>
            <a:xfrm>
              <a:off x="8578966" y="2542691"/>
              <a:ext cx="17" cy="17"/>
            </a:xfrm>
            <a:custGeom>
              <a:avLst/>
              <a:gdLst/>
              <a:ahLst/>
              <a:cxnLst/>
              <a:rect l="l" t="t" r="r" b="b"/>
              <a:pathLst>
                <a:path w="1" h="1" fill="none" extrusionOk="0">
                  <a:moveTo>
                    <a:pt x="0" y="1"/>
                  </a:moveTo>
                  <a:lnTo>
                    <a:pt x="0" y="1"/>
                  </a:lnTo>
                  <a:lnTo>
                    <a:pt x="0" y="1"/>
                  </a:lnTo>
                  <a:lnTo>
                    <a:pt x="0" y="1"/>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7" name="Google Shape;3857;p41"/>
            <p:cNvSpPr/>
            <p:nvPr/>
          </p:nvSpPr>
          <p:spPr>
            <a:xfrm>
              <a:off x="8451333" y="2289664"/>
              <a:ext cx="200253" cy="250855"/>
            </a:xfrm>
            <a:custGeom>
              <a:avLst/>
              <a:gdLst/>
              <a:ahLst/>
              <a:cxnLst/>
              <a:rect l="l" t="t" r="r" b="b"/>
              <a:pathLst>
                <a:path w="12078" h="15130" fill="none" extrusionOk="0">
                  <a:moveTo>
                    <a:pt x="5575" y="0"/>
                  </a:moveTo>
                  <a:lnTo>
                    <a:pt x="5575" y="0"/>
                  </a:lnTo>
                  <a:lnTo>
                    <a:pt x="5044" y="133"/>
                  </a:lnTo>
                  <a:lnTo>
                    <a:pt x="4380" y="266"/>
                  </a:lnTo>
                  <a:lnTo>
                    <a:pt x="3850" y="664"/>
                  </a:lnTo>
                  <a:lnTo>
                    <a:pt x="3186" y="1062"/>
                  </a:lnTo>
                  <a:lnTo>
                    <a:pt x="3186" y="1062"/>
                  </a:lnTo>
                  <a:lnTo>
                    <a:pt x="2257" y="1991"/>
                  </a:lnTo>
                  <a:lnTo>
                    <a:pt x="1461" y="3185"/>
                  </a:lnTo>
                  <a:lnTo>
                    <a:pt x="797" y="4512"/>
                  </a:lnTo>
                  <a:lnTo>
                    <a:pt x="266" y="5972"/>
                  </a:lnTo>
                  <a:lnTo>
                    <a:pt x="2921" y="5574"/>
                  </a:lnTo>
                  <a:lnTo>
                    <a:pt x="2921" y="5574"/>
                  </a:lnTo>
                  <a:lnTo>
                    <a:pt x="2921" y="5574"/>
                  </a:lnTo>
                  <a:lnTo>
                    <a:pt x="3186" y="5574"/>
                  </a:lnTo>
                  <a:lnTo>
                    <a:pt x="3186" y="5574"/>
                  </a:lnTo>
                  <a:lnTo>
                    <a:pt x="3850" y="5707"/>
                  </a:lnTo>
                  <a:lnTo>
                    <a:pt x="4513" y="5972"/>
                  </a:lnTo>
                  <a:lnTo>
                    <a:pt x="4911" y="6503"/>
                  </a:lnTo>
                  <a:lnTo>
                    <a:pt x="5177" y="7167"/>
                  </a:lnTo>
                  <a:lnTo>
                    <a:pt x="5177" y="7167"/>
                  </a:lnTo>
                  <a:lnTo>
                    <a:pt x="5177" y="7432"/>
                  </a:lnTo>
                  <a:lnTo>
                    <a:pt x="5177" y="7432"/>
                  </a:lnTo>
                  <a:lnTo>
                    <a:pt x="5044" y="8096"/>
                  </a:lnTo>
                  <a:lnTo>
                    <a:pt x="4646" y="8759"/>
                  </a:lnTo>
                  <a:lnTo>
                    <a:pt x="4248" y="9157"/>
                  </a:lnTo>
                  <a:lnTo>
                    <a:pt x="3584" y="9423"/>
                  </a:lnTo>
                  <a:lnTo>
                    <a:pt x="1" y="9688"/>
                  </a:lnTo>
                  <a:lnTo>
                    <a:pt x="1" y="9688"/>
                  </a:lnTo>
                  <a:lnTo>
                    <a:pt x="1" y="9688"/>
                  </a:lnTo>
                  <a:lnTo>
                    <a:pt x="1" y="9688"/>
                  </a:lnTo>
                  <a:lnTo>
                    <a:pt x="266" y="10750"/>
                  </a:lnTo>
                  <a:lnTo>
                    <a:pt x="797" y="11546"/>
                  </a:lnTo>
                  <a:lnTo>
                    <a:pt x="1328" y="12210"/>
                  </a:lnTo>
                  <a:lnTo>
                    <a:pt x="1992" y="12475"/>
                  </a:lnTo>
                  <a:lnTo>
                    <a:pt x="7300" y="15129"/>
                  </a:lnTo>
                  <a:lnTo>
                    <a:pt x="7300" y="15129"/>
                  </a:lnTo>
                  <a:lnTo>
                    <a:pt x="6769" y="14731"/>
                  </a:lnTo>
                  <a:lnTo>
                    <a:pt x="6371" y="14068"/>
                  </a:lnTo>
                  <a:lnTo>
                    <a:pt x="6106" y="13404"/>
                  </a:lnTo>
                  <a:lnTo>
                    <a:pt x="5840" y="12475"/>
                  </a:lnTo>
                  <a:lnTo>
                    <a:pt x="5840" y="12475"/>
                  </a:lnTo>
                  <a:lnTo>
                    <a:pt x="5708" y="11413"/>
                  </a:lnTo>
                  <a:lnTo>
                    <a:pt x="5840" y="10219"/>
                  </a:lnTo>
                  <a:lnTo>
                    <a:pt x="5973" y="9025"/>
                  </a:lnTo>
                  <a:lnTo>
                    <a:pt x="6371" y="7830"/>
                  </a:lnTo>
                  <a:lnTo>
                    <a:pt x="6902" y="6636"/>
                  </a:lnTo>
                  <a:lnTo>
                    <a:pt x="7565" y="5574"/>
                  </a:lnTo>
                  <a:lnTo>
                    <a:pt x="8229" y="4645"/>
                  </a:lnTo>
                  <a:lnTo>
                    <a:pt x="9025" y="3849"/>
                  </a:lnTo>
                  <a:lnTo>
                    <a:pt x="9025" y="3849"/>
                  </a:lnTo>
                  <a:lnTo>
                    <a:pt x="9689" y="3318"/>
                  </a:lnTo>
                  <a:lnTo>
                    <a:pt x="10220" y="3053"/>
                  </a:lnTo>
                  <a:lnTo>
                    <a:pt x="10883" y="2920"/>
                  </a:lnTo>
                  <a:lnTo>
                    <a:pt x="11414" y="2787"/>
                  </a:lnTo>
                  <a:lnTo>
                    <a:pt x="11414" y="2787"/>
                  </a:lnTo>
                  <a:lnTo>
                    <a:pt x="12078" y="2920"/>
                  </a:lnTo>
                  <a:lnTo>
                    <a:pt x="12078" y="2920"/>
                  </a:lnTo>
                  <a:lnTo>
                    <a:pt x="6504" y="266"/>
                  </a:lnTo>
                  <a:lnTo>
                    <a:pt x="6504" y="266"/>
                  </a:lnTo>
                  <a:lnTo>
                    <a:pt x="6504" y="266"/>
                  </a:lnTo>
                  <a:lnTo>
                    <a:pt x="5973" y="133"/>
                  </a:lnTo>
                  <a:lnTo>
                    <a:pt x="557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8" name="Google Shape;3858;p41"/>
            <p:cNvSpPr/>
            <p:nvPr/>
          </p:nvSpPr>
          <p:spPr>
            <a:xfrm>
              <a:off x="8545955" y="2335872"/>
              <a:ext cx="140831" cy="209041"/>
            </a:xfrm>
            <a:custGeom>
              <a:avLst/>
              <a:gdLst/>
              <a:ahLst/>
              <a:cxnLst/>
              <a:rect l="l" t="t" r="r" b="b"/>
              <a:pathLst>
                <a:path w="8494" h="12608" extrusionOk="0">
                  <a:moveTo>
                    <a:pt x="5707" y="0"/>
                  </a:moveTo>
                  <a:lnTo>
                    <a:pt x="5044" y="133"/>
                  </a:lnTo>
                  <a:lnTo>
                    <a:pt x="4115" y="398"/>
                  </a:lnTo>
                  <a:lnTo>
                    <a:pt x="3318" y="1062"/>
                  </a:lnTo>
                  <a:lnTo>
                    <a:pt x="2522" y="1858"/>
                  </a:lnTo>
                  <a:lnTo>
                    <a:pt x="1858" y="2787"/>
                  </a:lnTo>
                  <a:lnTo>
                    <a:pt x="1195" y="3849"/>
                  </a:lnTo>
                  <a:lnTo>
                    <a:pt x="664" y="5043"/>
                  </a:lnTo>
                  <a:lnTo>
                    <a:pt x="266" y="6238"/>
                  </a:lnTo>
                  <a:lnTo>
                    <a:pt x="133" y="7432"/>
                  </a:lnTo>
                  <a:lnTo>
                    <a:pt x="1" y="8626"/>
                  </a:lnTo>
                  <a:lnTo>
                    <a:pt x="133" y="9688"/>
                  </a:lnTo>
                  <a:lnTo>
                    <a:pt x="399" y="10750"/>
                  </a:lnTo>
                  <a:lnTo>
                    <a:pt x="797" y="11546"/>
                  </a:lnTo>
                  <a:lnTo>
                    <a:pt x="1328" y="12077"/>
                  </a:lnTo>
                  <a:lnTo>
                    <a:pt x="1991" y="12475"/>
                  </a:lnTo>
                  <a:lnTo>
                    <a:pt x="2655" y="12608"/>
                  </a:lnTo>
                  <a:lnTo>
                    <a:pt x="3451" y="12475"/>
                  </a:lnTo>
                  <a:lnTo>
                    <a:pt x="4247" y="12210"/>
                  </a:lnTo>
                  <a:lnTo>
                    <a:pt x="5176" y="11546"/>
                  </a:lnTo>
                  <a:lnTo>
                    <a:pt x="5973" y="10750"/>
                  </a:lnTo>
                  <a:lnTo>
                    <a:pt x="6636" y="9821"/>
                  </a:lnTo>
                  <a:lnTo>
                    <a:pt x="7300" y="8759"/>
                  </a:lnTo>
                  <a:lnTo>
                    <a:pt x="7830" y="7565"/>
                  </a:lnTo>
                  <a:lnTo>
                    <a:pt x="8096" y="6370"/>
                  </a:lnTo>
                  <a:lnTo>
                    <a:pt x="8361" y="5176"/>
                  </a:lnTo>
                  <a:lnTo>
                    <a:pt x="8494" y="3982"/>
                  </a:lnTo>
                  <a:lnTo>
                    <a:pt x="8361" y="2920"/>
                  </a:lnTo>
                  <a:lnTo>
                    <a:pt x="8096" y="1858"/>
                  </a:lnTo>
                  <a:lnTo>
                    <a:pt x="7698" y="1062"/>
                  </a:lnTo>
                  <a:lnTo>
                    <a:pt x="7167" y="531"/>
                  </a:lnTo>
                  <a:lnTo>
                    <a:pt x="6503" y="133"/>
                  </a:lnTo>
                  <a:lnTo>
                    <a:pt x="570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9" name="Google Shape;3859;p41"/>
            <p:cNvSpPr/>
            <p:nvPr/>
          </p:nvSpPr>
          <p:spPr>
            <a:xfrm>
              <a:off x="8545955" y="2335872"/>
              <a:ext cx="140831" cy="209041"/>
            </a:xfrm>
            <a:custGeom>
              <a:avLst/>
              <a:gdLst/>
              <a:ahLst/>
              <a:cxnLst/>
              <a:rect l="l" t="t" r="r" b="b"/>
              <a:pathLst>
                <a:path w="8494" h="12608" fill="none" extrusionOk="0">
                  <a:moveTo>
                    <a:pt x="3318" y="1062"/>
                  </a:moveTo>
                  <a:lnTo>
                    <a:pt x="3318" y="1062"/>
                  </a:lnTo>
                  <a:lnTo>
                    <a:pt x="2522" y="1858"/>
                  </a:lnTo>
                  <a:lnTo>
                    <a:pt x="1858" y="2787"/>
                  </a:lnTo>
                  <a:lnTo>
                    <a:pt x="1195" y="3849"/>
                  </a:lnTo>
                  <a:lnTo>
                    <a:pt x="664" y="5043"/>
                  </a:lnTo>
                  <a:lnTo>
                    <a:pt x="266" y="6238"/>
                  </a:lnTo>
                  <a:lnTo>
                    <a:pt x="133" y="7432"/>
                  </a:lnTo>
                  <a:lnTo>
                    <a:pt x="1" y="8626"/>
                  </a:lnTo>
                  <a:lnTo>
                    <a:pt x="133" y="9688"/>
                  </a:lnTo>
                  <a:lnTo>
                    <a:pt x="133" y="9688"/>
                  </a:lnTo>
                  <a:lnTo>
                    <a:pt x="399" y="10750"/>
                  </a:lnTo>
                  <a:lnTo>
                    <a:pt x="797" y="11546"/>
                  </a:lnTo>
                  <a:lnTo>
                    <a:pt x="1328" y="12077"/>
                  </a:lnTo>
                  <a:lnTo>
                    <a:pt x="1991" y="12475"/>
                  </a:lnTo>
                  <a:lnTo>
                    <a:pt x="2655" y="12608"/>
                  </a:lnTo>
                  <a:lnTo>
                    <a:pt x="3451" y="12475"/>
                  </a:lnTo>
                  <a:lnTo>
                    <a:pt x="4247" y="12210"/>
                  </a:lnTo>
                  <a:lnTo>
                    <a:pt x="5176" y="11546"/>
                  </a:lnTo>
                  <a:lnTo>
                    <a:pt x="5176" y="11546"/>
                  </a:lnTo>
                  <a:lnTo>
                    <a:pt x="5973" y="10750"/>
                  </a:lnTo>
                  <a:lnTo>
                    <a:pt x="6636" y="9821"/>
                  </a:lnTo>
                  <a:lnTo>
                    <a:pt x="7300" y="8759"/>
                  </a:lnTo>
                  <a:lnTo>
                    <a:pt x="7830" y="7565"/>
                  </a:lnTo>
                  <a:lnTo>
                    <a:pt x="8096" y="6370"/>
                  </a:lnTo>
                  <a:lnTo>
                    <a:pt x="8361" y="5176"/>
                  </a:lnTo>
                  <a:lnTo>
                    <a:pt x="8494" y="3982"/>
                  </a:lnTo>
                  <a:lnTo>
                    <a:pt x="8361" y="2920"/>
                  </a:lnTo>
                  <a:lnTo>
                    <a:pt x="8361" y="2920"/>
                  </a:lnTo>
                  <a:lnTo>
                    <a:pt x="8096" y="1858"/>
                  </a:lnTo>
                  <a:lnTo>
                    <a:pt x="7698" y="1062"/>
                  </a:lnTo>
                  <a:lnTo>
                    <a:pt x="7167" y="531"/>
                  </a:lnTo>
                  <a:lnTo>
                    <a:pt x="6503" y="133"/>
                  </a:lnTo>
                  <a:lnTo>
                    <a:pt x="5707" y="0"/>
                  </a:lnTo>
                  <a:lnTo>
                    <a:pt x="5044" y="133"/>
                  </a:lnTo>
                  <a:lnTo>
                    <a:pt x="4115" y="398"/>
                  </a:lnTo>
                  <a:lnTo>
                    <a:pt x="3318" y="106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0" name="Google Shape;3860;p41"/>
            <p:cNvSpPr/>
            <p:nvPr/>
          </p:nvSpPr>
          <p:spPr>
            <a:xfrm>
              <a:off x="8583360" y="2390868"/>
              <a:ext cx="66022" cy="99032"/>
            </a:xfrm>
            <a:custGeom>
              <a:avLst/>
              <a:gdLst/>
              <a:ahLst/>
              <a:cxnLst/>
              <a:rect l="l" t="t" r="r" b="b"/>
              <a:pathLst>
                <a:path w="3982" h="5973" extrusionOk="0">
                  <a:moveTo>
                    <a:pt x="2655" y="1"/>
                  </a:moveTo>
                  <a:lnTo>
                    <a:pt x="2124" y="134"/>
                  </a:lnTo>
                  <a:lnTo>
                    <a:pt x="1593" y="399"/>
                  </a:lnTo>
                  <a:lnTo>
                    <a:pt x="1195" y="797"/>
                  </a:lnTo>
                  <a:lnTo>
                    <a:pt x="797" y="1328"/>
                  </a:lnTo>
                  <a:lnTo>
                    <a:pt x="266" y="2390"/>
                  </a:lnTo>
                  <a:lnTo>
                    <a:pt x="1" y="3451"/>
                  </a:lnTo>
                  <a:lnTo>
                    <a:pt x="1" y="4115"/>
                  </a:lnTo>
                  <a:lnTo>
                    <a:pt x="1" y="4646"/>
                  </a:lnTo>
                  <a:lnTo>
                    <a:pt x="133" y="5044"/>
                  </a:lnTo>
                  <a:lnTo>
                    <a:pt x="399" y="5442"/>
                  </a:lnTo>
                  <a:lnTo>
                    <a:pt x="797" y="5840"/>
                  </a:lnTo>
                  <a:lnTo>
                    <a:pt x="1195" y="5973"/>
                  </a:lnTo>
                  <a:lnTo>
                    <a:pt x="1859" y="5840"/>
                  </a:lnTo>
                  <a:lnTo>
                    <a:pt x="2389" y="5442"/>
                  </a:lnTo>
                  <a:lnTo>
                    <a:pt x="2788" y="5177"/>
                  </a:lnTo>
                  <a:lnTo>
                    <a:pt x="3186" y="4646"/>
                  </a:lnTo>
                  <a:lnTo>
                    <a:pt x="3717" y="3584"/>
                  </a:lnTo>
                  <a:lnTo>
                    <a:pt x="3982" y="2390"/>
                  </a:lnTo>
                  <a:lnTo>
                    <a:pt x="3982" y="1859"/>
                  </a:lnTo>
                  <a:lnTo>
                    <a:pt x="3982" y="1328"/>
                  </a:lnTo>
                  <a:lnTo>
                    <a:pt x="3717" y="797"/>
                  </a:lnTo>
                  <a:lnTo>
                    <a:pt x="3451" y="266"/>
                  </a:lnTo>
                  <a:lnTo>
                    <a:pt x="3053"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1" name="Google Shape;3861;p41"/>
            <p:cNvSpPr/>
            <p:nvPr/>
          </p:nvSpPr>
          <p:spPr>
            <a:xfrm>
              <a:off x="8583360" y="2390868"/>
              <a:ext cx="66022" cy="99032"/>
            </a:xfrm>
            <a:custGeom>
              <a:avLst/>
              <a:gdLst/>
              <a:ahLst/>
              <a:cxnLst/>
              <a:rect l="l" t="t" r="r" b="b"/>
              <a:pathLst>
                <a:path w="3982" h="5973" fill="none" extrusionOk="0">
                  <a:moveTo>
                    <a:pt x="1" y="4646"/>
                  </a:moveTo>
                  <a:lnTo>
                    <a:pt x="1" y="4646"/>
                  </a:lnTo>
                  <a:lnTo>
                    <a:pt x="133" y="5044"/>
                  </a:lnTo>
                  <a:lnTo>
                    <a:pt x="399" y="5442"/>
                  </a:lnTo>
                  <a:lnTo>
                    <a:pt x="399" y="5442"/>
                  </a:lnTo>
                  <a:lnTo>
                    <a:pt x="797" y="5840"/>
                  </a:lnTo>
                  <a:lnTo>
                    <a:pt x="1195" y="5973"/>
                  </a:lnTo>
                  <a:lnTo>
                    <a:pt x="1859" y="5840"/>
                  </a:lnTo>
                  <a:lnTo>
                    <a:pt x="2389" y="5442"/>
                  </a:lnTo>
                  <a:lnTo>
                    <a:pt x="2389" y="5442"/>
                  </a:lnTo>
                  <a:lnTo>
                    <a:pt x="2788" y="5177"/>
                  </a:lnTo>
                  <a:lnTo>
                    <a:pt x="3186" y="4646"/>
                  </a:lnTo>
                  <a:lnTo>
                    <a:pt x="3717" y="3584"/>
                  </a:lnTo>
                  <a:lnTo>
                    <a:pt x="3982" y="2390"/>
                  </a:lnTo>
                  <a:lnTo>
                    <a:pt x="3982" y="1859"/>
                  </a:lnTo>
                  <a:lnTo>
                    <a:pt x="3982" y="1328"/>
                  </a:lnTo>
                  <a:lnTo>
                    <a:pt x="3982" y="1328"/>
                  </a:lnTo>
                  <a:lnTo>
                    <a:pt x="3717" y="797"/>
                  </a:lnTo>
                  <a:lnTo>
                    <a:pt x="3451" y="266"/>
                  </a:lnTo>
                  <a:lnTo>
                    <a:pt x="3053" y="1"/>
                  </a:lnTo>
                  <a:lnTo>
                    <a:pt x="2655" y="1"/>
                  </a:lnTo>
                  <a:lnTo>
                    <a:pt x="2655" y="1"/>
                  </a:lnTo>
                  <a:lnTo>
                    <a:pt x="2124" y="134"/>
                  </a:lnTo>
                  <a:lnTo>
                    <a:pt x="1593" y="399"/>
                  </a:lnTo>
                  <a:lnTo>
                    <a:pt x="1593" y="399"/>
                  </a:lnTo>
                  <a:lnTo>
                    <a:pt x="1195" y="797"/>
                  </a:lnTo>
                  <a:lnTo>
                    <a:pt x="797" y="1328"/>
                  </a:lnTo>
                  <a:lnTo>
                    <a:pt x="266" y="2390"/>
                  </a:lnTo>
                  <a:lnTo>
                    <a:pt x="1" y="3451"/>
                  </a:lnTo>
                  <a:lnTo>
                    <a:pt x="1" y="4115"/>
                  </a:lnTo>
                  <a:lnTo>
                    <a:pt x="1" y="464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2" name="Google Shape;3862;p41"/>
            <p:cNvSpPr/>
            <p:nvPr/>
          </p:nvSpPr>
          <p:spPr>
            <a:xfrm>
              <a:off x="8583360" y="2390868"/>
              <a:ext cx="66022" cy="99032"/>
            </a:xfrm>
            <a:custGeom>
              <a:avLst/>
              <a:gdLst/>
              <a:ahLst/>
              <a:cxnLst/>
              <a:rect l="l" t="t" r="r" b="b"/>
              <a:pathLst>
                <a:path w="3982" h="5973" extrusionOk="0">
                  <a:moveTo>
                    <a:pt x="2655" y="1"/>
                  </a:moveTo>
                  <a:lnTo>
                    <a:pt x="2124" y="134"/>
                  </a:lnTo>
                  <a:lnTo>
                    <a:pt x="1593" y="399"/>
                  </a:lnTo>
                  <a:lnTo>
                    <a:pt x="930" y="1195"/>
                  </a:lnTo>
                  <a:lnTo>
                    <a:pt x="399" y="1992"/>
                  </a:lnTo>
                  <a:lnTo>
                    <a:pt x="133" y="3053"/>
                  </a:lnTo>
                  <a:lnTo>
                    <a:pt x="1" y="3982"/>
                  </a:lnTo>
                  <a:lnTo>
                    <a:pt x="1" y="4646"/>
                  </a:lnTo>
                  <a:lnTo>
                    <a:pt x="133" y="5044"/>
                  </a:lnTo>
                  <a:lnTo>
                    <a:pt x="399" y="5442"/>
                  </a:lnTo>
                  <a:lnTo>
                    <a:pt x="797" y="5840"/>
                  </a:lnTo>
                  <a:lnTo>
                    <a:pt x="1328" y="5973"/>
                  </a:lnTo>
                  <a:lnTo>
                    <a:pt x="1859" y="5840"/>
                  </a:lnTo>
                  <a:lnTo>
                    <a:pt x="2389" y="5442"/>
                  </a:lnTo>
                  <a:lnTo>
                    <a:pt x="3053" y="4779"/>
                  </a:lnTo>
                  <a:lnTo>
                    <a:pt x="3584" y="3850"/>
                  </a:lnTo>
                  <a:lnTo>
                    <a:pt x="3849" y="2921"/>
                  </a:lnTo>
                  <a:lnTo>
                    <a:pt x="3982" y="1992"/>
                  </a:lnTo>
                  <a:lnTo>
                    <a:pt x="3982" y="1328"/>
                  </a:lnTo>
                  <a:lnTo>
                    <a:pt x="3717" y="797"/>
                  </a:lnTo>
                  <a:lnTo>
                    <a:pt x="3451" y="266"/>
                  </a:lnTo>
                  <a:lnTo>
                    <a:pt x="3186" y="134"/>
                  </a:lnTo>
                  <a:lnTo>
                    <a:pt x="265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3" name="Google Shape;3863;p41"/>
            <p:cNvSpPr/>
            <p:nvPr/>
          </p:nvSpPr>
          <p:spPr>
            <a:xfrm>
              <a:off x="8583360" y="2390868"/>
              <a:ext cx="66022" cy="99032"/>
            </a:xfrm>
            <a:custGeom>
              <a:avLst/>
              <a:gdLst/>
              <a:ahLst/>
              <a:cxnLst/>
              <a:rect l="l" t="t" r="r" b="b"/>
              <a:pathLst>
                <a:path w="3982" h="5973" fill="none" extrusionOk="0">
                  <a:moveTo>
                    <a:pt x="2655" y="1"/>
                  </a:moveTo>
                  <a:lnTo>
                    <a:pt x="2655" y="1"/>
                  </a:lnTo>
                  <a:lnTo>
                    <a:pt x="2655" y="1"/>
                  </a:lnTo>
                  <a:lnTo>
                    <a:pt x="2655" y="1"/>
                  </a:lnTo>
                  <a:lnTo>
                    <a:pt x="2124" y="134"/>
                  </a:lnTo>
                  <a:lnTo>
                    <a:pt x="1593" y="399"/>
                  </a:lnTo>
                  <a:lnTo>
                    <a:pt x="1593" y="399"/>
                  </a:lnTo>
                  <a:lnTo>
                    <a:pt x="930" y="1195"/>
                  </a:lnTo>
                  <a:lnTo>
                    <a:pt x="399" y="1992"/>
                  </a:lnTo>
                  <a:lnTo>
                    <a:pt x="133" y="3053"/>
                  </a:lnTo>
                  <a:lnTo>
                    <a:pt x="1" y="3982"/>
                  </a:lnTo>
                  <a:lnTo>
                    <a:pt x="1" y="3982"/>
                  </a:lnTo>
                  <a:lnTo>
                    <a:pt x="1" y="4646"/>
                  </a:lnTo>
                  <a:lnTo>
                    <a:pt x="1" y="4646"/>
                  </a:lnTo>
                  <a:lnTo>
                    <a:pt x="133" y="5044"/>
                  </a:lnTo>
                  <a:lnTo>
                    <a:pt x="399" y="5442"/>
                  </a:lnTo>
                  <a:lnTo>
                    <a:pt x="399" y="5442"/>
                  </a:lnTo>
                  <a:lnTo>
                    <a:pt x="797" y="5840"/>
                  </a:lnTo>
                  <a:lnTo>
                    <a:pt x="1328" y="5973"/>
                  </a:lnTo>
                  <a:lnTo>
                    <a:pt x="1328" y="5973"/>
                  </a:lnTo>
                  <a:lnTo>
                    <a:pt x="1859" y="5840"/>
                  </a:lnTo>
                  <a:lnTo>
                    <a:pt x="2389" y="5442"/>
                  </a:lnTo>
                  <a:lnTo>
                    <a:pt x="2389" y="5442"/>
                  </a:lnTo>
                  <a:lnTo>
                    <a:pt x="3053" y="4779"/>
                  </a:lnTo>
                  <a:lnTo>
                    <a:pt x="3584" y="3850"/>
                  </a:lnTo>
                  <a:lnTo>
                    <a:pt x="3849" y="2921"/>
                  </a:lnTo>
                  <a:lnTo>
                    <a:pt x="3982" y="1992"/>
                  </a:lnTo>
                  <a:lnTo>
                    <a:pt x="3982" y="1992"/>
                  </a:lnTo>
                  <a:lnTo>
                    <a:pt x="3982" y="1328"/>
                  </a:lnTo>
                  <a:lnTo>
                    <a:pt x="3982" y="1328"/>
                  </a:lnTo>
                  <a:lnTo>
                    <a:pt x="3717" y="797"/>
                  </a:lnTo>
                  <a:lnTo>
                    <a:pt x="3451" y="266"/>
                  </a:lnTo>
                  <a:lnTo>
                    <a:pt x="3186" y="134"/>
                  </a:lnTo>
                  <a:lnTo>
                    <a:pt x="2655"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4" name="Google Shape;3864;p41"/>
            <p:cNvSpPr/>
            <p:nvPr/>
          </p:nvSpPr>
          <p:spPr>
            <a:xfrm>
              <a:off x="8583360" y="2390868"/>
              <a:ext cx="50619" cy="90245"/>
            </a:xfrm>
            <a:custGeom>
              <a:avLst/>
              <a:gdLst/>
              <a:ahLst/>
              <a:cxnLst/>
              <a:rect l="l" t="t" r="r" b="b"/>
              <a:pathLst>
                <a:path w="3053" h="5443" extrusionOk="0">
                  <a:moveTo>
                    <a:pt x="2655" y="1"/>
                  </a:moveTo>
                  <a:lnTo>
                    <a:pt x="2124" y="134"/>
                  </a:lnTo>
                  <a:lnTo>
                    <a:pt x="1593" y="399"/>
                  </a:lnTo>
                  <a:lnTo>
                    <a:pt x="1195" y="797"/>
                  </a:lnTo>
                  <a:lnTo>
                    <a:pt x="797" y="1328"/>
                  </a:lnTo>
                  <a:lnTo>
                    <a:pt x="266" y="2390"/>
                  </a:lnTo>
                  <a:lnTo>
                    <a:pt x="1" y="3451"/>
                  </a:lnTo>
                  <a:lnTo>
                    <a:pt x="1" y="4115"/>
                  </a:lnTo>
                  <a:lnTo>
                    <a:pt x="1" y="4646"/>
                  </a:lnTo>
                  <a:lnTo>
                    <a:pt x="133" y="5044"/>
                  </a:lnTo>
                  <a:lnTo>
                    <a:pt x="399" y="5442"/>
                  </a:lnTo>
                  <a:lnTo>
                    <a:pt x="930" y="5309"/>
                  </a:lnTo>
                  <a:lnTo>
                    <a:pt x="1460" y="5044"/>
                  </a:lnTo>
                  <a:lnTo>
                    <a:pt x="1859" y="4646"/>
                  </a:lnTo>
                  <a:lnTo>
                    <a:pt x="2124" y="4115"/>
                  </a:lnTo>
                  <a:lnTo>
                    <a:pt x="2655" y="3053"/>
                  </a:lnTo>
                  <a:lnTo>
                    <a:pt x="3053" y="1992"/>
                  </a:lnTo>
                  <a:lnTo>
                    <a:pt x="3053" y="1328"/>
                  </a:lnTo>
                  <a:lnTo>
                    <a:pt x="2920" y="797"/>
                  </a:lnTo>
                  <a:lnTo>
                    <a:pt x="2788" y="399"/>
                  </a:lnTo>
                  <a:lnTo>
                    <a:pt x="2655"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5" name="Google Shape;3865;p41"/>
            <p:cNvSpPr/>
            <p:nvPr/>
          </p:nvSpPr>
          <p:spPr>
            <a:xfrm>
              <a:off x="8171894" y="2382081"/>
              <a:ext cx="365274" cy="88023"/>
            </a:xfrm>
            <a:custGeom>
              <a:avLst/>
              <a:gdLst/>
              <a:ahLst/>
              <a:cxnLst/>
              <a:rect l="l" t="t" r="r" b="b"/>
              <a:pathLst>
                <a:path w="22031" h="5309" extrusionOk="0">
                  <a:moveTo>
                    <a:pt x="19775" y="0"/>
                  </a:moveTo>
                  <a:lnTo>
                    <a:pt x="1195" y="2389"/>
                  </a:lnTo>
                  <a:lnTo>
                    <a:pt x="664" y="2654"/>
                  </a:lnTo>
                  <a:lnTo>
                    <a:pt x="266" y="3052"/>
                  </a:lnTo>
                  <a:lnTo>
                    <a:pt x="1" y="3583"/>
                  </a:lnTo>
                  <a:lnTo>
                    <a:pt x="1" y="4114"/>
                  </a:lnTo>
                  <a:lnTo>
                    <a:pt x="266" y="4645"/>
                  </a:lnTo>
                  <a:lnTo>
                    <a:pt x="664" y="5043"/>
                  </a:lnTo>
                  <a:lnTo>
                    <a:pt x="1195" y="5309"/>
                  </a:lnTo>
                  <a:lnTo>
                    <a:pt x="1726" y="5309"/>
                  </a:lnTo>
                  <a:lnTo>
                    <a:pt x="20438" y="3849"/>
                  </a:lnTo>
                  <a:lnTo>
                    <a:pt x="21102" y="3583"/>
                  </a:lnTo>
                  <a:lnTo>
                    <a:pt x="21633" y="3052"/>
                  </a:lnTo>
                  <a:lnTo>
                    <a:pt x="21898" y="2389"/>
                  </a:lnTo>
                  <a:lnTo>
                    <a:pt x="22031" y="1593"/>
                  </a:lnTo>
                  <a:lnTo>
                    <a:pt x="21765" y="929"/>
                  </a:lnTo>
                  <a:lnTo>
                    <a:pt x="21234" y="398"/>
                  </a:lnTo>
                  <a:lnTo>
                    <a:pt x="20571"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6" name="Google Shape;3866;p41"/>
            <p:cNvSpPr/>
            <p:nvPr/>
          </p:nvSpPr>
          <p:spPr>
            <a:xfrm>
              <a:off x="8171894" y="2382081"/>
              <a:ext cx="365274" cy="88023"/>
            </a:xfrm>
            <a:custGeom>
              <a:avLst/>
              <a:gdLst/>
              <a:ahLst/>
              <a:cxnLst/>
              <a:rect l="l" t="t" r="r" b="b"/>
              <a:pathLst>
                <a:path w="22031" h="5309" fill="none" extrusionOk="0">
                  <a:moveTo>
                    <a:pt x="1726" y="5309"/>
                  </a:moveTo>
                  <a:lnTo>
                    <a:pt x="20438" y="3849"/>
                  </a:lnTo>
                  <a:lnTo>
                    <a:pt x="20438" y="3849"/>
                  </a:lnTo>
                  <a:lnTo>
                    <a:pt x="21102" y="3583"/>
                  </a:lnTo>
                  <a:lnTo>
                    <a:pt x="21633" y="3052"/>
                  </a:lnTo>
                  <a:lnTo>
                    <a:pt x="21898" y="2389"/>
                  </a:lnTo>
                  <a:lnTo>
                    <a:pt x="22031" y="1593"/>
                  </a:lnTo>
                  <a:lnTo>
                    <a:pt x="22031" y="1593"/>
                  </a:lnTo>
                  <a:lnTo>
                    <a:pt x="21765" y="929"/>
                  </a:lnTo>
                  <a:lnTo>
                    <a:pt x="21234" y="398"/>
                  </a:lnTo>
                  <a:lnTo>
                    <a:pt x="20571" y="0"/>
                  </a:lnTo>
                  <a:lnTo>
                    <a:pt x="19775" y="0"/>
                  </a:lnTo>
                  <a:lnTo>
                    <a:pt x="19775" y="0"/>
                  </a:lnTo>
                  <a:lnTo>
                    <a:pt x="1195" y="2389"/>
                  </a:lnTo>
                  <a:lnTo>
                    <a:pt x="1195" y="2389"/>
                  </a:lnTo>
                  <a:lnTo>
                    <a:pt x="664" y="2654"/>
                  </a:lnTo>
                  <a:lnTo>
                    <a:pt x="266" y="3052"/>
                  </a:lnTo>
                  <a:lnTo>
                    <a:pt x="1" y="3583"/>
                  </a:lnTo>
                  <a:lnTo>
                    <a:pt x="1" y="4114"/>
                  </a:lnTo>
                  <a:lnTo>
                    <a:pt x="1" y="4114"/>
                  </a:lnTo>
                  <a:lnTo>
                    <a:pt x="266" y="4645"/>
                  </a:lnTo>
                  <a:lnTo>
                    <a:pt x="664" y="5043"/>
                  </a:lnTo>
                  <a:lnTo>
                    <a:pt x="1195" y="5309"/>
                  </a:lnTo>
                  <a:lnTo>
                    <a:pt x="1726" y="530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7" name="Google Shape;3867;p41"/>
            <p:cNvSpPr/>
            <p:nvPr/>
          </p:nvSpPr>
          <p:spPr>
            <a:xfrm>
              <a:off x="8246703" y="2382081"/>
              <a:ext cx="290465" cy="83630"/>
            </a:xfrm>
            <a:custGeom>
              <a:avLst/>
              <a:gdLst/>
              <a:ahLst/>
              <a:cxnLst/>
              <a:rect l="l" t="t" r="r" b="b"/>
              <a:pathLst>
                <a:path w="17519" h="5044" extrusionOk="0">
                  <a:moveTo>
                    <a:pt x="15263" y="0"/>
                  </a:moveTo>
                  <a:lnTo>
                    <a:pt x="134" y="1991"/>
                  </a:lnTo>
                  <a:lnTo>
                    <a:pt x="266" y="2256"/>
                  </a:lnTo>
                  <a:lnTo>
                    <a:pt x="266" y="2920"/>
                  </a:lnTo>
                  <a:lnTo>
                    <a:pt x="266" y="3583"/>
                  </a:lnTo>
                  <a:lnTo>
                    <a:pt x="1" y="5043"/>
                  </a:lnTo>
                  <a:lnTo>
                    <a:pt x="15926" y="3849"/>
                  </a:lnTo>
                  <a:lnTo>
                    <a:pt x="16590" y="3583"/>
                  </a:lnTo>
                  <a:lnTo>
                    <a:pt x="16988" y="3185"/>
                  </a:lnTo>
                  <a:lnTo>
                    <a:pt x="17386" y="2522"/>
                  </a:lnTo>
                  <a:lnTo>
                    <a:pt x="17519" y="1858"/>
                  </a:lnTo>
                  <a:lnTo>
                    <a:pt x="17519" y="1593"/>
                  </a:lnTo>
                  <a:lnTo>
                    <a:pt x="17253" y="929"/>
                  </a:lnTo>
                  <a:lnTo>
                    <a:pt x="16855" y="398"/>
                  </a:lnTo>
                  <a:lnTo>
                    <a:pt x="16192" y="133"/>
                  </a:lnTo>
                  <a:lnTo>
                    <a:pt x="15528" y="0"/>
                  </a:lnTo>
                  <a:close/>
                </a:path>
              </a:pathLst>
            </a:custGeom>
            <a:solidFill>
              <a:srgbClr val="9FC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8" name="Google Shape;3868;p41"/>
            <p:cNvSpPr/>
            <p:nvPr/>
          </p:nvSpPr>
          <p:spPr>
            <a:xfrm>
              <a:off x="8246703" y="2382081"/>
              <a:ext cx="290465" cy="83630"/>
            </a:xfrm>
            <a:custGeom>
              <a:avLst/>
              <a:gdLst/>
              <a:ahLst/>
              <a:cxnLst/>
              <a:rect l="l" t="t" r="r" b="b"/>
              <a:pathLst>
                <a:path w="17519" h="5044" fill="none" extrusionOk="0">
                  <a:moveTo>
                    <a:pt x="15528" y="0"/>
                  </a:moveTo>
                  <a:lnTo>
                    <a:pt x="15528" y="0"/>
                  </a:lnTo>
                  <a:lnTo>
                    <a:pt x="15263" y="0"/>
                  </a:lnTo>
                  <a:lnTo>
                    <a:pt x="15263" y="0"/>
                  </a:lnTo>
                  <a:lnTo>
                    <a:pt x="134" y="1991"/>
                  </a:lnTo>
                  <a:lnTo>
                    <a:pt x="134" y="1991"/>
                  </a:lnTo>
                  <a:lnTo>
                    <a:pt x="266" y="2256"/>
                  </a:lnTo>
                  <a:lnTo>
                    <a:pt x="266" y="2256"/>
                  </a:lnTo>
                  <a:lnTo>
                    <a:pt x="266" y="2920"/>
                  </a:lnTo>
                  <a:lnTo>
                    <a:pt x="266" y="3583"/>
                  </a:lnTo>
                  <a:lnTo>
                    <a:pt x="1" y="5043"/>
                  </a:lnTo>
                  <a:lnTo>
                    <a:pt x="15926" y="3849"/>
                  </a:lnTo>
                  <a:lnTo>
                    <a:pt x="15926" y="3849"/>
                  </a:lnTo>
                  <a:lnTo>
                    <a:pt x="16590" y="3583"/>
                  </a:lnTo>
                  <a:lnTo>
                    <a:pt x="16988" y="3185"/>
                  </a:lnTo>
                  <a:lnTo>
                    <a:pt x="17386" y="2522"/>
                  </a:lnTo>
                  <a:lnTo>
                    <a:pt x="17519" y="1858"/>
                  </a:lnTo>
                  <a:lnTo>
                    <a:pt x="17519" y="1858"/>
                  </a:lnTo>
                  <a:lnTo>
                    <a:pt x="17519" y="1593"/>
                  </a:lnTo>
                  <a:lnTo>
                    <a:pt x="17519" y="1593"/>
                  </a:lnTo>
                  <a:lnTo>
                    <a:pt x="17253" y="929"/>
                  </a:lnTo>
                  <a:lnTo>
                    <a:pt x="16855" y="398"/>
                  </a:lnTo>
                  <a:lnTo>
                    <a:pt x="16192" y="133"/>
                  </a:lnTo>
                  <a:lnTo>
                    <a:pt x="15528"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9" name="Google Shape;3869;p41"/>
            <p:cNvSpPr/>
            <p:nvPr/>
          </p:nvSpPr>
          <p:spPr>
            <a:xfrm>
              <a:off x="8083887" y="2351275"/>
              <a:ext cx="151840" cy="180440"/>
            </a:xfrm>
            <a:custGeom>
              <a:avLst/>
              <a:gdLst/>
              <a:ahLst/>
              <a:cxnLst/>
              <a:rect l="l" t="t" r="r" b="b"/>
              <a:pathLst>
                <a:path w="9158" h="10883" extrusionOk="0">
                  <a:moveTo>
                    <a:pt x="3584" y="0"/>
                  </a:moveTo>
                  <a:lnTo>
                    <a:pt x="2920" y="266"/>
                  </a:lnTo>
                  <a:lnTo>
                    <a:pt x="2389" y="664"/>
                  </a:lnTo>
                  <a:lnTo>
                    <a:pt x="1726" y="1195"/>
                  </a:lnTo>
                  <a:lnTo>
                    <a:pt x="1327" y="1858"/>
                  </a:lnTo>
                  <a:lnTo>
                    <a:pt x="797" y="2654"/>
                  </a:lnTo>
                  <a:lnTo>
                    <a:pt x="531" y="3451"/>
                  </a:lnTo>
                  <a:lnTo>
                    <a:pt x="266" y="4380"/>
                  </a:lnTo>
                  <a:lnTo>
                    <a:pt x="133" y="5176"/>
                  </a:lnTo>
                  <a:lnTo>
                    <a:pt x="0" y="5972"/>
                  </a:lnTo>
                  <a:lnTo>
                    <a:pt x="133" y="6901"/>
                  </a:lnTo>
                  <a:lnTo>
                    <a:pt x="266" y="7565"/>
                  </a:lnTo>
                  <a:lnTo>
                    <a:pt x="664" y="8096"/>
                  </a:lnTo>
                  <a:lnTo>
                    <a:pt x="1062" y="8494"/>
                  </a:lnTo>
                  <a:lnTo>
                    <a:pt x="1460" y="8759"/>
                  </a:lnTo>
                  <a:lnTo>
                    <a:pt x="5441" y="10882"/>
                  </a:lnTo>
                  <a:lnTo>
                    <a:pt x="5574" y="10617"/>
                  </a:lnTo>
                  <a:lnTo>
                    <a:pt x="6238" y="10352"/>
                  </a:lnTo>
                  <a:lnTo>
                    <a:pt x="6901" y="9953"/>
                  </a:lnTo>
                  <a:lnTo>
                    <a:pt x="7432" y="9290"/>
                  </a:lnTo>
                  <a:lnTo>
                    <a:pt x="7963" y="8626"/>
                  </a:lnTo>
                  <a:lnTo>
                    <a:pt x="8361" y="7963"/>
                  </a:lnTo>
                  <a:lnTo>
                    <a:pt x="8759" y="7034"/>
                  </a:lnTo>
                  <a:lnTo>
                    <a:pt x="9025" y="6238"/>
                  </a:lnTo>
                  <a:lnTo>
                    <a:pt x="9157" y="5441"/>
                  </a:lnTo>
                  <a:lnTo>
                    <a:pt x="9157" y="4512"/>
                  </a:lnTo>
                  <a:lnTo>
                    <a:pt x="9157" y="3716"/>
                  </a:lnTo>
                  <a:lnTo>
                    <a:pt x="8892" y="2920"/>
                  </a:lnTo>
                  <a:lnTo>
                    <a:pt x="8627" y="2389"/>
                  </a:lnTo>
                  <a:lnTo>
                    <a:pt x="8627" y="2124"/>
                  </a:lnTo>
                  <a:lnTo>
                    <a:pt x="4645"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0" name="Google Shape;3870;p41"/>
            <p:cNvSpPr/>
            <p:nvPr/>
          </p:nvSpPr>
          <p:spPr>
            <a:xfrm>
              <a:off x="8083887" y="2351275"/>
              <a:ext cx="151840" cy="180440"/>
            </a:xfrm>
            <a:custGeom>
              <a:avLst/>
              <a:gdLst/>
              <a:ahLst/>
              <a:cxnLst/>
              <a:rect l="l" t="t" r="r" b="b"/>
              <a:pathLst>
                <a:path w="9158" h="10883" fill="none" extrusionOk="0">
                  <a:moveTo>
                    <a:pt x="2389" y="664"/>
                  </a:moveTo>
                  <a:lnTo>
                    <a:pt x="2389" y="664"/>
                  </a:lnTo>
                  <a:lnTo>
                    <a:pt x="2920" y="266"/>
                  </a:lnTo>
                  <a:lnTo>
                    <a:pt x="3584" y="0"/>
                  </a:lnTo>
                  <a:lnTo>
                    <a:pt x="4114" y="0"/>
                  </a:lnTo>
                  <a:lnTo>
                    <a:pt x="4645" y="0"/>
                  </a:lnTo>
                  <a:lnTo>
                    <a:pt x="4645" y="0"/>
                  </a:lnTo>
                  <a:lnTo>
                    <a:pt x="8627" y="2124"/>
                  </a:lnTo>
                  <a:lnTo>
                    <a:pt x="8627" y="2389"/>
                  </a:lnTo>
                  <a:lnTo>
                    <a:pt x="8627" y="2389"/>
                  </a:lnTo>
                  <a:lnTo>
                    <a:pt x="8892" y="2920"/>
                  </a:lnTo>
                  <a:lnTo>
                    <a:pt x="9157" y="3716"/>
                  </a:lnTo>
                  <a:lnTo>
                    <a:pt x="9157" y="3716"/>
                  </a:lnTo>
                  <a:lnTo>
                    <a:pt x="9157" y="4512"/>
                  </a:lnTo>
                  <a:lnTo>
                    <a:pt x="9157" y="5441"/>
                  </a:lnTo>
                  <a:lnTo>
                    <a:pt x="9025" y="6238"/>
                  </a:lnTo>
                  <a:lnTo>
                    <a:pt x="8759" y="7034"/>
                  </a:lnTo>
                  <a:lnTo>
                    <a:pt x="8361" y="7963"/>
                  </a:lnTo>
                  <a:lnTo>
                    <a:pt x="7963" y="8626"/>
                  </a:lnTo>
                  <a:lnTo>
                    <a:pt x="7432" y="9290"/>
                  </a:lnTo>
                  <a:lnTo>
                    <a:pt x="6901" y="9953"/>
                  </a:lnTo>
                  <a:lnTo>
                    <a:pt x="6901" y="9953"/>
                  </a:lnTo>
                  <a:lnTo>
                    <a:pt x="6238" y="10352"/>
                  </a:lnTo>
                  <a:lnTo>
                    <a:pt x="5574" y="10617"/>
                  </a:lnTo>
                  <a:lnTo>
                    <a:pt x="5441" y="10882"/>
                  </a:lnTo>
                  <a:lnTo>
                    <a:pt x="1460" y="8759"/>
                  </a:lnTo>
                  <a:lnTo>
                    <a:pt x="1460" y="8759"/>
                  </a:lnTo>
                  <a:lnTo>
                    <a:pt x="1460" y="8759"/>
                  </a:lnTo>
                  <a:lnTo>
                    <a:pt x="1062" y="8494"/>
                  </a:lnTo>
                  <a:lnTo>
                    <a:pt x="664" y="8096"/>
                  </a:lnTo>
                  <a:lnTo>
                    <a:pt x="266" y="7565"/>
                  </a:lnTo>
                  <a:lnTo>
                    <a:pt x="133" y="6901"/>
                  </a:lnTo>
                  <a:lnTo>
                    <a:pt x="133" y="6901"/>
                  </a:lnTo>
                  <a:lnTo>
                    <a:pt x="0" y="5972"/>
                  </a:lnTo>
                  <a:lnTo>
                    <a:pt x="133" y="5176"/>
                  </a:lnTo>
                  <a:lnTo>
                    <a:pt x="266" y="4380"/>
                  </a:lnTo>
                  <a:lnTo>
                    <a:pt x="531" y="3451"/>
                  </a:lnTo>
                  <a:lnTo>
                    <a:pt x="797" y="2654"/>
                  </a:lnTo>
                  <a:lnTo>
                    <a:pt x="1327" y="1858"/>
                  </a:lnTo>
                  <a:lnTo>
                    <a:pt x="1726" y="1195"/>
                  </a:lnTo>
                  <a:lnTo>
                    <a:pt x="2389" y="6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1" name="Google Shape;3871;p41"/>
            <p:cNvSpPr/>
            <p:nvPr/>
          </p:nvSpPr>
          <p:spPr>
            <a:xfrm>
              <a:off x="8083887" y="2351275"/>
              <a:ext cx="143036" cy="178235"/>
            </a:xfrm>
            <a:custGeom>
              <a:avLst/>
              <a:gdLst/>
              <a:ahLst/>
              <a:cxnLst/>
              <a:rect l="l" t="t" r="r" b="b"/>
              <a:pathLst>
                <a:path w="8627" h="10750" extrusionOk="0">
                  <a:moveTo>
                    <a:pt x="3716" y="0"/>
                  </a:moveTo>
                  <a:lnTo>
                    <a:pt x="3185" y="133"/>
                  </a:lnTo>
                  <a:lnTo>
                    <a:pt x="2389" y="664"/>
                  </a:lnTo>
                  <a:lnTo>
                    <a:pt x="1858" y="1195"/>
                  </a:lnTo>
                  <a:lnTo>
                    <a:pt x="1460" y="1725"/>
                  </a:lnTo>
                  <a:lnTo>
                    <a:pt x="664" y="3053"/>
                  </a:lnTo>
                  <a:lnTo>
                    <a:pt x="133" y="4512"/>
                  </a:lnTo>
                  <a:lnTo>
                    <a:pt x="0" y="5176"/>
                  </a:lnTo>
                  <a:lnTo>
                    <a:pt x="0" y="5972"/>
                  </a:lnTo>
                  <a:lnTo>
                    <a:pt x="133" y="6901"/>
                  </a:lnTo>
                  <a:lnTo>
                    <a:pt x="266" y="7565"/>
                  </a:lnTo>
                  <a:lnTo>
                    <a:pt x="664" y="8096"/>
                  </a:lnTo>
                  <a:lnTo>
                    <a:pt x="1062" y="8494"/>
                  </a:lnTo>
                  <a:lnTo>
                    <a:pt x="1460" y="8759"/>
                  </a:lnTo>
                  <a:lnTo>
                    <a:pt x="5176" y="10750"/>
                  </a:lnTo>
                  <a:lnTo>
                    <a:pt x="4911" y="10352"/>
                  </a:lnTo>
                  <a:lnTo>
                    <a:pt x="4512" y="10086"/>
                  </a:lnTo>
                  <a:lnTo>
                    <a:pt x="4380" y="9555"/>
                  </a:lnTo>
                  <a:lnTo>
                    <a:pt x="4247" y="8892"/>
                  </a:lnTo>
                  <a:lnTo>
                    <a:pt x="4114" y="8096"/>
                  </a:lnTo>
                  <a:lnTo>
                    <a:pt x="4114" y="7299"/>
                  </a:lnTo>
                  <a:lnTo>
                    <a:pt x="4380" y="6370"/>
                  </a:lnTo>
                  <a:lnTo>
                    <a:pt x="4645" y="5574"/>
                  </a:lnTo>
                  <a:lnTo>
                    <a:pt x="4911" y="4778"/>
                  </a:lnTo>
                  <a:lnTo>
                    <a:pt x="5441" y="3981"/>
                  </a:lnTo>
                  <a:lnTo>
                    <a:pt x="5840" y="3318"/>
                  </a:lnTo>
                  <a:lnTo>
                    <a:pt x="6503" y="2787"/>
                  </a:lnTo>
                  <a:lnTo>
                    <a:pt x="7299" y="2256"/>
                  </a:lnTo>
                  <a:lnTo>
                    <a:pt x="7698" y="2124"/>
                  </a:lnTo>
                  <a:lnTo>
                    <a:pt x="8096" y="1991"/>
                  </a:lnTo>
                  <a:lnTo>
                    <a:pt x="8627" y="2124"/>
                  </a:lnTo>
                  <a:lnTo>
                    <a:pt x="46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2" name="Google Shape;3872;p41"/>
            <p:cNvSpPr/>
            <p:nvPr/>
          </p:nvSpPr>
          <p:spPr>
            <a:xfrm>
              <a:off x="8174099" y="2531699"/>
              <a:ext cx="17" cy="17"/>
            </a:xfrm>
            <a:custGeom>
              <a:avLst/>
              <a:gdLst/>
              <a:ahLst/>
              <a:cxnLst/>
              <a:rect l="l" t="t" r="r" b="b"/>
              <a:pathLst>
                <a:path w="1" h="1" fill="none" extrusionOk="0">
                  <a:moveTo>
                    <a:pt x="0" y="0"/>
                  </a:moveTo>
                  <a:lnTo>
                    <a:pt x="0" y="0"/>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3" name="Google Shape;3873;p41"/>
            <p:cNvSpPr/>
            <p:nvPr/>
          </p:nvSpPr>
          <p:spPr>
            <a:xfrm>
              <a:off x="8083887" y="2351275"/>
              <a:ext cx="143036" cy="178235"/>
            </a:xfrm>
            <a:custGeom>
              <a:avLst/>
              <a:gdLst/>
              <a:ahLst/>
              <a:cxnLst/>
              <a:rect l="l" t="t" r="r" b="b"/>
              <a:pathLst>
                <a:path w="8627" h="10750" fill="none" extrusionOk="0">
                  <a:moveTo>
                    <a:pt x="4114" y="0"/>
                  </a:moveTo>
                  <a:lnTo>
                    <a:pt x="4114" y="0"/>
                  </a:lnTo>
                  <a:lnTo>
                    <a:pt x="3716" y="0"/>
                  </a:lnTo>
                  <a:lnTo>
                    <a:pt x="3185" y="133"/>
                  </a:lnTo>
                  <a:lnTo>
                    <a:pt x="2389" y="664"/>
                  </a:lnTo>
                  <a:lnTo>
                    <a:pt x="2389" y="664"/>
                  </a:lnTo>
                  <a:lnTo>
                    <a:pt x="1858" y="1195"/>
                  </a:lnTo>
                  <a:lnTo>
                    <a:pt x="1460" y="1725"/>
                  </a:lnTo>
                  <a:lnTo>
                    <a:pt x="664" y="3053"/>
                  </a:lnTo>
                  <a:lnTo>
                    <a:pt x="133" y="4512"/>
                  </a:lnTo>
                  <a:lnTo>
                    <a:pt x="0" y="5176"/>
                  </a:lnTo>
                  <a:lnTo>
                    <a:pt x="0" y="5972"/>
                  </a:lnTo>
                  <a:lnTo>
                    <a:pt x="0" y="5972"/>
                  </a:lnTo>
                  <a:lnTo>
                    <a:pt x="133" y="6901"/>
                  </a:lnTo>
                  <a:lnTo>
                    <a:pt x="133" y="6901"/>
                  </a:lnTo>
                  <a:lnTo>
                    <a:pt x="266" y="7565"/>
                  </a:lnTo>
                  <a:lnTo>
                    <a:pt x="664" y="8096"/>
                  </a:lnTo>
                  <a:lnTo>
                    <a:pt x="1062" y="8494"/>
                  </a:lnTo>
                  <a:lnTo>
                    <a:pt x="1460" y="8759"/>
                  </a:lnTo>
                  <a:lnTo>
                    <a:pt x="1460" y="8759"/>
                  </a:lnTo>
                  <a:lnTo>
                    <a:pt x="1460" y="8759"/>
                  </a:lnTo>
                  <a:lnTo>
                    <a:pt x="1460" y="8759"/>
                  </a:lnTo>
                  <a:lnTo>
                    <a:pt x="5176" y="10750"/>
                  </a:lnTo>
                  <a:lnTo>
                    <a:pt x="5176" y="10750"/>
                  </a:lnTo>
                  <a:lnTo>
                    <a:pt x="4911" y="10352"/>
                  </a:lnTo>
                  <a:lnTo>
                    <a:pt x="4512" y="10086"/>
                  </a:lnTo>
                  <a:lnTo>
                    <a:pt x="4380" y="9555"/>
                  </a:lnTo>
                  <a:lnTo>
                    <a:pt x="4247" y="8892"/>
                  </a:lnTo>
                  <a:lnTo>
                    <a:pt x="4247" y="8892"/>
                  </a:lnTo>
                  <a:lnTo>
                    <a:pt x="4114" y="8096"/>
                  </a:lnTo>
                  <a:lnTo>
                    <a:pt x="4114" y="7299"/>
                  </a:lnTo>
                  <a:lnTo>
                    <a:pt x="4380" y="6370"/>
                  </a:lnTo>
                  <a:lnTo>
                    <a:pt x="4645" y="5574"/>
                  </a:lnTo>
                  <a:lnTo>
                    <a:pt x="4911" y="4778"/>
                  </a:lnTo>
                  <a:lnTo>
                    <a:pt x="5441" y="3981"/>
                  </a:lnTo>
                  <a:lnTo>
                    <a:pt x="5840" y="3318"/>
                  </a:lnTo>
                  <a:lnTo>
                    <a:pt x="6503" y="2787"/>
                  </a:lnTo>
                  <a:lnTo>
                    <a:pt x="6503" y="2787"/>
                  </a:lnTo>
                  <a:lnTo>
                    <a:pt x="7299" y="2256"/>
                  </a:lnTo>
                  <a:lnTo>
                    <a:pt x="7698" y="2124"/>
                  </a:lnTo>
                  <a:lnTo>
                    <a:pt x="8096" y="1991"/>
                  </a:lnTo>
                  <a:lnTo>
                    <a:pt x="8096" y="1991"/>
                  </a:lnTo>
                  <a:lnTo>
                    <a:pt x="8627" y="2124"/>
                  </a:lnTo>
                  <a:lnTo>
                    <a:pt x="8627" y="2124"/>
                  </a:lnTo>
                  <a:lnTo>
                    <a:pt x="4645" y="0"/>
                  </a:lnTo>
                  <a:lnTo>
                    <a:pt x="4645" y="0"/>
                  </a:lnTo>
                  <a:lnTo>
                    <a:pt x="4645" y="0"/>
                  </a:lnTo>
                  <a:lnTo>
                    <a:pt x="411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4" name="Google Shape;3874;p41"/>
            <p:cNvSpPr/>
            <p:nvPr/>
          </p:nvSpPr>
          <p:spPr>
            <a:xfrm>
              <a:off x="8152097" y="2384269"/>
              <a:ext cx="99032" cy="149651"/>
            </a:xfrm>
            <a:custGeom>
              <a:avLst/>
              <a:gdLst/>
              <a:ahLst/>
              <a:cxnLst/>
              <a:rect l="l" t="t" r="r" b="b"/>
              <a:pathLst>
                <a:path w="5973" h="9026" extrusionOk="0">
                  <a:moveTo>
                    <a:pt x="4114" y="1"/>
                  </a:moveTo>
                  <a:lnTo>
                    <a:pt x="3584" y="134"/>
                  </a:lnTo>
                  <a:lnTo>
                    <a:pt x="2920" y="399"/>
                  </a:lnTo>
                  <a:lnTo>
                    <a:pt x="2389" y="797"/>
                  </a:lnTo>
                  <a:lnTo>
                    <a:pt x="1726" y="1328"/>
                  </a:lnTo>
                  <a:lnTo>
                    <a:pt x="1327" y="1991"/>
                  </a:lnTo>
                  <a:lnTo>
                    <a:pt x="797" y="2788"/>
                  </a:lnTo>
                  <a:lnTo>
                    <a:pt x="531" y="3584"/>
                  </a:lnTo>
                  <a:lnTo>
                    <a:pt x="266" y="4380"/>
                  </a:lnTo>
                  <a:lnTo>
                    <a:pt x="0" y="5309"/>
                  </a:lnTo>
                  <a:lnTo>
                    <a:pt x="0" y="6106"/>
                  </a:lnTo>
                  <a:lnTo>
                    <a:pt x="133" y="6902"/>
                  </a:lnTo>
                  <a:lnTo>
                    <a:pt x="266" y="7698"/>
                  </a:lnTo>
                  <a:lnTo>
                    <a:pt x="531" y="8229"/>
                  </a:lnTo>
                  <a:lnTo>
                    <a:pt x="929" y="8627"/>
                  </a:lnTo>
                  <a:lnTo>
                    <a:pt x="1460" y="8892"/>
                  </a:lnTo>
                  <a:lnTo>
                    <a:pt x="1858" y="9025"/>
                  </a:lnTo>
                  <a:lnTo>
                    <a:pt x="2522" y="8892"/>
                  </a:lnTo>
                  <a:lnTo>
                    <a:pt x="3053" y="8627"/>
                  </a:lnTo>
                  <a:lnTo>
                    <a:pt x="3716" y="8229"/>
                  </a:lnTo>
                  <a:lnTo>
                    <a:pt x="4247" y="7698"/>
                  </a:lnTo>
                  <a:lnTo>
                    <a:pt x="4778" y="7034"/>
                  </a:lnTo>
                  <a:lnTo>
                    <a:pt x="5176" y="6238"/>
                  </a:lnTo>
                  <a:lnTo>
                    <a:pt x="5574" y="5442"/>
                  </a:lnTo>
                  <a:lnTo>
                    <a:pt x="5840" y="4646"/>
                  </a:lnTo>
                  <a:lnTo>
                    <a:pt x="5972" y="3717"/>
                  </a:lnTo>
                  <a:lnTo>
                    <a:pt x="5972" y="2920"/>
                  </a:lnTo>
                  <a:lnTo>
                    <a:pt x="5972" y="2124"/>
                  </a:lnTo>
                  <a:lnTo>
                    <a:pt x="5707" y="1328"/>
                  </a:lnTo>
                  <a:lnTo>
                    <a:pt x="5441" y="797"/>
                  </a:lnTo>
                  <a:lnTo>
                    <a:pt x="5043" y="399"/>
                  </a:lnTo>
                  <a:lnTo>
                    <a:pt x="4645" y="134"/>
                  </a:lnTo>
                  <a:lnTo>
                    <a:pt x="411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5" name="Google Shape;3875;p41"/>
            <p:cNvSpPr/>
            <p:nvPr/>
          </p:nvSpPr>
          <p:spPr>
            <a:xfrm>
              <a:off x="8152097" y="2384269"/>
              <a:ext cx="99032" cy="149651"/>
            </a:xfrm>
            <a:custGeom>
              <a:avLst/>
              <a:gdLst/>
              <a:ahLst/>
              <a:cxnLst/>
              <a:rect l="l" t="t" r="r" b="b"/>
              <a:pathLst>
                <a:path w="5973" h="9026" fill="none" extrusionOk="0">
                  <a:moveTo>
                    <a:pt x="2389" y="797"/>
                  </a:moveTo>
                  <a:lnTo>
                    <a:pt x="2389" y="797"/>
                  </a:lnTo>
                  <a:lnTo>
                    <a:pt x="1726" y="1328"/>
                  </a:lnTo>
                  <a:lnTo>
                    <a:pt x="1327" y="1991"/>
                  </a:lnTo>
                  <a:lnTo>
                    <a:pt x="797" y="2788"/>
                  </a:lnTo>
                  <a:lnTo>
                    <a:pt x="531" y="3584"/>
                  </a:lnTo>
                  <a:lnTo>
                    <a:pt x="266" y="4380"/>
                  </a:lnTo>
                  <a:lnTo>
                    <a:pt x="0" y="5309"/>
                  </a:lnTo>
                  <a:lnTo>
                    <a:pt x="0" y="6106"/>
                  </a:lnTo>
                  <a:lnTo>
                    <a:pt x="133" y="6902"/>
                  </a:lnTo>
                  <a:lnTo>
                    <a:pt x="133" y="6902"/>
                  </a:lnTo>
                  <a:lnTo>
                    <a:pt x="266" y="7698"/>
                  </a:lnTo>
                  <a:lnTo>
                    <a:pt x="531" y="8229"/>
                  </a:lnTo>
                  <a:lnTo>
                    <a:pt x="929" y="8627"/>
                  </a:lnTo>
                  <a:lnTo>
                    <a:pt x="1460" y="8892"/>
                  </a:lnTo>
                  <a:lnTo>
                    <a:pt x="1858" y="9025"/>
                  </a:lnTo>
                  <a:lnTo>
                    <a:pt x="2522" y="8892"/>
                  </a:lnTo>
                  <a:lnTo>
                    <a:pt x="3053" y="8627"/>
                  </a:lnTo>
                  <a:lnTo>
                    <a:pt x="3716" y="8229"/>
                  </a:lnTo>
                  <a:lnTo>
                    <a:pt x="3716" y="8229"/>
                  </a:lnTo>
                  <a:lnTo>
                    <a:pt x="4247" y="7698"/>
                  </a:lnTo>
                  <a:lnTo>
                    <a:pt x="4778" y="7034"/>
                  </a:lnTo>
                  <a:lnTo>
                    <a:pt x="5176" y="6238"/>
                  </a:lnTo>
                  <a:lnTo>
                    <a:pt x="5574" y="5442"/>
                  </a:lnTo>
                  <a:lnTo>
                    <a:pt x="5840" y="4646"/>
                  </a:lnTo>
                  <a:lnTo>
                    <a:pt x="5972" y="3717"/>
                  </a:lnTo>
                  <a:lnTo>
                    <a:pt x="5972" y="2920"/>
                  </a:lnTo>
                  <a:lnTo>
                    <a:pt x="5972" y="2124"/>
                  </a:lnTo>
                  <a:lnTo>
                    <a:pt x="5972" y="2124"/>
                  </a:lnTo>
                  <a:lnTo>
                    <a:pt x="5707" y="1328"/>
                  </a:lnTo>
                  <a:lnTo>
                    <a:pt x="5441" y="797"/>
                  </a:lnTo>
                  <a:lnTo>
                    <a:pt x="5043" y="399"/>
                  </a:lnTo>
                  <a:lnTo>
                    <a:pt x="4645" y="134"/>
                  </a:lnTo>
                  <a:lnTo>
                    <a:pt x="4114" y="1"/>
                  </a:lnTo>
                  <a:lnTo>
                    <a:pt x="3584" y="134"/>
                  </a:lnTo>
                  <a:lnTo>
                    <a:pt x="2920" y="399"/>
                  </a:lnTo>
                  <a:lnTo>
                    <a:pt x="2389" y="79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6" name="Google Shape;3876;p41"/>
            <p:cNvSpPr/>
            <p:nvPr/>
          </p:nvSpPr>
          <p:spPr>
            <a:xfrm>
              <a:off x="8178493" y="2423879"/>
              <a:ext cx="46225" cy="70432"/>
            </a:xfrm>
            <a:custGeom>
              <a:avLst/>
              <a:gdLst/>
              <a:ahLst/>
              <a:cxnLst/>
              <a:rect l="l" t="t" r="r" b="b"/>
              <a:pathLst>
                <a:path w="2788" h="4248" extrusionOk="0">
                  <a:moveTo>
                    <a:pt x="1859" y="1"/>
                  </a:moveTo>
                  <a:lnTo>
                    <a:pt x="1461" y="133"/>
                  </a:lnTo>
                  <a:lnTo>
                    <a:pt x="1063" y="266"/>
                  </a:lnTo>
                  <a:lnTo>
                    <a:pt x="532" y="930"/>
                  </a:lnTo>
                  <a:lnTo>
                    <a:pt x="266" y="1726"/>
                  </a:lnTo>
                  <a:lnTo>
                    <a:pt x="1" y="2522"/>
                  </a:lnTo>
                  <a:lnTo>
                    <a:pt x="1" y="3318"/>
                  </a:lnTo>
                  <a:lnTo>
                    <a:pt x="266" y="3849"/>
                  </a:lnTo>
                  <a:lnTo>
                    <a:pt x="532" y="4115"/>
                  </a:lnTo>
                  <a:lnTo>
                    <a:pt x="930" y="4247"/>
                  </a:lnTo>
                  <a:lnTo>
                    <a:pt x="1328" y="4115"/>
                  </a:lnTo>
                  <a:lnTo>
                    <a:pt x="1726" y="3849"/>
                  </a:lnTo>
                  <a:lnTo>
                    <a:pt x="2257" y="3318"/>
                  </a:lnTo>
                  <a:lnTo>
                    <a:pt x="2655" y="2522"/>
                  </a:lnTo>
                  <a:lnTo>
                    <a:pt x="2788" y="1726"/>
                  </a:lnTo>
                  <a:lnTo>
                    <a:pt x="2788" y="930"/>
                  </a:lnTo>
                  <a:lnTo>
                    <a:pt x="2655" y="531"/>
                  </a:lnTo>
                  <a:lnTo>
                    <a:pt x="2522" y="266"/>
                  </a:lnTo>
                  <a:lnTo>
                    <a:pt x="2257"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7" name="Google Shape;3877;p41"/>
            <p:cNvSpPr/>
            <p:nvPr/>
          </p:nvSpPr>
          <p:spPr>
            <a:xfrm>
              <a:off x="8178493" y="2423879"/>
              <a:ext cx="46225" cy="70432"/>
            </a:xfrm>
            <a:custGeom>
              <a:avLst/>
              <a:gdLst/>
              <a:ahLst/>
              <a:cxnLst/>
              <a:rect l="l" t="t" r="r" b="b"/>
              <a:pathLst>
                <a:path w="2788" h="4248" fill="none" extrusionOk="0">
                  <a:moveTo>
                    <a:pt x="1" y="3318"/>
                  </a:moveTo>
                  <a:lnTo>
                    <a:pt x="1" y="3318"/>
                  </a:lnTo>
                  <a:lnTo>
                    <a:pt x="266" y="3849"/>
                  </a:lnTo>
                  <a:lnTo>
                    <a:pt x="266" y="3849"/>
                  </a:lnTo>
                  <a:lnTo>
                    <a:pt x="532" y="4115"/>
                  </a:lnTo>
                  <a:lnTo>
                    <a:pt x="930" y="4247"/>
                  </a:lnTo>
                  <a:lnTo>
                    <a:pt x="1328" y="4115"/>
                  </a:lnTo>
                  <a:lnTo>
                    <a:pt x="1726" y="3849"/>
                  </a:lnTo>
                  <a:lnTo>
                    <a:pt x="1726" y="3849"/>
                  </a:lnTo>
                  <a:lnTo>
                    <a:pt x="2257" y="3318"/>
                  </a:lnTo>
                  <a:lnTo>
                    <a:pt x="2655" y="2522"/>
                  </a:lnTo>
                  <a:lnTo>
                    <a:pt x="2788" y="1726"/>
                  </a:lnTo>
                  <a:lnTo>
                    <a:pt x="2788" y="930"/>
                  </a:lnTo>
                  <a:lnTo>
                    <a:pt x="2788" y="930"/>
                  </a:lnTo>
                  <a:lnTo>
                    <a:pt x="2655" y="531"/>
                  </a:lnTo>
                  <a:lnTo>
                    <a:pt x="2522" y="266"/>
                  </a:lnTo>
                  <a:lnTo>
                    <a:pt x="2257" y="1"/>
                  </a:lnTo>
                  <a:lnTo>
                    <a:pt x="1859" y="1"/>
                  </a:lnTo>
                  <a:lnTo>
                    <a:pt x="1859" y="1"/>
                  </a:lnTo>
                  <a:lnTo>
                    <a:pt x="1461" y="133"/>
                  </a:lnTo>
                  <a:lnTo>
                    <a:pt x="1063" y="266"/>
                  </a:lnTo>
                  <a:lnTo>
                    <a:pt x="1063" y="266"/>
                  </a:lnTo>
                  <a:lnTo>
                    <a:pt x="532" y="930"/>
                  </a:lnTo>
                  <a:lnTo>
                    <a:pt x="266" y="1726"/>
                  </a:lnTo>
                  <a:lnTo>
                    <a:pt x="1" y="2522"/>
                  </a:lnTo>
                  <a:lnTo>
                    <a:pt x="1" y="331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8" name="Google Shape;3878;p41"/>
            <p:cNvSpPr/>
            <p:nvPr/>
          </p:nvSpPr>
          <p:spPr>
            <a:xfrm>
              <a:off x="8178493" y="2423879"/>
              <a:ext cx="46225" cy="70432"/>
            </a:xfrm>
            <a:custGeom>
              <a:avLst/>
              <a:gdLst/>
              <a:ahLst/>
              <a:cxnLst/>
              <a:rect l="l" t="t" r="r" b="b"/>
              <a:pathLst>
                <a:path w="2788" h="4248" extrusionOk="0">
                  <a:moveTo>
                    <a:pt x="1859" y="1"/>
                  </a:moveTo>
                  <a:lnTo>
                    <a:pt x="1461" y="133"/>
                  </a:lnTo>
                  <a:lnTo>
                    <a:pt x="1063" y="266"/>
                  </a:lnTo>
                  <a:lnTo>
                    <a:pt x="664" y="797"/>
                  </a:lnTo>
                  <a:lnTo>
                    <a:pt x="266" y="1460"/>
                  </a:lnTo>
                  <a:lnTo>
                    <a:pt x="1" y="2124"/>
                  </a:lnTo>
                  <a:lnTo>
                    <a:pt x="1" y="2920"/>
                  </a:lnTo>
                  <a:lnTo>
                    <a:pt x="1" y="3318"/>
                  </a:lnTo>
                  <a:lnTo>
                    <a:pt x="266" y="3849"/>
                  </a:lnTo>
                  <a:lnTo>
                    <a:pt x="532" y="4115"/>
                  </a:lnTo>
                  <a:lnTo>
                    <a:pt x="930" y="4247"/>
                  </a:lnTo>
                  <a:lnTo>
                    <a:pt x="1328" y="4115"/>
                  </a:lnTo>
                  <a:lnTo>
                    <a:pt x="1726" y="3849"/>
                  </a:lnTo>
                  <a:lnTo>
                    <a:pt x="2124" y="3451"/>
                  </a:lnTo>
                  <a:lnTo>
                    <a:pt x="2522" y="2788"/>
                  </a:lnTo>
                  <a:lnTo>
                    <a:pt x="2788" y="2124"/>
                  </a:lnTo>
                  <a:lnTo>
                    <a:pt x="2788" y="1328"/>
                  </a:lnTo>
                  <a:lnTo>
                    <a:pt x="2788" y="930"/>
                  </a:lnTo>
                  <a:lnTo>
                    <a:pt x="2655" y="531"/>
                  </a:lnTo>
                  <a:lnTo>
                    <a:pt x="2522" y="266"/>
                  </a:lnTo>
                  <a:lnTo>
                    <a:pt x="225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9" name="Google Shape;3879;p41"/>
            <p:cNvSpPr/>
            <p:nvPr/>
          </p:nvSpPr>
          <p:spPr>
            <a:xfrm>
              <a:off x="8178493" y="2423879"/>
              <a:ext cx="35232" cy="63833"/>
            </a:xfrm>
            <a:custGeom>
              <a:avLst/>
              <a:gdLst/>
              <a:ahLst/>
              <a:cxnLst/>
              <a:rect l="l" t="t" r="r" b="b"/>
              <a:pathLst>
                <a:path w="2125" h="3850" extrusionOk="0">
                  <a:moveTo>
                    <a:pt x="1859" y="1"/>
                  </a:moveTo>
                  <a:lnTo>
                    <a:pt x="1461" y="133"/>
                  </a:lnTo>
                  <a:lnTo>
                    <a:pt x="1063" y="266"/>
                  </a:lnTo>
                  <a:lnTo>
                    <a:pt x="532" y="930"/>
                  </a:lnTo>
                  <a:lnTo>
                    <a:pt x="266" y="1726"/>
                  </a:lnTo>
                  <a:lnTo>
                    <a:pt x="1" y="2522"/>
                  </a:lnTo>
                  <a:lnTo>
                    <a:pt x="1" y="3318"/>
                  </a:lnTo>
                  <a:lnTo>
                    <a:pt x="266" y="3849"/>
                  </a:lnTo>
                  <a:lnTo>
                    <a:pt x="664" y="3849"/>
                  </a:lnTo>
                  <a:lnTo>
                    <a:pt x="1063" y="3584"/>
                  </a:lnTo>
                  <a:lnTo>
                    <a:pt x="1593" y="2920"/>
                  </a:lnTo>
                  <a:lnTo>
                    <a:pt x="1992" y="2257"/>
                  </a:lnTo>
                  <a:lnTo>
                    <a:pt x="2124" y="1328"/>
                  </a:lnTo>
                  <a:lnTo>
                    <a:pt x="2124" y="531"/>
                  </a:lnTo>
                  <a:lnTo>
                    <a:pt x="1859"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0" name="Google Shape;3880;p41"/>
            <p:cNvSpPr/>
            <p:nvPr/>
          </p:nvSpPr>
          <p:spPr>
            <a:xfrm>
              <a:off x="8079477" y="2278655"/>
              <a:ext cx="81441" cy="129838"/>
            </a:xfrm>
            <a:custGeom>
              <a:avLst/>
              <a:gdLst/>
              <a:ahLst/>
              <a:cxnLst/>
              <a:rect l="l" t="t" r="r" b="b"/>
              <a:pathLst>
                <a:path w="4912" h="7831" extrusionOk="0">
                  <a:moveTo>
                    <a:pt x="1992" y="1"/>
                  </a:moveTo>
                  <a:lnTo>
                    <a:pt x="1" y="399"/>
                  </a:lnTo>
                  <a:lnTo>
                    <a:pt x="2522" y="6371"/>
                  </a:lnTo>
                  <a:lnTo>
                    <a:pt x="4911" y="7831"/>
                  </a:lnTo>
                  <a:lnTo>
                    <a:pt x="199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1" name="Google Shape;3881;p41"/>
            <p:cNvSpPr/>
            <p:nvPr/>
          </p:nvSpPr>
          <p:spPr>
            <a:xfrm>
              <a:off x="7973862" y="2247849"/>
              <a:ext cx="202458" cy="160644"/>
            </a:xfrm>
            <a:custGeom>
              <a:avLst/>
              <a:gdLst/>
              <a:ahLst/>
              <a:cxnLst/>
              <a:rect l="l" t="t" r="r" b="b"/>
              <a:pathLst>
                <a:path w="12211" h="9689" extrusionOk="0">
                  <a:moveTo>
                    <a:pt x="8760" y="1"/>
                  </a:moveTo>
                  <a:lnTo>
                    <a:pt x="1" y="4778"/>
                  </a:lnTo>
                  <a:lnTo>
                    <a:pt x="1" y="6504"/>
                  </a:lnTo>
                  <a:lnTo>
                    <a:pt x="8229" y="2124"/>
                  </a:lnTo>
                  <a:lnTo>
                    <a:pt x="11281" y="9689"/>
                  </a:lnTo>
                  <a:lnTo>
                    <a:pt x="12210" y="8627"/>
                  </a:lnTo>
                  <a:lnTo>
                    <a:pt x="9291" y="1593"/>
                  </a:lnTo>
                  <a:lnTo>
                    <a:pt x="8760"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2" name="Google Shape;3882;p41"/>
            <p:cNvSpPr/>
            <p:nvPr/>
          </p:nvSpPr>
          <p:spPr>
            <a:xfrm>
              <a:off x="7916661" y="2294057"/>
              <a:ext cx="57218" cy="61628"/>
            </a:xfrm>
            <a:custGeom>
              <a:avLst/>
              <a:gdLst/>
              <a:ahLst/>
              <a:cxnLst/>
              <a:rect l="l" t="t" r="r" b="b"/>
              <a:pathLst>
                <a:path w="3451" h="3717" extrusionOk="0">
                  <a:moveTo>
                    <a:pt x="0" y="1"/>
                  </a:moveTo>
                  <a:lnTo>
                    <a:pt x="0" y="1726"/>
                  </a:lnTo>
                  <a:lnTo>
                    <a:pt x="3451" y="3717"/>
                  </a:lnTo>
                  <a:lnTo>
                    <a:pt x="3451" y="1991"/>
                  </a:lnTo>
                  <a:lnTo>
                    <a:pt x="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3" name="Google Shape;3883;p41"/>
            <p:cNvSpPr/>
            <p:nvPr/>
          </p:nvSpPr>
          <p:spPr>
            <a:xfrm>
              <a:off x="7916661" y="2214855"/>
              <a:ext cx="202442" cy="112230"/>
            </a:xfrm>
            <a:custGeom>
              <a:avLst/>
              <a:gdLst/>
              <a:ahLst/>
              <a:cxnLst/>
              <a:rect l="l" t="t" r="r" b="b"/>
              <a:pathLst>
                <a:path w="12210" h="6769" extrusionOk="0">
                  <a:moveTo>
                    <a:pt x="8627" y="0"/>
                  </a:moveTo>
                  <a:lnTo>
                    <a:pt x="0" y="4778"/>
                  </a:lnTo>
                  <a:lnTo>
                    <a:pt x="3451" y="6768"/>
                  </a:lnTo>
                  <a:lnTo>
                    <a:pt x="12210" y="1991"/>
                  </a:lnTo>
                  <a:lnTo>
                    <a:pt x="8627"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4" name="Google Shape;3884;p41"/>
            <p:cNvSpPr/>
            <p:nvPr/>
          </p:nvSpPr>
          <p:spPr>
            <a:xfrm>
              <a:off x="7155341" y="1842999"/>
              <a:ext cx="204647" cy="457674"/>
            </a:xfrm>
            <a:custGeom>
              <a:avLst/>
              <a:gdLst/>
              <a:ahLst/>
              <a:cxnLst/>
              <a:rect l="l" t="t" r="r" b="b"/>
              <a:pathLst>
                <a:path w="12343" h="27604" extrusionOk="0">
                  <a:moveTo>
                    <a:pt x="9025" y="0"/>
                  </a:moveTo>
                  <a:lnTo>
                    <a:pt x="8494" y="265"/>
                  </a:lnTo>
                  <a:lnTo>
                    <a:pt x="8096" y="664"/>
                  </a:lnTo>
                  <a:lnTo>
                    <a:pt x="1" y="26542"/>
                  </a:lnTo>
                  <a:lnTo>
                    <a:pt x="7034" y="27604"/>
                  </a:lnTo>
                  <a:lnTo>
                    <a:pt x="12343" y="1460"/>
                  </a:lnTo>
                  <a:lnTo>
                    <a:pt x="12077" y="1062"/>
                  </a:lnTo>
                  <a:lnTo>
                    <a:pt x="11679" y="664"/>
                  </a:lnTo>
                  <a:lnTo>
                    <a:pt x="11015" y="398"/>
                  </a:lnTo>
                  <a:lnTo>
                    <a:pt x="10352" y="133"/>
                  </a:lnTo>
                  <a:lnTo>
                    <a:pt x="9688"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5" name="Google Shape;3885;p41"/>
            <p:cNvSpPr/>
            <p:nvPr/>
          </p:nvSpPr>
          <p:spPr>
            <a:xfrm>
              <a:off x="7155341" y="1842999"/>
              <a:ext cx="204647" cy="457674"/>
            </a:xfrm>
            <a:custGeom>
              <a:avLst/>
              <a:gdLst/>
              <a:ahLst/>
              <a:cxnLst/>
              <a:rect l="l" t="t" r="r" b="b"/>
              <a:pathLst>
                <a:path w="12343" h="27604" fill="none" extrusionOk="0">
                  <a:moveTo>
                    <a:pt x="8096" y="664"/>
                  </a:moveTo>
                  <a:lnTo>
                    <a:pt x="8096" y="664"/>
                  </a:lnTo>
                  <a:lnTo>
                    <a:pt x="8494" y="265"/>
                  </a:lnTo>
                  <a:lnTo>
                    <a:pt x="9025" y="0"/>
                  </a:lnTo>
                  <a:lnTo>
                    <a:pt x="9688" y="0"/>
                  </a:lnTo>
                  <a:lnTo>
                    <a:pt x="10352" y="133"/>
                  </a:lnTo>
                  <a:lnTo>
                    <a:pt x="11015" y="398"/>
                  </a:lnTo>
                  <a:lnTo>
                    <a:pt x="11679" y="664"/>
                  </a:lnTo>
                  <a:lnTo>
                    <a:pt x="12077" y="1062"/>
                  </a:lnTo>
                  <a:lnTo>
                    <a:pt x="12343" y="1460"/>
                  </a:lnTo>
                  <a:lnTo>
                    <a:pt x="7034" y="27604"/>
                  </a:lnTo>
                  <a:lnTo>
                    <a:pt x="1" y="26542"/>
                  </a:lnTo>
                  <a:lnTo>
                    <a:pt x="8096" y="6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6" name="Google Shape;3886;p41"/>
            <p:cNvSpPr/>
            <p:nvPr/>
          </p:nvSpPr>
          <p:spPr>
            <a:xfrm>
              <a:off x="7177342" y="1867189"/>
              <a:ext cx="176046" cy="360880"/>
            </a:xfrm>
            <a:custGeom>
              <a:avLst/>
              <a:gdLst/>
              <a:ahLst/>
              <a:cxnLst/>
              <a:rect l="l" t="t" r="r" b="b"/>
              <a:pathLst>
                <a:path w="10618" h="21766" extrusionOk="0">
                  <a:moveTo>
                    <a:pt x="6503" y="1"/>
                  </a:moveTo>
                  <a:lnTo>
                    <a:pt x="1" y="20704"/>
                  </a:lnTo>
                  <a:lnTo>
                    <a:pt x="1726" y="20571"/>
                  </a:lnTo>
                  <a:lnTo>
                    <a:pt x="2920" y="20571"/>
                  </a:lnTo>
                  <a:lnTo>
                    <a:pt x="4247" y="20836"/>
                  </a:lnTo>
                  <a:lnTo>
                    <a:pt x="5442" y="21235"/>
                  </a:lnTo>
                  <a:lnTo>
                    <a:pt x="6503" y="21765"/>
                  </a:lnTo>
                  <a:lnTo>
                    <a:pt x="10617" y="1991"/>
                  </a:lnTo>
                  <a:lnTo>
                    <a:pt x="6503" y="1"/>
                  </a:lnTo>
                  <a:close/>
                </a:path>
              </a:pathLst>
            </a:custGeom>
            <a:solidFill>
              <a:srgbClr val="FBCB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7" name="Google Shape;3887;p41"/>
            <p:cNvSpPr/>
            <p:nvPr/>
          </p:nvSpPr>
          <p:spPr>
            <a:xfrm>
              <a:off x="7177342" y="1867189"/>
              <a:ext cx="176046" cy="360880"/>
            </a:xfrm>
            <a:custGeom>
              <a:avLst/>
              <a:gdLst/>
              <a:ahLst/>
              <a:cxnLst/>
              <a:rect l="l" t="t" r="r" b="b"/>
              <a:pathLst>
                <a:path w="10618" h="21766" fill="none" extrusionOk="0">
                  <a:moveTo>
                    <a:pt x="6503" y="1"/>
                  </a:moveTo>
                  <a:lnTo>
                    <a:pt x="1" y="20704"/>
                  </a:lnTo>
                  <a:lnTo>
                    <a:pt x="1" y="20704"/>
                  </a:lnTo>
                  <a:lnTo>
                    <a:pt x="1726" y="20571"/>
                  </a:lnTo>
                  <a:lnTo>
                    <a:pt x="1726" y="20571"/>
                  </a:lnTo>
                  <a:lnTo>
                    <a:pt x="2920" y="20571"/>
                  </a:lnTo>
                  <a:lnTo>
                    <a:pt x="4247" y="20836"/>
                  </a:lnTo>
                  <a:lnTo>
                    <a:pt x="5442" y="21235"/>
                  </a:lnTo>
                  <a:lnTo>
                    <a:pt x="6503" y="21765"/>
                  </a:lnTo>
                  <a:lnTo>
                    <a:pt x="10617" y="1991"/>
                  </a:lnTo>
                  <a:lnTo>
                    <a:pt x="650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8" name="Google Shape;3888;p41"/>
            <p:cNvSpPr/>
            <p:nvPr/>
          </p:nvSpPr>
          <p:spPr>
            <a:xfrm>
              <a:off x="7018921" y="2212650"/>
              <a:ext cx="129838" cy="171636"/>
            </a:xfrm>
            <a:custGeom>
              <a:avLst/>
              <a:gdLst/>
              <a:ahLst/>
              <a:cxnLst/>
              <a:rect l="l" t="t" r="r" b="b"/>
              <a:pathLst>
                <a:path w="7831" h="10352" extrusionOk="0">
                  <a:moveTo>
                    <a:pt x="5309" y="0"/>
                  </a:moveTo>
                  <a:lnTo>
                    <a:pt x="4645" y="133"/>
                  </a:lnTo>
                  <a:lnTo>
                    <a:pt x="3849" y="531"/>
                  </a:lnTo>
                  <a:lnTo>
                    <a:pt x="3053" y="1062"/>
                  </a:lnTo>
                  <a:lnTo>
                    <a:pt x="2389" y="1726"/>
                  </a:lnTo>
                  <a:lnTo>
                    <a:pt x="1726" y="2522"/>
                  </a:lnTo>
                  <a:lnTo>
                    <a:pt x="1062" y="3451"/>
                  </a:lnTo>
                  <a:lnTo>
                    <a:pt x="664" y="4380"/>
                  </a:lnTo>
                  <a:lnTo>
                    <a:pt x="266" y="5442"/>
                  </a:lnTo>
                  <a:lnTo>
                    <a:pt x="133" y="6371"/>
                  </a:lnTo>
                  <a:lnTo>
                    <a:pt x="0" y="7299"/>
                  </a:lnTo>
                  <a:lnTo>
                    <a:pt x="133" y="8228"/>
                  </a:lnTo>
                  <a:lnTo>
                    <a:pt x="399" y="8892"/>
                  </a:lnTo>
                  <a:lnTo>
                    <a:pt x="797" y="9556"/>
                  </a:lnTo>
                  <a:lnTo>
                    <a:pt x="1195" y="9821"/>
                  </a:lnTo>
                  <a:lnTo>
                    <a:pt x="2124" y="10352"/>
                  </a:lnTo>
                  <a:lnTo>
                    <a:pt x="2257" y="10086"/>
                  </a:lnTo>
                  <a:lnTo>
                    <a:pt x="3053" y="9954"/>
                  </a:lnTo>
                  <a:lnTo>
                    <a:pt x="3982" y="9556"/>
                  </a:lnTo>
                  <a:lnTo>
                    <a:pt x="4778" y="9025"/>
                  </a:lnTo>
                  <a:lnTo>
                    <a:pt x="5442" y="8228"/>
                  </a:lnTo>
                  <a:lnTo>
                    <a:pt x="6105" y="7432"/>
                  </a:lnTo>
                  <a:lnTo>
                    <a:pt x="6636" y="6636"/>
                  </a:lnTo>
                  <a:lnTo>
                    <a:pt x="7167" y="5574"/>
                  </a:lnTo>
                  <a:lnTo>
                    <a:pt x="7432" y="4645"/>
                  </a:lnTo>
                  <a:lnTo>
                    <a:pt x="7698" y="3716"/>
                  </a:lnTo>
                  <a:lnTo>
                    <a:pt x="7830" y="2655"/>
                  </a:lnTo>
                  <a:lnTo>
                    <a:pt x="7698" y="1726"/>
                  </a:lnTo>
                  <a:lnTo>
                    <a:pt x="7432" y="929"/>
                  </a:lnTo>
                  <a:lnTo>
                    <a:pt x="7565" y="664"/>
                  </a:lnTo>
                  <a:lnTo>
                    <a:pt x="6636" y="266"/>
                  </a:lnTo>
                  <a:lnTo>
                    <a:pt x="6105"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9" name="Google Shape;3889;p41"/>
            <p:cNvSpPr/>
            <p:nvPr/>
          </p:nvSpPr>
          <p:spPr>
            <a:xfrm>
              <a:off x="7018921" y="2212650"/>
              <a:ext cx="129838" cy="171636"/>
            </a:xfrm>
            <a:custGeom>
              <a:avLst/>
              <a:gdLst/>
              <a:ahLst/>
              <a:cxnLst/>
              <a:rect l="l" t="t" r="r" b="b"/>
              <a:pathLst>
                <a:path w="7831" h="10352" fill="none" extrusionOk="0">
                  <a:moveTo>
                    <a:pt x="7830" y="2655"/>
                  </a:moveTo>
                  <a:lnTo>
                    <a:pt x="7830" y="2655"/>
                  </a:lnTo>
                  <a:lnTo>
                    <a:pt x="7698" y="1726"/>
                  </a:lnTo>
                  <a:lnTo>
                    <a:pt x="7432" y="929"/>
                  </a:lnTo>
                  <a:lnTo>
                    <a:pt x="7565" y="664"/>
                  </a:lnTo>
                  <a:lnTo>
                    <a:pt x="6636" y="266"/>
                  </a:lnTo>
                  <a:lnTo>
                    <a:pt x="6636" y="266"/>
                  </a:lnTo>
                  <a:lnTo>
                    <a:pt x="6105" y="0"/>
                  </a:lnTo>
                  <a:lnTo>
                    <a:pt x="5309" y="0"/>
                  </a:lnTo>
                  <a:lnTo>
                    <a:pt x="4645" y="133"/>
                  </a:lnTo>
                  <a:lnTo>
                    <a:pt x="3849" y="531"/>
                  </a:lnTo>
                  <a:lnTo>
                    <a:pt x="3849" y="531"/>
                  </a:lnTo>
                  <a:lnTo>
                    <a:pt x="3053" y="1062"/>
                  </a:lnTo>
                  <a:lnTo>
                    <a:pt x="2389" y="1726"/>
                  </a:lnTo>
                  <a:lnTo>
                    <a:pt x="1726" y="2522"/>
                  </a:lnTo>
                  <a:lnTo>
                    <a:pt x="1062" y="3451"/>
                  </a:lnTo>
                  <a:lnTo>
                    <a:pt x="664" y="4380"/>
                  </a:lnTo>
                  <a:lnTo>
                    <a:pt x="266" y="5442"/>
                  </a:lnTo>
                  <a:lnTo>
                    <a:pt x="133" y="6371"/>
                  </a:lnTo>
                  <a:lnTo>
                    <a:pt x="0" y="7299"/>
                  </a:lnTo>
                  <a:lnTo>
                    <a:pt x="0" y="7299"/>
                  </a:lnTo>
                  <a:lnTo>
                    <a:pt x="133" y="8228"/>
                  </a:lnTo>
                  <a:lnTo>
                    <a:pt x="399" y="8892"/>
                  </a:lnTo>
                  <a:lnTo>
                    <a:pt x="797" y="9556"/>
                  </a:lnTo>
                  <a:lnTo>
                    <a:pt x="1195" y="9821"/>
                  </a:lnTo>
                  <a:lnTo>
                    <a:pt x="2124" y="10352"/>
                  </a:lnTo>
                  <a:lnTo>
                    <a:pt x="2257" y="10086"/>
                  </a:lnTo>
                  <a:lnTo>
                    <a:pt x="2257" y="10086"/>
                  </a:lnTo>
                  <a:lnTo>
                    <a:pt x="3053" y="9954"/>
                  </a:lnTo>
                  <a:lnTo>
                    <a:pt x="3982" y="9556"/>
                  </a:lnTo>
                  <a:lnTo>
                    <a:pt x="3982" y="9556"/>
                  </a:lnTo>
                  <a:lnTo>
                    <a:pt x="4778" y="9025"/>
                  </a:lnTo>
                  <a:lnTo>
                    <a:pt x="5442" y="8228"/>
                  </a:lnTo>
                  <a:lnTo>
                    <a:pt x="6105" y="7432"/>
                  </a:lnTo>
                  <a:lnTo>
                    <a:pt x="6636" y="6636"/>
                  </a:lnTo>
                  <a:lnTo>
                    <a:pt x="7167" y="5574"/>
                  </a:lnTo>
                  <a:lnTo>
                    <a:pt x="7432" y="4645"/>
                  </a:lnTo>
                  <a:lnTo>
                    <a:pt x="7698" y="3716"/>
                  </a:lnTo>
                  <a:lnTo>
                    <a:pt x="7830" y="265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0" name="Google Shape;3890;p41"/>
            <p:cNvSpPr/>
            <p:nvPr/>
          </p:nvSpPr>
          <p:spPr>
            <a:xfrm>
              <a:off x="7018921" y="2212650"/>
              <a:ext cx="121034" cy="165037"/>
            </a:xfrm>
            <a:custGeom>
              <a:avLst/>
              <a:gdLst/>
              <a:ahLst/>
              <a:cxnLst/>
              <a:rect l="l" t="t" r="r" b="b"/>
              <a:pathLst>
                <a:path w="7300" h="9954" extrusionOk="0">
                  <a:moveTo>
                    <a:pt x="5574" y="0"/>
                  </a:moveTo>
                  <a:lnTo>
                    <a:pt x="4778" y="133"/>
                  </a:lnTo>
                  <a:lnTo>
                    <a:pt x="3849" y="531"/>
                  </a:lnTo>
                  <a:lnTo>
                    <a:pt x="3053" y="1062"/>
                  </a:lnTo>
                  <a:lnTo>
                    <a:pt x="2389" y="1726"/>
                  </a:lnTo>
                  <a:lnTo>
                    <a:pt x="1726" y="2522"/>
                  </a:lnTo>
                  <a:lnTo>
                    <a:pt x="1062" y="3451"/>
                  </a:lnTo>
                  <a:lnTo>
                    <a:pt x="664" y="4380"/>
                  </a:lnTo>
                  <a:lnTo>
                    <a:pt x="266" y="5309"/>
                  </a:lnTo>
                  <a:lnTo>
                    <a:pt x="133" y="6371"/>
                  </a:lnTo>
                  <a:lnTo>
                    <a:pt x="0" y="7299"/>
                  </a:lnTo>
                  <a:lnTo>
                    <a:pt x="133" y="8228"/>
                  </a:lnTo>
                  <a:lnTo>
                    <a:pt x="399" y="8892"/>
                  </a:lnTo>
                  <a:lnTo>
                    <a:pt x="797" y="9556"/>
                  </a:lnTo>
                  <a:lnTo>
                    <a:pt x="1195" y="9821"/>
                  </a:lnTo>
                  <a:lnTo>
                    <a:pt x="1460" y="9954"/>
                  </a:lnTo>
                  <a:lnTo>
                    <a:pt x="1460" y="9556"/>
                  </a:lnTo>
                  <a:lnTo>
                    <a:pt x="1062" y="8892"/>
                  </a:lnTo>
                  <a:lnTo>
                    <a:pt x="929" y="7830"/>
                  </a:lnTo>
                  <a:lnTo>
                    <a:pt x="1062" y="6901"/>
                  </a:lnTo>
                  <a:lnTo>
                    <a:pt x="1328" y="5840"/>
                  </a:lnTo>
                  <a:lnTo>
                    <a:pt x="1593" y="4911"/>
                  </a:lnTo>
                  <a:lnTo>
                    <a:pt x="2124" y="3982"/>
                  </a:lnTo>
                  <a:lnTo>
                    <a:pt x="2655" y="3053"/>
                  </a:lnTo>
                  <a:lnTo>
                    <a:pt x="3318" y="2256"/>
                  </a:lnTo>
                  <a:lnTo>
                    <a:pt x="3982" y="1593"/>
                  </a:lnTo>
                  <a:lnTo>
                    <a:pt x="4778" y="1062"/>
                  </a:lnTo>
                  <a:lnTo>
                    <a:pt x="5707" y="664"/>
                  </a:lnTo>
                  <a:lnTo>
                    <a:pt x="6636" y="531"/>
                  </a:lnTo>
                  <a:lnTo>
                    <a:pt x="7300" y="531"/>
                  </a:lnTo>
                  <a:lnTo>
                    <a:pt x="6636" y="266"/>
                  </a:lnTo>
                  <a:lnTo>
                    <a:pt x="6105" y="0"/>
                  </a:lnTo>
                  <a:close/>
                </a:path>
              </a:pathLst>
            </a:custGeom>
            <a:solidFill>
              <a:srgbClr val="F685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1" name="Google Shape;3891;p41"/>
            <p:cNvSpPr/>
            <p:nvPr/>
          </p:nvSpPr>
          <p:spPr>
            <a:xfrm>
              <a:off x="7018921" y="2212650"/>
              <a:ext cx="121034" cy="165037"/>
            </a:xfrm>
            <a:custGeom>
              <a:avLst/>
              <a:gdLst/>
              <a:ahLst/>
              <a:cxnLst/>
              <a:rect l="l" t="t" r="r" b="b"/>
              <a:pathLst>
                <a:path w="7300" h="9954" fill="none" extrusionOk="0">
                  <a:moveTo>
                    <a:pt x="5574" y="0"/>
                  </a:moveTo>
                  <a:lnTo>
                    <a:pt x="5574" y="0"/>
                  </a:lnTo>
                  <a:lnTo>
                    <a:pt x="4778" y="133"/>
                  </a:lnTo>
                  <a:lnTo>
                    <a:pt x="3849" y="531"/>
                  </a:lnTo>
                  <a:lnTo>
                    <a:pt x="3849" y="531"/>
                  </a:lnTo>
                  <a:lnTo>
                    <a:pt x="3053" y="1062"/>
                  </a:lnTo>
                  <a:lnTo>
                    <a:pt x="2389" y="1726"/>
                  </a:lnTo>
                  <a:lnTo>
                    <a:pt x="1726" y="2522"/>
                  </a:lnTo>
                  <a:lnTo>
                    <a:pt x="1062" y="3451"/>
                  </a:lnTo>
                  <a:lnTo>
                    <a:pt x="664" y="4380"/>
                  </a:lnTo>
                  <a:lnTo>
                    <a:pt x="266" y="5309"/>
                  </a:lnTo>
                  <a:lnTo>
                    <a:pt x="133" y="6371"/>
                  </a:lnTo>
                  <a:lnTo>
                    <a:pt x="0" y="7299"/>
                  </a:lnTo>
                  <a:lnTo>
                    <a:pt x="0" y="7299"/>
                  </a:lnTo>
                  <a:lnTo>
                    <a:pt x="0" y="7299"/>
                  </a:lnTo>
                  <a:lnTo>
                    <a:pt x="0" y="7299"/>
                  </a:lnTo>
                  <a:lnTo>
                    <a:pt x="133" y="8228"/>
                  </a:lnTo>
                  <a:lnTo>
                    <a:pt x="399" y="8892"/>
                  </a:lnTo>
                  <a:lnTo>
                    <a:pt x="797" y="9556"/>
                  </a:lnTo>
                  <a:lnTo>
                    <a:pt x="1195" y="9821"/>
                  </a:lnTo>
                  <a:lnTo>
                    <a:pt x="1460" y="9954"/>
                  </a:lnTo>
                  <a:lnTo>
                    <a:pt x="1460" y="9556"/>
                  </a:lnTo>
                  <a:lnTo>
                    <a:pt x="1460" y="9556"/>
                  </a:lnTo>
                  <a:lnTo>
                    <a:pt x="1062" y="8892"/>
                  </a:lnTo>
                  <a:lnTo>
                    <a:pt x="929" y="7830"/>
                  </a:lnTo>
                  <a:lnTo>
                    <a:pt x="929" y="7830"/>
                  </a:lnTo>
                  <a:lnTo>
                    <a:pt x="929" y="7830"/>
                  </a:lnTo>
                  <a:lnTo>
                    <a:pt x="929" y="7830"/>
                  </a:lnTo>
                  <a:lnTo>
                    <a:pt x="1062" y="6901"/>
                  </a:lnTo>
                  <a:lnTo>
                    <a:pt x="1328" y="5840"/>
                  </a:lnTo>
                  <a:lnTo>
                    <a:pt x="1593" y="4911"/>
                  </a:lnTo>
                  <a:lnTo>
                    <a:pt x="2124" y="3982"/>
                  </a:lnTo>
                  <a:lnTo>
                    <a:pt x="2655" y="3053"/>
                  </a:lnTo>
                  <a:lnTo>
                    <a:pt x="3318" y="2256"/>
                  </a:lnTo>
                  <a:lnTo>
                    <a:pt x="3982" y="1593"/>
                  </a:lnTo>
                  <a:lnTo>
                    <a:pt x="4778" y="1062"/>
                  </a:lnTo>
                  <a:lnTo>
                    <a:pt x="4778" y="1062"/>
                  </a:lnTo>
                  <a:lnTo>
                    <a:pt x="5707" y="664"/>
                  </a:lnTo>
                  <a:lnTo>
                    <a:pt x="6636" y="531"/>
                  </a:lnTo>
                  <a:lnTo>
                    <a:pt x="6636" y="531"/>
                  </a:lnTo>
                  <a:lnTo>
                    <a:pt x="7167" y="531"/>
                  </a:lnTo>
                  <a:lnTo>
                    <a:pt x="7167" y="531"/>
                  </a:lnTo>
                  <a:lnTo>
                    <a:pt x="7300" y="531"/>
                  </a:lnTo>
                  <a:lnTo>
                    <a:pt x="6636" y="266"/>
                  </a:lnTo>
                  <a:lnTo>
                    <a:pt x="6636" y="266"/>
                  </a:lnTo>
                  <a:lnTo>
                    <a:pt x="6105" y="0"/>
                  </a:lnTo>
                  <a:lnTo>
                    <a:pt x="557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2" name="Google Shape;3892;p41"/>
            <p:cNvSpPr/>
            <p:nvPr/>
          </p:nvSpPr>
          <p:spPr>
            <a:xfrm>
              <a:off x="7034323" y="2221454"/>
              <a:ext cx="129838" cy="167242"/>
            </a:xfrm>
            <a:custGeom>
              <a:avLst/>
              <a:gdLst/>
              <a:ahLst/>
              <a:cxnLst/>
              <a:rect l="l" t="t" r="r" b="b"/>
              <a:pathLst>
                <a:path w="7831" h="10087" extrusionOk="0">
                  <a:moveTo>
                    <a:pt x="5442" y="0"/>
                  </a:moveTo>
                  <a:lnTo>
                    <a:pt x="4645" y="133"/>
                  </a:lnTo>
                  <a:lnTo>
                    <a:pt x="3849" y="531"/>
                  </a:lnTo>
                  <a:lnTo>
                    <a:pt x="3053" y="1062"/>
                  </a:lnTo>
                  <a:lnTo>
                    <a:pt x="2389" y="1725"/>
                  </a:lnTo>
                  <a:lnTo>
                    <a:pt x="1726" y="2522"/>
                  </a:lnTo>
                  <a:lnTo>
                    <a:pt x="1195" y="3451"/>
                  </a:lnTo>
                  <a:lnTo>
                    <a:pt x="664" y="4380"/>
                  </a:lnTo>
                  <a:lnTo>
                    <a:pt x="399" y="5441"/>
                  </a:lnTo>
                  <a:lnTo>
                    <a:pt x="133" y="6370"/>
                  </a:lnTo>
                  <a:lnTo>
                    <a:pt x="0" y="7299"/>
                  </a:lnTo>
                  <a:lnTo>
                    <a:pt x="133" y="8228"/>
                  </a:lnTo>
                  <a:lnTo>
                    <a:pt x="399" y="8892"/>
                  </a:lnTo>
                  <a:lnTo>
                    <a:pt x="797" y="9423"/>
                  </a:lnTo>
                  <a:lnTo>
                    <a:pt x="1195" y="9821"/>
                  </a:lnTo>
                  <a:lnTo>
                    <a:pt x="1858" y="10086"/>
                  </a:lnTo>
                  <a:lnTo>
                    <a:pt x="2522" y="10086"/>
                  </a:lnTo>
                  <a:lnTo>
                    <a:pt x="3185" y="9954"/>
                  </a:lnTo>
                  <a:lnTo>
                    <a:pt x="3982" y="9555"/>
                  </a:lnTo>
                  <a:lnTo>
                    <a:pt x="4778" y="9025"/>
                  </a:lnTo>
                  <a:lnTo>
                    <a:pt x="5574" y="8361"/>
                  </a:lnTo>
                  <a:lnTo>
                    <a:pt x="6105" y="7432"/>
                  </a:lnTo>
                  <a:lnTo>
                    <a:pt x="6769" y="6636"/>
                  </a:lnTo>
                  <a:lnTo>
                    <a:pt x="7167" y="5707"/>
                  </a:lnTo>
                  <a:lnTo>
                    <a:pt x="7565" y="4645"/>
                  </a:lnTo>
                  <a:lnTo>
                    <a:pt x="7698" y="3716"/>
                  </a:lnTo>
                  <a:lnTo>
                    <a:pt x="7830" y="2787"/>
                  </a:lnTo>
                  <a:lnTo>
                    <a:pt x="7698" y="1858"/>
                  </a:lnTo>
                  <a:lnTo>
                    <a:pt x="7565" y="1195"/>
                  </a:lnTo>
                  <a:lnTo>
                    <a:pt x="7167" y="531"/>
                  </a:lnTo>
                  <a:lnTo>
                    <a:pt x="6636" y="266"/>
                  </a:lnTo>
                  <a:lnTo>
                    <a:pt x="6105"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3" name="Google Shape;3893;p41"/>
            <p:cNvSpPr/>
            <p:nvPr/>
          </p:nvSpPr>
          <p:spPr>
            <a:xfrm>
              <a:off x="7034323" y="2221454"/>
              <a:ext cx="129838" cy="167242"/>
            </a:xfrm>
            <a:custGeom>
              <a:avLst/>
              <a:gdLst/>
              <a:ahLst/>
              <a:cxnLst/>
              <a:rect l="l" t="t" r="r" b="b"/>
              <a:pathLst>
                <a:path w="7831" h="10087" fill="none" extrusionOk="0">
                  <a:moveTo>
                    <a:pt x="3849" y="531"/>
                  </a:moveTo>
                  <a:lnTo>
                    <a:pt x="3849" y="531"/>
                  </a:lnTo>
                  <a:lnTo>
                    <a:pt x="3053" y="1062"/>
                  </a:lnTo>
                  <a:lnTo>
                    <a:pt x="2389" y="1725"/>
                  </a:lnTo>
                  <a:lnTo>
                    <a:pt x="1726" y="2522"/>
                  </a:lnTo>
                  <a:lnTo>
                    <a:pt x="1195" y="3451"/>
                  </a:lnTo>
                  <a:lnTo>
                    <a:pt x="664" y="4380"/>
                  </a:lnTo>
                  <a:lnTo>
                    <a:pt x="399" y="5441"/>
                  </a:lnTo>
                  <a:lnTo>
                    <a:pt x="133" y="6370"/>
                  </a:lnTo>
                  <a:lnTo>
                    <a:pt x="0" y="7299"/>
                  </a:lnTo>
                  <a:lnTo>
                    <a:pt x="0" y="7299"/>
                  </a:lnTo>
                  <a:lnTo>
                    <a:pt x="133" y="8228"/>
                  </a:lnTo>
                  <a:lnTo>
                    <a:pt x="399" y="8892"/>
                  </a:lnTo>
                  <a:lnTo>
                    <a:pt x="797" y="9423"/>
                  </a:lnTo>
                  <a:lnTo>
                    <a:pt x="1195" y="9821"/>
                  </a:lnTo>
                  <a:lnTo>
                    <a:pt x="1858" y="10086"/>
                  </a:lnTo>
                  <a:lnTo>
                    <a:pt x="2522" y="10086"/>
                  </a:lnTo>
                  <a:lnTo>
                    <a:pt x="3185" y="9954"/>
                  </a:lnTo>
                  <a:lnTo>
                    <a:pt x="3982" y="9555"/>
                  </a:lnTo>
                  <a:lnTo>
                    <a:pt x="3982" y="9555"/>
                  </a:lnTo>
                  <a:lnTo>
                    <a:pt x="4778" y="9025"/>
                  </a:lnTo>
                  <a:lnTo>
                    <a:pt x="5574" y="8361"/>
                  </a:lnTo>
                  <a:lnTo>
                    <a:pt x="6105" y="7432"/>
                  </a:lnTo>
                  <a:lnTo>
                    <a:pt x="6769" y="6636"/>
                  </a:lnTo>
                  <a:lnTo>
                    <a:pt x="7167" y="5707"/>
                  </a:lnTo>
                  <a:lnTo>
                    <a:pt x="7565" y="4645"/>
                  </a:lnTo>
                  <a:lnTo>
                    <a:pt x="7698" y="3716"/>
                  </a:lnTo>
                  <a:lnTo>
                    <a:pt x="7830" y="2787"/>
                  </a:lnTo>
                  <a:lnTo>
                    <a:pt x="7830" y="2787"/>
                  </a:lnTo>
                  <a:lnTo>
                    <a:pt x="7698" y="1858"/>
                  </a:lnTo>
                  <a:lnTo>
                    <a:pt x="7565" y="1195"/>
                  </a:lnTo>
                  <a:lnTo>
                    <a:pt x="7167" y="531"/>
                  </a:lnTo>
                  <a:lnTo>
                    <a:pt x="6636" y="266"/>
                  </a:lnTo>
                  <a:lnTo>
                    <a:pt x="6105" y="0"/>
                  </a:lnTo>
                  <a:lnTo>
                    <a:pt x="5442" y="0"/>
                  </a:lnTo>
                  <a:lnTo>
                    <a:pt x="4645" y="133"/>
                  </a:lnTo>
                  <a:lnTo>
                    <a:pt x="3849" y="53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4" name="Google Shape;3894;p41"/>
            <p:cNvSpPr/>
            <p:nvPr/>
          </p:nvSpPr>
          <p:spPr>
            <a:xfrm>
              <a:off x="7034323" y="2221454"/>
              <a:ext cx="103426" cy="149635"/>
            </a:xfrm>
            <a:custGeom>
              <a:avLst/>
              <a:gdLst/>
              <a:ahLst/>
              <a:cxnLst/>
              <a:rect l="l" t="t" r="r" b="b"/>
              <a:pathLst>
                <a:path w="6238" h="9025" extrusionOk="0">
                  <a:moveTo>
                    <a:pt x="5707" y="0"/>
                  </a:moveTo>
                  <a:lnTo>
                    <a:pt x="4778" y="133"/>
                  </a:lnTo>
                  <a:lnTo>
                    <a:pt x="3849" y="531"/>
                  </a:lnTo>
                  <a:lnTo>
                    <a:pt x="3053" y="1062"/>
                  </a:lnTo>
                  <a:lnTo>
                    <a:pt x="2389" y="1725"/>
                  </a:lnTo>
                  <a:lnTo>
                    <a:pt x="1726" y="2522"/>
                  </a:lnTo>
                  <a:lnTo>
                    <a:pt x="1195" y="3451"/>
                  </a:lnTo>
                  <a:lnTo>
                    <a:pt x="664" y="4380"/>
                  </a:lnTo>
                  <a:lnTo>
                    <a:pt x="399" y="5309"/>
                  </a:lnTo>
                  <a:lnTo>
                    <a:pt x="133" y="6370"/>
                  </a:lnTo>
                  <a:lnTo>
                    <a:pt x="0" y="7299"/>
                  </a:lnTo>
                  <a:lnTo>
                    <a:pt x="133" y="8361"/>
                  </a:lnTo>
                  <a:lnTo>
                    <a:pt x="531" y="9025"/>
                  </a:lnTo>
                  <a:lnTo>
                    <a:pt x="531" y="7565"/>
                  </a:lnTo>
                  <a:lnTo>
                    <a:pt x="929" y="6105"/>
                  </a:lnTo>
                  <a:lnTo>
                    <a:pt x="1460" y="4778"/>
                  </a:lnTo>
                  <a:lnTo>
                    <a:pt x="2124" y="3583"/>
                  </a:lnTo>
                  <a:lnTo>
                    <a:pt x="2920" y="2522"/>
                  </a:lnTo>
                  <a:lnTo>
                    <a:pt x="3982" y="1593"/>
                  </a:lnTo>
                  <a:lnTo>
                    <a:pt x="5043" y="664"/>
                  </a:lnTo>
                  <a:lnTo>
                    <a:pt x="6238" y="0"/>
                  </a:lnTo>
                  <a:close/>
                </a:path>
              </a:pathLst>
            </a:custGeom>
            <a:solidFill>
              <a:srgbClr val="CE44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5" name="Google Shape;3895;p41"/>
            <p:cNvSpPr/>
            <p:nvPr/>
          </p:nvSpPr>
          <p:spPr>
            <a:xfrm>
              <a:off x="7034323" y="2221454"/>
              <a:ext cx="103426" cy="149635"/>
            </a:xfrm>
            <a:custGeom>
              <a:avLst/>
              <a:gdLst/>
              <a:ahLst/>
              <a:cxnLst/>
              <a:rect l="l" t="t" r="r" b="b"/>
              <a:pathLst>
                <a:path w="6238" h="9025" fill="none" extrusionOk="0">
                  <a:moveTo>
                    <a:pt x="5707" y="0"/>
                  </a:moveTo>
                  <a:lnTo>
                    <a:pt x="5707" y="0"/>
                  </a:lnTo>
                  <a:lnTo>
                    <a:pt x="4778" y="133"/>
                  </a:lnTo>
                  <a:lnTo>
                    <a:pt x="3849" y="531"/>
                  </a:lnTo>
                  <a:lnTo>
                    <a:pt x="3849" y="531"/>
                  </a:lnTo>
                  <a:lnTo>
                    <a:pt x="3053" y="1062"/>
                  </a:lnTo>
                  <a:lnTo>
                    <a:pt x="2389" y="1725"/>
                  </a:lnTo>
                  <a:lnTo>
                    <a:pt x="1726" y="2522"/>
                  </a:lnTo>
                  <a:lnTo>
                    <a:pt x="1195" y="3451"/>
                  </a:lnTo>
                  <a:lnTo>
                    <a:pt x="664" y="4380"/>
                  </a:lnTo>
                  <a:lnTo>
                    <a:pt x="399" y="5309"/>
                  </a:lnTo>
                  <a:lnTo>
                    <a:pt x="133" y="6370"/>
                  </a:lnTo>
                  <a:lnTo>
                    <a:pt x="0" y="7299"/>
                  </a:lnTo>
                  <a:lnTo>
                    <a:pt x="0" y="7299"/>
                  </a:lnTo>
                  <a:lnTo>
                    <a:pt x="0" y="7299"/>
                  </a:lnTo>
                  <a:lnTo>
                    <a:pt x="0" y="7299"/>
                  </a:lnTo>
                  <a:lnTo>
                    <a:pt x="133" y="8361"/>
                  </a:lnTo>
                  <a:lnTo>
                    <a:pt x="531" y="9025"/>
                  </a:lnTo>
                  <a:lnTo>
                    <a:pt x="531" y="9025"/>
                  </a:lnTo>
                  <a:lnTo>
                    <a:pt x="531" y="9025"/>
                  </a:lnTo>
                  <a:lnTo>
                    <a:pt x="531" y="7565"/>
                  </a:lnTo>
                  <a:lnTo>
                    <a:pt x="929" y="6105"/>
                  </a:lnTo>
                  <a:lnTo>
                    <a:pt x="1460" y="4778"/>
                  </a:lnTo>
                  <a:lnTo>
                    <a:pt x="2124" y="3583"/>
                  </a:lnTo>
                  <a:lnTo>
                    <a:pt x="2920" y="2522"/>
                  </a:lnTo>
                  <a:lnTo>
                    <a:pt x="3982" y="1593"/>
                  </a:lnTo>
                  <a:lnTo>
                    <a:pt x="5043" y="664"/>
                  </a:lnTo>
                  <a:lnTo>
                    <a:pt x="6238" y="0"/>
                  </a:lnTo>
                  <a:lnTo>
                    <a:pt x="6238" y="0"/>
                  </a:lnTo>
                  <a:lnTo>
                    <a:pt x="5707"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6" name="Google Shape;3896;p41"/>
            <p:cNvSpPr/>
            <p:nvPr/>
          </p:nvSpPr>
          <p:spPr>
            <a:xfrm>
              <a:off x="6955104" y="2652716"/>
              <a:ext cx="499506" cy="257454"/>
            </a:xfrm>
            <a:custGeom>
              <a:avLst/>
              <a:gdLst/>
              <a:ahLst/>
              <a:cxnLst/>
              <a:rect l="l" t="t" r="r" b="b"/>
              <a:pathLst>
                <a:path w="30127" h="15528" extrusionOk="0">
                  <a:moveTo>
                    <a:pt x="13670" y="1"/>
                  </a:moveTo>
                  <a:lnTo>
                    <a:pt x="12210" y="133"/>
                  </a:lnTo>
                  <a:lnTo>
                    <a:pt x="10883" y="399"/>
                  </a:lnTo>
                  <a:lnTo>
                    <a:pt x="9423" y="664"/>
                  </a:lnTo>
                  <a:lnTo>
                    <a:pt x="8096" y="929"/>
                  </a:lnTo>
                  <a:lnTo>
                    <a:pt x="6769" y="1460"/>
                  </a:lnTo>
                  <a:lnTo>
                    <a:pt x="5575" y="1991"/>
                  </a:lnTo>
                  <a:lnTo>
                    <a:pt x="4513" y="2522"/>
                  </a:lnTo>
                  <a:lnTo>
                    <a:pt x="3319" y="3186"/>
                  </a:lnTo>
                  <a:lnTo>
                    <a:pt x="1" y="3186"/>
                  </a:lnTo>
                  <a:lnTo>
                    <a:pt x="1" y="7698"/>
                  </a:lnTo>
                  <a:lnTo>
                    <a:pt x="134" y="8361"/>
                  </a:lnTo>
                  <a:lnTo>
                    <a:pt x="266" y="9025"/>
                  </a:lnTo>
                  <a:lnTo>
                    <a:pt x="664" y="9688"/>
                  </a:lnTo>
                  <a:lnTo>
                    <a:pt x="1063" y="10352"/>
                  </a:lnTo>
                  <a:lnTo>
                    <a:pt x="1726" y="11015"/>
                  </a:lnTo>
                  <a:lnTo>
                    <a:pt x="2522" y="11679"/>
                  </a:lnTo>
                  <a:lnTo>
                    <a:pt x="3451" y="12343"/>
                  </a:lnTo>
                  <a:lnTo>
                    <a:pt x="4513" y="13006"/>
                  </a:lnTo>
                  <a:lnTo>
                    <a:pt x="5575" y="13537"/>
                  </a:lnTo>
                  <a:lnTo>
                    <a:pt x="6769" y="14068"/>
                  </a:lnTo>
                  <a:lnTo>
                    <a:pt x="8096" y="14466"/>
                  </a:lnTo>
                  <a:lnTo>
                    <a:pt x="9423" y="14864"/>
                  </a:lnTo>
                  <a:lnTo>
                    <a:pt x="10883" y="15130"/>
                  </a:lnTo>
                  <a:lnTo>
                    <a:pt x="12210" y="15395"/>
                  </a:lnTo>
                  <a:lnTo>
                    <a:pt x="13670" y="15395"/>
                  </a:lnTo>
                  <a:lnTo>
                    <a:pt x="15130" y="15528"/>
                  </a:lnTo>
                  <a:lnTo>
                    <a:pt x="16590" y="15395"/>
                  </a:lnTo>
                  <a:lnTo>
                    <a:pt x="18049" y="15395"/>
                  </a:lnTo>
                  <a:lnTo>
                    <a:pt x="19377" y="15130"/>
                  </a:lnTo>
                  <a:lnTo>
                    <a:pt x="20836" y="14864"/>
                  </a:lnTo>
                  <a:lnTo>
                    <a:pt x="22163" y="14466"/>
                  </a:lnTo>
                  <a:lnTo>
                    <a:pt x="23358" y="14068"/>
                  </a:lnTo>
                  <a:lnTo>
                    <a:pt x="24685" y="13537"/>
                  </a:lnTo>
                  <a:lnTo>
                    <a:pt x="25747" y="13006"/>
                  </a:lnTo>
                  <a:lnTo>
                    <a:pt x="26808" y="12343"/>
                  </a:lnTo>
                  <a:lnTo>
                    <a:pt x="27737" y="11679"/>
                  </a:lnTo>
                  <a:lnTo>
                    <a:pt x="28534" y="11015"/>
                  </a:lnTo>
                  <a:lnTo>
                    <a:pt x="29064" y="10352"/>
                  </a:lnTo>
                  <a:lnTo>
                    <a:pt x="29595" y="9688"/>
                  </a:lnTo>
                  <a:lnTo>
                    <a:pt x="29993" y="9025"/>
                  </a:lnTo>
                  <a:lnTo>
                    <a:pt x="30126" y="8361"/>
                  </a:lnTo>
                  <a:lnTo>
                    <a:pt x="30126" y="7698"/>
                  </a:lnTo>
                  <a:lnTo>
                    <a:pt x="30126" y="3186"/>
                  </a:lnTo>
                  <a:lnTo>
                    <a:pt x="26808" y="3186"/>
                  </a:lnTo>
                  <a:lnTo>
                    <a:pt x="25747" y="2522"/>
                  </a:lnTo>
                  <a:lnTo>
                    <a:pt x="24685" y="1991"/>
                  </a:lnTo>
                  <a:lnTo>
                    <a:pt x="23358" y="1460"/>
                  </a:lnTo>
                  <a:lnTo>
                    <a:pt x="22163" y="929"/>
                  </a:lnTo>
                  <a:lnTo>
                    <a:pt x="20836" y="664"/>
                  </a:lnTo>
                  <a:lnTo>
                    <a:pt x="19377" y="399"/>
                  </a:lnTo>
                  <a:lnTo>
                    <a:pt x="18049" y="133"/>
                  </a:lnTo>
                  <a:lnTo>
                    <a:pt x="1659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7" name="Google Shape;3897;p41"/>
            <p:cNvSpPr/>
            <p:nvPr/>
          </p:nvSpPr>
          <p:spPr>
            <a:xfrm>
              <a:off x="6955104" y="2652716"/>
              <a:ext cx="499506" cy="257454"/>
            </a:xfrm>
            <a:custGeom>
              <a:avLst/>
              <a:gdLst/>
              <a:ahLst/>
              <a:cxnLst/>
              <a:rect l="l" t="t" r="r" b="b"/>
              <a:pathLst>
                <a:path w="30127" h="15528" fill="none" extrusionOk="0">
                  <a:moveTo>
                    <a:pt x="30126" y="7698"/>
                  </a:moveTo>
                  <a:lnTo>
                    <a:pt x="30126" y="7698"/>
                  </a:lnTo>
                  <a:lnTo>
                    <a:pt x="30126" y="3186"/>
                  </a:lnTo>
                  <a:lnTo>
                    <a:pt x="26808" y="3186"/>
                  </a:lnTo>
                  <a:lnTo>
                    <a:pt x="26808" y="3186"/>
                  </a:lnTo>
                  <a:lnTo>
                    <a:pt x="25747" y="2522"/>
                  </a:lnTo>
                  <a:lnTo>
                    <a:pt x="25747" y="2522"/>
                  </a:lnTo>
                  <a:lnTo>
                    <a:pt x="24685" y="1991"/>
                  </a:lnTo>
                  <a:lnTo>
                    <a:pt x="23358" y="1460"/>
                  </a:lnTo>
                  <a:lnTo>
                    <a:pt x="22163" y="929"/>
                  </a:lnTo>
                  <a:lnTo>
                    <a:pt x="20836" y="664"/>
                  </a:lnTo>
                  <a:lnTo>
                    <a:pt x="19377" y="399"/>
                  </a:lnTo>
                  <a:lnTo>
                    <a:pt x="18049" y="133"/>
                  </a:lnTo>
                  <a:lnTo>
                    <a:pt x="16590" y="1"/>
                  </a:lnTo>
                  <a:lnTo>
                    <a:pt x="15130" y="1"/>
                  </a:lnTo>
                  <a:lnTo>
                    <a:pt x="13670" y="1"/>
                  </a:lnTo>
                  <a:lnTo>
                    <a:pt x="12210" y="133"/>
                  </a:lnTo>
                  <a:lnTo>
                    <a:pt x="10883" y="399"/>
                  </a:lnTo>
                  <a:lnTo>
                    <a:pt x="9423" y="664"/>
                  </a:lnTo>
                  <a:lnTo>
                    <a:pt x="8096" y="929"/>
                  </a:lnTo>
                  <a:lnTo>
                    <a:pt x="6769" y="1460"/>
                  </a:lnTo>
                  <a:lnTo>
                    <a:pt x="5575" y="1991"/>
                  </a:lnTo>
                  <a:lnTo>
                    <a:pt x="4513" y="2522"/>
                  </a:lnTo>
                  <a:lnTo>
                    <a:pt x="4513" y="2522"/>
                  </a:lnTo>
                  <a:lnTo>
                    <a:pt x="3319" y="3186"/>
                  </a:lnTo>
                  <a:lnTo>
                    <a:pt x="1" y="3186"/>
                  </a:lnTo>
                  <a:lnTo>
                    <a:pt x="1" y="7698"/>
                  </a:lnTo>
                  <a:lnTo>
                    <a:pt x="1" y="7698"/>
                  </a:lnTo>
                  <a:lnTo>
                    <a:pt x="1" y="7698"/>
                  </a:lnTo>
                  <a:lnTo>
                    <a:pt x="134" y="8361"/>
                  </a:lnTo>
                  <a:lnTo>
                    <a:pt x="266" y="9025"/>
                  </a:lnTo>
                  <a:lnTo>
                    <a:pt x="664" y="9688"/>
                  </a:lnTo>
                  <a:lnTo>
                    <a:pt x="1063" y="10352"/>
                  </a:lnTo>
                  <a:lnTo>
                    <a:pt x="1726" y="11015"/>
                  </a:lnTo>
                  <a:lnTo>
                    <a:pt x="2522" y="11679"/>
                  </a:lnTo>
                  <a:lnTo>
                    <a:pt x="3451" y="12343"/>
                  </a:lnTo>
                  <a:lnTo>
                    <a:pt x="4513" y="13006"/>
                  </a:lnTo>
                  <a:lnTo>
                    <a:pt x="4513" y="13006"/>
                  </a:lnTo>
                  <a:lnTo>
                    <a:pt x="5575" y="13537"/>
                  </a:lnTo>
                  <a:lnTo>
                    <a:pt x="6769" y="14068"/>
                  </a:lnTo>
                  <a:lnTo>
                    <a:pt x="8096" y="14466"/>
                  </a:lnTo>
                  <a:lnTo>
                    <a:pt x="9423" y="14864"/>
                  </a:lnTo>
                  <a:lnTo>
                    <a:pt x="10883" y="15130"/>
                  </a:lnTo>
                  <a:lnTo>
                    <a:pt x="12210" y="15395"/>
                  </a:lnTo>
                  <a:lnTo>
                    <a:pt x="13670" y="15395"/>
                  </a:lnTo>
                  <a:lnTo>
                    <a:pt x="15130" y="15528"/>
                  </a:lnTo>
                  <a:lnTo>
                    <a:pt x="16590" y="15395"/>
                  </a:lnTo>
                  <a:lnTo>
                    <a:pt x="18049" y="15395"/>
                  </a:lnTo>
                  <a:lnTo>
                    <a:pt x="19377" y="15130"/>
                  </a:lnTo>
                  <a:lnTo>
                    <a:pt x="20836" y="14864"/>
                  </a:lnTo>
                  <a:lnTo>
                    <a:pt x="22163" y="14466"/>
                  </a:lnTo>
                  <a:lnTo>
                    <a:pt x="23358" y="14068"/>
                  </a:lnTo>
                  <a:lnTo>
                    <a:pt x="24685" y="13537"/>
                  </a:lnTo>
                  <a:lnTo>
                    <a:pt x="25747" y="13006"/>
                  </a:lnTo>
                  <a:lnTo>
                    <a:pt x="25747" y="13006"/>
                  </a:lnTo>
                  <a:lnTo>
                    <a:pt x="26808" y="12343"/>
                  </a:lnTo>
                  <a:lnTo>
                    <a:pt x="27737" y="11679"/>
                  </a:lnTo>
                  <a:lnTo>
                    <a:pt x="28534" y="11015"/>
                  </a:lnTo>
                  <a:lnTo>
                    <a:pt x="29064" y="10352"/>
                  </a:lnTo>
                  <a:lnTo>
                    <a:pt x="29595" y="9688"/>
                  </a:lnTo>
                  <a:lnTo>
                    <a:pt x="29993" y="9025"/>
                  </a:lnTo>
                  <a:lnTo>
                    <a:pt x="30126" y="8361"/>
                  </a:lnTo>
                  <a:lnTo>
                    <a:pt x="30126" y="769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8" name="Google Shape;3898;p41"/>
            <p:cNvSpPr/>
            <p:nvPr/>
          </p:nvSpPr>
          <p:spPr>
            <a:xfrm>
              <a:off x="6955104" y="2562504"/>
              <a:ext cx="499506" cy="288260"/>
            </a:xfrm>
            <a:custGeom>
              <a:avLst/>
              <a:gdLst/>
              <a:ahLst/>
              <a:cxnLst/>
              <a:rect l="l" t="t" r="r" b="b"/>
              <a:pathLst>
                <a:path w="30127" h="17386" extrusionOk="0">
                  <a:moveTo>
                    <a:pt x="13670" y="0"/>
                  </a:moveTo>
                  <a:lnTo>
                    <a:pt x="12210" y="133"/>
                  </a:lnTo>
                  <a:lnTo>
                    <a:pt x="10883" y="399"/>
                  </a:lnTo>
                  <a:lnTo>
                    <a:pt x="9423" y="664"/>
                  </a:lnTo>
                  <a:lnTo>
                    <a:pt x="8096" y="929"/>
                  </a:lnTo>
                  <a:lnTo>
                    <a:pt x="6769" y="1460"/>
                  </a:lnTo>
                  <a:lnTo>
                    <a:pt x="5575" y="1991"/>
                  </a:lnTo>
                  <a:lnTo>
                    <a:pt x="4513" y="2522"/>
                  </a:lnTo>
                  <a:lnTo>
                    <a:pt x="3451" y="3185"/>
                  </a:lnTo>
                  <a:lnTo>
                    <a:pt x="2522" y="3849"/>
                  </a:lnTo>
                  <a:lnTo>
                    <a:pt x="1726" y="4645"/>
                  </a:lnTo>
                  <a:lnTo>
                    <a:pt x="1195" y="5442"/>
                  </a:lnTo>
                  <a:lnTo>
                    <a:pt x="664" y="6238"/>
                  </a:lnTo>
                  <a:lnTo>
                    <a:pt x="266" y="7034"/>
                  </a:lnTo>
                  <a:lnTo>
                    <a:pt x="134" y="7830"/>
                  </a:lnTo>
                  <a:lnTo>
                    <a:pt x="1" y="8627"/>
                  </a:lnTo>
                  <a:lnTo>
                    <a:pt x="134" y="9556"/>
                  </a:lnTo>
                  <a:lnTo>
                    <a:pt x="266" y="10352"/>
                  </a:lnTo>
                  <a:lnTo>
                    <a:pt x="664" y="11148"/>
                  </a:lnTo>
                  <a:lnTo>
                    <a:pt x="1195" y="11944"/>
                  </a:lnTo>
                  <a:lnTo>
                    <a:pt x="1726" y="12741"/>
                  </a:lnTo>
                  <a:lnTo>
                    <a:pt x="2522" y="13404"/>
                  </a:lnTo>
                  <a:lnTo>
                    <a:pt x="3451" y="14200"/>
                  </a:lnTo>
                  <a:lnTo>
                    <a:pt x="4513" y="14864"/>
                  </a:lnTo>
                  <a:lnTo>
                    <a:pt x="5575" y="15395"/>
                  </a:lnTo>
                  <a:lnTo>
                    <a:pt x="6769" y="15926"/>
                  </a:lnTo>
                  <a:lnTo>
                    <a:pt x="8096" y="16324"/>
                  </a:lnTo>
                  <a:lnTo>
                    <a:pt x="9423" y="16722"/>
                  </a:lnTo>
                  <a:lnTo>
                    <a:pt x="10883" y="16987"/>
                  </a:lnTo>
                  <a:lnTo>
                    <a:pt x="12210" y="17253"/>
                  </a:lnTo>
                  <a:lnTo>
                    <a:pt x="13670" y="17385"/>
                  </a:lnTo>
                  <a:lnTo>
                    <a:pt x="16590" y="17385"/>
                  </a:lnTo>
                  <a:lnTo>
                    <a:pt x="18049" y="17253"/>
                  </a:lnTo>
                  <a:lnTo>
                    <a:pt x="19377" y="16987"/>
                  </a:lnTo>
                  <a:lnTo>
                    <a:pt x="20836" y="16722"/>
                  </a:lnTo>
                  <a:lnTo>
                    <a:pt x="22163" y="16324"/>
                  </a:lnTo>
                  <a:lnTo>
                    <a:pt x="23358" y="15926"/>
                  </a:lnTo>
                  <a:lnTo>
                    <a:pt x="24685" y="15395"/>
                  </a:lnTo>
                  <a:lnTo>
                    <a:pt x="25747" y="14864"/>
                  </a:lnTo>
                  <a:lnTo>
                    <a:pt x="26808" y="14200"/>
                  </a:lnTo>
                  <a:lnTo>
                    <a:pt x="27737" y="13404"/>
                  </a:lnTo>
                  <a:lnTo>
                    <a:pt x="28401" y="12741"/>
                  </a:lnTo>
                  <a:lnTo>
                    <a:pt x="29064" y="11944"/>
                  </a:lnTo>
                  <a:lnTo>
                    <a:pt x="29595" y="11148"/>
                  </a:lnTo>
                  <a:lnTo>
                    <a:pt x="29861" y="10352"/>
                  </a:lnTo>
                  <a:lnTo>
                    <a:pt x="30126" y="9556"/>
                  </a:lnTo>
                  <a:lnTo>
                    <a:pt x="30126" y="8627"/>
                  </a:lnTo>
                  <a:lnTo>
                    <a:pt x="30126" y="7830"/>
                  </a:lnTo>
                  <a:lnTo>
                    <a:pt x="29861" y="7034"/>
                  </a:lnTo>
                  <a:lnTo>
                    <a:pt x="29595" y="6238"/>
                  </a:lnTo>
                  <a:lnTo>
                    <a:pt x="29064" y="5442"/>
                  </a:lnTo>
                  <a:lnTo>
                    <a:pt x="28401" y="4645"/>
                  </a:lnTo>
                  <a:lnTo>
                    <a:pt x="27737" y="3849"/>
                  </a:lnTo>
                  <a:lnTo>
                    <a:pt x="26808" y="3185"/>
                  </a:lnTo>
                  <a:lnTo>
                    <a:pt x="25747" y="2522"/>
                  </a:lnTo>
                  <a:lnTo>
                    <a:pt x="24685" y="1858"/>
                  </a:lnTo>
                  <a:lnTo>
                    <a:pt x="23358" y="1460"/>
                  </a:lnTo>
                  <a:lnTo>
                    <a:pt x="22163" y="929"/>
                  </a:lnTo>
                  <a:lnTo>
                    <a:pt x="20836" y="664"/>
                  </a:lnTo>
                  <a:lnTo>
                    <a:pt x="19377" y="399"/>
                  </a:lnTo>
                  <a:lnTo>
                    <a:pt x="18049" y="133"/>
                  </a:lnTo>
                  <a:lnTo>
                    <a:pt x="16590"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9" name="Google Shape;3899;p41"/>
            <p:cNvSpPr/>
            <p:nvPr/>
          </p:nvSpPr>
          <p:spPr>
            <a:xfrm>
              <a:off x="6955104" y="2562504"/>
              <a:ext cx="499506" cy="288260"/>
            </a:xfrm>
            <a:custGeom>
              <a:avLst/>
              <a:gdLst/>
              <a:ahLst/>
              <a:cxnLst/>
              <a:rect l="l" t="t" r="r" b="b"/>
              <a:pathLst>
                <a:path w="30127" h="17386" fill="none" extrusionOk="0">
                  <a:moveTo>
                    <a:pt x="4513" y="14864"/>
                  </a:moveTo>
                  <a:lnTo>
                    <a:pt x="4513" y="14864"/>
                  </a:lnTo>
                  <a:lnTo>
                    <a:pt x="3451" y="14200"/>
                  </a:lnTo>
                  <a:lnTo>
                    <a:pt x="2522" y="13404"/>
                  </a:lnTo>
                  <a:lnTo>
                    <a:pt x="1726" y="12741"/>
                  </a:lnTo>
                  <a:lnTo>
                    <a:pt x="1195" y="11944"/>
                  </a:lnTo>
                  <a:lnTo>
                    <a:pt x="664" y="11148"/>
                  </a:lnTo>
                  <a:lnTo>
                    <a:pt x="266" y="10352"/>
                  </a:lnTo>
                  <a:lnTo>
                    <a:pt x="134" y="9556"/>
                  </a:lnTo>
                  <a:lnTo>
                    <a:pt x="1" y="8627"/>
                  </a:lnTo>
                  <a:lnTo>
                    <a:pt x="134" y="7830"/>
                  </a:lnTo>
                  <a:lnTo>
                    <a:pt x="266" y="7034"/>
                  </a:lnTo>
                  <a:lnTo>
                    <a:pt x="664" y="6238"/>
                  </a:lnTo>
                  <a:lnTo>
                    <a:pt x="1195" y="5442"/>
                  </a:lnTo>
                  <a:lnTo>
                    <a:pt x="1726" y="4645"/>
                  </a:lnTo>
                  <a:lnTo>
                    <a:pt x="2522" y="3849"/>
                  </a:lnTo>
                  <a:lnTo>
                    <a:pt x="3451" y="3185"/>
                  </a:lnTo>
                  <a:lnTo>
                    <a:pt x="4513" y="2522"/>
                  </a:lnTo>
                  <a:lnTo>
                    <a:pt x="4513" y="2522"/>
                  </a:lnTo>
                  <a:lnTo>
                    <a:pt x="5575" y="1991"/>
                  </a:lnTo>
                  <a:lnTo>
                    <a:pt x="6769" y="1460"/>
                  </a:lnTo>
                  <a:lnTo>
                    <a:pt x="8096" y="929"/>
                  </a:lnTo>
                  <a:lnTo>
                    <a:pt x="9423" y="664"/>
                  </a:lnTo>
                  <a:lnTo>
                    <a:pt x="10883" y="399"/>
                  </a:lnTo>
                  <a:lnTo>
                    <a:pt x="12210" y="133"/>
                  </a:lnTo>
                  <a:lnTo>
                    <a:pt x="13670" y="0"/>
                  </a:lnTo>
                  <a:lnTo>
                    <a:pt x="15130" y="0"/>
                  </a:lnTo>
                  <a:lnTo>
                    <a:pt x="16590" y="0"/>
                  </a:lnTo>
                  <a:lnTo>
                    <a:pt x="18049" y="133"/>
                  </a:lnTo>
                  <a:lnTo>
                    <a:pt x="19377" y="399"/>
                  </a:lnTo>
                  <a:lnTo>
                    <a:pt x="20836" y="664"/>
                  </a:lnTo>
                  <a:lnTo>
                    <a:pt x="22163" y="929"/>
                  </a:lnTo>
                  <a:lnTo>
                    <a:pt x="23358" y="1460"/>
                  </a:lnTo>
                  <a:lnTo>
                    <a:pt x="24685" y="1858"/>
                  </a:lnTo>
                  <a:lnTo>
                    <a:pt x="25747" y="2522"/>
                  </a:lnTo>
                  <a:lnTo>
                    <a:pt x="25747" y="2522"/>
                  </a:lnTo>
                  <a:lnTo>
                    <a:pt x="26808" y="3185"/>
                  </a:lnTo>
                  <a:lnTo>
                    <a:pt x="27737" y="3849"/>
                  </a:lnTo>
                  <a:lnTo>
                    <a:pt x="28401" y="4645"/>
                  </a:lnTo>
                  <a:lnTo>
                    <a:pt x="29064" y="5442"/>
                  </a:lnTo>
                  <a:lnTo>
                    <a:pt x="29595" y="6238"/>
                  </a:lnTo>
                  <a:lnTo>
                    <a:pt x="29861" y="7034"/>
                  </a:lnTo>
                  <a:lnTo>
                    <a:pt x="30126" y="7830"/>
                  </a:lnTo>
                  <a:lnTo>
                    <a:pt x="30126" y="8627"/>
                  </a:lnTo>
                  <a:lnTo>
                    <a:pt x="30126" y="9556"/>
                  </a:lnTo>
                  <a:lnTo>
                    <a:pt x="29861" y="10352"/>
                  </a:lnTo>
                  <a:lnTo>
                    <a:pt x="29595" y="11148"/>
                  </a:lnTo>
                  <a:lnTo>
                    <a:pt x="29064" y="11944"/>
                  </a:lnTo>
                  <a:lnTo>
                    <a:pt x="28401" y="12741"/>
                  </a:lnTo>
                  <a:lnTo>
                    <a:pt x="27737" y="13404"/>
                  </a:lnTo>
                  <a:lnTo>
                    <a:pt x="26808" y="14200"/>
                  </a:lnTo>
                  <a:lnTo>
                    <a:pt x="25747" y="14864"/>
                  </a:lnTo>
                  <a:lnTo>
                    <a:pt x="25747" y="14864"/>
                  </a:lnTo>
                  <a:lnTo>
                    <a:pt x="24685" y="15395"/>
                  </a:lnTo>
                  <a:lnTo>
                    <a:pt x="23358" y="15926"/>
                  </a:lnTo>
                  <a:lnTo>
                    <a:pt x="22163" y="16324"/>
                  </a:lnTo>
                  <a:lnTo>
                    <a:pt x="20836" y="16722"/>
                  </a:lnTo>
                  <a:lnTo>
                    <a:pt x="19377" y="16987"/>
                  </a:lnTo>
                  <a:lnTo>
                    <a:pt x="18049" y="17253"/>
                  </a:lnTo>
                  <a:lnTo>
                    <a:pt x="16590" y="17385"/>
                  </a:lnTo>
                  <a:lnTo>
                    <a:pt x="15130" y="17385"/>
                  </a:lnTo>
                  <a:lnTo>
                    <a:pt x="13670" y="17385"/>
                  </a:lnTo>
                  <a:lnTo>
                    <a:pt x="12210" y="17253"/>
                  </a:lnTo>
                  <a:lnTo>
                    <a:pt x="10883" y="16987"/>
                  </a:lnTo>
                  <a:lnTo>
                    <a:pt x="9423" y="16722"/>
                  </a:lnTo>
                  <a:lnTo>
                    <a:pt x="8096" y="16324"/>
                  </a:lnTo>
                  <a:lnTo>
                    <a:pt x="6769" y="15926"/>
                  </a:lnTo>
                  <a:lnTo>
                    <a:pt x="5575" y="15395"/>
                  </a:lnTo>
                  <a:lnTo>
                    <a:pt x="4513" y="148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0" name="Google Shape;3900;p41"/>
            <p:cNvSpPr/>
            <p:nvPr/>
          </p:nvSpPr>
          <p:spPr>
            <a:xfrm>
              <a:off x="7043127" y="2208239"/>
              <a:ext cx="325664" cy="591923"/>
            </a:xfrm>
            <a:custGeom>
              <a:avLst/>
              <a:gdLst/>
              <a:ahLst/>
              <a:cxnLst/>
              <a:rect l="l" t="t" r="r" b="b"/>
              <a:pathLst>
                <a:path w="19642" h="35701" extrusionOk="0">
                  <a:moveTo>
                    <a:pt x="8759" y="1"/>
                  </a:moveTo>
                  <a:lnTo>
                    <a:pt x="7830" y="134"/>
                  </a:lnTo>
                  <a:lnTo>
                    <a:pt x="6901" y="399"/>
                  </a:lnTo>
                  <a:lnTo>
                    <a:pt x="5972" y="797"/>
                  </a:lnTo>
                  <a:lnTo>
                    <a:pt x="5043" y="1195"/>
                  </a:lnTo>
                  <a:lnTo>
                    <a:pt x="4247" y="1593"/>
                  </a:lnTo>
                  <a:lnTo>
                    <a:pt x="3583" y="2257"/>
                  </a:lnTo>
                  <a:lnTo>
                    <a:pt x="2787" y="2788"/>
                  </a:lnTo>
                  <a:lnTo>
                    <a:pt x="2124" y="3584"/>
                  </a:lnTo>
                  <a:lnTo>
                    <a:pt x="1593" y="4248"/>
                  </a:lnTo>
                  <a:lnTo>
                    <a:pt x="1195" y="5177"/>
                  </a:lnTo>
                  <a:lnTo>
                    <a:pt x="664" y="5973"/>
                  </a:lnTo>
                  <a:lnTo>
                    <a:pt x="398" y="6902"/>
                  </a:lnTo>
                  <a:lnTo>
                    <a:pt x="133" y="7831"/>
                  </a:lnTo>
                  <a:lnTo>
                    <a:pt x="0" y="8760"/>
                  </a:lnTo>
                  <a:lnTo>
                    <a:pt x="0" y="9822"/>
                  </a:lnTo>
                  <a:lnTo>
                    <a:pt x="0" y="30126"/>
                  </a:lnTo>
                  <a:lnTo>
                    <a:pt x="0" y="30657"/>
                  </a:lnTo>
                  <a:lnTo>
                    <a:pt x="133" y="31188"/>
                  </a:lnTo>
                  <a:lnTo>
                    <a:pt x="398" y="31719"/>
                  </a:lnTo>
                  <a:lnTo>
                    <a:pt x="664" y="32250"/>
                  </a:lnTo>
                  <a:lnTo>
                    <a:pt x="1062" y="32648"/>
                  </a:lnTo>
                  <a:lnTo>
                    <a:pt x="1593" y="33179"/>
                  </a:lnTo>
                  <a:lnTo>
                    <a:pt x="2787" y="34108"/>
                  </a:lnTo>
                  <a:lnTo>
                    <a:pt x="4380" y="34771"/>
                  </a:lnTo>
                  <a:lnTo>
                    <a:pt x="6105" y="35302"/>
                  </a:lnTo>
                  <a:lnTo>
                    <a:pt x="7963" y="35567"/>
                  </a:lnTo>
                  <a:lnTo>
                    <a:pt x="9821" y="35700"/>
                  </a:lnTo>
                  <a:lnTo>
                    <a:pt x="11679" y="35567"/>
                  </a:lnTo>
                  <a:lnTo>
                    <a:pt x="13537" y="35302"/>
                  </a:lnTo>
                  <a:lnTo>
                    <a:pt x="15262" y="34771"/>
                  </a:lnTo>
                  <a:lnTo>
                    <a:pt x="16722" y="33975"/>
                  </a:lnTo>
                  <a:lnTo>
                    <a:pt x="18049" y="33179"/>
                  </a:lnTo>
                  <a:lnTo>
                    <a:pt x="18845" y="32250"/>
                  </a:lnTo>
                  <a:lnTo>
                    <a:pt x="19243" y="31719"/>
                  </a:lnTo>
                  <a:lnTo>
                    <a:pt x="19376" y="31188"/>
                  </a:lnTo>
                  <a:lnTo>
                    <a:pt x="19509" y="30657"/>
                  </a:lnTo>
                  <a:lnTo>
                    <a:pt x="19641" y="30126"/>
                  </a:lnTo>
                  <a:lnTo>
                    <a:pt x="19641" y="29994"/>
                  </a:lnTo>
                  <a:lnTo>
                    <a:pt x="19641" y="9822"/>
                  </a:lnTo>
                  <a:lnTo>
                    <a:pt x="19509" y="8760"/>
                  </a:lnTo>
                  <a:lnTo>
                    <a:pt x="19376" y="7831"/>
                  </a:lnTo>
                  <a:lnTo>
                    <a:pt x="19111" y="6902"/>
                  </a:lnTo>
                  <a:lnTo>
                    <a:pt x="18845" y="5973"/>
                  </a:lnTo>
                  <a:lnTo>
                    <a:pt x="18447" y="5177"/>
                  </a:lnTo>
                  <a:lnTo>
                    <a:pt x="17916" y="4248"/>
                  </a:lnTo>
                  <a:lnTo>
                    <a:pt x="17385" y="3584"/>
                  </a:lnTo>
                  <a:lnTo>
                    <a:pt x="16722" y="2788"/>
                  </a:lnTo>
                  <a:lnTo>
                    <a:pt x="16058" y="2257"/>
                  </a:lnTo>
                  <a:lnTo>
                    <a:pt x="15262" y="1593"/>
                  </a:lnTo>
                  <a:lnTo>
                    <a:pt x="14466" y="1195"/>
                  </a:lnTo>
                  <a:lnTo>
                    <a:pt x="13537" y="797"/>
                  </a:lnTo>
                  <a:lnTo>
                    <a:pt x="12740" y="399"/>
                  </a:lnTo>
                  <a:lnTo>
                    <a:pt x="11811" y="134"/>
                  </a:lnTo>
                  <a:lnTo>
                    <a:pt x="10750"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1" name="Google Shape;3901;p41"/>
            <p:cNvSpPr/>
            <p:nvPr/>
          </p:nvSpPr>
          <p:spPr>
            <a:xfrm>
              <a:off x="7043127" y="2208239"/>
              <a:ext cx="325664" cy="591923"/>
            </a:xfrm>
            <a:custGeom>
              <a:avLst/>
              <a:gdLst/>
              <a:ahLst/>
              <a:cxnLst/>
              <a:rect l="l" t="t" r="r" b="b"/>
              <a:pathLst>
                <a:path w="19642" h="35701" fill="none" extrusionOk="0">
                  <a:moveTo>
                    <a:pt x="19641" y="29994"/>
                  </a:moveTo>
                  <a:lnTo>
                    <a:pt x="19641" y="29994"/>
                  </a:lnTo>
                  <a:lnTo>
                    <a:pt x="19641" y="9822"/>
                  </a:lnTo>
                  <a:lnTo>
                    <a:pt x="19641" y="9822"/>
                  </a:lnTo>
                  <a:lnTo>
                    <a:pt x="19641" y="9822"/>
                  </a:lnTo>
                  <a:lnTo>
                    <a:pt x="19509" y="8760"/>
                  </a:lnTo>
                  <a:lnTo>
                    <a:pt x="19376" y="7831"/>
                  </a:lnTo>
                  <a:lnTo>
                    <a:pt x="19111" y="6902"/>
                  </a:lnTo>
                  <a:lnTo>
                    <a:pt x="18845" y="5973"/>
                  </a:lnTo>
                  <a:lnTo>
                    <a:pt x="18447" y="5177"/>
                  </a:lnTo>
                  <a:lnTo>
                    <a:pt x="17916" y="4248"/>
                  </a:lnTo>
                  <a:lnTo>
                    <a:pt x="17385" y="3584"/>
                  </a:lnTo>
                  <a:lnTo>
                    <a:pt x="16722" y="2788"/>
                  </a:lnTo>
                  <a:lnTo>
                    <a:pt x="16058" y="2257"/>
                  </a:lnTo>
                  <a:lnTo>
                    <a:pt x="15262" y="1593"/>
                  </a:lnTo>
                  <a:lnTo>
                    <a:pt x="14466" y="1195"/>
                  </a:lnTo>
                  <a:lnTo>
                    <a:pt x="13537" y="797"/>
                  </a:lnTo>
                  <a:lnTo>
                    <a:pt x="12740" y="399"/>
                  </a:lnTo>
                  <a:lnTo>
                    <a:pt x="11811" y="134"/>
                  </a:lnTo>
                  <a:lnTo>
                    <a:pt x="10750" y="1"/>
                  </a:lnTo>
                  <a:lnTo>
                    <a:pt x="9821" y="1"/>
                  </a:lnTo>
                  <a:lnTo>
                    <a:pt x="9821" y="1"/>
                  </a:lnTo>
                  <a:lnTo>
                    <a:pt x="8759" y="1"/>
                  </a:lnTo>
                  <a:lnTo>
                    <a:pt x="7830" y="134"/>
                  </a:lnTo>
                  <a:lnTo>
                    <a:pt x="6901" y="399"/>
                  </a:lnTo>
                  <a:lnTo>
                    <a:pt x="5972" y="797"/>
                  </a:lnTo>
                  <a:lnTo>
                    <a:pt x="5043" y="1195"/>
                  </a:lnTo>
                  <a:lnTo>
                    <a:pt x="4247" y="1593"/>
                  </a:lnTo>
                  <a:lnTo>
                    <a:pt x="3583" y="2257"/>
                  </a:lnTo>
                  <a:lnTo>
                    <a:pt x="2787" y="2788"/>
                  </a:lnTo>
                  <a:lnTo>
                    <a:pt x="2124" y="3584"/>
                  </a:lnTo>
                  <a:lnTo>
                    <a:pt x="1593" y="4248"/>
                  </a:lnTo>
                  <a:lnTo>
                    <a:pt x="1195" y="5177"/>
                  </a:lnTo>
                  <a:lnTo>
                    <a:pt x="664" y="5973"/>
                  </a:lnTo>
                  <a:lnTo>
                    <a:pt x="398" y="6902"/>
                  </a:lnTo>
                  <a:lnTo>
                    <a:pt x="133" y="7831"/>
                  </a:lnTo>
                  <a:lnTo>
                    <a:pt x="0" y="8760"/>
                  </a:lnTo>
                  <a:lnTo>
                    <a:pt x="0" y="9822"/>
                  </a:lnTo>
                  <a:lnTo>
                    <a:pt x="0" y="30126"/>
                  </a:lnTo>
                  <a:lnTo>
                    <a:pt x="0" y="30126"/>
                  </a:lnTo>
                  <a:lnTo>
                    <a:pt x="0" y="30126"/>
                  </a:lnTo>
                  <a:lnTo>
                    <a:pt x="0" y="30657"/>
                  </a:lnTo>
                  <a:lnTo>
                    <a:pt x="133" y="31188"/>
                  </a:lnTo>
                  <a:lnTo>
                    <a:pt x="398" y="31719"/>
                  </a:lnTo>
                  <a:lnTo>
                    <a:pt x="664" y="32250"/>
                  </a:lnTo>
                  <a:lnTo>
                    <a:pt x="1062" y="32648"/>
                  </a:lnTo>
                  <a:lnTo>
                    <a:pt x="1593" y="33179"/>
                  </a:lnTo>
                  <a:lnTo>
                    <a:pt x="2787" y="34108"/>
                  </a:lnTo>
                  <a:lnTo>
                    <a:pt x="2787" y="34108"/>
                  </a:lnTo>
                  <a:lnTo>
                    <a:pt x="4380" y="34771"/>
                  </a:lnTo>
                  <a:lnTo>
                    <a:pt x="6105" y="35302"/>
                  </a:lnTo>
                  <a:lnTo>
                    <a:pt x="7963" y="35567"/>
                  </a:lnTo>
                  <a:lnTo>
                    <a:pt x="9821" y="35700"/>
                  </a:lnTo>
                  <a:lnTo>
                    <a:pt x="11679" y="35567"/>
                  </a:lnTo>
                  <a:lnTo>
                    <a:pt x="13537" y="35302"/>
                  </a:lnTo>
                  <a:lnTo>
                    <a:pt x="15262" y="34771"/>
                  </a:lnTo>
                  <a:lnTo>
                    <a:pt x="16722" y="33975"/>
                  </a:lnTo>
                  <a:lnTo>
                    <a:pt x="16722" y="33975"/>
                  </a:lnTo>
                  <a:lnTo>
                    <a:pt x="18049" y="33179"/>
                  </a:lnTo>
                  <a:lnTo>
                    <a:pt x="18845" y="32250"/>
                  </a:lnTo>
                  <a:lnTo>
                    <a:pt x="19243" y="31719"/>
                  </a:lnTo>
                  <a:lnTo>
                    <a:pt x="19376" y="31188"/>
                  </a:lnTo>
                  <a:lnTo>
                    <a:pt x="19509" y="30657"/>
                  </a:lnTo>
                  <a:lnTo>
                    <a:pt x="19641" y="30126"/>
                  </a:lnTo>
                  <a:lnTo>
                    <a:pt x="19641" y="30126"/>
                  </a:lnTo>
                  <a:lnTo>
                    <a:pt x="19641" y="2999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2" name="Google Shape;3902;p41"/>
            <p:cNvSpPr/>
            <p:nvPr/>
          </p:nvSpPr>
          <p:spPr>
            <a:xfrm>
              <a:off x="7216952" y="2322658"/>
              <a:ext cx="129838" cy="173858"/>
            </a:xfrm>
            <a:custGeom>
              <a:avLst/>
              <a:gdLst/>
              <a:ahLst/>
              <a:cxnLst/>
              <a:rect l="l" t="t" r="r" b="b"/>
              <a:pathLst>
                <a:path w="7831" h="10486" extrusionOk="0">
                  <a:moveTo>
                    <a:pt x="5442" y="1"/>
                  </a:moveTo>
                  <a:lnTo>
                    <a:pt x="4645" y="266"/>
                  </a:lnTo>
                  <a:lnTo>
                    <a:pt x="3849" y="532"/>
                  </a:lnTo>
                  <a:lnTo>
                    <a:pt x="3053" y="1195"/>
                  </a:lnTo>
                  <a:lnTo>
                    <a:pt x="2389" y="1859"/>
                  </a:lnTo>
                  <a:lnTo>
                    <a:pt x="1726" y="2655"/>
                  </a:lnTo>
                  <a:lnTo>
                    <a:pt x="1195" y="3584"/>
                  </a:lnTo>
                  <a:lnTo>
                    <a:pt x="664" y="4513"/>
                  </a:lnTo>
                  <a:lnTo>
                    <a:pt x="266" y="5442"/>
                  </a:lnTo>
                  <a:lnTo>
                    <a:pt x="133" y="6371"/>
                  </a:lnTo>
                  <a:lnTo>
                    <a:pt x="0" y="7433"/>
                  </a:lnTo>
                  <a:lnTo>
                    <a:pt x="133" y="8229"/>
                  </a:lnTo>
                  <a:lnTo>
                    <a:pt x="399" y="9025"/>
                  </a:lnTo>
                  <a:lnTo>
                    <a:pt x="664" y="9556"/>
                  </a:lnTo>
                  <a:lnTo>
                    <a:pt x="1195" y="9954"/>
                  </a:lnTo>
                  <a:lnTo>
                    <a:pt x="2124" y="10485"/>
                  </a:lnTo>
                  <a:lnTo>
                    <a:pt x="2256" y="10220"/>
                  </a:lnTo>
                  <a:lnTo>
                    <a:pt x="3053" y="9954"/>
                  </a:lnTo>
                  <a:lnTo>
                    <a:pt x="3982" y="9689"/>
                  </a:lnTo>
                  <a:lnTo>
                    <a:pt x="4778" y="9025"/>
                  </a:lnTo>
                  <a:lnTo>
                    <a:pt x="5442" y="8362"/>
                  </a:lnTo>
                  <a:lnTo>
                    <a:pt x="6105" y="7565"/>
                  </a:lnTo>
                  <a:lnTo>
                    <a:pt x="6636" y="6636"/>
                  </a:lnTo>
                  <a:lnTo>
                    <a:pt x="7167" y="5707"/>
                  </a:lnTo>
                  <a:lnTo>
                    <a:pt x="7565" y="4779"/>
                  </a:lnTo>
                  <a:lnTo>
                    <a:pt x="7698" y="3850"/>
                  </a:lnTo>
                  <a:lnTo>
                    <a:pt x="7830" y="2788"/>
                  </a:lnTo>
                  <a:lnTo>
                    <a:pt x="7698" y="1859"/>
                  </a:lnTo>
                  <a:lnTo>
                    <a:pt x="7432" y="1195"/>
                  </a:lnTo>
                  <a:lnTo>
                    <a:pt x="7565" y="797"/>
                  </a:lnTo>
                  <a:lnTo>
                    <a:pt x="6769" y="399"/>
                  </a:lnTo>
                  <a:lnTo>
                    <a:pt x="6105" y="134"/>
                  </a:lnTo>
                  <a:lnTo>
                    <a:pt x="5442"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3" name="Google Shape;3903;p41"/>
            <p:cNvSpPr/>
            <p:nvPr/>
          </p:nvSpPr>
          <p:spPr>
            <a:xfrm>
              <a:off x="7216952" y="2322658"/>
              <a:ext cx="129838" cy="173858"/>
            </a:xfrm>
            <a:custGeom>
              <a:avLst/>
              <a:gdLst/>
              <a:ahLst/>
              <a:cxnLst/>
              <a:rect l="l" t="t" r="r" b="b"/>
              <a:pathLst>
                <a:path w="7831" h="10486" fill="none" extrusionOk="0">
                  <a:moveTo>
                    <a:pt x="7830" y="2788"/>
                  </a:moveTo>
                  <a:lnTo>
                    <a:pt x="7830" y="2788"/>
                  </a:lnTo>
                  <a:lnTo>
                    <a:pt x="7698" y="1859"/>
                  </a:lnTo>
                  <a:lnTo>
                    <a:pt x="7432" y="1195"/>
                  </a:lnTo>
                  <a:lnTo>
                    <a:pt x="7565" y="797"/>
                  </a:lnTo>
                  <a:lnTo>
                    <a:pt x="6769" y="399"/>
                  </a:lnTo>
                  <a:lnTo>
                    <a:pt x="6769" y="399"/>
                  </a:lnTo>
                  <a:lnTo>
                    <a:pt x="6105" y="134"/>
                  </a:lnTo>
                  <a:lnTo>
                    <a:pt x="5442" y="1"/>
                  </a:lnTo>
                  <a:lnTo>
                    <a:pt x="4645" y="266"/>
                  </a:lnTo>
                  <a:lnTo>
                    <a:pt x="3849" y="532"/>
                  </a:lnTo>
                  <a:lnTo>
                    <a:pt x="3849" y="532"/>
                  </a:lnTo>
                  <a:lnTo>
                    <a:pt x="3053" y="1195"/>
                  </a:lnTo>
                  <a:lnTo>
                    <a:pt x="2389" y="1859"/>
                  </a:lnTo>
                  <a:lnTo>
                    <a:pt x="1726" y="2655"/>
                  </a:lnTo>
                  <a:lnTo>
                    <a:pt x="1195" y="3584"/>
                  </a:lnTo>
                  <a:lnTo>
                    <a:pt x="664" y="4513"/>
                  </a:lnTo>
                  <a:lnTo>
                    <a:pt x="266" y="5442"/>
                  </a:lnTo>
                  <a:lnTo>
                    <a:pt x="133" y="6371"/>
                  </a:lnTo>
                  <a:lnTo>
                    <a:pt x="0" y="7433"/>
                  </a:lnTo>
                  <a:lnTo>
                    <a:pt x="0" y="7433"/>
                  </a:lnTo>
                  <a:lnTo>
                    <a:pt x="133" y="8229"/>
                  </a:lnTo>
                  <a:lnTo>
                    <a:pt x="399" y="9025"/>
                  </a:lnTo>
                  <a:lnTo>
                    <a:pt x="664" y="9556"/>
                  </a:lnTo>
                  <a:lnTo>
                    <a:pt x="1195" y="9954"/>
                  </a:lnTo>
                  <a:lnTo>
                    <a:pt x="2124" y="10485"/>
                  </a:lnTo>
                  <a:lnTo>
                    <a:pt x="2256" y="10220"/>
                  </a:lnTo>
                  <a:lnTo>
                    <a:pt x="2256" y="10220"/>
                  </a:lnTo>
                  <a:lnTo>
                    <a:pt x="3053" y="9954"/>
                  </a:lnTo>
                  <a:lnTo>
                    <a:pt x="3982" y="9689"/>
                  </a:lnTo>
                  <a:lnTo>
                    <a:pt x="3982" y="9689"/>
                  </a:lnTo>
                  <a:lnTo>
                    <a:pt x="4778" y="9025"/>
                  </a:lnTo>
                  <a:lnTo>
                    <a:pt x="5442" y="8362"/>
                  </a:lnTo>
                  <a:lnTo>
                    <a:pt x="6105" y="7565"/>
                  </a:lnTo>
                  <a:lnTo>
                    <a:pt x="6636" y="6636"/>
                  </a:lnTo>
                  <a:lnTo>
                    <a:pt x="7167" y="5707"/>
                  </a:lnTo>
                  <a:lnTo>
                    <a:pt x="7565" y="4779"/>
                  </a:lnTo>
                  <a:lnTo>
                    <a:pt x="7698" y="3850"/>
                  </a:lnTo>
                  <a:lnTo>
                    <a:pt x="7830" y="278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4" name="Google Shape;3904;p41"/>
            <p:cNvSpPr/>
            <p:nvPr/>
          </p:nvSpPr>
          <p:spPr>
            <a:xfrm>
              <a:off x="7216952" y="2322658"/>
              <a:ext cx="125428" cy="173858"/>
            </a:xfrm>
            <a:custGeom>
              <a:avLst/>
              <a:gdLst/>
              <a:ahLst/>
              <a:cxnLst/>
              <a:rect l="l" t="t" r="r" b="b"/>
              <a:pathLst>
                <a:path w="7565" h="10486" extrusionOk="0">
                  <a:moveTo>
                    <a:pt x="5707" y="1"/>
                  </a:moveTo>
                  <a:lnTo>
                    <a:pt x="4778" y="134"/>
                  </a:lnTo>
                  <a:lnTo>
                    <a:pt x="3849" y="532"/>
                  </a:lnTo>
                  <a:lnTo>
                    <a:pt x="3053" y="1195"/>
                  </a:lnTo>
                  <a:lnTo>
                    <a:pt x="2389" y="1859"/>
                  </a:lnTo>
                  <a:lnTo>
                    <a:pt x="1726" y="2655"/>
                  </a:lnTo>
                  <a:lnTo>
                    <a:pt x="1195" y="3584"/>
                  </a:lnTo>
                  <a:lnTo>
                    <a:pt x="664" y="4513"/>
                  </a:lnTo>
                  <a:lnTo>
                    <a:pt x="266" y="5442"/>
                  </a:lnTo>
                  <a:lnTo>
                    <a:pt x="133" y="6371"/>
                  </a:lnTo>
                  <a:lnTo>
                    <a:pt x="0" y="7433"/>
                  </a:lnTo>
                  <a:lnTo>
                    <a:pt x="133" y="8229"/>
                  </a:lnTo>
                  <a:lnTo>
                    <a:pt x="399" y="9025"/>
                  </a:lnTo>
                  <a:lnTo>
                    <a:pt x="664" y="9556"/>
                  </a:lnTo>
                  <a:lnTo>
                    <a:pt x="1195" y="9954"/>
                  </a:lnTo>
                  <a:lnTo>
                    <a:pt x="2124" y="10485"/>
                  </a:lnTo>
                  <a:lnTo>
                    <a:pt x="1593" y="10087"/>
                  </a:lnTo>
                  <a:lnTo>
                    <a:pt x="1327" y="9556"/>
                  </a:lnTo>
                  <a:lnTo>
                    <a:pt x="1062" y="8760"/>
                  </a:lnTo>
                  <a:lnTo>
                    <a:pt x="929" y="7964"/>
                  </a:lnTo>
                  <a:lnTo>
                    <a:pt x="1062" y="7035"/>
                  </a:lnTo>
                  <a:lnTo>
                    <a:pt x="1327" y="5973"/>
                  </a:lnTo>
                  <a:lnTo>
                    <a:pt x="1593" y="5044"/>
                  </a:lnTo>
                  <a:lnTo>
                    <a:pt x="2124" y="4115"/>
                  </a:lnTo>
                  <a:lnTo>
                    <a:pt x="2655" y="3186"/>
                  </a:lnTo>
                  <a:lnTo>
                    <a:pt x="3318" y="2390"/>
                  </a:lnTo>
                  <a:lnTo>
                    <a:pt x="4114" y="1726"/>
                  </a:lnTo>
                  <a:lnTo>
                    <a:pt x="4911" y="1195"/>
                  </a:lnTo>
                  <a:lnTo>
                    <a:pt x="5840" y="797"/>
                  </a:lnTo>
                  <a:lnTo>
                    <a:pt x="6636" y="664"/>
                  </a:lnTo>
                  <a:lnTo>
                    <a:pt x="7167" y="664"/>
                  </a:lnTo>
                  <a:lnTo>
                    <a:pt x="7565" y="797"/>
                  </a:lnTo>
                  <a:lnTo>
                    <a:pt x="7565" y="797"/>
                  </a:lnTo>
                  <a:lnTo>
                    <a:pt x="6769" y="399"/>
                  </a:lnTo>
                  <a:lnTo>
                    <a:pt x="6238" y="134"/>
                  </a:lnTo>
                  <a:lnTo>
                    <a:pt x="5707" y="1"/>
                  </a:lnTo>
                  <a:close/>
                </a:path>
              </a:pathLst>
            </a:custGeom>
            <a:solidFill>
              <a:srgbClr val="F685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5" name="Google Shape;3905;p41"/>
            <p:cNvSpPr/>
            <p:nvPr/>
          </p:nvSpPr>
          <p:spPr>
            <a:xfrm>
              <a:off x="7216952" y="2322658"/>
              <a:ext cx="125428" cy="173858"/>
            </a:xfrm>
            <a:custGeom>
              <a:avLst/>
              <a:gdLst/>
              <a:ahLst/>
              <a:cxnLst/>
              <a:rect l="l" t="t" r="r" b="b"/>
              <a:pathLst>
                <a:path w="7565" h="10486" fill="none" extrusionOk="0">
                  <a:moveTo>
                    <a:pt x="5707" y="1"/>
                  </a:moveTo>
                  <a:lnTo>
                    <a:pt x="5707" y="1"/>
                  </a:lnTo>
                  <a:lnTo>
                    <a:pt x="4778" y="134"/>
                  </a:lnTo>
                  <a:lnTo>
                    <a:pt x="3849" y="532"/>
                  </a:lnTo>
                  <a:lnTo>
                    <a:pt x="3849" y="532"/>
                  </a:lnTo>
                  <a:lnTo>
                    <a:pt x="3053" y="1195"/>
                  </a:lnTo>
                  <a:lnTo>
                    <a:pt x="2389" y="1859"/>
                  </a:lnTo>
                  <a:lnTo>
                    <a:pt x="1726" y="2655"/>
                  </a:lnTo>
                  <a:lnTo>
                    <a:pt x="1195" y="3584"/>
                  </a:lnTo>
                  <a:lnTo>
                    <a:pt x="664" y="4513"/>
                  </a:lnTo>
                  <a:lnTo>
                    <a:pt x="266" y="5442"/>
                  </a:lnTo>
                  <a:lnTo>
                    <a:pt x="133" y="6371"/>
                  </a:lnTo>
                  <a:lnTo>
                    <a:pt x="0" y="7433"/>
                  </a:lnTo>
                  <a:lnTo>
                    <a:pt x="0" y="7433"/>
                  </a:lnTo>
                  <a:lnTo>
                    <a:pt x="133" y="8229"/>
                  </a:lnTo>
                  <a:lnTo>
                    <a:pt x="399" y="9025"/>
                  </a:lnTo>
                  <a:lnTo>
                    <a:pt x="664" y="9556"/>
                  </a:lnTo>
                  <a:lnTo>
                    <a:pt x="1195" y="9954"/>
                  </a:lnTo>
                  <a:lnTo>
                    <a:pt x="2124" y="10485"/>
                  </a:lnTo>
                  <a:lnTo>
                    <a:pt x="2124" y="10485"/>
                  </a:lnTo>
                  <a:lnTo>
                    <a:pt x="1593" y="10087"/>
                  </a:lnTo>
                  <a:lnTo>
                    <a:pt x="1327" y="9556"/>
                  </a:lnTo>
                  <a:lnTo>
                    <a:pt x="1062" y="8760"/>
                  </a:lnTo>
                  <a:lnTo>
                    <a:pt x="929" y="7964"/>
                  </a:lnTo>
                  <a:lnTo>
                    <a:pt x="929" y="7964"/>
                  </a:lnTo>
                  <a:lnTo>
                    <a:pt x="929" y="7964"/>
                  </a:lnTo>
                  <a:lnTo>
                    <a:pt x="929" y="7964"/>
                  </a:lnTo>
                  <a:lnTo>
                    <a:pt x="1062" y="7035"/>
                  </a:lnTo>
                  <a:lnTo>
                    <a:pt x="1327" y="5973"/>
                  </a:lnTo>
                  <a:lnTo>
                    <a:pt x="1593" y="5044"/>
                  </a:lnTo>
                  <a:lnTo>
                    <a:pt x="2124" y="4115"/>
                  </a:lnTo>
                  <a:lnTo>
                    <a:pt x="2655" y="3186"/>
                  </a:lnTo>
                  <a:lnTo>
                    <a:pt x="3318" y="2390"/>
                  </a:lnTo>
                  <a:lnTo>
                    <a:pt x="4114" y="1726"/>
                  </a:lnTo>
                  <a:lnTo>
                    <a:pt x="4911" y="1195"/>
                  </a:lnTo>
                  <a:lnTo>
                    <a:pt x="4911" y="1195"/>
                  </a:lnTo>
                  <a:lnTo>
                    <a:pt x="5840" y="797"/>
                  </a:lnTo>
                  <a:lnTo>
                    <a:pt x="6636" y="664"/>
                  </a:lnTo>
                  <a:lnTo>
                    <a:pt x="6636" y="664"/>
                  </a:lnTo>
                  <a:lnTo>
                    <a:pt x="7167" y="664"/>
                  </a:lnTo>
                  <a:lnTo>
                    <a:pt x="7565" y="797"/>
                  </a:lnTo>
                  <a:lnTo>
                    <a:pt x="6769" y="399"/>
                  </a:lnTo>
                  <a:lnTo>
                    <a:pt x="6769" y="399"/>
                  </a:lnTo>
                  <a:lnTo>
                    <a:pt x="6238" y="134"/>
                  </a:lnTo>
                  <a:lnTo>
                    <a:pt x="5707"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6" name="Google Shape;3906;p41"/>
            <p:cNvSpPr/>
            <p:nvPr/>
          </p:nvSpPr>
          <p:spPr>
            <a:xfrm>
              <a:off x="7232355" y="2333667"/>
              <a:ext cx="129838" cy="167242"/>
            </a:xfrm>
            <a:custGeom>
              <a:avLst/>
              <a:gdLst/>
              <a:ahLst/>
              <a:cxnLst/>
              <a:rect l="l" t="t" r="r" b="b"/>
              <a:pathLst>
                <a:path w="7831" h="10087" extrusionOk="0">
                  <a:moveTo>
                    <a:pt x="5441" y="0"/>
                  </a:moveTo>
                  <a:lnTo>
                    <a:pt x="4778" y="133"/>
                  </a:lnTo>
                  <a:lnTo>
                    <a:pt x="3982" y="531"/>
                  </a:lnTo>
                  <a:lnTo>
                    <a:pt x="3185" y="1062"/>
                  </a:lnTo>
                  <a:lnTo>
                    <a:pt x="2389" y="1726"/>
                  </a:lnTo>
                  <a:lnTo>
                    <a:pt x="1726" y="2522"/>
                  </a:lnTo>
                  <a:lnTo>
                    <a:pt x="1195" y="3451"/>
                  </a:lnTo>
                  <a:lnTo>
                    <a:pt x="664" y="4380"/>
                  </a:lnTo>
                  <a:lnTo>
                    <a:pt x="398" y="5309"/>
                  </a:lnTo>
                  <a:lnTo>
                    <a:pt x="133" y="6371"/>
                  </a:lnTo>
                  <a:lnTo>
                    <a:pt x="0" y="7300"/>
                  </a:lnTo>
                  <a:lnTo>
                    <a:pt x="133" y="8096"/>
                  </a:lnTo>
                  <a:lnTo>
                    <a:pt x="398" y="8892"/>
                  </a:lnTo>
                  <a:lnTo>
                    <a:pt x="797" y="9423"/>
                  </a:lnTo>
                  <a:lnTo>
                    <a:pt x="1195" y="9821"/>
                  </a:lnTo>
                  <a:lnTo>
                    <a:pt x="1726" y="10086"/>
                  </a:lnTo>
                  <a:lnTo>
                    <a:pt x="2389" y="10086"/>
                  </a:lnTo>
                  <a:lnTo>
                    <a:pt x="3185" y="9954"/>
                  </a:lnTo>
                  <a:lnTo>
                    <a:pt x="3982" y="9556"/>
                  </a:lnTo>
                  <a:lnTo>
                    <a:pt x="4778" y="9025"/>
                  </a:lnTo>
                  <a:lnTo>
                    <a:pt x="5441" y="8229"/>
                  </a:lnTo>
                  <a:lnTo>
                    <a:pt x="6105" y="7432"/>
                  </a:lnTo>
                  <a:lnTo>
                    <a:pt x="6769" y="6636"/>
                  </a:lnTo>
                  <a:lnTo>
                    <a:pt x="7167" y="5707"/>
                  </a:lnTo>
                  <a:lnTo>
                    <a:pt x="7565" y="4645"/>
                  </a:lnTo>
                  <a:lnTo>
                    <a:pt x="7830" y="3716"/>
                  </a:lnTo>
                  <a:lnTo>
                    <a:pt x="7830" y="2787"/>
                  </a:lnTo>
                  <a:lnTo>
                    <a:pt x="7830" y="1858"/>
                  </a:lnTo>
                  <a:lnTo>
                    <a:pt x="7565" y="1195"/>
                  </a:lnTo>
                  <a:lnTo>
                    <a:pt x="7167" y="664"/>
                  </a:lnTo>
                  <a:lnTo>
                    <a:pt x="6769" y="266"/>
                  </a:lnTo>
                  <a:lnTo>
                    <a:pt x="6105"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7" name="Google Shape;3907;p41"/>
            <p:cNvSpPr/>
            <p:nvPr/>
          </p:nvSpPr>
          <p:spPr>
            <a:xfrm>
              <a:off x="7232355" y="2333667"/>
              <a:ext cx="129838" cy="167242"/>
            </a:xfrm>
            <a:custGeom>
              <a:avLst/>
              <a:gdLst/>
              <a:ahLst/>
              <a:cxnLst/>
              <a:rect l="l" t="t" r="r" b="b"/>
              <a:pathLst>
                <a:path w="7831" h="10087" fill="none" extrusionOk="0">
                  <a:moveTo>
                    <a:pt x="3982" y="531"/>
                  </a:moveTo>
                  <a:lnTo>
                    <a:pt x="3982" y="531"/>
                  </a:lnTo>
                  <a:lnTo>
                    <a:pt x="3185" y="1062"/>
                  </a:lnTo>
                  <a:lnTo>
                    <a:pt x="2389" y="1726"/>
                  </a:lnTo>
                  <a:lnTo>
                    <a:pt x="1726" y="2522"/>
                  </a:lnTo>
                  <a:lnTo>
                    <a:pt x="1195" y="3451"/>
                  </a:lnTo>
                  <a:lnTo>
                    <a:pt x="664" y="4380"/>
                  </a:lnTo>
                  <a:lnTo>
                    <a:pt x="398" y="5309"/>
                  </a:lnTo>
                  <a:lnTo>
                    <a:pt x="133" y="6371"/>
                  </a:lnTo>
                  <a:lnTo>
                    <a:pt x="0" y="7300"/>
                  </a:lnTo>
                  <a:lnTo>
                    <a:pt x="0" y="7300"/>
                  </a:lnTo>
                  <a:lnTo>
                    <a:pt x="133" y="8096"/>
                  </a:lnTo>
                  <a:lnTo>
                    <a:pt x="398" y="8892"/>
                  </a:lnTo>
                  <a:lnTo>
                    <a:pt x="797" y="9423"/>
                  </a:lnTo>
                  <a:lnTo>
                    <a:pt x="1195" y="9821"/>
                  </a:lnTo>
                  <a:lnTo>
                    <a:pt x="1726" y="10086"/>
                  </a:lnTo>
                  <a:lnTo>
                    <a:pt x="2389" y="10086"/>
                  </a:lnTo>
                  <a:lnTo>
                    <a:pt x="3185" y="9954"/>
                  </a:lnTo>
                  <a:lnTo>
                    <a:pt x="3982" y="9556"/>
                  </a:lnTo>
                  <a:lnTo>
                    <a:pt x="3982" y="9556"/>
                  </a:lnTo>
                  <a:lnTo>
                    <a:pt x="4778" y="9025"/>
                  </a:lnTo>
                  <a:lnTo>
                    <a:pt x="5441" y="8229"/>
                  </a:lnTo>
                  <a:lnTo>
                    <a:pt x="6105" y="7432"/>
                  </a:lnTo>
                  <a:lnTo>
                    <a:pt x="6769" y="6636"/>
                  </a:lnTo>
                  <a:lnTo>
                    <a:pt x="7167" y="5707"/>
                  </a:lnTo>
                  <a:lnTo>
                    <a:pt x="7565" y="4645"/>
                  </a:lnTo>
                  <a:lnTo>
                    <a:pt x="7830" y="3716"/>
                  </a:lnTo>
                  <a:lnTo>
                    <a:pt x="7830" y="2787"/>
                  </a:lnTo>
                  <a:lnTo>
                    <a:pt x="7830" y="2787"/>
                  </a:lnTo>
                  <a:lnTo>
                    <a:pt x="7830" y="1858"/>
                  </a:lnTo>
                  <a:lnTo>
                    <a:pt x="7565" y="1195"/>
                  </a:lnTo>
                  <a:lnTo>
                    <a:pt x="7167" y="664"/>
                  </a:lnTo>
                  <a:lnTo>
                    <a:pt x="6769" y="266"/>
                  </a:lnTo>
                  <a:lnTo>
                    <a:pt x="6105" y="0"/>
                  </a:lnTo>
                  <a:lnTo>
                    <a:pt x="5441" y="0"/>
                  </a:lnTo>
                  <a:lnTo>
                    <a:pt x="4778" y="133"/>
                  </a:lnTo>
                  <a:lnTo>
                    <a:pt x="3982" y="53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8" name="Google Shape;3908;p41"/>
            <p:cNvSpPr/>
            <p:nvPr/>
          </p:nvSpPr>
          <p:spPr>
            <a:xfrm>
              <a:off x="7232355" y="2333667"/>
              <a:ext cx="129838" cy="167242"/>
            </a:xfrm>
            <a:custGeom>
              <a:avLst/>
              <a:gdLst/>
              <a:ahLst/>
              <a:cxnLst/>
              <a:rect l="l" t="t" r="r" b="b"/>
              <a:pathLst>
                <a:path w="7831" h="10087" extrusionOk="0">
                  <a:moveTo>
                    <a:pt x="5707" y="0"/>
                  </a:moveTo>
                  <a:lnTo>
                    <a:pt x="4911" y="133"/>
                  </a:lnTo>
                  <a:lnTo>
                    <a:pt x="3982" y="531"/>
                  </a:lnTo>
                  <a:lnTo>
                    <a:pt x="3185" y="1062"/>
                  </a:lnTo>
                  <a:lnTo>
                    <a:pt x="2389" y="1726"/>
                  </a:lnTo>
                  <a:lnTo>
                    <a:pt x="1726" y="2522"/>
                  </a:lnTo>
                  <a:lnTo>
                    <a:pt x="1195" y="3451"/>
                  </a:lnTo>
                  <a:lnTo>
                    <a:pt x="664" y="4380"/>
                  </a:lnTo>
                  <a:lnTo>
                    <a:pt x="398" y="5309"/>
                  </a:lnTo>
                  <a:lnTo>
                    <a:pt x="133" y="6371"/>
                  </a:lnTo>
                  <a:lnTo>
                    <a:pt x="0" y="7300"/>
                  </a:lnTo>
                  <a:lnTo>
                    <a:pt x="133" y="7963"/>
                  </a:lnTo>
                  <a:lnTo>
                    <a:pt x="266" y="8494"/>
                  </a:lnTo>
                  <a:lnTo>
                    <a:pt x="398" y="8892"/>
                  </a:lnTo>
                  <a:lnTo>
                    <a:pt x="664" y="9290"/>
                  </a:lnTo>
                  <a:lnTo>
                    <a:pt x="929" y="9688"/>
                  </a:lnTo>
                  <a:lnTo>
                    <a:pt x="1327" y="9821"/>
                  </a:lnTo>
                  <a:lnTo>
                    <a:pt x="1726" y="9954"/>
                  </a:lnTo>
                  <a:lnTo>
                    <a:pt x="2256" y="10086"/>
                  </a:lnTo>
                  <a:lnTo>
                    <a:pt x="3053" y="9954"/>
                  </a:lnTo>
                  <a:lnTo>
                    <a:pt x="3982" y="9556"/>
                  </a:lnTo>
                  <a:lnTo>
                    <a:pt x="4778" y="9025"/>
                  </a:lnTo>
                  <a:lnTo>
                    <a:pt x="5441" y="8229"/>
                  </a:lnTo>
                  <a:lnTo>
                    <a:pt x="6105" y="7432"/>
                  </a:lnTo>
                  <a:lnTo>
                    <a:pt x="6769" y="6636"/>
                  </a:lnTo>
                  <a:lnTo>
                    <a:pt x="7167" y="5707"/>
                  </a:lnTo>
                  <a:lnTo>
                    <a:pt x="7565" y="4645"/>
                  </a:lnTo>
                  <a:lnTo>
                    <a:pt x="7830" y="3716"/>
                  </a:lnTo>
                  <a:lnTo>
                    <a:pt x="7830" y="2787"/>
                  </a:lnTo>
                  <a:lnTo>
                    <a:pt x="7830" y="2124"/>
                  </a:lnTo>
                  <a:lnTo>
                    <a:pt x="7698" y="1593"/>
                  </a:lnTo>
                  <a:lnTo>
                    <a:pt x="7565" y="1062"/>
                  </a:lnTo>
                  <a:lnTo>
                    <a:pt x="7299" y="664"/>
                  </a:lnTo>
                  <a:lnTo>
                    <a:pt x="6901" y="399"/>
                  </a:lnTo>
                  <a:lnTo>
                    <a:pt x="6636" y="133"/>
                  </a:lnTo>
                  <a:lnTo>
                    <a:pt x="6105" y="0"/>
                  </a:lnTo>
                  <a:close/>
                </a:path>
              </a:pathLst>
            </a:custGeom>
            <a:solidFill>
              <a:srgbClr val="FBCB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9" name="Google Shape;3909;p41"/>
            <p:cNvSpPr/>
            <p:nvPr/>
          </p:nvSpPr>
          <p:spPr>
            <a:xfrm>
              <a:off x="7232355" y="2333667"/>
              <a:ext cx="129838" cy="167242"/>
            </a:xfrm>
            <a:custGeom>
              <a:avLst/>
              <a:gdLst/>
              <a:ahLst/>
              <a:cxnLst/>
              <a:rect l="l" t="t" r="r" b="b"/>
              <a:pathLst>
                <a:path w="7831" h="10087" fill="none" extrusionOk="0">
                  <a:moveTo>
                    <a:pt x="5707" y="0"/>
                  </a:moveTo>
                  <a:lnTo>
                    <a:pt x="5707" y="0"/>
                  </a:lnTo>
                  <a:lnTo>
                    <a:pt x="4911" y="133"/>
                  </a:lnTo>
                  <a:lnTo>
                    <a:pt x="3982" y="531"/>
                  </a:lnTo>
                  <a:lnTo>
                    <a:pt x="3982" y="531"/>
                  </a:lnTo>
                  <a:lnTo>
                    <a:pt x="3185" y="1062"/>
                  </a:lnTo>
                  <a:lnTo>
                    <a:pt x="2389" y="1726"/>
                  </a:lnTo>
                  <a:lnTo>
                    <a:pt x="1726" y="2522"/>
                  </a:lnTo>
                  <a:lnTo>
                    <a:pt x="1195" y="3451"/>
                  </a:lnTo>
                  <a:lnTo>
                    <a:pt x="664" y="4380"/>
                  </a:lnTo>
                  <a:lnTo>
                    <a:pt x="398" y="5309"/>
                  </a:lnTo>
                  <a:lnTo>
                    <a:pt x="133" y="6371"/>
                  </a:lnTo>
                  <a:lnTo>
                    <a:pt x="0" y="7300"/>
                  </a:lnTo>
                  <a:lnTo>
                    <a:pt x="0" y="7300"/>
                  </a:lnTo>
                  <a:lnTo>
                    <a:pt x="133" y="7963"/>
                  </a:lnTo>
                  <a:lnTo>
                    <a:pt x="266" y="8494"/>
                  </a:lnTo>
                  <a:lnTo>
                    <a:pt x="398" y="8892"/>
                  </a:lnTo>
                  <a:lnTo>
                    <a:pt x="664" y="9290"/>
                  </a:lnTo>
                  <a:lnTo>
                    <a:pt x="929" y="9688"/>
                  </a:lnTo>
                  <a:lnTo>
                    <a:pt x="1327" y="9821"/>
                  </a:lnTo>
                  <a:lnTo>
                    <a:pt x="1726" y="9954"/>
                  </a:lnTo>
                  <a:lnTo>
                    <a:pt x="2256" y="10086"/>
                  </a:lnTo>
                  <a:lnTo>
                    <a:pt x="2256" y="10086"/>
                  </a:lnTo>
                  <a:lnTo>
                    <a:pt x="3053" y="9954"/>
                  </a:lnTo>
                  <a:lnTo>
                    <a:pt x="3982" y="9556"/>
                  </a:lnTo>
                  <a:lnTo>
                    <a:pt x="3982" y="9556"/>
                  </a:lnTo>
                  <a:lnTo>
                    <a:pt x="4778" y="9025"/>
                  </a:lnTo>
                  <a:lnTo>
                    <a:pt x="5441" y="8229"/>
                  </a:lnTo>
                  <a:lnTo>
                    <a:pt x="6105" y="7432"/>
                  </a:lnTo>
                  <a:lnTo>
                    <a:pt x="6769" y="6636"/>
                  </a:lnTo>
                  <a:lnTo>
                    <a:pt x="7167" y="5707"/>
                  </a:lnTo>
                  <a:lnTo>
                    <a:pt x="7565" y="4645"/>
                  </a:lnTo>
                  <a:lnTo>
                    <a:pt x="7830" y="3716"/>
                  </a:lnTo>
                  <a:lnTo>
                    <a:pt x="7830" y="2787"/>
                  </a:lnTo>
                  <a:lnTo>
                    <a:pt x="7830" y="2787"/>
                  </a:lnTo>
                  <a:lnTo>
                    <a:pt x="7830" y="2124"/>
                  </a:lnTo>
                  <a:lnTo>
                    <a:pt x="7698" y="1593"/>
                  </a:lnTo>
                  <a:lnTo>
                    <a:pt x="7565" y="1062"/>
                  </a:lnTo>
                  <a:lnTo>
                    <a:pt x="7299" y="664"/>
                  </a:lnTo>
                  <a:lnTo>
                    <a:pt x="6901" y="399"/>
                  </a:lnTo>
                  <a:lnTo>
                    <a:pt x="6636" y="133"/>
                  </a:lnTo>
                  <a:lnTo>
                    <a:pt x="6105" y="0"/>
                  </a:lnTo>
                  <a:lnTo>
                    <a:pt x="5707"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0" name="Google Shape;3910;p41"/>
            <p:cNvSpPr/>
            <p:nvPr/>
          </p:nvSpPr>
          <p:spPr>
            <a:xfrm>
              <a:off x="7267554" y="2377670"/>
              <a:ext cx="61628" cy="79236"/>
            </a:xfrm>
            <a:custGeom>
              <a:avLst/>
              <a:gdLst/>
              <a:ahLst/>
              <a:cxnLst/>
              <a:rect l="l" t="t" r="r" b="b"/>
              <a:pathLst>
                <a:path w="3717" h="4779" extrusionOk="0">
                  <a:moveTo>
                    <a:pt x="2390" y="1"/>
                  </a:moveTo>
                  <a:lnTo>
                    <a:pt x="1859" y="133"/>
                  </a:lnTo>
                  <a:lnTo>
                    <a:pt x="1062" y="797"/>
                  </a:lnTo>
                  <a:lnTo>
                    <a:pt x="532" y="1593"/>
                  </a:lnTo>
                  <a:lnTo>
                    <a:pt x="133" y="2522"/>
                  </a:lnTo>
                  <a:lnTo>
                    <a:pt x="1" y="3451"/>
                  </a:lnTo>
                  <a:lnTo>
                    <a:pt x="1" y="3849"/>
                  </a:lnTo>
                  <a:lnTo>
                    <a:pt x="133" y="4247"/>
                  </a:lnTo>
                  <a:lnTo>
                    <a:pt x="399" y="4513"/>
                  </a:lnTo>
                  <a:lnTo>
                    <a:pt x="797" y="4778"/>
                  </a:lnTo>
                  <a:lnTo>
                    <a:pt x="1328" y="4778"/>
                  </a:lnTo>
                  <a:lnTo>
                    <a:pt x="1859" y="4513"/>
                  </a:lnTo>
                  <a:lnTo>
                    <a:pt x="2522" y="3982"/>
                  </a:lnTo>
                  <a:lnTo>
                    <a:pt x="3186" y="3053"/>
                  </a:lnTo>
                  <a:lnTo>
                    <a:pt x="3584" y="2257"/>
                  </a:lnTo>
                  <a:lnTo>
                    <a:pt x="3717" y="1328"/>
                  </a:lnTo>
                  <a:lnTo>
                    <a:pt x="3584" y="797"/>
                  </a:lnTo>
                  <a:lnTo>
                    <a:pt x="3451" y="399"/>
                  </a:lnTo>
                  <a:lnTo>
                    <a:pt x="3186" y="133"/>
                  </a:lnTo>
                  <a:lnTo>
                    <a:pt x="2788"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1" name="Google Shape;3911;p41"/>
            <p:cNvSpPr/>
            <p:nvPr/>
          </p:nvSpPr>
          <p:spPr>
            <a:xfrm>
              <a:off x="7267554" y="2377670"/>
              <a:ext cx="48430" cy="70432"/>
            </a:xfrm>
            <a:custGeom>
              <a:avLst/>
              <a:gdLst/>
              <a:ahLst/>
              <a:cxnLst/>
              <a:rect l="l" t="t" r="r" b="b"/>
              <a:pathLst>
                <a:path w="2921" h="4248" extrusionOk="0">
                  <a:moveTo>
                    <a:pt x="2390" y="1"/>
                  </a:moveTo>
                  <a:lnTo>
                    <a:pt x="1859" y="133"/>
                  </a:lnTo>
                  <a:lnTo>
                    <a:pt x="1062" y="797"/>
                  </a:lnTo>
                  <a:lnTo>
                    <a:pt x="532" y="1593"/>
                  </a:lnTo>
                  <a:lnTo>
                    <a:pt x="133" y="2522"/>
                  </a:lnTo>
                  <a:lnTo>
                    <a:pt x="1" y="3451"/>
                  </a:lnTo>
                  <a:lnTo>
                    <a:pt x="1" y="3849"/>
                  </a:lnTo>
                  <a:lnTo>
                    <a:pt x="133" y="4247"/>
                  </a:lnTo>
                  <a:lnTo>
                    <a:pt x="532" y="4115"/>
                  </a:lnTo>
                  <a:lnTo>
                    <a:pt x="1062" y="3982"/>
                  </a:lnTo>
                  <a:lnTo>
                    <a:pt x="1859" y="3318"/>
                  </a:lnTo>
                  <a:lnTo>
                    <a:pt x="2390" y="2522"/>
                  </a:lnTo>
                  <a:lnTo>
                    <a:pt x="2788" y="1593"/>
                  </a:lnTo>
                  <a:lnTo>
                    <a:pt x="2920" y="664"/>
                  </a:lnTo>
                  <a:lnTo>
                    <a:pt x="2920" y="266"/>
                  </a:lnTo>
                  <a:lnTo>
                    <a:pt x="2788"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2" name="Google Shape;3912;p41"/>
            <p:cNvSpPr/>
            <p:nvPr/>
          </p:nvSpPr>
          <p:spPr>
            <a:xfrm>
              <a:off x="7263161" y="2566898"/>
              <a:ext cx="48414" cy="61628"/>
            </a:xfrm>
            <a:custGeom>
              <a:avLst/>
              <a:gdLst/>
              <a:ahLst/>
              <a:cxnLst/>
              <a:rect l="l" t="t" r="r" b="b"/>
              <a:pathLst>
                <a:path w="2920" h="3717" extrusionOk="0">
                  <a:moveTo>
                    <a:pt x="1858" y="1"/>
                  </a:moveTo>
                  <a:lnTo>
                    <a:pt x="1327" y="266"/>
                  </a:lnTo>
                  <a:lnTo>
                    <a:pt x="797" y="664"/>
                  </a:lnTo>
                  <a:lnTo>
                    <a:pt x="398" y="1195"/>
                  </a:lnTo>
                  <a:lnTo>
                    <a:pt x="133" y="1859"/>
                  </a:lnTo>
                  <a:lnTo>
                    <a:pt x="0" y="2522"/>
                  </a:lnTo>
                  <a:lnTo>
                    <a:pt x="133" y="3053"/>
                  </a:lnTo>
                  <a:lnTo>
                    <a:pt x="398" y="3319"/>
                  </a:lnTo>
                  <a:lnTo>
                    <a:pt x="1062" y="3717"/>
                  </a:lnTo>
                  <a:lnTo>
                    <a:pt x="1327" y="3186"/>
                  </a:lnTo>
                  <a:lnTo>
                    <a:pt x="1858" y="2788"/>
                  </a:lnTo>
                  <a:lnTo>
                    <a:pt x="2256" y="2257"/>
                  </a:lnTo>
                  <a:lnTo>
                    <a:pt x="2522" y="1593"/>
                  </a:lnTo>
                  <a:lnTo>
                    <a:pt x="2655" y="930"/>
                  </a:lnTo>
                  <a:lnTo>
                    <a:pt x="2920" y="532"/>
                  </a:lnTo>
                  <a:lnTo>
                    <a:pt x="2256" y="134"/>
                  </a:lnTo>
                  <a:lnTo>
                    <a:pt x="1858"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3" name="Google Shape;3913;p41"/>
            <p:cNvSpPr/>
            <p:nvPr/>
          </p:nvSpPr>
          <p:spPr>
            <a:xfrm>
              <a:off x="7263161" y="2566898"/>
              <a:ext cx="48414" cy="61628"/>
            </a:xfrm>
            <a:custGeom>
              <a:avLst/>
              <a:gdLst/>
              <a:ahLst/>
              <a:cxnLst/>
              <a:rect l="l" t="t" r="r" b="b"/>
              <a:pathLst>
                <a:path w="2920" h="3717" fill="none" extrusionOk="0">
                  <a:moveTo>
                    <a:pt x="0" y="2522"/>
                  </a:moveTo>
                  <a:lnTo>
                    <a:pt x="0" y="2522"/>
                  </a:lnTo>
                  <a:lnTo>
                    <a:pt x="133" y="1859"/>
                  </a:lnTo>
                  <a:lnTo>
                    <a:pt x="398" y="1195"/>
                  </a:lnTo>
                  <a:lnTo>
                    <a:pt x="797" y="664"/>
                  </a:lnTo>
                  <a:lnTo>
                    <a:pt x="1327" y="266"/>
                  </a:lnTo>
                  <a:lnTo>
                    <a:pt x="1327" y="266"/>
                  </a:lnTo>
                  <a:lnTo>
                    <a:pt x="1858" y="1"/>
                  </a:lnTo>
                  <a:lnTo>
                    <a:pt x="2256" y="134"/>
                  </a:lnTo>
                  <a:lnTo>
                    <a:pt x="2256" y="134"/>
                  </a:lnTo>
                  <a:lnTo>
                    <a:pt x="2920" y="532"/>
                  </a:lnTo>
                  <a:lnTo>
                    <a:pt x="2655" y="930"/>
                  </a:lnTo>
                  <a:lnTo>
                    <a:pt x="2655" y="930"/>
                  </a:lnTo>
                  <a:lnTo>
                    <a:pt x="2655" y="930"/>
                  </a:lnTo>
                  <a:lnTo>
                    <a:pt x="2522" y="1593"/>
                  </a:lnTo>
                  <a:lnTo>
                    <a:pt x="2256" y="2257"/>
                  </a:lnTo>
                  <a:lnTo>
                    <a:pt x="1858" y="2788"/>
                  </a:lnTo>
                  <a:lnTo>
                    <a:pt x="1327" y="3186"/>
                  </a:lnTo>
                  <a:lnTo>
                    <a:pt x="1327" y="3186"/>
                  </a:lnTo>
                  <a:lnTo>
                    <a:pt x="1062" y="3717"/>
                  </a:lnTo>
                  <a:lnTo>
                    <a:pt x="398" y="3319"/>
                  </a:lnTo>
                  <a:lnTo>
                    <a:pt x="398" y="3319"/>
                  </a:lnTo>
                  <a:lnTo>
                    <a:pt x="398" y="3319"/>
                  </a:lnTo>
                  <a:lnTo>
                    <a:pt x="398" y="3319"/>
                  </a:lnTo>
                  <a:lnTo>
                    <a:pt x="398" y="3319"/>
                  </a:lnTo>
                  <a:lnTo>
                    <a:pt x="133" y="3053"/>
                  </a:lnTo>
                  <a:lnTo>
                    <a:pt x="0" y="252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4" name="Google Shape;3914;p41"/>
            <p:cNvSpPr/>
            <p:nvPr/>
          </p:nvSpPr>
          <p:spPr>
            <a:xfrm>
              <a:off x="7263161" y="2566898"/>
              <a:ext cx="48414" cy="61628"/>
            </a:xfrm>
            <a:custGeom>
              <a:avLst/>
              <a:gdLst/>
              <a:ahLst/>
              <a:cxnLst/>
              <a:rect l="l" t="t" r="r" b="b"/>
              <a:pathLst>
                <a:path w="2920" h="3717" extrusionOk="0">
                  <a:moveTo>
                    <a:pt x="1991" y="1"/>
                  </a:moveTo>
                  <a:lnTo>
                    <a:pt x="1726" y="134"/>
                  </a:lnTo>
                  <a:lnTo>
                    <a:pt x="1327" y="266"/>
                  </a:lnTo>
                  <a:lnTo>
                    <a:pt x="797" y="664"/>
                  </a:lnTo>
                  <a:lnTo>
                    <a:pt x="398" y="1195"/>
                  </a:lnTo>
                  <a:lnTo>
                    <a:pt x="133" y="1859"/>
                  </a:lnTo>
                  <a:lnTo>
                    <a:pt x="0" y="2522"/>
                  </a:lnTo>
                  <a:lnTo>
                    <a:pt x="133" y="3053"/>
                  </a:lnTo>
                  <a:lnTo>
                    <a:pt x="398" y="3319"/>
                  </a:lnTo>
                  <a:lnTo>
                    <a:pt x="1062" y="3717"/>
                  </a:lnTo>
                  <a:lnTo>
                    <a:pt x="1327" y="3186"/>
                  </a:lnTo>
                  <a:lnTo>
                    <a:pt x="1858" y="2788"/>
                  </a:lnTo>
                  <a:lnTo>
                    <a:pt x="2256" y="2257"/>
                  </a:lnTo>
                  <a:lnTo>
                    <a:pt x="2522" y="1593"/>
                  </a:lnTo>
                  <a:lnTo>
                    <a:pt x="2655" y="930"/>
                  </a:lnTo>
                  <a:lnTo>
                    <a:pt x="2920" y="532"/>
                  </a:lnTo>
                  <a:lnTo>
                    <a:pt x="2256" y="134"/>
                  </a:lnTo>
                  <a:lnTo>
                    <a:pt x="1991" y="1"/>
                  </a:lnTo>
                  <a:close/>
                </a:path>
              </a:pathLst>
            </a:custGeom>
            <a:solidFill>
              <a:srgbClr val="A93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5" name="Google Shape;3915;p41"/>
            <p:cNvSpPr/>
            <p:nvPr/>
          </p:nvSpPr>
          <p:spPr>
            <a:xfrm>
              <a:off x="7263161" y="2566898"/>
              <a:ext cx="48414" cy="61628"/>
            </a:xfrm>
            <a:custGeom>
              <a:avLst/>
              <a:gdLst/>
              <a:ahLst/>
              <a:cxnLst/>
              <a:rect l="l" t="t" r="r" b="b"/>
              <a:pathLst>
                <a:path w="2920" h="3717" fill="none" extrusionOk="0">
                  <a:moveTo>
                    <a:pt x="1991" y="1"/>
                  </a:moveTo>
                  <a:lnTo>
                    <a:pt x="1991" y="1"/>
                  </a:lnTo>
                  <a:lnTo>
                    <a:pt x="1726" y="134"/>
                  </a:lnTo>
                  <a:lnTo>
                    <a:pt x="1327" y="266"/>
                  </a:lnTo>
                  <a:lnTo>
                    <a:pt x="1327" y="266"/>
                  </a:lnTo>
                  <a:lnTo>
                    <a:pt x="797" y="664"/>
                  </a:lnTo>
                  <a:lnTo>
                    <a:pt x="398" y="1195"/>
                  </a:lnTo>
                  <a:lnTo>
                    <a:pt x="133" y="1859"/>
                  </a:lnTo>
                  <a:lnTo>
                    <a:pt x="0" y="2522"/>
                  </a:lnTo>
                  <a:lnTo>
                    <a:pt x="0" y="2522"/>
                  </a:lnTo>
                  <a:lnTo>
                    <a:pt x="133" y="3053"/>
                  </a:lnTo>
                  <a:lnTo>
                    <a:pt x="398" y="3319"/>
                  </a:lnTo>
                  <a:lnTo>
                    <a:pt x="398" y="3319"/>
                  </a:lnTo>
                  <a:lnTo>
                    <a:pt x="398" y="3319"/>
                  </a:lnTo>
                  <a:lnTo>
                    <a:pt x="398" y="3319"/>
                  </a:lnTo>
                  <a:lnTo>
                    <a:pt x="398" y="3319"/>
                  </a:lnTo>
                  <a:lnTo>
                    <a:pt x="398" y="3319"/>
                  </a:lnTo>
                  <a:lnTo>
                    <a:pt x="1062" y="3717"/>
                  </a:lnTo>
                  <a:lnTo>
                    <a:pt x="1327" y="3186"/>
                  </a:lnTo>
                  <a:lnTo>
                    <a:pt x="1327" y="3186"/>
                  </a:lnTo>
                  <a:lnTo>
                    <a:pt x="1327" y="3186"/>
                  </a:lnTo>
                  <a:lnTo>
                    <a:pt x="1858" y="2788"/>
                  </a:lnTo>
                  <a:lnTo>
                    <a:pt x="2256" y="2257"/>
                  </a:lnTo>
                  <a:lnTo>
                    <a:pt x="2522" y="1593"/>
                  </a:lnTo>
                  <a:lnTo>
                    <a:pt x="2655" y="930"/>
                  </a:lnTo>
                  <a:lnTo>
                    <a:pt x="2655" y="930"/>
                  </a:lnTo>
                  <a:lnTo>
                    <a:pt x="2920" y="532"/>
                  </a:lnTo>
                  <a:lnTo>
                    <a:pt x="2256" y="134"/>
                  </a:lnTo>
                  <a:lnTo>
                    <a:pt x="2256" y="134"/>
                  </a:lnTo>
                  <a:lnTo>
                    <a:pt x="2256" y="134"/>
                  </a:lnTo>
                  <a:lnTo>
                    <a:pt x="199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6" name="Google Shape;3916;p41"/>
            <p:cNvSpPr/>
            <p:nvPr/>
          </p:nvSpPr>
          <p:spPr>
            <a:xfrm>
              <a:off x="7274153" y="2573497"/>
              <a:ext cx="44036" cy="57234"/>
            </a:xfrm>
            <a:custGeom>
              <a:avLst/>
              <a:gdLst/>
              <a:ahLst/>
              <a:cxnLst/>
              <a:rect l="l" t="t" r="r" b="b"/>
              <a:pathLst>
                <a:path w="2656" h="3452" extrusionOk="0">
                  <a:moveTo>
                    <a:pt x="1859" y="1"/>
                  </a:moveTo>
                  <a:lnTo>
                    <a:pt x="1328" y="266"/>
                  </a:lnTo>
                  <a:lnTo>
                    <a:pt x="797" y="664"/>
                  </a:lnTo>
                  <a:lnTo>
                    <a:pt x="399" y="1195"/>
                  </a:lnTo>
                  <a:lnTo>
                    <a:pt x="134" y="1859"/>
                  </a:lnTo>
                  <a:lnTo>
                    <a:pt x="1" y="2522"/>
                  </a:lnTo>
                  <a:lnTo>
                    <a:pt x="134" y="3053"/>
                  </a:lnTo>
                  <a:lnTo>
                    <a:pt x="399" y="3319"/>
                  </a:lnTo>
                  <a:lnTo>
                    <a:pt x="797" y="3451"/>
                  </a:lnTo>
                  <a:lnTo>
                    <a:pt x="1328" y="3186"/>
                  </a:lnTo>
                  <a:lnTo>
                    <a:pt x="1859" y="2788"/>
                  </a:lnTo>
                  <a:lnTo>
                    <a:pt x="2257" y="2257"/>
                  </a:lnTo>
                  <a:lnTo>
                    <a:pt x="2522" y="1593"/>
                  </a:lnTo>
                  <a:lnTo>
                    <a:pt x="2655" y="930"/>
                  </a:lnTo>
                  <a:lnTo>
                    <a:pt x="2522" y="399"/>
                  </a:lnTo>
                  <a:lnTo>
                    <a:pt x="2257" y="134"/>
                  </a:lnTo>
                  <a:lnTo>
                    <a:pt x="1859"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7" name="Google Shape;3917;p41"/>
            <p:cNvSpPr/>
            <p:nvPr/>
          </p:nvSpPr>
          <p:spPr>
            <a:xfrm>
              <a:off x="7263161" y="2661520"/>
              <a:ext cx="48414" cy="59423"/>
            </a:xfrm>
            <a:custGeom>
              <a:avLst/>
              <a:gdLst/>
              <a:ahLst/>
              <a:cxnLst/>
              <a:rect l="l" t="t" r="r" b="b"/>
              <a:pathLst>
                <a:path w="2920" h="3584" extrusionOk="0">
                  <a:moveTo>
                    <a:pt x="1858" y="0"/>
                  </a:moveTo>
                  <a:lnTo>
                    <a:pt x="1327" y="133"/>
                  </a:lnTo>
                  <a:lnTo>
                    <a:pt x="797" y="531"/>
                  </a:lnTo>
                  <a:lnTo>
                    <a:pt x="398" y="1062"/>
                  </a:lnTo>
                  <a:lnTo>
                    <a:pt x="133" y="1726"/>
                  </a:lnTo>
                  <a:lnTo>
                    <a:pt x="0" y="2389"/>
                  </a:lnTo>
                  <a:lnTo>
                    <a:pt x="133" y="2920"/>
                  </a:lnTo>
                  <a:lnTo>
                    <a:pt x="398" y="3185"/>
                  </a:lnTo>
                  <a:lnTo>
                    <a:pt x="398" y="3318"/>
                  </a:lnTo>
                  <a:lnTo>
                    <a:pt x="1062" y="3584"/>
                  </a:lnTo>
                  <a:lnTo>
                    <a:pt x="1327" y="3185"/>
                  </a:lnTo>
                  <a:lnTo>
                    <a:pt x="1858" y="2787"/>
                  </a:lnTo>
                  <a:lnTo>
                    <a:pt x="2256" y="2124"/>
                  </a:lnTo>
                  <a:lnTo>
                    <a:pt x="2522" y="1593"/>
                  </a:lnTo>
                  <a:lnTo>
                    <a:pt x="2655" y="929"/>
                  </a:lnTo>
                  <a:lnTo>
                    <a:pt x="2655" y="797"/>
                  </a:lnTo>
                  <a:lnTo>
                    <a:pt x="2920" y="398"/>
                  </a:lnTo>
                  <a:lnTo>
                    <a:pt x="2256" y="133"/>
                  </a:lnTo>
                  <a:lnTo>
                    <a:pt x="1858"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8" name="Google Shape;3918;p41"/>
            <p:cNvSpPr/>
            <p:nvPr/>
          </p:nvSpPr>
          <p:spPr>
            <a:xfrm>
              <a:off x="7274153" y="2668119"/>
              <a:ext cx="44036" cy="55029"/>
            </a:xfrm>
            <a:custGeom>
              <a:avLst/>
              <a:gdLst/>
              <a:ahLst/>
              <a:cxnLst/>
              <a:rect l="l" t="t" r="r" b="b"/>
              <a:pathLst>
                <a:path w="2656" h="3319" extrusionOk="0">
                  <a:moveTo>
                    <a:pt x="1859" y="0"/>
                  </a:moveTo>
                  <a:lnTo>
                    <a:pt x="1328" y="133"/>
                  </a:lnTo>
                  <a:lnTo>
                    <a:pt x="797" y="531"/>
                  </a:lnTo>
                  <a:lnTo>
                    <a:pt x="399" y="1062"/>
                  </a:lnTo>
                  <a:lnTo>
                    <a:pt x="134" y="1726"/>
                  </a:lnTo>
                  <a:lnTo>
                    <a:pt x="1" y="2389"/>
                  </a:lnTo>
                  <a:lnTo>
                    <a:pt x="134" y="2920"/>
                  </a:lnTo>
                  <a:lnTo>
                    <a:pt x="399" y="3186"/>
                  </a:lnTo>
                  <a:lnTo>
                    <a:pt x="797" y="3318"/>
                  </a:lnTo>
                  <a:lnTo>
                    <a:pt x="1328" y="3186"/>
                  </a:lnTo>
                  <a:lnTo>
                    <a:pt x="1859" y="2787"/>
                  </a:lnTo>
                  <a:lnTo>
                    <a:pt x="2257" y="2124"/>
                  </a:lnTo>
                  <a:lnTo>
                    <a:pt x="2522" y="1460"/>
                  </a:lnTo>
                  <a:lnTo>
                    <a:pt x="2655" y="929"/>
                  </a:lnTo>
                  <a:lnTo>
                    <a:pt x="2522" y="399"/>
                  </a:lnTo>
                  <a:lnTo>
                    <a:pt x="2257"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9" name="Google Shape;3919;p41"/>
            <p:cNvSpPr/>
            <p:nvPr/>
          </p:nvSpPr>
          <p:spPr>
            <a:xfrm>
              <a:off x="6937513" y="1860590"/>
              <a:ext cx="33011" cy="171653"/>
            </a:xfrm>
            <a:custGeom>
              <a:avLst/>
              <a:gdLst/>
              <a:ahLst/>
              <a:cxnLst/>
              <a:rect l="l" t="t" r="r" b="b"/>
              <a:pathLst>
                <a:path w="1991" h="10353" extrusionOk="0">
                  <a:moveTo>
                    <a:pt x="0" y="1"/>
                  </a:moveTo>
                  <a:lnTo>
                    <a:pt x="0" y="9158"/>
                  </a:lnTo>
                  <a:lnTo>
                    <a:pt x="1991" y="10352"/>
                  </a:lnTo>
                  <a:lnTo>
                    <a:pt x="1991" y="1062"/>
                  </a:lnTo>
                  <a:lnTo>
                    <a:pt x="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0" name="Google Shape;3920;p41"/>
            <p:cNvSpPr/>
            <p:nvPr/>
          </p:nvSpPr>
          <p:spPr>
            <a:xfrm>
              <a:off x="6937513" y="1860590"/>
              <a:ext cx="33011" cy="171653"/>
            </a:xfrm>
            <a:custGeom>
              <a:avLst/>
              <a:gdLst/>
              <a:ahLst/>
              <a:cxnLst/>
              <a:rect l="l" t="t" r="r" b="b"/>
              <a:pathLst>
                <a:path w="1991" h="10353" fill="none" extrusionOk="0">
                  <a:moveTo>
                    <a:pt x="1991" y="1062"/>
                  </a:moveTo>
                  <a:lnTo>
                    <a:pt x="1991" y="10352"/>
                  </a:lnTo>
                  <a:lnTo>
                    <a:pt x="0" y="9158"/>
                  </a:lnTo>
                  <a:lnTo>
                    <a:pt x="0" y="1"/>
                  </a:lnTo>
                  <a:lnTo>
                    <a:pt x="1991" y="106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1" name="Google Shape;3921;p41"/>
            <p:cNvSpPr/>
            <p:nvPr/>
          </p:nvSpPr>
          <p:spPr>
            <a:xfrm>
              <a:off x="6871491" y="2012413"/>
              <a:ext cx="99032" cy="134248"/>
            </a:xfrm>
            <a:custGeom>
              <a:avLst/>
              <a:gdLst/>
              <a:ahLst/>
              <a:cxnLst/>
              <a:rect l="l" t="t" r="r" b="b"/>
              <a:pathLst>
                <a:path w="5973" h="8097" extrusionOk="0">
                  <a:moveTo>
                    <a:pt x="3982" y="1"/>
                  </a:moveTo>
                  <a:lnTo>
                    <a:pt x="1" y="6902"/>
                  </a:lnTo>
                  <a:lnTo>
                    <a:pt x="1992" y="8096"/>
                  </a:lnTo>
                  <a:lnTo>
                    <a:pt x="5973" y="1195"/>
                  </a:lnTo>
                  <a:lnTo>
                    <a:pt x="3982"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2" name="Google Shape;3922;p41"/>
            <p:cNvSpPr/>
            <p:nvPr/>
          </p:nvSpPr>
          <p:spPr>
            <a:xfrm>
              <a:off x="6904502" y="1867189"/>
              <a:ext cx="85835" cy="299269"/>
            </a:xfrm>
            <a:custGeom>
              <a:avLst/>
              <a:gdLst/>
              <a:ahLst/>
              <a:cxnLst/>
              <a:rect l="l" t="t" r="r" b="b"/>
              <a:pathLst>
                <a:path w="5177" h="18050" extrusionOk="0">
                  <a:moveTo>
                    <a:pt x="5176" y="1"/>
                  </a:moveTo>
                  <a:lnTo>
                    <a:pt x="3982" y="664"/>
                  </a:lnTo>
                  <a:lnTo>
                    <a:pt x="3982" y="9954"/>
                  </a:lnTo>
                  <a:lnTo>
                    <a:pt x="1" y="16855"/>
                  </a:lnTo>
                  <a:lnTo>
                    <a:pt x="664" y="18049"/>
                  </a:lnTo>
                  <a:lnTo>
                    <a:pt x="5176" y="10618"/>
                  </a:lnTo>
                  <a:lnTo>
                    <a:pt x="5176"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3" name="Google Shape;3923;p41"/>
            <p:cNvSpPr/>
            <p:nvPr/>
          </p:nvSpPr>
          <p:spPr>
            <a:xfrm>
              <a:off x="6904502" y="1867189"/>
              <a:ext cx="85835" cy="299269"/>
            </a:xfrm>
            <a:custGeom>
              <a:avLst/>
              <a:gdLst/>
              <a:ahLst/>
              <a:cxnLst/>
              <a:rect l="l" t="t" r="r" b="b"/>
              <a:pathLst>
                <a:path w="5177" h="18050" fill="none" extrusionOk="0">
                  <a:moveTo>
                    <a:pt x="3982" y="664"/>
                  </a:moveTo>
                  <a:lnTo>
                    <a:pt x="3982" y="9954"/>
                  </a:lnTo>
                  <a:lnTo>
                    <a:pt x="1" y="16855"/>
                  </a:lnTo>
                  <a:lnTo>
                    <a:pt x="664" y="18049"/>
                  </a:lnTo>
                  <a:lnTo>
                    <a:pt x="5176" y="10618"/>
                  </a:lnTo>
                  <a:lnTo>
                    <a:pt x="5176" y="1"/>
                  </a:lnTo>
                  <a:lnTo>
                    <a:pt x="3982" y="6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4" name="Google Shape;3924;p41"/>
            <p:cNvSpPr/>
            <p:nvPr/>
          </p:nvSpPr>
          <p:spPr>
            <a:xfrm>
              <a:off x="6871491" y="2126832"/>
              <a:ext cx="44036" cy="39626"/>
            </a:xfrm>
            <a:custGeom>
              <a:avLst/>
              <a:gdLst/>
              <a:ahLst/>
              <a:cxnLst/>
              <a:rect l="l" t="t" r="r" b="b"/>
              <a:pathLst>
                <a:path w="2656" h="2390" extrusionOk="0">
                  <a:moveTo>
                    <a:pt x="1" y="1"/>
                  </a:moveTo>
                  <a:lnTo>
                    <a:pt x="664" y="1328"/>
                  </a:lnTo>
                  <a:lnTo>
                    <a:pt x="2655" y="2389"/>
                  </a:lnTo>
                  <a:lnTo>
                    <a:pt x="1992" y="1195"/>
                  </a:lnTo>
                  <a:lnTo>
                    <a:pt x="1"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5" name="Google Shape;3925;p41"/>
            <p:cNvSpPr/>
            <p:nvPr/>
          </p:nvSpPr>
          <p:spPr>
            <a:xfrm>
              <a:off x="7245553" y="1660370"/>
              <a:ext cx="215656" cy="250855"/>
            </a:xfrm>
            <a:custGeom>
              <a:avLst/>
              <a:gdLst/>
              <a:ahLst/>
              <a:cxnLst/>
              <a:rect l="l" t="t" r="r" b="b"/>
              <a:pathLst>
                <a:path w="13007" h="15130" extrusionOk="0">
                  <a:moveTo>
                    <a:pt x="5044" y="0"/>
                  </a:moveTo>
                  <a:lnTo>
                    <a:pt x="4247" y="398"/>
                  </a:lnTo>
                  <a:lnTo>
                    <a:pt x="3318" y="929"/>
                  </a:lnTo>
                  <a:lnTo>
                    <a:pt x="2522" y="1725"/>
                  </a:lnTo>
                  <a:lnTo>
                    <a:pt x="1859" y="2654"/>
                  </a:lnTo>
                  <a:lnTo>
                    <a:pt x="1195" y="3716"/>
                  </a:lnTo>
                  <a:lnTo>
                    <a:pt x="664" y="4910"/>
                  </a:lnTo>
                  <a:lnTo>
                    <a:pt x="399" y="6105"/>
                  </a:lnTo>
                  <a:lnTo>
                    <a:pt x="133" y="7299"/>
                  </a:lnTo>
                  <a:lnTo>
                    <a:pt x="1" y="8494"/>
                  </a:lnTo>
                  <a:lnTo>
                    <a:pt x="133" y="9688"/>
                  </a:lnTo>
                  <a:lnTo>
                    <a:pt x="399" y="10617"/>
                  </a:lnTo>
                  <a:lnTo>
                    <a:pt x="797" y="11413"/>
                  </a:lnTo>
                  <a:lnTo>
                    <a:pt x="1460" y="12077"/>
                  </a:lnTo>
                  <a:lnTo>
                    <a:pt x="2124" y="12342"/>
                  </a:lnTo>
                  <a:lnTo>
                    <a:pt x="7698" y="15129"/>
                  </a:lnTo>
                  <a:lnTo>
                    <a:pt x="7963" y="14731"/>
                  </a:lnTo>
                  <a:lnTo>
                    <a:pt x="8760" y="14465"/>
                  </a:lnTo>
                  <a:lnTo>
                    <a:pt x="9688" y="13802"/>
                  </a:lnTo>
                  <a:lnTo>
                    <a:pt x="10485" y="13006"/>
                  </a:lnTo>
                  <a:lnTo>
                    <a:pt x="11281" y="12077"/>
                  </a:lnTo>
                  <a:lnTo>
                    <a:pt x="11812" y="11015"/>
                  </a:lnTo>
                  <a:lnTo>
                    <a:pt x="12343" y="9821"/>
                  </a:lnTo>
                  <a:lnTo>
                    <a:pt x="12741" y="8626"/>
                  </a:lnTo>
                  <a:lnTo>
                    <a:pt x="13006" y="7432"/>
                  </a:lnTo>
                  <a:lnTo>
                    <a:pt x="13006" y="6237"/>
                  </a:lnTo>
                  <a:lnTo>
                    <a:pt x="12874" y="5043"/>
                  </a:lnTo>
                  <a:lnTo>
                    <a:pt x="12608" y="3981"/>
                  </a:lnTo>
                  <a:lnTo>
                    <a:pt x="12077" y="3185"/>
                  </a:lnTo>
                  <a:lnTo>
                    <a:pt x="12210" y="2787"/>
                  </a:lnTo>
                  <a:lnTo>
                    <a:pt x="6503" y="133"/>
                  </a:lnTo>
                  <a:lnTo>
                    <a:pt x="5840"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6" name="Google Shape;3926;p41"/>
            <p:cNvSpPr/>
            <p:nvPr/>
          </p:nvSpPr>
          <p:spPr>
            <a:xfrm>
              <a:off x="7245553" y="1660370"/>
              <a:ext cx="215656" cy="250855"/>
            </a:xfrm>
            <a:custGeom>
              <a:avLst/>
              <a:gdLst/>
              <a:ahLst/>
              <a:cxnLst/>
              <a:rect l="l" t="t" r="r" b="b"/>
              <a:pathLst>
                <a:path w="13007" h="15130" fill="none" extrusionOk="0">
                  <a:moveTo>
                    <a:pt x="3318" y="929"/>
                  </a:moveTo>
                  <a:lnTo>
                    <a:pt x="3318" y="929"/>
                  </a:lnTo>
                  <a:lnTo>
                    <a:pt x="4247" y="398"/>
                  </a:lnTo>
                  <a:lnTo>
                    <a:pt x="5044" y="0"/>
                  </a:lnTo>
                  <a:lnTo>
                    <a:pt x="5840" y="0"/>
                  </a:lnTo>
                  <a:lnTo>
                    <a:pt x="6503" y="133"/>
                  </a:lnTo>
                  <a:lnTo>
                    <a:pt x="6503" y="133"/>
                  </a:lnTo>
                  <a:lnTo>
                    <a:pt x="12210" y="2787"/>
                  </a:lnTo>
                  <a:lnTo>
                    <a:pt x="12077" y="3185"/>
                  </a:lnTo>
                  <a:lnTo>
                    <a:pt x="12077" y="3185"/>
                  </a:lnTo>
                  <a:lnTo>
                    <a:pt x="12608" y="3981"/>
                  </a:lnTo>
                  <a:lnTo>
                    <a:pt x="12874" y="5043"/>
                  </a:lnTo>
                  <a:lnTo>
                    <a:pt x="12874" y="5043"/>
                  </a:lnTo>
                  <a:lnTo>
                    <a:pt x="13006" y="6237"/>
                  </a:lnTo>
                  <a:lnTo>
                    <a:pt x="13006" y="7432"/>
                  </a:lnTo>
                  <a:lnTo>
                    <a:pt x="12741" y="8626"/>
                  </a:lnTo>
                  <a:lnTo>
                    <a:pt x="12343" y="9821"/>
                  </a:lnTo>
                  <a:lnTo>
                    <a:pt x="11812" y="11015"/>
                  </a:lnTo>
                  <a:lnTo>
                    <a:pt x="11281" y="12077"/>
                  </a:lnTo>
                  <a:lnTo>
                    <a:pt x="10485" y="13006"/>
                  </a:lnTo>
                  <a:lnTo>
                    <a:pt x="9688" y="13802"/>
                  </a:lnTo>
                  <a:lnTo>
                    <a:pt x="9688" y="13802"/>
                  </a:lnTo>
                  <a:lnTo>
                    <a:pt x="8760" y="14465"/>
                  </a:lnTo>
                  <a:lnTo>
                    <a:pt x="7963" y="14731"/>
                  </a:lnTo>
                  <a:lnTo>
                    <a:pt x="7698" y="15129"/>
                  </a:lnTo>
                  <a:lnTo>
                    <a:pt x="2124" y="12342"/>
                  </a:lnTo>
                  <a:lnTo>
                    <a:pt x="2124" y="12342"/>
                  </a:lnTo>
                  <a:lnTo>
                    <a:pt x="1460" y="12077"/>
                  </a:lnTo>
                  <a:lnTo>
                    <a:pt x="797" y="11413"/>
                  </a:lnTo>
                  <a:lnTo>
                    <a:pt x="399" y="10617"/>
                  </a:lnTo>
                  <a:lnTo>
                    <a:pt x="133" y="9688"/>
                  </a:lnTo>
                  <a:lnTo>
                    <a:pt x="133" y="9688"/>
                  </a:lnTo>
                  <a:lnTo>
                    <a:pt x="1" y="8494"/>
                  </a:lnTo>
                  <a:lnTo>
                    <a:pt x="133" y="7299"/>
                  </a:lnTo>
                  <a:lnTo>
                    <a:pt x="399" y="6105"/>
                  </a:lnTo>
                  <a:lnTo>
                    <a:pt x="664" y="4910"/>
                  </a:lnTo>
                  <a:lnTo>
                    <a:pt x="1195" y="3716"/>
                  </a:lnTo>
                  <a:lnTo>
                    <a:pt x="1859" y="2654"/>
                  </a:lnTo>
                  <a:lnTo>
                    <a:pt x="2522" y="1725"/>
                  </a:lnTo>
                  <a:lnTo>
                    <a:pt x="3318" y="92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7" name="Google Shape;3927;p41"/>
            <p:cNvSpPr/>
            <p:nvPr/>
          </p:nvSpPr>
          <p:spPr>
            <a:xfrm>
              <a:off x="7247758" y="1660370"/>
              <a:ext cx="200237" cy="248650"/>
            </a:xfrm>
            <a:custGeom>
              <a:avLst/>
              <a:gdLst/>
              <a:ahLst/>
              <a:cxnLst/>
              <a:rect l="l" t="t" r="r" b="b"/>
              <a:pathLst>
                <a:path w="12077" h="14997" extrusionOk="0">
                  <a:moveTo>
                    <a:pt x="5043" y="0"/>
                  </a:moveTo>
                  <a:lnTo>
                    <a:pt x="4380" y="133"/>
                  </a:lnTo>
                  <a:lnTo>
                    <a:pt x="3849" y="531"/>
                  </a:lnTo>
                  <a:lnTo>
                    <a:pt x="3185" y="929"/>
                  </a:lnTo>
                  <a:lnTo>
                    <a:pt x="2256" y="1991"/>
                  </a:lnTo>
                  <a:lnTo>
                    <a:pt x="1460" y="3052"/>
                  </a:lnTo>
                  <a:lnTo>
                    <a:pt x="797" y="4379"/>
                  </a:lnTo>
                  <a:lnTo>
                    <a:pt x="266" y="5839"/>
                  </a:lnTo>
                  <a:lnTo>
                    <a:pt x="2920" y="5441"/>
                  </a:lnTo>
                  <a:lnTo>
                    <a:pt x="3185" y="5441"/>
                  </a:lnTo>
                  <a:lnTo>
                    <a:pt x="3849" y="5574"/>
                  </a:lnTo>
                  <a:lnTo>
                    <a:pt x="4512" y="5972"/>
                  </a:lnTo>
                  <a:lnTo>
                    <a:pt x="4911" y="6370"/>
                  </a:lnTo>
                  <a:lnTo>
                    <a:pt x="5176" y="7034"/>
                  </a:lnTo>
                  <a:lnTo>
                    <a:pt x="5176" y="7432"/>
                  </a:lnTo>
                  <a:lnTo>
                    <a:pt x="5043" y="8095"/>
                  </a:lnTo>
                  <a:lnTo>
                    <a:pt x="4645" y="8626"/>
                  </a:lnTo>
                  <a:lnTo>
                    <a:pt x="4247" y="9024"/>
                  </a:lnTo>
                  <a:lnTo>
                    <a:pt x="3584" y="9290"/>
                  </a:lnTo>
                  <a:lnTo>
                    <a:pt x="0" y="9555"/>
                  </a:lnTo>
                  <a:lnTo>
                    <a:pt x="0" y="9688"/>
                  </a:lnTo>
                  <a:lnTo>
                    <a:pt x="266" y="10617"/>
                  </a:lnTo>
                  <a:lnTo>
                    <a:pt x="664" y="11413"/>
                  </a:lnTo>
                  <a:lnTo>
                    <a:pt x="1327" y="12077"/>
                  </a:lnTo>
                  <a:lnTo>
                    <a:pt x="1991" y="12342"/>
                  </a:lnTo>
                  <a:lnTo>
                    <a:pt x="7299" y="14996"/>
                  </a:lnTo>
                  <a:lnTo>
                    <a:pt x="6769" y="14598"/>
                  </a:lnTo>
                  <a:lnTo>
                    <a:pt x="6370" y="14067"/>
                  </a:lnTo>
                  <a:lnTo>
                    <a:pt x="6105" y="13271"/>
                  </a:lnTo>
                  <a:lnTo>
                    <a:pt x="5840" y="12342"/>
                  </a:lnTo>
                  <a:lnTo>
                    <a:pt x="5707" y="11280"/>
                  </a:lnTo>
                  <a:lnTo>
                    <a:pt x="5840" y="10086"/>
                  </a:lnTo>
                  <a:lnTo>
                    <a:pt x="5972" y="8892"/>
                  </a:lnTo>
                  <a:lnTo>
                    <a:pt x="6370" y="7697"/>
                  </a:lnTo>
                  <a:lnTo>
                    <a:pt x="6901" y="6503"/>
                  </a:lnTo>
                  <a:lnTo>
                    <a:pt x="7432" y="5441"/>
                  </a:lnTo>
                  <a:lnTo>
                    <a:pt x="8228" y="4512"/>
                  </a:lnTo>
                  <a:lnTo>
                    <a:pt x="9025" y="3716"/>
                  </a:lnTo>
                  <a:lnTo>
                    <a:pt x="9688" y="3318"/>
                  </a:lnTo>
                  <a:lnTo>
                    <a:pt x="10219" y="2920"/>
                  </a:lnTo>
                  <a:lnTo>
                    <a:pt x="10883" y="2787"/>
                  </a:lnTo>
                  <a:lnTo>
                    <a:pt x="11413" y="2654"/>
                  </a:lnTo>
                  <a:lnTo>
                    <a:pt x="12077" y="2787"/>
                  </a:lnTo>
                  <a:lnTo>
                    <a:pt x="6370" y="133"/>
                  </a:lnTo>
                  <a:lnTo>
                    <a:pt x="5972" y="0"/>
                  </a:lnTo>
                  <a:close/>
                </a:path>
              </a:pathLst>
            </a:custGeom>
            <a:solidFill>
              <a:srgbClr val="CE44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8" name="Google Shape;3928;p41"/>
            <p:cNvSpPr/>
            <p:nvPr/>
          </p:nvSpPr>
          <p:spPr>
            <a:xfrm>
              <a:off x="7247758" y="1660370"/>
              <a:ext cx="200237" cy="248650"/>
            </a:xfrm>
            <a:custGeom>
              <a:avLst/>
              <a:gdLst/>
              <a:ahLst/>
              <a:cxnLst/>
              <a:rect l="l" t="t" r="r" b="b"/>
              <a:pathLst>
                <a:path w="12077" h="14997" fill="none" extrusionOk="0">
                  <a:moveTo>
                    <a:pt x="5574" y="0"/>
                  </a:moveTo>
                  <a:lnTo>
                    <a:pt x="5574" y="0"/>
                  </a:lnTo>
                  <a:lnTo>
                    <a:pt x="5043" y="0"/>
                  </a:lnTo>
                  <a:lnTo>
                    <a:pt x="4380" y="133"/>
                  </a:lnTo>
                  <a:lnTo>
                    <a:pt x="3849" y="531"/>
                  </a:lnTo>
                  <a:lnTo>
                    <a:pt x="3185" y="929"/>
                  </a:lnTo>
                  <a:lnTo>
                    <a:pt x="3185" y="929"/>
                  </a:lnTo>
                  <a:lnTo>
                    <a:pt x="2256" y="1991"/>
                  </a:lnTo>
                  <a:lnTo>
                    <a:pt x="1460" y="3052"/>
                  </a:lnTo>
                  <a:lnTo>
                    <a:pt x="797" y="4379"/>
                  </a:lnTo>
                  <a:lnTo>
                    <a:pt x="266" y="5839"/>
                  </a:lnTo>
                  <a:lnTo>
                    <a:pt x="2920" y="5441"/>
                  </a:lnTo>
                  <a:lnTo>
                    <a:pt x="2920" y="5441"/>
                  </a:lnTo>
                  <a:lnTo>
                    <a:pt x="2920" y="5441"/>
                  </a:lnTo>
                  <a:lnTo>
                    <a:pt x="3185" y="5441"/>
                  </a:lnTo>
                  <a:lnTo>
                    <a:pt x="3185" y="5441"/>
                  </a:lnTo>
                  <a:lnTo>
                    <a:pt x="3849" y="5574"/>
                  </a:lnTo>
                  <a:lnTo>
                    <a:pt x="4512" y="5972"/>
                  </a:lnTo>
                  <a:lnTo>
                    <a:pt x="4911" y="6370"/>
                  </a:lnTo>
                  <a:lnTo>
                    <a:pt x="5176" y="7034"/>
                  </a:lnTo>
                  <a:lnTo>
                    <a:pt x="5176" y="7034"/>
                  </a:lnTo>
                  <a:lnTo>
                    <a:pt x="5176" y="7432"/>
                  </a:lnTo>
                  <a:lnTo>
                    <a:pt x="5176" y="7432"/>
                  </a:lnTo>
                  <a:lnTo>
                    <a:pt x="5043" y="8095"/>
                  </a:lnTo>
                  <a:lnTo>
                    <a:pt x="4645" y="8626"/>
                  </a:lnTo>
                  <a:lnTo>
                    <a:pt x="4247" y="9024"/>
                  </a:lnTo>
                  <a:lnTo>
                    <a:pt x="3584" y="9290"/>
                  </a:lnTo>
                  <a:lnTo>
                    <a:pt x="0" y="9555"/>
                  </a:lnTo>
                  <a:lnTo>
                    <a:pt x="0" y="9555"/>
                  </a:lnTo>
                  <a:lnTo>
                    <a:pt x="0" y="9688"/>
                  </a:lnTo>
                  <a:lnTo>
                    <a:pt x="0" y="9688"/>
                  </a:lnTo>
                  <a:lnTo>
                    <a:pt x="266" y="10617"/>
                  </a:lnTo>
                  <a:lnTo>
                    <a:pt x="664" y="11413"/>
                  </a:lnTo>
                  <a:lnTo>
                    <a:pt x="1327" y="12077"/>
                  </a:lnTo>
                  <a:lnTo>
                    <a:pt x="1991" y="12342"/>
                  </a:lnTo>
                  <a:lnTo>
                    <a:pt x="7299" y="14996"/>
                  </a:lnTo>
                  <a:lnTo>
                    <a:pt x="7299" y="14996"/>
                  </a:lnTo>
                  <a:lnTo>
                    <a:pt x="6769" y="14598"/>
                  </a:lnTo>
                  <a:lnTo>
                    <a:pt x="6370" y="14067"/>
                  </a:lnTo>
                  <a:lnTo>
                    <a:pt x="6105" y="13271"/>
                  </a:lnTo>
                  <a:lnTo>
                    <a:pt x="5840" y="12342"/>
                  </a:lnTo>
                  <a:lnTo>
                    <a:pt x="5840" y="12342"/>
                  </a:lnTo>
                  <a:lnTo>
                    <a:pt x="5707" y="11280"/>
                  </a:lnTo>
                  <a:lnTo>
                    <a:pt x="5840" y="10086"/>
                  </a:lnTo>
                  <a:lnTo>
                    <a:pt x="5972" y="8892"/>
                  </a:lnTo>
                  <a:lnTo>
                    <a:pt x="6370" y="7697"/>
                  </a:lnTo>
                  <a:lnTo>
                    <a:pt x="6901" y="6503"/>
                  </a:lnTo>
                  <a:lnTo>
                    <a:pt x="7432" y="5441"/>
                  </a:lnTo>
                  <a:lnTo>
                    <a:pt x="8228" y="4512"/>
                  </a:lnTo>
                  <a:lnTo>
                    <a:pt x="9025" y="3716"/>
                  </a:lnTo>
                  <a:lnTo>
                    <a:pt x="9025" y="3716"/>
                  </a:lnTo>
                  <a:lnTo>
                    <a:pt x="9688" y="3318"/>
                  </a:lnTo>
                  <a:lnTo>
                    <a:pt x="10219" y="2920"/>
                  </a:lnTo>
                  <a:lnTo>
                    <a:pt x="10883" y="2787"/>
                  </a:lnTo>
                  <a:lnTo>
                    <a:pt x="11413" y="2654"/>
                  </a:lnTo>
                  <a:lnTo>
                    <a:pt x="11413" y="2654"/>
                  </a:lnTo>
                  <a:lnTo>
                    <a:pt x="12077" y="2787"/>
                  </a:lnTo>
                  <a:lnTo>
                    <a:pt x="6370" y="133"/>
                  </a:lnTo>
                  <a:lnTo>
                    <a:pt x="6370" y="133"/>
                  </a:lnTo>
                  <a:lnTo>
                    <a:pt x="6370" y="133"/>
                  </a:lnTo>
                  <a:lnTo>
                    <a:pt x="5972" y="0"/>
                  </a:lnTo>
                  <a:lnTo>
                    <a:pt x="557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9" name="Google Shape;3929;p41"/>
            <p:cNvSpPr/>
            <p:nvPr/>
          </p:nvSpPr>
          <p:spPr>
            <a:xfrm>
              <a:off x="7342363" y="1704373"/>
              <a:ext cx="138642" cy="209041"/>
            </a:xfrm>
            <a:custGeom>
              <a:avLst/>
              <a:gdLst/>
              <a:ahLst/>
              <a:cxnLst/>
              <a:rect l="l" t="t" r="r" b="b"/>
              <a:pathLst>
                <a:path w="8362" h="12608" extrusionOk="0">
                  <a:moveTo>
                    <a:pt x="5707" y="0"/>
                  </a:moveTo>
                  <a:lnTo>
                    <a:pt x="5044" y="133"/>
                  </a:lnTo>
                  <a:lnTo>
                    <a:pt x="4115" y="531"/>
                  </a:lnTo>
                  <a:lnTo>
                    <a:pt x="3319" y="1062"/>
                  </a:lnTo>
                  <a:lnTo>
                    <a:pt x="2522" y="1858"/>
                  </a:lnTo>
                  <a:lnTo>
                    <a:pt x="1726" y="2787"/>
                  </a:lnTo>
                  <a:lnTo>
                    <a:pt x="1195" y="3849"/>
                  </a:lnTo>
                  <a:lnTo>
                    <a:pt x="664" y="5043"/>
                  </a:lnTo>
                  <a:lnTo>
                    <a:pt x="266" y="6238"/>
                  </a:lnTo>
                  <a:lnTo>
                    <a:pt x="134" y="7432"/>
                  </a:lnTo>
                  <a:lnTo>
                    <a:pt x="1" y="8626"/>
                  </a:lnTo>
                  <a:lnTo>
                    <a:pt x="134" y="9688"/>
                  </a:lnTo>
                  <a:lnTo>
                    <a:pt x="399" y="10750"/>
                  </a:lnTo>
                  <a:lnTo>
                    <a:pt x="797" y="11546"/>
                  </a:lnTo>
                  <a:lnTo>
                    <a:pt x="1328" y="12077"/>
                  </a:lnTo>
                  <a:lnTo>
                    <a:pt x="1992" y="12475"/>
                  </a:lnTo>
                  <a:lnTo>
                    <a:pt x="2655" y="12608"/>
                  </a:lnTo>
                  <a:lnTo>
                    <a:pt x="3451" y="12475"/>
                  </a:lnTo>
                  <a:lnTo>
                    <a:pt x="4248" y="12210"/>
                  </a:lnTo>
                  <a:lnTo>
                    <a:pt x="5177" y="11546"/>
                  </a:lnTo>
                  <a:lnTo>
                    <a:pt x="5973" y="10750"/>
                  </a:lnTo>
                  <a:lnTo>
                    <a:pt x="6636" y="9821"/>
                  </a:lnTo>
                  <a:lnTo>
                    <a:pt x="7300" y="8759"/>
                  </a:lnTo>
                  <a:lnTo>
                    <a:pt x="7831" y="7565"/>
                  </a:lnTo>
                  <a:lnTo>
                    <a:pt x="8096" y="6370"/>
                  </a:lnTo>
                  <a:lnTo>
                    <a:pt x="8362" y="5176"/>
                  </a:lnTo>
                  <a:lnTo>
                    <a:pt x="8362" y="3982"/>
                  </a:lnTo>
                  <a:lnTo>
                    <a:pt x="8362" y="2920"/>
                  </a:lnTo>
                  <a:lnTo>
                    <a:pt x="8096" y="1858"/>
                  </a:lnTo>
                  <a:lnTo>
                    <a:pt x="7698" y="1062"/>
                  </a:lnTo>
                  <a:lnTo>
                    <a:pt x="7167" y="531"/>
                  </a:lnTo>
                  <a:lnTo>
                    <a:pt x="6504" y="133"/>
                  </a:lnTo>
                  <a:lnTo>
                    <a:pt x="5707"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0" name="Google Shape;3930;p41"/>
            <p:cNvSpPr/>
            <p:nvPr/>
          </p:nvSpPr>
          <p:spPr>
            <a:xfrm>
              <a:off x="7342363" y="1704373"/>
              <a:ext cx="138642" cy="209041"/>
            </a:xfrm>
            <a:custGeom>
              <a:avLst/>
              <a:gdLst/>
              <a:ahLst/>
              <a:cxnLst/>
              <a:rect l="l" t="t" r="r" b="b"/>
              <a:pathLst>
                <a:path w="8362" h="12608" fill="none" extrusionOk="0">
                  <a:moveTo>
                    <a:pt x="3319" y="1062"/>
                  </a:moveTo>
                  <a:lnTo>
                    <a:pt x="3319" y="1062"/>
                  </a:lnTo>
                  <a:lnTo>
                    <a:pt x="2522" y="1858"/>
                  </a:lnTo>
                  <a:lnTo>
                    <a:pt x="1726" y="2787"/>
                  </a:lnTo>
                  <a:lnTo>
                    <a:pt x="1195" y="3849"/>
                  </a:lnTo>
                  <a:lnTo>
                    <a:pt x="664" y="5043"/>
                  </a:lnTo>
                  <a:lnTo>
                    <a:pt x="266" y="6238"/>
                  </a:lnTo>
                  <a:lnTo>
                    <a:pt x="134" y="7432"/>
                  </a:lnTo>
                  <a:lnTo>
                    <a:pt x="1" y="8626"/>
                  </a:lnTo>
                  <a:lnTo>
                    <a:pt x="134" y="9688"/>
                  </a:lnTo>
                  <a:lnTo>
                    <a:pt x="134" y="9688"/>
                  </a:lnTo>
                  <a:lnTo>
                    <a:pt x="399" y="10750"/>
                  </a:lnTo>
                  <a:lnTo>
                    <a:pt x="797" y="11546"/>
                  </a:lnTo>
                  <a:lnTo>
                    <a:pt x="1328" y="12077"/>
                  </a:lnTo>
                  <a:lnTo>
                    <a:pt x="1992" y="12475"/>
                  </a:lnTo>
                  <a:lnTo>
                    <a:pt x="2655" y="12608"/>
                  </a:lnTo>
                  <a:lnTo>
                    <a:pt x="3451" y="12475"/>
                  </a:lnTo>
                  <a:lnTo>
                    <a:pt x="4248" y="12210"/>
                  </a:lnTo>
                  <a:lnTo>
                    <a:pt x="5177" y="11546"/>
                  </a:lnTo>
                  <a:lnTo>
                    <a:pt x="5177" y="11546"/>
                  </a:lnTo>
                  <a:lnTo>
                    <a:pt x="5973" y="10750"/>
                  </a:lnTo>
                  <a:lnTo>
                    <a:pt x="6636" y="9821"/>
                  </a:lnTo>
                  <a:lnTo>
                    <a:pt x="7300" y="8759"/>
                  </a:lnTo>
                  <a:lnTo>
                    <a:pt x="7831" y="7565"/>
                  </a:lnTo>
                  <a:lnTo>
                    <a:pt x="8096" y="6370"/>
                  </a:lnTo>
                  <a:lnTo>
                    <a:pt x="8362" y="5176"/>
                  </a:lnTo>
                  <a:lnTo>
                    <a:pt x="8362" y="3982"/>
                  </a:lnTo>
                  <a:lnTo>
                    <a:pt x="8362" y="2920"/>
                  </a:lnTo>
                  <a:lnTo>
                    <a:pt x="8362" y="2920"/>
                  </a:lnTo>
                  <a:lnTo>
                    <a:pt x="8096" y="1858"/>
                  </a:lnTo>
                  <a:lnTo>
                    <a:pt x="7698" y="1062"/>
                  </a:lnTo>
                  <a:lnTo>
                    <a:pt x="7167" y="531"/>
                  </a:lnTo>
                  <a:lnTo>
                    <a:pt x="6504" y="133"/>
                  </a:lnTo>
                  <a:lnTo>
                    <a:pt x="5707" y="0"/>
                  </a:lnTo>
                  <a:lnTo>
                    <a:pt x="5044" y="133"/>
                  </a:lnTo>
                  <a:lnTo>
                    <a:pt x="4115" y="531"/>
                  </a:lnTo>
                  <a:lnTo>
                    <a:pt x="3319" y="106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1" name="Google Shape;3931;p41"/>
            <p:cNvSpPr/>
            <p:nvPr/>
          </p:nvSpPr>
          <p:spPr>
            <a:xfrm>
              <a:off x="7379768" y="1759386"/>
              <a:ext cx="66038" cy="99016"/>
            </a:xfrm>
            <a:custGeom>
              <a:avLst/>
              <a:gdLst/>
              <a:ahLst/>
              <a:cxnLst/>
              <a:rect l="l" t="t" r="r" b="b"/>
              <a:pathLst>
                <a:path w="3983" h="5972" extrusionOk="0">
                  <a:moveTo>
                    <a:pt x="2655" y="0"/>
                  </a:moveTo>
                  <a:lnTo>
                    <a:pt x="2124" y="133"/>
                  </a:lnTo>
                  <a:lnTo>
                    <a:pt x="1593" y="531"/>
                  </a:lnTo>
                  <a:lnTo>
                    <a:pt x="1195" y="929"/>
                  </a:lnTo>
                  <a:lnTo>
                    <a:pt x="797" y="1327"/>
                  </a:lnTo>
                  <a:lnTo>
                    <a:pt x="266" y="2389"/>
                  </a:lnTo>
                  <a:lnTo>
                    <a:pt x="1" y="3583"/>
                  </a:lnTo>
                  <a:lnTo>
                    <a:pt x="1" y="4114"/>
                  </a:lnTo>
                  <a:lnTo>
                    <a:pt x="1" y="4645"/>
                  </a:lnTo>
                  <a:lnTo>
                    <a:pt x="134" y="5176"/>
                  </a:lnTo>
                  <a:lnTo>
                    <a:pt x="266" y="5441"/>
                  </a:lnTo>
                  <a:lnTo>
                    <a:pt x="665" y="5839"/>
                  </a:lnTo>
                  <a:lnTo>
                    <a:pt x="1195" y="5972"/>
                  </a:lnTo>
                  <a:lnTo>
                    <a:pt x="1859" y="5839"/>
                  </a:lnTo>
                  <a:lnTo>
                    <a:pt x="2390" y="5574"/>
                  </a:lnTo>
                  <a:lnTo>
                    <a:pt x="2788" y="5176"/>
                  </a:lnTo>
                  <a:lnTo>
                    <a:pt x="3186" y="4645"/>
                  </a:lnTo>
                  <a:lnTo>
                    <a:pt x="3717" y="3583"/>
                  </a:lnTo>
                  <a:lnTo>
                    <a:pt x="3982" y="2522"/>
                  </a:lnTo>
                  <a:lnTo>
                    <a:pt x="3982" y="1858"/>
                  </a:lnTo>
                  <a:lnTo>
                    <a:pt x="3982" y="1327"/>
                  </a:lnTo>
                  <a:lnTo>
                    <a:pt x="3717" y="796"/>
                  </a:lnTo>
                  <a:lnTo>
                    <a:pt x="3451" y="398"/>
                  </a:lnTo>
                  <a:lnTo>
                    <a:pt x="3053" y="133"/>
                  </a:lnTo>
                  <a:lnTo>
                    <a:pt x="2655"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2" name="Google Shape;3932;p41"/>
            <p:cNvSpPr/>
            <p:nvPr/>
          </p:nvSpPr>
          <p:spPr>
            <a:xfrm>
              <a:off x="7379768" y="1759386"/>
              <a:ext cx="66038" cy="99016"/>
            </a:xfrm>
            <a:custGeom>
              <a:avLst/>
              <a:gdLst/>
              <a:ahLst/>
              <a:cxnLst/>
              <a:rect l="l" t="t" r="r" b="b"/>
              <a:pathLst>
                <a:path w="3983" h="5972" fill="none" extrusionOk="0">
                  <a:moveTo>
                    <a:pt x="1" y="4645"/>
                  </a:moveTo>
                  <a:lnTo>
                    <a:pt x="1" y="4645"/>
                  </a:lnTo>
                  <a:lnTo>
                    <a:pt x="134" y="5176"/>
                  </a:lnTo>
                  <a:lnTo>
                    <a:pt x="266" y="5441"/>
                  </a:lnTo>
                  <a:lnTo>
                    <a:pt x="266" y="5441"/>
                  </a:lnTo>
                  <a:lnTo>
                    <a:pt x="665" y="5839"/>
                  </a:lnTo>
                  <a:lnTo>
                    <a:pt x="1195" y="5972"/>
                  </a:lnTo>
                  <a:lnTo>
                    <a:pt x="1859" y="5839"/>
                  </a:lnTo>
                  <a:lnTo>
                    <a:pt x="2390" y="5574"/>
                  </a:lnTo>
                  <a:lnTo>
                    <a:pt x="2390" y="5574"/>
                  </a:lnTo>
                  <a:lnTo>
                    <a:pt x="2788" y="5176"/>
                  </a:lnTo>
                  <a:lnTo>
                    <a:pt x="3186" y="4645"/>
                  </a:lnTo>
                  <a:lnTo>
                    <a:pt x="3717" y="3583"/>
                  </a:lnTo>
                  <a:lnTo>
                    <a:pt x="3982" y="2522"/>
                  </a:lnTo>
                  <a:lnTo>
                    <a:pt x="3982" y="1858"/>
                  </a:lnTo>
                  <a:lnTo>
                    <a:pt x="3982" y="1327"/>
                  </a:lnTo>
                  <a:lnTo>
                    <a:pt x="3982" y="1327"/>
                  </a:lnTo>
                  <a:lnTo>
                    <a:pt x="3717" y="796"/>
                  </a:lnTo>
                  <a:lnTo>
                    <a:pt x="3451" y="398"/>
                  </a:lnTo>
                  <a:lnTo>
                    <a:pt x="3053" y="133"/>
                  </a:lnTo>
                  <a:lnTo>
                    <a:pt x="2655" y="0"/>
                  </a:lnTo>
                  <a:lnTo>
                    <a:pt x="2655" y="0"/>
                  </a:lnTo>
                  <a:lnTo>
                    <a:pt x="2124" y="133"/>
                  </a:lnTo>
                  <a:lnTo>
                    <a:pt x="1593" y="531"/>
                  </a:lnTo>
                  <a:lnTo>
                    <a:pt x="1593" y="531"/>
                  </a:lnTo>
                  <a:lnTo>
                    <a:pt x="1195" y="929"/>
                  </a:lnTo>
                  <a:lnTo>
                    <a:pt x="797" y="1327"/>
                  </a:lnTo>
                  <a:lnTo>
                    <a:pt x="266" y="2389"/>
                  </a:lnTo>
                  <a:lnTo>
                    <a:pt x="1" y="3583"/>
                  </a:lnTo>
                  <a:lnTo>
                    <a:pt x="1" y="4114"/>
                  </a:lnTo>
                  <a:lnTo>
                    <a:pt x="1" y="464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3" name="Google Shape;3933;p41"/>
            <p:cNvSpPr/>
            <p:nvPr/>
          </p:nvSpPr>
          <p:spPr>
            <a:xfrm>
              <a:off x="7379768" y="1759386"/>
              <a:ext cx="66038" cy="99016"/>
            </a:xfrm>
            <a:custGeom>
              <a:avLst/>
              <a:gdLst/>
              <a:ahLst/>
              <a:cxnLst/>
              <a:rect l="l" t="t" r="r" b="b"/>
              <a:pathLst>
                <a:path w="3983" h="5972" extrusionOk="0">
                  <a:moveTo>
                    <a:pt x="2655" y="0"/>
                  </a:moveTo>
                  <a:lnTo>
                    <a:pt x="2124" y="133"/>
                  </a:lnTo>
                  <a:lnTo>
                    <a:pt x="1593" y="531"/>
                  </a:lnTo>
                  <a:lnTo>
                    <a:pt x="930" y="1194"/>
                  </a:lnTo>
                  <a:lnTo>
                    <a:pt x="399" y="2123"/>
                  </a:lnTo>
                  <a:lnTo>
                    <a:pt x="134" y="3052"/>
                  </a:lnTo>
                  <a:lnTo>
                    <a:pt x="1" y="4114"/>
                  </a:lnTo>
                  <a:lnTo>
                    <a:pt x="1" y="4645"/>
                  </a:lnTo>
                  <a:lnTo>
                    <a:pt x="134" y="5176"/>
                  </a:lnTo>
                  <a:lnTo>
                    <a:pt x="266" y="5441"/>
                  </a:lnTo>
                  <a:lnTo>
                    <a:pt x="797" y="5839"/>
                  </a:lnTo>
                  <a:lnTo>
                    <a:pt x="1328" y="5972"/>
                  </a:lnTo>
                  <a:lnTo>
                    <a:pt x="1859" y="5839"/>
                  </a:lnTo>
                  <a:lnTo>
                    <a:pt x="2390" y="5574"/>
                  </a:lnTo>
                  <a:lnTo>
                    <a:pt x="3053" y="4778"/>
                  </a:lnTo>
                  <a:lnTo>
                    <a:pt x="3584" y="3981"/>
                  </a:lnTo>
                  <a:lnTo>
                    <a:pt x="3850" y="2920"/>
                  </a:lnTo>
                  <a:lnTo>
                    <a:pt x="3982" y="1991"/>
                  </a:lnTo>
                  <a:lnTo>
                    <a:pt x="3982" y="1327"/>
                  </a:lnTo>
                  <a:lnTo>
                    <a:pt x="3717" y="796"/>
                  </a:lnTo>
                  <a:lnTo>
                    <a:pt x="3451" y="398"/>
                  </a:lnTo>
                  <a:lnTo>
                    <a:pt x="3053" y="133"/>
                  </a:lnTo>
                  <a:lnTo>
                    <a:pt x="2655" y="0"/>
                  </a:lnTo>
                  <a:close/>
                </a:path>
              </a:pathLst>
            </a:custGeom>
            <a:solidFill>
              <a:srgbClr val="A93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4" name="Google Shape;3934;p41"/>
            <p:cNvSpPr/>
            <p:nvPr/>
          </p:nvSpPr>
          <p:spPr>
            <a:xfrm>
              <a:off x="7379768" y="1759386"/>
              <a:ext cx="66038" cy="99016"/>
            </a:xfrm>
            <a:custGeom>
              <a:avLst/>
              <a:gdLst/>
              <a:ahLst/>
              <a:cxnLst/>
              <a:rect l="l" t="t" r="r" b="b"/>
              <a:pathLst>
                <a:path w="3983" h="5972" fill="none" extrusionOk="0">
                  <a:moveTo>
                    <a:pt x="2655" y="0"/>
                  </a:moveTo>
                  <a:lnTo>
                    <a:pt x="2655" y="0"/>
                  </a:lnTo>
                  <a:lnTo>
                    <a:pt x="2655" y="0"/>
                  </a:lnTo>
                  <a:lnTo>
                    <a:pt x="2655" y="0"/>
                  </a:lnTo>
                  <a:lnTo>
                    <a:pt x="2124" y="133"/>
                  </a:lnTo>
                  <a:lnTo>
                    <a:pt x="1593" y="531"/>
                  </a:lnTo>
                  <a:lnTo>
                    <a:pt x="1593" y="531"/>
                  </a:lnTo>
                  <a:lnTo>
                    <a:pt x="930" y="1194"/>
                  </a:lnTo>
                  <a:lnTo>
                    <a:pt x="399" y="2123"/>
                  </a:lnTo>
                  <a:lnTo>
                    <a:pt x="134" y="3052"/>
                  </a:lnTo>
                  <a:lnTo>
                    <a:pt x="1" y="4114"/>
                  </a:lnTo>
                  <a:lnTo>
                    <a:pt x="1" y="4114"/>
                  </a:lnTo>
                  <a:lnTo>
                    <a:pt x="1" y="4645"/>
                  </a:lnTo>
                  <a:lnTo>
                    <a:pt x="1" y="4645"/>
                  </a:lnTo>
                  <a:lnTo>
                    <a:pt x="134" y="5176"/>
                  </a:lnTo>
                  <a:lnTo>
                    <a:pt x="266" y="5441"/>
                  </a:lnTo>
                  <a:lnTo>
                    <a:pt x="266" y="5441"/>
                  </a:lnTo>
                  <a:lnTo>
                    <a:pt x="797" y="5839"/>
                  </a:lnTo>
                  <a:lnTo>
                    <a:pt x="1328" y="5972"/>
                  </a:lnTo>
                  <a:lnTo>
                    <a:pt x="1328" y="5972"/>
                  </a:lnTo>
                  <a:lnTo>
                    <a:pt x="1859" y="5839"/>
                  </a:lnTo>
                  <a:lnTo>
                    <a:pt x="2390" y="5574"/>
                  </a:lnTo>
                  <a:lnTo>
                    <a:pt x="2390" y="5574"/>
                  </a:lnTo>
                  <a:lnTo>
                    <a:pt x="3053" y="4778"/>
                  </a:lnTo>
                  <a:lnTo>
                    <a:pt x="3584" y="3981"/>
                  </a:lnTo>
                  <a:lnTo>
                    <a:pt x="3850" y="2920"/>
                  </a:lnTo>
                  <a:lnTo>
                    <a:pt x="3982" y="1991"/>
                  </a:lnTo>
                  <a:lnTo>
                    <a:pt x="3982" y="1991"/>
                  </a:lnTo>
                  <a:lnTo>
                    <a:pt x="3982" y="1327"/>
                  </a:lnTo>
                  <a:lnTo>
                    <a:pt x="3982" y="1327"/>
                  </a:lnTo>
                  <a:lnTo>
                    <a:pt x="3717" y="796"/>
                  </a:lnTo>
                  <a:lnTo>
                    <a:pt x="3451" y="398"/>
                  </a:lnTo>
                  <a:lnTo>
                    <a:pt x="3053" y="133"/>
                  </a:lnTo>
                  <a:lnTo>
                    <a:pt x="265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5" name="Google Shape;3935;p41"/>
            <p:cNvSpPr/>
            <p:nvPr/>
          </p:nvSpPr>
          <p:spPr>
            <a:xfrm>
              <a:off x="7379768" y="1759386"/>
              <a:ext cx="50635" cy="90228"/>
            </a:xfrm>
            <a:custGeom>
              <a:avLst/>
              <a:gdLst/>
              <a:ahLst/>
              <a:cxnLst/>
              <a:rect l="l" t="t" r="r" b="b"/>
              <a:pathLst>
                <a:path w="3054" h="5442" extrusionOk="0">
                  <a:moveTo>
                    <a:pt x="2655" y="0"/>
                  </a:moveTo>
                  <a:lnTo>
                    <a:pt x="2124" y="133"/>
                  </a:lnTo>
                  <a:lnTo>
                    <a:pt x="1593" y="531"/>
                  </a:lnTo>
                  <a:lnTo>
                    <a:pt x="1195" y="929"/>
                  </a:lnTo>
                  <a:lnTo>
                    <a:pt x="797" y="1327"/>
                  </a:lnTo>
                  <a:lnTo>
                    <a:pt x="266" y="2389"/>
                  </a:lnTo>
                  <a:lnTo>
                    <a:pt x="1" y="3583"/>
                  </a:lnTo>
                  <a:lnTo>
                    <a:pt x="1" y="4114"/>
                  </a:lnTo>
                  <a:lnTo>
                    <a:pt x="1" y="4645"/>
                  </a:lnTo>
                  <a:lnTo>
                    <a:pt x="134" y="5176"/>
                  </a:lnTo>
                  <a:lnTo>
                    <a:pt x="266" y="5441"/>
                  </a:lnTo>
                  <a:lnTo>
                    <a:pt x="930" y="5308"/>
                  </a:lnTo>
                  <a:lnTo>
                    <a:pt x="1461" y="5043"/>
                  </a:lnTo>
                  <a:lnTo>
                    <a:pt x="1859" y="4645"/>
                  </a:lnTo>
                  <a:lnTo>
                    <a:pt x="2124" y="4114"/>
                  </a:lnTo>
                  <a:lnTo>
                    <a:pt x="2655" y="3185"/>
                  </a:lnTo>
                  <a:lnTo>
                    <a:pt x="2921" y="1991"/>
                  </a:lnTo>
                  <a:lnTo>
                    <a:pt x="3053" y="1460"/>
                  </a:lnTo>
                  <a:lnTo>
                    <a:pt x="2921" y="929"/>
                  </a:lnTo>
                  <a:lnTo>
                    <a:pt x="2788" y="398"/>
                  </a:lnTo>
                  <a:lnTo>
                    <a:pt x="2655"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6" name="Google Shape;3936;p41"/>
            <p:cNvSpPr/>
            <p:nvPr/>
          </p:nvSpPr>
          <p:spPr>
            <a:xfrm>
              <a:off x="6968318" y="1750582"/>
              <a:ext cx="365274" cy="88023"/>
            </a:xfrm>
            <a:custGeom>
              <a:avLst/>
              <a:gdLst/>
              <a:ahLst/>
              <a:cxnLst/>
              <a:rect l="l" t="t" r="r" b="b"/>
              <a:pathLst>
                <a:path w="22031" h="5309" extrusionOk="0">
                  <a:moveTo>
                    <a:pt x="19774" y="0"/>
                  </a:moveTo>
                  <a:lnTo>
                    <a:pt x="1195" y="2522"/>
                  </a:lnTo>
                  <a:lnTo>
                    <a:pt x="664" y="2654"/>
                  </a:lnTo>
                  <a:lnTo>
                    <a:pt x="266" y="3053"/>
                  </a:lnTo>
                  <a:lnTo>
                    <a:pt x="0" y="3583"/>
                  </a:lnTo>
                  <a:lnTo>
                    <a:pt x="0" y="4114"/>
                  </a:lnTo>
                  <a:lnTo>
                    <a:pt x="266" y="4645"/>
                  </a:lnTo>
                  <a:lnTo>
                    <a:pt x="664" y="5043"/>
                  </a:lnTo>
                  <a:lnTo>
                    <a:pt x="1195" y="5309"/>
                  </a:lnTo>
                  <a:lnTo>
                    <a:pt x="1725" y="5309"/>
                  </a:lnTo>
                  <a:lnTo>
                    <a:pt x="20438" y="3849"/>
                  </a:lnTo>
                  <a:lnTo>
                    <a:pt x="21101" y="3583"/>
                  </a:lnTo>
                  <a:lnTo>
                    <a:pt x="21632" y="3053"/>
                  </a:lnTo>
                  <a:lnTo>
                    <a:pt x="21897" y="2389"/>
                  </a:lnTo>
                  <a:lnTo>
                    <a:pt x="22030" y="1593"/>
                  </a:lnTo>
                  <a:lnTo>
                    <a:pt x="21765" y="929"/>
                  </a:lnTo>
                  <a:lnTo>
                    <a:pt x="21234" y="398"/>
                  </a:lnTo>
                  <a:lnTo>
                    <a:pt x="20570" y="133"/>
                  </a:lnTo>
                  <a:lnTo>
                    <a:pt x="19774"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7" name="Google Shape;3937;p41"/>
            <p:cNvSpPr/>
            <p:nvPr/>
          </p:nvSpPr>
          <p:spPr>
            <a:xfrm>
              <a:off x="6968318" y="1750582"/>
              <a:ext cx="365274" cy="88023"/>
            </a:xfrm>
            <a:custGeom>
              <a:avLst/>
              <a:gdLst/>
              <a:ahLst/>
              <a:cxnLst/>
              <a:rect l="l" t="t" r="r" b="b"/>
              <a:pathLst>
                <a:path w="22031" h="5309" fill="none" extrusionOk="0">
                  <a:moveTo>
                    <a:pt x="1725" y="5309"/>
                  </a:moveTo>
                  <a:lnTo>
                    <a:pt x="20438" y="3849"/>
                  </a:lnTo>
                  <a:lnTo>
                    <a:pt x="20438" y="3849"/>
                  </a:lnTo>
                  <a:lnTo>
                    <a:pt x="21101" y="3583"/>
                  </a:lnTo>
                  <a:lnTo>
                    <a:pt x="21632" y="3053"/>
                  </a:lnTo>
                  <a:lnTo>
                    <a:pt x="21897" y="2389"/>
                  </a:lnTo>
                  <a:lnTo>
                    <a:pt x="22030" y="1593"/>
                  </a:lnTo>
                  <a:lnTo>
                    <a:pt x="22030" y="1593"/>
                  </a:lnTo>
                  <a:lnTo>
                    <a:pt x="21765" y="929"/>
                  </a:lnTo>
                  <a:lnTo>
                    <a:pt x="21234" y="398"/>
                  </a:lnTo>
                  <a:lnTo>
                    <a:pt x="20570" y="133"/>
                  </a:lnTo>
                  <a:lnTo>
                    <a:pt x="19774" y="0"/>
                  </a:lnTo>
                  <a:lnTo>
                    <a:pt x="19774" y="0"/>
                  </a:lnTo>
                  <a:lnTo>
                    <a:pt x="1195" y="2522"/>
                  </a:lnTo>
                  <a:lnTo>
                    <a:pt x="1195" y="2522"/>
                  </a:lnTo>
                  <a:lnTo>
                    <a:pt x="664" y="2654"/>
                  </a:lnTo>
                  <a:lnTo>
                    <a:pt x="266" y="3053"/>
                  </a:lnTo>
                  <a:lnTo>
                    <a:pt x="0" y="3583"/>
                  </a:lnTo>
                  <a:lnTo>
                    <a:pt x="0" y="4114"/>
                  </a:lnTo>
                  <a:lnTo>
                    <a:pt x="0" y="4114"/>
                  </a:lnTo>
                  <a:lnTo>
                    <a:pt x="266" y="4645"/>
                  </a:lnTo>
                  <a:lnTo>
                    <a:pt x="664" y="5043"/>
                  </a:lnTo>
                  <a:lnTo>
                    <a:pt x="1195" y="5309"/>
                  </a:lnTo>
                  <a:lnTo>
                    <a:pt x="1725" y="530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8" name="Google Shape;3938;p41"/>
            <p:cNvSpPr/>
            <p:nvPr/>
          </p:nvSpPr>
          <p:spPr>
            <a:xfrm>
              <a:off x="7043127" y="1750582"/>
              <a:ext cx="290465" cy="85818"/>
            </a:xfrm>
            <a:custGeom>
              <a:avLst/>
              <a:gdLst/>
              <a:ahLst/>
              <a:cxnLst/>
              <a:rect l="l" t="t" r="r" b="b"/>
              <a:pathLst>
                <a:path w="17519" h="5176" extrusionOk="0">
                  <a:moveTo>
                    <a:pt x="15262" y="0"/>
                  </a:moveTo>
                  <a:lnTo>
                    <a:pt x="133" y="1991"/>
                  </a:lnTo>
                  <a:lnTo>
                    <a:pt x="266" y="2256"/>
                  </a:lnTo>
                  <a:lnTo>
                    <a:pt x="266" y="2920"/>
                  </a:lnTo>
                  <a:lnTo>
                    <a:pt x="266" y="3583"/>
                  </a:lnTo>
                  <a:lnTo>
                    <a:pt x="0" y="5176"/>
                  </a:lnTo>
                  <a:lnTo>
                    <a:pt x="15926" y="3849"/>
                  </a:lnTo>
                  <a:lnTo>
                    <a:pt x="16589" y="3583"/>
                  </a:lnTo>
                  <a:lnTo>
                    <a:pt x="16987" y="3185"/>
                  </a:lnTo>
                  <a:lnTo>
                    <a:pt x="17385" y="2654"/>
                  </a:lnTo>
                  <a:lnTo>
                    <a:pt x="17518" y="1991"/>
                  </a:lnTo>
                  <a:lnTo>
                    <a:pt x="17518" y="1593"/>
                  </a:lnTo>
                  <a:lnTo>
                    <a:pt x="17253" y="929"/>
                  </a:lnTo>
                  <a:lnTo>
                    <a:pt x="16854" y="531"/>
                  </a:lnTo>
                  <a:lnTo>
                    <a:pt x="16191" y="133"/>
                  </a:lnTo>
                  <a:lnTo>
                    <a:pt x="15527" y="0"/>
                  </a:lnTo>
                  <a:close/>
                </a:path>
              </a:pathLst>
            </a:custGeom>
            <a:solidFill>
              <a:srgbClr val="FBCB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9" name="Google Shape;3939;p41"/>
            <p:cNvSpPr/>
            <p:nvPr/>
          </p:nvSpPr>
          <p:spPr>
            <a:xfrm>
              <a:off x="7043127" y="1750582"/>
              <a:ext cx="290465" cy="85818"/>
            </a:xfrm>
            <a:custGeom>
              <a:avLst/>
              <a:gdLst/>
              <a:ahLst/>
              <a:cxnLst/>
              <a:rect l="l" t="t" r="r" b="b"/>
              <a:pathLst>
                <a:path w="17519" h="5176" fill="none" extrusionOk="0">
                  <a:moveTo>
                    <a:pt x="15527" y="0"/>
                  </a:moveTo>
                  <a:lnTo>
                    <a:pt x="15527" y="0"/>
                  </a:lnTo>
                  <a:lnTo>
                    <a:pt x="15262" y="0"/>
                  </a:lnTo>
                  <a:lnTo>
                    <a:pt x="15262" y="0"/>
                  </a:lnTo>
                  <a:lnTo>
                    <a:pt x="133" y="1991"/>
                  </a:lnTo>
                  <a:lnTo>
                    <a:pt x="133" y="1991"/>
                  </a:lnTo>
                  <a:lnTo>
                    <a:pt x="266" y="2256"/>
                  </a:lnTo>
                  <a:lnTo>
                    <a:pt x="266" y="2256"/>
                  </a:lnTo>
                  <a:lnTo>
                    <a:pt x="266" y="2920"/>
                  </a:lnTo>
                  <a:lnTo>
                    <a:pt x="266" y="3583"/>
                  </a:lnTo>
                  <a:lnTo>
                    <a:pt x="0" y="5176"/>
                  </a:lnTo>
                  <a:lnTo>
                    <a:pt x="15926" y="3849"/>
                  </a:lnTo>
                  <a:lnTo>
                    <a:pt x="15926" y="3849"/>
                  </a:lnTo>
                  <a:lnTo>
                    <a:pt x="16589" y="3583"/>
                  </a:lnTo>
                  <a:lnTo>
                    <a:pt x="16987" y="3185"/>
                  </a:lnTo>
                  <a:lnTo>
                    <a:pt x="17385" y="2654"/>
                  </a:lnTo>
                  <a:lnTo>
                    <a:pt x="17518" y="1991"/>
                  </a:lnTo>
                  <a:lnTo>
                    <a:pt x="17518" y="1991"/>
                  </a:lnTo>
                  <a:lnTo>
                    <a:pt x="17518" y="1593"/>
                  </a:lnTo>
                  <a:lnTo>
                    <a:pt x="17518" y="1593"/>
                  </a:lnTo>
                  <a:lnTo>
                    <a:pt x="17253" y="929"/>
                  </a:lnTo>
                  <a:lnTo>
                    <a:pt x="16854" y="531"/>
                  </a:lnTo>
                  <a:lnTo>
                    <a:pt x="16191" y="133"/>
                  </a:lnTo>
                  <a:lnTo>
                    <a:pt x="15527"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0" name="Google Shape;3940;p41"/>
            <p:cNvSpPr/>
            <p:nvPr/>
          </p:nvSpPr>
          <p:spPr>
            <a:xfrm>
              <a:off x="6880295" y="1719776"/>
              <a:ext cx="151840" cy="180440"/>
            </a:xfrm>
            <a:custGeom>
              <a:avLst/>
              <a:gdLst/>
              <a:ahLst/>
              <a:cxnLst/>
              <a:rect l="l" t="t" r="r" b="b"/>
              <a:pathLst>
                <a:path w="9158" h="10883" extrusionOk="0">
                  <a:moveTo>
                    <a:pt x="3584" y="0"/>
                  </a:moveTo>
                  <a:lnTo>
                    <a:pt x="2920" y="266"/>
                  </a:lnTo>
                  <a:lnTo>
                    <a:pt x="2389" y="664"/>
                  </a:lnTo>
                  <a:lnTo>
                    <a:pt x="1726" y="1195"/>
                  </a:lnTo>
                  <a:lnTo>
                    <a:pt x="1328" y="1991"/>
                  </a:lnTo>
                  <a:lnTo>
                    <a:pt x="797" y="2654"/>
                  </a:lnTo>
                  <a:lnTo>
                    <a:pt x="532" y="3451"/>
                  </a:lnTo>
                  <a:lnTo>
                    <a:pt x="266" y="4380"/>
                  </a:lnTo>
                  <a:lnTo>
                    <a:pt x="1" y="5176"/>
                  </a:lnTo>
                  <a:lnTo>
                    <a:pt x="1" y="6105"/>
                  </a:lnTo>
                  <a:lnTo>
                    <a:pt x="133" y="6901"/>
                  </a:lnTo>
                  <a:lnTo>
                    <a:pt x="266" y="7565"/>
                  </a:lnTo>
                  <a:lnTo>
                    <a:pt x="532" y="8228"/>
                  </a:lnTo>
                  <a:lnTo>
                    <a:pt x="930" y="8626"/>
                  </a:lnTo>
                  <a:lnTo>
                    <a:pt x="1461" y="8759"/>
                  </a:lnTo>
                  <a:lnTo>
                    <a:pt x="5442" y="10882"/>
                  </a:lnTo>
                  <a:lnTo>
                    <a:pt x="5575" y="10617"/>
                  </a:lnTo>
                  <a:lnTo>
                    <a:pt x="6238" y="10352"/>
                  </a:lnTo>
                  <a:lnTo>
                    <a:pt x="6902" y="9954"/>
                  </a:lnTo>
                  <a:lnTo>
                    <a:pt x="7432" y="9423"/>
                  </a:lnTo>
                  <a:lnTo>
                    <a:pt x="7963" y="8759"/>
                  </a:lnTo>
                  <a:lnTo>
                    <a:pt x="8361" y="7963"/>
                  </a:lnTo>
                  <a:lnTo>
                    <a:pt x="8760" y="7167"/>
                  </a:lnTo>
                  <a:lnTo>
                    <a:pt x="9025" y="6238"/>
                  </a:lnTo>
                  <a:lnTo>
                    <a:pt x="9158" y="5441"/>
                  </a:lnTo>
                  <a:lnTo>
                    <a:pt x="9158" y="4512"/>
                  </a:lnTo>
                  <a:lnTo>
                    <a:pt x="9158" y="3716"/>
                  </a:lnTo>
                  <a:lnTo>
                    <a:pt x="8892" y="3053"/>
                  </a:lnTo>
                  <a:lnTo>
                    <a:pt x="8627" y="2389"/>
                  </a:lnTo>
                  <a:lnTo>
                    <a:pt x="8627" y="2124"/>
                  </a:lnTo>
                  <a:lnTo>
                    <a:pt x="4646" y="133"/>
                  </a:lnTo>
                  <a:lnTo>
                    <a:pt x="4115"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1" name="Google Shape;3941;p41"/>
            <p:cNvSpPr/>
            <p:nvPr/>
          </p:nvSpPr>
          <p:spPr>
            <a:xfrm>
              <a:off x="6880295" y="1719776"/>
              <a:ext cx="151840" cy="180440"/>
            </a:xfrm>
            <a:custGeom>
              <a:avLst/>
              <a:gdLst/>
              <a:ahLst/>
              <a:cxnLst/>
              <a:rect l="l" t="t" r="r" b="b"/>
              <a:pathLst>
                <a:path w="9158" h="10883" fill="none" extrusionOk="0">
                  <a:moveTo>
                    <a:pt x="2389" y="664"/>
                  </a:moveTo>
                  <a:lnTo>
                    <a:pt x="2389" y="664"/>
                  </a:lnTo>
                  <a:lnTo>
                    <a:pt x="2920" y="266"/>
                  </a:lnTo>
                  <a:lnTo>
                    <a:pt x="3584" y="0"/>
                  </a:lnTo>
                  <a:lnTo>
                    <a:pt x="4115" y="0"/>
                  </a:lnTo>
                  <a:lnTo>
                    <a:pt x="4646" y="133"/>
                  </a:lnTo>
                  <a:lnTo>
                    <a:pt x="4646" y="133"/>
                  </a:lnTo>
                  <a:lnTo>
                    <a:pt x="8627" y="2124"/>
                  </a:lnTo>
                  <a:lnTo>
                    <a:pt x="8627" y="2389"/>
                  </a:lnTo>
                  <a:lnTo>
                    <a:pt x="8627" y="2389"/>
                  </a:lnTo>
                  <a:lnTo>
                    <a:pt x="8892" y="3053"/>
                  </a:lnTo>
                  <a:lnTo>
                    <a:pt x="9158" y="3716"/>
                  </a:lnTo>
                  <a:lnTo>
                    <a:pt x="9158" y="3716"/>
                  </a:lnTo>
                  <a:lnTo>
                    <a:pt x="9158" y="4512"/>
                  </a:lnTo>
                  <a:lnTo>
                    <a:pt x="9158" y="5441"/>
                  </a:lnTo>
                  <a:lnTo>
                    <a:pt x="9025" y="6238"/>
                  </a:lnTo>
                  <a:lnTo>
                    <a:pt x="8760" y="7167"/>
                  </a:lnTo>
                  <a:lnTo>
                    <a:pt x="8361" y="7963"/>
                  </a:lnTo>
                  <a:lnTo>
                    <a:pt x="7963" y="8759"/>
                  </a:lnTo>
                  <a:lnTo>
                    <a:pt x="7432" y="9423"/>
                  </a:lnTo>
                  <a:lnTo>
                    <a:pt x="6902" y="9954"/>
                  </a:lnTo>
                  <a:lnTo>
                    <a:pt x="6902" y="9954"/>
                  </a:lnTo>
                  <a:lnTo>
                    <a:pt x="6238" y="10352"/>
                  </a:lnTo>
                  <a:lnTo>
                    <a:pt x="5575" y="10617"/>
                  </a:lnTo>
                  <a:lnTo>
                    <a:pt x="5442" y="10882"/>
                  </a:lnTo>
                  <a:lnTo>
                    <a:pt x="1461" y="8759"/>
                  </a:lnTo>
                  <a:lnTo>
                    <a:pt x="1461" y="8759"/>
                  </a:lnTo>
                  <a:lnTo>
                    <a:pt x="1461" y="8759"/>
                  </a:lnTo>
                  <a:lnTo>
                    <a:pt x="930" y="8626"/>
                  </a:lnTo>
                  <a:lnTo>
                    <a:pt x="532" y="8228"/>
                  </a:lnTo>
                  <a:lnTo>
                    <a:pt x="266" y="7565"/>
                  </a:lnTo>
                  <a:lnTo>
                    <a:pt x="133" y="6901"/>
                  </a:lnTo>
                  <a:lnTo>
                    <a:pt x="133" y="6901"/>
                  </a:lnTo>
                  <a:lnTo>
                    <a:pt x="1" y="6105"/>
                  </a:lnTo>
                  <a:lnTo>
                    <a:pt x="1" y="5176"/>
                  </a:lnTo>
                  <a:lnTo>
                    <a:pt x="266" y="4380"/>
                  </a:lnTo>
                  <a:lnTo>
                    <a:pt x="532" y="3451"/>
                  </a:lnTo>
                  <a:lnTo>
                    <a:pt x="797" y="2654"/>
                  </a:lnTo>
                  <a:lnTo>
                    <a:pt x="1328" y="1991"/>
                  </a:lnTo>
                  <a:lnTo>
                    <a:pt x="1726" y="1195"/>
                  </a:lnTo>
                  <a:lnTo>
                    <a:pt x="2389" y="6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2" name="Google Shape;3942;p41"/>
            <p:cNvSpPr/>
            <p:nvPr/>
          </p:nvSpPr>
          <p:spPr>
            <a:xfrm>
              <a:off x="6880295" y="1719776"/>
              <a:ext cx="143036" cy="178235"/>
            </a:xfrm>
            <a:custGeom>
              <a:avLst/>
              <a:gdLst/>
              <a:ahLst/>
              <a:cxnLst/>
              <a:rect l="l" t="t" r="r" b="b"/>
              <a:pathLst>
                <a:path w="8627" h="10750" extrusionOk="0">
                  <a:moveTo>
                    <a:pt x="3584" y="0"/>
                  </a:moveTo>
                  <a:lnTo>
                    <a:pt x="3186" y="133"/>
                  </a:lnTo>
                  <a:lnTo>
                    <a:pt x="2389" y="664"/>
                  </a:lnTo>
                  <a:lnTo>
                    <a:pt x="1859" y="1195"/>
                  </a:lnTo>
                  <a:lnTo>
                    <a:pt x="1461" y="1725"/>
                  </a:lnTo>
                  <a:lnTo>
                    <a:pt x="664" y="3053"/>
                  </a:lnTo>
                  <a:lnTo>
                    <a:pt x="133" y="4512"/>
                  </a:lnTo>
                  <a:lnTo>
                    <a:pt x="1" y="5309"/>
                  </a:lnTo>
                  <a:lnTo>
                    <a:pt x="1" y="5972"/>
                  </a:lnTo>
                  <a:lnTo>
                    <a:pt x="133" y="6901"/>
                  </a:lnTo>
                  <a:lnTo>
                    <a:pt x="266" y="7565"/>
                  </a:lnTo>
                  <a:lnTo>
                    <a:pt x="532" y="8228"/>
                  </a:lnTo>
                  <a:lnTo>
                    <a:pt x="930" y="8626"/>
                  </a:lnTo>
                  <a:lnTo>
                    <a:pt x="1461" y="8759"/>
                  </a:lnTo>
                  <a:lnTo>
                    <a:pt x="5176" y="10750"/>
                  </a:lnTo>
                  <a:lnTo>
                    <a:pt x="4778" y="10484"/>
                  </a:lnTo>
                  <a:lnTo>
                    <a:pt x="4513" y="10086"/>
                  </a:lnTo>
                  <a:lnTo>
                    <a:pt x="4380" y="9555"/>
                  </a:lnTo>
                  <a:lnTo>
                    <a:pt x="4247" y="9025"/>
                  </a:lnTo>
                  <a:lnTo>
                    <a:pt x="4115" y="8096"/>
                  </a:lnTo>
                  <a:lnTo>
                    <a:pt x="4115" y="7299"/>
                  </a:lnTo>
                  <a:lnTo>
                    <a:pt x="4380" y="6503"/>
                  </a:lnTo>
                  <a:lnTo>
                    <a:pt x="4646" y="5574"/>
                  </a:lnTo>
                  <a:lnTo>
                    <a:pt x="4911" y="4778"/>
                  </a:lnTo>
                  <a:lnTo>
                    <a:pt x="5309" y="3982"/>
                  </a:lnTo>
                  <a:lnTo>
                    <a:pt x="5840" y="3318"/>
                  </a:lnTo>
                  <a:lnTo>
                    <a:pt x="6504" y="2787"/>
                  </a:lnTo>
                  <a:lnTo>
                    <a:pt x="7300" y="2256"/>
                  </a:lnTo>
                  <a:lnTo>
                    <a:pt x="7698" y="2124"/>
                  </a:lnTo>
                  <a:lnTo>
                    <a:pt x="8627" y="2124"/>
                  </a:lnTo>
                  <a:lnTo>
                    <a:pt x="4646" y="133"/>
                  </a:lnTo>
                  <a:lnTo>
                    <a:pt x="3982" y="0"/>
                  </a:lnTo>
                  <a:close/>
                </a:path>
              </a:pathLst>
            </a:custGeom>
            <a:solidFill>
              <a:srgbClr val="CE44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3" name="Google Shape;3943;p41"/>
            <p:cNvSpPr/>
            <p:nvPr/>
          </p:nvSpPr>
          <p:spPr>
            <a:xfrm>
              <a:off x="6880295" y="1719776"/>
              <a:ext cx="143036" cy="178235"/>
            </a:xfrm>
            <a:custGeom>
              <a:avLst/>
              <a:gdLst/>
              <a:ahLst/>
              <a:cxnLst/>
              <a:rect l="l" t="t" r="r" b="b"/>
              <a:pathLst>
                <a:path w="8627" h="10750" fill="none" extrusionOk="0">
                  <a:moveTo>
                    <a:pt x="3982" y="0"/>
                  </a:moveTo>
                  <a:lnTo>
                    <a:pt x="3982" y="0"/>
                  </a:lnTo>
                  <a:lnTo>
                    <a:pt x="3584" y="0"/>
                  </a:lnTo>
                  <a:lnTo>
                    <a:pt x="3186" y="133"/>
                  </a:lnTo>
                  <a:lnTo>
                    <a:pt x="2389" y="664"/>
                  </a:lnTo>
                  <a:lnTo>
                    <a:pt x="2389" y="664"/>
                  </a:lnTo>
                  <a:lnTo>
                    <a:pt x="1859" y="1195"/>
                  </a:lnTo>
                  <a:lnTo>
                    <a:pt x="1461" y="1725"/>
                  </a:lnTo>
                  <a:lnTo>
                    <a:pt x="664" y="3053"/>
                  </a:lnTo>
                  <a:lnTo>
                    <a:pt x="133" y="4512"/>
                  </a:lnTo>
                  <a:lnTo>
                    <a:pt x="1" y="5309"/>
                  </a:lnTo>
                  <a:lnTo>
                    <a:pt x="1" y="5972"/>
                  </a:lnTo>
                  <a:lnTo>
                    <a:pt x="1" y="5972"/>
                  </a:lnTo>
                  <a:lnTo>
                    <a:pt x="133" y="6901"/>
                  </a:lnTo>
                  <a:lnTo>
                    <a:pt x="133" y="6901"/>
                  </a:lnTo>
                  <a:lnTo>
                    <a:pt x="266" y="7565"/>
                  </a:lnTo>
                  <a:lnTo>
                    <a:pt x="532" y="8228"/>
                  </a:lnTo>
                  <a:lnTo>
                    <a:pt x="930" y="8626"/>
                  </a:lnTo>
                  <a:lnTo>
                    <a:pt x="1461" y="8759"/>
                  </a:lnTo>
                  <a:lnTo>
                    <a:pt x="1461" y="8759"/>
                  </a:lnTo>
                  <a:lnTo>
                    <a:pt x="1461" y="8759"/>
                  </a:lnTo>
                  <a:lnTo>
                    <a:pt x="1461" y="8759"/>
                  </a:lnTo>
                  <a:lnTo>
                    <a:pt x="5176" y="10750"/>
                  </a:lnTo>
                  <a:lnTo>
                    <a:pt x="5176" y="10750"/>
                  </a:lnTo>
                  <a:lnTo>
                    <a:pt x="4778" y="10484"/>
                  </a:lnTo>
                  <a:lnTo>
                    <a:pt x="4513" y="10086"/>
                  </a:lnTo>
                  <a:lnTo>
                    <a:pt x="4380" y="9555"/>
                  </a:lnTo>
                  <a:lnTo>
                    <a:pt x="4247" y="9025"/>
                  </a:lnTo>
                  <a:lnTo>
                    <a:pt x="4247" y="9025"/>
                  </a:lnTo>
                  <a:lnTo>
                    <a:pt x="4115" y="8096"/>
                  </a:lnTo>
                  <a:lnTo>
                    <a:pt x="4115" y="7299"/>
                  </a:lnTo>
                  <a:lnTo>
                    <a:pt x="4380" y="6503"/>
                  </a:lnTo>
                  <a:lnTo>
                    <a:pt x="4646" y="5574"/>
                  </a:lnTo>
                  <a:lnTo>
                    <a:pt x="4911" y="4778"/>
                  </a:lnTo>
                  <a:lnTo>
                    <a:pt x="5309" y="3982"/>
                  </a:lnTo>
                  <a:lnTo>
                    <a:pt x="5840" y="3318"/>
                  </a:lnTo>
                  <a:lnTo>
                    <a:pt x="6504" y="2787"/>
                  </a:lnTo>
                  <a:lnTo>
                    <a:pt x="6504" y="2787"/>
                  </a:lnTo>
                  <a:lnTo>
                    <a:pt x="7300" y="2256"/>
                  </a:lnTo>
                  <a:lnTo>
                    <a:pt x="7698" y="2124"/>
                  </a:lnTo>
                  <a:lnTo>
                    <a:pt x="8096" y="2124"/>
                  </a:lnTo>
                  <a:lnTo>
                    <a:pt x="8096" y="2124"/>
                  </a:lnTo>
                  <a:lnTo>
                    <a:pt x="8627" y="2124"/>
                  </a:lnTo>
                  <a:lnTo>
                    <a:pt x="8627" y="2124"/>
                  </a:lnTo>
                  <a:lnTo>
                    <a:pt x="4646" y="133"/>
                  </a:lnTo>
                  <a:lnTo>
                    <a:pt x="4646" y="133"/>
                  </a:lnTo>
                  <a:lnTo>
                    <a:pt x="4646" y="133"/>
                  </a:lnTo>
                  <a:lnTo>
                    <a:pt x="3982"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4" name="Google Shape;3944;p41"/>
            <p:cNvSpPr/>
            <p:nvPr/>
          </p:nvSpPr>
          <p:spPr>
            <a:xfrm>
              <a:off x="6948505" y="1754975"/>
              <a:ext cx="99032" cy="147446"/>
            </a:xfrm>
            <a:custGeom>
              <a:avLst/>
              <a:gdLst/>
              <a:ahLst/>
              <a:cxnLst/>
              <a:rect l="l" t="t" r="r" b="b"/>
              <a:pathLst>
                <a:path w="5973" h="8893" extrusionOk="0">
                  <a:moveTo>
                    <a:pt x="3584" y="1"/>
                  </a:moveTo>
                  <a:lnTo>
                    <a:pt x="2920" y="266"/>
                  </a:lnTo>
                  <a:lnTo>
                    <a:pt x="2390" y="664"/>
                  </a:lnTo>
                  <a:lnTo>
                    <a:pt x="1726" y="1195"/>
                  </a:lnTo>
                  <a:lnTo>
                    <a:pt x="1195" y="1859"/>
                  </a:lnTo>
                  <a:lnTo>
                    <a:pt x="797" y="2655"/>
                  </a:lnTo>
                  <a:lnTo>
                    <a:pt x="532" y="3451"/>
                  </a:lnTo>
                  <a:lnTo>
                    <a:pt x="266" y="4380"/>
                  </a:lnTo>
                  <a:lnTo>
                    <a:pt x="1" y="5176"/>
                  </a:lnTo>
                  <a:lnTo>
                    <a:pt x="1" y="5973"/>
                  </a:lnTo>
                  <a:lnTo>
                    <a:pt x="133" y="6902"/>
                  </a:lnTo>
                  <a:lnTo>
                    <a:pt x="266" y="7565"/>
                  </a:lnTo>
                  <a:lnTo>
                    <a:pt x="532" y="8096"/>
                  </a:lnTo>
                  <a:lnTo>
                    <a:pt x="930" y="8494"/>
                  </a:lnTo>
                  <a:lnTo>
                    <a:pt x="1328" y="8759"/>
                  </a:lnTo>
                  <a:lnTo>
                    <a:pt x="1859" y="8892"/>
                  </a:lnTo>
                  <a:lnTo>
                    <a:pt x="2390" y="8759"/>
                  </a:lnTo>
                  <a:lnTo>
                    <a:pt x="3053" y="8627"/>
                  </a:lnTo>
                  <a:lnTo>
                    <a:pt x="3584" y="8096"/>
                  </a:lnTo>
                  <a:lnTo>
                    <a:pt x="4247" y="7565"/>
                  </a:lnTo>
                  <a:lnTo>
                    <a:pt x="4778" y="6902"/>
                  </a:lnTo>
                  <a:lnTo>
                    <a:pt x="5176" y="6105"/>
                  </a:lnTo>
                  <a:lnTo>
                    <a:pt x="5575" y="5309"/>
                  </a:lnTo>
                  <a:lnTo>
                    <a:pt x="5840" y="4513"/>
                  </a:lnTo>
                  <a:lnTo>
                    <a:pt x="5973" y="3584"/>
                  </a:lnTo>
                  <a:lnTo>
                    <a:pt x="5973" y="2788"/>
                  </a:lnTo>
                  <a:lnTo>
                    <a:pt x="5973" y="1991"/>
                  </a:lnTo>
                  <a:lnTo>
                    <a:pt x="5707" y="1328"/>
                  </a:lnTo>
                  <a:lnTo>
                    <a:pt x="5442" y="664"/>
                  </a:lnTo>
                  <a:lnTo>
                    <a:pt x="5044" y="266"/>
                  </a:lnTo>
                  <a:lnTo>
                    <a:pt x="4646"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5" name="Google Shape;3945;p41"/>
            <p:cNvSpPr/>
            <p:nvPr/>
          </p:nvSpPr>
          <p:spPr>
            <a:xfrm>
              <a:off x="6948505" y="1754975"/>
              <a:ext cx="99032" cy="147446"/>
            </a:xfrm>
            <a:custGeom>
              <a:avLst/>
              <a:gdLst/>
              <a:ahLst/>
              <a:cxnLst/>
              <a:rect l="l" t="t" r="r" b="b"/>
              <a:pathLst>
                <a:path w="5973" h="8893" fill="none" extrusionOk="0">
                  <a:moveTo>
                    <a:pt x="2390" y="664"/>
                  </a:moveTo>
                  <a:lnTo>
                    <a:pt x="2390" y="664"/>
                  </a:lnTo>
                  <a:lnTo>
                    <a:pt x="1726" y="1195"/>
                  </a:lnTo>
                  <a:lnTo>
                    <a:pt x="1195" y="1859"/>
                  </a:lnTo>
                  <a:lnTo>
                    <a:pt x="797" y="2655"/>
                  </a:lnTo>
                  <a:lnTo>
                    <a:pt x="532" y="3451"/>
                  </a:lnTo>
                  <a:lnTo>
                    <a:pt x="266" y="4380"/>
                  </a:lnTo>
                  <a:lnTo>
                    <a:pt x="1" y="5176"/>
                  </a:lnTo>
                  <a:lnTo>
                    <a:pt x="1" y="5973"/>
                  </a:lnTo>
                  <a:lnTo>
                    <a:pt x="133" y="6902"/>
                  </a:lnTo>
                  <a:lnTo>
                    <a:pt x="133" y="6902"/>
                  </a:lnTo>
                  <a:lnTo>
                    <a:pt x="266" y="7565"/>
                  </a:lnTo>
                  <a:lnTo>
                    <a:pt x="532" y="8096"/>
                  </a:lnTo>
                  <a:lnTo>
                    <a:pt x="930" y="8494"/>
                  </a:lnTo>
                  <a:lnTo>
                    <a:pt x="1328" y="8759"/>
                  </a:lnTo>
                  <a:lnTo>
                    <a:pt x="1859" y="8892"/>
                  </a:lnTo>
                  <a:lnTo>
                    <a:pt x="2390" y="8759"/>
                  </a:lnTo>
                  <a:lnTo>
                    <a:pt x="3053" y="8627"/>
                  </a:lnTo>
                  <a:lnTo>
                    <a:pt x="3584" y="8096"/>
                  </a:lnTo>
                  <a:lnTo>
                    <a:pt x="3584" y="8096"/>
                  </a:lnTo>
                  <a:lnTo>
                    <a:pt x="4247" y="7565"/>
                  </a:lnTo>
                  <a:lnTo>
                    <a:pt x="4778" y="6902"/>
                  </a:lnTo>
                  <a:lnTo>
                    <a:pt x="5176" y="6105"/>
                  </a:lnTo>
                  <a:lnTo>
                    <a:pt x="5575" y="5309"/>
                  </a:lnTo>
                  <a:lnTo>
                    <a:pt x="5840" y="4513"/>
                  </a:lnTo>
                  <a:lnTo>
                    <a:pt x="5973" y="3584"/>
                  </a:lnTo>
                  <a:lnTo>
                    <a:pt x="5973" y="2788"/>
                  </a:lnTo>
                  <a:lnTo>
                    <a:pt x="5973" y="1991"/>
                  </a:lnTo>
                  <a:lnTo>
                    <a:pt x="5973" y="1991"/>
                  </a:lnTo>
                  <a:lnTo>
                    <a:pt x="5707" y="1328"/>
                  </a:lnTo>
                  <a:lnTo>
                    <a:pt x="5442" y="664"/>
                  </a:lnTo>
                  <a:lnTo>
                    <a:pt x="5044" y="266"/>
                  </a:lnTo>
                  <a:lnTo>
                    <a:pt x="4646" y="1"/>
                  </a:lnTo>
                  <a:lnTo>
                    <a:pt x="4115" y="1"/>
                  </a:lnTo>
                  <a:lnTo>
                    <a:pt x="3584" y="1"/>
                  </a:lnTo>
                  <a:lnTo>
                    <a:pt x="2920" y="266"/>
                  </a:lnTo>
                  <a:lnTo>
                    <a:pt x="2390" y="6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6" name="Google Shape;3946;p41"/>
            <p:cNvSpPr/>
            <p:nvPr/>
          </p:nvSpPr>
          <p:spPr>
            <a:xfrm>
              <a:off x="6974917" y="1792380"/>
              <a:ext cx="46225" cy="70432"/>
            </a:xfrm>
            <a:custGeom>
              <a:avLst/>
              <a:gdLst/>
              <a:ahLst/>
              <a:cxnLst/>
              <a:rect l="l" t="t" r="r" b="b"/>
              <a:pathLst>
                <a:path w="2788" h="4248" extrusionOk="0">
                  <a:moveTo>
                    <a:pt x="1858" y="1"/>
                  </a:moveTo>
                  <a:lnTo>
                    <a:pt x="1460" y="133"/>
                  </a:lnTo>
                  <a:lnTo>
                    <a:pt x="1062" y="399"/>
                  </a:lnTo>
                  <a:lnTo>
                    <a:pt x="531" y="930"/>
                  </a:lnTo>
                  <a:lnTo>
                    <a:pt x="133" y="1726"/>
                  </a:lnTo>
                  <a:lnTo>
                    <a:pt x="0" y="2522"/>
                  </a:lnTo>
                  <a:lnTo>
                    <a:pt x="0" y="3318"/>
                  </a:lnTo>
                  <a:lnTo>
                    <a:pt x="266" y="3982"/>
                  </a:lnTo>
                  <a:lnTo>
                    <a:pt x="531" y="4247"/>
                  </a:lnTo>
                  <a:lnTo>
                    <a:pt x="1327" y="4247"/>
                  </a:lnTo>
                  <a:lnTo>
                    <a:pt x="1725" y="3982"/>
                  </a:lnTo>
                  <a:lnTo>
                    <a:pt x="2256" y="3318"/>
                  </a:lnTo>
                  <a:lnTo>
                    <a:pt x="2654" y="2655"/>
                  </a:lnTo>
                  <a:lnTo>
                    <a:pt x="2787" y="1726"/>
                  </a:lnTo>
                  <a:lnTo>
                    <a:pt x="2787" y="930"/>
                  </a:lnTo>
                  <a:lnTo>
                    <a:pt x="2654" y="532"/>
                  </a:lnTo>
                  <a:lnTo>
                    <a:pt x="2522" y="266"/>
                  </a:lnTo>
                  <a:lnTo>
                    <a:pt x="2256" y="133"/>
                  </a:lnTo>
                  <a:lnTo>
                    <a:pt x="1858"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7" name="Google Shape;3947;p41"/>
            <p:cNvSpPr/>
            <p:nvPr/>
          </p:nvSpPr>
          <p:spPr>
            <a:xfrm>
              <a:off x="6974917" y="1792380"/>
              <a:ext cx="46225" cy="70432"/>
            </a:xfrm>
            <a:custGeom>
              <a:avLst/>
              <a:gdLst/>
              <a:ahLst/>
              <a:cxnLst/>
              <a:rect l="l" t="t" r="r" b="b"/>
              <a:pathLst>
                <a:path w="2788" h="4248" fill="none" extrusionOk="0">
                  <a:moveTo>
                    <a:pt x="0" y="3318"/>
                  </a:moveTo>
                  <a:lnTo>
                    <a:pt x="0" y="3318"/>
                  </a:lnTo>
                  <a:lnTo>
                    <a:pt x="266" y="3982"/>
                  </a:lnTo>
                  <a:lnTo>
                    <a:pt x="266" y="3982"/>
                  </a:lnTo>
                  <a:lnTo>
                    <a:pt x="531" y="4247"/>
                  </a:lnTo>
                  <a:lnTo>
                    <a:pt x="929" y="4247"/>
                  </a:lnTo>
                  <a:lnTo>
                    <a:pt x="1327" y="4247"/>
                  </a:lnTo>
                  <a:lnTo>
                    <a:pt x="1725" y="3982"/>
                  </a:lnTo>
                  <a:lnTo>
                    <a:pt x="1725" y="3982"/>
                  </a:lnTo>
                  <a:lnTo>
                    <a:pt x="2256" y="3318"/>
                  </a:lnTo>
                  <a:lnTo>
                    <a:pt x="2654" y="2655"/>
                  </a:lnTo>
                  <a:lnTo>
                    <a:pt x="2787" y="1726"/>
                  </a:lnTo>
                  <a:lnTo>
                    <a:pt x="2787" y="930"/>
                  </a:lnTo>
                  <a:lnTo>
                    <a:pt x="2787" y="930"/>
                  </a:lnTo>
                  <a:lnTo>
                    <a:pt x="2654" y="532"/>
                  </a:lnTo>
                  <a:lnTo>
                    <a:pt x="2522" y="266"/>
                  </a:lnTo>
                  <a:lnTo>
                    <a:pt x="2256" y="133"/>
                  </a:lnTo>
                  <a:lnTo>
                    <a:pt x="1858" y="1"/>
                  </a:lnTo>
                  <a:lnTo>
                    <a:pt x="1858" y="1"/>
                  </a:lnTo>
                  <a:lnTo>
                    <a:pt x="1460" y="133"/>
                  </a:lnTo>
                  <a:lnTo>
                    <a:pt x="1062" y="399"/>
                  </a:lnTo>
                  <a:lnTo>
                    <a:pt x="1062" y="399"/>
                  </a:lnTo>
                  <a:lnTo>
                    <a:pt x="531" y="930"/>
                  </a:lnTo>
                  <a:lnTo>
                    <a:pt x="133" y="1726"/>
                  </a:lnTo>
                  <a:lnTo>
                    <a:pt x="0" y="2522"/>
                  </a:lnTo>
                  <a:lnTo>
                    <a:pt x="0" y="331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8" name="Google Shape;3948;p41"/>
            <p:cNvSpPr/>
            <p:nvPr/>
          </p:nvSpPr>
          <p:spPr>
            <a:xfrm>
              <a:off x="6974917" y="1792380"/>
              <a:ext cx="46225" cy="70432"/>
            </a:xfrm>
            <a:custGeom>
              <a:avLst/>
              <a:gdLst/>
              <a:ahLst/>
              <a:cxnLst/>
              <a:rect l="l" t="t" r="r" b="b"/>
              <a:pathLst>
                <a:path w="2788" h="4248" extrusionOk="0">
                  <a:moveTo>
                    <a:pt x="1858" y="1"/>
                  </a:moveTo>
                  <a:lnTo>
                    <a:pt x="1460" y="133"/>
                  </a:lnTo>
                  <a:lnTo>
                    <a:pt x="1062" y="399"/>
                  </a:lnTo>
                  <a:lnTo>
                    <a:pt x="664" y="797"/>
                  </a:lnTo>
                  <a:lnTo>
                    <a:pt x="266" y="1460"/>
                  </a:lnTo>
                  <a:lnTo>
                    <a:pt x="0" y="2124"/>
                  </a:lnTo>
                  <a:lnTo>
                    <a:pt x="0" y="2920"/>
                  </a:lnTo>
                  <a:lnTo>
                    <a:pt x="0" y="3318"/>
                  </a:lnTo>
                  <a:lnTo>
                    <a:pt x="266" y="3982"/>
                  </a:lnTo>
                  <a:lnTo>
                    <a:pt x="531" y="4247"/>
                  </a:lnTo>
                  <a:lnTo>
                    <a:pt x="1327" y="4247"/>
                  </a:lnTo>
                  <a:lnTo>
                    <a:pt x="1725" y="3982"/>
                  </a:lnTo>
                  <a:lnTo>
                    <a:pt x="2124" y="3451"/>
                  </a:lnTo>
                  <a:lnTo>
                    <a:pt x="2522" y="2788"/>
                  </a:lnTo>
                  <a:lnTo>
                    <a:pt x="2787" y="2124"/>
                  </a:lnTo>
                  <a:lnTo>
                    <a:pt x="2787" y="1460"/>
                  </a:lnTo>
                  <a:lnTo>
                    <a:pt x="2787" y="930"/>
                  </a:lnTo>
                  <a:lnTo>
                    <a:pt x="2654" y="532"/>
                  </a:lnTo>
                  <a:lnTo>
                    <a:pt x="2522" y="266"/>
                  </a:lnTo>
                  <a:lnTo>
                    <a:pt x="2256" y="133"/>
                  </a:lnTo>
                  <a:lnTo>
                    <a:pt x="1858" y="1"/>
                  </a:lnTo>
                  <a:close/>
                </a:path>
              </a:pathLst>
            </a:custGeom>
            <a:solidFill>
              <a:srgbClr val="A93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9" name="Google Shape;3949;p41"/>
            <p:cNvSpPr/>
            <p:nvPr/>
          </p:nvSpPr>
          <p:spPr>
            <a:xfrm>
              <a:off x="6974917" y="1792380"/>
              <a:ext cx="46225" cy="70432"/>
            </a:xfrm>
            <a:custGeom>
              <a:avLst/>
              <a:gdLst/>
              <a:ahLst/>
              <a:cxnLst/>
              <a:rect l="l" t="t" r="r" b="b"/>
              <a:pathLst>
                <a:path w="2788" h="4248" fill="none" extrusionOk="0">
                  <a:moveTo>
                    <a:pt x="1858" y="1"/>
                  </a:moveTo>
                  <a:lnTo>
                    <a:pt x="1858" y="1"/>
                  </a:lnTo>
                  <a:lnTo>
                    <a:pt x="1858" y="1"/>
                  </a:lnTo>
                  <a:lnTo>
                    <a:pt x="1858" y="1"/>
                  </a:lnTo>
                  <a:lnTo>
                    <a:pt x="1460" y="133"/>
                  </a:lnTo>
                  <a:lnTo>
                    <a:pt x="1062" y="399"/>
                  </a:lnTo>
                  <a:lnTo>
                    <a:pt x="1062" y="399"/>
                  </a:lnTo>
                  <a:lnTo>
                    <a:pt x="664" y="797"/>
                  </a:lnTo>
                  <a:lnTo>
                    <a:pt x="266" y="1460"/>
                  </a:lnTo>
                  <a:lnTo>
                    <a:pt x="0" y="2124"/>
                  </a:lnTo>
                  <a:lnTo>
                    <a:pt x="0" y="2920"/>
                  </a:lnTo>
                  <a:lnTo>
                    <a:pt x="0" y="2920"/>
                  </a:lnTo>
                  <a:lnTo>
                    <a:pt x="0" y="3318"/>
                  </a:lnTo>
                  <a:lnTo>
                    <a:pt x="0" y="3318"/>
                  </a:lnTo>
                  <a:lnTo>
                    <a:pt x="266" y="3982"/>
                  </a:lnTo>
                  <a:lnTo>
                    <a:pt x="266" y="3982"/>
                  </a:lnTo>
                  <a:lnTo>
                    <a:pt x="531" y="4247"/>
                  </a:lnTo>
                  <a:lnTo>
                    <a:pt x="929" y="4247"/>
                  </a:lnTo>
                  <a:lnTo>
                    <a:pt x="929" y="4247"/>
                  </a:lnTo>
                  <a:lnTo>
                    <a:pt x="1327" y="4247"/>
                  </a:lnTo>
                  <a:lnTo>
                    <a:pt x="1725" y="3982"/>
                  </a:lnTo>
                  <a:lnTo>
                    <a:pt x="1725" y="3982"/>
                  </a:lnTo>
                  <a:lnTo>
                    <a:pt x="2124" y="3451"/>
                  </a:lnTo>
                  <a:lnTo>
                    <a:pt x="2522" y="2788"/>
                  </a:lnTo>
                  <a:lnTo>
                    <a:pt x="2787" y="2124"/>
                  </a:lnTo>
                  <a:lnTo>
                    <a:pt x="2787" y="1460"/>
                  </a:lnTo>
                  <a:lnTo>
                    <a:pt x="2787" y="1460"/>
                  </a:lnTo>
                  <a:lnTo>
                    <a:pt x="2787" y="930"/>
                  </a:lnTo>
                  <a:lnTo>
                    <a:pt x="2787" y="930"/>
                  </a:lnTo>
                  <a:lnTo>
                    <a:pt x="2654" y="532"/>
                  </a:lnTo>
                  <a:lnTo>
                    <a:pt x="2522" y="266"/>
                  </a:lnTo>
                  <a:lnTo>
                    <a:pt x="2256" y="133"/>
                  </a:lnTo>
                  <a:lnTo>
                    <a:pt x="1858"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0" name="Google Shape;3950;p41"/>
            <p:cNvSpPr/>
            <p:nvPr/>
          </p:nvSpPr>
          <p:spPr>
            <a:xfrm>
              <a:off x="6974917" y="1792380"/>
              <a:ext cx="35216" cy="66022"/>
            </a:xfrm>
            <a:custGeom>
              <a:avLst/>
              <a:gdLst/>
              <a:ahLst/>
              <a:cxnLst/>
              <a:rect l="l" t="t" r="r" b="b"/>
              <a:pathLst>
                <a:path w="2124" h="3982" extrusionOk="0">
                  <a:moveTo>
                    <a:pt x="1858" y="1"/>
                  </a:moveTo>
                  <a:lnTo>
                    <a:pt x="1460" y="133"/>
                  </a:lnTo>
                  <a:lnTo>
                    <a:pt x="1062" y="399"/>
                  </a:lnTo>
                  <a:lnTo>
                    <a:pt x="531" y="930"/>
                  </a:lnTo>
                  <a:lnTo>
                    <a:pt x="133" y="1726"/>
                  </a:lnTo>
                  <a:lnTo>
                    <a:pt x="0" y="2522"/>
                  </a:lnTo>
                  <a:lnTo>
                    <a:pt x="0" y="3318"/>
                  </a:lnTo>
                  <a:lnTo>
                    <a:pt x="266" y="3982"/>
                  </a:lnTo>
                  <a:lnTo>
                    <a:pt x="664" y="3849"/>
                  </a:lnTo>
                  <a:lnTo>
                    <a:pt x="1062" y="3584"/>
                  </a:lnTo>
                  <a:lnTo>
                    <a:pt x="1593" y="2920"/>
                  </a:lnTo>
                  <a:lnTo>
                    <a:pt x="1858" y="2257"/>
                  </a:lnTo>
                  <a:lnTo>
                    <a:pt x="2124" y="1460"/>
                  </a:lnTo>
                  <a:lnTo>
                    <a:pt x="2124" y="664"/>
                  </a:lnTo>
                  <a:lnTo>
                    <a:pt x="1858"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1" name="Google Shape;3951;p41"/>
            <p:cNvSpPr/>
            <p:nvPr/>
          </p:nvSpPr>
          <p:spPr>
            <a:xfrm>
              <a:off x="6739481" y="1803389"/>
              <a:ext cx="198048" cy="37421"/>
            </a:xfrm>
            <a:custGeom>
              <a:avLst/>
              <a:gdLst/>
              <a:ahLst/>
              <a:cxnLst/>
              <a:rect l="l" t="t" r="r" b="b"/>
              <a:pathLst>
                <a:path w="11945" h="2257" extrusionOk="0">
                  <a:moveTo>
                    <a:pt x="9954" y="0"/>
                  </a:moveTo>
                  <a:lnTo>
                    <a:pt x="0" y="1062"/>
                  </a:lnTo>
                  <a:lnTo>
                    <a:pt x="1991" y="2256"/>
                  </a:lnTo>
                  <a:lnTo>
                    <a:pt x="11944" y="1062"/>
                  </a:lnTo>
                  <a:lnTo>
                    <a:pt x="9954"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2" name="Google Shape;3952;p41"/>
            <p:cNvSpPr/>
            <p:nvPr/>
          </p:nvSpPr>
          <p:spPr>
            <a:xfrm>
              <a:off x="6706470" y="1820980"/>
              <a:ext cx="66022" cy="154045"/>
            </a:xfrm>
            <a:custGeom>
              <a:avLst/>
              <a:gdLst/>
              <a:ahLst/>
              <a:cxnLst/>
              <a:rect l="l" t="t" r="r" b="b"/>
              <a:pathLst>
                <a:path w="3982" h="9291" extrusionOk="0">
                  <a:moveTo>
                    <a:pt x="1991" y="1"/>
                  </a:moveTo>
                  <a:lnTo>
                    <a:pt x="1" y="8096"/>
                  </a:lnTo>
                  <a:lnTo>
                    <a:pt x="1991" y="9291"/>
                  </a:lnTo>
                  <a:lnTo>
                    <a:pt x="3982" y="1195"/>
                  </a:lnTo>
                  <a:lnTo>
                    <a:pt x="199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3" name="Google Shape;3953;p41"/>
            <p:cNvSpPr/>
            <p:nvPr/>
          </p:nvSpPr>
          <p:spPr>
            <a:xfrm>
              <a:off x="6739481" y="1820980"/>
              <a:ext cx="198048" cy="154045"/>
            </a:xfrm>
            <a:custGeom>
              <a:avLst/>
              <a:gdLst/>
              <a:ahLst/>
              <a:cxnLst/>
              <a:rect l="l" t="t" r="r" b="b"/>
              <a:pathLst>
                <a:path w="11945" h="9291" extrusionOk="0">
                  <a:moveTo>
                    <a:pt x="11944" y="1"/>
                  </a:moveTo>
                  <a:lnTo>
                    <a:pt x="1991" y="1195"/>
                  </a:lnTo>
                  <a:lnTo>
                    <a:pt x="0" y="9291"/>
                  </a:lnTo>
                  <a:lnTo>
                    <a:pt x="1327" y="9291"/>
                  </a:lnTo>
                  <a:lnTo>
                    <a:pt x="3053" y="2522"/>
                  </a:lnTo>
                  <a:lnTo>
                    <a:pt x="11944" y="1461"/>
                  </a:lnTo>
                  <a:lnTo>
                    <a:pt x="11944"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4" name="Google Shape;3954;p41"/>
            <p:cNvSpPr/>
            <p:nvPr/>
          </p:nvSpPr>
          <p:spPr>
            <a:xfrm>
              <a:off x="7747230" y="2162047"/>
              <a:ext cx="11026" cy="22018"/>
            </a:xfrm>
            <a:custGeom>
              <a:avLst/>
              <a:gdLst/>
              <a:ahLst/>
              <a:cxnLst/>
              <a:rect l="l" t="t" r="r" b="b"/>
              <a:pathLst>
                <a:path w="665" h="1328" extrusionOk="0">
                  <a:moveTo>
                    <a:pt x="133" y="0"/>
                  </a:moveTo>
                  <a:lnTo>
                    <a:pt x="1" y="1327"/>
                  </a:lnTo>
                  <a:lnTo>
                    <a:pt x="266" y="1062"/>
                  </a:lnTo>
                  <a:lnTo>
                    <a:pt x="531" y="796"/>
                  </a:lnTo>
                  <a:lnTo>
                    <a:pt x="664" y="664"/>
                  </a:lnTo>
                  <a:lnTo>
                    <a:pt x="133"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5" name="Google Shape;3955;p41"/>
            <p:cNvSpPr/>
            <p:nvPr/>
          </p:nvSpPr>
          <p:spPr>
            <a:xfrm>
              <a:off x="7747230" y="2162047"/>
              <a:ext cx="11026" cy="22018"/>
            </a:xfrm>
            <a:custGeom>
              <a:avLst/>
              <a:gdLst/>
              <a:ahLst/>
              <a:cxnLst/>
              <a:rect l="l" t="t" r="r" b="b"/>
              <a:pathLst>
                <a:path w="665" h="1328" fill="none" extrusionOk="0">
                  <a:moveTo>
                    <a:pt x="664" y="664"/>
                  </a:moveTo>
                  <a:lnTo>
                    <a:pt x="664" y="664"/>
                  </a:lnTo>
                  <a:lnTo>
                    <a:pt x="531" y="796"/>
                  </a:lnTo>
                  <a:lnTo>
                    <a:pt x="266" y="1062"/>
                  </a:lnTo>
                  <a:lnTo>
                    <a:pt x="1" y="1327"/>
                  </a:lnTo>
                  <a:lnTo>
                    <a:pt x="133" y="0"/>
                  </a:lnTo>
                  <a:lnTo>
                    <a:pt x="664" y="6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6" name="Google Shape;3956;p41"/>
            <p:cNvSpPr/>
            <p:nvPr/>
          </p:nvSpPr>
          <p:spPr>
            <a:xfrm>
              <a:off x="7747230" y="2164236"/>
              <a:ext cx="11026" cy="19830"/>
            </a:xfrm>
            <a:custGeom>
              <a:avLst/>
              <a:gdLst/>
              <a:ahLst/>
              <a:cxnLst/>
              <a:rect l="l" t="t" r="r" b="b"/>
              <a:pathLst>
                <a:path w="665" h="1196" extrusionOk="0">
                  <a:moveTo>
                    <a:pt x="133" y="1"/>
                  </a:moveTo>
                  <a:lnTo>
                    <a:pt x="1" y="1195"/>
                  </a:lnTo>
                  <a:lnTo>
                    <a:pt x="266" y="930"/>
                  </a:lnTo>
                  <a:lnTo>
                    <a:pt x="531" y="797"/>
                  </a:lnTo>
                  <a:lnTo>
                    <a:pt x="664" y="532"/>
                  </a:lnTo>
                  <a:lnTo>
                    <a:pt x="133" y="133"/>
                  </a:lnTo>
                  <a:lnTo>
                    <a:pt x="133" y="1"/>
                  </a:lnTo>
                  <a:close/>
                </a:path>
              </a:pathLst>
            </a:custGeom>
            <a:solidFill>
              <a:srgbClr val="A93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7" name="Google Shape;3957;p41"/>
            <p:cNvSpPr/>
            <p:nvPr/>
          </p:nvSpPr>
          <p:spPr>
            <a:xfrm>
              <a:off x="7747230" y="2164236"/>
              <a:ext cx="11026" cy="19830"/>
            </a:xfrm>
            <a:custGeom>
              <a:avLst/>
              <a:gdLst/>
              <a:ahLst/>
              <a:cxnLst/>
              <a:rect l="l" t="t" r="r" b="b"/>
              <a:pathLst>
                <a:path w="665" h="1196" fill="none" extrusionOk="0">
                  <a:moveTo>
                    <a:pt x="133" y="1"/>
                  </a:moveTo>
                  <a:lnTo>
                    <a:pt x="1" y="1195"/>
                  </a:lnTo>
                  <a:lnTo>
                    <a:pt x="1" y="1195"/>
                  </a:lnTo>
                  <a:lnTo>
                    <a:pt x="266" y="930"/>
                  </a:lnTo>
                  <a:lnTo>
                    <a:pt x="531" y="797"/>
                  </a:lnTo>
                  <a:lnTo>
                    <a:pt x="664" y="532"/>
                  </a:lnTo>
                  <a:lnTo>
                    <a:pt x="664" y="532"/>
                  </a:lnTo>
                  <a:lnTo>
                    <a:pt x="664" y="532"/>
                  </a:lnTo>
                  <a:lnTo>
                    <a:pt x="664" y="532"/>
                  </a:lnTo>
                  <a:lnTo>
                    <a:pt x="664" y="532"/>
                  </a:lnTo>
                  <a:lnTo>
                    <a:pt x="133" y="133"/>
                  </a:lnTo>
                  <a:lnTo>
                    <a:pt x="133" y="133"/>
                  </a:lnTo>
                  <a:lnTo>
                    <a:pt x="13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8" name="Google Shape;3958;p41"/>
            <p:cNvSpPr/>
            <p:nvPr/>
          </p:nvSpPr>
          <p:spPr>
            <a:xfrm>
              <a:off x="7194950" y="2322658"/>
              <a:ext cx="411482" cy="286071"/>
            </a:xfrm>
            <a:custGeom>
              <a:avLst/>
              <a:gdLst/>
              <a:ahLst/>
              <a:cxnLst/>
              <a:rect l="l" t="t" r="r" b="b"/>
              <a:pathLst>
                <a:path w="24818" h="17254" extrusionOk="0">
                  <a:moveTo>
                    <a:pt x="24817" y="1"/>
                  </a:moveTo>
                  <a:lnTo>
                    <a:pt x="23623" y="399"/>
                  </a:lnTo>
                  <a:lnTo>
                    <a:pt x="22694" y="930"/>
                  </a:lnTo>
                  <a:lnTo>
                    <a:pt x="21898" y="1726"/>
                  </a:lnTo>
                  <a:lnTo>
                    <a:pt x="20969" y="2921"/>
                  </a:lnTo>
                  <a:lnTo>
                    <a:pt x="19907" y="4779"/>
                  </a:lnTo>
                  <a:lnTo>
                    <a:pt x="18978" y="7035"/>
                  </a:lnTo>
                  <a:lnTo>
                    <a:pt x="16987" y="11945"/>
                  </a:lnTo>
                  <a:lnTo>
                    <a:pt x="12608" y="10750"/>
                  </a:lnTo>
                  <a:lnTo>
                    <a:pt x="10219" y="10087"/>
                  </a:lnTo>
                  <a:lnTo>
                    <a:pt x="9290" y="9689"/>
                  </a:lnTo>
                  <a:lnTo>
                    <a:pt x="8626" y="9291"/>
                  </a:lnTo>
                  <a:lnTo>
                    <a:pt x="7697" y="8760"/>
                  </a:lnTo>
                  <a:lnTo>
                    <a:pt x="7299" y="8229"/>
                  </a:lnTo>
                  <a:lnTo>
                    <a:pt x="6901" y="7698"/>
                  </a:lnTo>
                  <a:lnTo>
                    <a:pt x="6636" y="7300"/>
                  </a:lnTo>
                  <a:lnTo>
                    <a:pt x="6105" y="6636"/>
                  </a:lnTo>
                  <a:lnTo>
                    <a:pt x="5574" y="5973"/>
                  </a:lnTo>
                  <a:lnTo>
                    <a:pt x="5309" y="5707"/>
                  </a:lnTo>
                  <a:lnTo>
                    <a:pt x="5043" y="5575"/>
                  </a:lnTo>
                  <a:lnTo>
                    <a:pt x="4778" y="5575"/>
                  </a:lnTo>
                  <a:lnTo>
                    <a:pt x="4512" y="5840"/>
                  </a:lnTo>
                  <a:lnTo>
                    <a:pt x="4380" y="6106"/>
                  </a:lnTo>
                  <a:lnTo>
                    <a:pt x="4380" y="6238"/>
                  </a:lnTo>
                  <a:lnTo>
                    <a:pt x="4512" y="6636"/>
                  </a:lnTo>
                  <a:lnTo>
                    <a:pt x="4778" y="7035"/>
                  </a:lnTo>
                  <a:lnTo>
                    <a:pt x="4911" y="7565"/>
                  </a:lnTo>
                  <a:lnTo>
                    <a:pt x="4778" y="7698"/>
                  </a:lnTo>
                  <a:lnTo>
                    <a:pt x="4512" y="7698"/>
                  </a:lnTo>
                  <a:lnTo>
                    <a:pt x="3583" y="7300"/>
                  </a:lnTo>
                  <a:lnTo>
                    <a:pt x="1593" y="5840"/>
                  </a:lnTo>
                  <a:lnTo>
                    <a:pt x="1062" y="5840"/>
                  </a:lnTo>
                  <a:lnTo>
                    <a:pt x="664" y="6106"/>
                  </a:lnTo>
                  <a:lnTo>
                    <a:pt x="398" y="6371"/>
                  </a:lnTo>
                  <a:lnTo>
                    <a:pt x="133" y="6769"/>
                  </a:lnTo>
                  <a:lnTo>
                    <a:pt x="0" y="7300"/>
                  </a:lnTo>
                  <a:lnTo>
                    <a:pt x="0" y="7831"/>
                  </a:lnTo>
                  <a:lnTo>
                    <a:pt x="133" y="8362"/>
                  </a:lnTo>
                  <a:lnTo>
                    <a:pt x="531" y="9291"/>
                  </a:lnTo>
                  <a:lnTo>
                    <a:pt x="1195" y="9954"/>
                  </a:lnTo>
                  <a:lnTo>
                    <a:pt x="1991" y="10618"/>
                  </a:lnTo>
                  <a:lnTo>
                    <a:pt x="2920" y="11149"/>
                  </a:lnTo>
                  <a:lnTo>
                    <a:pt x="7299" y="13007"/>
                  </a:lnTo>
                  <a:lnTo>
                    <a:pt x="9821" y="14201"/>
                  </a:lnTo>
                  <a:lnTo>
                    <a:pt x="13537" y="15661"/>
                  </a:lnTo>
                  <a:lnTo>
                    <a:pt x="16855" y="16855"/>
                  </a:lnTo>
                  <a:lnTo>
                    <a:pt x="18049" y="17253"/>
                  </a:lnTo>
                  <a:lnTo>
                    <a:pt x="18712" y="17253"/>
                  </a:lnTo>
                  <a:lnTo>
                    <a:pt x="19111" y="16988"/>
                  </a:lnTo>
                  <a:lnTo>
                    <a:pt x="19509" y="16590"/>
                  </a:lnTo>
                  <a:lnTo>
                    <a:pt x="20172" y="15661"/>
                  </a:lnTo>
                  <a:lnTo>
                    <a:pt x="20836" y="14466"/>
                  </a:lnTo>
                  <a:lnTo>
                    <a:pt x="21499" y="13139"/>
                  </a:lnTo>
                  <a:lnTo>
                    <a:pt x="22561" y="10220"/>
                  </a:lnTo>
                  <a:lnTo>
                    <a:pt x="23623" y="7698"/>
                  </a:lnTo>
                  <a:lnTo>
                    <a:pt x="23888" y="6769"/>
                  </a:lnTo>
                  <a:lnTo>
                    <a:pt x="24154" y="5840"/>
                  </a:lnTo>
                  <a:lnTo>
                    <a:pt x="24286" y="3850"/>
                  </a:lnTo>
                  <a:lnTo>
                    <a:pt x="24419" y="1859"/>
                  </a:lnTo>
                  <a:lnTo>
                    <a:pt x="24552" y="930"/>
                  </a:lnTo>
                  <a:lnTo>
                    <a:pt x="24817" y="1"/>
                  </a:lnTo>
                  <a:close/>
                </a:path>
              </a:pathLst>
            </a:custGeom>
            <a:solidFill>
              <a:srgbClr val="FFBD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9" name="Google Shape;3959;p41"/>
            <p:cNvSpPr/>
            <p:nvPr/>
          </p:nvSpPr>
          <p:spPr>
            <a:xfrm>
              <a:off x="7311558" y="2318264"/>
              <a:ext cx="303663" cy="297064"/>
            </a:xfrm>
            <a:custGeom>
              <a:avLst/>
              <a:gdLst/>
              <a:ahLst/>
              <a:cxnLst/>
              <a:rect l="l" t="t" r="r" b="b"/>
              <a:pathLst>
                <a:path w="18315" h="17917" extrusionOk="0">
                  <a:moveTo>
                    <a:pt x="16988" y="1"/>
                  </a:moveTo>
                  <a:lnTo>
                    <a:pt x="16059" y="266"/>
                  </a:lnTo>
                  <a:lnTo>
                    <a:pt x="15130" y="664"/>
                  </a:lnTo>
                  <a:lnTo>
                    <a:pt x="14466" y="1460"/>
                  </a:lnTo>
                  <a:lnTo>
                    <a:pt x="13803" y="2257"/>
                  </a:lnTo>
                  <a:lnTo>
                    <a:pt x="13272" y="3451"/>
                  </a:lnTo>
                  <a:lnTo>
                    <a:pt x="12210" y="5972"/>
                  </a:lnTo>
                  <a:lnTo>
                    <a:pt x="11016" y="9025"/>
                  </a:lnTo>
                  <a:lnTo>
                    <a:pt x="9822" y="11944"/>
                  </a:lnTo>
                  <a:lnTo>
                    <a:pt x="6106" y="11015"/>
                  </a:lnTo>
                  <a:lnTo>
                    <a:pt x="3717" y="10352"/>
                  </a:lnTo>
                  <a:lnTo>
                    <a:pt x="1593" y="9556"/>
                  </a:lnTo>
                  <a:lnTo>
                    <a:pt x="1328" y="10617"/>
                  </a:lnTo>
                  <a:lnTo>
                    <a:pt x="930" y="11546"/>
                  </a:lnTo>
                  <a:lnTo>
                    <a:pt x="532" y="12343"/>
                  </a:lnTo>
                  <a:lnTo>
                    <a:pt x="1" y="13139"/>
                  </a:lnTo>
                  <a:lnTo>
                    <a:pt x="2522" y="14466"/>
                  </a:lnTo>
                  <a:lnTo>
                    <a:pt x="6106" y="16058"/>
                  </a:lnTo>
                  <a:lnTo>
                    <a:pt x="9689" y="17518"/>
                  </a:lnTo>
                  <a:lnTo>
                    <a:pt x="10883" y="17916"/>
                  </a:lnTo>
                  <a:lnTo>
                    <a:pt x="11679" y="17916"/>
                  </a:lnTo>
                  <a:lnTo>
                    <a:pt x="12210" y="17651"/>
                  </a:lnTo>
                  <a:lnTo>
                    <a:pt x="12741" y="17120"/>
                  </a:lnTo>
                  <a:lnTo>
                    <a:pt x="13139" y="16457"/>
                  </a:lnTo>
                  <a:lnTo>
                    <a:pt x="13670" y="15528"/>
                  </a:lnTo>
                  <a:lnTo>
                    <a:pt x="14599" y="13139"/>
                  </a:lnTo>
                  <a:lnTo>
                    <a:pt x="15528" y="10485"/>
                  </a:lnTo>
                  <a:lnTo>
                    <a:pt x="16324" y="7830"/>
                  </a:lnTo>
                  <a:lnTo>
                    <a:pt x="16855" y="5309"/>
                  </a:lnTo>
                  <a:lnTo>
                    <a:pt x="17519" y="2389"/>
                  </a:lnTo>
                  <a:lnTo>
                    <a:pt x="17651" y="929"/>
                  </a:lnTo>
                  <a:lnTo>
                    <a:pt x="17784" y="664"/>
                  </a:lnTo>
                  <a:lnTo>
                    <a:pt x="18315"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0" name="Google Shape;3960;p41"/>
            <p:cNvSpPr/>
            <p:nvPr/>
          </p:nvSpPr>
          <p:spPr>
            <a:xfrm>
              <a:off x="7751641" y="3337022"/>
              <a:ext cx="52824" cy="92433"/>
            </a:xfrm>
            <a:custGeom>
              <a:avLst/>
              <a:gdLst/>
              <a:ahLst/>
              <a:cxnLst/>
              <a:rect l="l" t="t" r="r" b="b"/>
              <a:pathLst>
                <a:path w="3186" h="5575" extrusionOk="0">
                  <a:moveTo>
                    <a:pt x="0" y="1"/>
                  </a:moveTo>
                  <a:lnTo>
                    <a:pt x="0" y="5574"/>
                  </a:lnTo>
                  <a:lnTo>
                    <a:pt x="3185" y="5574"/>
                  </a:lnTo>
                  <a:lnTo>
                    <a:pt x="3185" y="1"/>
                  </a:lnTo>
                  <a:close/>
                </a:path>
              </a:pathLst>
            </a:custGeom>
            <a:solidFill>
              <a:srgbClr val="F099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1" name="Google Shape;3961;p41"/>
            <p:cNvSpPr/>
            <p:nvPr/>
          </p:nvSpPr>
          <p:spPr>
            <a:xfrm>
              <a:off x="7751641" y="3337022"/>
              <a:ext cx="52824" cy="92433"/>
            </a:xfrm>
            <a:custGeom>
              <a:avLst/>
              <a:gdLst/>
              <a:ahLst/>
              <a:cxnLst/>
              <a:rect l="l" t="t" r="r" b="b"/>
              <a:pathLst>
                <a:path w="3186" h="5575" fill="none" extrusionOk="0">
                  <a:moveTo>
                    <a:pt x="3185" y="5574"/>
                  </a:moveTo>
                  <a:lnTo>
                    <a:pt x="0" y="5574"/>
                  </a:lnTo>
                  <a:lnTo>
                    <a:pt x="0" y="1"/>
                  </a:lnTo>
                  <a:lnTo>
                    <a:pt x="3185" y="1"/>
                  </a:lnTo>
                  <a:lnTo>
                    <a:pt x="3185" y="557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2" name="Google Shape;3962;p41"/>
            <p:cNvSpPr/>
            <p:nvPr/>
          </p:nvSpPr>
          <p:spPr>
            <a:xfrm>
              <a:off x="7538206" y="3262213"/>
              <a:ext cx="68227" cy="112230"/>
            </a:xfrm>
            <a:custGeom>
              <a:avLst/>
              <a:gdLst/>
              <a:ahLst/>
              <a:cxnLst/>
              <a:rect l="l" t="t" r="r" b="b"/>
              <a:pathLst>
                <a:path w="4115" h="6769" extrusionOk="0">
                  <a:moveTo>
                    <a:pt x="4114" y="0"/>
                  </a:moveTo>
                  <a:lnTo>
                    <a:pt x="0" y="133"/>
                  </a:lnTo>
                  <a:lnTo>
                    <a:pt x="266" y="6769"/>
                  </a:lnTo>
                  <a:lnTo>
                    <a:pt x="3849" y="6636"/>
                  </a:lnTo>
                  <a:lnTo>
                    <a:pt x="4114" y="0"/>
                  </a:lnTo>
                  <a:close/>
                </a:path>
              </a:pathLst>
            </a:custGeom>
            <a:solidFill>
              <a:srgbClr val="F099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3" name="Google Shape;3963;p41"/>
            <p:cNvSpPr/>
            <p:nvPr/>
          </p:nvSpPr>
          <p:spPr>
            <a:xfrm>
              <a:off x="7538206" y="3262213"/>
              <a:ext cx="68227" cy="112230"/>
            </a:xfrm>
            <a:custGeom>
              <a:avLst/>
              <a:gdLst/>
              <a:ahLst/>
              <a:cxnLst/>
              <a:rect l="l" t="t" r="r" b="b"/>
              <a:pathLst>
                <a:path w="4115" h="6769" fill="none" extrusionOk="0">
                  <a:moveTo>
                    <a:pt x="3849" y="6636"/>
                  </a:moveTo>
                  <a:lnTo>
                    <a:pt x="266" y="6769"/>
                  </a:lnTo>
                  <a:lnTo>
                    <a:pt x="0" y="133"/>
                  </a:lnTo>
                  <a:lnTo>
                    <a:pt x="4114" y="0"/>
                  </a:lnTo>
                  <a:lnTo>
                    <a:pt x="3849" y="663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4" name="Google Shape;3964;p41"/>
            <p:cNvSpPr/>
            <p:nvPr/>
          </p:nvSpPr>
          <p:spPr>
            <a:xfrm>
              <a:off x="7531591" y="2687915"/>
              <a:ext cx="286071" cy="699726"/>
            </a:xfrm>
            <a:custGeom>
              <a:avLst/>
              <a:gdLst/>
              <a:ahLst/>
              <a:cxnLst/>
              <a:rect l="l" t="t" r="r" b="b"/>
              <a:pathLst>
                <a:path w="17254" h="42203" extrusionOk="0">
                  <a:moveTo>
                    <a:pt x="930" y="1"/>
                  </a:moveTo>
                  <a:lnTo>
                    <a:pt x="399" y="9556"/>
                  </a:lnTo>
                  <a:lnTo>
                    <a:pt x="134" y="16590"/>
                  </a:lnTo>
                  <a:lnTo>
                    <a:pt x="1" y="20704"/>
                  </a:lnTo>
                  <a:lnTo>
                    <a:pt x="399" y="38620"/>
                  </a:lnTo>
                  <a:lnTo>
                    <a:pt x="1195" y="38885"/>
                  </a:lnTo>
                  <a:lnTo>
                    <a:pt x="1992" y="39018"/>
                  </a:lnTo>
                  <a:lnTo>
                    <a:pt x="3319" y="38885"/>
                  </a:lnTo>
                  <a:lnTo>
                    <a:pt x="4248" y="38752"/>
                  </a:lnTo>
                  <a:lnTo>
                    <a:pt x="4646" y="38620"/>
                  </a:lnTo>
                  <a:lnTo>
                    <a:pt x="5442" y="33311"/>
                  </a:lnTo>
                  <a:lnTo>
                    <a:pt x="5973" y="29064"/>
                  </a:lnTo>
                  <a:lnTo>
                    <a:pt x="6238" y="26278"/>
                  </a:lnTo>
                  <a:lnTo>
                    <a:pt x="6371" y="24420"/>
                  </a:lnTo>
                  <a:lnTo>
                    <a:pt x="6238" y="22827"/>
                  </a:lnTo>
                  <a:lnTo>
                    <a:pt x="6106" y="21500"/>
                  </a:lnTo>
                  <a:lnTo>
                    <a:pt x="8229" y="8229"/>
                  </a:lnTo>
                  <a:lnTo>
                    <a:pt x="10087" y="22296"/>
                  </a:lnTo>
                  <a:lnTo>
                    <a:pt x="10883" y="27339"/>
                  </a:lnTo>
                  <a:lnTo>
                    <a:pt x="11812" y="33842"/>
                  </a:lnTo>
                  <a:lnTo>
                    <a:pt x="13139" y="41937"/>
                  </a:lnTo>
                  <a:lnTo>
                    <a:pt x="13936" y="42070"/>
                  </a:lnTo>
                  <a:lnTo>
                    <a:pt x="14599" y="42203"/>
                  </a:lnTo>
                  <a:lnTo>
                    <a:pt x="15661" y="42203"/>
                  </a:lnTo>
                  <a:lnTo>
                    <a:pt x="16457" y="41937"/>
                  </a:lnTo>
                  <a:lnTo>
                    <a:pt x="16723" y="41805"/>
                  </a:lnTo>
                  <a:lnTo>
                    <a:pt x="16988" y="35965"/>
                  </a:lnTo>
                  <a:lnTo>
                    <a:pt x="17253" y="30922"/>
                  </a:lnTo>
                  <a:lnTo>
                    <a:pt x="17253" y="26676"/>
                  </a:lnTo>
                  <a:lnTo>
                    <a:pt x="17121" y="24552"/>
                  </a:lnTo>
                  <a:lnTo>
                    <a:pt x="16855" y="23093"/>
                  </a:lnTo>
                  <a:lnTo>
                    <a:pt x="16457" y="21898"/>
                  </a:lnTo>
                  <a:lnTo>
                    <a:pt x="16324" y="21102"/>
                  </a:lnTo>
                  <a:lnTo>
                    <a:pt x="16059" y="664"/>
                  </a:lnTo>
                  <a:lnTo>
                    <a:pt x="930"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5" name="Google Shape;3965;p41"/>
            <p:cNvSpPr/>
            <p:nvPr/>
          </p:nvSpPr>
          <p:spPr>
            <a:xfrm>
              <a:off x="7531591" y="2687915"/>
              <a:ext cx="286071" cy="699726"/>
            </a:xfrm>
            <a:custGeom>
              <a:avLst/>
              <a:gdLst/>
              <a:ahLst/>
              <a:cxnLst/>
              <a:rect l="l" t="t" r="r" b="b"/>
              <a:pathLst>
                <a:path w="17254" h="42203" fill="none" extrusionOk="0">
                  <a:moveTo>
                    <a:pt x="16059" y="664"/>
                  </a:moveTo>
                  <a:lnTo>
                    <a:pt x="16059" y="664"/>
                  </a:lnTo>
                  <a:lnTo>
                    <a:pt x="16324" y="21102"/>
                  </a:lnTo>
                  <a:lnTo>
                    <a:pt x="16324" y="21102"/>
                  </a:lnTo>
                  <a:lnTo>
                    <a:pt x="16457" y="21898"/>
                  </a:lnTo>
                  <a:lnTo>
                    <a:pt x="16855" y="23093"/>
                  </a:lnTo>
                  <a:lnTo>
                    <a:pt x="17121" y="24552"/>
                  </a:lnTo>
                  <a:lnTo>
                    <a:pt x="17253" y="26676"/>
                  </a:lnTo>
                  <a:lnTo>
                    <a:pt x="17253" y="26676"/>
                  </a:lnTo>
                  <a:lnTo>
                    <a:pt x="17253" y="30922"/>
                  </a:lnTo>
                  <a:lnTo>
                    <a:pt x="16988" y="35965"/>
                  </a:lnTo>
                  <a:lnTo>
                    <a:pt x="16723" y="41805"/>
                  </a:lnTo>
                  <a:lnTo>
                    <a:pt x="16723" y="41805"/>
                  </a:lnTo>
                  <a:lnTo>
                    <a:pt x="16457" y="41937"/>
                  </a:lnTo>
                  <a:lnTo>
                    <a:pt x="15661" y="42203"/>
                  </a:lnTo>
                  <a:lnTo>
                    <a:pt x="15130" y="42203"/>
                  </a:lnTo>
                  <a:lnTo>
                    <a:pt x="14599" y="42203"/>
                  </a:lnTo>
                  <a:lnTo>
                    <a:pt x="13936" y="42070"/>
                  </a:lnTo>
                  <a:lnTo>
                    <a:pt x="13139" y="41937"/>
                  </a:lnTo>
                  <a:lnTo>
                    <a:pt x="13139" y="41937"/>
                  </a:lnTo>
                  <a:lnTo>
                    <a:pt x="11812" y="33842"/>
                  </a:lnTo>
                  <a:lnTo>
                    <a:pt x="10883" y="27339"/>
                  </a:lnTo>
                  <a:lnTo>
                    <a:pt x="10087" y="22296"/>
                  </a:lnTo>
                  <a:lnTo>
                    <a:pt x="10087" y="22296"/>
                  </a:lnTo>
                  <a:lnTo>
                    <a:pt x="8229" y="8229"/>
                  </a:lnTo>
                  <a:lnTo>
                    <a:pt x="6106" y="21500"/>
                  </a:lnTo>
                  <a:lnTo>
                    <a:pt x="6106" y="21500"/>
                  </a:lnTo>
                  <a:lnTo>
                    <a:pt x="6238" y="22827"/>
                  </a:lnTo>
                  <a:lnTo>
                    <a:pt x="6371" y="24420"/>
                  </a:lnTo>
                  <a:lnTo>
                    <a:pt x="6238" y="26278"/>
                  </a:lnTo>
                  <a:lnTo>
                    <a:pt x="6238" y="26278"/>
                  </a:lnTo>
                  <a:lnTo>
                    <a:pt x="5973" y="29064"/>
                  </a:lnTo>
                  <a:lnTo>
                    <a:pt x="5442" y="33311"/>
                  </a:lnTo>
                  <a:lnTo>
                    <a:pt x="4646" y="38620"/>
                  </a:lnTo>
                  <a:lnTo>
                    <a:pt x="4646" y="38620"/>
                  </a:lnTo>
                  <a:lnTo>
                    <a:pt x="4248" y="38752"/>
                  </a:lnTo>
                  <a:lnTo>
                    <a:pt x="3319" y="38885"/>
                  </a:lnTo>
                  <a:lnTo>
                    <a:pt x="1992" y="39018"/>
                  </a:lnTo>
                  <a:lnTo>
                    <a:pt x="1195" y="38885"/>
                  </a:lnTo>
                  <a:lnTo>
                    <a:pt x="399" y="38620"/>
                  </a:lnTo>
                  <a:lnTo>
                    <a:pt x="399" y="38620"/>
                  </a:lnTo>
                  <a:lnTo>
                    <a:pt x="1" y="20704"/>
                  </a:lnTo>
                  <a:lnTo>
                    <a:pt x="1" y="20704"/>
                  </a:lnTo>
                  <a:lnTo>
                    <a:pt x="134" y="16590"/>
                  </a:lnTo>
                  <a:lnTo>
                    <a:pt x="399" y="9556"/>
                  </a:lnTo>
                  <a:lnTo>
                    <a:pt x="930" y="1"/>
                  </a:lnTo>
                  <a:lnTo>
                    <a:pt x="16059" y="6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6" name="Google Shape;3966;p41"/>
            <p:cNvSpPr/>
            <p:nvPr/>
          </p:nvSpPr>
          <p:spPr>
            <a:xfrm>
              <a:off x="7531591" y="2703318"/>
              <a:ext cx="286071" cy="466495"/>
            </a:xfrm>
            <a:custGeom>
              <a:avLst/>
              <a:gdLst/>
              <a:ahLst/>
              <a:cxnLst/>
              <a:rect l="l" t="t" r="r" b="b"/>
              <a:pathLst>
                <a:path w="17254" h="28136" extrusionOk="0">
                  <a:moveTo>
                    <a:pt x="8229" y="7300"/>
                  </a:moveTo>
                  <a:lnTo>
                    <a:pt x="6392" y="18780"/>
                  </a:lnTo>
                  <a:lnTo>
                    <a:pt x="6371" y="19244"/>
                  </a:lnTo>
                  <a:lnTo>
                    <a:pt x="8229" y="7300"/>
                  </a:lnTo>
                  <a:close/>
                  <a:moveTo>
                    <a:pt x="930" y="1"/>
                  </a:moveTo>
                  <a:lnTo>
                    <a:pt x="399" y="8627"/>
                  </a:lnTo>
                  <a:lnTo>
                    <a:pt x="1" y="18182"/>
                  </a:lnTo>
                  <a:lnTo>
                    <a:pt x="5973" y="21633"/>
                  </a:lnTo>
                  <a:lnTo>
                    <a:pt x="6238" y="21765"/>
                  </a:lnTo>
                  <a:lnTo>
                    <a:pt x="6106" y="20571"/>
                  </a:lnTo>
                  <a:lnTo>
                    <a:pt x="6392" y="18780"/>
                  </a:lnTo>
                  <a:lnTo>
                    <a:pt x="6902" y="7565"/>
                  </a:lnTo>
                  <a:lnTo>
                    <a:pt x="6106" y="7035"/>
                  </a:lnTo>
                  <a:lnTo>
                    <a:pt x="5309" y="6504"/>
                  </a:lnTo>
                  <a:lnTo>
                    <a:pt x="4248" y="5575"/>
                  </a:lnTo>
                  <a:lnTo>
                    <a:pt x="3717" y="4778"/>
                  </a:lnTo>
                  <a:lnTo>
                    <a:pt x="3584" y="4513"/>
                  </a:lnTo>
                  <a:lnTo>
                    <a:pt x="4248" y="5177"/>
                  </a:lnTo>
                  <a:lnTo>
                    <a:pt x="5044" y="5707"/>
                  </a:lnTo>
                  <a:lnTo>
                    <a:pt x="6637" y="6636"/>
                  </a:lnTo>
                  <a:lnTo>
                    <a:pt x="7831" y="7167"/>
                  </a:lnTo>
                  <a:lnTo>
                    <a:pt x="8229" y="7300"/>
                  </a:lnTo>
                  <a:lnTo>
                    <a:pt x="10087" y="20571"/>
                  </a:lnTo>
                  <a:lnTo>
                    <a:pt x="13670" y="18448"/>
                  </a:lnTo>
                  <a:lnTo>
                    <a:pt x="13670" y="26012"/>
                  </a:lnTo>
                  <a:lnTo>
                    <a:pt x="16590" y="27737"/>
                  </a:lnTo>
                  <a:lnTo>
                    <a:pt x="17121" y="28135"/>
                  </a:lnTo>
                  <a:lnTo>
                    <a:pt x="17253" y="28135"/>
                  </a:lnTo>
                  <a:lnTo>
                    <a:pt x="17253" y="26676"/>
                  </a:lnTo>
                  <a:lnTo>
                    <a:pt x="17253" y="25747"/>
                  </a:lnTo>
                  <a:lnTo>
                    <a:pt x="17121" y="23623"/>
                  </a:lnTo>
                  <a:lnTo>
                    <a:pt x="16855" y="22164"/>
                  </a:lnTo>
                  <a:lnTo>
                    <a:pt x="16457" y="20969"/>
                  </a:lnTo>
                  <a:lnTo>
                    <a:pt x="16324" y="20173"/>
                  </a:lnTo>
                  <a:lnTo>
                    <a:pt x="16059" y="930"/>
                  </a:lnTo>
                  <a:lnTo>
                    <a:pt x="14201" y="1461"/>
                  </a:lnTo>
                  <a:lnTo>
                    <a:pt x="12343" y="1859"/>
                  </a:lnTo>
                  <a:lnTo>
                    <a:pt x="10618" y="2124"/>
                  </a:lnTo>
                  <a:lnTo>
                    <a:pt x="7433" y="2124"/>
                  </a:lnTo>
                  <a:lnTo>
                    <a:pt x="6106" y="1859"/>
                  </a:lnTo>
                  <a:lnTo>
                    <a:pt x="4911" y="1593"/>
                  </a:lnTo>
                  <a:lnTo>
                    <a:pt x="3850" y="1328"/>
                  </a:lnTo>
                  <a:lnTo>
                    <a:pt x="1992" y="664"/>
                  </a:lnTo>
                  <a:lnTo>
                    <a:pt x="930" y="1"/>
                  </a:lnTo>
                  <a:close/>
                </a:path>
              </a:pathLst>
            </a:custGeom>
            <a:solidFill>
              <a:srgbClr val="91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7" name="Google Shape;3967;p41"/>
            <p:cNvSpPr/>
            <p:nvPr/>
          </p:nvSpPr>
          <p:spPr>
            <a:xfrm>
              <a:off x="7591013" y="2778144"/>
              <a:ext cx="77031" cy="244240"/>
            </a:xfrm>
            <a:custGeom>
              <a:avLst/>
              <a:gdLst/>
              <a:ahLst/>
              <a:cxnLst/>
              <a:rect l="l" t="t" r="r" b="b"/>
              <a:pathLst>
                <a:path w="4646" h="14731" fill="none" extrusionOk="0">
                  <a:moveTo>
                    <a:pt x="2787" y="14731"/>
                  </a:moveTo>
                  <a:lnTo>
                    <a:pt x="3318" y="3052"/>
                  </a:lnTo>
                  <a:lnTo>
                    <a:pt x="3318" y="3052"/>
                  </a:lnTo>
                  <a:lnTo>
                    <a:pt x="2522" y="2522"/>
                  </a:lnTo>
                  <a:lnTo>
                    <a:pt x="1725" y="1991"/>
                  </a:lnTo>
                  <a:lnTo>
                    <a:pt x="664" y="1062"/>
                  </a:lnTo>
                  <a:lnTo>
                    <a:pt x="133" y="265"/>
                  </a:lnTo>
                  <a:lnTo>
                    <a:pt x="0" y="0"/>
                  </a:lnTo>
                  <a:lnTo>
                    <a:pt x="0" y="0"/>
                  </a:lnTo>
                  <a:lnTo>
                    <a:pt x="664" y="664"/>
                  </a:lnTo>
                  <a:lnTo>
                    <a:pt x="1460" y="1194"/>
                  </a:lnTo>
                  <a:lnTo>
                    <a:pt x="3053" y="2123"/>
                  </a:lnTo>
                  <a:lnTo>
                    <a:pt x="4247" y="2654"/>
                  </a:lnTo>
                  <a:lnTo>
                    <a:pt x="4645" y="2787"/>
                  </a:lnTo>
                  <a:lnTo>
                    <a:pt x="2787" y="1473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8" name="Google Shape;3968;p41"/>
            <p:cNvSpPr/>
            <p:nvPr/>
          </p:nvSpPr>
          <p:spPr>
            <a:xfrm>
              <a:off x="7531591" y="2703318"/>
              <a:ext cx="286071" cy="466495"/>
            </a:xfrm>
            <a:custGeom>
              <a:avLst/>
              <a:gdLst/>
              <a:ahLst/>
              <a:cxnLst/>
              <a:rect l="l" t="t" r="r" b="b"/>
              <a:pathLst>
                <a:path w="17254" h="28136" fill="none" extrusionOk="0">
                  <a:moveTo>
                    <a:pt x="930" y="1"/>
                  </a:moveTo>
                  <a:lnTo>
                    <a:pt x="930" y="1"/>
                  </a:lnTo>
                  <a:lnTo>
                    <a:pt x="399" y="8627"/>
                  </a:lnTo>
                  <a:lnTo>
                    <a:pt x="1" y="18182"/>
                  </a:lnTo>
                  <a:lnTo>
                    <a:pt x="5973" y="21633"/>
                  </a:lnTo>
                  <a:lnTo>
                    <a:pt x="5973" y="21633"/>
                  </a:lnTo>
                  <a:lnTo>
                    <a:pt x="6238" y="21765"/>
                  </a:lnTo>
                  <a:lnTo>
                    <a:pt x="6238" y="21765"/>
                  </a:lnTo>
                  <a:lnTo>
                    <a:pt x="6106" y="20571"/>
                  </a:lnTo>
                  <a:lnTo>
                    <a:pt x="6106" y="20571"/>
                  </a:lnTo>
                  <a:lnTo>
                    <a:pt x="6106" y="20571"/>
                  </a:lnTo>
                  <a:lnTo>
                    <a:pt x="8229" y="7300"/>
                  </a:lnTo>
                  <a:lnTo>
                    <a:pt x="8229" y="7300"/>
                  </a:lnTo>
                  <a:lnTo>
                    <a:pt x="10087" y="20571"/>
                  </a:lnTo>
                  <a:lnTo>
                    <a:pt x="13670" y="18448"/>
                  </a:lnTo>
                  <a:lnTo>
                    <a:pt x="13670" y="26012"/>
                  </a:lnTo>
                  <a:lnTo>
                    <a:pt x="16590" y="27737"/>
                  </a:lnTo>
                  <a:lnTo>
                    <a:pt x="16590" y="27737"/>
                  </a:lnTo>
                  <a:lnTo>
                    <a:pt x="17121" y="28135"/>
                  </a:lnTo>
                  <a:lnTo>
                    <a:pt x="17253" y="28135"/>
                  </a:lnTo>
                  <a:lnTo>
                    <a:pt x="17253" y="28135"/>
                  </a:lnTo>
                  <a:lnTo>
                    <a:pt x="17253" y="26676"/>
                  </a:lnTo>
                  <a:lnTo>
                    <a:pt x="17253" y="26676"/>
                  </a:lnTo>
                  <a:lnTo>
                    <a:pt x="17253" y="25747"/>
                  </a:lnTo>
                  <a:lnTo>
                    <a:pt x="17253" y="25747"/>
                  </a:lnTo>
                  <a:lnTo>
                    <a:pt x="17121" y="23623"/>
                  </a:lnTo>
                  <a:lnTo>
                    <a:pt x="16855" y="22164"/>
                  </a:lnTo>
                  <a:lnTo>
                    <a:pt x="16457" y="20969"/>
                  </a:lnTo>
                  <a:lnTo>
                    <a:pt x="16324" y="20173"/>
                  </a:lnTo>
                  <a:lnTo>
                    <a:pt x="16324" y="20173"/>
                  </a:lnTo>
                  <a:lnTo>
                    <a:pt x="16059" y="930"/>
                  </a:lnTo>
                  <a:lnTo>
                    <a:pt x="16059" y="930"/>
                  </a:lnTo>
                  <a:lnTo>
                    <a:pt x="14201" y="1461"/>
                  </a:lnTo>
                  <a:lnTo>
                    <a:pt x="12343" y="1859"/>
                  </a:lnTo>
                  <a:lnTo>
                    <a:pt x="10618" y="2124"/>
                  </a:lnTo>
                  <a:lnTo>
                    <a:pt x="9025" y="2124"/>
                  </a:lnTo>
                  <a:lnTo>
                    <a:pt x="9025" y="2124"/>
                  </a:lnTo>
                  <a:lnTo>
                    <a:pt x="7433" y="2124"/>
                  </a:lnTo>
                  <a:lnTo>
                    <a:pt x="6106" y="1859"/>
                  </a:lnTo>
                  <a:lnTo>
                    <a:pt x="4911" y="1593"/>
                  </a:lnTo>
                  <a:lnTo>
                    <a:pt x="3850" y="1328"/>
                  </a:lnTo>
                  <a:lnTo>
                    <a:pt x="1992" y="664"/>
                  </a:lnTo>
                  <a:lnTo>
                    <a:pt x="93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9" name="Google Shape;3969;p41"/>
            <p:cNvSpPr/>
            <p:nvPr/>
          </p:nvSpPr>
          <p:spPr>
            <a:xfrm>
              <a:off x="7681225" y="3394223"/>
              <a:ext cx="136437" cy="160644"/>
            </a:xfrm>
            <a:custGeom>
              <a:avLst/>
              <a:gdLst/>
              <a:ahLst/>
              <a:cxnLst/>
              <a:rect l="l" t="t" r="r" b="b"/>
              <a:pathLst>
                <a:path w="8229" h="9689" extrusionOk="0">
                  <a:moveTo>
                    <a:pt x="4247" y="1"/>
                  </a:moveTo>
                  <a:lnTo>
                    <a:pt x="3982" y="134"/>
                  </a:lnTo>
                  <a:lnTo>
                    <a:pt x="3849" y="665"/>
                  </a:lnTo>
                  <a:lnTo>
                    <a:pt x="3583" y="1594"/>
                  </a:lnTo>
                  <a:lnTo>
                    <a:pt x="3053" y="3319"/>
                  </a:lnTo>
                  <a:lnTo>
                    <a:pt x="2655" y="3982"/>
                  </a:lnTo>
                  <a:lnTo>
                    <a:pt x="2389" y="4646"/>
                  </a:lnTo>
                  <a:lnTo>
                    <a:pt x="1195" y="6238"/>
                  </a:lnTo>
                  <a:lnTo>
                    <a:pt x="664" y="6769"/>
                  </a:lnTo>
                  <a:lnTo>
                    <a:pt x="133" y="7433"/>
                  </a:lnTo>
                  <a:lnTo>
                    <a:pt x="0" y="7698"/>
                  </a:lnTo>
                  <a:lnTo>
                    <a:pt x="0" y="8229"/>
                  </a:lnTo>
                  <a:lnTo>
                    <a:pt x="0" y="8627"/>
                  </a:lnTo>
                  <a:lnTo>
                    <a:pt x="133" y="9025"/>
                  </a:lnTo>
                  <a:lnTo>
                    <a:pt x="664" y="9291"/>
                  </a:lnTo>
                  <a:lnTo>
                    <a:pt x="1195" y="9423"/>
                  </a:lnTo>
                  <a:lnTo>
                    <a:pt x="2389" y="9689"/>
                  </a:lnTo>
                  <a:lnTo>
                    <a:pt x="3583" y="9689"/>
                  </a:lnTo>
                  <a:lnTo>
                    <a:pt x="4645" y="9423"/>
                  </a:lnTo>
                  <a:lnTo>
                    <a:pt x="5441" y="9158"/>
                  </a:lnTo>
                  <a:lnTo>
                    <a:pt x="5972" y="8627"/>
                  </a:lnTo>
                  <a:lnTo>
                    <a:pt x="6370" y="7964"/>
                  </a:lnTo>
                  <a:lnTo>
                    <a:pt x="6636" y="7300"/>
                  </a:lnTo>
                  <a:lnTo>
                    <a:pt x="6636" y="6371"/>
                  </a:lnTo>
                  <a:lnTo>
                    <a:pt x="6769" y="5840"/>
                  </a:lnTo>
                  <a:lnTo>
                    <a:pt x="7034" y="5309"/>
                  </a:lnTo>
                  <a:lnTo>
                    <a:pt x="7565" y="4380"/>
                  </a:lnTo>
                  <a:lnTo>
                    <a:pt x="7830" y="3850"/>
                  </a:lnTo>
                  <a:lnTo>
                    <a:pt x="8096" y="3319"/>
                  </a:lnTo>
                  <a:lnTo>
                    <a:pt x="8228" y="2788"/>
                  </a:lnTo>
                  <a:lnTo>
                    <a:pt x="8228" y="2257"/>
                  </a:lnTo>
                  <a:lnTo>
                    <a:pt x="7963" y="1195"/>
                  </a:lnTo>
                  <a:lnTo>
                    <a:pt x="7830" y="399"/>
                  </a:lnTo>
                  <a:lnTo>
                    <a:pt x="7698" y="134"/>
                  </a:lnTo>
                  <a:lnTo>
                    <a:pt x="7432" y="1"/>
                  </a:lnTo>
                  <a:lnTo>
                    <a:pt x="7432" y="399"/>
                  </a:lnTo>
                  <a:lnTo>
                    <a:pt x="7299" y="665"/>
                  </a:lnTo>
                  <a:lnTo>
                    <a:pt x="6901" y="797"/>
                  </a:lnTo>
                  <a:lnTo>
                    <a:pt x="6370" y="930"/>
                  </a:lnTo>
                  <a:lnTo>
                    <a:pt x="4778" y="930"/>
                  </a:lnTo>
                  <a:lnTo>
                    <a:pt x="4380" y="797"/>
                  </a:lnTo>
                  <a:lnTo>
                    <a:pt x="4247" y="665"/>
                  </a:lnTo>
                  <a:lnTo>
                    <a:pt x="4247" y="532"/>
                  </a:lnTo>
                  <a:lnTo>
                    <a:pt x="4247"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0" name="Google Shape;3970;p41"/>
            <p:cNvSpPr/>
            <p:nvPr/>
          </p:nvSpPr>
          <p:spPr>
            <a:xfrm>
              <a:off x="7681225" y="3394223"/>
              <a:ext cx="136437" cy="160644"/>
            </a:xfrm>
            <a:custGeom>
              <a:avLst/>
              <a:gdLst/>
              <a:ahLst/>
              <a:cxnLst/>
              <a:rect l="l" t="t" r="r" b="b"/>
              <a:pathLst>
                <a:path w="8229" h="9689" fill="none" extrusionOk="0">
                  <a:moveTo>
                    <a:pt x="4247" y="532"/>
                  </a:moveTo>
                  <a:lnTo>
                    <a:pt x="4247" y="1"/>
                  </a:lnTo>
                  <a:lnTo>
                    <a:pt x="4247" y="1"/>
                  </a:lnTo>
                  <a:lnTo>
                    <a:pt x="3982" y="134"/>
                  </a:lnTo>
                  <a:lnTo>
                    <a:pt x="3849" y="665"/>
                  </a:lnTo>
                  <a:lnTo>
                    <a:pt x="3849" y="665"/>
                  </a:lnTo>
                  <a:lnTo>
                    <a:pt x="3583" y="1594"/>
                  </a:lnTo>
                  <a:lnTo>
                    <a:pt x="3583" y="1594"/>
                  </a:lnTo>
                  <a:lnTo>
                    <a:pt x="3053" y="3319"/>
                  </a:lnTo>
                  <a:lnTo>
                    <a:pt x="3053" y="3319"/>
                  </a:lnTo>
                  <a:lnTo>
                    <a:pt x="2655" y="3982"/>
                  </a:lnTo>
                  <a:lnTo>
                    <a:pt x="2389" y="4646"/>
                  </a:lnTo>
                  <a:lnTo>
                    <a:pt x="1195" y="6238"/>
                  </a:lnTo>
                  <a:lnTo>
                    <a:pt x="1195" y="6238"/>
                  </a:lnTo>
                  <a:lnTo>
                    <a:pt x="664" y="6769"/>
                  </a:lnTo>
                  <a:lnTo>
                    <a:pt x="133" y="7433"/>
                  </a:lnTo>
                  <a:lnTo>
                    <a:pt x="133" y="7433"/>
                  </a:lnTo>
                  <a:lnTo>
                    <a:pt x="0" y="7698"/>
                  </a:lnTo>
                  <a:lnTo>
                    <a:pt x="0" y="8229"/>
                  </a:lnTo>
                  <a:lnTo>
                    <a:pt x="0" y="8627"/>
                  </a:lnTo>
                  <a:lnTo>
                    <a:pt x="133" y="9025"/>
                  </a:lnTo>
                  <a:lnTo>
                    <a:pt x="133" y="9025"/>
                  </a:lnTo>
                  <a:lnTo>
                    <a:pt x="664" y="9291"/>
                  </a:lnTo>
                  <a:lnTo>
                    <a:pt x="1195" y="9423"/>
                  </a:lnTo>
                  <a:lnTo>
                    <a:pt x="2389" y="9689"/>
                  </a:lnTo>
                  <a:lnTo>
                    <a:pt x="3583" y="9689"/>
                  </a:lnTo>
                  <a:lnTo>
                    <a:pt x="4645" y="9423"/>
                  </a:lnTo>
                  <a:lnTo>
                    <a:pt x="4645" y="9423"/>
                  </a:lnTo>
                  <a:lnTo>
                    <a:pt x="5441" y="9158"/>
                  </a:lnTo>
                  <a:lnTo>
                    <a:pt x="5972" y="8627"/>
                  </a:lnTo>
                  <a:lnTo>
                    <a:pt x="6370" y="7964"/>
                  </a:lnTo>
                  <a:lnTo>
                    <a:pt x="6636" y="7300"/>
                  </a:lnTo>
                  <a:lnTo>
                    <a:pt x="6636" y="7300"/>
                  </a:lnTo>
                  <a:lnTo>
                    <a:pt x="6636" y="6371"/>
                  </a:lnTo>
                  <a:lnTo>
                    <a:pt x="6636" y="6371"/>
                  </a:lnTo>
                  <a:lnTo>
                    <a:pt x="6769" y="5840"/>
                  </a:lnTo>
                  <a:lnTo>
                    <a:pt x="7034" y="5309"/>
                  </a:lnTo>
                  <a:lnTo>
                    <a:pt x="7565" y="4380"/>
                  </a:lnTo>
                  <a:lnTo>
                    <a:pt x="7565" y="4380"/>
                  </a:lnTo>
                  <a:lnTo>
                    <a:pt x="7830" y="3850"/>
                  </a:lnTo>
                  <a:lnTo>
                    <a:pt x="8096" y="3319"/>
                  </a:lnTo>
                  <a:lnTo>
                    <a:pt x="8096" y="3319"/>
                  </a:lnTo>
                  <a:lnTo>
                    <a:pt x="8228" y="2788"/>
                  </a:lnTo>
                  <a:lnTo>
                    <a:pt x="8228" y="2257"/>
                  </a:lnTo>
                  <a:lnTo>
                    <a:pt x="7963" y="1195"/>
                  </a:lnTo>
                  <a:lnTo>
                    <a:pt x="7963" y="1195"/>
                  </a:lnTo>
                  <a:lnTo>
                    <a:pt x="7830" y="399"/>
                  </a:lnTo>
                  <a:lnTo>
                    <a:pt x="7698" y="134"/>
                  </a:lnTo>
                  <a:lnTo>
                    <a:pt x="7432" y="1"/>
                  </a:lnTo>
                  <a:lnTo>
                    <a:pt x="7432" y="1"/>
                  </a:lnTo>
                  <a:lnTo>
                    <a:pt x="7432" y="399"/>
                  </a:lnTo>
                  <a:lnTo>
                    <a:pt x="7432" y="399"/>
                  </a:lnTo>
                  <a:lnTo>
                    <a:pt x="7299" y="665"/>
                  </a:lnTo>
                  <a:lnTo>
                    <a:pt x="6901" y="797"/>
                  </a:lnTo>
                  <a:lnTo>
                    <a:pt x="6370" y="930"/>
                  </a:lnTo>
                  <a:lnTo>
                    <a:pt x="5840" y="930"/>
                  </a:lnTo>
                  <a:lnTo>
                    <a:pt x="5840" y="930"/>
                  </a:lnTo>
                  <a:lnTo>
                    <a:pt x="4778" y="930"/>
                  </a:lnTo>
                  <a:lnTo>
                    <a:pt x="4380" y="797"/>
                  </a:lnTo>
                  <a:lnTo>
                    <a:pt x="4247" y="665"/>
                  </a:lnTo>
                  <a:lnTo>
                    <a:pt x="4247" y="53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1" name="Google Shape;3971;p41"/>
            <p:cNvSpPr/>
            <p:nvPr/>
          </p:nvSpPr>
          <p:spPr>
            <a:xfrm>
              <a:off x="7399581" y="3352425"/>
              <a:ext cx="220050" cy="116640"/>
            </a:xfrm>
            <a:custGeom>
              <a:avLst/>
              <a:gdLst/>
              <a:ahLst/>
              <a:cxnLst/>
              <a:rect l="l" t="t" r="r" b="b"/>
              <a:pathLst>
                <a:path w="13272" h="7035" extrusionOk="0">
                  <a:moveTo>
                    <a:pt x="12210" y="0"/>
                  </a:moveTo>
                  <a:lnTo>
                    <a:pt x="12210" y="266"/>
                  </a:lnTo>
                  <a:lnTo>
                    <a:pt x="11944" y="531"/>
                  </a:lnTo>
                  <a:lnTo>
                    <a:pt x="11679" y="797"/>
                  </a:lnTo>
                  <a:lnTo>
                    <a:pt x="10617" y="929"/>
                  </a:lnTo>
                  <a:lnTo>
                    <a:pt x="9025" y="929"/>
                  </a:lnTo>
                  <a:lnTo>
                    <a:pt x="8627" y="797"/>
                  </a:lnTo>
                  <a:lnTo>
                    <a:pt x="8627" y="133"/>
                  </a:lnTo>
                  <a:lnTo>
                    <a:pt x="8228" y="399"/>
                  </a:lnTo>
                  <a:lnTo>
                    <a:pt x="7830" y="929"/>
                  </a:lnTo>
                  <a:lnTo>
                    <a:pt x="6901" y="1726"/>
                  </a:lnTo>
                  <a:lnTo>
                    <a:pt x="5707" y="2389"/>
                  </a:lnTo>
                  <a:lnTo>
                    <a:pt x="3053" y="3584"/>
                  </a:lnTo>
                  <a:lnTo>
                    <a:pt x="531" y="4645"/>
                  </a:lnTo>
                  <a:lnTo>
                    <a:pt x="266" y="4778"/>
                  </a:lnTo>
                  <a:lnTo>
                    <a:pt x="133" y="5043"/>
                  </a:lnTo>
                  <a:lnTo>
                    <a:pt x="0" y="5442"/>
                  </a:lnTo>
                  <a:lnTo>
                    <a:pt x="133" y="5972"/>
                  </a:lnTo>
                  <a:lnTo>
                    <a:pt x="531" y="6371"/>
                  </a:lnTo>
                  <a:lnTo>
                    <a:pt x="1327" y="6769"/>
                  </a:lnTo>
                  <a:lnTo>
                    <a:pt x="2522" y="7034"/>
                  </a:lnTo>
                  <a:lnTo>
                    <a:pt x="3849" y="7034"/>
                  </a:lnTo>
                  <a:lnTo>
                    <a:pt x="5441" y="6769"/>
                  </a:lnTo>
                  <a:lnTo>
                    <a:pt x="6370" y="6503"/>
                  </a:lnTo>
                  <a:lnTo>
                    <a:pt x="7432" y="5972"/>
                  </a:lnTo>
                  <a:lnTo>
                    <a:pt x="8361" y="5574"/>
                  </a:lnTo>
                  <a:lnTo>
                    <a:pt x="8759" y="5442"/>
                  </a:lnTo>
                  <a:lnTo>
                    <a:pt x="11148" y="5442"/>
                  </a:lnTo>
                  <a:lnTo>
                    <a:pt x="12077" y="5309"/>
                  </a:lnTo>
                  <a:lnTo>
                    <a:pt x="12873" y="5043"/>
                  </a:lnTo>
                  <a:lnTo>
                    <a:pt x="13006" y="4778"/>
                  </a:lnTo>
                  <a:lnTo>
                    <a:pt x="13139" y="4513"/>
                  </a:lnTo>
                  <a:lnTo>
                    <a:pt x="13271" y="3849"/>
                  </a:lnTo>
                  <a:lnTo>
                    <a:pt x="13271" y="3186"/>
                  </a:lnTo>
                  <a:lnTo>
                    <a:pt x="13006" y="2522"/>
                  </a:lnTo>
                  <a:lnTo>
                    <a:pt x="12741" y="797"/>
                  </a:lnTo>
                  <a:lnTo>
                    <a:pt x="12475" y="133"/>
                  </a:lnTo>
                  <a:lnTo>
                    <a:pt x="1234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2" name="Google Shape;3972;p41"/>
            <p:cNvSpPr/>
            <p:nvPr/>
          </p:nvSpPr>
          <p:spPr>
            <a:xfrm>
              <a:off x="7399581" y="3352425"/>
              <a:ext cx="220050" cy="116640"/>
            </a:xfrm>
            <a:custGeom>
              <a:avLst/>
              <a:gdLst/>
              <a:ahLst/>
              <a:cxnLst/>
              <a:rect l="l" t="t" r="r" b="b"/>
              <a:pathLst>
                <a:path w="13272" h="7035" fill="none" extrusionOk="0">
                  <a:moveTo>
                    <a:pt x="8627" y="133"/>
                  </a:moveTo>
                  <a:lnTo>
                    <a:pt x="8627" y="133"/>
                  </a:lnTo>
                  <a:lnTo>
                    <a:pt x="8228" y="399"/>
                  </a:lnTo>
                  <a:lnTo>
                    <a:pt x="7830" y="929"/>
                  </a:lnTo>
                  <a:lnTo>
                    <a:pt x="7830" y="929"/>
                  </a:lnTo>
                  <a:lnTo>
                    <a:pt x="6901" y="1726"/>
                  </a:lnTo>
                  <a:lnTo>
                    <a:pt x="5707" y="2389"/>
                  </a:lnTo>
                  <a:lnTo>
                    <a:pt x="5707" y="2389"/>
                  </a:lnTo>
                  <a:lnTo>
                    <a:pt x="3053" y="3584"/>
                  </a:lnTo>
                  <a:lnTo>
                    <a:pt x="531" y="4645"/>
                  </a:lnTo>
                  <a:lnTo>
                    <a:pt x="531" y="4645"/>
                  </a:lnTo>
                  <a:lnTo>
                    <a:pt x="266" y="4778"/>
                  </a:lnTo>
                  <a:lnTo>
                    <a:pt x="133" y="5043"/>
                  </a:lnTo>
                  <a:lnTo>
                    <a:pt x="0" y="5442"/>
                  </a:lnTo>
                  <a:lnTo>
                    <a:pt x="133" y="5972"/>
                  </a:lnTo>
                  <a:lnTo>
                    <a:pt x="531" y="6371"/>
                  </a:lnTo>
                  <a:lnTo>
                    <a:pt x="531" y="6371"/>
                  </a:lnTo>
                  <a:lnTo>
                    <a:pt x="1327" y="6769"/>
                  </a:lnTo>
                  <a:lnTo>
                    <a:pt x="2522" y="7034"/>
                  </a:lnTo>
                  <a:lnTo>
                    <a:pt x="3849" y="7034"/>
                  </a:lnTo>
                  <a:lnTo>
                    <a:pt x="5441" y="6769"/>
                  </a:lnTo>
                  <a:lnTo>
                    <a:pt x="5441" y="6769"/>
                  </a:lnTo>
                  <a:lnTo>
                    <a:pt x="6370" y="6503"/>
                  </a:lnTo>
                  <a:lnTo>
                    <a:pt x="7432" y="5972"/>
                  </a:lnTo>
                  <a:lnTo>
                    <a:pt x="8361" y="5574"/>
                  </a:lnTo>
                  <a:lnTo>
                    <a:pt x="8759" y="5442"/>
                  </a:lnTo>
                  <a:lnTo>
                    <a:pt x="9157" y="5442"/>
                  </a:lnTo>
                  <a:lnTo>
                    <a:pt x="9157" y="5442"/>
                  </a:lnTo>
                  <a:lnTo>
                    <a:pt x="10086" y="5442"/>
                  </a:lnTo>
                  <a:lnTo>
                    <a:pt x="11148" y="5442"/>
                  </a:lnTo>
                  <a:lnTo>
                    <a:pt x="12077" y="5309"/>
                  </a:lnTo>
                  <a:lnTo>
                    <a:pt x="12873" y="5043"/>
                  </a:lnTo>
                  <a:lnTo>
                    <a:pt x="12873" y="5043"/>
                  </a:lnTo>
                  <a:lnTo>
                    <a:pt x="13006" y="4778"/>
                  </a:lnTo>
                  <a:lnTo>
                    <a:pt x="13139" y="4513"/>
                  </a:lnTo>
                  <a:lnTo>
                    <a:pt x="13271" y="3849"/>
                  </a:lnTo>
                  <a:lnTo>
                    <a:pt x="13271" y="3186"/>
                  </a:lnTo>
                  <a:lnTo>
                    <a:pt x="13006" y="2522"/>
                  </a:lnTo>
                  <a:lnTo>
                    <a:pt x="13006" y="2522"/>
                  </a:lnTo>
                  <a:lnTo>
                    <a:pt x="12741" y="797"/>
                  </a:lnTo>
                  <a:lnTo>
                    <a:pt x="12475" y="133"/>
                  </a:lnTo>
                  <a:lnTo>
                    <a:pt x="12342" y="0"/>
                  </a:lnTo>
                  <a:lnTo>
                    <a:pt x="12210" y="0"/>
                  </a:lnTo>
                  <a:lnTo>
                    <a:pt x="12210" y="266"/>
                  </a:lnTo>
                  <a:lnTo>
                    <a:pt x="12210" y="266"/>
                  </a:lnTo>
                  <a:lnTo>
                    <a:pt x="11944" y="531"/>
                  </a:lnTo>
                  <a:lnTo>
                    <a:pt x="11679" y="797"/>
                  </a:lnTo>
                  <a:lnTo>
                    <a:pt x="10617" y="929"/>
                  </a:lnTo>
                  <a:lnTo>
                    <a:pt x="9556" y="929"/>
                  </a:lnTo>
                  <a:lnTo>
                    <a:pt x="9025" y="929"/>
                  </a:lnTo>
                  <a:lnTo>
                    <a:pt x="8627" y="797"/>
                  </a:lnTo>
                  <a:lnTo>
                    <a:pt x="8627" y="13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3" name="Google Shape;3973;p41"/>
            <p:cNvSpPr/>
            <p:nvPr/>
          </p:nvSpPr>
          <p:spPr>
            <a:xfrm>
              <a:off x="7591013" y="2778144"/>
              <a:ext cx="77031" cy="244240"/>
            </a:xfrm>
            <a:custGeom>
              <a:avLst/>
              <a:gdLst/>
              <a:ahLst/>
              <a:cxnLst/>
              <a:rect l="l" t="t" r="r" b="b"/>
              <a:pathLst>
                <a:path w="4646" h="14731" extrusionOk="0">
                  <a:moveTo>
                    <a:pt x="0" y="0"/>
                  </a:moveTo>
                  <a:lnTo>
                    <a:pt x="133" y="265"/>
                  </a:lnTo>
                  <a:lnTo>
                    <a:pt x="664" y="1062"/>
                  </a:lnTo>
                  <a:lnTo>
                    <a:pt x="1725" y="1991"/>
                  </a:lnTo>
                  <a:lnTo>
                    <a:pt x="2522" y="2522"/>
                  </a:lnTo>
                  <a:lnTo>
                    <a:pt x="3318" y="3052"/>
                  </a:lnTo>
                  <a:lnTo>
                    <a:pt x="2787" y="14731"/>
                  </a:lnTo>
                  <a:lnTo>
                    <a:pt x="4645" y="2787"/>
                  </a:lnTo>
                  <a:lnTo>
                    <a:pt x="4247" y="2654"/>
                  </a:lnTo>
                  <a:lnTo>
                    <a:pt x="3053" y="2123"/>
                  </a:lnTo>
                  <a:lnTo>
                    <a:pt x="1460" y="1194"/>
                  </a:lnTo>
                  <a:lnTo>
                    <a:pt x="664" y="664"/>
                  </a:lnTo>
                  <a:lnTo>
                    <a:pt x="0" y="0"/>
                  </a:lnTo>
                  <a:close/>
                </a:path>
              </a:pathLst>
            </a:custGeom>
            <a:solidFill>
              <a:srgbClr val="7B29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4" name="Google Shape;3974;p41"/>
            <p:cNvSpPr/>
            <p:nvPr/>
          </p:nvSpPr>
          <p:spPr>
            <a:xfrm>
              <a:off x="7591013" y="2778144"/>
              <a:ext cx="77031" cy="244240"/>
            </a:xfrm>
            <a:custGeom>
              <a:avLst/>
              <a:gdLst/>
              <a:ahLst/>
              <a:cxnLst/>
              <a:rect l="l" t="t" r="r" b="b"/>
              <a:pathLst>
                <a:path w="4646" h="14731" fill="none" extrusionOk="0">
                  <a:moveTo>
                    <a:pt x="0" y="0"/>
                  </a:moveTo>
                  <a:lnTo>
                    <a:pt x="0" y="0"/>
                  </a:lnTo>
                  <a:lnTo>
                    <a:pt x="133" y="265"/>
                  </a:lnTo>
                  <a:lnTo>
                    <a:pt x="664" y="1062"/>
                  </a:lnTo>
                  <a:lnTo>
                    <a:pt x="1725" y="1991"/>
                  </a:lnTo>
                  <a:lnTo>
                    <a:pt x="2522" y="2522"/>
                  </a:lnTo>
                  <a:lnTo>
                    <a:pt x="3318" y="3052"/>
                  </a:lnTo>
                  <a:lnTo>
                    <a:pt x="2787" y="14731"/>
                  </a:lnTo>
                  <a:lnTo>
                    <a:pt x="4645" y="2787"/>
                  </a:lnTo>
                  <a:lnTo>
                    <a:pt x="4645" y="2787"/>
                  </a:lnTo>
                  <a:lnTo>
                    <a:pt x="4247" y="2654"/>
                  </a:lnTo>
                  <a:lnTo>
                    <a:pt x="3053" y="2123"/>
                  </a:lnTo>
                  <a:lnTo>
                    <a:pt x="1460" y="1194"/>
                  </a:lnTo>
                  <a:lnTo>
                    <a:pt x="664" y="664"/>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5" name="Google Shape;3975;p41"/>
            <p:cNvSpPr/>
            <p:nvPr/>
          </p:nvSpPr>
          <p:spPr>
            <a:xfrm>
              <a:off x="7542600" y="2313871"/>
              <a:ext cx="259659" cy="411466"/>
            </a:xfrm>
            <a:custGeom>
              <a:avLst/>
              <a:gdLst/>
              <a:ahLst/>
              <a:cxnLst/>
              <a:rect l="l" t="t" r="r" b="b"/>
              <a:pathLst>
                <a:path w="15661" h="24817" extrusionOk="0">
                  <a:moveTo>
                    <a:pt x="5442" y="0"/>
                  </a:moveTo>
                  <a:lnTo>
                    <a:pt x="4115" y="133"/>
                  </a:lnTo>
                  <a:lnTo>
                    <a:pt x="3186" y="531"/>
                  </a:lnTo>
                  <a:lnTo>
                    <a:pt x="2257" y="1194"/>
                  </a:lnTo>
                  <a:lnTo>
                    <a:pt x="1593" y="1858"/>
                  </a:lnTo>
                  <a:lnTo>
                    <a:pt x="1195" y="2654"/>
                  </a:lnTo>
                  <a:lnTo>
                    <a:pt x="797" y="3583"/>
                  </a:lnTo>
                  <a:lnTo>
                    <a:pt x="664" y="4380"/>
                  </a:lnTo>
                  <a:lnTo>
                    <a:pt x="531" y="5309"/>
                  </a:lnTo>
                  <a:lnTo>
                    <a:pt x="266" y="14731"/>
                  </a:lnTo>
                  <a:lnTo>
                    <a:pt x="1" y="22561"/>
                  </a:lnTo>
                  <a:lnTo>
                    <a:pt x="930" y="23092"/>
                  </a:lnTo>
                  <a:lnTo>
                    <a:pt x="1858" y="23623"/>
                  </a:lnTo>
                  <a:lnTo>
                    <a:pt x="2920" y="24021"/>
                  </a:lnTo>
                  <a:lnTo>
                    <a:pt x="3982" y="24286"/>
                  </a:lnTo>
                  <a:lnTo>
                    <a:pt x="6371" y="24684"/>
                  </a:lnTo>
                  <a:lnTo>
                    <a:pt x="8759" y="24817"/>
                  </a:lnTo>
                  <a:lnTo>
                    <a:pt x="10883" y="24817"/>
                  </a:lnTo>
                  <a:lnTo>
                    <a:pt x="12873" y="24419"/>
                  </a:lnTo>
                  <a:lnTo>
                    <a:pt x="14466" y="24021"/>
                  </a:lnTo>
                  <a:lnTo>
                    <a:pt x="15130" y="23755"/>
                  </a:lnTo>
                  <a:lnTo>
                    <a:pt x="15660" y="23490"/>
                  </a:lnTo>
                  <a:lnTo>
                    <a:pt x="15528" y="11015"/>
                  </a:lnTo>
                  <a:lnTo>
                    <a:pt x="15528" y="7963"/>
                  </a:lnTo>
                  <a:lnTo>
                    <a:pt x="15262" y="5309"/>
                  </a:lnTo>
                  <a:lnTo>
                    <a:pt x="14864" y="3052"/>
                  </a:lnTo>
                  <a:lnTo>
                    <a:pt x="14731" y="2389"/>
                  </a:lnTo>
                  <a:lnTo>
                    <a:pt x="14466" y="1725"/>
                  </a:lnTo>
                  <a:lnTo>
                    <a:pt x="14068" y="1194"/>
                  </a:lnTo>
                  <a:lnTo>
                    <a:pt x="13802" y="1062"/>
                  </a:lnTo>
                  <a:lnTo>
                    <a:pt x="13537" y="929"/>
                  </a:lnTo>
                  <a:lnTo>
                    <a:pt x="11546" y="531"/>
                  </a:lnTo>
                  <a:lnTo>
                    <a:pt x="10087" y="266"/>
                  </a:lnTo>
                  <a:lnTo>
                    <a:pt x="5442"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6" name="Google Shape;3976;p41"/>
            <p:cNvSpPr/>
            <p:nvPr/>
          </p:nvSpPr>
          <p:spPr>
            <a:xfrm>
              <a:off x="7542600" y="2313871"/>
              <a:ext cx="259659" cy="411466"/>
            </a:xfrm>
            <a:custGeom>
              <a:avLst/>
              <a:gdLst/>
              <a:ahLst/>
              <a:cxnLst/>
              <a:rect l="l" t="t" r="r" b="b"/>
              <a:pathLst>
                <a:path w="15661" h="24817" fill="none" extrusionOk="0">
                  <a:moveTo>
                    <a:pt x="10087" y="266"/>
                  </a:moveTo>
                  <a:lnTo>
                    <a:pt x="10087" y="266"/>
                  </a:lnTo>
                  <a:lnTo>
                    <a:pt x="11546" y="531"/>
                  </a:lnTo>
                  <a:lnTo>
                    <a:pt x="13537" y="929"/>
                  </a:lnTo>
                  <a:lnTo>
                    <a:pt x="13537" y="929"/>
                  </a:lnTo>
                  <a:lnTo>
                    <a:pt x="13802" y="1062"/>
                  </a:lnTo>
                  <a:lnTo>
                    <a:pt x="14068" y="1194"/>
                  </a:lnTo>
                  <a:lnTo>
                    <a:pt x="14466" y="1725"/>
                  </a:lnTo>
                  <a:lnTo>
                    <a:pt x="14731" y="2389"/>
                  </a:lnTo>
                  <a:lnTo>
                    <a:pt x="14864" y="3052"/>
                  </a:lnTo>
                  <a:lnTo>
                    <a:pt x="14864" y="3052"/>
                  </a:lnTo>
                  <a:lnTo>
                    <a:pt x="15262" y="5309"/>
                  </a:lnTo>
                  <a:lnTo>
                    <a:pt x="15528" y="7963"/>
                  </a:lnTo>
                  <a:lnTo>
                    <a:pt x="15528" y="11015"/>
                  </a:lnTo>
                  <a:lnTo>
                    <a:pt x="15660" y="23490"/>
                  </a:lnTo>
                  <a:lnTo>
                    <a:pt x="15660" y="23490"/>
                  </a:lnTo>
                  <a:lnTo>
                    <a:pt x="15130" y="23755"/>
                  </a:lnTo>
                  <a:lnTo>
                    <a:pt x="14466" y="24021"/>
                  </a:lnTo>
                  <a:lnTo>
                    <a:pt x="12873" y="24419"/>
                  </a:lnTo>
                  <a:lnTo>
                    <a:pt x="10883" y="24817"/>
                  </a:lnTo>
                  <a:lnTo>
                    <a:pt x="8759" y="24817"/>
                  </a:lnTo>
                  <a:lnTo>
                    <a:pt x="6371" y="24684"/>
                  </a:lnTo>
                  <a:lnTo>
                    <a:pt x="3982" y="24286"/>
                  </a:lnTo>
                  <a:lnTo>
                    <a:pt x="2920" y="24021"/>
                  </a:lnTo>
                  <a:lnTo>
                    <a:pt x="1858" y="23623"/>
                  </a:lnTo>
                  <a:lnTo>
                    <a:pt x="930" y="23092"/>
                  </a:lnTo>
                  <a:lnTo>
                    <a:pt x="1" y="22561"/>
                  </a:lnTo>
                  <a:lnTo>
                    <a:pt x="1" y="22561"/>
                  </a:lnTo>
                  <a:lnTo>
                    <a:pt x="266" y="14731"/>
                  </a:lnTo>
                  <a:lnTo>
                    <a:pt x="531" y="5309"/>
                  </a:lnTo>
                  <a:lnTo>
                    <a:pt x="531" y="5309"/>
                  </a:lnTo>
                  <a:lnTo>
                    <a:pt x="664" y="4380"/>
                  </a:lnTo>
                  <a:lnTo>
                    <a:pt x="797" y="3583"/>
                  </a:lnTo>
                  <a:lnTo>
                    <a:pt x="1195" y="2654"/>
                  </a:lnTo>
                  <a:lnTo>
                    <a:pt x="1593" y="1858"/>
                  </a:lnTo>
                  <a:lnTo>
                    <a:pt x="2257" y="1194"/>
                  </a:lnTo>
                  <a:lnTo>
                    <a:pt x="3186" y="531"/>
                  </a:lnTo>
                  <a:lnTo>
                    <a:pt x="4115" y="133"/>
                  </a:lnTo>
                  <a:lnTo>
                    <a:pt x="5442" y="0"/>
                  </a:lnTo>
                  <a:lnTo>
                    <a:pt x="10087" y="26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7" name="Google Shape;3977;p41"/>
            <p:cNvSpPr/>
            <p:nvPr/>
          </p:nvSpPr>
          <p:spPr>
            <a:xfrm>
              <a:off x="7536001" y="2309460"/>
              <a:ext cx="270652" cy="429090"/>
            </a:xfrm>
            <a:custGeom>
              <a:avLst/>
              <a:gdLst/>
              <a:ahLst/>
              <a:cxnLst/>
              <a:rect l="l" t="t" r="r" b="b"/>
              <a:pathLst>
                <a:path w="16324" h="25880" extrusionOk="0">
                  <a:moveTo>
                    <a:pt x="5574" y="1"/>
                  </a:moveTo>
                  <a:lnTo>
                    <a:pt x="4778" y="133"/>
                  </a:lnTo>
                  <a:lnTo>
                    <a:pt x="3982" y="399"/>
                  </a:lnTo>
                  <a:lnTo>
                    <a:pt x="3185" y="797"/>
                  </a:lnTo>
                  <a:lnTo>
                    <a:pt x="2787" y="1062"/>
                  </a:lnTo>
                  <a:lnTo>
                    <a:pt x="2256" y="1460"/>
                  </a:lnTo>
                  <a:lnTo>
                    <a:pt x="1858" y="1859"/>
                  </a:lnTo>
                  <a:lnTo>
                    <a:pt x="1460" y="2522"/>
                  </a:lnTo>
                  <a:lnTo>
                    <a:pt x="1195" y="3318"/>
                  </a:lnTo>
                  <a:lnTo>
                    <a:pt x="929" y="4247"/>
                  </a:lnTo>
                  <a:lnTo>
                    <a:pt x="664" y="5973"/>
                  </a:lnTo>
                  <a:lnTo>
                    <a:pt x="531" y="8494"/>
                  </a:lnTo>
                  <a:lnTo>
                    <a:pt x="266" y="14864"/>
                  </a:lnTo>
                  <a:lnTo>
                    <a:pt x="0" y="23225"/>
                  </a:lnTo>
                  <a:lnTo>
                    <a:pt x="266" y="23358"/>
                  </a:lnTo>
                  <a:lnTo>
                    <a:pt x="929" y="23889"/>
                  </a:lnTo>
                  <a:lnTo>
                    <a:pt x="2256" y="24552"/>
                  </a:lnTo>
                  <a:lnTo>
                    <a:pt x="4114" y="25216"/>
                  </a:lnTo>
                  <a:lnTo>
                    <a:pt x="5176" y="25481"/>
                  </a:lnTo>
                  <a:lnTo>
                    <a:pt x="6371" y="25747"/>
                  </a:lnTo>
                  <a:lnTo>
                    <a:pt x="7698" y="25879"/>
                  </a:lnTo>
                  <a:lnTo>
                    <a:pt x="9157" y="25879"/>
                  </a:lnTo>
                  <a:lnTo>
                    <a:pt x="10750" y="25747"/>
                  </a:lnTo>
                  <a:lnTo>
                    <a:pt x="12475" y="25481"/>
                  </a:lnTo>
                  <a:lnTo>
                    <a:pt x="14333" y="25083"/>
                  </a:lnTo>
                  <a:lnTo>
                    <a:pt x="16324" y="24552"/>
                  </a:lnTo>
                  <a:lnTo>
                    <a:pt x="16324" y="11281"/>
                  </a:lnTo>
                  <a:lnTo>
                    <a:pt x="16324" y="10352"/>
                  </a:lnTo>
                  <a:lnTo>
                    <a:pt x="16191" y="7698"/>
                  </a:lnTo>
                  <a:lnTo>
                    <a:pt x="16058" y="6105"/>
                  </a:lnTo>
                  <a:lnTo>
                    <a:pt x="15793" y="4380"/>
                  </a:lnTo>
                  <a:lnTo>
                    <a:pt x="15395" y="2655"/>
                  </a:lnTo>
                  <a:lnTo>
                    <a:pt x="14864" y="1062"/>
                  </a:lnTo>
                  <a:lnTo>
                    <a:pt x="10883" y="399"/>
                  </a:lnTo>
                  <a:lnTo>
                    <a:pt x="10883" y="532"/>
                  </a:lnTo>
                  <a:lnTo>
                    <a:pt x="11148" y="664"/>
                  </a:lnTo>
                  <a:lnTo>
                    <a:pt x="11414" y="1062"/>
                  </a:lnTo>
                  <a:lnTo>
                    <a:pt x="11546" y="1328"/>
                  </a:lnTo>
                  <a:lnTo>
                    <a:pt x="11414" y="1726"/>
                  </a:lnTo>
                  <a:lnTo>
                    <a:pt x="10617" y="3186"/>
                  </a:lnTo>
                  <a:lnTo>
                    <a:pt x="9556" y="4646"/>
                  </a:lnTo>
                  <a:lnTo>
                    <a:pt x="9025" y="5176"/>
                  </a:lnTo>
                  <a:lnTo>
                    <a:pt x="8361" y="5707"/>
                  </a:lnTo>
                  <a:lnTo>
                    <a:pt x="7034" y="6636"/>
                  </a:lnTo>
                  <a:lnTo>
                    <a:pt x="5442" y="7300"/>
                  </a:lnTo>
                  <a:lnTo>
                    <a:pt x="5309" y="7034"/>
                  </a:lnTo>
                  <a:lnTo>
                    <a:pt x="4911" y="6371"/>
                  </a:lnTo>
                  <a:lnTo>
                    <a:pt x="4513" y="5309"/>
                  </a:lnTo>
                  <a:lnTo>
                    <a:pt x="4380" y="4778"/>
                  </a:lnTo>
                  <a:lnTo>
                    <a:pt x="4380" y="4115"/>
                  </a:lnTo>
                  <a:lnTo>
                    <a:pt x="4645" y="2788"/>
                  </a:lnTo>
                  <a:lnTo>
                    <a:pt x="5043" y="1726"/>
                  </a:lnTo>
                  <a:lnTo>
                    <a:pt x="5442" y="930"/>
                  </a:lnTo>
                  <a:lnTo>
                    <a:pt x="5840" y="532"/>
                  </a:lnTo>
                  <a:lnTo>
                    <a:pt x="6371" y="266"/>
                  </a:lnTo>
                  <a:lnTo>
                    <a:pt x="6371" y="133"/>
                  </a:lnTo>
                  <a:lnTo>
                    <a:pt x="5574"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8" name="Google Shape;3978;p41"/>
            <p:cNvSpPr/>
            <p:nvPr/>
          </p:nvSpPr>
          <p:spPr>
            <a:xfrm>
              <a:off x="7536001" y="2309460"/>
              <a:ext cx="270652" cy="429090"/>
            </a:xfrm>
            <a:custGeom>
              <a:avLst/>
              <a:gdLst/>
              <a:ahLst/>
              <a:cxnLst/>
              <a:rect l="l" t="t" r="r" b="b"/>
              <a:pathLst>
                <a:path w="16324" h="25880" fill="none" extrusionOk="0">
                  <a:moveTo>
                    <a:pt x="10883" y="532"/>
                  </a:moveTo>
                  <a:lnTo>
                    <a:pt x="10883" y="532"/>
                  </a:lnTo>
                  <a:lnTo>
                    <a:pt x="11148" y="664"/>
                  </a:lnTo>
                  <a:lnTo>
                    <a:pt x="11414" y="1062"/>
                  </a:lnTo>
                  <a:lnTo>
                    <a:pt x="11546" y="1328"/>
                  </a:lnTo>
                  <a:lnTo>
                    <a:pt x="11414" y="1726"/>
                  </a:lnTo>
                  <a:lnTo>
                    <a:pt x="11414" y="1726"/>
                  </a:lnTo>
                  <a:lnTo>
                    <a:pt x="10617" y="3186"/>
                  </a:lnTo>
                  <a:lnTo>
                    <a:pt x="9556" y="4646"/>
                  </a:lnTo>
                  <a:lnTo>
                    <a:pt x="9556" y="4646"/>
                  </a:lnTo>
                  <a:lnTo>
                    <a:pt x="9025" y="5176"/>
                  </a:lnTo>
                  <a:lnTo>
                    <a:pt x="8361" y="5707"/>
                  </a:lnTo>
                  <a:lnTo>
                    <a:pt x="7034" y="6636"/>
                  </a:lnTo>
                  <a:lnTo>
                    <a:pt x="5442" y="7300"/>
                  </a:lnTo>
                  <a:lnTo>
                    <a:pt x="5442" y="7300"/>
                  </a:lnTo>
                  <a:lnTo>
                    <a:pt x="5309" y="7034"/>
                  </a:lnTo>
                  <a:lnTo>
                    <a:pt x="4911" y="6371"/>
                  </a:lnTo>
                  <a:lnTo>
                    <a:pt x="4513" y="5309"/>
                  </a:lnTo>
                  <a:lnTo>
                    <a:pt x="4380" y="4778"/>
                  </a:lnTo>
                  <a:lnTo>
                    <a:pt x="4380" y="4115"/>
                  </a:lnTo>
                  <a:lnTo>
                    <a:pt x="4380" y="4115"/>
                  </a:lnTo>
                  <a:lnTo>
                    <a:pt x="4645" y="2788"/>
                  </a:lnTo>
                  <a:lnTo>
                    <a:pt x="5043" y="1726"/>
                  </a:lnTo>
                  <a:lnTo>
                    <a:pt x="5442" y="930"/>
                  </a:lnTo>
                  <a:lnTo>
                    <a:pt x="5840" y="532"/>
                  </a:lnTo>
                  <a:lnTo>
                    <a:pt x="5840" y="532"/>
                  </a:lnTo>
                  <a:lnTo>
                    <a:pt x="6371" y="266"/>
                  </a:lnTo>
                  <a:lnTo>
                    <a:pt x="6371" y="133"/>
                  </a:lnTo>
                  <a:lnTo>
                    <a:pt x="6371" y="133"/>
                  </a:lnTo>
                  <a:lnTo>
                    <a:pt x="5574" y="1"/>
                  </a:lnTo>
                  <a:lnTo>
                    <a:pt x="4778" y="133"/>
                  </a:lnTo>
                  <a:lnTo>
                    <a:pt x="3982" y="399"/>
                  </a:lnTo>
                  <a:lnTo>
                    <a:pt x="3982" y="399"/>
                  </a:lnTo>
                  <a:lnTo>
                    <a:pt x="3185" y="797"/>
                  </a:lnTo>
                  <a:lnTo>
                    <a:pt x="2787" y="1062"/>
                  </a:lnTo>
                  <a:lnTo>
                    <a:pt x="2256" y="1460"/>
                  </a:lnTo>
                  <a:lnTo>
                    <a:pt x="1858" y="1859"/>
                  </a:lnTo>
                  <a:lnTo>
                    <a:pt x="1460" y="2522"/>
                  </a:lnTo>
                  <a:lnTo>
                    <a:pt x="1195" y="3318"/>
                  </a:lnTo>
                  <a:lnTo>
                    <a:pt x="929" y="4247"/>
                  </a:lnTo>
                  <a:lnTo>
                    <a:pt x="929" y="4247"/>
                  </a:lnTo>
                  <a:lnTo>
                    <a:pt x="664" y="5973"/>
                  </a:lnTo>
                  <a:lnTo>
                    <a:pt x="531" y="8494"/>
                  </a:lnTo>
                  <a:lnTo>
                    <a:pt x="266" y="14864"/>
                  </a:lnTo>
                  <a:lnTo>
                    <a:pt x="0" y="23225"/>
                  </a:lnTo>
                  <a:lnTo>
                    <a:pt x="0" y="23225"/>
                  </a:lnTo>
                  <a:lnTo>
                    <a:pt x="266" y="23358"/>
                  </a:lnTo>
                  <a:lnTo>
                    <a:pt x="929" y="23889"/>
                  </a:lnTo>
                  <a:lnTo>
                    <a:pt x="2256" y="24552"/>
                  </a:lnTo>
                  <a:lnTo>
                    <a:pt x="4114" y="25216"/>
                  </a:lnTo>
                  <a:lnTo>
                    <a:pt x="5176" y="25481"/>
                  </a:lnTo>
                  <a:lnTo>
                    <a:pt x="6371" y="25747"/>
                  </a:lnTo>
                  <a:lnTo>
                    <a:pt x="7698" y="25879"/>
                  </a:lnTo>
                  <a:lnTo>
                    <a:pt x="9157" y="25879"/>
                  </a:lnTo>
                  <a:lnTo>
                    <a:pt x="10750" y="25747"/>
                  </a:lnTo>
                  <a:lnTo>
                    <a:pt x="12475" y="25481"/>
                  </a:lnTo>
                  <a:lnTo>
                    <a:pt x="14333" y="25083"/>
                  </a:lnTo>
                  <a:lnTo>
                    <a:pt x="16324" y="24552"/>
                  </a:lnTo>
                  <a:lnTo>
                    <a:pt x="16324" y="11281"/>
                  </a:lnTo>
                  <a:lnTo>
                    <a:pt x="16324" y="11281"/>
                  </a:lnTo>
                  <a:lnTo>
                    <a:pt x="16324" y="10352"/>
                  </a:lnTo>
                  <a:lnTo>
                    <a:pt x="16191" y="7698"/>
                  </a:lnTo>
                  <a:lnTo>
                    <a:pt x="16058" y="6105"/>
                  </a:lnTo>
                  <a:lnTo>
                    <a:pt x="15793" y="4380"/>
                  </a:lnTo>
                  <a:lnTo>
                    <a:pt x="15395" y="2655"/>
                  </a:lnTo>
                  <a:lnTo>
                    <a:pt x="14864" y="1062"/>
                  </a:lnTo>
                  <a:lnTo>
                    <a:pt x="10883" y="399"/>
                  </a:lnTo>
                  <a:lnTo>
                    <a:pt x="10883" y="53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9" name="Google Shape;3979;p41"/>
            <p:cNvSpPr/>
            <p:nvPr/>
          </p:nvSpPr>
          <p:spPr>
            <a:xfrm>
              <a:off x="7538206" y="2555905"/>
              <a:ext cx="268447" cy="70415"/>
            </a:xfrm>
            <a:custGeom>
              <a:avLst/>
              <a:gdLst/>
              <a:ahLst/>
              <a:cxnLst/>
              <a:rect l="l" t="t" r="r" b="b"/>
              <a:pathLst>
                <a:path w="16191" h="4247" extrusionOk="0">
                  <a:moveTo>
                    <a:pt x="133" y="0"/>
                  </a:moveTo>
                  <a:lnTo>
                    <a:pt x="0" y="1593"/>
                  </a:lnTo>
                  <a:lnTo>
                    <a:pt x="531" y="2124"/>
                  </a:lnTo>
                  <a:lnTo>
                    <a:pt x="1195" y="2654"/>
                  </a:lnTo>
                  <a:lnTo>
                    <a:pt x="2256" y="3185"/>
                  </a:lnTo>
                  <a:lnTo>
                    <a:pt x="3318" y="3451"/>
                  </a:lnTo>
                  <a:lnTo>
                    <a:pt x="4512" y="3849"/>
                  </a:lnTo>
                  <a:lnTo>
                    <a:pt x="5972" y="3982"/>
                  </a:lnTo>
                  <a:lnTo>
                    <a:pt x="7299" y="4114"/>
                  </a:lnTo>
                  <a:lnTo>
                    <a:pt x="8626" y="4247"/>
                  </a:lnTo>
                  <a:lnTo>
                    <a:pt x="9953" y="4247"/>
                  </a:lnTo>
                  <a:lnTo>
                    <a:pt x="11148" y="4114"/>
                  </a:lnTo>
                  <a:lnTo>
                    <a:pt x="12342" y="3849"/>
                  </a:lnTo>
                  <a:lnTo>
                    <a:pt x="13404" y="3583"/>
                  </a:lnTo>
                  <a:lnTo>
                    <a:pt x="14333" y="3318"/>
                  </a:lnTo>
                  <a:lnTo>
                    <a:pt x="14996" y="3053"/>
                  </a:lnTo>
                  <a:lnTo>
                    <a:pt x="15660" y="2654"/>
                  </a:lnTo>
                  <a:lnTo>
                    <a:pt x="16191" y="2256"/>
                  </a:lnTo>
                  <a:lnTo>
                    <a:pt x="16191" y="797"/>
                  </a:lnTo>
                  <a:lnTo>
                    <a:pt x="15660" y="1062"/>
                  </a:lnTo>
                  <a:lnTo>
                    <a:pt x="14996" y="1460"/>
                  </a:lnTo>
                  <a:lnTo>
                    <a:pt x="14333" y="1858"/>
                  </a:lnTo>
                  <a:lnTo>
                    <a:pt x="13404" y="2124"/>
                  </a:lnTo>
                  <a:lnTo>
                    <a:pt x="12342" y="2389"/>
                  </a:lnTo>
                  <a:lnTo>
                    <a:pt x="11148" y="2522"/>
                  </a:lnTo>
                  <a:lnTo>
                    <a:pt x="9953" y="2654"/>
                  </a:lnTo>
                  <a:lnTo>
                    <a:pt x="7299" y="2654"/>
                  </a:lnTo>
                  <a:lnTo>
                    <a:pt x="5972" y="2522"/>
                  </a:lnTo>
                  <a:lnTo>
                    <a:pt x="4645" y="2256"/>
                  </a:lnTo>
                  <a:lnTo>
                    <a:pt x="3318" y="1991"/>
                  </a:lnTo>
                  <a:lnTo>
                    <a:pt x="2256" y="1593"/>
                  </a:lnTo>
                  <a:lnTo>
                    <a:pt x="1327" y="1195"/>
                  </a:lnTo>
                  <a:lnTo>
                    <a:pt x="531" y="664"/>
                  </a:lnTo>
                  <a:lnTo>
                    <a:pt x="133"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0" name="Google Shape;3980;p41"/>
            <p:cNvSpPr/>
            <p:nvPr/>
          </p:nvSpPr>
          <p:spPr>
            <a:xfrm>
              <a:off x="7538206" y="2555905"/>
              <a:ext cx="268447" cy="70415"/>
            </a:xfrm>
            <a:custGeom>
              <a:avLst/>
              <a:gdLst/>
              <a:ahLst/>
              <a:cxnLst/>
              <a:rect l="l" t="t" r="r" b="b"/>
              <a:pathLst>
                <a:path w="16191" h="4247" fill="none" extrusionOk="0">
                  <a:moveTo>
                    <a:pt x="0" y="1593"/>
                  </a:moveTo>
                  <a:lnTo>
                    <a:pt x="0" y="1593"/>
                  </a:lnTo>
                  <a:lnTo>
                    <a:pt x="531" y="2124"/>
                  </a:lnTo>
                  <a:lnTo>
                    <a:pt x="1195" y="2654"/>
                  </a:lnTo>
                  <a:lnTo>
                    <a:pt x="2256" y="3185"/>
                  </a:lnTo>
                  <a:lnTo>
                    <a:pt x="3318" y="3451"/>
                  </a:lnTo>
                  <a:lnTo>
                    <a:pt x="4512" y="3849"/>
                  </a:lnTo>
                  <a:lnTo>
                    <a:pt x="5972" y="3982"/>
                  </a:lnTo>
                  <a:lnTo>
                    <a:pt x="7299" y="4114"/>
                  </a:lnTo>
                  <a:lnTo>
                    <a:pt x="8626" y="4247"/>
                  </a:lnTo>
                  <a:lnTo>
                    <a:pt x="8626" y="4247"/>
                  </a:lnTo>
                  <a:lnTo>
                    <a:pt x="9953" y="4247"/>
                  </a:lnTo>
                  <a:lnTo>
                    <a:pt x="11148" y="4114"/>
                  </a:lnTo>
                  <a:lnTo>
                    <a:pt x="12342" y="3849"/>
                  </a:lnTo>
                  <a:lnTo>
                    <a:pt x="13404" y="3583"/>
                  </a:lnTo>
                  <a:lnTo>
                    <a:pt x="14333" y="3318"/>
                  </a:lnTo>
                  <a:lnTo>
                    <a:pt x="14996" y="3053"/>
                  </a:lnTo>
                  <a:lnTo>
                    <a:pt x="15660" y="2654"/>
                  </a:lnTo>
                  <a:lnTo>
                    <a:pt x="16191" y="2256"/>
                  </a:lnTo>
                  <a:lnTo>
                    <a:pt x="16191" y="797"/>
                  </a:lnTo>
                  <a:lnTo>
                    <a:pt x="16191" y="797"/>
                  </a:lnTo>
                  <a:lnTo>
                    <a:pt x="15660" y="1062"/>
                  </a:lnTo>
                  <a:lnTo>
                    <a:pt x="14996" y="1460"/>
                  </a:lnTo>
                  <a:lnTo>
                    <a:pt x="14333" y="1858"/>
                  </a:lnTo>
                  <a:lnTo>
                    <a:pt x="13404" y="2124"/>
                  </a:lnTo>
                  <a:lnTo>
                    <a:pt x="12342" y="2389"/>
                  </a:lnTo>
                  <a:lnTo>
                    <a:pt x="11148" y="2522"/>
                  </a:lnTo>
                  <a:lnTo>
                    <a:pt x="9953" y="2654"/>
                  </a:lnTo>
                  <a:lnTo>
                    <a:pt x="8626" y="2654"/>
                  </a:lnTo>
                  <a:lnTo>
                    <a:pt x="8626" y="2654"/>
                  </a:lnTo>
                  <a:lnTo>
                    <a:pt x="7299" y="2654"/>
                  </a:lnTo>
                  <a:lnTo>
                    <a:pt x="5972" y="2522"/>
                  </a:lnTo>
                  <a:lnTo>
                    <a:pt x="4645" y="2256"/>
                  </a:lnTo>
                  <a:lnTo>
                    <a:pt x="3318" y="1991"/>
                  </a:lnTo>
                  <a:lnTo>
                    <a:pt x="2256" y="1593"/>
                  </a:lnTo>
                  <a:lnTo>
                    <a:pt x="1327" y="1195"/>
                  </a:lnTo>
                  <a:lnTo>
                    <a:pt x="531" y="664"/>
                  </a:lnTo>
                  <a:lnTo>
                    <a:pt x="133" y="0"/>
                  </a:lnTo>
                  <a:lnTo>
                    <a:pt x="0" y="159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1" name="Google Shape;3981;p41"/>
            <p:cNvSpPr/>
            <p:nvPr/>
          </p:nvSpPr>
          <p:spPr>
            <a:xfrm>
              <a:off x="7538206" y="2604302"/>
              <a:ext cx="268447" cy="70432"/>
            </a:xfrm>
            <a:custGeom>
              <a:avLst/>
              <a:gdLst/>
              <a:ahLst/>
              <a:cxnLst/>
              <a:rect l="l" t="t" r="r" b="b"/>
              <a:pathLst>
                <a:path w="16191" h="4248" extrusionOk="0">
                  <a:moveTo>
                    <a:pt x="0" y="1"/>
                  </a:moveTo>
                  <a:lnTo>
                    <a:pt x="0" y="1593"/>
                  </a:lnTo>
                  <a:lnTo>
                    <a:pt x="398" y="2124"/>
                  </a:lnTo>
                  <a:lnTo>
                    <a:pt x="1195" y="2655"/>
                  </a:lnTo>
                  <a:lnTo>
                    <a:pt x="2123" y="3053"/>
                  </a:lnTo>
                  <a:lnTo>
                    <a:pt x="3318" y="3451"/>
                  </a:lnTo>
                  <a:lnTo>
                    <a:pt x="4512" y="3717"/>
                  </a:lnTo>
                  <a:lnTo>
                    <a:pt x="5839" y="3982"/>
                  </a:lnTo>
                  <a:lnTo>
                    <a:pt x="7299" y="4115"/>
                  </a:lnTo>
                  <a:lnTo>
                    <a:pt x="8626" y="4248"/>
                  </a:lnTo>
                  <a:lnTo>
                    <a:pt x="9953" y="4115"/>
                  </a:lnTo>
                  <a:lnTo>
                    <a:pt x="11148" y="3982"/>
                  </a:lnTo>
                  <a:lnTo>
                    <a:pt x="12342" y="3849"/>
                  </a:lnTo>
                  <a:lnTo>
                    <a:pt x="13404" y="3584"/>
                  </a:lnTo>
                  <a:lnTo>
                    <a:pt x="14333" y="3319"/>
                  </a:lnTo>
                  <a:lnTo>
                    <a:pt x="14996" y="2921"/>
                  </a:lnTo>
                  <a:lnTo>
                    <a:pt x="15660" y="2655"/>
                  </a:lnTo>
                  <a:lnTo>
                    <a:pt x="16191" y="2257"/>
                  </a:lnTo>
                  <a:lnTo>
                    <a:pt x="16191" y="664"/>
                  </a:lnTo>
                  <a:lnTo>
                    <a:pt x="15660" y="1063"/>
                  </a:lnTo>
                  <a:lnTo>
                    <a:pt x="14996" y="1461"/>
                  </a:lnTo>
                  <a:lnTo>
                    <a:pt x="14333" y="1726"/>
                  </a:lnTo>
                  <a:lnTo>
                    <a:pt x="13404" y="1992"/>
                  </a:lnTo>
                  <a:lnTo>
                    <a:pt x="12342" y="2257"/>
                  </a:lnTo>
                  <a:lnTo>
                    <a:pt x="11148" y="2522"/>
                  </a:lnTo>
                  <a:lnTo>
                    <a:pt x="9953" y="2655"/>
                  </a:lnTo>
                  <a:lnTo>
                    <a:pt x="8626" y="2655"/>
                  </a:lnTo>
                  <a:lnTo>
                    <a:pt x="7299" y="2522"/>
                  </a:lnTo>
                  <a:lnTo>
                    <a:pt x="5839" y="2390"/>
                  </a:lnTo>
                  <a:lnTo>
                    <a:pt x="4512" y="2124"/>
                  </a:lnTo>
                  <a:lnTo>
                    <a:pt x="3318" y="1859"/>
                  </a:lnTo>
                  <a:lnTo>
                    <a:pt x="2123" y="1461"/>
                  </a:lnTo>
                  <a:lnTo>
                    <a:pt x="1195" y="1063"/>
                  </a:lnTo>
                  <a:lnTo>
                    <a:pt x="531" y="532"/>
                  </a:lnTo>
                  <a:lnTo>
                    <a:pt x="0"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2" name="Google Shape;3982;p41"/>
            <p:cNvSpPr/>
            <p:nvPr/>
          </p:nvSpPr>
          <p:spPr>
            <a:xfrm>
              <a:off x="7538206" y="2604302"/>
              <a:ext cx="268447" cy="70432"/>
            </a:xfrm>
            <a:custGeom>
              <a:avLst/>
              <a:gdLst/>
              <a:ahLst/>
              <a:cxnLst/>
              <a:rect l="l" t="t" r="r" b="b"/>
              <a:pathLst>
                <a:path w="16191" h="4248" fill="none" extrusionOk="0">
                  <a:moveTo>
                    <a:pt x="16191" y="2257"/>
                  </a:moveTo>
                  <a:lnTo>
                    <a:pt x="16191" y="2257"/>
                  </a:lnTo>
                  <a:lnTo>
                    <a:pt x="15660" y="2655"/>
                  </a:lnTo>
                  <a:lnTo>
                    <a:pt x="14996" y="2921"/>
                  </a:lnTo>
                  <a:lnTo>
                    <a:pt x="14333" y="3319"/>
                  </a:lnTo>
                  <a:lnTo>
                    <a:pt x="13404" y="3584"/>
                  </a:lnTo>
                  <a:lnTo>
                    <a:pt x="12342" y="3849"/>
                  </a:lnTo>
                  <a:lnTo>
                    <a:pt x="11148" y="3982"/>
                  </a:lnTo>
                  <a:lnTo>
                    <a:pt x="9953" y="4115"/>
                  </a:lnTo>
                  <a:lnTo>
                    <a:pt x="8626" y="4248"/>
                  </a:lnTo>
                  <a:lnTo>
                    <a:pt x="8626" y="4248"/>
                  </a:lnTo>
                  <a:lnTo>
                    <a:pt x="7299" y="4115"/>
                  </a:lnTo>
                  <a:lnTo>
                    <a:pt x="5839" y="3982"/>
                  </a:lnTo>
                  <a:lnTo>
                    <a:pt x="4512" y="3717"/>
                  </a:lnTo>
                  <a:lnTo>
                    <a:pt x="3318" y="3451"/>
                  </a:lnTo>
                  <a:lnTo>
                    <a:pt x="2123" y="3053"/>
                  </a:lnTo>
                  <a:lnTo>
                    <a:pt x="1195" y="2655"/>
                  </a:lnTo>
                  <a:lnTo>
                    <a:pt x="398" y="2124"/>
                  </a:lnTo>
                  <a:lnTo>
                    <a:pt x="0" y="1593"/>
                  </a:lnTo>
                  <a:lnTo>
                    <a:pt x="0" y="1"/>
                  </a:lnTo>
                  <a:lnTo>
                    <a:pt x="0" y="1"/>
                  </a:lnTo>
                  <a:lnTo>
                    <a:pt x="531" y="532"/>
                  </a:lnTo>
                  <a:lnTo>
                    <a:pt x="1195" y="1063"/>
                  </a:lnTo>
                  <a:lnTo>
                    <a:pt x="2123" y="1461"/>
                  </a:lnTo>
                  <a:lnTo>
                    <a:pt x="3318" y="1859"/>
                  </a:lnTo>
                  <a:lnTo>
                    <a:pt x="4512" y="2124"/>
                  </a:lnTo>
                  <a:lnTo>
                    <a:pt x="5839" y="2390"/>
                  </a:lnTo>
                  <a:lnTo>
                    <a:pt x="7299" y="2522"/>
                  </a:lnTo>
                  <a:lnTo>
                    <a:pt x="8626" y="2655"/>
                  </a:lnTo>
                  <a:lnTo>
                    <a:pt x="8626" y="2655"/>
                  </a:lnTo>
                  <a:lnTo>
                    <a:pt x="9953" y="2655"/>
                  </a:lnTo>
                  <a:lnTo>
                    <a:pt x="11148" y="2522"/>
                  </a:lnTo>
                  <a:lnTo>
                    <a:pt x="12342" y="2257"/>
                  </a:lnTo>
                  <a:lnTo>
                    <a:pt x="13404" y="1992"/>
                  </a:lnTo>
                  <a:lnTo>
                    <a:pt x="14333" y="1726"/>
                  </a:lnTo>
                  <a:lnTo>
                    <a:pt x="14996" y="1461"/>
                  </a:lnTo>
                  <a:lnTo>
                    <a:pt x="15660" y="1063"/>
                  </a:lnTo>
                  <a:lnTo>
                    <a:pt x="16191" y="664"/>
                  </a:lnTo>
                  <a:lnTo>
                    <a:pt x="16191" y="225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3" name="Google Shape;3983;p41"/>
            <p:cNvSpPr/>
            <p:nvPr/>
          </p:nvSpPr>
          <p:spPr>
            <a:xfrm>
              <a:off x="7610810" y="2430478"/>
              <a:ext cx="15419" cy="301474"/>
            </a:xfrm>
            <a:custGeom>
              <a:avLst/>
              <a:gdLst/>
              <a:ahLst/>
              <a:cxnLst/>
              <a:rect l="l" t="t" r="r" b="b"/>
              <a:pathLst>
                <a:path w="930" h="18183" extrusionOk="0">
                  <a:moveTo>
                    <a:pt x="930" y="1"/>
                  </a:moveTo>
                  <a:lnTo>
                    <a:pt x="399" y="9821"/>
                  </a:lnTo>
                  <a:lnTo>
                    <a:pt x="797" y="9954"/>
                  </a:lnTo>
                  <a:lnTo>
                    <a:pt x="930" y="1"/>
                  </a:lnTo>
                  <a:close/>
                  <a:moveTo>
                    <a:pt x="266" y="11414"/>
                  </a:moveTo>
                  <a:lnTo>
                    <a:pt x="266" y="12741"/>
                  </a:lnTo>
                  <a:lnTo>
                    <a:pt x="797" y="12741"/>
                  </a:lnTo>
                  <a:lnTo>
                    <a:pt x="797" y="11547"/>
                  </a:lnTo>
                  <a:lnTo>
                    <a:pt x="266" y="11414"/>
                  </a:lnTo>
                  <a:close/>
                  <a:moveTo>
                    <a:pt x="133" y="14201"/>
                  </a:moveTo>
                  <a:lnTo>
                    <a:pt x="1" y="18049"/>
                  </a:lnTo>
                  <a:lnTo>
                    <a:pt x="797" y="18182"/>
                  </a:lnTo>
                  <a:lnTo>
                    <a:pt x="797" y="14333"/>
                  </a:lnTo>
                  <a:lnTo>
                    <a:pt x="133" y="14201"/>
                  </a:lnTo>
                  <a:close/>
                </a:path>
              </a:pathLst>
            </a:custGeom>
            <a:solidFill>
              <a:srgbClr val="CE44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4" name="Google Shape;3984;p41"/>
            <p:cNvSpPr/>
            <p:nvPr/>
          </p:nvSpPr>
          <p:spPr>
            <a:xfrm>
              <a:off x="7610810" y="2665914"/>
              <a:ext cx="13214" cy="66038"/>
            </a:xfrm>
            <a:custGeom>
              <a:avLst/>
              <a:gdLst/>
              <a:ahLst/>
              <a:cxnLst/>
              <a:rect l="l" t="t" r="r" b="b"/>
              <a:pathLst>
                <a:path w="797" h="3983" fill="none" extrusionOk="0">
                  <a:moveTo>
                    <a:pt x="133" y="1"/>
                  </a:moveTo>
                  <a:lnTo>
                    <a:pt x="1" y="3849"/>
                  </a:lnTo>
                  <a:lnTo>
                    <a:pt x="1" y="3849"/>
                  </a:lnTo>
                  <a:lnTo>
                    <a:pt x="797" y="3982"/>
                  </a:lnTo>
                  <a:lnTo>
                    <a:pt x="797" y="133"/>
                  </a:lnTo>
                  <a:lnTo>
                    <a:pt x="797" y="133"/>
                  </a:lnTo>
                  <a:lnTo>
                    <a:pt x="13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5" name="Google Shape;3985;p41"/>
            <p:cNvSpPr/>
            <p:nvPr/>
          </p:nvSpPr>
          <p:spPr>
            <a:xfrm>
              <a:off x="7615204" y="2619705"/>
              <a:ext cx="8821" cy="22018"/>
            </a:xfrm>
            <a:custGeom>
              <a:avLst/>
              <a:gdLst/>
              <a:ahLst/>
              <a:cxnLst/>
              <a:rect l="l" t="t" r="r" b="b"/>
              <a:pathLst>
                <a:path w="532" h="1328" fill="none" extrusionOk="0">
                  <a:moveTo>
                    <a:pt x="1" y="1"/>
                  </a:moveTo>
                  <a:lnTo>
                    <a:pt x="1" y="1328"/>
                  </a:lnTo>
                  <a:lnTo>
                    <a:pt x="1" y="1328"/>
                  </a:lnTo>
                  <a:lnTo>
                    <a:pt x="532" y="1328"/>
                  </a:lnTo>
                  <a:lnTo>
                    <a:pt x="532" y="134"/>
                  </a:lnTo>
                  <a:lnTo>
                    <a:pt x="532" y="134"/>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6" name="Google Shape;3986;p41"/>
            <p:cNvSpPr/>
            <p:nvPr/>
          </p:nvSpPr>
          <p:spPr>
            <a:xfrm>
              <a:off x="7617409" y="2430478"/>
              <a:ext cx="8821" cy="165054"/>
            </a:xfrm>
            <a:custGeom>
              <a:avLst/>
              <a:gdLst/>
              <a:ahLst/>
              <a:cxnLst/>
              <a:rect l="l" t="t" r="r" b="b"/>
              <a:pathLst>
                <a:path w="532" h="9955" fill="none" extrusionOk="0">
                  <a:moveTo>
                    <a:pt x="532" y="1"/>
                  </a:moveTo>
                  <a:lnTo>
                    <a:pt x="1" y="9821"/>
                  </a:lnTo>
                  <a:lnTo>
                    <a:pt x="1" y="9821"/>
                  </a:lnTo>
                  <a:lnTo>
                    <a:pt x="399" y="9954"/>
                  </a:lnTo>
                  <a:lnTo>
                    <a:pt x="532" y="1"/>
                  </a:lnTo>
                  <a:lnTo>
                    <a:pt x="53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7" name="Google Shape;3987;p41"/>
            <p:cNvSpPr/>
            <p:nvPr/>
          </p:nvSpPr>
          <p:spPr>
            <a:xfrm>
              <a:off x="7615204" y="2593310"/>
              <a:ext cx="8821" cy="28617"/>
            </a:xfrm>
            <a:custGeom>
              <a:avLst/>
              <a:gdLst/>
              <a:ahLst/>
              <a:cxnLst/>
              <a:rect l="l" t="t" r="r" b="b"/>
              <a:pathLst>
                <a:path w="532" h="1726" extrusionOk="0">
                  <a:moveTo>
                    <a:pt x="134" y="0"/>
                  </a:moveTo>
                  <a:lnTo>
                    <a:pt x="1" y="1593"/>
                  </a:lnTo>
                  <a:lnTo>
                    <a:pt x="532" y="1726"/>
                  </a:lnTo>
                  <a:lnTo>
                    <a:pt x="532" y="133"/>
                  </a:lnTo>
                  <a:lnTo>
                    <a:pt x="134" y="0"/>
                  </a:lnTo>
                  <a:close/>
                </a:path>
              </a:pathLst>
            </a:custGeom>
            <a:solidFill>
              <a:srgbClr val="D5D5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8" name="Google Shape;3988;p41"/>
            <p:cNvSpPr/>
            <p:nvPr/>
          </p:nvSpPr>
          <p:spPr>
            <a:xfrm>
              <a:off x="7615204" y="2593310"/>
              <a:ext cx="8821" cy="28617"/>
            </a:xfrm>
            <a:custGeom>
              <a:avLst/>
              <a:gdLst/>
              <a:ahLst/>
              <a:cxnLst/>
              <a:rect l="l" t="t" r="r" b="b"/>
              <a:pathLst>
                <a:path w="532" h="1726" fill="none" extrusionOk="0">
                  <a:moveTo>
                    <a:pt x="134" y="0"/>
                  </a:moveTo>
                  <a:lnTo>
                    <a:pt x="1" y="1593"/>
                  </a:lnTo>
                  <a:lnTo>
                    <a:pt x="1" y="1593"/>
                  </a:lnTo>
                  <a:lnTo>
                    <a:pt x="532" y="1726"/>
                  </a:lnTo>
                  <a:lnTo>
                    <a:pt x="532" y="133"/>
                  </a:lnTo>
                  <a:lnTo>
                    <a:pt x="532" y="133"/>
                  </a:lnTo>
                  <a:lnTo>
                    <a:pt x="13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9" name="Google Shape;3989;p41"/>
            <p:cNvSpPr/>
            <p:nvPr/>
          </p:nvSpPr>
          <p:spPr>
            <a:xfrm>
              <a:off x="7613015" y="2641707"/>
              <a:ext cx="11009" cy="26429"/>
            </a:xfrm>
            <a:custGeom>
              <a:avLst/>
              <a:gdLst/>
              <a:ahLst/>
              <a:cxnLst/>
              <a:rect l="l" t="t" r="r" b="b"/>
              <a:pathLst>
                <a:path w="664" h="1594" extrusionOk="0">
                  <a:moveTo>
                    <a:pt x="133" y="1"/>
                  </a:moveTo>
                  <a:lnTo>
                    <a:pt x="0" y="1461"/>
                  </a:lnTo>
                  <a:lnTo>
                    <a:pt x="664" y="1593"/>
                  </a:lnTo>
                  <a:lnTo>
                    <a:pt x="664" y="1"/>
                  </a:lnTo>
                  <a:close/>
                </a:path>
              </a:pathLst>
            </a:custGeom>
            <a:solidFill>
              <a:srgbClr val="D5D5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0" name="Google Shape;3990;p41"/>
            <p:cNvSpPr/>
            <p:nvPr/>
          </p:nvSpPr>
          <p:spPr>
            <a:xfrm>
              <a:off x="7613015" y="2641707"/>
              <a:ext cx="11009" cy="26429"/>
            </a:xfrm>
            <a:custGeom>
              <a:avLst/>
              <a:gdLst/>
              <a:ahLst/>
              <a:cxnLst/>
              <a:rect l="l" t="t" r="r" b="b"/>
              <a:pathLst>
                <a:path w="664" h="1594" fill="none" extrusionOk="0">
                  <a:moveTo>
                    <a:pt x="133" y="1"/>
                  </a:moveTo>
                  <a:lnTo>
                    <a:pt x="0" y="1461"/>
                  </a:lnTo>
                  <a:lnTo>
                    <a:pt x="0" y="1461"/>
                  </a:lnTo>
                  <a:lnTo>
                    <a:pt x="664" y="1593"/>
                  </a:lnTo>
                  <a:lnTo>
                    <a:pt x="664" y="1"/>
                  </a:lnTo>
                  <a:lnTo>
                    <a:pt x="664" y="1"/>
                  </a:lnTo>
                  <a:lnTo>
                    <a:pt x="13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1" name="Google Shape;3991;p41"/>
            <p:cNvSpPr/>
            <p:nvPr/>
          </p:nvSpPr>
          <p:spPr>
            <a:xfrm>
              <a:off x="7707621" y="2608713"/>
              <a:ext cx="222255" cy="184834"/>
            </a:xfrm>
            <a:custGeom>
              <a:avLst/>
              <a:gdLst/>
              <a:ahLst/>
              <a:cxnLst/>
              <a:rect l="l" t="t" r="r" b="b"/>
              <a:pathLst>
                <a:path w="13405" h="11148" extrusionOk="0">
                  <a:moveTo>
                    <a:pt x="9556" y="0"/>
                  </a:moveTo>
                  <a:lnTo>
                    <a:pt x="8096" y="2256"/>
                  </a:lnTo>
                  <a:lnTo>
                    <a:pt x="6902" y="3982"/>
                  </a:lnTo>
                  <a:lnTo>
                    <a:pt x="6636" y="4512"/>
                  </a:lnTo>
                  <a:lnTo>
                    <a:pt x="6371" y="4778"/>
                  </a:lnTo>
                  <a:lnTo>
                    <a:pt x="6106" y="4911"/>
                  </a:lnTo>
                  <a:lnTo>
                    <a:pt x="5177" y="5309"/>
                  </a:lnTo>
                  <a:lnTo>
                    <a:pt x="4115" y="5441"/>
                  </a:lnTo>
                  <a:lnTo>
                    <a:pt x="3584" y="5441"/>
                  </a:lnTo>
                  <a:lnTo>
                    <a:pt x="2920" y="5574"/>
                  </a:lnTo>
                  <a:lnTo>
                    <a:pt x="1593" y="5972"/>
                  </a:lnTo>
                  <a:lnTo>
                    <a:pt x="1461" y="5972"/>
                  </a:lnTo>
                  <a:lnTo>
                    <a:pt x="1328" y="6105"/>
                  </a:lnTo>
                  <a:lnTo>
                    <a:pt x="1328" y="6238"/>
                  </a:lnTo>
                  <a:lnTo>
                    <a:pt x="1328" y="6503"/>
                  </a:lnTo>
                  <a:lnTo>
                    <a:pt x="1726" y="6636"/>
                  </a:lnTo>
                  <a:lnTo>
                    <a:pt x="2522" y="6769"/>
                  </a:lnTo>
                  <a:lnTo>
                    <a:pt x="3319" y="6636"/>
                  </a:lnTo>
                  <a:lnTo>
                    <a:pt x="3584" y="6636"/>
                  </a:lnTo>
                  <a:lnTo>
                    <a:pt x="3584" y="6769"/>
                  </a:lnTo>
                  <a:lnTo>
                    <a:pt x="3584" y="6901"/>
                  </a:lnTo>
                  <a:lnTo>
                    <a:pt x="2788" y="7299"/>
                  </a:lnTo>
                  <a:lnTo>
                    <a:pt x="1991" y="7698"/>
                  </a:lnTo>
                  <a:lnTo>
                    <a:pt x="532" y="8494"/>
                  </a:lnTo>
                  <a:lnTo>
                    <a:pt x="266" y="8759"/>
                  </a:lnTo>
                  <a:lnTo>
                    <a:pt x="134" y="9025"/>
                  </a:lnTo>
                  <a:lnTo>
                    <a:pt x="1" y="9290"/>
                  </a:lnTo>
                  <a:lnTo>
                    <a:pt x="134" y="9688"/>
                  </a:lnTo>
                  <a:lnTo>
                    <a:pt x="134" y="9821"/>
                  </a:lnTo>
                  <a:lnTo>
                    <a:pt x="664" y="10352"/>
                  </a:lnTo>
                  <a:lnTo>
                    <a:pt x="1063" y="10750"/>
                  </a:lnTo>
                  <a:lnTo>
                    <a:pt x="1593" y="11015"/>
                  </a:lnTo>
                  <a:lnTo>
                    <a:pt x="2257" y="11148"/>
                  </a:lnTo>
                  <a:lnTo>
                    <a:pt x="3053" y="11148"/>
                  </a:lnTo>
                  <a:lnTo>
                    <a:pt x="4115" y="11015"/>
                  </a:lnTo>
                  <a:lnTo>
                    <a:pt x="5309" y="10484"/>
                  </a:lnTo>
                  <a:lnTo>
                    <a:pt x="5973" y="10219"/>
                  </a:lnTo>
                  <a:lnTo>
                    <a:pt x="6636" y="9821"/>
                  </a:lnTo>
                  <a:lnTo>
                    <a:pt x="7831" y="8759"/>
                  </a:lnTo>
                  <a:lnTo>
                    <a:pt x="9025" y="7432"/>
                  </a:lnTo>
                  <a:lnTo>
                    <a:pt x="9954" y="6503"/>
                  </a:lnTo>
                  <a:lnTo>
                    <a:pt x="11149" y="4911"/>
                  </a:lnTo>
                  <a:lnTo>
                    <a:pt x="12210" y="3318"/>
                  </a:lnTo>
                  <a:lnTo>
                    <a:pt x="13405" y="1460"/>
                  </a:lnTo>
                  <a:lnTo>
                    <a:pt x="9556" y="0"/>
                  </a:lnTo>
                  <a:close/>
                </a:path>
              </a:pathLst>
            </a:custGeom>
            <a:solidFill>
              <a:srgbClr val="FFBD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2" name="Google Shape;3992;p41"/>
            <p:cNvSpPr/>
            <p:nvPr/>
          </p:nvSpPr>
          <p:spPr>
            <a:xfrm>
              <a:off x="7762633" y="2327068"/>
              <a:ext cx="193654" cy="380677"/>
            </a:xfrm>
            <a:custGeom>
              <a:avLst/>
              <a:gdLst/>
              <a:ahLst/>
              <a:cxnLst/>
              <a:rect l="l" t="t" r="r" b="b"/>
              <a:pathLst>
                <a:path w="11680" h="22960" extrusionOk="0">
                  <a:moveTo>
                    <a:pt x="1195" y="0"/>
                  </a:moveTo>
                  <a:lnTo>
                    <a:pt x="664" y="133"/>
                  </a:lnTo>
                  <a:lnTo>
                    <a:pt x="399" y="398"/>
                  </a:lnTo>
                  <a:lnTo>
                    <a:pt x="133" y="1195"/>
                  </a:lnTo>
                  <a:lnTo>
                    <a:pt x="1" y="2522"/>
                  </a:lnTo>
                  <a:lnTo>
                    <a:pt x="1" y="3982"/>
                  </a:lnTo>
                  <a:lnTo>
                    <a:pt x="133" y="5707"/>
                  </a:lnTo>
                  <a:lnTo>
                    <a:pt x="664" y="7167"/>
                  </a:lnTo>
                  <a:lnTo>
                    <a:pt x="1195" y="8228"/>
                  </a:lnTo>
                  <a:lnTo>
                    <a:pt x="1991" y="9290"/>
                  </a:lnTo>
                  <a:lnTo>
                    <a:pt x="6371" y="16058"/>
                  </a:lnTo>
                  <a:lnTo>
                    <a:pt x="3451" y="21234"/>
                  </a:lnTo>
                  <a:lnTo>
                    <a:pt x="4115" y="21898"/>
                  </a:lnTo>
                  <a:lnTo>
                    <a:pt x="4911" y="22428"/>
                  </a:lnTo>
                  <a:lnTo>
                    <a:pt x="5973" y="22694"/>
                  </a:lnTo>
                  <a:lnTo>
                    <a:pt x="7034" y="22959"/>
                  </a:lnTo>
                  <a:lnTo>
                    <a:pt x="8627" y="20969"/>
                  </a:lnTo>
                  <a:lnTo>
                    <a:pt x="10087" y="18845"/>
                  </a:lnTo>
                  <a:lnTo>
                    <a:pt x="11148" y="16855"/>
                  </a:lnTo>
                  <a:lnTo>
                    <a:pt x="11546" y="16191"/>
                  </a:lnTo>
                  <a:lnTo>
                    <a:pt x="11679" y="15793"/>
                  </a:lnTo>
                  <a:lnTo>
                    <a:pt x="11414" y="14997"/>
                  </a:lnTo>
                  <a:lnTo>
                    <a:pt x="11148" y="13935"/>
                  </a:lnTo>
                  <a:lnTo>
                    <a:pt x="9954" y="11413"/>
                  </a:lnTo>
                  <a:lnTo>
                    <a:pt x="8361" y="8627"/>
                  </a:lnTo>
                  <a:lnTo>
                    <a:pt x="6769" y="5707"/>
                  </a:lnTo>
                  <a:lnTo>
                    <a:pt x="5176" y="3053"/>
                  </a:lnTo>
                  <a:lnTo>
                    <a:pt x="4645" y="2124"/>
                  </a:lnTo>
                  <a:lnTo>
                    <a:pt x="3982" y="1327"/>
                  </a:lnTo>
                  <a:lnTo>
                    <a:pt x="3451" y="797"/>
                  </a:lnTo>
                  <a:lnTo>
                    <a:pt x="2788" y="398"/>
                  </a:lnTo>
                  <a:lnTo>
                    <a:pt x="1991" y="133"/>
                  </a:lnTo>
                  <a:lnTo>
                    <a:pt x="1195"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3" name="Google Shape;3993;p41"/>
            <p:cNvSpPr/>
            <p:nvPr/>
          </p:nvSpPr>
          <p:spPr>
            <a:xfrm>
              <a:off x="7551404" y="2080623"/>
              <a:ext cx="138642" cy="138642"/>
            </a:xfrm>
            <a:custGeom>
              <a:avLst/>
              <a:gdLst/>
              <a:ahLst/>
              <a:cxnLst/>
              <a:rect l="l" t="t" r="r" b="b"/>
              <a:pathLst>
                <a:path w="8362" h="8362" extrusionOk="0">
                  <a:moveTo>
                    <a:pt x="4247" y="1"/>
                  </a:moveTo>
                  <a:lnTo>
                    <a:pt x="3451" y="133"/>
                  </a:lnTo>
                  <a:lnTo>
                    <a:pt x="2655" y="266"/>
                  </a:lnTo>
                  <a:lnTo>
                    <a:pt x="1858" y="664"/>
                  </a:lnTo>
                  <a:lnTo>
                    <a:pt x="1327" y="1195"/>
                  </a:lnTo>
                  <a:lnTo>
                    <a:pt x="797" y="1859"/>
                  </a:lnTo>
                  <a:lnTo>
                    <a:pt x="399" y="2522"/>
                  </a:lnTo>
                  <a:lnTo>
                    <a:pt x="133" y="3319"/>
                  </a:lnTo>
                  <a:lnTo>
                    <a:pt x="0" y="4247"/>
                  </a:lnTo>
                  <a:lnTo>
                    <a:pt x="133" y="5044"/>
                  </a:lnTo>
                  <a:lnTo>
                    <a:pt x="399" y="5840"/>
                  </a:lnTo>
                  <a:lnTo>
                    <a:pt x="797" y="6504"/>
                  </a:lnTo>
                  <a:lnTo>
                    <a:pt x="1327" y="7167"/>
                  </a:lnTo>
                  <a:lnTo>
                    <a:pt x="1858" y="7698"/>
                  </a:lnTo>
                  <a:lnTo>
                    <a:pt x="2655" y="8096"/>
                  </a:lnTo>
                  <a:lnTo>
                    <a:pt x="3451" y="8229"/>
                  </a:lnTo>
                  <a:lnTo>
                    <a:pt x="4247" y="8362"/>
                  </a:lnTo>
                  <a:lnTo>
                    <a:pt x="5043" y="8229"/>
                  </a:lnTo>
                  <a:lnTo>
                    <a:pt x="5840" y="8096"/>
                  </a:lnTo>
                  <a:lnTo>
                    <a:pt x="6636" y="7698"/>
                  </a:lnTo>
                  <a:lnTo>
                    <a:pt x="7167" y="7167"/>
                  </a:lnTo>
                  <a:lnTo>
                    <a:pt x="7698" y="6504"/>
                  </a:lnTo>
                  <a:lnTo>
                    <a:pt x="8096" y="5840"/>
                  </a:lnTo>
                  <a:lnTo>
                    <a:pt x="8361" y="5044"/>
                  </a:lnTo>
                  <a:lnTo>
                    <a:pt x="8361" y="4247"/>
                  </a:lnTo>
                  <a:lnTo>
                    <a:pt x="8361" y="3319"/>
                  </a:lnTo>
                  <a:lnTo>
                    <a:pt x="8096" y="2522"/>
                  </a:lnTo>
                  <a:lnTo>
                    <a:pt x="7698" y="1859"/>
                  </a:lnTo>
                  <a:lnTo>
                    <a:pt x="7167" y="1195"/>
                  </a:lnTo>
                  <a:lnTo>
                    <a:pt x="6636" y="664"/>
                  </a:lnTo>
                  <a:lnTo>
                    <a:pt x="5840" y="266"/>
                  </a:lnTo>
                  <a:lnTo>
                    <a:pt x="5043" y="133"/>
                  </a:lnTo>
                  <a:lnTo>
                    <a:pt x="4247"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4" name="Google Shape;3994;p41"/>
            <p:cNvSpPr/>
            <p:nvPr/>
          </p:nvSpPr>
          <p:spPr>
            <a:xfrm>
              <a:off x="7551404" y="2080623"/>
              <a:ext cx="138642" cy="138642"/>
            </a:xfrm>
            <a:custGeom>
              <a:avLst/>
              <a:gdLst/>
              <a:ahLst/>
              <a:cxnLst/>
              <a:rect l="l" t="t" r="r" b="b"/>
              <a:pathLst>
                <a:path w="8362" h="8362" fill="none" extrusionOk="0">
                  <a:moveTo>
                    <a:pt x="8361" y="4247"/>
                  </a:moveTo>
                  <a:lnTo>
                    <a:pt x="8361" y="4247"/>
                  </a:lnTo>
                  <a:lnTo>
                    <a:pt x="8361" y="5044"/>
                  </a:lnTo>
                  <a:lnTo>
                    <a:pt x="8096" y="5840"/>
                  </a:lnTo>
                  <a:lnTo>
                    <a:pt x="7698" y="6504"/>
                  </a:lnTo>
                  <a:lnTo>
                    <a:pt x="7167" y="7167"/>
                  </a:lnTo>
                  <a:lnTo>
                    <a:pt x="6636" y="7698"/>
                  </a:lnTo>
                  <a:lnTo>
                    <a:pt x="5840" y="8096"/>
                  </a:lnTo>
                  <a:lnTo>
                    <a:pt x="5043" y="8229"/>
                  </a:lnTo>
                  <a:lnTo>
                    <a:pt x="4247" y="8362"/>
                  </a:lnTo>
                  <a:lnTo>
                    <a:pt x="4247" y="8362"/>
                  </a:lnTo>
                  <a:lnTo>
                    <a:pt x="3451" y="8229"/>
                  </a:lnTo>
                  <a:lnTo>
                    <a:pt x="2655" y="8096"/>
                  </a:lnTo>
                  <a:lnTo>
                    <a:pt x="1858" y="7698"/>
                  </a:lnTo>
                  <a:lnTo>
                    <a:pt x="1327" y="7167"/>
                  </a:lnTo>
                  <a:lnTo>
                    <a:pt x="797" y="6504"/>
                  </a:lnTo>
                  <a:lnTo>
                    <a:pt x="399" y="5840"/>
                  </a:lnTo>
                  <a:lnTo>
                    <a:pt x="133" y="5044"/>
                  </a:lnTo>
                  <a:lnTo>
                    <a:pt x="0" y="4247"/>
                  </a:lnTo>
                  <a:lnTo>
                    <a:pt x="0" y="4247"/>
                  </a:lnTo>
                  <a:lnTo>
                    <a:pt x="133" y="3319"/>
                  </a:lnTo>
                  <a:lnTo>
                    <a:pt x="399" y="2522"/>
                  </a:lnTo>
                  <a:lnTo>
                    <a:pt x="797" y="1859"/>
                  </a:lnTo>
                  <a:lnTo>
                    <a:pt x="1327" y="1195"/>
                  </a:lnTo>
                  <a:lnTo>
                    <a:pt x="1858" y="664"/>
                  </a:lnTo>
                  <a:lnTo>
                    <a:pt x="2655" y="266"/>
                  </a:lnTo>
                  <a:lnTo>
                    <a:pt x="3451" y="133"/>
                  </a:lnTo>
                  <a:lnTo>
                    <a:pt x="4247" y="1"/>
                  </a:lnTo>
                  <a:lnTo>
                    <a:pt x="4247" y="1"/>
                  </a:lnTo>
                  <a:lnTo>
                    <a:pt x="5043" y="133"/>
                  </a:lnTo>
                  <a:lnTo>
                    <a:pt x="5840" y="266"/>
                  </a:lnTo>
                  <a:lnTo>
                    <a:pt x="6636" y="664"/>
                  </a:lnTo>
                  <a:lnTo>
                    <a:pt x="7167" y="1195"/>
                  </a:lnTo>
                  <a:lnTo>
                    <a:pt x="7698" y="1859"/>
                  </a:lnTo>
                  <a:lnTo>
                    <a:pt x="8096" y="2522"/>
                  </a:lnTo>
                  <a:lnTo>
                    <a:pt x="8361" y="3319"/>
                  </a:lnTo>
                  <a:lnTo>
                    <a:pt x="8361" y="424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5" name="Google Shape;3995;p41"/>
            <p:cNvSpPr/>
            <p:nvPr/>
          </p:nvSpPr>
          <p:spPr>
            <a:xfrm>
              <a:off x="7716425" y="2201641"/>
              <a:ext cx="30822" cy="72637"/>
            </a:xfrm>
            <a:custGeom>
              <a:avLst/>
              <a:gdLst/>
              <a:ahLst/>
              <a:cxnLst/>
              <a:rect l="l" t="t" r="r" b="b"/>
              <a:pathLst>
                <a:path w="1859" h="4381" extrusionOk="0">
                  <a:moveTo>
                    <a:pt x="1859" y="1"/>
                  </a:moveTo>
                  <a:lnTo>
                    <a:pt x="133" y="2124"/>
                  </a:lnTo>
                  <a:lnTo>
                    <a:pt x="1" y="4380"/>
                  </a:lnTo>
                  <a:lnTo>
                    <a:pt x="399" y="4248"/>
                  </a:lnTo>
                  <a:lnTo>
                    <a:pt x="664" y="3982"/>
                  </a:lnTo>
                  <a:lnTo>
                    <a:pt x="930" y="3717"/>
                  </a:lnTo>
                  <a:lnTo>
                    <a:pt x="1195" y="2920"/>
                  </a:lnTo>
                  <a:lnTo>
                    <a:pt x="1460" y="1593"/>
                  </a:lnTo>
                  <a:lnTo>
                    <a:pt x="185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6" name="Google Shape;3996;p41"/>
            <p:cNvSpPr/>
            <p:nvPr/>
          </p:nvSpPr>
          <p:spPr>
            <a:xfrm>
              <a:off x="7725229" y="2118028"/>
              <a:ext cx="33027" cy="85835"/>
            </a:xfrm>
            <a:custGeom>
              <a:avLst/>
              <a:gdLst/>
              <a:ahLst/>
              <a:cxnLst/>
              <a:rect l="l" t="t" r="r" b="b"/>
              <a:pathLst>
                <a:path w="1992" h="5177" extrusionOk="0">
                  <a:moveTo>
                    <a:pt x="531" y="1"/>
                  </a:moveTo>
                  <a:lnTo>
                    <a:pt x="1" y="5177"/>
                  </a:lnTo>
                  <a:lnTo>
                    <a:pt x="1328" y="5044"/>
                  </a:lnTo>
                  <a:lnTo>
                    <a:pt x="1726" y="3717"/>
                  </a:lnTo>
                  <a:lnTo>
                    <a:pt x="1991" y="2390"/>
                  </a:lnTo>
                  <a:lnTo>
                    <a:pt x="1991" y="1195"/>
                  </a:lnTo>
                  <a:lnTo>
                    <a:pt x="1858" y="797"/>
                  </a:lnTo>
                  <a:lnTo>
                    <a:pt x="1726" y="532"/>
                  </a:lnTo>
                  <a:lnTo>
                    <a:pt x="1328" y="266"/>
                  </a:lnTo>
                  <a:lnTo>
                    <a:pt x="92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7" name="Google Shape;3997;p41"/>
            <p:cNvSpPr/>
            <p:nvPr/>
          </p:nvSpPr>
          <p:spPr>
            <a:xfrm>
              <a:off x="7569012" y="2093837"/>
              <a:ext cx="198048" cy="250855"/>
            </a:xfrm>
            <a:custGeom>
              <a:avLst/>
              <a:gdLst/>
              <a:ahLst/>
              <a:cxnLst/>
              <a:rect l="l" t="t" r="r" b="b"/>
              <a:pathLst>
                <a:path w="11945" h="15130" extrusionOk="0">
                  <a:moveTo>
                    <a:pt x="3185" y="0"/>
                  </a:moveTo>
                  <a:lnTo>
                    <a:pt x="2123" y="398"/>
                  </a:lnTo>
                  <a:lnTo>
                    <a:pt x="1593" y="664"/>
                  </a:lnTo>
                  <a:lnTo>
                    <a:pt x="1194" y="1062"/>
                  </a:lnTo>
                  <a:lnTo>
                    <a:pt x="796" y="1460"/>
                  </a:lnTo>
                  <a:lnTo>
                    <a:pt x="531" y="1991"/>
                  </a:lnTo>
                  <a:lnTo>
                    <a:pt x="265" y="2522"/>
                  </a:lnTo>
                  <a:lnTo>
                    <a:pt x="133" y="3318"/>
                  </a:lnTo>
                  <a:lnTo>
                    <a:pt x="0" y="5574"/>
                  </a:lnTo>
                  <a:lnTo>
                    <a:pt x="0" y="7299"/>
                  </a:lnTo>
                  <a:lnTo>
                    <a:pt x="133" y="8626"/>
                  </a:lnTo>
                  <a:lnTo>
                    <a:pt x="398" y="9953"/>
                  </a:lnTo>
                  <a:lnTo>
                    <a:pt x="796" y="10750"/>
                  </a:lnTo>
                  <a:lnTo>
                    <a:pt x="1194" y="11413"/>
                  </a:lnTo>
                  <a:lnTo>
                    <a:pt x="1725" y="11811"/>
                  </a:lnTo>
                  <a:lnTo>
                    <a:pt x="2389" y="12077"/>
                  </a:lnTo>
                  <a:lnTo>
                    <a:pt x="3583" y="12077"/>
                  </a:lnTo>
                  <a:lnTo>
                    <a:pt x="4380" y="11944"/>
                  </a:lnTo>
                  <a:lnTo>
                    <a:pt x="4380" y="13537"/>
                  </a:lnTo>
                  <a:lnTo>
                    <a:pt x="4114" y="13935"/>
                  </a:lnTo>
                  <a:lnTo>
                    <a:pt x="3981" y="14200"/>
                  </a:lnTo>
                  <a:lnTo>
                    <a:pt x="3981" y="14465"/>
                  </a:lnTo>
                  <a:lnTo>
                    <a:pt x="3981" y="14598"/>
                  </a:lnTo>
                  <a:lnTo>
                    <a:pt x="4380" y="14996"/>
                  </a:lnTo>
                  <a:lnTo>
                    <a:pt x="5043" y="15129"/>
                  </a:lnTo>
                  <a:lnTo>
                    <a:pt x="5972" y="15129"/>
                  </a:lnTo>
                  <a:lnTo>
                    <a:pt x="7034" y="14996"/>
                  </a:lnTo>
                  <a:lnTo>
                    <a:pt x="7565" y="14864"/>
                  </a:lnTo>
                  <a:lnTo>
                    <a:pt x="8095" y="14598"/>
                  </a:lnTo>
                  <a:lnTo>
                    <a:pt x="8494" y="14200"/>
                  </a:lnTo>
                  <a:lnTo>
                    <a:pt x="8892" y="13802"/>
                  </a:lnTo>
                  <a:lnTo>
                    <a:pt x="9024" y="8626"/>
                  </a:lnTo>
                  <a:lnTo>
                    <a:pt x="9024" y="8759"/>
                  </a:lnTo>
                  <a:lnTo>
                    <a:pt x="9290" y="9024"/>
                  </a:lnTo>
                  <a:lnTo>
                    <a:pt x="9423" y="9157"/>
                  </a:lnTo>
                  <a:lnTo>
                    <a:pt x="10086" y="9157"/>
                  </a:lnTo>
                  <a:lnTo>
                    <a:pt x="10617" y="9024"/>
                  </a:lnTo>
                  <a:lnTo>
                    <a:pt x="10882" y="8892"/>
                  </a:lnTo>
                  <a:lnTo>
                    <a:pt x="11148" y="8626"/>
                  </a:lnTo>
                  <a:lnTo>
                    <a:pt x="11679" y="7963"/>
                  </a:lnTo>
                  <a:lnTo>
                    <a:pt x="11944" y="7565"/>
                  </a:lnTo>
                  <a:lnTo>
                    <a:pt x="11944" y="7166"/>
                  </a:lnTo>
                  <a:lnTo>
                    <a:pt x="11944" y="6636"/>
                  </a:lnTo>
                  <a:lnTo>
                    <a:pt x="11811" y="6237"/>
                  </a:lnTo>
                  <a:lnTo>
                    <a:pt x="11679" y="5972"/>
                  </a:lnTo>
                  <a:lnTo>
                    <a:pt x="11413" y="5707"/>
                  </a:lnTo>
                  <a:lnTo>
                    <a:pt x="11148" y="5574"/>
                  </a:lnTo>
                  <a:lnTo>
                    <a:pt x="10882" y="5574"/>
                  </a:lnTo>
                  <a:lnTo>
                    <a:pt x="10351" y="5707"/>
                  </a:lnTo>
                  <a:lnTo>
                    <a:pt x="9953" y="5972"/>
                  </a:lnTo>
                  <a:lnTo>
                    <a:pt x="9555" y="6503"/>
                  </a:lnTo>
                  <a:lnTo>
                    <a:pt x="9290" y="6636"/>
                  </a:lnTo>
                  <a:lnTo>
                    <a:pt x="9024" y="6636"/>
                  </a:lnTo>
                  <a:lnTo>
                    <a:pt x="9157" y="5972"/>
                  </a:lnTo>
                  <a:lnTo>
                    <a:pt x="9157" y="5176"/>
                  </a:lnTo>
                  <a:lnTo>
                    <a:pt x="9157" y="4379"/>
                  </a:lnTo>
                  <a:lnTo>
                    <a:pt x="9157" y="3318"/>
                  </a:lnTo>
                  <a:lnTo>
                    <a:pt x="8759" y="2389"/>
                  </a:lnTo>
                  <a:lnTo>
                    <a:pt x="8361" y="1593"/>
                  </a:lnTo>
                  <a:lnTo>
                    <a:pt x="7963" y="1194"/>
                  </a:lnTo>
                  <a:lnTo>
                    <a:pt x="7565" y="929"/>
                  </a:lnTo>
                  <a:lnTo>
                    <a:pt x="6503" y="398"/>
                  </a:lnTo>
                  <a:lnTo>
                    <a:pt x="5441" y="133"/>
                  </a:lnTo>
                  <a:lnTo>
                    <a:pt x="4247" y="0"/>
                  </a:lnTo>
                  <a:close/>
                </a:path>
              </a:pathLst>
            </a:custGeom>
            <a:solidFill>
              <a:srgbClr val="FFBD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8" name="Google Shape;3998;p41"/>
            <p:cNvSpPr/>
            <p:nvPr/>
          </p:nvSpPr>
          <p:spPr>
            <a:xfrm>
              <a:off x="7569012" y="2093837"/>
              <a:ext cx="198048" cy="250855"/>
            </a:xfrm>
            <a:custGeom>
              <a:avLst/>
              <a:gdLst/>
              <a:ahLst/>
              <a:cxnLst/>
              <a:rect l="l" t="t" r="r" b="b"/>
              <a:pathLst>
                <a:path w="11945" h="15130" fill="none" extrusionOk="0">
                  <a:moveTo>
                    <a:pt x="9024" y="6636"/>
                  </a:moveTo>
                  <a:lnTo>
                    <a:pt x="9024" y="6636"/>
                  </a:lnTo>
                  <a:lnTo>
                    <a:pt x="9290" y="6636"/>
                  </a:lnTo>
                  <a:lnTo>
                    <a:pt x="9555" y="6503"/>
                  </a:lnTo>
                  <a:lnTo>
                    <a:pt x="9953" y="5972"/>
                  </a:lnTo>
                  <a:lnTo>
                    <a:pt x="9953" y="5972"/>
                  </a:lnTo>
                  <a:lnTo>
                    <a:pt x="10351" y="5707"/>
                  </a:lnTo>
                  <a:lnTo>
                    <a:pt x="10882" y="5574"/>
                  </a:lnTo>
                  <a:lnTo>
                    <a:pt x="11148" y="5574"/>
                  </a:lnTo>
                  <a:lnTo>
                    <a:pt x="11413" y="5707"/>
                  </a:lnTo>
                  <a:lnTo>
                    <a:pt x="11679" y="5972"/>
                  </a:lnTo>
                  <a:lnTo>
                    <a:pt x="11811" y="6237"/>
                  </a:lnTo>
                  <a:lnTo>
                    <a:pt x="11811" y="6237"/>
                  </a:lnTo>
                  <a:lnTo>
                    <a:pt x="11944" y="6636"/>
                  </a:lnTo>
                  <a:lnTo>
                    <a:pt x="11944" y="7166"/>
                  </a:lnTo>
                  <a:lnTo>
                    <a:pt x="11944" y="7565"/>
                  </a:lnTo>
                  <a:lnTo>
                    <a:pt x="11679" y="7963"/>
                  </a:lnTo>
                  <a:lnTo>
                    <a:pt x="11148" y="8626"/>
                  </a:lnTo>
                  <a:lnTo>
                    <a:pt x="10882" y="8892"/>
                  </a:lnTo>
                  <a:lnTo>
                    <a:pt x="10617" y="9024"/>
                  </a:lnTo>
                  <a:lnTo>
                    <a:pt x="10617" y="9024"/>
                  </a:lnTo>
                  <a:lnTo>
                    <a:pt x="10086" y="9157"/>
                  </a:lnTo>
                  <a:lnTo>
                    <a:pt x="9688" y="9157"/>
                  </a:lnTo>
                  <a:lnTo>
                    <a:pt x="9423" y="9157"/>
                  </a:lnTo>
                  <a:lnTo>
                    <a:pt x="9290" y="9024"/>
                  </a:lnTo>
                  <a:lnTo>
                    <a:pt x="9024" y="8759"/>
                  </a:lnTo>
                  <a:lnTo>
                    <a:pt x="9024" y="8626"/>
                  </a:lnTo>
                  <a:lnTo>
                    <a:pt x="8892" y="13802"/>
                  </a:lnTo>
                  <a:lnTo>
                    <a:pt x="8892" y="13802"/>
                  </a:lnTo>
                  <a:lnTo>
                    <a:pt x="8494" y="14200"/>
                  </a:lnTo>
                  <a:lnTo>
                    <a:pt x="8095" y="14598"/>
                  </a:lnTo>
                  <a:lnTo>
                    <a:pt x="7565" y="14864"/>
                  </a:lnTo>
                  <a:lnTo>
                    <a:pt x="7034" y="14996"/>
                  </a:lnTo>
                  <a:lnTo>
                    <a:pt x="5972" y="15129"/>
                  </a:lnTo>
                  <a:lnTo>
                    <a:pt x="5043" y="15129"/>
                  </a:lnTo>
                  <a:lnTo>
                    <a:pt x="5043" y="15129"/>
                  </a:lnTo>
                  <a:lnTo>
                    <a:pt x="4380" y="14996"/>
                  </a:lnTo>
                  <a:lnTo>
                    <a:pt x="3981" y="14598"/>
                  </a:lnTo>
                  <a:lnTo>
                    <a:pt x="3981" y="14465"/>
                  </a:lnTo>
                  <a:lnTo>
                    <a:pt x="3981" y="14200"/>
                  </a:lnTo>
                  <a:lnTo>
                    <a:pt x="4114" y="13935"/>
                  </a:lnTo>
                  <a:lnTo>
                    <a:pt x="4380" y="13537"/>
                  </a:lnTo>
                  <a:lnTo>
                    <a:pt x="4380" y="11944"/>
                  </a:lnTo>
                  <a:lnTo>
                    <a:pt x="4380" y="11944"/>
                  </a:lnTo>
                  <a:lnTo>
                    <a:pt x="3583" y="12077"/>
                  </a:lnTo>
                  <a:lnTo>
                    <a:pt x="2389" y="12077"/>
                  </a:lnTo>
                  <a:lnTo>
                    <a:pt x="2389" y="12077"/>
                  </a:lnTo>
                  <a:lnTo>
                    <a:pt x="1725" y="11811"/>
                  </a:lnTo>
                  <a:lnTo>
                    <a:pt x="1194" y="11413"/>
                  </a:lnTo>
                  <a:lnTo>
                    <a:pt x="796" y="10750"/>
                  </a:lnTo>
                  <a:lnTo>
                    <a:pt x="398" y="9953"/>
                  </a:lnTo>
                  <a:lnTo>
                    <a:pt x="398" y="9953"/>
                  </a:lnTo>
                  <a:lnTo>
                    <a:pt x="133" y="8626"/>
                  </a:lnTo>
                  <a:lnTo>
                    <a:pt x="0" y="7299"/>
                  </a:lnTo>
                  <a:lnTo>
                    <a:pt x="0" y="5574"/>
                  </a:lnTo>
                  <a:lnTo>
                    <a:pt x="133" y="3318"/>
                  </a:lnTo>
                  <a:lnTo>
                    <a:pt x="133" y="3318"/>
                  </a:lnTo>
                  <a:lnTo>
                    <a:pt x="265" y="2522"/>
                  </a:lnTo>
                  <a:lnTo>
                    <a:pt x="531" y="1991"/>
                  </a:lnTo>
                  <a:lnTo>
                    <a:pt x="796" y="1460"/>
                  </a:lnTo>
                  <a:lnTo>
                    <a:pt x="1194" y="1062"/>
                  </a:lnTo>
                  <a:lnTo>
                    <a:pt x="1593" y="664"/>
                  </a:lnTo>
                  <a:lnTo>
                    <a:pt x="2123" y="398"/>
                  </a:lnTo>
                  <a:lnTo>
                    <a:pt x="3185" y="0"/>
                  </a:lnTo>
                  <a:lnTo>
                    <a:pt x="4247" y="0"/>
                  </a:lnTo>
                  <a:lnTo>
                    <a:pt x="5441" y="133"/>
                  </a:lnTo>
                  <a:lnTo>
                    <a:pt x="6503" y="398"/>
                  </a:lnTo>
                  <a:lnTo>
                    <a:pt x="7565" y="929"/>
                  </a:lnTo>
                  <a:lnTo>
                    <a:pt x="7565" y="929"/>
                  </a:lnTo>
                  <a:lnTo>
                    <a:pt x="7963" y="1194"/>
                  </a:lnTo>
                  <a:lnTo>
                    <a:pt x="8361" y="1593"/>
                  </a:lnTo>
                  <a:lnTo>
                    <a:pt x="8759" y="2389"/>
                  </a:lnTo>
                  <a:lnTo>
                    <a:pt x="9157" y="3318"/>
                  </a:lnTo>
                  <a:lnTo>
                    <a:pt x="9157" y="4379"/>
                  </a:lnTo>
                  <a:lnTo>
                    <a:pt x="9157" y="5176"/>
                  </a:lnTo>
                  <a:lnTo>
                    <a:pt x="9157" y="5972"/>
                  </a:lnTo>
                  <a:lnTo>
                    <a:pt x="9024" y="663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9" name="Google Shape;3999;p41"/>
            <p:cNvSpPr/>
            <p:nvPr/>
          </p:nvSpPr>
          <p:spPr>
            <a:xfrm>
              <a:off x="7564602" y="2071819"/>
              <a:ext cx="173841" cy="143052"/>
            </a:xfrm>
            <a:custGeom>
              <a:avLst/>
              <a:gdLst/>
              <a:ahLst/>
              <a:cxnLst/>
              <a:rect l="l" t="t" r="r" b="b"/>
              <a:pathLst>
                <a:path w="10485" h="8628" extrusionOk="0">
                  <a:moveTo>
                    <a:pt x="5442" y="1"/>
                  </a:moveTo>
                  <a:lnTo>
                    <a:pt x="3186" y="266"/>
                  </a:lnTo>
                  <a:lnTo>
                    <a:pt x="2522" y="266"/>
                  </a:lnTo>
                  <a:lnTo>
                    <a:pt x="1859" y="532"/>
                  </a:lnTo>
                  <a:lnTo>
                    <a:pt x="1195" y="930"/>
                  </a:lnTo>
                  <a:lnTo>
                    <a:pt x="664" y="1328"/>
                  </a:lnTo>
                  <a:lnTo>
                    <a:pt x="133" y="2124"/>
                  </a:lnTo>
                  <a:lnTo>
                    <a:pt x="1" y="2921"/>
                  </a:lnTo>
                  <a:lnTo>
                    <a:pt x="1" y="3186"/>
                  </a:lnTo>
                  <a:lnTo>
                    <a:pt x="133" y="3451"/>
                  </a:lnTo>
                  <a:lnTo>
                    <a:pt x="797" y="3982"/>
                  </a:lnTo>
                  <a:lnTo>
                    <a:pt x="1593" y="4248"/>
                  </a:lnTo>
                  <a:lnTo>
                    <a:pt x="2257" y="4380"/>
                  </a:lnTo>
                  <a:lnTo>
                    <a:pt x="3053" y="4513"/>
                  </a:lnTo>
                  <a:lnTo>
                    <a:pt x="3849" y="4380"/>
                  </a:lnTo>
                  <a:lnTo>
                    <a:pt x="4646" y="4248"/>
                  </a:lnTo>
                  <a:lnTo>
                    <a:pt x="5309" y="3982"/>
                  </a:lnTo>
                  <a:lnTo>
                    <a:pt x="6769" y="3319"/>
                  </a:lnTo>
                  <a:lnTo>
                    <a:pt x="6902" y="3850"/>
                  </a:lnTo>
                  <a:lnTo>
                    <a:pt x="7300" y="4380"/>
                  </a:lnTo>
                  <a:lnTo>
                    <a:pt x="7698" y="4778"/>
                  </a:lnTo>
                  <a:lnTo>
                    <a:pt x="7963" y="4911"/>
                  </a:lnTo>
                  <a:lnTo>
                    <a:pt x="8361" y="5177"/>
                  </a:lnTo>
                  <a:lnTo>
                    <a:pt x="8494" y="7433"/>
                  </a:lnTo>
                  <a:lnTo>
                    <a:pt x="8627" y="8229"/>
                  </a:lnTo>
                  <a:lnTo>
                    <a:pt x="8760" y="8494"/>
                  </a:lnTo>
                  <a:lnTo>
                    <a:pt x="8892" y="8627"/>
                  </a:lnTo>
                  <a:lnTo>
                    <a:pt x="9158" y="8494"/>
                  </a:lnTo>
                  <a:lnTo>
                    <a:pt x="9423" y="8229"/>
                  </a:lnTo>
                  <a:lnTo>
                    <a:pt x="9556" y="7964"/>
                  </a:lnTo>
                  <a:lnTo>
                    <a:pt x="10219" y="7300"/>
                  </a:lnTo>
                  <a:lnTo>
                    <a:pt x="10352" y="6902"/>
                  </a:lnTo>
                  <a:lnTo>
                    <a:pt x="10352" y="6636"/>
                  </a:lnTo>
                  <a:lnTo>
                    <a:pt x="10352" y="5309"/>
                  </a:lnTo>
                  <a:lnTo>
                    <a:pt x="10219" y="3982"/>
                  </a:lnTo>
                  <a:lnTo>
                    <a:pt x="10219" y="3717"/>
                  </a:lnTo>
                  <a:lnTo>
                    <a:pt x="10352" y="3319"/>
                  </a:lnTo>
                  <a:lnTo>
                    <a:pt x="10485" y="2522"/>
                  </a:lnTo>
                  <a:lnTo>
                    <a:pt x="10352" y="1859"/>
                  </a:lnTo>
                  <a:lnTo>
                    <a:pt x="10087" y="1328"/>
                  </a:lnTo>
                  <a:lnTo>
                    <a:pt x="9556" y="930"/>
                  </a:lnTo>
                  <a:lnTo>
                    <a:pt x="9025" y="532"/>
                  </a:lnTo>
                  <a:lnTo>
                    <a:pt x="8229" y="266"/>
                  </a:lnTo>
                  <a:lnTo>
                    <a:pt x="730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0" name="Google Shape;4000;p41"/>
            <p:cNvSpPr/>
            <p:nvPr/>
          </p:nvSpPr>
          <p:spPr>
            <a:xfrm>
              <a:off x="7564602" y="2071819"/>
              <a:ext cx="173841" cy="143052"/>
            </a:xfrm>
            <a:custGeom>
              <a:avLst/>
              <a:gdLst/>
              <a:ahLst/>
              <a:cxnLst/>
              <a:rect l="l" t="t" r="r" b="b"/>
              <a:pathLst>
                <a:path w="10485" h="8628" fill="none" extrusionOk="0">
                  <a:moveTo>
                    <a:pt x="3849" y="4380"/>
                  </a:moveTo>
                  <a:lnTo>
                    <a:pt x="3849" y="4380"/>
                  </a:lnTo>
                  <a:lnTo>
                    <a:pt x="4646" y="4248"/>
                  </a:lnTo>
                  <a:lnTo>
                    <a:pt x="5309" y="3982"/>
                  </a:lnTo>
                  <a:lnTo>
                    <a:pt x="6769" y="3319"/>
                  </a:lnTo>
                  <a:lnTo>
                    <a:pt x="6769" y="3319"/>
                  </a:lnTo>
                  <a:lnTo>
                    <a:pt x="6902" y="3850"/>
                  </a:lnTo>
                  <a:lnTo>
                    <a:pt x="7300" y="4380"/>
                  </a:lnTo>
                  <a:lnTo>
                    <a:pt x="7300" y="4380"/>
                  </a:lnTo>
                  <a:lnTo>
                    <a:pt x="7698" y="4778"/>
                  </a:lnTo>
                  <a:lnTo>
                    <a:pt x="7963" y="4911"/>
                  </a:lnTo>
                  <a:lnTo>
                    <a:pt x="8361" y="5177"/>
                  </a:lnTo>
                  <a:lnTo>
                    <a:pt x="8361" y="5177"/>
                  </a:lnTo>
                  <a:lnTo>
                    <a:pt x="8494" y="7433"/>
                  </a:lnTo>
                  <a:lnTo>
                    <a:pt x="8494" y="7433"/>
                  </a:lnTo>
                  <a:lnTo>
                    <a:pt x="8627" y="8229"/>
                  </a:lnTo>
                  <a:lnTo>
                    <a:pt x="8760" y="8494"/>
                  </a:lnTo>
                  <a:lnTo>
                    <a:pt x="8892" y="8627"/>
                  </a:lnTo>
                  <a:lnTo>
                    <a:pt x="9158" y="8494"/>
                  </a:lnTo>
                  <a:lnTo>
                    <a:pt x="9158" y="8494"/>
                  </a:lnTo>
                  <a:lnTo>
                    <a:pt x="9423" y="8229"/>
                  </a:lnTo>
                  <a:lnTo>
                    <a:pt x="9556" y="7964"/>
                  </a:lnTo>
                  <a:lnTo>
                    <a:pt x="9556" y="7964"/>
                  </a:lnTo>
                  <a:lnTo>
                    <a:pt x="10219" y="7300"/>
                  </a:lnTo>
                  <a:lnTo>
                    <a:pt x="10219" y="7300"/>
                  </a:lnTo>
                  <a:lnTo>
                    <a:pt x="10352" y="6902"/>
                  </a:lnTo>
                  <a:lnTo>
                    <a:pt x="10352" y="6636"/>
                  </a:lnTo>
                  <a:lnTo>
                    <a:pt x="10352" y="6636"/>
                  </a:lnTo>
                  <a:lnTo>
                    <a:pt x="10352" y="5309"/>
                  </a:lnTo>
                  <a:lnTo>
                    <a:pt x="10352" y="5309"/>
                  </a:lnTo>
                  <a:lnTo>
                    <a:pt x="10219" y="3982"/>
                  </a:lnTo>
                  <a:lnTo>
                    <a:pt x="10219" y="3982"/>
                  </a:lnTo>
                  <a:lnTo>
                    <a:pt x="10219" y="3717"/>
                  </a:lnTo>
                  <a:lnTo>
                    <a:pt x="10352" y="3319"/>
                  </a:lnTo>
                  <a:lnTo>
                    <a:pt x="10352" y="3319"/>
                  </a:lnTo>
                  <a:lnTo>
                    <a:pt x="10485" y="2522"/>
                  </a:lnTo>
                  <a:lnTo>
                    <a:pt x="10485" y="2522"/>
                  </a:lnTo>
                  <a:lnTo>
                    <a:pt x="10352" y="1859"/>
                  </a:lnTo>
                  <a:lnTo>
                    <a:pt x="10087" y="1328"/>
                  </a:lnTo>
                  <a:lnTo>
                    <a:pt x="9556" y="930"/>
                  </a:lnTo>
                  <a:lnTo>
                    <a:pt x="9025" y="532"/>
                  </a:lnTo>
                  <a:lnTo>
                    <a:pt x="9025" y="532"/>
                  </a:lnTo>
                  <a:lnTo>
                    <a:pt x="8229" y="266"/>
                  </a:lnTo>
                  <a:lnTo>
                    <a:pt x="7300" y="1"/>
                  </a:lnTo>
                  <a:lnTo>
                    <a:pt x="6371" y="1"/>
                  </a:lnTo>
                  <a:lnTo>
                    <a:pt x="5442" y="1"/>
                  </a:lnTo>
                  <a:lnTo>
                    <a:pt x="5442" y="1"/>
                  </a:lnTo>
                  <a:lnTo>
                    <a:pt x="3186" y="266"/>
                  </a:lnTo>
                  <a:lnTo>
                    <a:pt x="3186" y="266"/>
                  </a:lnTo>
                  <a:lnTo>
                    <a:pt x="2522" y="266"/>
                  </a:lnTo>
                  <a:lnTo>
                    <a:pt x="2522" y="266"/>
                  </a:lnTo>
                  <a:lnTo>
                    <a:pt x="1859" y="532"/>
                  </a:lnTo>
                  <a:lnTo>
                    <a:pt x="1859" y="532"/>
                  </a:lnTo>
                  <a:lnTo>
                    <a:pt x="1195" y="930"/>
                  </a:lnTo>
                  <a:lnTo>
                    <a:pt x="664" y="1328"/>
                  </a:lnTo>
                  <a:lnTo>
                    <a:pt x="664" y="1328"/>
                  </a:lnTo>
                  <a:lnTo>
                    <a:pt x="133" y="2124"/>
                  </a:lnTo>
                  <a:lnTo>
                    <a:pt x="1" y="2921"/>
                  </a:lnTo>
                  <a:lnTo>
                    <a:pt x="1" y="2921"/>
                  </a:lnTo>
                  <a:lnTo>
                    <a:pt x="1" y="3186"/>
                  </a:lnTo>
                  <a:lnTo>
                    <a:pt x="133" y="3451"/>
                  </a:lnTo>
                  <a:lnTo>
                    <a:pt x="133" y="3451"/>
                  </a:lnTo>
                  <a:lnTo>
                    <a:pt x="797" y="3982"/>
                  </a:lnTo>
                  <a:lnTo>
                    <a:pt x="797" y="3982"/>
                  </a:lnTo>
                  <a:lnTo>
                    <a:pt x="1593" y="4248"/>
                  </a:lnTo>
                  <a:lnTo>
                    <a:pt x="2257" y="4380"/>
                  </a:lnTo>
                  <a:lnTo>
                    <a:pt x="3053" y="4513"/>
                  </a:lnTo>
                  <a:lnTo>
                    <a:pt x="3849" y="438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1" name="Google Shape;4001;p41"/>
            <p:cNvSpPr/>
            <p:nvPr/>
          </p:nvSpPr>
          <p:spPr>
            <a:xfrm>
              <a:off x="7641616" y="2258858"/>
              <a:ext cx="68227" cy="44020"/>
            </a:xfrm>
            <a:custGeom>
              <a:avLst/>
              <a:gdLst/>
              <a:ahLst/>
              <a:cxnLst/>
              <a:rect l="l" t="t" r="r" b="b"/>
              <a:pathLst>
                <a:path w="4115" h="2655" extrusionOk="0">
                  <a:moveTo>
                    <a:pt x="4115" y="0"/>
                  </a:moveTo>
                  <a:lnTo>
                    <a:pt x="3716" y="664"/>
                  </a:lnTo>
                  <a:lnTo>
                    <a:pt x="3053" y="1195"/>
                  </a:lnTo>
                  <a:lnTo>
                    <a:pt x="2257" y="1460"/>
                  </a:lnTo>
                  <a:lnTo>
                    <a:pt x="1195" y="1726"/>
                  </a:lnTo>
                  <a:lnTo>
                    <a:pt x="1" y="1991"/>
                  </a:lnTo>
                  <a:lnTo>
                    <a:pt x="1" y="2655"/>
                  </a:lnTo>
                  <a:lnTo>
                    <a:pt x="1460" y="2256"/>
                  </a:lnTo>
                  <a:lnTo>
                    <a:pt x="2655" y="1858"/>
                  </a:lnTo>
                  <a:lnTo>
                    <a:pt x="3186" y="1593"/>
                  </a:lnTo>
                  <a:lnTo>
                    <a:pt x="3584" y="1327"/>
                  </a:lnTo>
                  <a:lnTo>
                    <a:pt x="3849" y="929"/>
                  </a:lnTo>
                  <a:lnTo>
                    <a:pt x="3982" y="398"/>
                  </a:lnTo>
                  <a:lnTo>
                    <a:pt x="4115" y="0"/>
                  </a:lnTo>
                  <a:close/>
                </a:path>
              </a:pathLst>
            </a:custGeom>
            <a:solidFill>
              <a:srgbClr val="F099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2" name="Google Shape;4002;p41"/>
            <p:cNvSpPr/>
            <p:nvPr/>
          </p:nvSpPr>
          <p:spPr>
            <a:xfrm>
              <a:off x="7641616" y="2186238"/>
              <a:ext cx="17625" cy="17625"/>
            </a:xfrm>
            <a:custGeom>
              <a:avLst/>
              <a:gdLst/>
              <a:ahLst/>
              <a:cxnLst/>
              <a:rect l="l" t="t" r="r" b="b"/>
              <a:pathLst>
                <a:path w="1063" h="1063" extrusionOk="0">
                  <a:moveTo>
                    <a:pt x="531" y="1"/>
                  </a:moveTo>
                  <a:lnTo>
                    <a:pt x="266" y="134"/>
                  </a:lnTo>
                  <a:lnTo>
                    <a:pt x="133" y="266"/>
                  </a:lnTo>
                  <a:lnTo>
                    <a:pt x="1" y="532"/>
                  </a:lnTo>
                  <a:lnTo>
                    <a:pt x="133" y="930"/>
                  </a:lnTo>
                  <a:lnTo>
                    <a:pt x="266" y="1063"/>
                  </a:lnTo>
                  <a:lnTo>
                    <a:pt x="664" y="1063"/>
                  </a:lnTo>
                  <a:lnTo>
                    <a:pt x="797" y="930"/>
                  </a:lnTo>
                  <a:lnTo>
                    <a:pt x="1062" y="532"/>
                  </a:lnTo>
                  <a:lnTo>
                    <a:pt x="797" y="266"/>
                  </a:lnTo>
                  <a:lnTo>
                    <a:pt x="664" y="134"/>
                  </a:lnTo>
                  <a:lnTo>
                    <a:pt x="53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3" name="Google Shape;4003;p41"/>
            <p:cNvSpPr/>
            <p:nvPr/>
          </p:nvSpPr>
          <p:spPr>
            <a:xfrm>
              <a:off x="7650420" y="2162047"/>
              <a:ext cx="17625" cy="15419"/>
            </a:xfrm>
            <a:custGeom>
              <a:avLst/>
              <a:gdLst/>
              <a:ahLst/>
              <a:cxnLst/>
              <a:rect l="l" t="t" r="r" b="b"/>
              <a:pathLst>
                <a:path w="1063" h="930" extrusionOk="0">
                  <a:moveTo>
                    <a:pt x="531" y="0"/>
                  </a:moveTo>
                  <a:lnTo>
                    <a:pt x="266" y="133"/>
                  </a:lnTo>
                  <a:lnTo>
                    <a:pt x="133" y="133"/>
                  </a:lnTo>
                  <a:lnTo>
                    <a:pt x="0" y="398"/>
                  </a:lnTo>
                  <a:lnTo>
                    <a:pt x="1062" y="929"/>
                  </a:lnTo>
                  <a:lnTo>
                    <a:pt x="1062" y="664"/>
                  </a:lnTo>
                  <a:lnTo>
                    <a:pt x="1062" y="531"/>
                  </a:lnTo>
                  <a:lnTo>
                    <a:pt x="929" y="265"/>
                  </a:lnTo>
                  <a:lnTo>
                    <a:pt x="797" y="133"/>
                  </a:lnTo>
                  <a:lnTo>
                    <a:pt x="53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4" name="Google Shape;4004;p41"/>
            <p:cNvSpPr/>
            <p:nvPr/>
          </p:nvSpPr>
          <p:spPr>
            <a:xfrm>
              <a:off x="7626213" y="2245660"/>
              <a:ext cx="17625" cy="13214"/>
            </a:xfrm>
            <a:custGeom>
              <a:avLst/>
              <a:gdLst/>
              <a:ahLst/>
              <a:cxnLst/>
              <a:rect l="l" t="t" r="r" b="b"/>
              <a:pathLst>
                <a:path w="1063" h="797" extrusionOk="0">
                  <a:moveTo>
                    <a:pt x="1062" y="0"/>
                  </a:moveTo>
                  <a:lnTo>
                    <a:pt x="1" y="398"/>
                  </a:lnTo>
                  <a:lnTo>
                    <a:pt x="1" y="664"/>
                  </a:lnTo>
                  <a:lnTo>
                    <a:pt x="266" y="796"/>
                  </a:lnTo>
                  <a:lnTo>
                    <a:pt x="664" y="796"/>
                  </a:lnTo>
                  <a:lnTo>
                    <a:pt x="930" y="664"/>
                  </a:lnTo>
                  <a:lnTo>
                    <a:pt x="1062" y="531"/>
                  </a:lnTo>
                  <a:lnTo>
                    <a:pt x="1062" y="265"/>
                  </a:lnTo>
                  <a:lnTo>
                    <a:pt x="1062" y="0"/>
                  </a:lnTo>
                  <a:close/>
                </a:path>
              </a:pathLst>
            </a:custGeom>
            <a:solidFill>
              <a:srgbClr val="F099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5" name="Google Shape;4005;p41"/>
            <p:cNvSpPr/>
            <p:nvPr/>
          </p:nvSpPr>
          <p:spPr>
            <a:xfrm>
              <a:off x="7573406" y="2159842"/>
              <a:ext cx="17625" cy="15419"/>
            </a:xfrm>
            <a:custGeom>
              <a:avLst/>
              <a:gdLst/>
              <a:ahLst/>
              <a:cxnLst/>
              <a:rect l="l" t="t" r="r" b="b"/>
              <a:pathLst>
                <a:path w="1063" h="930" extrusionOk="0">
                  <a:moveTo>
                    <a:pt x="133" y="0"/>
                  </a:moveTo>
                  <a:lnTo>
                    <a:pt x="0" y="266"/>
                  </a:lnTo>
                  <a:lnTo>
                    <a:pt x="0" y="398"/>
                  </a:lnTo>
                  <a:lnTo>
                    <a:pt x="0" y="664"/>
                  </a:lnTo>
                  <a:lnTo>
                    <a:pt x="133" y="929"/>
                  </a:lnTo>
                  <a:lnTo>
                    <a:pt x="1062" y="133"/>
                  </a:lnTo>
                  <a:lnTo>
                    <a:pt x="79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6" name="Google Shape;4006;p41"/>
            <p:cNvSpPr/>
            <p:nvPr/>
          </p:nvSpPr>
          <p:spPr>
            <a:xfrm>
              <a:off x="7577799" y="2186238"/>
              <a:ext cx="15419" cy="15419"/>
            </a:xfrm>
            <a:custGeom>
              <a:avLst/>
              <a:gdLst/>
              <a:ahLst/>
              <a:cxnLst/>
              <a:rect l="l" t="t" r="r" b="b"/>
              <a:pathLst>
                <a:path w="930" h="930" extrusionOk="0">
                  <a:moveTo>
                    <a:pt x="532" y="1"/>
                  </a:moveTo>
                  <a:lnTo>
                    <a:pt x="134" y="134"/>
                  </a:lnTo>
                  <a:lnTo>
                    <a:pt x="1" y="532"/>
                  </a:lnTo>
                  <a:lnTo>
                    <a:pt x="134" y="797"/>
                  </a:lnTo>
                  <a:lnTo>
                    <a:pt x="532" y="930"/>
                  </a:lnTo>
                  <a:lnTo>
                    <a:pt x="797" y="797"/>
                  </a:lnTo>
                  <a:lnTo>
                    <a:pt x="930" y="532"/>
                  </a:lnTo>
                  <a:lnTo>
                    <a:pt x="797" y="134"/>
                  </a:lnTo>
                  <a:lnTo>
                    <a:pt x="53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7" name="Google Shape;4007;p41"/>
            <p:cNvSpPr/>
            <p:nvPr/>
          </p:nvSpPr>
          <p:spPr>
            <a:xfrm>
              <a:off x="7595407" y="2181844"/>
              <a:ext cx="28617" cy="50619"/>
            </a:xfrm>
            <a:custGeom>
              <a:avLst/>
              <a:gdLst/>
              <a:ahLst/>
              <a:cxnLst/>
              <a:rect l="l" t="t" r="r" b="b"/>
              <a:pathLst>
                <a:path w="1726" h="3053" extrusionOk="0">
                  <a:moveTo>
                    <a:pt x="1726" y="0"/>
                  </a:moveTo>
                  <a:lnTo>
                    <a:pt x="1" y="2522"/>
                  </a:lnTo>
                  <a:lnTo>
                    <a:pt x="1460" y="3053"/>
                  </a:lnTo>
                  <a:lnTo>
                    <a:pt x="1726" y="0"/>
                  </a:lnTo>
                  <a:close/>
                </a:path>
              </a:pathLst>
            </a:custGeom>
            <a:solidFill>
              <a:srgbClr val="F099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8" name="Google Shape;4008;p41"/>
            <p:cNvSpPr/>
            <p:nvPr/>
          </p:nvSpPr>
          <p:spPr>
            <a:xfrm>
              <a:off x="7553609" y="2038825"/>
              <a:ext cx="209041" cy="134232"/>
            </a:xfrm>
            <a:custGeom>
              <a:avLst/>
              <a:gdLst/>
              <a:ahLst/>
              <a:cxnLst/>
              <a:rect l="l" t="t" r="r" b="b"/>
              <a:pathLst>
                <a:path w="12608" h="8096" extrusionOk="0">
                  <a:moveTo>
                    <a:pt x="6370" y="0"/>
                  </a:moveTo>
                  <a:lnTo>
                    <a:pt x="5309" y="133"/>
                  </a:lnTo>
                  <a:lnTo>
                    <a:pt x="4380" y="266"/>
                  </a:lnTo>
                  <a:lnTo>
                    <a:pt x="3451" y="664"/>
                  </a:lnTo>
                  <a:lnTo>
                    <a:pt x="2654" y="1195"/>
                  </a:lnTo>
                  <a:lnTo>
                    <a:pt x="1858" y="1725"/>
                  </a:lnTo>
                  <a:lnTo>
                    <a:pt x="1327" y="2522"/>
                  </a:lnTo>
                  <a:lnTo>
                    <a:pt x="796" y="3318"/>
                  </a:lnTo>
                  <a:lnTo>
                    <a:pt x="398" y="4247"/>
                  </a:lnTo>
                  <a:lnTo>
                    <a:pt x="133" y="4911"/>
                  </a:lnTo>
                  <a:lnTo>
                    <a:pt x="0" y="5707"/>
                  </a:lnTo>
                  <a:lnTo>
                    <a:pt x="1062" y="5441"/>
                  </a:lnTo>
                  <a:lnTo>
                    <a:pt x="1991" y="5176"/>
                  </a:lnTo>
                  <a:lnTo>
                    <a:pt x="3185" y="5043"/>
                  </a:lnTo>
                  <a:lnTo>
                    <a:pt x="5309" y="5043"/>
                  </a:lnTo>
                  <a:lnTo>
                    <a:pt x="6503" y="5309"/>
                  </a:lnTo>
                  <a:lnTo>
                    <a:pt x="7565" y="5441"/>
                  </a:lnTo>
                  <a:lnTo>
                    <a:pt x="8626" y="5840"/>
                  </a:lnTo>
                  <a:lnTo>
                    <a:pt x="10352" y="6636"/>
                  </a:lnTo>
                  <a:lnTo>
                    <a:pt x="11148" y="7167"/>
                  </a:lnTo>
                  <a:lnTo>
                    <a:pt x="11811" y="7697"/>
                  </a:lnTo>
                  <a:lnTo>
                    <a:pt x="12342" y="8096"/>
                  </a:lnTo>
                  <a:lnTo>
                    <a:pt x="12608" y="7167"/>
                  </a:lnTo>
                  <a:lnTo>
                    <a:pt x="12608" y="6238"/>
                  </a:lnTo>
                  <a:lnTo>
                    <a:pt x="12475" y="5043"/>
                  </a:lnTo>
                  <a:lnTo>
                    <a:pt x="12077" y="3849"/>
                  </a:lnTo>
                  <a:lnTo>
                    <a:pt x="11546" y="2787"/>
                  </a:lnTo>
                  <a:lnTo>
                    <a:pt x="10750" y="1858"/>
                  </a:lnTo>
                  <a:lnTo>
                    <a:pt x="9821" y="1062"/>
                  </a:lnTo>
                  <a:lnTo>
                    <a:pt x="8759" y="531"/>
                  </a:lnTo>
                  <a:lnTo>
                    <a:pt x="7565" y="133"/>
                  </a:lnTo>
                  <a:lnTo>
                    <a:pt x="6370"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9" name="Google Shape;4009;p41"/>
            <p:cNvSpPr/>
            <p:nvPr/>
          </p:nvSpPr>
          <p:spPr>
            <a:xfrm>
              <a:off x="7553609" y="2038825"/>
              <a:ext cx="209041" cy="134232"/>
            </a:xfrm>
            <a:custGeom>
              <a:avLst/>
              <a:gdLst/>
              <a:ahLst/>
              <a:cxnLst/>
              <a:rect l="l" t="t" r="r" b="b"/>
              <a:pathLst>
                <a:path w="12608" h="8096" fill="none" extrusionOk="0">
                  <a:moveTo>
                    <a:pt x="12608" y="6238"/>
                  </a:moveTo>
                  <a:lnTo>
                    <a:pt x="12608" y="6238"/>
                  </a:lnTo>
                  <a:lnTo>
                    <a:pt x="12608" y="7167"/>
                  </a:lnTo>
                  <a:lnTo>
                    <a:pt x="12342" y="8096"/>
                  </a:lnTo>
                  <a:lnTo>
                    <a:pt x="12342" y="8096"/>
                  </a:lnTo>
                  <a:lnTo>
                    <a:pt x="11811" y="7697"/>
                  </a:lnTo>
                  <a:lnTo>
                    <a:pt x="11811" y="7697"/>
                  </a:lnTo>
                  <a:lnTo>
                    <a:pt x="11148" y="7167"/>
                  </a:lnTo>
                  <a:lnTo>
                    <a:pt x="10352" y="6636"/>
                  </a:lnTo>
                  <a:lnTo>
                    <a:pt x="8626" y="5840"/>
                  </a:lnTo>
                  <a:lnTo>
                    <a:pt x="8626" y="5840"/>
                  </a:lnTo>
                  <a:lnTo>
                    <a:pt x="8626" y="5840"/>
                  </a:lnTo>
                  <a:lnTo>
                    <a:pt x="7565" y="5441"/>
                  </a:lnTo>
                  <a:lnTo>
                    <a:pt x="6503" y="5309"/>
                  </a:lnTo>
                  <a:lnTo>
                    <a:pt x="5309" y="5043"/>
                  </a:lnTo>
                  <a:lnTo>
                    <a:pt x="4247" y="5043"/>
                  </a:lnTo>
                  <a:lnTo>
                    <a:pt x="3185" y="5043"/>
                  </a:lnTo>
                  <a:lnTo>
                    <a:pt x="1991" y="5176"/>
                  </a:lnTo>
                  <a:lnTo>
                    <a:pt x="1062" y="5441"/>
                  </a:lnTo>
                  <a:lnTo>
                    <a:pt x="0" y="5707"/>
                  </a:lnTo>
                  <a:lnTo>
                    <a:pt x="0" y="5707"/>
                  </a:lnTo>
                  <a:lnTo>
                    <a:pt x="133" y="4911"/>
                  </a:lnTo>
                  <a:lnTo>
                    <a:pt x="398" y="4247"/>
                  </a:lnTo>
                  <a:lnTo>
                    <a:pt x="398" y="4247"/>
                  </a:lnTo>
                  <a:lnTo>
                    <a:pt x="796" y="3318"/>
                  </a:lnTo>
                  <a:lnTo>
                    <a:pt x="1327" y="2522"/>
                  </a:lnTo>
                  <a:lnTo>
                    <a:pt x="1858" y="1725"/>
                  </a:lnTo>
                  <a:lnTo>
                    <a:pt x="2654" y="1195"/>
                  </a:lnTo>
                  <a:lnTo>
                    <a:pt x="3451" y="664"/>
                  </a:lnTo>
                  <a:lnTo>
                    <a:pt x="4380" y="266"/>
                  </a:lnTo>
                  <a:lnTo>
                    <a:pt x="5309" y="133"/>
                  </a:lnTo>
                  <a:lnTo>
                    <a:pt x="6370" y="0"/>
                  </a:lnTo>
                  <a:lnTo>
                    <a:pt x="6370" y="0"/>
                  </a:lnTo>
                  <a:lnTo>
                    <a:pt x="7565" y="133"/>
                  </a:lnTo>
                  <a:lnTo>
                    <a:pt x="8759" y="531"/>
                  </a:lnTo>
                  <a:lnTo>
                    <a:pt x="9821" y="1062"/>
                  </a:lnTo>
                  <a:lnTo>
                    <a:pt x="10750" y="1858"/>
                  </a:lnTo>
                  <a:lnTo>
                    <a:pt x="11546" y="2787"/>
                  </a:lnTo>
                  <a:lnTo>
                    <a:pt x="12077" y="3849"/>
                  </a:lnTo>
                  <a:lnTo>
                    <a:pt x="12475" y="5043"/>
                  </a:lnTo>
                  <a:lnTo>
                    <a:pt x="12608" y="623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0" name="Google Shape;4010;p41"/>
            <p:cNvSpPr/>
            <p:nvPr/>
          </p:nvSpPr>
          <p:spPr>
            <a:xfrm>
              <a:off x="7586603" y="2034415"/>
              <a:ext cx="136437" cy="88040"/>
            </a:xfrm>
            <a:custGeom>
              <a:avLst/>
              <a:gdLst/>
              <a:ahLst/>
              <a:cxnLst/>
              <a:rect l="l" t="t" r="r" b="b"/>
              <a:pathLst>
                <a:path w="8229" h="5310" extrusionOk="0">
                  <a:moveTo>
                    <a:pt x="4513" y="1"/>
                  </a:moveTo>
                  <a:lnTo>
                    <a:pt x="3717" y="134"/>
                  </a:lnTo>
                  <a:lnTo>
                    <a:pt x="2788" y="532"/>
                  </a:lnTo>
                  <a:lnTo>
                    <a:pt x="1859" y="1328"/>
                  </a:lnTo>
                  <a:lnTo>
                    <a:pt x="1328" y="1991"/>
                  </a:lnTo>
                  <a:lnTo>
                    <a:pt x="930" y="2522"/>
                  </a:lnTo>
                  <a:lnTo>
                    <a:pt x="266" y="3717"/>
                  </a:lnTo>
                  <a:lnTo>
                    <a:pt x="133" y="4646"/>
                  </a:lnTo>
                  <a:lnTo>
                    <a:pt x="1" y="4911"/>
                  </a:lnTo>
                  <a:lnTo>
                    <a:pt x="1726" y="5309"/>
                  </a:lnTo>
                  <a:lnTo>
                    <a:pt x="2257" y="5309"/>
                  </a:lnTo>
                  <a:lnTo>
                    <a:pt x="2390" y="4778"/>
                  </a:lnTo>
                  <a:lnTo>
                    <a:pt x="2655" y="4115"/>
                  </a:lnTo>
                  <a:lnTo>
                    <a:pt x="2920" y="3451"/>
                  </a:lnTo>
                  <a:lnTo>
                    <a:pt x="3319" y="2788"/>
                  </a:lnTo>
                  <a:lnTo>
                    <a:pt x="3849" y="2124"/>
                  </a:lnTo>
                  <a:lnTo>
                    <a:pt x="4513" y="1593"/>
                  </a:lnTo>
                  <a:lnTo>
                    <a:pt x="5176" y="1195"/>
                  </a:lnTo>
                  <a:lnTo>
                    <a:pt x="6105" y="930"/>
                  </a:lnTo>
                  <a:lnTo>
                    <a:pt x="7300" y="930"/>
                  </a:lnTo>
                  <a:lnTo>
                    <a:pt x="8229" y="1593"/>
                  </a:lnTo>
                  <a:lnTo>
                    <a:pt x="8096" y="1195"/>
                  </a:lnTo>
                  <a:lnTo>
                    <a:pt x="7831" y="797"/>
                  </a:lnTo>
                  <a:lnTo>
                    <a:pt x="7300" y="532"/>
                  </a:lnTo>
                  <a:lnTo>
                    <a:pt x="5176" y="134"/>
                  </a:lnTo>
                  <a:lnTo>
                    <a:pt x="4513"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1" name="Google Shape;4011;p41"/>
            <p:cNvSpPr/>
            <p:nvPr/>
          </p:nvSpPr>
          <p:spPr>
            <a:xfrm>
              <a:off x="7586603" y="2034415"/>
              <a:ext cx="136437" cy="88040"/>
            </a:xfrm>
            <a:custGeom>
              <a:avLst/>
              <a:gdLst/>
              <a:ahLst/>
              <a:cxnLst/>
              <a:rect l="l" t="t" r="r" b="b"/>
              <a:pathLst>
                <a:path w="8229" h="5310" fill="none" extrusionOk="0">
                  <a:moveTo>
                    <a:pt x="7300" y="532"/>
                  </a:moveTo>
                  <a:lnTo>
                    <a:pt x="7300" y="532"/>
                  </a:lnTo>
                  <a:lnTo>
                    <a:pt x="5176" y="134"/>
                  </a:lnTo>
                  <a:lnTo>
                    <a:pt x="5176" y="134"/>
                  </a:lnTo>
                  <a:lnTo>
                    <a:pt x="4513" y="1"/>
                  </a:lnTo>
                  <a:lnTo>
                    <a:pt x="3717" y="134"/>
                  </a:lnTo>
                  <a:lnTo>
                    <a:pt x="2788" y="532"/>
                  </a:lnTo>
                  <a:lnTo>
                    <a:pt x="1859" y="1328"/>
                  </a:lnTo>
                  <a:lnTo>
                    <a:pt x="1859" y="1328"/>
                  </a:lnTo>
                  <a:lnTo>
                    <a:pt x="1328" y="1991"/>
                  </a:lnTo>
                  <a:lnTo>
                    <a:pt x="930" y="2522"/>
                  </a:lnTo>
                  <a:lnTo>
                    <a:pt x="266" y="3717"/>
                  </a:lnTo>
                  <a:lnTo>
                    <a:pt x="133" y="4646"/>
                  </a:lnTo>
                  <a:lnTo>
                    <a:pt x="1" y="4911"/>
                  </a:lnTo>
                  <a:lnTo>
                    <a:pt x="1726" y="5309"/>
                  </a:lnTo>
                  <a:lnTo>
                    <a:pt x="2257" y="5309"/>
                  </a:lnTo>
                  <a:lnTo>
                    <a:pt x="2257" y="5309"/>
                  </a:lnTo>
                  <a:lnTo>
                    <a:pt x="2390" y="4778"/>
                  </a:lnTo>
                  <a:lnTo>
                    <a:pt x="2655" y="4115"/>
                  </a:lnTo>
                  <a:lnTo>
                    <a:pt x="2920" y="3451"/>
                  </a:lnTo>
                  <a:lnTo>
                    <a:pt x="3319" y="2788"/>
                  </a:lnTo>
                  <a:lnTo>
                    <a:pt x="3849" y="2124"/>
                  </a:lnTo>
                  <a:lnTo>
                    <a:pt x="4513" y="1593"/>
                  </a:lnTo>
                  <a:lnTo>
                    <a:pt x="5176" y="1195"/>
                  </a:lnTo>
                  <a:lnTo>
                    <a:pt x="6105" y="930"/>
                  </a:lnTo>
                  <a:lnTo>
                    <a:pt x="6105" y="930"/>
                  </a:lnTo>
                  <a:lnTo>
                    <a:pt x="6371" y="930"/>
                  </a:lnTo>
                  <a:lnTo>
                    <a:pt x="6371" y="930"/>
                  </a:lnTo>
                  <a:lnTo>
                    <a:pt x="7300" y="930"/>
                  </a:lnTo>
                  <a:lnTo>
                    <a:pt x="7300" y="930"/>
                  </a:lnTo>
                  <a:lnTo>
                    <a:pt x="8229" y="1593"/>
                  </a:lnTo>
                  <a:lnTo>
                    <a:pt x="8229" y="1593"/>
                  </a:lnTo>
                  <a:lnTo>
                    <a:pt x="8096" y="1195"/>
                  </a:lnTo>
                  <a:lnTo>
                    <a:pt x="7831" y="797"/>
                  </a:lnTo>
                  <a:lnTo>
                    <a:pt x="7300" y="53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2" name="Google Shape;4012;p41"/>
            <p:cNvSpPr/>
            <p:nvPr/>
          </p:nvSpPr>
          <p:spPr>
            <a:xfrm>
              <a:off x="7597612" y="2034415"/>
              <a:ext cx="103426" cy="50635"/>
            </a:xfrm>
            <a:custGeom>
              <a:avLst/>
              <a:gdLst/>
              <a:ahLst/>
              <a:cxnLst/>
              <a:rect l="l" t="t" r="r" b="b"/>
              <a:pathLst>
                <a:path w="6238" h="3054" extrusionOk="0">
                  <a:moveTo>
                    <a:pt x="5707" y="399"/>
                  </a:moveTo>
                  <a:lnTo>
                    <a:pt x="5683" y="404"/>
                  </a:lnTo>
                  <a:lnTo>
                    <a:pt x="5683" y="404"/>
                  </a:lnTo>
                  <a:lnTo>
                    <a:pt x="6238" y="532"/>
                  </a:lnTo>
                  <a:lnTo>
                    <a:pt x="5707" y="399"/>
                  </a:lnTo>
                  <a:close/>
                  <a:moveTo>
                    <a:pt x="5309" y="930"/>
                  </a:moveTo>
                  <a:lnTo>
                    <a:pt x="4778" y="1063"/>
                  </a:lnTo>
                  <a:lnTo>
                    <a:pt x="3849" y="1461"/>
                  </a:lnTo>
                  <a:lnTo>
                    <a:pt x="4645" y="1195"/>
                  </a:lnTo>
                  <a:lnTo>
                    <a:pt x="5441" y="930"/>
                  </a:lnTo>
                  <a:close/>
                  <a:moveTo>
                    <a:pt x="3982" y="1"/>
                  </a:moveTo>
                  <a:lnTo>
                    <a:pt x="3318" y="134"/>
                  </a:lnTo>
                  <a:lnTo>
                    <a:pt x="2655" y="266"/>
                  </a:lnTo>
                  <a:lnTo>
                    <a:pt x="1858" y="664"/>
                  </a:lnTo>
                  <a:lnTo>
                    <a:pt x="1195" y="1328"/>
                  </a:lnTo>
                  <a:lnTo>
                    <a:pt x="398" y="2124"/>
                  </a:lnTo>
                  <a:lnTo>
                    <a:pt x="0" y="3053"/>
                  </a:lnTo>
                  <a:lnTo>
                    <a:pt x="1858" y="3053"/>
                  </a:lnTo>
                  <a:lnTo>
                    <a:pt x="2256" y="2390"/>
                  </a:lnTo>
                  <a:lnTo>
                    <a:pt x="2920" y="1726"/>
                  </a:lnTo>
                  <a:lnTo>
                    <a:pt x="3583" y="1063"/>
                  </a:lnTo>
                  <a:lnTo>
                    <a:pt x="4380" y="664"/>
                  </a:lnTo>
                  <a:lnTo>
                    <a:pt x="5043" y="532"/>
                  </a:lnTo>
                  <a:lnTo>
                    <a:pt x="5683" y="404"/>
                  </a:lnTo>
                  <a:lnTo>
                    <a:pt x="5683" y="404"/>
                  </a:lnTo>
                  <a:lnTo>
                    <a:pt x="4512" y="134"/>
                  </a:lnTo>
                  <a:lnTo>
                    <a:pt x="3982" y="1"/>
                  </a:lnTo>
                  <a:close/>
                </a:path>
              </a:pathLst>
            </a:custGeom>
            <a:solidFill>
              <a:srgbClr val="F89F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3" name="Google Shape;4013;p41"/>
            <p:cNvSpPr/>
            <p:nvPr/>
          </p:nvSpPr>
          <p:spPr>
            <a:xfrm>
              <a:off x="7615204" y="2122438"/>
              <a:ext cx="17" cy="17"/>
            </a:xfrm>
            <a:custGeom>
              <a:avLst/>
              <a:gdLst/>
              <a:ahLst/>
              <a:cxnLst/>
              <a:rect l="l" t="t" r="r" b="b"/>
              <a:pathLst>
                <a:path w="1" h="1" fill="none" extrusionOk="0">
                  <a:moveTo>
                    <a:pt x="1" y="0"/>
                  </a:moveTo>
                  <a:lnTo>
                    <a:pt x="1" y="0"/>
                  </a:lnTo>
                  <a:lnTo>
                    <a:pt x="1" y="0"/>
                  </a:lnTo>
                  <a:lnTo>
                    <a:pt x="1" y="0"/>
                  </a:lnTo>
                  <a:lnTo>
                    <a:pt x="1" y="0"/>
                  </a:lnTo>
                  <a:lnTo>
                    <a:pt x="1"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4" name="Google Shape;4014;p41"/>
            <p:cNvSpPr/>
            <p:nvPr/>
          </p:nvSpPr>
          <p:spPr>
            <a:xfrm>
              <a:off x="7661412" y="2049817"/>
              <a:ext cx="61628" cy="11026"/>
            </a:xfrm>
            <a:custGeom>
              <a:avLst/>
              <a:gdLst/>
              <a:ahLst/>
              <a:cxnLst/>
              <a:rect l="l" t="t" r="r" b="b"/>
              <a:pathLst>
                <a:path w="3717" h="665" fill="none" extrusionOk="0">
                  <a:moveTo>
                    <a:pt x="1992" y="1"/>
                  </a:moveTo>
                  <a:lnTo>
                    <a:pt x="1992" y="1"/>
                  </a:lnTo>
                  <a:lnTo>
                    <a:pt x="1461" y="1"/>
                  </a:lnTo>
                  <a:lnTo>
                    <a:pt x="930" y="134"/>
                  </a:lnTo>
                  <a:lnTo>
                    <a:pt x="1" y="532"/>
                  </a:lnTo>
                  <a:lnTo>
                    <a:pt x="1" y="532"/>
                  </a:lnTo>
                  <a:lnTo>
                    <a:pt x="797" y="266"/>
                  </a:lnTo>
                  <a:lnTo>
                    <a:pt x="1593" y="1"/>
                  </a:lnTo>
                  <a:lnTo>
                    <a:pt x="1593" y="1"/>
                  </a:lnTo>
                  <a:lnTo>
                    <a:pt x="1859" y="1"/>
                  </a:lnTo>
                  <a:lnTo>
                    <a:pt x="1859" y="1"/>
                  </a:lnTo>
                  <a:lnTo>
                    <a:pt x="1992" y="1"/>
                  </a:lnTo>
                  <a:lnTo>
                    <a:pt x="1992" y="1"/>
                  </a:lnTo>
                  <a:lnTo>
                    <a:pt x="2788" y="1"/>
                  </a:lnTo>
                  <a:lnTo>
                    <a:pt x="2788" y="1"/>
                  </a:lnTo>
                  <a:lnTo>
                    <a:pt x="3717" y="664"/>
                  </a:lnTo>
                  <a:lnTo>
                    <a:pt x="3717" y="664"/>
                  </a:lnTo>
                  <a:lnTo>
                    <a:pt x="3717" y="664"/>
                  </a:lnTo>
                  <a:lnTo>
                    <a:pt x="3717" y="664"/>
                  </a:lnTo>
                  <a:lnTo>
                    <a:pt x="2788" y="1"/>
                  </a:lnTo>
                  <a:lnTo>
                    <a:pt x="2788" y="1"/>
                  </a:lnTo>
                  <a:lnTo>
                    <a:pt x="199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5" name="Google Shape;4015;p41"/>
            <p:cNvSpPr/>
            <p:nvPr/>
          </p:nvSpPr>
          <p:spPr>
            <a:xfrm>
              <a:off x="7709826" y="2045424"/>
              <a:ext cx="8821" cy="8821"/>
            </a:xfrm>
            <a:custGeom>
              <a:avLst/>
              <a:gdLst/>
              <a:ahLst/>
              <a:cxnLst/>
              <a:rect l="l" t="t" r="r" b="b"/>
              <a:pathLst>
                <a:path w="532" h="532" fill="none" extrusionOk="0">
                  <a:moveTo>
                    <a:pt x="1" y="0"/>
                  </a:moveTo>
                  <a:lnTo>
                    <a:pt x="1" y="0"/>
                  </a:lnTo>
                  <a:lnTo>
                    <a:pt x="399" y="266"/>
                  </a:lnTo>
                  <a:lnTo>
                    <a:pt x="531" y="531"/>
                  </a:lnTo>
                  <a:lnTo>
                    <a:pt x="531" y="531"/>
                  </a:lnTo>
                  <a:lnTo>
                    <a:pt x="399" y="266"/>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6" name="Google Shape;4016;p41"/>
            <p:cNvSpPr/>
            <p:nvPr/>
          </p:nvSpPr>
          <p:spPr>
            <a:xfrm>
              <a:off x="7597612" y="2034415"/>
              <a:ext cx="103426" cy="50635"/>
            </a:xfrm>
            <a:custGeom>
              <a:avLst/>
              <a:gdLst/>
              <a:ahLst/>
              <a:cxnLst/>
              <a:rect l="l" t="t" r="r" b="b"/>
              <a:pathLst>
                <a:path w="6238" h="3054" fill="none" extrusionOk="0">
                  <a:moveTo>
                    <a:pt x="3982" y="1"/>
                  </a:moveTo>
                  <a:lnTo>
                    <a:pt x="3982" y="1"/>
                  </a:lnTo>
                  <a:lnTo>
                    <a:pt x="3318" y="134"/>
                  </a:lnTo>
                  <a:lnTo>
                    <a:pt x="2655" y="266"/>
                  </a:lnTo>
                  <a:lnTo>
                    <a:pt x="1858" y="664"/>
                  </a:lnTo>
                  <a:lnTo>
                    <a:pt x="1195" y="1328"/>
                  </a:lnTo>
                  <a:lnTo>
                    <a:pt x="1195" y="1328"/>
                  </a:lnTo>
                  <a:lnTo>
                    <a:pt x="398" y="2124"/>
                  </a:lnTo>
                  <a:lnTo>
                    <a:pt x="0" y="3053"/>
                  </a:lnTo>
                  <a:lnTo>
                    <a:pt x="0" y="3053"/>
                  </a:lnTo>
                  <a:lnTo>
                    <a:pt x="266" y="3053"/>
                  </a:lnTo>
                  <a:lnTo>
                    <a:pt x="266" y="3053"/>
                  </a:lnTo>
                  <a:lnTo>
                    <a:pt x="1858" y="3053"/>
                  </a:lnTo>
                  <a:lnTo>
                    <a:pt x="1858" y="3053"/>
                  </a:lnTo>
                  <a:lnTo>
                    <a:pt x="2256" y="2390"/>
                  </a:lnTo>
                  <a:lnTo>
                    <a:pt x="2920" y="1726"/>
                  </a:lnTo>
                  <a:lnTo>
                    <a:pt x="2920" y="1726"/>
                  </a:lnTo>
                  <a:lnTo>
                    <a:pt x="3583" y="1063"/>
                  </a:lnTo>
                  <a:lnTo>
                    <a:pt x="4380" y="664"/>
                  </a:lnTo>
                  <a:lnTo>
                    <a:pt x="5043" y="532"/>
                  </a:lnTo>
                  <a:lnTo>
                    <a:pt x="5707" y="399"/>
                  </a:lnTo>
                  <a:lnTo>
                    <a:pt x="5707" y="399"/>
                  </a:lnTo>
                  <a:lnTo>
                    <a:pt x="6238" y="532"/>
                  </a:lnTo>
                  <a:lnTo>
                    <a:pt x="6238" y="532"/>
                  </a:lnTo>
                  <a:lnTo>
                    <a:pt x="4512" y="134"/>
                  </a:lnTo>
                  <a:lnTo>
                    <a:pt x="4512" y="134"/>
                  </a:lnTo>
                  <a:lnTo>
                    <a:pt x="398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7" name="Google Shape;4017;p41"/>
            <p:cNvSpPr/>
            <p:nvPr/>
          </p:nvSpPr>
          <p:spPr>
            <a:xfrm>
              <a:off x="7615204" y="2041013"/>
              <a:ext cx="107836" cy="81441"/>
            </a:xfrm>
            <a:custGeom>
              <a:avLst/>
              <a:gdLst/>
              <a:ahLst/>
              <a:cxnLst/>
              <a:rect l="l" t="t" r="r" b="b"/>
              <a:pathLst>
                <a:path w="6504" h="4912" extrusionOk="0">
                  <a:moveTo>
                    <a:pt x="4911" y="1"/>
                  </a:moveTo>
                  <a:lnTo>
                    <a:pt x="3982" y="134"/>
                  </a:lnTo>
                  <a:lnTo>
                    <a:pt x="3451" y="266"/>
                  </a:lnTo>
                  <a:lnTo>
                    <a:pt x="2921" y="532"/>
                  </a:lnTo>
                  <a:lnTo>
                    <a:pt x="2390" y="797"/>
                  </a:lnTo>
                  <a:lnTo>
                    <a:pt x="1859" y="1328"/>
                  </a:lnTo>
                  <a:lnTo>
                    <a:pt x="1328" y="1859"/>
                  </a:lnTo>
                  <a:lnTo>
                    <a:pt x="930" y="2522"/>
                  </a:lnTo>
                  <a:lnTo>
                    <a:pt x="399" y="3717"/>
                  </a:lnTo>
                  <a:lnTo>
                    <a:pt x="134" y="4513"/>
                  </a:lnTo>
                  <a:lnTo>
                    <a:pt x="1" y="4911"/>
                  </a:lnTo>
                  <a:lnTo>
                    <a:pt x="532" y="4911"/>
                  </a:lnTo>
                  <a:lnTo>
                    <a:pt x="665" y="4248"/>
                  </a:lnTo>
                  <a:lnTo>
                    <a:pt x="930" y="3451"/>
                  </a:lnTo>
                  <a:lnTo>
                    <a:pt x="1461" y="2655"/>
                  </a:lnTo>
                  <a:lnTo>
                    <a:pt x="1992" y="1859"/>
                  </a:lnTo>
                  <a:lnTo>
                    <a:pt x="2655" y="1195"/>
                  </a:lnTo>
                  <a:lnTo>
                    <a:pt x="3584" y="797"/>
                  </a:lnTo>
                  <a:lnTo>
                    <a:pt x="3982" y="532"/>
                  </a:lnTo>
                  <a:lnTo>
                    <a:pt x="5575" y="532"/>
                  </a:lnTo>
                  <a:lnTo>
                    <a:pt x="6504" y="1195"/>
                  </a:lnTo>
                  <a:lnTo>
                    <a:pt x="6371" y="797"/>
                  </a:lnTo>
                  <a:lnTo>
                    <a:pt x="6106" y="399"/>
                  </a:lnTo>
                  <a:lnTo>
                    <a:pt x="5575" y="134"/>
                  </a:lnTo>
                  <a:lnTo>
                    <a:pt x="4911"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8" name="Google Shape;4018;p41"/>
            <p:cNvSpPr/>
            <p:nvPr/>
          </p:nvSpPr>
          <p:spPr>
            <a:xfrm>
              <a:off x="7615204" y="2041013"/>
              <a:ext cx="107836" cy="81441"/>
            </a:xfrm>
            <a:custGeom>
              <a:avLst/>
              <a:gdLst/>
              <a:ahLst/>
              <a:cxnLst/>
              <a:rect l="l" t="t" r="r" b="b"/>
              <a:pathLst>
                <a:path w="6504" h="4912" fill="none" extrusionOk="0">
                  <a:moveTo>
                    <a:pt x="532" y="4911"/>
                  </a:moveTo>
                  <a:lnTo>
                    <a:pt x="532" y="4911"/>
                  </a:lnTo>
                  <a:lnTo>
                    <a:pt x="665" y="4248"/>
                  </a:lnTo>
                  <a:lnTo>
                    <a:pt x="930" y="3451"/>
                  </a:lnTo>
                  <a:lnTo>
                    <a:pt x="1461" y="2655"/>
                  </a:lnTo>
                  <a:lnTo>
                    <a:pt x="1992" y="1859"/>
                  </a:lnTo>
                  <a:lnTo>
                    <a:pt x="2655" y="1195"/>
                  </a:lnTo>
                  <a:lnTo>
                    <a:pt x="3584" y="797"/>
                  </a:lnTo>
                  <a:lnTo>
                    <a:pt x="3982" y="532"/>
                  </a:lnTo>
                  <a:lnTo>
                    <a:pt x="4513" y="532"/>
                  </a:lnTo>
                  <a:lnTo>
                    <a:pt x="5044" y="532"/>
                  </a:lnTo>
                  <a:lnTo>
                    <a:pt x="5575" y="532"/>
                  </a:lnTo>
                  <a:lnTo>
                    <a:pt x="5575" y="532"/>
                  </a:lnTo>
                  <a:lnTo>
                    <a:pt x="6504" y="1195"/>
                  </a:lnTo>
                  <a:lnTo>
                    <a:pt x="6504" y="1195"/>
                  </a:lnTo>
                  <a:lnTo>
                    <a:pt x="6371" y="797"/>
                  </a:lnTo>
                  <a:lnTo>
                    <a:pt x="6106" y="399"/>
                  </a:lnTo>
                  <a:lnTo>
                    <a:pt x="5575" y="134"/>
                  </a:lnTo>
                  <a:lnTo>
                    <a:pt x="5575" y="134"/>
                  </a:lnTo>
                  <a:lnTo>
                    <a:pt x="4911" y="1"/>
                  </a:lnTo>
                  <a:lnTo>
                    <a:pt x="3982" y="134"/>
                  </a:lnTo>
                  <a:lnTo>
                    <a:pt x="3451" y="266"/>
                  </a:lnTo>
                  <a:lnTo>
                    <a:pt x="2921" y="532"/>
                  </a:lnTo>
                  <a:lnTo>
                    <a:pt x="2390" y="797"/>
                  </a:lnTo>
                  <a:lnTo>
                    <a:pt x="1859" y="1328"/>
                  </a:lnTo>
                  <a:lnTo>
                    <a:pt x="1859" y="1328"/>
                  </a:lnTo>
                  <a:lnTo>
                    <a:pt x="1328" y="1859"/>
                  </a:lnTo>
                  <a:lnTo>
                    <a:pt x="930" y="2522"/>
                  </a:lnTo>
                  <a:lnTo>
                    <a:pt x="399" y="3717"/>
                  </a:lnTo>
                  <a:lnTo>
                    <a:pt x="134" y="4513"/>
                  </a:lnTo>
                  <a:lnTo>
                    <a:pt x="1" y="4911"/>
                  </a:lnTo>
                  <a:lnTo>
                    <a:pt x="532" y="491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9" name="Google Shape;4019;p41"/>
            <p:cNvSpPr/>
            <p:nvPr/>
          </p:nvSpPr>
          <p:spPr>
            <a:xfrm>
              <a:off x="7628418" y="2041013"/>
              <a:ext cx="94622" cy="46225"/>
            </a:xfrm>
            <a:custGeom>
              <a:avLst/>
              <a:gdLst/>
              <a:ahLst/>
              <a:cxnLst/>
              <a:rect l="l" t="t" r="r" b="b"/>
              <a:pathLst>
                <a:path w="5707" h="2788" extrusionOk="0">
                  <a:moveTo>
                    <a:pt x="3849" y="1"/>
                  </a:moveTo>
                  <a:lnTo>
                    <a:pt x="3185" y="134"/>
                  </a:lnTo>
                  <a:lnTo>
                    <a:pt x="2522" y="266"/>
                  </a:lnTo>
                  <a:lnTo>
                    <a:pt x="1725" y="665"/>
                  </a:lnTo>
                  <a:lnTo>
                    <a:pt x="1062" y="1328"/>
                  </a:lnTo>
                  <a:lnTo>
                    <a:pt x="398" y="1992"/>
                  </a:lnTo>
                  <a:lnTo>
                    <a:pt x="0" y="2655"/>
                  </a:lnTo>
                  <a:lnTo>
                    <a:pt x="531" y="2788"/>
                  </a:lnTo>
                  <a:lnTo>
                    <a:pt x="1195" y="1992"/>
                  </a:lnTo>
                  <a:lnTo>
                    <a:pt x="1991" y="1195"/>
                  </a:lnTo>
                  <a:lnTo>
                    <a:pt x="2389" y="930"/>
                  </a:lnTo>
                  <a:lnTo>
                    <a:pt x="2920" y="665"/>
                  </a:lnTo>
                  <a:lnTo>
                    <a:pt x="3451" y="532"/>
                  </a:lnTo>
                  <a:lnTo>
                    <a:pt x="4778" y="532"/>
                  </a:lnTo>
                  <a:lnTo>
                    <a:pt x="5707" y="1195"/>
                  </a:lnTo>
                  <a:lnTo>
                    <a:pt x="5574" y="797"/>
                  </a:lnTo>
                  <a:lnTo>
                    <a:pt x="5309" y="399"/>
                  </a:lnTo>
                  <a:lnTo>
                    <a:pt x="4778" y="134"/>
                  </a:lnTo>
                  <a:lnTo>
                    <a:pt x="4380" y="1"/>
                  </a:lnTo>
                  <a:close/>
                </a:path>
              </a:pathLst>
            </a:custGeom>
            <a:solidFill>
              <a:srgbClr val="A93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0" name="Google Shape;4020;p41"/>
            <p:cNvSpPr/>
            <p:nvPr/>
          </p:nvSpPr>
          <p:spPr>
            <a:xfrm>
              <a:off x="7615204" y="2122438"/>
              <a:ext cx="8821" cy="17"/>
            </a:xfrm>
            <a:custGeom>
              <a:avLst/>
              <a:gdLst/>
              <a:ahLst/>
              <a:cxnLst/>
              <a:rect l="l" t="t" r="r" b="b"/>
              <a:pathLst>
                <a:path w="532" h="1" fill="none" extrusionOk="0">
                  <a:moveTo>
                    <a:pt x="266" y="0"/>
                  </a:moveTo>
                  <a:lnTo>
                    <a:pt x="266" y="0"/>
                  </a:lnTo>
                  <a:lnTo>
                    <a:pt x="266" y="0"/>
                  </a:lnTo>
                  <a:lnTo>
                    <a:pt x="266" y="0"/>
                  </a:lnTo>
                  <a:lnTo>
                    <a:pt x="1" y="0"/>
                  </a:lnTo>
                  <a:lnTo>
                    <a:pt x="1" y="0"/>
                  </a:lnTo>
                  <a:lnTo>
                    <a:pt x="1" y="0"/>
                  </a:lnTo>
                  <a:lnTo>
                    <a:pt x="532" y="0"/>
                  </a:lnTo>
                  <a:lnTo>
                    <a:pt x="532" y="0"/>
                  </a:lnTo>
                  <a:lnTo>
                    <a:pt x="532" y="0"/>
                  </a:lnTo>
                  <a:lnTo>
                    <a:pt x="532" y="0"/>
                  </a:lnTo>
                  <a:lnTo>
                    <a:pt x="266" y="0"/>
                  </a:lnTo>
                  <a:lnTo>
                    <a:pt x="266" y="0"/>
                  </a:lnTo>
                  <a:lnTo>
                    <a:pt x="26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1" name="Google Shape;4021;p41"/>
            <p:cNvSpPr/>
            <p:nvPr/>
          </p:nvSpPr>
          <p:spPr>
            <a:xfrm>
              <a:off x="7628418" y="2041013"/>
              <a:ext cx="94622" cy="46225"/>
            </a:xfrm>
            <a:custGeom>
              <a:avLst/>
              <a:gdLst/>
              <a:ahLst/>
              <a:cxnLst/>
              <a:rect l="l" t="t" r="r" b="b"/>
              <a:pathLst>
                <a:path w="5707" h="2788" fill="none" extrusionOk="0">
                  <a:moveTo>
                    <a:pt x="3849" y="1"/>
                  </a:moveTo>
                  <a:lnTo>
                    <a:pt x="3849" y="1"/>
                  </a:lnTo>
                  <a:lnTo>
                    <a:pt x="3185" y="134"/>
                  </a:lnTo>
                  <a:lnTo>
                    <a:pt x="2522" y="266"/>
                  </a:lnTo>
                  <a:lnTo>
                    <a:pt x="1725" y="665"/>
                  </a:lnTo>
                  <a:lnTo>
                    <a:pt x="1062" y="1328"/>
                  </a:lnTo>
                  <a:lnTo>
                    <a:pt x="1062" y="1328"/>
                  </a:lnTo>
                  <a:lnTo>
                    <a:pt x="398" y="1992"/>
                  </a:lnTo>
                  <a:lnTo>
                    <a:pt x="0" y="2655"/>
                  </a:lnTo>
                  <a:lnTo>
                    <a:pt x="0" y="2655"/>
                  </a:lnTo>
                  <a:lnTo>
                    <a:pt x="531" y="2788"/>
                  </a:lnTo>
                  <a:lnTo>
                    <a:pt x="531" y="2788"/>
                  </a:lnTo>
                  <a:lnTo>
                    <a:pt x="1195" y="1992"/>
                  </a:lnTo>
                  <a:lnTo>
                    <a:pt x="1991" y="1195"/>
                  </a:lnTo>
                  <a:lnTo>
                    <a:pt x="2389" y="930"/>
                  </a:lnTo>
                  <a:lnTo>
                    <a:pt x="2920" y="665"/>
                  </a:lnTo>
                  <a:lnTo>
                    <a:pt x="3451" y="532"/>
                  </a:lnTo>
                  <a:lnTo>
                    <a:pt x="3982" y="532"/>
                  </a:lnTo>
                  <a:lnTo>
                    <a:pt x="3982" y="532"/>
                  </a:lnTo>
                  <a:lnTo>
                    <a:pt x="4778" y="532"/>
                  </a:lnTo>
                  <a:lnTo>
                    <a:pt x="4778" y="532"/>
                  </a:lnTo>
                  <a:lnTo>
                    <a:pt x="5707" y="1195"/>
                  </a:lnTo>
                  <a:lnTo>
                    <a:pt x="5707" y="1195"/>
                  </a:lnTo>
                  <a:lnTo>
                    <a:pt x="5574" y="797"/>
                  </a:lnTo>
                  <a:lnTo>
                    <a:pt x="5309" y="399"/>
                  </a:lnTo>
                  <a:lnTo>
                    <a:pt x="4778" y="134"/>
                  </a:lnTo>
                  <a:lnTo>
                    <a:pt x="4778" y="134"/>
                  </a:lnTo>
                  <a:lnTo>
                    <a:pt x="4380" y="1"/>
                  </a:lnTo>
                  <a:lnTo>
                    <a:pt x="3849"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2" name="Google Shape;4022;p41"/>
            <p:cNvSpPr/>
            <p:nvPr/>
          </p:nvSpPr>
          <p:spPr>
            <a:xfrm>
              <a:off x="7518393" y="2085033"/>
              <a:ext cx="178252" cy="50619"/>
            </a:xfrm>
            <a:custGeom>
              <a:avLst/>
              <a:gdLst/>
              <a:ahLst/>
              <a:cxnLst/>
              <a:rect l="l" t="t" r="r" b="b"/>
              <a:pathLst>
                <a:path w="10751" h="3053" extrusionOk="0">
                  <a:moveTo>
                    <a:pt x="3584" y="0"/>
                  </a:moveTo>
                  <a:lnTo>
                    <a:pt x="2522" y="133"/>
                  </a:lnTo>
                  <a:lnTo>
                    <a:pt x="1195" y="398"/>
                  </a:lnTo>
                  <a:lnTo>
                    <a:pt x="532" y="664"/>
                  </a:lnTo>
                  <a:lnTo>
                    <a:pt x="133" y="929"/>
                  </a:lnTo>
                  <a:lnTo>
                    <a:pt x="1" y="1195"/>
                  </a:lnTo>
                  <a:lnTo>
                    <a:pt x="1" y="1593"/>
                  </a:lnTo>
                  <a:lnTo>
                    <a:pt x="1" y="1858"/>
                  </a:lnTo>
                  <a:lnTo>
                    <a:pt x="532" y="2124"/>
                  </a:lnTo>
                  <a:lnTo>
                    <a:pt x="1195" y="2522"/>
                  </a:lnTo>
                  <a:lnTo>
                    <a:pt x="2124" y="2920"/>
                  </a:lnTo>
                  <a:lnTo>
                    <a:pt x="3186" y="2654"/>
                  </a:lnTo>
                  <a:lnTo>
                    <a:pt x="4115" y="2389"/>
                  </a:lnTo>
                  <a:lnTo>
                    <a:pt x="5309" y="2256"/>
                  </a:lnTo>
                  <a:lnTo>
                    <a:pt x="7433" y="2256"/>
                  </a:lnTo>
                  <a:lnTo>
                    <a:pt x="8627" y="2522"/>
                  </a:lnTo>
                  <a:lnTo>
                    <a:pt x="9689" y="2654"/>
                  </a:lnTo>
                  <a:lnTo>
                    <a:pt x="10750" y="3053"/>
                  </a:lnTo>
                  <a:lnTo>
                    <a:pt x="10750" y="2522"/>
                  </a:lnTo>
                  <a:lnTo>
                    <a:pt x="9954" y="1725"/>
                  </a:lnTo>
                  <a:lnTo>
                    <a:pt x="9025" y="1062"/>
                  </a:lnTo>
                  <a:lnTo>
                    <a:pt x="7698" y="398"/>
                  </a:lnTo>
                  <a:lnTo>
                    <a:pt x="7167" y="133"/>
                  </a:lnTo>
                  <a:lnTo>
                    <a:pt x="6504"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3" name="Google Shape;4023;p41"/>
            <p:cNvSpPr/>
            <p:nvPr/>
          </p:nvSpPr>
          <p:spPr>
            <a:xfrm>
              <a:off x="7518393" y="2085033"/>
              <a:ext cx="178252" cy="50619"/>
            </a:xfrm>
            <a:custGeom>
              <a:avLst/>
              <a:gdLst/>
              <a:ahLst/>
              <a:cxnLst/>
              <a:rect l="l" t="t" r="r" b="b"/>
              <a:pathLst>
                <a:path w="10751" h="3053" fill="none" extrusionOk="0">
                  <a:moveTo>
                    <a:pt x="10750" y="2522"/>
                  </a:moveTo>
                  <a:lnTo>
                    <a:pt x="10750" y="2522"/>
                  </a:lnTo>
                  <a:lnTo>
                    <a:pt x="9954" y="1725"/>
                  </a:lnTo>
                  <a:lnTo>
                    <a:pt x="9025" y="1062"/>
                  </a:lnTo>
                  <a:lnTo>
                    <a:pt x="7698" y="398"/>
                  </a:lnTo>
                  <a:lnTo>
                    <a:pt x="7698" y="398"/>
                  </a:lnTo>
                  <a:lnTo>
                    <a:pt x="7167" y="133"/>
                  </a:lnTo>
                  <a:lnTo>
                    <a:pt x="6504" y="0"/>
                  </a:lnTo>
                  <a:lnTo>
                    <a:pt x="5044" y="0"/>
                  </a:lnTo>
                  <a:lnTo>
                    <a:pt x="3584" y="0"/>
                  </a:lnTo>
                  <a:lnTo>
                    <a:pt x="2522" y="133"/>
                  </a:lnTo>
                  <a:lnTo>
                    <a:pt x="2522" y="133"/>
                  </a:lnTo>
                  <a:lnTo>
                    <a:pt x="1195" y="398"/>
                  </a:lnTo>
                  <a:lnTo>
                    <a:pt x="532" y="664"/>
                  </a:lnTo>
                  <a:lnTo>
                    <a:pt x="133" y="929"/>
                  </a:lnTo>
                  <a:lnTo>
                    <a:pt x="1" y="1195"/>
                  </a:lnTo>
                  <a:lnTo>
                    <a:pt x="1" y="1195"/>
                  </a:lnTo>
                  <a:lnTo>
                    <a:pt x="1" y="1593"/>
                  </a:lnTo>
                  <a:lnTo>
                    <a:pt x="1" y="1593"/>
                  </a:lnTo>
                  <a:lnTo>
                    <a:pt x="1" y="1858"/>
                  </a:lnTo>
                  <a:lnTo>
                    <a:pt x="1" y="1858"/>
                  </a:lnTo>
                  <a:lnTo>
                    <a:pt x="532" y="2124"/>
                  </a:lnTo>
                  <a:lnTo>
                    <a:pt x="1195" y="2522"/>
                  </a:lnTo>
                  <a:lnTo>
                    <a:pt x="2124" y="2920"/>
                  </a:lnTo>
                  <a:lnTo>
                    <a:pt x="2124" y="2920"/>
                  </a:lnTo>
                  <a:lnTo>
                    <a:pt x="3186" y="2654"/>
                  </a:lnTo>
                  <a:lnTo>
                    <a:pt x="4115" y="2389"/>
                  </a:lnTo>
                  <a:lnTo>
                    <a:pt x="5309" y="2256"/>
                  </a:lnTo>
                  <a:lnTo>
                    <a:pt x="6371" y="2256"/>
                  </a:lnTo>
                  <a:lnTo>
                    <a:pt x="7433" y="2256"/>
                  </a:lnTo>
                  <a:lnTo>
                    <a:pt x="8627" y="2522"/>
                  </a:lnTo>
                  <a:lnTo>
                    <a:pt x="9689" y="2654"/>
                  </a:lnTo>
                  <a:lnTo>
                    <a:pt x="10750" y="3053"/>
                  </a:lnTo>
                  <a:lnTo>
                    <a:pt x="10750" y="252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4" name="Google Shape;4024;p41"/>
            <p:cNvSpPr/>
            <p:nvPr/>
          </p:nvSpPr>
          <p:spPr>
            <a:xfrm>
              <a:off x="7518393" y="2085033"/>
              <a:ext cx="178252" cy="50619"/>
            </a:xfrm>
            <a:custGeom>
              <a:avLst/>
              <a:gdLst/>
              <a:ahLst/>
              <a:cxnLst/>
              <a:rect l="l" t="t" r="r" b="b"/>
              <a:pathLst>
                <a:path w="10751" h="3053" extrusionOk="0">
                  <a:moveTo>
                    <a:pt x="3584" y="0"/>
                  </a:moveTo>
                  <a:lnTo>
                    <a:pt x="2522" y="133"/>
                  </a:lnTo>
                  <a:lnTo>
                    <a:pt x="1195" y="398"/>
                  </a:lnTo>
                  <a:lnTo>
                    <a:pt x="532" y="664"/>
                  </a:lnTo>
                  <a:lnTo>
                    <a:pt x="133" y="929"/>
                  </a:lnTo>
                  <a:lnTo>
                    <a:pt x="1" y="1195"/>
                  </a:lnTo>
                  <a:lnTo>
                    <a:pt x="1" y="1460"/>
                  </a:lnTo>
                  <a:lnTo>
                    <a:pt x="1" y="1593"/>
                  </a:lnTo>
                  <a:lnTo>
                    <a:pt x="133" y="1327"/>
                  </a:lnTo>
                  <a:lnTo>
                    <a:pt x="532" y="1062"/>
                  </a:lnTo>
                  <a:lnTo>
                    <a:pt x="1328" y="796"/>
                  </a:lnTo>
                  <a:lnTo>
                    <a:pt x="2522" y="664"/>
                  </a:lnTo>
                  <a:lnTo>
                    <a:pt x="3584" y="531"/>
                  </a:lnTo>
                  <a:lnTo>
                    <a:pt x="5044" y="398"/>
                  </a:lnTo>
                  <a:lnTo>
                    <a:pt x="6504" y="531"/>
                  </a:lnTo>
                  <a:lnTo>
                    <a:pt x="7167" y="664"/>
                  </a:lnTo>
                  <a:lnTo>
                    <a:pt x="7698" y="796"/>
                  </a:lnTo>
                  <a:lnTo>
                    <a:pt x="9025" y="1593"/>
                  </a:lnTo>
                  <a:lnTo>
                    <a:pt x="9954" y="2256"/>
                  </a:lnTo>
                  <a:lnTo>
                    <a:pt x="10750" y="3053"/>
                  </a:lnTo>
                  <a:lnTo>
                    <a:pt x="10750" y="2522"/>
                  </a:lnTo>
                  <a:lnTo>
                    <a:pt x="9954" y="1725"/>
                  </a:lnTo>
                  <a:lnTo>
                    <a:pt x="9025" y="1062"/>
                  </a:lnTo>
                  <a:lnTo>
                    <a:pt x="7698" y="398"/>
                  </a:lnTo>
                  <a:lnTo>
                    <a:pt x="7167" y="133"/>
                  </a:lnTo>
                  <a:lnTo>
                    <a:pt x="6636" y="0"/>
                  </a:lnTo>
                  <a:close/>
                </a:path>
              </a:pathLst>
            </a:custGeom>
            <a:solidFill>
              <a:srgbClr val="CE44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5" name="Google Shape;4025;p41"/>
            <p:cNvSpPr/>
            <p:nvPr/>
          </p:nvSpPr>
          <p:spPr>
            <a:xfrm>
              <a:off x="7694423" y="2135636"/>
              <a:ext cx="17" cy="17"/>
            </a:xfrm>
            <a:custGeom>
              <a:avLst/>
              <a:gdLst/>
              <a:ahLst/>
              <a:cxnLst/>
              <a:rect l="l" t="t" r="r" b="b"/>
              <a:pathLst>
                <a:path w="1" h="1" fill="none" extrusionOk="0">
                  <a:moveTo>
                    <a:pt x="1" y="1"/>
                  </a:moveTo>
                  <a:lnTo>
                    <a:pt x="1" y="1"/>
                  </a:lnTo>
                  <a:lnTo>
                    <a:pt x="1" y="1"/>
                  </a:lnTo>
                  <a:lnTo>
                    <a:pt x="1" y="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6" name="Google Shape;4026;p41"/>
            <p:cNvSpPr/>
            <p:nvPr/>
          </p:nvSpPr>
          <p:spPr>
            <a:xfrm>
              <a:off x="7555798" y="2133430"/>
              <a:ext cx="17" cy="17"/>
            </a:xfrm>
            <a:custGeom>
              <a:avLst/>
              <a:gdLst/>
              <a:ahLst/>
              <a:cxnLst/>
              <a:rect l="l" t="t" r="r" b="b"/>
              <a:pathLst>
                <a:path w="1" h="1" fill="none" extrusionOk="0">
                  <a:moveTo>
                    <a:pt x="1" y="1"/>
                  </a:moveTo>
                  <a:lnTo>
                    <a:pt x="1" y="1"/>
                  </a:lnTo>
                  <a:lnTo>
                    <a:pt x="1" y="1"/>
                  </a:lnTo>
                  <a:lnTo>
                    <a:pt x="1" y="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7" name="Google Shape;4027;p41"/>
            <p:cNvSpPr/>
            <p:nvPr/>
          </p:nvSpPr>
          <p:spPr>
            <a:xfrm>
              <a:off x="7555798" y="2122438"/>
              <a:ext cx="63833" cy="11009"/>
            </a:xfrm>
            <a:custGeom>
              <a:avLst/>
              <a:gdLst/>
              <a:ahLst/>
              <a:cxnLst/>
              <a:rect l="l" t="t" r="r" b="b"/>
              <a:pathLst>
                <a:path w="3850" h="664" fill="none" extrusionOk="0">
                  <a:moveTo>
                    <a:pt x="3849" y="0"/>
                  </a:moveTo>
                  <a:lnTo>
                    <a:pt x="3849" y="0"/>
                  </a:lnTo>
                  <a:lnTo>
                    <a:pt x="2788" y="0"/>
                  </a:lnTo>
                  <a:lnTo>
                    <a:pt x="1859" y="133"/>
                  </a:lnTo>
                  <a:lnTo>
                    <a:pt x="930" y="398"/>
                  </a:lnTo>
                  <a:lnTo>
                    <a:pt x="1" y="664"/>
                  </a:lnTo>
                  <a:lnTo>
                    <a:pt x="1" y="664"/>
                  </a:lnTo>
                  <a:lnTo>
                    <a:pt x="930" y="398"/>
                  </a:lnTo>
                  <a:lnTo>
                    <a:pt x="1859" y="133"/>
                  </a:lnTo>
                  <a:lnTo>
                    <a:pt x="2788" y="0"/>
                  </a:lnTo>
                  <a:lnTo>
                    <a:pt x="3849"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8" name="Google Shape;4028;p41"/>
            <p:cNvSpPr/>
            <p:nvPr/>
          </p:nvSpPr>
          <p:spPr>
            <a:xfrm>
              <a:off x="7619614" y="2122438"/>
              <a:ext cx="17" cy="17"/>
            </a:xfrm>
            <a:custGeom>
              <a:avLst/>
              <a:gdLst/>
              <a:ahLst/>
              <a:cxnLst/>
              <a:rect l="l" t="t" r="r" b="b"/>
              <a:pathLst>
                <a:path w="1" h="1" fill="none" extrusionOk="0">
                  <a:moveTo>
                    <a:pt x="0" y="0"/>
                  </a:moveTo>
                  <a:lnTo>
                    <a:pt x="0" y="0"/>
                  </a:lnTo>
                  <a:lnTo>
                    <a:pt x="0" y="0"/>
                  </a:lnTo>
                  <a:lnTo>
                    <a:pt x="0" y="0"/>
                  </a:lnTo>
                  <a:lnTo>
                    <a:pt x="0" y="0"/>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9" name="Google Shape;4029;p41"/>
            <p:cNvSpPr/>
            <p:nvPr/>
          </p:nvSpPr>
          <p:spPr>
            <a:xfrm>
              <a:off x="7518393" y="2085033"/>
              <a:ext cx="178252" cy="50619"/>
            </a:xfrm>
            <a:custGeom>
              <a:avLst/>
              <a:gdLst/>
              <a:ahLst/>
              <a:cxnLst/>
              <a:rect l="l" t="t" r="r" b="b"/>
              <a:pathLst>
                <a:path w="10751" h="3053" fill="none" extrusionOk="0">
                  <a:moveTo>
                    <a:pt x="5044" y="0"/>
                  </a:moveTo>
                  <a:lnTo>
                    <a:pt x="5044" y="0"/>
                  </a:lnTo>
                  <a:lnTo>
                    <a:pt x="3584" y="0"/>
                  </a:lnTo>
                  <a:lnTo>
                    <a:pt x="2522" y="133"/>
                  </a:lnTo>
                  <a:lnTo>
                    <a:pt x="2522" y="133"/>
                  </a:lnTo>
                  <a:lnTo>
                    <a:pt x="1195" y="398"/>
                  </a:lnTo>
                  <a:lnTo>
                    <a:pt x="532" y="664"/>
                  </a:lnTo>
                  <a:lnTo>
                    <a:pt x="133" y="929"/>
                  </a:lnTo>
                  <a:lnTo>
                    <a:pt x="1" y="1195"/>
                  </a:lnTo>
                  <a:lnTo>
                    <a:pt x="1" y="1195"/>
                  </a:lnTo>
                  <a:lnTo>
                    <a:pt x="1" y="1195"/>
                  </a:lnTo>
                  <a:lnTo>
                    <a:pt x="1" y="1195"/>
                  </a:lnTo>
                  <a:lnTo>
                    <a:pt x="1" y="1460"/>
                  </a:lnTo>
                  <a:lnTo>
                    <a:pt x="1" y="1460"/>
                  </a:lnTo>
                  <a:lnTo>
                    <a:pt x="1" y="1593"/>
                  </a:lnTo>
                  <a:lnTo>
                    <a:pt x="1" y="1593"/>
                  </a:lnTo>
                  <a:lnTo>
                    <a:pt x="133" y="1327"/>
                  </a:lnTo>
                  <a:lnTo>
                    <a:pt x="532" y="1062"/>
                  </a:lnTo>
                  <a:lnTo>
                    <a:pt x="1328" y="796"/>
                  </a:lnTo>
                  <a:lnTo>
                    <a:pt x="2522" y="664"/>
                  </a:lnTo>
                  <a:lnTo>
                    <a:pt x="2522" y="664"/>
                  </a:lnTo>
                  <a:lnTo>
                    <a:pt x="3584" y="531"/>
                  </a:lnTo>
                  <a:lnTo>
                    <a:pt x="5044" y="398"/>
                  </a:lnTo>
                  <a:lnTo>
                    <a:pt x="5044" y="398"/>
                  </a:lnTo>
                  <a:lnTo>
                    <a:pt x="6504" y="531"/>
                  </a:lnTo>
                  <a:lnTo>
                    <a:pt x="7167" y="664"/>
                  </a:lnTo>
                  <a:lnTo>
                    <a:pt x="7698" y="796"/>
                  </a:lnTo>
                  <a:lnTo>
                    <a:pt x="7698" y="796"/>
                  </a:lnTo>
                  <a:lnTo>
                    <a:pt x="9025" y="1593"/>
                  </a:lnTo>
                  <a:lnTo>
                    <a:pt x="9954" y="2256"/>
                  </a:lnTo>
                  <a:lnTo>
                    <a:pt x="10750" y="3053"/>
                  </a:lnTo>
                  <a:lnTo>
                    <a:pt x="10750" y="3053"/>
                  </a:lnTo>
                  <a:lnTo>
                    <a:pt x="10750" y="3053"/>
                  </a:lnTo>
                  <a:lnTo>
                    <a:pt x="10750" y="3053"/>
                  </a:lnTo>
                  <a:lnTo>
                    <a:pt x="10618" y="3053"/>
                  </a:lnTo>
                  <a:lnTo>
                    <a:pt x="10618" y="3053"/>
                  </a:lnTo>
                  <a:lnTo>
                    <a:pt x="10750" y="3053"/>
                  </a:lnTo>
                  <a:lnTo>
                    <a:pt x="10750" y="2522"/>
                  </a:lnTo>
                  <a:lnTo>
                    <a:pt x="10750" y="2522"/>
                  </a:lnTo>
                  <a:lnTo>
                    <a:pt x="9954" y="1725"/>
                  </a:lnTo>
                  <a:lnTo>
                    <a:pt x="9025" y="1062"/>
                  </a:lnTo>
                  <a:lnTo>
                    <a:pt x="7698" y="398"/>
                  </a:lnTo>
                  <a:lnTo>
                    <a:pt x="7698" y="398"/>
                  </a:lnTo>
                  <a:lnTo>
                    <a:pt x="7167" y="133"/>
                  </a:lnTo>
                  <a:lnTo>
                    <a:pt x="7167" y="133"/>
                  </a:lnTo>
                  <a:lnTo>
                    <a:pt x="6636" y="0"/>
                  </a:lnTo>
                  <a:lnTo>
                    <a:pt x="6636" y="0"/>
                  </a:lnTo>
                  <a:lnTo>
                    <a:pt x="504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0" name="Google Shape;4030;p41"/>
            <p:cNvSpPr/>
            <p:nvPr/>
          </p:nvSpPr>
          <p:spPr>
            <a:xfrm>
              <a:off x="7518393" y="2091632"/>
              <a:ext cx="178252" cy="44020"/>
            </a:xfrm>
            <a:custGeom>
              <a:avLst/>
              <a:gdLst/>
              <a:ahLst/>
              <a:cxnLst/>
              <a:rect l="l" t="t" r="r" b="b"/>
              <a:pathLst>
                <a:path w="10751" h="2655" extrusionOk="0">
                  <a:moveTo>
                    <a:pt x="5044" y="0"/>
                  </a:moveTo>
                  <a:lnTo>
                    <a:pt x="3584" y="133"/>
                  </a:lnTo>
                  <a:lnTo>
                    <a:pt x="2522" y="266"/>
                  </a:lnTo>
                  <a:lnTo>
                    <a:pt x="1062" y="531"/>
                  </a:lnTo>
                  <a:lnTo>
                    <a:pt x="266" y="797"/>
                  </a:lnTo>
                  <a:lnTo>
                    <a:pt x="133" y="1062"/>
                  </a:lnTo>
                  <a:lnTo>
                    <a:pt x="1" y="1195"/>
                  </a:lnTo>
                  <a:lnTo>
                    <a:pt x="1" y="1460"/>
                  </a:lnTo>
                  <a:lnTo>
                    <a:pt x="532" y="1726"/>
                  </a:lnTo>
                  <a:lnTo>
                    <a:pt x="1195" y="2124"/>
                  </a:lnTo>
                  <a:lnTo>
                    <a:pt x="2124" y="2522"/>
                  </a:lnTo>
                  <a:lnTo>
                    <a:pt x="3186" y="2256"/>
                  </a:lnTo>
                  <a:lnTo>
                    <a:pt x="4115" y="1991"/>
                  </a:lnTo>
                  <a:lnTo>
                    <a:pt x="5309" y="1858"/>
                  </a:lnTo>
                  <a:lnTo>
                    <a:pt x="7433" y="1858"/>
                  </a:lnTo>
                  <a:lnTo>
                    <a:pt x="8627" y="2124"/>
                  </a:lnTo>
                  <a:lnTo>
                    <a:pt x="9689" y="2256"/>
                  </a:lnTo>
                  <a:lnTo>
                    <a:pt x="10750" y="2655"/>
                  </a:lnTo>
                  <a:lnTo>
                    <a:pt x="9954" y="1858"/>
                  </a:lnTo>
                  <a:lnTo>
                    <a:pt x="9025" y="1195"/>
                  </a:lnTo>
                  <a:lnTo>
                    <a:pt x="7698" y="398"/>
                  </a:lnTo>
                  <a:lnTo>
                    <a:pt x="7167" y="266"/>
                  </a:lnTo>
                  <a:lnTo>
                    <a:pt x="6504" y="133"/>
                  </a:lnTo>
                  <a:lnTo>
                    <a:pt x="5044"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1" name="Google Shape;4031;p41"/>
            <p:cNvSpPr/>
            <p:nvPr/>
          </p:nvSpPr>
          <p:spPr>
            <a:xfrm>
              <a:off x="7518393" y="2091632"/>
              <a:ext cx="178252" cy="44020"/>
            </a:xfrm>
            <a:custGeom>
              <a:avLst/>
              <a:gdLst/>
              <a:ahLst/>
              <a:cxnLst/>
              <a:rect l="l" t="t" r="r" b="b"/>
              <a:pathLst>
                <a:path w="10751" h="2655" fill="none" extrusionOk="0">
                  <a:moveTo>
                    <a:pt x="10750" y="2655"/>
                  </a:moveTo>
                  <a:lnTo>
                    <a:pt x="10750" y="2655"/>
                  </a:lnTo>
                  <a:lnTo>
                    <a:pt x="9689" y="2256"/>
                  </a:lnTo>
                  <a:lnTo>
                    <a:pt x="8627" y="2124"/>
                  </a:lnTo>
                  <a:lnTo>
                    <a:pt x="7433" y="1858"/>
                  </a:lnTo>
                  <a:lnTo>
                    <a:pt x="6371" y="1858"/>
                  </a:lnTo>
                  <a:lnTo>
                    <a:pt x="5309" y="1858"/>
                  </a:lnTo>
                  <a:lnTo>
                    <a:pt x="4115" y="1991"/>
                  </a:lnTo>
                  <a:lnTo>
                    <a:pt x="3186" y="2256"/>
                  </a:lnTo>
                  <a:lnTo>
                    <a:pt x="2124" y="2522"/>
                  </a:lnTo>
                  <a:lnTo>
                    <a:pt x="2124" y="2522"/>
                  </a:lnTo>
                  <a:lnTo>
                    <a:pt x="1195" y="2124"/>
                  </a:lnTo>
                  <a:lnTo>
                    <a:pt x="532" y="1726"/>
                  </a:lnTo>
                  <a:lnTo>
                    <a:pt x="1" y="1460"/>
                  </a:lnTo>
                  <a:lnTo>
                    <a:pt x="1" y="1460"/>
                  </a:lnTo>
                  <a:lnTo>
                    <a:pt x="1" y="1195"/>
                  </a:lnTo>
                  <a:lnTo>
                    <a:pt x="133" y="1062"/>
                  </a:lnTo>
                  <a:lnTo>
                    <a:pt x="266" y="797"/>
                  </a:lnTo>
                  <a:lnTo>
                    <a:pt x="1062" y="531"/>
                  </a:lnTo>
                  <a:lnTo>
                    <a:pt x="2522" y="266"/>
                  </a:lnTo>
                  <a:lnTo>
                    <a:pt x="2522" y="266"/>
                  </a:lnTo>
                  <a:lnTo>
                    <a:pt x="3584" y="133"/>
                  </a:lnTo>
                  <a:lnTo>
                    <a:pt x="5044" y="0"/>
                  </a:lnTo>
                  <a:lnTo>
                    <a:pt x="6504" y="133"/>
                  </a:lnTo>
                  <a:lnTo>
                    <a:pt x="7167" y="266"/>
                  </a:lnTo>
                  <a:lnTo>
                    <a:pt x="7698" y="398"/>
                  </a:lnTo>
                  <a:lnTo>
                    <a:pt x="7698" y="398"/>
                  </a:lnTo>
                  <a:lnTo>
                    <a:pt x="9025" y="1195"/>
                  </a:lnTo>
                  <a:lnTo>
                    <a:pt x="9954" y="1858"/>
                  </a:lnTo>
                  <a:lnTo>
                    <a:pt x="10750" y="265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2" name="Google Shape;4032;p41"/>
            <p:cNvSpPr/>
            <p:nvPr/>
          </p:nvSpPr>
          <p:spPr>
            <a:xfrm>
              <a:off x="7518393" y="2091632"/>
              <a:ext cx="178252" cy="44020"/>
            </a:xfrm>
            <a:custGeom>
              <a:avLst/>
              <a:gdLst/>
              <a:ahLst/>
              <a:cxnLst/>
              <a:rect l="l" t="t" r="r" b="b"/>
              <a:pathLst>
                <a:path w="10751" h="2655" extrusionOk="0">
                  <a:moveTo>
                    <a:pt x="5044" y="0"/>
                  </a:moveTo>
                  <a:lnTo>
                    <a:pt x="3584" y="133"/>
                  </a:lnTo>
                  <a:lnTo>
                    <a:pt x="2522" y="266"/>
                  </a:lnTo>
                  <a:lnTo>
                    <a:pt x="1195" y="398"/>
                  </a:lnTo>
                  <a:lnTo>
                    <a:pt x="532" y="664"/>
                  </a:lnTo>
                  <a:lnTo>
                    <a:pt x="133" y="929"/>
                  </a:lnTo>
                  <a:lnTo>
                    <a:pt x="1" y="1195"/>
                  </a:lnTo>
                  <a:lnTo>
                    <a:pt x="1" y="1460"/>
                  </a:lnTo>
                  <a:lnTo>
                    <a:pt x="532" y="1726"/>
                  </a:lnTo>
                  <a:lnTo>
                    <a:pt x="1195" y="2124"/>
                  </a:lnTo>
                  <a:lnTo>
                    <a:pt x="2124" y="2522"/>
                  </a:lnTo>
                  <a:lnTo>
                    <a:pt x="3053" y="2256"/>
                  </a:lnTo>
                  <a:lnTo>
                    <a:pt x="3982" y="1991"/>
                  </a:lnTo>
                  <a:lnTo>
                    <a:pt x="5044" y="1858"/>
                  </a:lnTo>
                  <a:lnTo>
                    <a:pt x="7300" y="1858"/>
                  </a:lnTo>
                  <a:lnTo>
                    <a:pt x="8494" y="1991"/>
                  </a:lnTo>
                  <a:lnTo>
                    <a:pt x="9556" y="2256"/>
                  </a:lnTo>
                  <a:lnTo>
                    <a:pt x="10750" y="2655"/>
                  </a:lnTo>
                  <a:lnTo>
                    <a:pt x="10750" y="2655"/>
                  </a:lnTo>
                  <a:lnTo>
                    <a:pt x="9954" y="1858"/>
                  </a:lnTo>
                  <a:lnTo>
                    <a:pt x="9025" y="1195"/>
                  </a:lnTo>
                  <a:lnTo>
                    <a:pt x="7698" y="398"/>
                  </a:lnTo>
                  <a:lnTo>
                    <a:pt x="7167" y="266"/>
                  </a:lnTo>
                  <a:lnTo>
                    <a:pt x="6504" y="133"/>
                  </a:lnTo>
                  <a:lnTo>
                    <a:pt x="5044" y="0"/>
                  </a:lnTo>
                  <a:close/>
                </a:path>
              </a:pathLst>
            </a:custGeom>
            <a:solidFill>
              <a:srgbClr val="A93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3" name="Google Shape;4033;p41"/>
            <p:cNvSpPr/>
            <p:nvPr/>
          </p:nvSpPr>
          <p:spPr>
            <a:xfrm>
              <a:off x="7518393" y="2091632"/>
              <a:ext cx="178252" cy="44020"/>
            </a:xfrm>
            <a:custGeom>
              <a:avLst/>
              <a:gdLst/>
              <a:ahLst/>
              <a:cxnLst/>
              <a:rect l="l" t="t" r="r" b="b"/>
              <a:pathLst>
                <a:path w="10751" h="2655" fill="none" extrusionOk="0">
                  <a:moveTo>
                    <a:pt x="5044" y="0"/>
                  </a:moveTo>
                  <a:lnTo>
                    <a:pt x="5044" y="0"/>
                  </a:lnTo>
                  <a:lnTo>
                    <a:pt x="3584" y="133"/>
                  </a:lnTo>
                  <a:lnTo>
                    <a:pt x="2522" y="266"/>
                  </a:lnTo>
                  <a:lnTo>
                    <a:pt x="2522" y="266"/>
                  </a:lnTo>
                  <a:lnTo>
                    <a:pt x="1195" y="398"/>
                  </a:lnTo>
                  <a:lnTo>
                    <a:pt x="532" y="664"/>
                  </a:lnTo>
                  <a:lnTo>
                    <a:pt x="133" y="929"/>
                  </a:lnTo>
                  <a:lnTo>
                    <a:pt x="1" y="1195"/>
                  </a:lnTo>
                  <a:lnTo>
                    <a:pt x="1" y="1195"/>
                  </a:lnTo>
                  <a:lnTo>
                    <a:pt x="1" y="1460"/>
                  </a:lnTo>
                  <a:lnTo>
                    <a:pt x="1" y="1460"/>
                  </a:lnTo>
                  <a:lnTo>
                    <a:pt x="532" y="1726"/>
                  </a:lnTo>
                  <a:lnTo>
                    <a:pt x="1195" y="2124"/>
                  </a:lnTo>
                  <a:lnTo>
                    <a:pt x="2124" y="2522"/>
                  </a:lnTo>
                  <a:lnTo>
                    <a:pt x="2124" y="2522"/>
                  </a:lnTo>
                  <a:lnTo>
                    <a:pt x="3053" y="2256"/>
                  </a:lnTo>
                  <a:lnTo>
                    <a:pt x="3982" y="1991"/>
                  </a:lnTo>
                  <a:lnTo>
                    <a:pt x="5044" y="1858"/>
                  </a:lnTo>
                  <a:lnTo>
                    <a:pt x="6105" y="1858"/>
                  </a:lnTo>
                  <a:lnTo>
                    <a:pt x="6105" y="1858"/>
                  </a:lnTo>
                  <a:lnTo>
                    <a:pt x="7300" y="1858"/>
                  </a:lnTo>
                  <a:lnTo>
                    <a:pt x="8494" y="1991"/>
                  </a:lnTo>
                  <a:lnTo>
                    <a:pt x="9556" y="2256"/>
                  </a:lnTo>
                  <a:lnTo>
                    <a:pt x="10750" y="2655"/>
                  </a:lnTo>
                  <a:lnTo>
                    <a:pt x="10750" y="2655"/>
                  </a:lnTo>
                  <a:lnTo>
                    <a:pt x="9954" y="1858"/>
                  </a:lnTo>
                  <a:lnTo>
                    <a:pt x="9025" y="1195"/>
                  </a:lnTo>
                  <a:lnTo>
                    <a:pt x="7698" y="398"/>
                  </a:lnTo>
                  <a:lnTo>
                    <a:pt x="7698" y="398"/>
                  </a:lnTo>
                  <a:lnTo>
                    <a:pt x="7167" y="266"/>
                  </a:lnTo>
                  <a:lnTo>
                    <a:pt x="6504" y="133"/>
                  </a:lnTo>
                  <a:lnTo>
                    <a:pt x="504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4" name="Google Shape;4034;p41"/>
            <p:cNvSpPr/>
            <p:nvPr/>
          </p:nvSpPr>
          <p:spPr>
            <a:xfrm>
              <a:off x="6387422" y="1453534"/>
              <a:ext cx="94639" cy="105631"/>
            </a:xfrm>
            <a:custGeom>
              <a:avLst/>
              <a:gdLst/>
              <a:ahLst/>
              <a:cxnLst/>
              <a:rect l="l" t="t" r="r" b="b"/>
              <a:pathLst>
                <a:path w="5708" h="6371" extrusionOk="0">
                  <a:moveTo>
                    <a:pt x="3584" y="0"/>
                  </a:moveTo>
                  <a:lnTo>
                    <a:pt x="3053" y="133"/>
                  </a:lnTo>
                  <a:lnTo>
                    <a:pt x="2389" y="266"/>
                  </a:lnTo>
                  <a:lnTo>
                    <a:pt x="1858" y="531"/>
                  </a:lnTo>
                  <a:lnTo>
                    <a:pt x="1460" y="929"/>
                  </a:lnTo>
                  <a:lnTo>
                    <a:pt x="930" y="1327"/>
                  </a:lnTo>
                  <a:lnTo>
                    <a:pt x="531" y="1858"/>
                  </a:lnTo>
                  <a:lnTo>
                    <a:pt x="266" y="2522"/>
                  </a:lnTo>
                  <a:lnTo>
                    <a:pt x="133" y="3053"/>
                  </a:lnTo>
                  <a:lnTo>
                    <a:pt x="1" y="3716"/>
                  </a:lnTo>
                  <a:lnTo>
                    <a:pt x="133" y="4380"/>
                  </a:lnTo>
                  <a:lnTo>
                    <a:pt x="266" y="4911"/>
                  </a:lnTo>
                  <a:lnTo>
                    <a:pt x="531" y="5309"/>
                  </a:lnTo>
                  <a:lnTo>
                    <a:pt x="797" y="5840"/>
                  </a:lnTo>
                  <a:lnTo>
                    <a:pt x="1195" y="6105"/>
                  </a:lnTo>
                  <a:lnTo>
                    <a:pt x="1726" y="6370"/>
                  </a:lnTo>
                  <a:lnTo>
                    <a:pt x="2787" y="6370"/>
                  </a:lnTo>
                  <a:lnTo>
                    <a:pt x="3318" y="6238"/>
                  </a:lnTo>
                  <a:lnTo>
                    <a:pt x="3849" y="5972"/>
                  </a:lnTo>
                  <a:lnTo>
                    <a:pt x="4380" y="5574"/>
                  </a:lnTo>
                  <a:lnTo>
                    <a:pt x="4778" y="5176"/>
                  </a:lnTo>
                  <a:lnTo>
                    <a:pt x="5176" y="4512"/>
                  </a:lnTo>
                  <a:lnTo>
                    <a:pt x="5574" y="3982"/>
                  </a:lnTo>
                  <a:lnTo>
                    <a:pt x="5707" y="3318"/>
                  </a:lnTo>
                  <a:lnTo>
                    <a:pt x="5707" y="2654"/>
                  </a:lnTo>
                  <a:lnTo>
                    <a:pt x="5707" y="2124"/>
                  </a:lnTo>
                  <a:lnTo>
                    <a:pt x="5574" y="1593"/>
                  </a:lnTo>
                  <a:lnTo>
                    <a:pt x="5309" y="1062"/>
                  </a:lnTo>
                  <a:lnTo>
                    <a:pt x="5044" y="664"/>
                  </a:lnTo>
                  <a:lnTo>
                    <a:pt x="4513" y="398"/>
                  </a:lnTo>
                  <a:lnTo>
                    <a:pt x="4115" y="133"/>
                  </a:lnTo>
                  <a:lnTo>
                    <a:pt x="358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5" name="Google Shape;4035;p41"/>
            <p:cNvSpPr/>
            <p:nvPr/>
          </p:nvSpPr>
          <p:spPr>
            <a:xfrm>
              <a:off x="6059569" y="1541541"/>
              <a:ext cx="237658" cy="261865"/>
            </a:xfrm>
            <a:custGeom>
              <a:avLst/>
              <a:gdLst/>
              <a:ahLst/>
              <a:cxnLst/>
              <a:rect l="l" t="t" r="r" b="b"/>
              <a:pathLst>
                <a:path w="14334" h="15794" extrusionOk="0">
                  <a:moveTo>
                    <a:pt x="12741" y="1"/>
                  </a:moveTo>
                  <a:lnTo>
                    <a:pt x="12343" y="133"/>
                  </a:lnTo>
                  <a:lnTo>
                    <a:pt x="11812" y="532"/>
                  </a:lnTo>
                  <a:lnTo>
                    <a:pt x="11148" y="1062"/>
                  </a:lnTo>
                  <a:lnTo>
                    <a:pt x="10618" y="1859"/>
                  </a:lnTo>
                  <a:lnTo>
                    <a:pt x="10087" y="2920"/>
                  </a:lnTo>
                  <a:lnTo>
                    <a:pt x="6503" y="11679"/>
                  </a:lnTo>
                  <a:lnTo>
                    <a:pt x="4247" y="11812"/>
                  </a:lnTo>
                  <a:lnTo>
                    <a:pt x="1" y="11945"/>
                  </a:lnTo>
                  <a:lnTo>
                    <a:pt x="1" y="15395"/>
                  </a:lnTo>
                  <a:lnTo>
                    <a:pt x="2655" y="15661"/>
                  </a:lnTo>
                  <a:lnTo>
                    <a:pt x="5309" y="15793"/>
                  </a:lnTo>
                  <a:lnTo>
                    <a:pt x="7565" y="15793"/>
                  </a:lnTo>
                  <a:lnTo>
                    <a:pt x="8361" y="15661"/>
                  </a:lnTo>
                  <a:lnTo>
                    <a:pt x="8892" y="15528"/>
                  </a:lnTo>
                  <a:lnTo>
                    <a:pt x="9158" y="15262"/>
                  </a:lnTo>
                  <a:lnTo>
                    <a:pt x="9556" y="14864"/>
                  </a:lnTo>
                  <a:lnTo>
                    <a:pt x="10352" y="13537"/>
                  </a:lnTo>
                  <a:lnTo>
                    <a:pt x="12077" y="9821"/>
                  </a:lnTo>
                  <a:lnTo>
                    <a:pt x="13670" y="6371"/>
                  </a:lnTo>
                  <a:lnTo>
                    <a:pt x="14333" y="4778"/>
                  </a:lnTo>
                  <a:lnTo>
                    <a:pt x="14333" y="3451"/>
                  </a:lnTo>
                  <a:lnTo>
                    <a:pt x="14333" y="2389"/>
                  </a:lnTo>
                  <a:lnTo>
                    <a:pt x="14201" y="1593"/>
                  </a:lnTo>
                  <a:lnTo>
                    <a:pt x="14068" y="930"/>
                  </a:lnTo>
                  <a:lnTo>
                    <a:pt x="13670" y="266"/>
                  </a:lnTo>
                  <a:lnTo>
                    <a:pt x="13537"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6" name="Google Shape;4036;p41"/>
            <p:cNvSpPr/>
            <p:nvPr/>
          </p:nvSpPr>
          <p:spPr>
            <a:xfrm>
              <a:off x="6059569" y="1541541"/>
              <a:ext cx="237658" cy="261865"/>
            </a:xfrm>
            <a:custGeom>
              <a:avLst/>
              <a:gdLst/>
              <a:ahLst/>
              <a:cxnLst/>
              <a:rect l="l" t="t" r="r" b="b"/>
              <a:pathLst>
                <a:path w="14334" h="15794" fill="none" extrusionOk="0">
                  <a:moveTo>
                    <a:pt x="13537" y="1"/>
                  </a:moveTo>
                  <a:lnTo>
                    <a:pt x="13537" y="1"/>
                  </a:lnTo>
                  <a:lnTo>
                    <a:pt x="13139" y="1"/>
                  </a:lnTo>
                  <a:lnTo>
                    <a:pt x="12741" y="1"/>
                  </a:lnTo>
                  <a:lnTo>
                    <a:pt x="12343" y="133"/>
                  </a:lnTo>
                  <a:lnTo>
                    <a:pt x="11812" y="532"/>
                  </a:lnTo>
                  <a:lnTo>
                    <a:pt x="11148" y="1062"/>
                  </a:lnTo>
                  <a:lnTo>
                    <a:pt x="10618" y="1859"/>
                  </a:lnTo>
                  <a:lnTo>
                    <a:pt x="10087" y="2920"/>
                  </a:lnTo>
                  <a:lnTo>
                    <a:pt x="10087" y="2920"/>
                  </a:lnTo>
                  <a:lnTo>
                    <a:pt x="6503" y="11679"/>
                  </a:lnTo>
                  <a:lnTo>
                    <a:pt x="6503" y="11679"/>
                  </a:lnTo>
                  <a:lnTo>
                    <a:pt x="4247" y="11812"/>
                  </a:lnTo>
                  <a:lnTo>
                    <a:pt x="1" y="11945"/>
                  </a:lnTo>
                  <a:lnTo>
                    <a:pt x="1" y="15395"/>
                  </a:lnTo>
                  <a:lnTo>
                    <a:pt x="1" y="15395"/>
                  </a:lnTo>
                  <a:lnTo>
                    <a:pt x="2655" y="15661"/>
                  </a:lnTo>
                  <a:lnTo>
                    <a:pt x="5309" y="15793"/>
                  </a:lnTo>
                  <a:lnTo>
                    <a:pt x="7565" y="15793"/>
                  </a:lnTo>
                  <a:lnTo>
                    <a:pt x="8361" y="15661"/>
                  </a:lnTo>
                  <a:lnTo>
                    <a:pt x="8892" y="15528"/>
                  </a:lnTo>
                  <a:lnTo>
                    <a:pt x="8892" y="15528"/>
                  </a:lnTo>
                  <a:lnTo>
                    <a:pt x="9158" y="15262"/>
                  </a:lnTo>
                  <a:lnTo>
                    <a:pt x="9556" y="14864"/>
                  </a:lnTo>
                  <a:lnTo>
                    <a:pt x="10352" y="13537"/>
                  </a:lnTo>
                  <a:lnTo>
                    <a:pt x="12077" y="9821"/>
                  </a:lnTo>
                  <a:lnTo>
                    <a:pt x="13670" y="6371"/>
                  </a:lnTo>
                  <a:lnTo>
                    <a:pt x="14333" y="4778"/>
                  </a:lnTo>
                  <a:lnTo>
                    <a:pt x="14333" y="4778"/>
                  </a:lnTo>
                  <a:lnTo>
                    <a:pt x="14333" y="3451"/>
                  </a:lnTo>
                  <a:lnTo>
                    <a:pt x="14333" y="2389"/>
                  </a:lnTo>
                  <a:lnTo>
                    <a:pt x="14201" y="1593"/>
                  </a:lnTo>
                  <a:lnTo>
                    <a:pt x="14068" y="930"/>
                  </a:lnTo>
                  <a:lnTo>
                    <a:pt x="13670" y="266"/>
                  </a:lnTo>
                  <a:lnTo>
                    <a:pt x="13537"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7" name="Google Shape;4037;p41"/>
            <p:cNvSpPr/>
            <p:nvPr/>
          </p:nvSpPr>
          <p:spPr>
            <a:xfrm>
              <a:off x="5927559" y="1682371"/>
              <a:ext cx="132027" cy="114435"/>
            </a:xfrm>
            <a:custGeom>
              <a:avLst/>
              <a:gdLst/>
              <a:ahLst/>
              <a:cxnLst/>
              <a:rect l="l" t="t" r="r" b="b"/>
              <a:pathLst>
                <a:path w="7963" h="6902" extrusionOk="0">
                  <a:moveTo>
                    <a:pt x="4512" y="0"/>
                  </a:moveTo>
                  <a:lnTo>
                    <a:pt x="4247" y="133"/>
                  </a:lnTo>
                  <a:lnTo>
                    <a:pt x="3849" y="398"/>
                  </a:lnTo>
                  <a:lnTo>
                    <a:pt x="3716" y="929"/>
                  </a:lnTo>
                  <a:lnTo>
                    <a:pt x="3583" y="1725"/>
                  </a:lnTo>
                  <a:lnTo>
                    <a:pt x="3583" y="1991"/>
                  </a:lnTo>
                  <a:lnTo>
                    <a:pt x="3451" y="2256"/>
                  </a:lnTo>
                  <a:lnTo>
                    <a:pt x="2920" y="2124"/>
                  </a:lnTo>
                  <a:lnTo>
                    <a:pt x="2389" y="1991"/>
                  </a:lnTo>
                  <a:lnTo>
                    <a:pt x="1460" y="1725"/>
                  </a:lnTo>
                  <a:lnTo>
                    <a:pt x="929" y="1725"/>
                  </a:lnTo>
                  <a:lnTo>
                    <a:pt x="531" y="1858"/>
                  </a:lnTo>
                  <a:lnTo>
                    <a:pt x="265" y="2124"/>
                  </a:lnTo>
                  <a:lnTo>
                    <a:pt x="265" y="2389"/>
                  </a:lnTo>
                  <a:lnTo>
                    <a:pt x="265" y="2787"/>
                  </a:lnTo>
                  <a:lnTo>
                    <a:pt x="265" y="3318"/>
                  </a:lnTo>
                  <a:lnTo>
                    <a:pt x="133" y="3716"/>
                  </a:lnTo>
                  <a:lnTo>
                    <a:pt x="133" y="3981"/>
                  </a:lnTo>
                  <a:lnTo>
                    <a:pt x="265" y="4247"/>
                  </a:lnTo>
                  <a:lnTo>
                    <a:pt x="133" y="4512"/>
                  </a:lnTo>
                  <a:lnTo>
                    <a:pt x="0" y="4910"/>
                  </a:lnTo>
                  <a:lnTo>
                    <a:pt x="133" y="5176"/>
                  </a:lnTo>
                  <a:lnTo>
                    <a:pt x="265" y="5441"/>
                  </a:lnTo>
                  <a:lnTo>
                    <a:pt x="265" y="5839"/>
                  </a:lnTo>
                  <a:lnTo>
                    <a:pt x="531" y="6105"/>
                  </a:lnTo>
                  <a:lnTo>
                    <a:pt x="796" y="6238"/>
                  </a:lnTo>
                  <a:lnTo>
                    <a:pt x="1327" y="6503"/>
                  </a:lnTo>
                  <a:lnTo>
                    <a:pt x="1858" y="6636"/>
                  </a:lnTo>
                  <a:lnTo>
                    <a:pt x="3052" y="6768"/>
                  </a:lnTo>
                  <a:lnTo>
                    <a:pt x="5308" y="6768"/>
                  </a:lnTo>
                  <a:lnTo>
                    <a:pt x="7963" y="6901"/>
                  </a:lnTo>
                  <a:lnTo>
                    <a:pt x="7963" y="3451"/>
                  </a:lnTo>
                  <a:lnTo>
                    <a:pt x="5972" y="3451"/>
                  </a:lnTo>
                  <a:lnTo>
                    <a:pt x="5707" y="3318"/>
                  </a:lnTo>
                  <a:lnTo>
                    <a:pt x="5308" y="3052"/>
                  </a:lnTo>
                  <a:lnTo>
                    <a:pt x="5176" y="2787"/>
                  </a:lnTo>
                  <a:lnTo>
                    <a:pt x="4778" y="1991"/>
                  </a:lnTo>
                  <a:lnTo>
                    <a:pt x="4645" y="1460"/>
                  </a:lnTo>
                  <a:lnTo>
                    <a:pt x="4645" y="1062"/>
                  </a:lnTo>
                  <a:lnTo>
                    <a:pt x="4645" y="266"/>
                  </a:lnTo>
                  <a:lnTo>
                    <a:pt x="4645" y="133"/>
                  </a:lnTo>
                  <a:lnTo>
                    <a:pt x="4512" y="0"/>
                  </a:lnTo>
                  <a:close/>
                </a:path>
              </a:pathLst>
            </a:custGeom>
            <a:solidFill>
              <a:srgbClr val="B166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8" name="Google Shape;4038;p41"/>
            <p:cNvSpPr/>
            <p:nvPr/>
          </p:nvSpPr>
          <p:spPr>
            <a:xfrm>
              <a:off x="6211392" y="1772583"/>
              <a:ext cx="297064" cy="836146"/>
            </a:xfrm>
            <a:custGeom>
              <a:avLst/>
              <a:gdLst/>
              <a:ahLst/>
              <a:cxnLst/>
              <a:rect l="l" t="t" r="r" b="b"/>
              <a:pathLst>
                <a:path w="17917" h="50431" extrusionOk="0">
                  <a:moveTo>
                    <a:pt x="2788" y="0"/>
                  </a:moveTo>
                  <a:lnTo>
                    <a:pt x="1991" y="4512"/>
                  </a:lnTo>
                  <a:lnTo>
                    <a:pt x="1195" y="9157"/>
                  </a:lnTo>
                  <a:lnTo>
                    <a:pt x="266" y="18978"/>
                  </a:lnTo>
                  <a:lnTo>
                    <a:pt x="1" y="23357"/>
                  </a:lnTo>
                  <a:lnTo>
                    <a:pt x="1" y="25215"/>
                  </a:lnTo>
                  <a:lnTo>
                    <a:pt x="1" y="26675"/>
                  </a:lnTo>
                  <a:lnTo>
                    <a:pt x="1461" y="47378"/>
                  </a:lnTo>
                  <a:lnTo>
                    <a:pt x="1991" y="47643"/>
                  </a:lnTo>
                  <a:lnTo>
                    <a:pt x="2655" y="47776"/>
                  </a:lnTo>
                  <a:lnTo>
                    <a:pt x="3584" y="47776"/>
                  </a:lnTo>
                  <a:lnTo>
                    <a:pt x="4115" y="47643"/>
                  </a:lnTo>
                  <a:lnTo>
                    <a:pt x="4380" y="47511"/>
                  </a:lnTo>
                  <a:lnTo>
                    <a:pt x="5707" y="40344"/>
                  </a:lnTo>
                  <a:lnTo>
                    <a:pt x="6504" y="34903"/>
                  </a:lnTo>
                  <a:lnTo>
                    <a:pt x="6769" y="32647"/>
                  </a:lnTo>
                  <a:lnTo>
                    <a:pt x="6769" y="31187"/>
                  </a:lnTo>
                  <a:lnTo>
                    <a:pt x="6238" y="27206"/>
                  </a:lnTo>
                  <a:lnTo>
                    <a:pt x="8627" y="14864"/>
                  </a:lnTo>
                  <a:lnTo>
                    <a:pt x="10087" y="27206"/>
                  </a:lnTo>
                  <a:lnTo>
                    <a:pt x="11016" y="32780"/>
                  </a:lnTo>
                  <a:lnTo>
                    <a:pt x="12210" y="40344"/>
                  </a:lnTo>
                  <a:lnTo>
                    <a:pt x="13935" y="50032"/>
                  </a:lnTo>
                  <a:lnTo>
                    <a:pt x="14599" y="50298"/>
                  </a:lnTo>
                  <a:lnTo>
                    <a:pt x="15130" y="50430"/>
                  </a:lnTo>
                  <a:lnTo>
                    <a:pt x="15661" y="50430"/>
                  </a:lnTo>
                  <a:lnTo>
                    <a:pt x="16059" y="50298"/>
                  </a:lnTo>
                  <a:lnTo>
                    <a:pt x="16722" y="50165"/>
                  </a:lnTo>
                  <a:lnTo>
                    <a:pt x="16988" y="50032"/>
                  </a:lnTo>
                  <a:lnTo>
                    <a:pt x="17518" y="43264"/>
                  </a:lnTo>
                  <a:lnTo>
                    <a:pt x="17784" y="37557"/>
                  </a:lnTo>
                  <a:lnTo>
                    <a:pt x="17917" y="35036"/>
                  </a:lnTo>
                  <a:lnTo>
                    <a:pt x="17784" y="33045"/>
                  </a:lnTo>
                  <a:lnTo>
                    <a:pt x="17386" y="30391"/>
                  </a:lnTo>
                  <a:lnTo>
                    <a:pt x="16988" y="28533"/>
                  </a:lnTo>
                  <a:lnTo>
                    <a:pt x="16457" y="27339"/>
                  </a:lnTo>
                  <a:lnTo>
                    <a:pt x="16324" y="26410"/>
                  </a:lnTo>
                  <a:lnTo>
                    <a:pt x="16590" y="24286"/>
                  </a:lnTo>
                  <a:lnTo>
                    <a:pt x="17253" y="19111"/>
                  </a:lnTo>
                  <a:lnTo>
                    <a:pt x="17518" y="15926"/>
                  </a:lnTo>
                  <a:lnTo>
                    <a:pt x="17651" y="12740"/>
                  </a:lnTo>
                  <a:lnTo>
                    <a:pt x="17518" y="9688"/>
                  </a:lnTo>
                  <a:lnTo>
                    <a:pt x="17386" y="8361"/>
                  </a:lnTo>
                  <a:lnTo>
                    <a:pt x="17120" y="7167"/>
                  </a:lnTo>
                  <a:lnTo>
                    <a:pt x="16722" y="5840"/>
                  </a:lnTo>
                  <a:lnTo>
                    <a:pt x="16324" y="4645"/>
                  </a:lnTo>
                  <a:lnTo>
                    <a:pt x="15395" y="2654"/>
                  </a:lnTo>
                  <a:lnTo>
                    <a:pt x="14466" y="1195"/>
                  </a:lnTo>
                  <a:lnTo>
                    <a:pt x="13803" y="266"/>
                  </a:lnTo>
                  <a:lnTo>
                    <a:pt x="2788"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9" name="Google Shape;4039;p41"/>
            <p:cNvSpPr/>
            <p:nvPr/>
          </p:nvSpPr>
          <p:spPr>
            <a:xfrm>
              <a:off x="6211392" y="1772583"/>
              <a:ext cx="297064" cy="836146"/>
            </a:xfrm>
            <a:custGeom>
              <a:avLst/>
              <a:gdLst/>
              <a:ahLst/>
              <a:cxnLst/>
              <a:rect l="l" t="t" r="r" b="b"/>
              <a:pathLst>
                <a:path w="17917" h="50431" fill="none" extrusionOk="0">
                  <a:moveTo>
                    <a:pt x="13803" y="266"/>
                  </a:moveTo>
                  <a:lnTo>
                    <a:pt x="13803" y="266"/>
                  </a:lnTo>
                  <a:lnTo>
                    <a:pt x="14466" y="1195"/>
                  </a:lnTo>
                  <a:lnTo>
                    <a:pt x="15395" y="2654"/>
                  </a:lnTo>
                  <a:lnTo>
                    <a:pt x="16324" y="4645"/>
                  </a:lnTo>
                  <a:lnTo>
                    <a:pt x="16722" y="5840"/>
                  </a:lnTo>
                  <a:lnTo>
                    <a:pt x="17120" y="7167"/>
                  </a:lnTo>
                  <a:lnTo>
                    <a:pt x="17120" y="7167"/>
                  </a:lnTo>
                  <a:lnTo>
                    <a:pt x="17386" y="8361"/>
                  </a:lnTo>
                  <a:lnTo>
                    <a:pt x="17518" y="9688"/>
                  </a:lnTo>
                  <a:lnTo>
                    <a:pt x="17651" y="12740"/>
                  </a:lnTo>
                  <a:lnTo>
                    <a:pt x="17518" y="15926"/>
                  </a:lnTo>
                  <a:lnTo>
                    <a:pt x="17253" y="19111"/>
                  </a:lnTo>
                  <a:lnTo>
                    <a:pt x="16590" y="24286"/>
                  </a:lnTo>
                  <a:lnTo>
                    <a:pt x="16324" y="26410"/>
                  </a:lnTo>
                  <a:lnTo>
                    <a:pt x="16324" y="26410"/>
                  </a:lnTo>
                  <a:lnTo>
                    <a:pt x="16457" y="27339"/>
                  </a:lnTo>
                  <a:lnTo>
                    <a:pt x="16988" y="28533"/>
                  </a:lnTo>
                  <a:lnTo>
                    <a:pt x="17386" y="30391"/>
                  </a:lnTo>
                  <a:lnTo>
                    <a:pt x="17784" y="33045"/>
                  </a:lnTo>
                  <a:lnTo>
                    <a:pt x="17784" y="33045"/>
                  </a:lnTo>
                  <a:lnTo>
                    <a:pt x="17917" y="35036"/>
                  </a:lnTo>
                  <a:lnTo>
                    <a:pt x="17784" y="37557"/>
                  </a:lnTo>
                  <a:lnTo>
                    <a:pt x="17518" y="43264"/>
                  </a:lnTo>
                  <a:lnTo>
                    <a:pt x="16988" y="50032"/>
                  </a:lnTo>
                  <a:lnTo>
                    <a:pt x="16988" y="50032"/>
                  </a:lnTo>
                  <a:lnTo>
                    <a:pt x="16722" y="50165"/>
                  </a:lnTo>
                  <a:lnTo>
                    <a:pt x="16059" y="50298"/>
                  </a:lnTo>
                  <a:lnTo>
                    <a:pt x="15661" y="50430"/>
                  </a:lnTo>
                  <a:lnTo>
                    <a:pt x="15130" y="50430"/>
                  </a:lnTo>
                  <a:lnTo>
                    <a:pt x="14599" y="50298"/>
                  </a:lnTo>
                  <a:lnTo>
                    <a:pt x="13935" y="50032"/>
                  </a:lnTo>
                  <a:lnTo>
                    <a:pt x="13935" y="50032"/>
                  </a:lnTo>
                  <a:lnTo>
                    <a:pt x="12210" y="40344"/>
                  </a:lnTo>
                  <a:lnTo>
                    <a:pt x="11016" y="32780"/>
                  </a:lnTo>
                  <a:lnTo>
                    <a:pt x="10087" y="27206"/>
                  </a:lnTo>
                  <a:lnTo>
                    <a:pt x="10087" y="27206"/>
                  </a:lnTo>
                  <a:lnTo>
                    <a:pt x="8627" y="14864"/>
                  </a:lnTo>
                  <a:lnTo>
                    <a:pt x="6238" y="27206"/>
                  </a:lnTo>
                  <a:lnTo>
                    <a:pt x="6238" y="27206"/>
                  </a:lnTo>
                  <a:lnTo>
                    <a:pt x="6769" y="31187"/>
                  </a:lnTo>
                  <a:lnTo>
                    <a:pt x="6769" y="31187"/>
                  </a:lnTo>
                  <a:lnTo>
                    <a:pt x="6769" y="32647"/>
                  </a:lnTo>
                  <a:lnTo>
                    <a:pt x="6504" y="34903"/>
                  </a:lnTo>
                  <a:lnTo>
                    <a:pt x="5707" y="40344"/>
                  </a:lnTo>
                  <a:lnTo>
                    <a:pt x="4380" y="47511"/>
                  </a:lnTo>
                  <a:lnTo>
                    <a:pt x="4380" y="47511"/>
                  </a:lnTo>
                  <a:lnTo>
                    <a:pt x="4115" y="47643"/>
                  </a:lnTo>
                  <a:lnTo>
                    <a:pt x="3584" y="47776"/>
                  </a:lnTo>
                  <a:lnTo>
                    <a:pt x="2655" y="47776"/>
                  </a:lnTo>
                  <a:lnTo>
                    <a:pt x="1991" y="47643"/>
                  </a:lnTo>
                  <a:lnTo>
                    <a:pt x="1461" y="47378"/>
                  </a:lnTo>
                  <a:lnTo>
                    <a:pt x="1461" y="47378"/>
                  </a:lnTo>
                  <a:lnTo>
                    <a:pt x="1" y="26675"/>
                  </a:lnTo>
                  <a:lnTo>
                    <a:pt x="1" y="26675"/>
                  </a:lnTo>
                  <a:lnTo>
                    <a:pt x="1" y="25215"/>
                  </a:lnTo>
                  <a:lnTo>
                    <a:pt x="1" y="23357"/>
                  </a:lnTo>
                  <a:lnTo>
                    <a:pt x="266" y="18978"/>
                  </a:lnTo>
                  <a:lnTo>
                    <a:pt x="1195" y="9157"/>
                  </a:lnTo>
                  <a:lnTo>
                    <a:pt x="1195" y="9157"/>
                  </a:lnTo>
                  <a:lnTo>
                    <a:pt x="1991" y="4512"/>
                  </a:lnTo>
                  <a:lnTo>
                    <a:pt x="2788" y="0"/>
                  </a:lnTo>
                  <a:lnTo>
                    <a:pt x="13803" y="26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0" name="Google Shape;4040;p41"/>
            <p:cNvSpPr/>
            <p:nvPr/>
          </p:nvSpPr>
          <p:spPr>
            <a:xfrm>
              <a:off x="6211392" y="1889190"/>
              <a:ext cx="297064" cy="631516"/>
            </a:xfrm>
            <a:custGeom>
              <a:avLst/>
              <a:gdLst/>
              <a:ahLst/>
              <a:cxnLst/>
              <a:rect l="l" t="t" r="r" b="b"/>
              <a:pathLst>
                <a:path w="17917" h="38089" extrusionOk="0">
                  <a:moveTo>
                    <a:pt x="930" y="5177"/>
                  </a:moveTo>
                  <a:lnTo>
                    <a:pt x="266" y="12343"/>
                  </a:lnTo>
                  <a:lnTo>
                    <a:pt x="1" y="15528"/>
                  </a:lnTo>
                  <a:lnTo>
                    <a:pt x="1" y="18182"/>
                  </a:lnTo>
                  <a:lnTo>
                    <a:pt x="1" y="19642"/>
                  </a:lnTo>
                  <a:lnTo>
                    <a:pt x="133" y="21235"/>
                  </a:lnTo>
                  <a:lnTo>
                    <a:pt x="6769" y="25083"/>
                  </a:lnTo>
                  <a:lnTo>
                    <a:pt x="6769" y="24685"/>
                  </a:lnTo>
                  <a:lnTo>
                    <a:pt x="6769" y="24154"/>
                  </a:lnTo>
                  <a:lnTo>
                    <a:pt x="6238" y="20173"/>
                  </a:lnTo>
                  <a:lnTo>
                    <a:pt x="8627" y="7831"/>
                  </a:lnTo>
                  <a:lnTo>
                    <a:pt x="6504" y="18713"/>
                  </a:lnTo>
                  <a:lnTo>
                    <a:pt x="7698" y="8096"/>
                  </a:lnTo>
                  <a:lnTo>
                    <a:pt x="7432" y="5840"/>
                  </a:lnTo>
                  <a:lnTo>
                    <a:pt x="930" y="5177"/>
                  </a:lnTo>
                  <a:close/>
                  <a:moveTo>
                    <a:pt x="17120" y="1"/>
                  </a:moveTo>
                  <a:lnTo>
                    <a:pt x="16191" y="532"/>
                  </a:lnTo>
                  <a:lnTo>
                    <a:pt x="14466" y="1195"/>
                  </a:lnTo>
                  <a:lnTo>
                    <a:pt x="13272" y="1461"/>
                  </a:lnTo>
                  <a:lnTo>
                    <a:pt x="11945" y="1726"/>
                  </a:lnTo>
                  <a:lnTo>
                    <a:pt x="10485" y="1859"/>
                  </a:lnTo>
                  <a:lnTo>
                    <a:pt x="8494" y="1859"/>
                  </a:lnTo>
                  <a:lnTo>
                    <a:pt x="10352" y="6106"/>
                  </a:lnTo>
                  <a:lnTo>
                    <a:pt x="8361" y="5840"/>
                  </a:lnTo>
                  <a:lnTo>
                    <a:pt x="8627" y="7831"/>
                  </a:lnTo>
                  <a:lnTo>
                    <a:pt x="10087" y="20173"/>
                  </a:lnTo>
                  <a:lnTo>
                    <a:pt x="11281" y="27605"/>
                  </a:lnTo>
                  <a:lnTo>
                    <a:pt x="15661" y="30259"/>
                  </a:lnTo>
                  <a:lnTo>
                    <a:pt x="16059" y="30524"/>
                  </a:lnTo>
                  <a:lnTo>
                    <a:pt x="16457" y="31055"/>
                  </a:lnTo>
                  <a:lnTo>
                    <a:pt x="16590" y="31586"/>
                  </a:lnTo>
                  <a:lnTo>
                    <a:pt x="16722" y="32382"/>
                  </a:lnTo>
                  <a:lnTo>
                    <a:pt x="16722" y="33179"/>
                  </a:lnTo>
                  <a:lnTo>
                    <a:pt x="16457" y="33842"/>
                  </a:lnTo>
                  <a:lnTo>
                    <a:pt x="16324" y="34638"/>
                  </a:lnTo>
                  <a:lnTo>
                    <a:pt x="15926" y="35302"/>
                  </a:lnTo>
                  <a:lnTo>
                    <a:pt x="15130" y="36762"/>
                  </a:lnTo>
                  <a:lnTo>
                    <a:pt x="14599" y="37425"/>
                  </a:lnTo>
                  <a:lnTo>
                    <a:pt x="13935" y="37956"/>
                  </a:lnTo>
                  <a:lnTo>
                    <a:pt x="14599" y="38089"/>
                  </a:lnTo>
                  <a:lnTo>
                    <a:pt x="15528" y="38089"/>
                  </a:lnTo>
                  <a:lnTo>
                    <a:pt x="17518" y="36894"/>
                  </a:lnTo>
                  <a:lnTo>
                    <a:pt x="17518" y="36762"/>
                  </a:lnTo>
                  <a:lnTo>
                    <a:pt x="17784" y="32515"/>
                  </a:lnTo>
                  <a:lnTo>
                    <a:pt x="17917" y="28534"/>
                  </a:lnTo>
                  <a:lnTo>
                    <a:pt x="17784" y="26012"/>
                  </a:lnTo>
                  <a:lnTo>
                    <a:pt x="17386" y="23358"/>
                  </a:lnTo>
                  <a:lnTo>
                    <a:pt x="16988" y="21500"/>
                  </a:lnTo>
                  <a:lnTo>
                    <a:pt x="16457" y="20306"/>
                  </a:lnTo>
                  <a:lnTo>
                    <a:pt x="16324" y="19377"/>
                  </a:lnTo>
                  <a:lnTo>
                    <a:pt x="16457" y="18050"/>
                  </a:lnTo>
                  <a:lnTo>
                    <a:pt x="16988" y="14865"/>
                  </a:lnTo>
                  <a:lnTo>
                    <a:pt x="17518" y="10352"/>
                  </a:lnTo>
                  <a:lnTo>
                    <a:pt x="17651" y="7964"/>
                  </a:lnTo>
                  <a:lnTo>
                    <a:pt x="17651" y="5442"/>
                  </a:lnTo>
                  <a:lnTo>
                    <a:pt x="17518" y="2655"/>
                  </a:lnTo>
                  <a:lnTo>
                    <a:pt x="17386" y="1328"/>
                  </a:lnTo>
                  <a:lnTo>
                    <a:pt x="17120" y="134"/>
                  </a:lnTo>
                  <a:lnTo>
                    <a:pt x="1712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1" name="Google Shape;4041;p41"/>
            <p:cNvSpPr/>
            <p:nvPr/>
          </p:nvSpPr>
          <p:spPr>
            <a:xfrm>
              <a:off x="6211392" y="1889190"/>
              <a:ext cx="297064" cy="631516"/>
            </a:xfrm>
            <a:custGeom>
              <a:avLst/>
              <a:gdLst/>
              <a:ahLst/>
              <a:cxnLst/>
              <a:rect l="l" t="t" r="r" b="b"/>
              <a:pathLst>
                <a:path w="17917" h="38089" fill="none" extrusionOk="0">
                  <a:moveTo>
                    <a:pt x="17120" y="1"/>
                  </a:moveTo>
                  <a:lnTo>
                    <a:pt x="17120" y="1"/>
                  </a:lnTo>
                  <a:lnTo>
                    <a:pt x="16191" y="532"/>
                  </a:lnTo>
                  <a:lnTo>
                    <a:pt x="14466" y="1195"/>
                  </a:lnTo>
                  <a:lnTo>
                    <a:pt x="13272" y="1461"/>
                  </a:lnTo>
                  <a:lnTo>
                    <a:pt x="11945" y="1726"/>
                  </a:lnTo>
                  <a:lnTo>
                    <a:pt x="10485" y="1859"/>
                  </a:lnTo>
                  <a:lnTo>
                    <a:pt x="8892" y="1859"/>
                  </a:lnTo>
                  <a:lnTo>
                    <a:pt x="8892" y="1859"/>
                  </a:lnTo>
                  <a:lnTo>
                    <a:pt x="8494" y="1859"/>
                  </a:lnTo>
                  <a:lnTo>
                    <a:pt x="10352" y="6106"/>
                  </a:lnTo>
                  <a:lnTo>
                    <a:pt x="8361" y="5840"/>
                  </a:lnTo>
                  <a:lnTo>
                    <a:pt x="8627" y="7831"/>
                  </a:lnTo>
                  <a:lnTo>
                    <a:pt x="6504" y="18713"/>
                  </a:lnTo>
                  <a:lnTo>
                    <a:pt x="7698" y="8096"/>
                  </a:lnTo>
                  <a:lnTo>
                    <a:pt x="7432" y="5840"/>
                  </a:lnTo>
                  <a:lnTo>
                    <a:pt x="930" y="5177"/>
                  </a:lnTo>
                  <a:lnTo>
                    <a:pt x="930" y="5177"/>
                  </a:lnTo>
                  <a:lnTo>
                    <a:pt x="266" y="12343"/>
                  </a:lnTo>
                  <a:lnTo>
                    <a:pt x="1" y="15528"/>
                  </a:lnTo>
                  <a:lnTo>
                    <a:pt x="1" y="18182"/>
                  </a:lnTo>
                  <a:lnTo>
                    <a:pt x="1" y="18182"/>
                  </a:lnTo>
                  <a:lnTo>
                    <a:pt x="1" y="19642"/>
                  </a:lnTo>
                  <a:lnTo>
                    <a:pt x="1" y="19642"/>
                  </a:lnTo>
                  <a:lnTo>
                    <a:pt x="133" y="21235"/>
                  </a:lnTo>
                  <a:lnTo>
                    <a:pt x="6769" y="25083"/>
                  </a:lnTo>
                  <a:lnTo>
                    <a:pt x="6769" y="25083"/>
                  </a:lnTo>
                  <a:lnTo>
                    <a:pt x="6769" y="24685"/>
                  </a:lnTo>
                  <a:lnTo>
                    <a:pt x="6769" y="24685"/>
                  </a:lnTo>
                  <a:lnTo>
                    <a:pt x="6769" y="24154"/>
                  </a:lnTo>
                  <a:lnTo>
                    <a:pt x="6769" y="24154"/>
                  </a:lnTo>
                  <a:lnTo>
                    <a:pt x="6238" y="20173"/>
                  </a:lnTo>
                  <a:lnTo>
                    <a:pt x="6238" y="20173"/>
                  </a:lnTo>
                  <a:lnTo>
                    <a:pt x="6238" y="20173"/>
                  </a:lnTo>
                  <a:lnTo>
                    <a:pt x="8627" y="7831"/>
                  </a:lnTo>
                  <a:lnTo>
                    <a:pt x="8627" y="7831"/>
                  </a:lnTo>
                  <a:lnTo>
                    <a:pt x="10087" y="20173"/>
                  </a:lnTo>
                  <a:lnTo>
                    <a:pt x="10087" y="20173"/>
                  </a:lnTo>
                  <a:lnTo>
                    <a:pt x="11281" y="27605"/>
                  </a:lnTo>
                  <a:lnTo>
                    <a:pt x="15661" y="30259"/>
                  </a:lnTo>
                  <a:lnTo>
                    <a:pt x="15661" y="30259"/>
                  </a:lnTo>
                  <a:lnTo>
                    <a:pt x="15661" y="30259"/>
                  </a:lnTo>
                  <a:lnTo>
                    <a:pt x="15661" y="30259"/>
                  </a:lnTo>
                  <a:lnTo>
                    <a:pt x="16059" y="30524"/>
                  </a:lnTo>
                  <a:lnTo>
                    <a:pt x="16457" y="31055"/>
                  </a:lnTo>
                  <a:lnTo>
                    <a:pt x="16590" y="31586"/>
                  </a:lnTo>
                  <a:lnTo>
                    <a:pt x="16722" y="32382"/>
                  </a:lnTo>
                  <a:lnTo>
                    <a:pt x="16722" y="32382"/>
                  </a:lnTo>
                  <a:lnTo>
                    <a:pt x="16722" y="32382"/>
                  </a:lnTo>
                  <a:lnTo>
                    <a:pt x="16722" y="32382"/>
                  </a:lnTo>
                  <a:lnTo>
                    <a:pt x="16722" y="32382"/>
                  </a:lnTo>
                  <a:lnTo>
                    <a:pt x="16722" y="32382"/>
                  </a:lnTo>
                  <a:lnTo>
                    <a:pt x="16722" y="32382"/>
                  </a:lnTo>
                  <a:lnTo>
                    <a:pt x="16722" y="32382"/>
                  </a:lnTo>
                  <a:lnTo>
                    <a:pt x="16722" y="33179"/>
                  </a:lnTo>
                  <a:lnTo>
                    <a:pt x="16457" y="33842"/>
                  </a:lnTo>
                  <a:lnTo>
                    <a:pt x="16324" y="34638"/>
                  </a:lnTo>
                  <a:lnTo>
                    <a:pt x="15926" y="35302"/>
                  </a:lnTo>
                  <a:lnTo>
                    <a:pt x="15130" y="36762"/>
                  </a:lnTo>
                  <a:lnTo>
                    <a:pt x="14599" y="37425"/>
                  </a:lnTo>
                  <a:lnTo>
                    <a:pt x="13935" y="37956"/>
                  </a:lnTo>
                  <a:lnTo>
                    <a:pt x="13935" y="37956"/>
                  </a:lnTo>
                  <a:lnTo>
                    <a:pt x="14599" y="38089"/>
                  </a:lnTo>
                  <a:lnTo>
                    <a:pt x="15130" y="38089"/>
                  </a:lnTo>
                  <a:lnTo>
                    <a:pt x="15130" y="38089"/>
                  </a:lnTo>
                  <a:lnTo>
                    <a:pt x="15395" y="38089"/>
                  </a:lnTo>
                  <a:lnTo>
                    <a:pt x="15395" y="38089"/>
                  </a:lnTo>
                  <a:lnTo>
                    <a:pt x="15528" y="38089"/>
                  </a:lnTo>
                  <a:lnTo>
                    <a:pt x="17518" y="36894"/>
                  </a:lnTo>
                  <a:lnTo>
                    <a:pt x="17518" y="36762"/>
                  </a:lnTo>
                  <a:lnTo>
                    <a:pt x="17518" y="36762"/>
                  </a:lnTo>
                  <a:lnTo>
                    <a:pt x="17518" y="36762"/>
                  </a:lnTo>
                  <a:lnTo>
                    <a:pt x="17518" y="36762"/>
                  </a:lnTo>
                  <a:lnTo>
                    <a:pt x="17784" y="32515"/>
                  </a:lnTo>
                  <a:lnTo>
                    <a:pt x="17917" y="28534"/>
                  </a:lnTo>
                  <a:lnTo>
                    <a:pt x="17917" y="28534"/>
                  </a:lnTo>
                  <a:lnTo>
                    <a:pt x="17784" y="26012"/>
                  </a:lnTo>
                  <a:lnTo>
                    <a:pt x="17784" y="26012"/>
                  </a:lnTo>
                  <a:lnTo>
                    <a:pt x="17386" y="23358"/>
                  </a:lnTo>
                  <a:lnTo>
                    <a:pt x="16988" y="21500"/>
                  </a:lnTo>
                  <a:lnTo>
                    <a:pt x="16457" y="20306"/>
                  </a:lnTo>
                  <a:lnTo>
                    <a:pt x="16324" y="19377"/>
                  </a:lnTo>
                  <a:lnTo>
                    <a:pt x="16324" y="19377"/>
                  </a:lnTo>
                  <a:lnTo>
                    <a:pt x="16324" y="19377"/>
                  </a:lnTo>
                  <a:lnTo>
                    <a:pt x="16324" y="19377"/>
                  </a:lnTo>
                  <a:lnTo>
                    <a:pt x="16457" y="18050"/>
                  </a:lnTo>
                  <a:lnTo>
                    <a:pt x="16988" y="14865"/>
                  </a:lnTo>
                  <a:lnTo>
                    <a:pt x="17518" y="10352"/>
                  </a:lnTo>
                  <a:lnTo>
                    <a:pt x="17651" y="7964"/>
                  </a:lnTo>
                  <a:lnTo>
                    <a:pt x="17651" y="5442"/>
                  </a:lnTo>
                  <a:lnTo>
                    <a:pt x="17651" y="5442"/>
                  </a:lnTo>
                  <a:lnTo>
                    <a:pt x="17518" y="2655"/>
                  </a:lnTo>
                  <a:lnTo>
                    <a:pt x="17386" y="1328"/>
                  </a:lnTo>
                  <a:lnTo>
                    <a:pt x="17120" y="134"/>
                  </a:lnTo>
                  <a:lnTo>
                    <a:pt x="17120" y="134"/>
                  </a:lnTo>
                  <a:lnTo>
                    <a:pt x="1712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2" name="Google Shape;4042;p41"/>
            <p:cNvSpPr/>
            <p:nvPr/>
          </p:nvSpPr>
          <p:spPr>
            <a:xfrm>
              <a:off x="6116786" y="2441487"/>
              <a:ext cx="193638" cy="268447"/>
            </a:xfrm>
            <a:custGeom>
              <a:avLst/>
              <a:gdLst/>
              <a:ahLst/>
              <a:cxnLst/>
              <a:rect l="l" t="t" r="r" b="b"/>
              <a:pathLst>
                <a:path w="11679" h="16191" extrusionOk="0">
                  <a:moveTo>
                    <a:pt x="6636" y="0"/>
                  </a:moveTo>
                  <a:lnTo>
                    <a:pt x="6370" y="133"/>
                  </a:lnTo>
                  <a:lnTo>
                    <a:pt x="6238" y="531"/>
                  </a:lnTo>
                  <a:lnTo>
                    <a:pt x="6370" y="1858"/>
                  </a:lnTo>
                  <a:lnTo>
                    <a:pt x="6768" y="5043"/>
                  </a:lnTo>
                  <a:lnTo>
                    <a:pt x="6768" y="6636"/>
                  </a:lnTo>
                  <a:lnTo>
                    <a:pt x="6768" y="7698"/>
                  </a:lnTo>
                  <a:lnTo>
                    <a:pt x="6768" y="8228"/>
                  </a:lnTo>
                  <a:lnTo>
                    <a:pt x="6768" y="8759"/>
                  </a:lnTo>
                  <a:lnTo>
                    <a:pt x="6636" y="9025"/>
                  </a:lnTo>
                  <a:lnTo>
                    <a:pt x="6370" y="9423"/>
                  </a:lnTo>
                  <a:lnTo>
                    <a:pt x="5441" y="10352"/>
                  </a:lnTo>
                  <a:lnTo>
                    <a:pt x="3185" y="12210"/>
                  </a:lnTo>
                  <a:lnTo>
                    <a:pt x="2256" y="12873"/>
                  </a:lnTo>
                  <a:lnTo>
                    <a:pt x="1327" y="13404"/>
                  </a:lnTo>
                  <a:lnTo>
                    <a:pt x="664" y="13935"/>
                  </a:lnTo>
                  <a:lnTo>
                    <a:pt x="133" y="14333"/>
                  </a:lnTo>
                  <a:lnTo>
                    <a:pt x="0" y="14598"/>
                  </a:lnTo>
                  <a:lnTo>
                    <a:pt x="0" y="14864"/>
                  </a:lnTo>
                  <a:lnTo>
                    <a:pt x="266" y="15262"/>
                  </a:lnTo>
                  <a:lnTo>
                    <a:pt x="664" y="15527"/>
                  </a:lnTo>
                  <a:lnTo>
                    <a:pt x="1062" y="15793"/>
                  </a:lnTo>
                  <a:lnTo>
                    <a:pt x="1593" y="15926"/>
                  </a:lnTo>
                  <a:lnTo>
                    <a:pt x="2124" y="16058"/>
                  </a:lnTo>
                  <a:lnTo>
                    <a:pt x="2787" y="16191"/>
                  </a:lnTo>
                  <a:lnTo>
                    <a:pt x="3716" y="16058"/>
                  </a:lnTo>
                  <a:lnTo>
                    <a:pt x="4645" y="15660"/>
                  </a:lnTo>
                  <a:lnTo>
                    <a:pt x="5574" y="15262"/>
                  </a:lnTo>
                  <a:lnTo>
                    <a:pt x="6370" y="14731"/>
                  </a:lnTo>
                  <a:lnTo>
                    <a:pt x="7432" y="13935"/>
                  </a:lnTo>
                  <a:lnTo>
                    <a:pt x="8228" y="13537"/>
                  </a:lnTo>
                  <a:lnTo>
                    <a:pt x="8759" y="13271"/>
                  </a:lnTo>
                  <a:lnTo>
                    <a:pt x="9423" y="13139"/>
                  </a:lnTo>
                  <a:lnTo>
                    <a:pt x="10086" y="12741"/>
                  </a:lnTo>
                  <a:lnTo>
                    <a:pt x="10617" y="12342"/>
                  </a:lnTo>
                  <a:lnTo>
                    <a:pt x="10750" y="11944"/>
                  </a:lnTo>
                  <a:lnTo>
                    <a:pt x="10750" y="10883"/>
                  </a:lnTo>
                  <a:lnTo>
                    <a:pt x="10617" y="9821"/>
                  </a:lnTo>
                  <a:lnTo>
                    <a:pt x="10484" y="9290"/>
                  </a:lnTo>
                  <a:lnTo>
                    <a:pt x="10484" y="8494"/>
                  </a:lnTo>
                  <a:lnTo>
                    <a:pt x="10484" y="7565"/>
                  </a:lnTo>
                  <a:lnTo>
                    <a:pt x="10882" y="5309"/>
                  </a:lnTo>
                  <a:lnTo>
                    <a:pt x="11148" y="3583"/>
                  </a:lnTo>
                  <a:lnTo>
                    <a:pt x="11546" y="1991"/>
                  </a:lnTo>
                  <a:lnTo>
                    <a:pt x="11679" y="1327"/>
                  </a:lnTo>
                  <a:lnTo>
                    <a:pt x="11679" y="797"/>
                  </a:lnTo>
                  <a:lnTo>
                    <a:pt x="11546" y="398"/>
                  </a:lnTo>
                  <a:lnTo>
                    <a:pt x="11281" y="266"/>
                  </a:lnTo>
                  <a:lnTo>
                    <a:pt x="11148" y="1195"/>
                  </a:lnTo>
                  <a:lnTo>
                    <a:pt x="10750" y="1460"/>
                  </a:lnTo>
                  <a:lnTo>
                    <a:pt x="10086" y="1593"/>
                  </a:lnTo>
                  <a:lnTo>
                    <a:pt x="9024" y="1593"/>
                  </a:lnTo>
                  <a:lnTo>
                    <a:pt x="8095" y="1460"/>
                  </a:lnTo>
                  <a:lnTo>
                    <a:pt x="7299" y="1195"/>
                  </a:lnTo>
                  <a:lnTo>
                    <a:pt x="6901" y="929"/>
                  </a:lnTo>
                  <a:lnTo>
                    <a:pt x="6636" y="797"/>
                  </a:lnTo>
                  <a:lnTo>
                    <a:pt x="663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3" name="Google Shape;4043;p41"/>
            <p:cNvSpPr/>
            <p:nvPr/>
          </p:nvSpPr>
          <p:spPr>
            <a:xfrm>
              <a:off x="6116786" y="2441487"/>
              <a:ext cx="193638" cy="268447"/>
            </a:xfrm>
            <a:custGeom>
              <a:avLst/>
              <a:gdLst/>
              <a:ahLst/>
              <a:cxnLst/>
              <a:rect l="l" t="t" r="r" b="b"/>
              <a:pathLst>
                <a:path w="11679" h="16191" fill="none" extrusionOk="0">
                  <a:moveTo>
                    <a:pt x="10882" y="5309"/>
                  </a:moveTo>
                  <a:lnTo>
                    <a:pt x="10882" y="5309"/>
                  </a:lnTo>
                  <a:lnTo>
                    <a:pt x="11148" y="3583"/>
                  </a:lnTo>
                  <a:lnTo>
                    <a:pt x="11546" y="1991"/>
                  </a:lnTo>
                  <a:lnTo>
                    <a:pt x="11679" y="1327"/>
                  </a:lnTo>
                  <a:lnTo>
                    <a:pt x="11679" y="797"/>
                  </a:lnTo>
                  <a:lnTo>
                    <a:pt x="11546" y="398"/>
                  </a:lnTo>
                  <a:lnTo>
                    <a:pt x="11281" y="266"/>
                  </a:lnTo>
                  <a:lnTo>
                    <a:pt x="11148" y="1195"/>
                  </a:lnTo>
                  <a:lnTo>
                    <a:pt x="11148" y="1195"/>
                  </a:lnTo>
                  <a:lnTo>
                    <a:pt x="10750" y="1460"/>
                  </a:lnTo>
                  <a:lnTo>
                    <a:pt x="10086" y="1593"/>
                  </a:lnTo>
                  <a:lnTo>
                    <a:pt x="9024" y="1593"/>
                  </a:lnTo>
                  <a:lnTo>
                    <a:pt x="9024" y="1593"/>
                  </a:lnTo>
                  <a:lnTo>
                    <a:pt x="8095" y="1460"/>
                  </a:lnTo>
                  <a:lnTo>
                    <a:pt x="7299" y="1195"/>
                  </a:lnTo>
                  <a:lnTo>
                    <a:pt x="6901" y="929"/>
                  </a:lnTo>
                  <a:lnTo>
                    <a:pt x="6636" y="797"/>
                  </a:lnTo>
                  <a:lnTo>
                    <a:pt x="6636" y="0"/>
                  </a:lnTo>
                  <a:lnTo>
                    <a:pt x="6636" y="0"/>
                  </a:lnTo>
                  <a:lnTo>
                    <a:pt x="6370" y="133"/>
                  </a:lnTo>
                  <a:lnTo>
                    <a:pt x="6238" y="531"/>
                  </a:lnTo>
                  <a:lnTo>
                    <a:pt x="6370" y="1858"/>
                  </a:lnTo>
                  <a:lnTo>
                    <a:pt x="6370" y="1858"/>
                  </a:lnTo>
                  <a:lnTo>
                    <a:pt x="6768" y="5043"/>
                  </a:lnTo>
                  <a:lnTo>
                    <a:pt x="6768" y="6636"/>
                  </a:lnTo>
                  <a:lnTo>
                    <a:pt x="6768" y="7698"/>
                  </a:lnTo>
                  <a:lnTo>
                    <a:pt x="6768" y="7698"/>
                  </a:lnTo>
                  <a:lnTo>
                    <a:pt x="6768" y="8228"/>
                  </a:lnTo>
                  <a:lnTo>
                    <a:pt x="6768" y="8759"/>
                  </a:lnTo>
                  <a:lnTo>
                    <a:pt x="6636" y="9025"/>
                  </a:lnTo>
                  <a:lnTo>
                    <a:pt x="6370" y="9423"/>
                  </a:lnTo>
                  <a:lnTo>
                    <a:pt x="5441" y="10352"/>
                  </a:lnTo>
                  <a:lnTo>
                    <a:pt x="5441" y="10352"/>
                  </a:lnTo>
                  <a:lnTo>
                    <a:pt x="3185" y="12210"/>
                  </a:lnTo>
                  <a:lnTo>
                    <a:pt x="2256" y="12873"/>
                  </a:lnTo>
                  <a:lnTo>
                    <a:pt x="1327" y="13404"/>
                  </a:lnTo>
                  <a:lnTo>
                    <a:pt x="1327" y="13404"/>
                  </a:lnTo>
                  <a:lnTo>
                    <a:pt x="664" y="13935"/>
                  </a:lnTo>
                  <a:lnTo>
                    <a:pt x="133" y="14333"/>
                  </a:lnTo>
                  <a:lnTo>
                    <a:pt x="0" y="14598"/>
                  </a:lnTo>
                  <a:lnTo>
                    <a:pt x="0" y="14864"/>
                  </a:lnTo>
                  <a:lnTo>
                    <a:pt x="266" y="15262"/>
                  </a:lnTo>
                  <a:lnTo>
                    <a:pt x="664" y="15527"/>
                  </a:lnTo>
                  <a:lnTo>
                    <a:pt x="664" y="15527"/>
                  </a:lnTo>
                  <a:lnTo>
                    <a:pt x="664" y="15527"/>
                  </a:lnTo>
                  <a:lnTo>
                    <a:pt x="1062" y="15793"/>
                  </a:lnTo>
                  <a:lnTo>
                    <a:pt x="1593" y="15926"/>
                  </a:lnTo>
                  <a:lnTo>
                    <a:pt x="2124" y="16058"/>
                  </a:lnTo>
                  <a:lnTo>
                    <a:pt x="2787" y="16191"/>
                  </a:lnTo>
                  <a:lnTo>
                    <a:pt x="2787" y="16191"/>
                  </a:lnTo>
                  <a:lnTo>
                    <a:pt x="3716" y="16058"/>
                  </a:lnTo>
                  <a:lnTo>
                    <a:pt x="4645" y="15660"/>
                  </a:lnTo>
                  <a:lnTo>
                    <a:pt x="5574" y="15262"/>
                  </a:lnTo>
                  <a:lnTo>
                    <a:pt x="6370" y="14731"/>
                  </a:lnTo>
                  <a:lnTo>
                    <a:pt x="6370" y="14731"/>
                  </a:lnTo>
                  <a:lnTo>
                    <a:pt x="7432" y="13935"/>
                  </a:lnTo>
                  <a:lnTo>
                    <a:pt x="8228" y="13537"/>
                  </a:lnTo>
                  <a:lnTo>
                    <a:pt x="8759" y="13271"/>
                  </a:lnTo>
                  <a:lnTo>
                    <a:pt x="8759" y="13271"/>
                  </a:lnTo>
                  <a:lnTo>
                    <a:pt x="9423" y="13139"/>
                  </a:lnTo>
                  <a:lnTo>
                    <a:pt x="10086" y="12741"/>
                  </a:lnTo>
                  <a:lnTo>
                    <a:pt x="10617" y="12342"/>
                  </a:lnTo>
                  <a:lnTo>
                    <a:pt x="10750" y="11944"/>
                  </a:lnTo>
                  <a:lnTo>
                    <a:pt x="10750" y="11944"/>
                  </a:lnTo>
                  <a:lnTo>
                    <a:pt x="10750" y="10883"/>
                  </a:lnTo>
                  <a:lnTo>
                    <a:pt x="10617" y="9821"/>
                  </a:lnTo>
                  <a:lnTo>
                    <a:pt x="10617" y="9821"/>
                  </a:lnTo>
                  <a:lnTo>
                    <a:pt x="10484" y="9290"/>
                  </a:lnTo>
                  <a:lnTo>
                    <a:pt x="10484" y="9290"/>
                  </a:lnTo>
                  <a:lnTo>
                    <a:pt x="10484" y="8494"/>
                  </a:lnTo>
                  <a:lnTo>
                    <a:pt x="10484" y="7565"/>
                  </a:lnTo>
                  <a:lnTo>
                    <a:pt x="10882" y="530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4" name="Google Shape;4044;p41"/>
            <p:cNvSpPr/>
            <p:nvPr/>
          </p:nvSpPr>
          <p:spPr>
            <a:xfrm>
              <a:off x="6420432" y="2498688"/>
              <a:ext cx="85818" cy="297064"/>
            </a:xfrm>
            <a:custGeom>
              <a:avLst/>
              <a:gdLst/>
              <a:ahLst/>
              <a:cxnLst/>
              <a:rect l="l" t="t" r="r" b="b"/>
              <a:pathLst>
                <a:path w="5176" h="17917" extrusionOk="0">
                  <a:moveTo>
                    <a:pt x="4910" y="1"/>
                  </a:moveTo>
                  <a:lnTo>
                    <a:pt x="4778" y="797"/>
                  </a:lnTo>
                  <a:lnTo>
                    <a:pt x="4380" y="1062"/>
                  </a:lnTo>
                  <a:lnTo>
                    <a:pt x="3716" y="1195"/>
                  </a:lnTo>
                  <a:lnTo>
                    <a:pt x="2787" y="1328"/>
                  </a:lnTo>
                  <a:lnTo>
                    <a:pt x="1725" y="1195"/>
                  </a:lnTo>
                  <a:lnTo>
                    <a:pt x="1062" y="1062"/>
                  </a:lnTo>
                  <a:lnTo>
                    <a:pt x="398" y="797"/>
                  </a:lnTo>
                  <a:lnTo>
                    <a:pt x="266" y="133"/>
                  </a:lnTo>
                  <a:lnTo>
                    <a:pt x="133" y="133"/>
                  </a:lnTo>
                  <a:lnTo>
                    <a:pt x="0" y="399"/>
                  </a:lnTo>
                  <a:lnTo>
                    <a:pt x="133" y="1062"/>
                  </a:lnTo>
                  <a:lnTo>
                    <a:pt x="664" y="3717"/>
                  </a:lnTo>
                  <a:lnTo>
                    <a:pt x="929" y="5176"/>
                  </a:lnTo>
                  <a:lnTo>
                    <a:pt x="1062" y="6238"/>
                  </a:lnTo>
                  <a:lnTo>
                    <a:pt x="1062" y="7565"/>
                  </a:lnTo>
                  <a:lnTo>
                    <a:pt x="929" y="9423"/>
                  </a:lnTo>
                  <a:lnTo>
                    <a:pt x="531" y="13272"/>
                  </a:lnTo>
                  <a:lnTo>
                    <a:pt x="531" y="15395"/>
                  </a:lnTo>
                  <a:lnTo>
                    <a:pt x="664" y="15395"/>
                  </a:lnTo>
                  <a:lnTo>
                    <a:pt x="796" y="16191"/>
                  </a:lnTo>
                  <a:lnTo>
                    <a:pt x="1195" y="17120"/>
                  </a:lnTo>
                  <a:lnTo>
                    <a:pt x="1460" y="17519"/>
                  </a:lnTo>
                  <a:lnTo>
                    <a:pt x="1858" y="17784"/>
                  </a:lnTo>
                  <a:lnTo>
                    <a:pt x="2256" y="17917"/>
                  </a:lnTo>
                  <a:lnTo>
                    <a:pt x="2654" y="17917"/>
                  </a:lnTo>
                  <a:lnTo>
                    <a:pt x="3053" y="17784"/>
                  </a:lnTo>
                  <a:lnTo>
                    <a:pt x="3451" y="17519"/>
                  </a:lnTo>
                  <a:lnTo>
                    <a:pt x="4114" y="16988"/>
                  </a:lnTo>
                  <a:lnTo>
                    <a:pt x="4645" y="15926"/>
                  </a:lnTo>
                  <a:lnTo>
                    <a:pt x="4778" y="15395"/>
                  </a:lnTo>
                  <a:lnTo>
                    <a:pt x="4910" y="14864"/>
                  </a:lnTo>
                  <a:lnTo>
                    <a:pt x="4910" y="13935"/>
                  </a:lnTo>
                  <a:lnTo>
                    <a:pt x="4778" y="12741"/>
                  </a:lnTo>
                  <a:lnTo>
                    <a:pt x="4645" y="11547"/>
                  </a:lnTo>
                  <a:lnTo>
                    <a:pt x="4645" y="11281"/>
                  </a:lnTo>
                  <a:lnTo>
                    <a:pt x="4512" y="11016"/>
                  </a:lnTo>
                  <a:lnTo>
                    <a:pt x="4512" y="8096"/>
                  </a:lnTo>
                  <a:lnTo>
                    <a:pt x="4778" y="4513"/>
                  </a:lnTo>
                  <a:lnTo>
                    <a:pt x="5176" y="1062"/>
                  </a:lnTo>
                  <a:lnTo>
                    <a:pt x="5176" y="399"/>
                  </a:lnTo>
                  <a:lnTo>
                    <a:pt x="504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5" name="Google Shape;4045;p41"/>
            <p:cNvSpPr/>
            <p:nvPr/>
          </p:nvSpPr>
          <p:spPr>
            <a:xfrm>
              <a:off x="6420432" y="2498688"/>
              <a:ext cx="85818" cy="297064"/>
            </a:xfrm>
            <a:custGeom>
              <a:avLst/>
              <a:gdLst/>
              <a:ahLst/>
              <a:cxnLst/>
              <a:rect l="l" t="t" r="r" b="b"/>
              <a:pathLst>
                <a:path w="5176" h="17917" fill="none" extrusionOk="0">
                  <a:moveTo>
                    <a:pt x="4512" y="8096"/>
                  </a:moveTo>
                  <a:lnTo>
                    <a:pt x="4512" y="8096"/>
                  </a:lnTo>
                  <a:lnTo>
                    <a:pt x="4778" y="4513"/>
                  </a:lnTo>
                  <a:lnTo>
                    <a:pt x="5176" y="1062"/>
                  </a:lnTo>
                  <a:lnTo>
                    <a:pt x="5176" y="1062"/>
                  </a:lnTo>
                  <a:lnTo>
                    <a:pt x="5176" y="399"/>
                  </a:lnTo>
                  <a:lnTo>
                    <a:pt x="5043" y="1"/>
                  </a:lnTo>
                  <a:lnTo>
                    <a:pt x="4910" y="1"/>
                  </a:lnTo>
                  <a:lnTo>
                    <a:pt x="4910" y="1"/>
                  </a:lnTo>
                  <a:lnTo>
                    <a:pt x="4778" y="797"/>
                  </a:lnTo>
                  <a:lnTo>
                    <a:pt x="4778" y="797"/>
                  </a:lnTo>
                  <a:lnTo>
                    <a:pt x="4380" y="1062"/>
                  </a:lnTo>
                  <a:lnTo>
                    <a:pt x="3716" y="1195"/>
                  </a:lnTo>
                  <a:lnTo>
                    <a:pt x="2787" y="1328"/>
                  </a:lnTo>
                  <a:lnTo>
                    <a:pt x="2787" y="1328"/>
                  </a:lnTo>
                  <a:lnTo>
                    <a:pt x="1725" y="1195"/>
                  </a:lnTo>
                  <a:lnTo>
                    <a:pt x="1062" y="1062"/>
                  </a:lnTo>
                  <a:lnTo>
                    <a:pt x="398" y="797"/>
                  </a:lnTo>
                  <a:lnTo>
                    <a:pt x="398" y="797"/>
                  </a:lnTo>
                  <a:lnTo>
                    <a:pt x="266" y="133"/>
                  </a:lnTo>
                  <a:lnTo>
                    <a:pt x="266" y="133"/>
                  </a:lnTo>
                  <a:lnTo>
                    <a:pt x="133" y="133"/>
                  </a:lnTo>
                  <a:lnTo>
                    <a:pt x="0" y="399"/>
                  </a:lnTo>
                  <a:lnTo>
                    <a:pt x="133" y="1062"/>
                  </a:lnTo>
                  <a:lnTo>
                    <a:pt x="664" y="3717"/>
                  </a:lnTo>
                  <a:lnTo>
                    <a:pt x="664" y="3717"/>
                  </a:lnTo>
                  <a:lnTo>
                    <a:pt x="929" y="5176"/>
                  </a:lnTo>
                  <a:lnTo>
                    <a:pt x="1062" y="6238"/>
                  </a:lnTo>
                  <a:lnTo>
                    <a:pt x="1062" y="7565"/>
                  </a:lnTo>
                  <a:lnTo>
                    <a:pt x="929" y="9423"/>
                  </a:lnTo>
                  <a:lnTo>
                    <a:pt x="929" y="9423"/>
                  </a:lnTo>
                  <a:lnTo>
                    <a:pt x="531" y="13272"/>
                  </a:lnTo>
                  <a:lnTo>
                    <a:pt x="531" y="15395"/>
                  </a:lnTo>
                  <a:lnTo>
                    <a:pt x="664" y="15395"/>
                  </a:lnTo>
                  <a:lnTo>
                    <a:pt x="664" y="15395"/>
                  </a:lnTo>
                  <a:lnTo>
                    <a:pt x="796" y="16191"/>
                  </a:lnTo>
                  <a:lnTo>
                    <a:pt x="1195" y="17120"/>
                  </a:lnTo>
                  <a:lnTo>
                    <a:pt x="1195" y="17120"/>
                  </a:lnTo>
                  <a:lnTo>
                    <a:pt x="1460" y="17519"/>
                  </a:lnTo>
                  <a:lnTo>
                    <a:pt x="1858" y="17784"/>
                  </a:lnTo>
                  <a:lnTo>
                    <a:pt x="2256" y="17917"/>
                  </a:lnTo>
                  <a:lnTo>
                    <a:pt x="2654" y="17917"/>
                  </a:lnTo>
                  <a:lnTo>
                    <a:pt x="3053" y="17784"/>
                  </a:lnTo>
                  <a:lnTo>
                    <a:pt x="3451" y="17519"/>
                  </a:lnTo>
                  <a:lnTo>
                    <a:pt x="4114" y="16988"/>
                  </a:lnTo>
                  <a:lnTo>
                    <a:pt x="4114" y="16988"/>
                  </a:lnTo>
                  <a:lnTo>
                    <a:pt x="4645" y="15926"/>
                  </a:lnTo>
                  <a:lnTo>
                    <a:pt x="4778" y="15395"/>
                  </a:lnTo>
                  <a:lnTo>
                    <a:pt x="4910" y="14864"/>
                  </a:lnTo>
                  <a:lnTo>
                    <a:pt x="4910" y="14864"/>
                  </a:lnTo>
                  <a:lnTo>
                    <a:pt x="4910" y="14864"/>
                  </a:lnTo>
                  <a:lnTo>
                    <a:pt x="4910" y="14864"/>
                  </a:lnTo>
                  <a:lnTo>
                    <a:pt x="4910" y="13935"/>
                  </a:lnTo>
                  <a:lnTo>
                    <a:pt x="4910" y="13935"/>
                  </a:lnTo>
                  <a:lnTo>
                    <a:pt x="4778" y="12741"/>
                  </a:lnTo>
                  <a:lnTo>
                    <a:pt x="4645" y="11547"/>
                  </a:lnTo>
                  <a:lnTo>
                    <a:pt x="4645" y="11281"/>
                  </a:lnTo>
                  <a:lnTo>
                    <a:pt x="4645" y="11281"/>
                  </a:lnTo>
                  <a:lnTo>
                    <a:pt x="4512" y="11016"/>
                  </a:lnTo>
                  <a:lnTo>
                    <a:pt x="4512" y="11016"/>
                  </a:lnTo>
                  <a:lnTo>
                    <a:pt x="4512" y="809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6" name="Google Shape;4046;p41"/>
            <p:cNvSpPr/>
            <p:nvPr/>
          </p:nvSpPr>
          <p:spPr>
            <a:xfrm>
              <a:off x="6229000" y="1537147"/>
              <a:ext cx="226649" cy="257454"/>
            </a:xfrm>
            <a:custGeom>
              <a:avLst/>
              <a:gdLst/>
              <a:ahLst/>
              <a:cxnLst/>
              <a:rect l="l" t="t" r="r" b="b"/>
              <a:pathLst>
                <a:path w="13670" h="15528" extrusionOk="0">
                  <a:moveTo>
                    <a:pt x="5707" y="0"/>
                  </a:moveTo>
                  <a:lnTo>
                    <a:pt x="3318" y="266"/>
                  </a:lnTo>
                  <a:lnTo>
                    <a:pt x="2787" y="664"/>
                  </a:lnTo>
                  <a:lnTo>
                    <a:pt x="2256" y="1195"/>
                  </a:lnTo>
                  <a:lnTo>
                    <a:pt x="1460" y="2389"/>
                  </a:lnTo>
                  <a:lnTo>
                    <a:pt x="929" y="3451"/>
                  </a:lnTo>
                  <a:lnTo>
                    <a:pt x="531" y="4512"/>
                  </a:lnTo>
                  <a:lnTo>
                    <a:pt x="133" y="5574"/>
                  </a:lnTo>
                  <a:lnTo>
                    <a:pt x="0" y="6238"/>
                  </a:lnTo>
                  <a:lnTo>
                    <a:pt x="0" y="7034"/>
                  </a:lnTo>
                  <a:lnTo>
                    <a:pt x="133" y="7830"/>
                  </a:lnTo>
                  <a:lnTo>
                    <a:pt x="266" y="8626"/>
                  </a:lnTo>
                  <a:lnTo>
                    <a:pt x="797" y="9423"/>
                  </a:lnTo>
                  <a:lnTo>
                    <a:pt x="1327" y="10352"/>
                  </a:lnTo>
                  <a:lnTo>
                    <a:pt x="1726" y="14200"/>
                  </a:lnTo>
                  <a:lnTo>
                    <a:pt x="2522" y="14598"/>
                  </a:lnTo>
                  <a:lnTo>
                    <a:pt x="3451" y="14997"/>
                  </a:lnTo>
                  <a:lnTo>
                    <a:pt x="4380" y="15262"/>
                  </a:lnTo>
                  <a:lnTo>
                    <a:pt x="5309" y="15527"/>
                  </a:lnTo>
                  <a:lnTo>
                    <a:pt x="7167" y="15527"/>
                  </a:lnTo>
                  <a:lnTo>
                    <a:pt x="8892" y="15395"/>
                  </a:lnTo>
                  <a:lnTo>
                    <a:pt x="10485" y="15129"/>
                  </a:lnTo>
                  <a:lnTo>
                    <a:pt x="11679" y="14864"/>
                  </a:lnTo>
                  <a:lnTo>
                    <a:pt x="12741" y="14466"/>
                  </a:lnTo>
                  <a:lnTo>
                    <a:pt x="13670" y="7963"/>
                  </a:lnTo>
                  <a:lnTo>
                    <a:pt x="13404" y="7432"/>
                  </a:lnTo>
                  <a:lnTo>
                    <a:pt x="13006" y="6768"/>
                  </a:lnTo>
                  <a:lnTo>
                    <a:pt x="12741" y="5840"/>
                  </a:lnTo>
                  <a:lnTo>
                    <a:pt x="12608" y="4778"/>
                  </a:lnTo>
                  <a:lnTo>
                    <a:pt x="12608" y="3716"/>
                  </a:lnTo>
                  <a:lnTo>
                    <a:pt x="12873" y="2389"/>
                  </a:lnTo>
                  <a:lnTo>
                    <a:pt x="13139" y="1725"/>
                  </a:lnTo>
                  <a:lnTo>
                    <a:pt x="13537" y="1062"/>
                  </a:lnTo>
                  <a:lnTo>
                    <a:pt x="9954" y="398"/>
                  </a:lnTo>
                  <a:lnTo>
                    <a:pt x="5707"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7" name="Google Shape;4047;p41"/>
            <p:cNvSpPr/>
            <p:nvPr/>
          </p:nvSpPr>
          <p:spPr>
            <a:xfrm>
              <a:off x="6229000" y="1537147"/>
              <a:ext cx="226649" cy="257454"/>
            </a:xfrm>
            <a:custGeom>
              <a:avLst/>
              <a:gdLst/>
              <a:ahLst/>
              <a:cxnLst/>
              <a:rect l="l" t="t" r="r" b="b"/>
              <a:pathLst>
                <a:path w="13670" h="15528" fill="none" extrusionOk="0">
                  <a:moveTo>
                    <a:pt x="1327" y="10352"/>
                  </a:moveTo>
                  <a:lnTo>
                    <a:pt x="1327" y="10352"/>
                  </a:lnTo>
                  <a:lnTo>
                    <a:pt x="1726" y="14200"/>
                  </a:lnTo>
                  <a:lnTo>
                    <a:pt x="1726" y="14200"/>
                  </a:lnTo>
                  <a:lnTo>
                    <a:pt x="2522" y="14598"/>
                  </a:lnTo>
                  <a:lnTo>
                    <a:pt x="3451" y="14997"/>
                  </a:lnTo>
                  <a:lnTo>
                    <a:pt x="4380" y="15262"/>
                  </a:lnTo>
                  <a:lnTo>
                    <a:pt x="5309" y="15527"/>
                  </a:lnTo>
                  <a:lnTo>
                    <a:pt x="7167" y="15527"/>
                  </a:lnTo>
                  <a:lnTo>
                    <a:pt x="8892" y="15395"/>
                  </a:lnTo>
                  <a:lnTo>
                    <a:pt x="10485" y="15129"/>
                  </a:lnTo>
                  <a:lnTo>
                    <a:pt x="11679" y="14864"/>
                  </a:lnTo>
                  <a:lnTo>
                    <a:pt x="12741" y="14466"/>
                  </a:lnTo>
                  <a:lnTo>
                    <a:pt x="13670" y="7963"/>
                  </a:lnTo>
                  <a:lnTo>
                    <a:pt x="13670" y="7963"/>
                  </a:lnTo>
                  <a:lnTo>
                    <a:pt x="13404" y="7432"/>
                  </a:lnTo>
                  <a:lnTo>
                    <a:pt x="13006" y="6768"/>
                  </a:lnTo>
                  <a:lnTo>
                    <a:pt x="12741" y="5840"/>
                  </a:lnTo>
                  <a:lnTo>
                    <a:pt x="12608" y="4778"/>
                  </a:lnTo>
                  <a:lnTo>
                    <a:pt x="12608" y="3716"/>
                  </a:lnTo>
                  <a:lnTo>
                    <a:pt x="12873" y="2389"/>
                  </a:lnTo>
                  <a:lnTo>
                    <a:pt x="13139" y="1725"/>
                  </a:lnTo>
                  <a:lnTo>
                    <a:pt x="13537" y="1062"/>
                  </a:lnTo>
                  <a:lnTo>
                    <a:pt x="9954" y="398"/>
                  </a:lnTo>
                  <a:lnTo>
                    <a:pt x="5707" y="0"/>
                  </a:lnTo>
                  <a:lnTo>
                    <a:pt x="3318" y="266"/>
                  </a:lnTo>
                  <a:lnTo>
                    <a:pt x="3318" y="266"/>
                  </a:lnTo>
                  <a:lnTo>
                    <a:pt x="2787" y="664"/>
                  </a:lnTo>
                  <a:lnTo>
                    <a:pt x="2256" y="1195"/>
                  </a:lnTo>
                  <a:lnTo>
                    <a:pt x="1460" y="2389"/>
                  </a:lnTo>
                  <a:lnTo>
                    <a:pt x="929" y="3451"/>
                  </a:lnTo>
                  <a:lnTo>
                    <a:pt x="531" y="4512"/>
                  </a:lnTo>
                  <a:lnTo>
                    <a:pt x="531" y="4512"/>
                  </a:lnTo>
                  <a:lnTo>
                    <a:pt x="133" y="5574"/>
                  </a:lnTo>
                  <a:lnTo>
                    <a:pt x="0" y="6238"/>
                  </a:lnTo>
                  <a:lnTo>
                    <a:pt x="0" y="7034"/>
                  </a:lnTo>
                  <a:lnTo>
                    <a:pt x="133" y="7830"/>
                  </a:lnTo>
                  <a:lnTo>
                    <a:pt x="266" y="8626"/>
                  </a:lnTo>
                  <a:lnTo>
                    <a:pt x="797" y="9423"/>
                  </a:lnTo>
                  <a:lnTo>
                    <a:pt x="1327" y="1035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8" name="Google Shape;4048;p41"/>
            <p:cNvSpPr/>
            <p:nvPr/>
          </p:nvSpPr>
          <p:spPr>
            <a:xfrm>
              <a:off x="6226794" y="1537147"/>
              <a:ext cx="272857" cy="382865"/>
            </a:xfrm>
            <a:custGeom>
              <a:avLst/>
              <a:gdLst/>
              <a:ahLst/>
              <a:cxnLst/>
              <a:rect l="l" t="t" r="r" b="b"/>
              <a:pathLst>
                <a:path w="16457" h="23092" extrusionOk="0">
                  <a:moveTo>
                    <a:pt x="5840" y="0"/>
                  </a:moveTo>
                  <a:lnTo>
                    <a:pt x="3451" y="266"/>
                  </a:lnTo>
                  <a:lnTo>
                    <a:pt x="2920" y="664"/>
                  </a:lnTo>
                  <a:lnTo>
                    <a:pt x="2389" y="1195"/>
                  </a:lnTo>
                  <a:lnTo>
                    <a:pt x="1593" y="2389"/>
                  </a:lnTo>
                  <a:lnTo>
                    <a:pt x="930" y="3583"/>
                  </a:lnTo>
                  <a:lnTo>
                    <a:pt x="532" y="4645"/>
                  </a:lnTo>
                  <a:lnTo>
                    <a:pt x="133" y="5707"/>
                  </a:lnTo>
                  <a:lnTo>
                    <a:pt x="133" y="6370"/>
                  </a:lnTo>
                  <a:lnTo>
                    <a:pt x="1" y="7034"/>
                  </a:lnTo>
                  <a:lnTo>
                    <a:pt x="133" y="7830"/>
                  </a:lnTo>
                  <a:lnTo>
                    <a:pt x="399" y="8626"/>
                  </a:lnTo>
                  <a:lnTo>
                    <a:pt x="797" y="9555"/>
                  </a:lnTo>
                  <a:lnTo>
                    <a:pt x="1460" y="10352"/>
                  </a:lnTo>
                  <a:lnTo>
                    <a:pt x="1460" y="14200"/>
                  </a:lnTo>
                  <a:lnTo>
                    <a:pt x="266" y="21897"/>
                  </a:lnTo>
                  <a:lnTo>
                    <a:pt x="2124" y="22428"/>
                  </a:lnTo>
                  <a:lnTo>
                    <a:pt x="3849" y="22826"/>
                  </a:lnTo>
                  <a:lnTo>
                    <a:pt x="5575" y="22959"/>
                  </a:lnTo>
                  <a:lnTo>
                    <a:pt x="7034" y="23092"/>
                  </a:lnTo>
                  <a:lnTo>
                    <a:pt x="9821" y="23092"/>
                  </a:lnTo>
                  <a:lnTo>
                    <a:pt x="12210" y="22694"/>
                  </a:lnTo>
                  <a:lnTo>
                    <a:pt x="14068" y="22163"/>
                  </a:lnTo>
                  <a:lnTo>
                    <a:pt x="15395" y="21632"/>
                  </a:lnTo>
                  <a:lnTo>
                    <a:pt x="16457" y="21101"/>
                  </a:lnTo>
                  <a:lnTo>
                    <a:pt x="13803" y="14466"/>
                  </a:lnTo>
                  <a:lnTo>
                    <a:pt x="14068" y="8096"/>
                  </a:lnTo>
                  <a:lnTo>
                    <a:pt x="13803" y="7565"/>
                  </a:lnTo>
                  <a:lnTo>
                    <a:pt x="13404" y="6901"/>
                  </a:lnTo>
                  <a:lnTo>
                    <a:pt x="13139" y="5972"/>
                  </a:lnTo>
                  <a:lnTo>
                    <a:pt x="13006" y="4911"/>
                  </a:lnTo>
                  <a:lnTo>
                    <a:pt x="13006" y="3716"/>
                  </a:lnTo>
                  <a:lnTo>
                    <a:pt x="13404" y="2389"/>
                  </a:lnTo>
                  <a:lnTo>
                    <a:pt x="13670" y="1725"/>
                  </a:lnTo>
                  <a:lnTo>
                    <a:pt x="13935" y="1062"/>
                  </a:lnTo>
                  <a:lnTo>
                    <a:pt x="10219" y="266"/>
                  </a:lnTo>
                  <a:lnTo>
                    <a:pt x="10219" y="664"/>
                  </a:lnTo>
                  <a:lnTo>
                    <a:pt x="10883" y="797"/>
                  </a:lnTo>
                  <a:lnTo>
                    <a:pt x="10618" y="1195"/>
                  </a:lnTo>
                  <a:lnTo>
                    <a:pt x="10219" y="1858"/>
                  </a:lnTo>
                  <a:lnTo>
                    <a:pt x="9689" y="2522"/>
                  </a:lnTo>
                  <a:lnTo>
                    <a:pt x="8892" y="3053"/>
                  </a:lnTo>
                  <a:lnTo>
                    <a:pt x="8096" y="3716"/>
                  </a:lnTo>
                  <a:lnTo>
                    <a:pt x="7167" y="4247"/>
                  </a:lnTo>
                  <a:lnTo>
                    <a:pt x="6105" y="4645"/>
                  </a:lnTo>
                  <a:lnTo>
                    <a:pt x="5176" y="4911"/>
                  </a:lnTo>
                  <a:lnTo>
                    <a:pt x="4778" y="4380"/>
                  </a:lnTo>
                  <a:lnTo>
                    <a:pt x="4513" y="3849"/>
                  </a:lnTo>
                  <a:lnTo>
                    <a:pt x="4380" y="3318"/>
                  </a:lnTo>
                  <a:lnTo>
                    <a:pt x="4513" y="2654"/>
                  </a:lnTo>
                  <a:lnTo>
                    <a:pt x="4778" y="1593"/>
                  </a:lnTo>
                  <a:lnTo>
                    <a:pt x="5176" y="664"/>
                  </a:lnTo>
                  <a:lnTo>
                    <a:pt x="5575" y="531"/>
                  </a:lnTo>
                  <a:lnTo>
                    <a:pt x="5840" y="266"/>
                  </a:lnTo>
                  <a:lnTo>
                    <a:pt x="584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9" name="Google Shape;4049;p41"/>
            <p:cNvSpPr/>
            <p:nvPr/>
          </p:nvSpPr>
          <p:spPr>
            <a:xfrm>
              <a:off x="6226794" y="1537147"/>
              <a:ext cx="272857" cy="382865"/>
            </a:xfrm>
            <a:custGeom>
              <a:avLst/>
              <a:gdLst/>
              <a:ahLst/>
              <a:cxnLst/>
              <a:rect l="l" t="t" r="r" b="b"/>
              <a:pathLst>
                <a:path w="16457" h="23092" fill="none" extrusionOk="0">
                  <a:moveTo>
                    <a:pt x="13803" y="14466"/>
                  </a:moveTo>
                  <a:lnTo>
                    <a:pt x="14068" y="8096"/>
                  </a:lnTo>
                  <a:lnTo>
                    <a:pt x="14068" y="8096"/>
                  </a:lnTo>
                  <a:lnTo>
                    <a:pt x="13803" y="7565"/>
                  </a:lnTo>
                  <a:lnTo>
                    <a:pt x="13404" y="6901"/>
                  </a:lnTo>
                  <a:lnTo>
                    <a:pt x="13139" y="5972"/>
                  </a:lnTo>
                  <a:lnTo>
                    <a:pt x="13006" y="4911"/>
                  </a:lnTo>
                  <a:lnTo>
                    <a:pt x="13006" y="3716"/>
                  </a:lnTo>
                  <a:lnTo>
                    <a:pt x="13404" y="2389"/>
                  </a:lnTo>
                  <a:lnTo>
                    <a:pt x="13670" y="1725"/>
                  </a:lnTo>
                  <a:lnTo>
                    <a:pt x="13935" y="1062"/>
                  </a:lnTo>
                  <a:lnTo>
                    <a:pt x="10219" y="266"/>
                  </a:lnTo>
                  <a:lnTo>
                    <a:pt x="10219" y="664"/>
                  </a:lnTo>
                  <a:lnTo>
                    <a:pt x="10883" y="797"/>
                  </a:lnTo>
                  <a:lnTo>
                    <a:pt x="10883" y="797"/>
                  </a:lnTo>
                  <a:lnTo>
                    <a:pt x="10618" y="1195"/>
                  </a:lnTo>
                  <a:lnTo>
                    <a:pt x="10219" y="1858"/>
                  </a:lnTo>
                  <a:lnTo>
                    <a:pt x="9689" y="2522"/>
                  </a:lnTo>
                  <a:lnTo>
                    <a:pt x="8892" y="3053"/>
                  </a:lnTo>
                  <a:lnTo>
                    <a:pt x="8096" y="3716"/>
                  </a:lnTo>
                  <a:lnTo>
                    <a:pt x="7167" y="4247"/>
                  </a:lnTo>
                  <a:lnTo>
                    <a:pt x="6105" y="4645"/>
                  </a:lnTo>
                  <a:lnTo>
                    <a:pt x="5176" y="4911"/>
                  </a:lnTo>
                  <a:lnTo>
                    <a:pt x="5176" y="4911"/>
                  </a:lnTo>
                  <a:lnTo>
                    <a:pt x="4778" y="4380"/>
                  </a:lnTo>
                  <a:lnTo>
                    <a:pt x="4513" y="3849"/>
                  </a:lnTo>
                  <a:lnTo>
                    <a:pt x="4380" y="3318"/>
                  </a:lnTo>
                  <a:lnTo>
                    <a:pt x="4513" y="2654"/>
                  </a:lnTo>
                  <a:lnTo>
                    <a:pt x="4778" y="1593"/>
                  </a:lnTo>
                  <a:lnTo>
                    <a:pt x="5176" y="664"/>
                  </a:lnTo>
                  <a:lnTo>
                    <a:pt x="5575" y="531"/>
                  </a:lnTo>
                  <a:lnTo>
                    <a:pt x="5575" y="531"/>
                  </a:lnTo>
                  <a:lnTo>
                    <a:pt x="5840" y="266"/>
                  </a:lnTo>
                  <a:lnTo>
                    <a:pt x="5840" y="0"/>
                  </a:lnTo>
                  <a:lnTo>
                    <a:pt x="3451" y="266"/>
                  </a:lnTo>
                  <a:lnTo>
                    <a:pt x="3451" y="266"/>
                  </a:lnTo>
                  <a:lnTo>
                    <a:pt x="2920" y="664"/>
                  </a:lnTo>
                  <a:lnTo>
                    <a:pt x="2389" y="1195"/>
                  </a:lnTo>
                  <a:lnTo>
                    <a:pt x="1593" y="2389"/>
                  </a:lnTo>
                  <a:lnTo>
                    <a:pt x="930" y="3583"/>
                  </a:lnTo>
                  <a:lnTo>
                    <a:pt x="532" y="4645"/>
                  </a:lnTo>
                  <a:lnTo>
                    <a:pt x="532" y="4645"/>
                  </a:lnTo>
                  <a:lnTo>
                    <a:pt x="133" y="5707"/>
                  </a:lnTo>
                  <a:lnTo>
                    <a:pt x="133" y="6370"/>
                  </a:lnTo>
                  <a:lnTo>
                    <a:pt x="1" y="7034"/>
                  </a:lnTo>
                  <a:lnTo>
                    <a:pt x="133" y="7830"/>
                  </a:lnTo>
                  <a:lnTo>
                    <a:pt x="399" y="8626"/>
                  </a:lnTo>
                  <a:lnTo>
                    <a:pt x="797" y="9555"/>
                  </a:lnTo>
                  <a:lnTo>
                    <a:pt x="1460" y="10352"/>
                  </a:lnTo>
                  <a:lnTo>
                    <a:pt x="1460" y="10352"/>
                  </a:lnTo>
                  <a:lnTo>
                    <a:pt x="1460" y="14200"/>
                  </a:lnTo>
                  <a:lnTo>
                    <a:pt x="266" y="21897"/>
                  </a:lnTo>
                  <a:lnTo>
                    <a:pt x="266" y="21897"/>
                  </a:lnTo>
                  <a:lnTo>
                    <a:pt x="2124" y="22428"/>
                  </a:lnTo>
                  <a:lnTo>
                    <a:pt x="3849" y="22826"/>
                  </a:lnTo>
                  <a:lnTo>
                    <a:pt x="5575" y="22959"/>
                  </a:lnTo>
                  <a:lnTo>
                    <a:pt x="7034" y="23092"/>
                  </a:lnTo>
                  <a:lnTo>
                    <a:pt x="8494" y="23092"/>
                  </a:lnTo>
                  <a:lnTo>
                    <a:pt x="9821" y="23092"/>
                  </a:lnTo>
                  <a:lnTo>
                    <a:pt x="12210" y="22694"/>
                  </a:lnTo>
                  <a:lnTo>
                    <a:pt x="14068" y="22163"/>
                  </a:lnTo>
                  <a:lnTo>
                    <a:pt x="15395" y="21632"/>
                  </a:lnTo>
                  <a:lnTo>
                    <a:pt x="16457" y="21101"/>
                  </a:lnTo>
                  <a:lnTo>
                    <a:pt x="16457" y="21101"/>
                  </a:lnTo>
                  <a:lnTo>
                    <a:pt x="13803" y="1446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0" name="Google Shape;4050;p41"/>
            <p:cNvSpPr/>
            <p:nvPr/>
          </p:nvSpPr>
          <p:spPr>
            <a:xfrm>
              <a:off x="6251001" y="1732974"/>
              <a:ext cx="206852" cy="39626"/>
            </a:xfrm>
            <a:custGeom>
              <a:avLst/>
              <a:gdLst/>
              <a:ahLst/>
              <a:cxnLst/>
              <a:rect l="l" t="t" r="r" b="b"/>
              <a:pathLst>
                <a:path w="12476" h="2390" extrusionOk="0">
                  <a:moveTo>
                    <a:pt x="12475" y="0"/>
                  </a:moveTo>
                  <a:lnTo>
                    <a:pt x="10750" y="531"/>
                  </a:lnTo>
                  <a:lnTo>
                    <a:pt x="8892" y="929"/>
                  </a:lnTo>
                  <a:lnTo>
                    <a:pt x="7034" y="1062"/>
                  </a:lnTo>
                  <a:lnTo>
                    <a:pt x="4911" y="1062"/>
                  </a:lnTo>
                  <a:lnTo>
                    <a:pt x="2655" y="929"/>
                  </a:lnTo>
                  <a:lnTo>
                    <a:pt x="929" y="664"/>
                  </a:lnTo>
                  <a:lnTo>
                    <a:pt x="399" y="399"/>
                  </a:lnTo>
                  <a:lnTo>
                    <a:pt x="0" y="133"/>
                  </a:lnTo>
                  <a:lnTo>
                    <a:pt x="0" y="1460"/>
                  </a:lnTo>
                  <a:lnTo>
                    <a:pt x="399" y="1726"/>
                  </a:lnTo>
                  <a:lnTo>
                    <a:pt x="929" y="1991"/>
                  </a:lnTo>
                  <a:lnTo>
                    <a:pt x="2655" y="2257"/>
                  </a:lnTo>
                  <a:lnTo>
                    <a:pt x="4911" y="2389"/>
                  </a:lnTo>
                  <a:lnTo>
                    <a:pt x="7034" y="2389"/>
                  </a:lnTo>
                  <a:lnTo>
                    <a:pt x="8892" y="2257"/>
                  </a:lnTo>
                  <a:lnTo>
                    <a:pt x="10617" y="1858"/>
                  </a:lnTo>
                  <a:lnTo>
                    <a:pt x="12475" y="1328"/>
                  </a:lnTo>
                  <a:lnTo>
                    <a:pt x="12475"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1" name="Google Shape;4051;p41"/>
            <p:cNvSpPr/>
            <p:nvPr/>
          </p:nvSpPr>
          <p:spPr>
            <a:xfrm>
              <a:off x="6251001" y="1732974"/>
              <a:ext cx="206852" cy="39626"/>
            </a:xfrm>
            <a:custGeom>
              <a:avLst/>
              <a:gdLst/>
              <a:ahLst/>
              <a:cxnLst/>
              <a:rect l="l" t="t" r="r" b="b"/>
              <a:pathLst>
                <a:path w="12476" h="2390" fill="none" extrusionOk="0">
                  <a:moveTo>
                    <a:pt x="0" y="1460"/>
                  </a:moveTo>
                  <a:lnTo>
                    <a:pt x="0" y="1460"/>
                  </a:lnTo>
                  <a:lnTo>
                    <a:pt x="399" y="1726"/>
                  </a:lnTo>
                  <a:lnTo>
                    <a:pt x="929" y="1991"/>
                  </a:lnTo>
                  <a:lnTo>
                    <a:pt x="2655" y="2257"/>
                  </a:lnTo>
                  <a:lnTo>
                    <a:pt x="4911" y="2389"/>
                  </a:lnTo>
                  <a:lnTo>
                    <a:pt x="7034" y="2389"/>
                  </a:lnTo>
                  <a:lnTo>
                    <a:pt x="7034" y="2389"/>
                  </a:lnTo>
                  <a:lnTo>
                    <a:pt x="8892" y="2257"/>
                  </a:lnTo>
                  <a:lnTo>
                    <a:pt x="10617" y="1858"/>
                  </a:lnTo>
                  <a:lnTo>
                    <a:pt x="12475" y="1328"/>
                  </a:lnTo>
                  <a:lnTo>
                    <a:pt x="12475" y="0"/>
                  </a:lnTo>
                  <a:lnTo>
                    <a:pt x="12475" y="0"/>
                  </a:lnTo>
                  <a:lnTo>
                    <a:pt x="10750" y="531"/>
                  </a:lnTo>
                  <a:lnTo>
                    <a:pt x="8892" y="929"/>
                  </a:lnTo>
                  <a:lnTo>
                    <a:pt x="7034" y="1062"/>
                  </a:lnTo>
                  <a:lnTo>
                    <a:pt x="7034" y="1062"/>
                  </a:lnTo>
                  <a:lnTo>
                    <a:pt x="4911" y="1062"/>
                  </a:lnTo>
                  <a:lnTo>
                    <a:pt x="2655" y="929"/>
                  </a:lnTo>
                  <a:lnTo>
                    <a:pt x="929" y="664"/>
                  </a:lnTo>
                  <a:lnTo>
                    <a:pt x="399" y="399"/>
                  </a:lnTo>
                  <a:lnTo>
                    <a:pt x="0" y="133"/>
                  </a:lnTo>
                  <a:lnTo>
                    <a:pt x="0" y="146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2" name="Google Shape;4052;p41"/>
            <p:cNvSpPr/>
            <p:nvPr/>
          </p:nvSpPr>
          <p:spPr>
            <a:xfrm>
              <a:off x="6251001" y="1776977"/>
              <a:ext cx="213451" cy="41831"/>
            </a:xfrm>
            <a:custGeom>
              <a:avLst/>
              <a:gdLst/>
              <a:ahLst/>
              <a:cxnLst/>
              <a:rect l="l" t="t" r="r" b="b"/>
              <a:pathLst>
                <a:path w="12874" h="2523" extrusionOk="0">
                  <a:moveTo>
                    <a:pt x="12343" y="1"/>
                  </a:moveTo>
                  <a:lnTo>
                    <a:pt x="10352" y="664"/>
                  </a:lnTo>
                  <a:lnTo>
                    <a:pt x="8759" y="930"/>
                  </a:lnTo>
                  <a:lnTo>
                    <a:pt x="7034" y="1195"/>
                  </a:lnTo>
                  <a:lnTo>
                    <a:pt x="4911" y="1195"/>
                  </a:lnTo>
                  <a:lnTo>
                    <a:pt x="2655" y="1062"/>
                  </a:lnTo>
                  <a:lnTo>
                    <a:pt x="929" y="664"/>
                  </a:lnTo>
                  <a:lnTo>
                    <a:pt x="399" y="532"/>
                  </a:lnTo>
                  <a:lnTo>
                    <a:pt x="0" y="266"/>
                  </a:lnTo>
                  <a:lnTo>
                    <a:pt x="0" y="1593"/>
                  </a:lnTo>
                  <a:lnTo>
                    <a:pt x="399" y="1859"/>
                  </a:lnTo>
                  <a:lnTo>
                    <a:pt x="929" y="1991"/>
                  </a:lnTo>
                  <a:lnTo>
                    <a:pt x="2655" y="2389"/>
                  </a:lnTo>
                  <a:lnTo>
                    <a:pt x="4911" y="2522"/>
                  </a:lnTo>
                  <a:lnTo>
                    <a:pt x="7034" y="2522"/>
                  </a:lnTo>
                  <a:lnTo>
                    <a:pt x="8627" y="2257"/>
                  </a:lnTo>
                  <a:lnTo>
                    <a:pt x="10352" y="1991"/>
                  </a:lnTo>
                  <a:lnTo>
                    <a:pt x="12873" y="1195"/>
                  </a:lnTo>
                  <a:lnTo>
                    <a:pt x="12343"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3" name="Google Shape;4053;p41"/>
            <p:cNvSpPr/>
            <p:nvPr/>
          </p:nvSpPr>
          <p:spPr>
            <a:xfrm>
              <a:off x="6251001" y="1776977"/>
              <a:ext cx="213451" cy="41831"/>
            </a:xfrm>
            <a:custGeom>
              <a:avLst/>
              <a:gdLst/>
              <a:ahLst/>
              <a:cxnLst/>
              <a:rect l="l" t="t" r="r" b="b"/>
              <a:pathLst>
                <a:path w="12874" h="2523" fill="none" extrusionOk="0">
                  <a:moveTo>
                    <a:pt x="12873" y="1195"/>
                  </a:moveTo>
                  <a:lnTo>
                    <a:pt x="12873" y="1195"/>
                  </a:lnTo>
                  <a:lnTo>
                    <a:pt x="12343" y="1"/>
                  </a:lnTo>
                  <a:lnTo>
                    <a:pt x="12343" y="1"/>
                  </a:lnTo>
                  <a:lnTo>
                    <a:pt x="12343" y="1"/>
                  </a:lnTo>
                  <a:lnTo>
                    <a:pt x="10352" y="664"/>
                  </a:lnTo>
                  <a:lnTo>
                    <a:pt x="8759" y="930"/>
                  </a:lnTo>
                  <a:lnTo>
                    <a:pt x="7034" y="1195"/>
                  </a:lnTo>
                  <a:lnTo>
                    <a:pt x="7034" y="1195"/>
                  </a:lnTo>
                  <a:lnTo>
                    <a:pt x="4911" y="1195"/>
                  </a:lnTo>
                  <a:lnTo>
                    <a:pt x="2655" y="1062"/>
                  </a:lnTo>
                  <a:lnTo>
                    <a:pt x="929" y="664"/>
                  </a:lnTo>
                  <a:lnTo>
                    <a:pt x="399" y="532"/>
                  </a:lnTo>
                  <a:lnTo>
                    <a:pt x="0" y="266"/>
                  </a:lnTo>
                  <a:lnTo>
                    <a:pt x="0" y="1593"/>
                  </a:lnTo>
                  <a:lnTo>
                    <a:pt x="0" y="1593"/>
                  </a:lnTo>
                  <a:lnTo>
                    <a:pt x="399" y="1859"/>
                  </a:lnTo>
                  <a:lnTo>
                    <a:pt x="929" y="1991"/>
                  </a:lnTo>
                  <a:lnTo>
                    <a:pt x="2655" y="2389"/>
                  </a:lnTo>
                  <a:lnTo>
                    <a:pt x="4911" y="2522"/>
                  </a:lnTo>
                  <a:lnTo>
                    <a:pt x="7034" y="2522"/>
                  </a:lnTo>
                  <a:lnTo>
                    <a:pt x="7034" y="2522"/>
                  </a:lnTo>
                  <a:lnTo>
                    <a:pt x="8627" y="2257"/>
                  </a:lnTo>
                  <a:lnTo>
                    <a:pt x="10352" y="1991"/>
                  </a:lnTo>
                  <a:lnTo>
                    <a:pt x="12873" y="119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4" name="Google Shape;4054;p41"/>
            <p:cNvSpPr/>
            <p:nvPr/>
          </p:nvSpPr>
          <p:spPr>
            <a:xfrm>
              <a:off x="6299415" y="1618555"/>
              <a:ext cx="22018" cy="233247"/>
            </a:xfrm>
            <a:custGeom>
              <a:avLst/>
              <a:gdLst/>
              <a:ahLst/>
              <a:cxnLst/>
              <a:rect l="l" t="t" r="r" b="b"/>
              <a:pathLst>
                <a:path w="1328" h="14068" extrusionOk="0">
                  <a:moveTo>
                    <a:pt x="796" y="1"/>
                  </a:moveTo>
                  <a:lnTo>
                    <a:pt x="398" y="1328"/>
                  </a:lnTo>
                  <a:lnTo>
                    <a:pt x="133" y="3186"/>
                  </a:lnTo>
                  <a:lnTo>
                    <a:pt x="0" y="5442"/>
                  </a:lnTo>
                  <a:lnTo>
                    <a:pt x="0" y="7830"/>
                  </a:lnTo>
                  <a:lnTo>
                    <a:pt x="531" y="7963"/>
                  </a:lnTo>
                  <a:lnTo>
                    <a:pt x="531" y="4911"/>
                  </a:lnTo>
                  <a:lnTo>
                    <a:pt x="664" y="2389"/>
                  </a:lnTo>
                  <a:lnTo>
                    <a:pt x="796" y="1"/>
                  </a:lnTo>
                  <a:close/>
                  <a:moveTo>
                    <a:pt x="133" y="9290"/>
                  </a:moveTo>
                  <a:lnTo>
                    <a:pt x="133" y="10617"/>
                  </a:lnTo>
                  <a:lnTo>
                    <a:pt x="796" y="10617"/>
                  </a:lnTo>
                  <a:lnTo>
                    <a:pt x="664" y="9290"/>
                  </a:lnTo>
                  <a:close/>
                  <a:moveTo>
                    <a:pt x="398" y="11944"/>
                  </a:moveTo>
                  <a:lnTo>
                    <a:pt x="1327" y="14068"/>
                  </a:lnTo>
                  <a:lnTo>
                    <a:pt x="929" y="11944"/>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5" name="Google Shape;4055;p41"/>
            <p:cNvSpPr/>
            <p:nvPr/>
          </p:nvSpPr>
          <p:spPr>
            <a:xfrm>
              <a:off x="6306014" y="1816587"/>
              <a:ext cx="15419" cy="35216"/>
            </a:xfrm>
            <a:custGeom>
              <a:avLst/>
              <a:gdLst/>
              <a:ahLst/>
              <a:cxnLst/>
              <a:rect l="l" t="t" r="r" b="b"/>
              <a:pathLst>
                <a:path w="930" h="2124" fill="none" extrusionOk="0">
                  <a:moveTo>
                    <a:pt x="0" y="0"/>
                  </a:moveTo>
                  <a:lnTo>
                    <a:pt x="929" y="2124"/>
                  </a:lnTo>
                  <a:lnTo>
                    <a:pt x="929" y="2124"/>
                  </a:lnTo>
                  <a:lnTo>
                    <a:pt x="531" y="0"/>
                  </a:lnTo>
                  <a:lnTo>
                    <a:pt x="531" y="0"/>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6" name="Google Shape;4056;p41"/>
            <p:cNvSpPr/>
            <p:nvPr/>
          </p:nvSpPr>
          <p:spPr>
            <a:xfrm>
              <a:off x="6301603" y="1772583"/>
              <a:ext cx="11026" cy="22018"/>
            </a:xfrm>
            <a:custGeom>
              <a:avLst/>
              <a:gdLst/>
              <a:ahLst/>
              <a:cxnLst/>
              <a:rect l="l" t="t" r="r" b="b"/>
              <a:pathLst>
                <a:path w="665" h="1328" fill="none" extrusionOk="0">
                  <a:moveTo>
                    <a:pt x="1" y="0"/>
                  </a:moveTo>
                  <a:lnTo>
                    <a:pt x="1" y="0"/>
                  </a:lnTo>
                  <a:lnTo>
                    <a:pt x="1" y="1327"/>
                  </a:lnTo>
                  <a:lnTo>
                    <a:pt x="1" y="1327"/>
                  </a:lnTo>
                  <a:lnTo>
                    <a:pt x="664" y="1327"/>
                  </a:lnTo>
                  <a:lnTo>
                    <a:pt x="664" y="1327"/>
                  </a:lnTo>
                  <a:lnTo>
                    <a:pt x="532" y="0"/>
                  </a:lnTo>
                  <a:lnTo>
                    <a:pt x="532"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7" name="Google Shape;4057;p41"/>
            <p:cNvSpPr/>
            <p:nvPr/>
          </p:nvSpPr>
          <p:spPr>
            <a:xfrm>
              <a:off x="6299415" y="1748376"/>
              <a:ext cx="11009" cy="24223"/>
            </a:xfrm>
            <a:custGeom>
              <a:avLst/>
              <a:gdLst/>
              <a:ahLst/>
              <a:cxnLst/>
              <a:rect l="l" t="t" r="r" b="b"/>
              <a:pathLst>
                <a:path w="664" h="1461" extrusionOk="0">
                  <a:moveTo>
                    <a:pt x="0" y="0"/>
                  </a:moveTo>
                  <a:lnTo>
                    <a:pt x="133" y="1460"/>
                  </a:lnTo>
                  <a:lnTo>
                    <a:pt x="664" y="1460"/>
                  </a:lnTo>
                  <a:lnTo>
                    <a:pt x="531" y="133"/>
                  </a:lnTo>
                  <a:lnTo>
                    <a:pt x="0" y="0"/>
                  </a:lnTo>
                  <a:close/>
                </a:path>
              </a:pathLst>
            </a:custGeom>
            <a:solidFill>
              <a:srgbClr val="D5D5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8" name="Google Shape;4058;p41"/>
            <p:cNvSpPr/>
            <p:nvPr/>
          </p:nvSpPr>
          <p:spPr>
            <a:xfrm>
              <a:off x="6299415" y="1748376"/>
              <a:ext cx="11009" cy="24223"/>
            </a:xfrm>
            <a:custGeom>
              <a:avLst/>
              <a:gdLst/>
              <a:ahLst/>
              <a:cxnLst/>
              <a:rect l="l" t="t" r="r" b="b"/>
              <a:pathLst>
                <a:path w="664" h="1461" fill="none" extrusionOk="0">
                  <a:moveTo>
                    <a:pt x="0" y="0"/>
                  </a:moveTo>
                  <a:lnTo>
                    <a:pt x="0" y="0"/>
                  </a:lnTo>
                  <a:lnTo>
                    <a:pt x="133" y="1460"/>
                  </a:lnTo>
                  <a:lnTo>
                    <a:pt x="133" y="1460"/>
                  </a:lnTo>
                  <a:lnTo>
                    <a:pt x="664" y="1460"/>
                  </a:lnTo>
                  <a:lnTo>
                    <a:pt x="664" y="1460"/>
                  </a:lnTo>
                  <a:lnTo>
                    <a:pt x="531" y="133"/>
                  </a:lnTo>
                  <a:lnTo>
                    <a:pt x="531" y="133"/>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9" name="Google Shape;4059;p41"/>
            <p:cNvSpPr/>
            <p:nvPr/>
          </p:nvSpPr>
          <p:spPr>
            <a:xfrm>
              <a:off x="6301603" y="1794585"/>
              <a:ext cx="13231" cy="22018"/>
            </a:xfrm>
            <a:custGeom>
              <a:avLst/>
              <a:gdLst/>
              <a:ahLst/>
              <a:cxnLst/>
              <a:rect l="l" t="t" r="r" b="b"/>
              <a:pathLst>
                <a:path w="798" h="1328" extrusionOk="0">
                  <a:moveTo>
                    <a:pt x="1" y="0"/>
                  </a:moveTo>
                  <a:lnTo>
                    <a:pt x="134" y="1062"/>
                  </a:lnTo>
                  <a:lnTo>
                    <a:pt x="266" y="1327"/>
                  </a:lnTo>
                  <a:lnTo>
                    <a:pt x="797" y="1327"/>
                  </a:lnTo>
                  <a:lnTo>
                    <a:pt x="664" y="0"/>
                  </a:lnTo>
                  <a:close/>
                </a:path>
              </a:pathLst>
            </a:custGeom>
            <a:solidFill>
              <a:srgbClr val="D5D5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0" name="Google Shape;4060;p41"/>
            <p:cNvSpPr/>
            <p:nvPr/>
          </p:nvSpPr>
          <p:spPr>
            <a:xfrm>
              <a:off x="6094785" y="1761574"/>
              <a:ext cx="288260" cy="228854"/>
            </a:xfrm>
            <a:custGeom>
              <a:avLst/>
              <a:gdLst/>
              <a:ahLst/>
              <a:cxnLst/>
              <a:rect l="l" t="t" r="r" b="b"/>
              <a:pathLst>
                <a:path w="17386" h="13803" extrusionOk="0">
                  <a:moveTo>
                    <a:pt x="0" y="1"/>
                  </a:moveTo>
                  <a:lnTo>
                    <a:pt x="6370" y="12741"/>
                  </a:lnTo>
                  <a:lnTo>
                    <a:pt x="17385" y="13803"/>
                  </a:lnTo>
                  <a:lnTo>
                    <a:pt x="11546" y="797"/>
                  </a:lnTo>
                  <a:lnTo>
                    <a:pt x="0"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1" name="Google Shape;4061;p41"/>
            <p:cNvSpPr/>
            <p:nvPr/>
          </p:nvSpPr>
          <p:spPr>
            <a:xfrm>
              <a:off x="6094785" y="1761574"/>
              <a:ext cx="288260" cy="228854"/>
            </a:xfrm>
            <a:custGeom>
              <a:avLst/>
              <a:gdLst/>
              <a:ahLst/>
              <a:cxnLst/>
              <a:rect l="l" t="t" r="r" b="b"/>
              <a:pathLst>
                <a:path w="17386" h="13803" fill="none" extrusionOk="0">
                  <a:moveTo>
                    <a:pt x="0" y="1"/>
                  </a:moveTo>
                  <a:lnTo>
                    <a:pt x="11546" y="797"/>
                  </a:lnTo>
                  <a:lnTo>
                    <a:pt x="17385" y="13803"/>
                  </a:lnTo>
                  <a:lnTo>
                    <a:pt x="6370" y="12741"/>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2" name="Google Shape;4062;p41"/>
            <p:cNvSpPr/>
            <p:nvPr/>
          </p:nvSpPr>
          <p:spPr>
            <a:xfrm>
              <a:off x="6270798" y="1911209"/>
              <a:ext cx="83630" cy="26412"/>
            </a:xfrm>
            <a:custGeom>
              <a:avLst/>
              <a:gdLst/>
              <a:ahLst/>
              <a:cxnLst/>
              <a:rect l="l" t="t" r="r" b="b"/>
              <a:pathLst>
                <a:path w="5044" h="1593" extrusionOk="0">
                  <a:moveTo>
                    <a:pt x="1" y="0"/>
                  </a:moveTo>
                  <a:lnTo>
                    <a:pt x="266" y="265"/>
                  </a:lnTo>
                  <a:lnTo>
                    <a:pt x="664" y="796"/>
                  </a:lnTo>
                  <a:lnTo>
                    <a:pt x="1195" y="1327"/>
                  </a:lnTo>
                  <a:lnTo>
                    <a:pt x="1593" y="1460"/>
                  </a:lnTo>
                  <a:lnTo>
                    <a:pt x="2124" y="1593"/>
                  </a:lnTo>
                  <a:lnTo>
                    <a:pt x="2655" y="1593"/>
                  </a:lnTo>
                  <a:lnTo>
                    <a:pt x="3584" y="1460"/>
                  </a:lnTo>
                  <a:lnTo>
                    <a:pt x="4380" y="1327"/>
                  </a:lnTo>
                  <a:lnTo>
                    <a:pt x="5044" y="1062"/>
                  </a:lnTo>
                  <a:lnTo>
                    <a:pt x="4646" y="0"/>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3" name="Google Shape;4063;p41"/>
            <p:cNvSpPr/>
            <p:nvPr/>
          </p:nvSpPr>
          <p:spPr>
            <a:xfrm>
              <a:off x="6270798" y="1911209"/>
              <a:ext cx="83630" cy="26412"/>
            </a:xfrm>
            <a:custGeom>
              <a:avLst/>
              <a:gdLst/>
              <a:ahLst/>
              <a:cxnLst/>
              <a:rect l="l" t="t" r="r" b="b"/>
              <a:pathLst>
                <a:path w="5044" h="1593" fill="none" extrusionOk="0">
                  <a:moveTo>
                    <a:pt x="4646" y="0"/>
                  </a:moveTo>
                  <a:lnTo>
                    <a:pt x="1" y="0"/>
                  </a:lnTo>
                  <a:lnTo>
                    <a:pt x="1" y="0"/>
                  </a:lnTo>
                  <a:lnTo>
                    <a:pt x="266" y="265"/>
                  </a:lnTo>
                  <a:lnTo>
                    <a:pt x="664" y="796"/>
                  </a:lnTo>
                  <a:lnTo>
                    <a:pt x="1195" y="1327"/>
                  </a:lnTo>
                  <a:lnTo>
                    <a:pt x="1593" y="1460"/>
                  </a:lnTo>
                  <a:lnTo>
                    <a:pt x="2124" y="1593"/>
                  </a:lnTo>
                  <a:lnTo>
                    <a:pt x="2124" y="1593"/>
                  </a:lnTo>
                  <a:lnTo>
                    <a:pt x="2655" y="1593"/>
                  </a:lnTo>
                  <a:lnTo>
                    <a:pt x="2655" y="1593"/>
                  </a:lnTo>
                  <a:lnTo>
                    <a:pt x="3584" y="1460"/>
                  </a:lnTo>
                  <a:lnTo>
                    <a:pt x="4380" y="1327"/>
                  </a:lnTo>
                  <a:lnTo>
                    <a:pt x="5044" y="1062"/>
                  </a:lnTo>
                  <a:lnTo>
                    <a:pt x="464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4" name="Google Shape;4064;p41"/>
            <p:cNvSpPr/>
            <p:nvPr/>
          </p:nvSpPr>
          <p:spPr>
            <a:xfrm>
              <a:off x="6209187" y="1774772"/>
              <a:ext cx="26429" cy="13231"/>
            </a:xfrm>
            <a:custGeom>
              <a:avLst/>
              <a:gdLst/>
              <a:ahLst/>
              <a:cxnLst/>
              <a:rect l="l" t="t" r="r" b="b"/>
              <a:pathLst>
                <a:path w="1594" h="798" extrusionOk="0">
                  <a:moveTo>
                    <a:pt x="1" y="1"/>
                  </a:moveTo>
                  <a:lnTo>
                    <a:pt x="930" y="266"/>
                  </a:lnTo>
                  <a:lnTo>
                    <a:pt x="1195" y="399"/>
                  </a:lnTo>
                  <a:lnTo>
                    <a:pt x="1328" y="532"/>
                  </a:lnTo>
                  <a:lnTo>
                    <a:pt x="1461" y="797"/>
                  </a:lnTo>
                  <a:lnTo>
                    <a:pt x="1594" y="797"/>
                  </a:lnTo>
                  <a:lnTo>
                    <a:pt x="1461" y="399"/>
                  </a:lnTo>
                  <a:lnTo>
                    <a:pt x="1195" y="266"/>
                  </a:lnTo>
                  <a:lnTo>
                    <a:pt x="930" y="134"/>
                  </a:lnTo>
                  <a:lnTo>
                    <a:pt x="1" y="1"/>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5" name="Google Shape;4065;p41"/>
            <p:cNvSpPr/>
            <p:nvPr/>
          </p:nvSpPr>
          <p:spPr>
            <a:xfrm>
              <a:off x="6209187" y="1774772"/>
              <a:ext cx="26429" cy="13231"/>
            </a:xfrm>
            <a:custGeom>
              <a:avLst/>
              <a:gdLst/>
              <a:ahLst/>
              <a:cxnLst/>
              <a:rect l="l" t="t" r="r" b="b"/>
              <a:pathLst>
                <a:path w="1594" h="798" fill="none" extrusionOk="0">
                  <a:moveTo>
                    <a:pt x="1" y="1"/>
                  </a:moveTo>
                  <a:lnTo>
                    <a:pt x="1" y="1"/>
                  </a:lnTo>
                  <a:lnTo>
                    <a:pt x="1" y="1"/>
                  </a:lnTo>
                  <a:lnTo>
                    <a:pt x="1" y="1"/>
                  </a:lnTo>
                  <a:lnTo>
                    <a:pt x="1" y="1"/>
                  </a:lnTo>
                  <a:lnTo>
                    <a:pt x="930" y="266"/>
                  </a:lnTo>
                  <a:lnTo>
                    <a:pt x="1195" y="399"/>
                  </a:lnTo>
                  <a:lnTo>
                    <a:pt x="1328" y="532"/>
                  </a:lnTo>
                  <a:lnTo>
                    <a:pt x="1461" y="797"/>
                  </a:lnTo>
                  <a:lnTo>
                    <a:pt x="1594" y="797"/>
                  </a:lnTo>
                  <a:lnTo>
                    <a:pt x="1461" y="399"/>
                  </a:lnTo>
                  <a:lnTo>
                    <a:pt x="1461" y="399"/>
                  </a:lnTo>
                  <a:lnTo>
                    <a:pt x="1195" y="266"/>
                  </a:lnTo>
                  <a:lnTo>
                    <a:pt x="930" y="134"/>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6" name="Google Shape;4066;p41"/>
            <p:cNvSpPr/>
            <p:nvPr/>
          </p:nvSpPr>
          <p:spPr>
            <a:xfrm>
              <a:off x="6151986" y="1772583"/>
              <a:ext cx="13214" cy="2205"/>
            </a:xfrm>
            <a:custGeom>
              <a:avLst/>
              <a:gdLst/>
              <a:ahLst/>
              <a:cxnLst/>
              <a:rect l="l" t="t" r="r" b="b"/>
              <a:pathLst>
                <a:path w="797" h="133" fill="none" extrusionOk="0">
                  <a:moveTo>
                    <a:pt x="797" y="0"/>
                  </a:moveTo>
                  <a:lnTo>
                    <a:pt x="797" y="0"/>
                  </a:lnTo>
                  <a:lnTo>
                    <a:pt x="266" y="0"/>
                  </a:lnTo>
                  <a:lnTo>
                    <a:pt x="1" y="133"/>
                  </a:lnTo>
                  <a:lnTo>
                    <a:pt x="1" y="133"/>
                  </a:lnTo>
                  <a:lnTo>
                    <a:pt x="266" y="0"/>
                  </a:lnTo>
                  <a:lnTo>
                    <a:pt x="797" y="0"/>
                  </a:lnTo>
                  <a:lnTo>
                    <a:pt x="797"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7" name="Google Shape;4067;p41"/>
            <p:cNvSpPr/>
            <p:nvPr/>
          </p:nvSpPr>
          <p:spPr>
            <a:xfrm>
              <a:off x="6136583" y="1743983"/>
              <a:ext cx="99032" cy="26412"/>
            </a:xfrm>
            <a:custGeom>
              <a:avLst/>
              <a:gdLst/>
              <a:ahLst/>
              <a:cxnLst/>
              <a:rect l="l" t="t" r="r" b="b"/>
              <a:pathLst>
                <a:path w="5973" h="1593" extrusionOk="0">
                  <a:moveTo>
                    <a:pt x="1858" y="0"/>
                  </a:moveTo>
                  <a:lnTo>
                    <a:pt x="1593" y="133"/>
                  </a:lnTo>
                  <a:lnTo>
                    <a:pt x="1328" y="265"/>
                  </a:lnTo>
                  <a:lnTo>
                    <a:pt x="1195" y="398"/>
                  </a:lnTo>
                  <a:lnTo>
                    <a:pt x="1195" y="664"/>
                  </a:lnTo>
                  <a:lnTo>
                    <a:pt x="1195" y="796"/>
                  </a:lnTo>
                  <a:lnTo>
                    <a:pt x="1" y="796"/>
                  </a:lnTo>
                  <a:lnTo>
                    <a:pt x="1" y="929"/>
                  </a:lnTo>
                  <a:lnTo>
                    <a:pt x="133" y="1194"/>
                  </a:lnTo>
                  <a:lnTo>
                    <a:pt x="5973" y="1593"/>
                  </a:lnTo>
                  <a:lnTo>
                    <a:pt x="5973" y="1593"/>
                  </a:lnTo>
                  <a:lnTo>
                    <a:pt x="5840" y="1327"/>
                  </a:lnTo>
                  <a:lnTo>
                    <a:pt x="5574" y="1194"/>
                  </a:lnTo>
                  <a:lnTo>
                    <a:pt x="5044" y="1062"/>
                  </a:lnTo>
                  <a:lnTo>
                    <a:pt x="4380" y="929"/>
                  </a:lnTo>
                  <a:lnTo>
                    <a:pt x="4247" y="796"/>
                  </a:lnTo>
                  <a:lnTo>
                    <a:pt x="3849" y="531"/>
                  </a:lnTo>
                  <a:lnTo>
                    <a:pt x="3318" y="133"/>
                  </a:lnTo>
                  <a:lnTo>
                    <a:pt x="2787"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8" name="Google Shape;4068;p41"/>
            <p:cNvSpPr/>
            <p:nvPr/>
          </p:nvSpPr>
          <p:spPr>
            <a:xfrm>
              <a:off x="6136583" y="1743983"/>
              <a:ext cx="99032" cy="26412"/>
            </a:xfrm>
            <a:custGeom>
              <a:avLst/>
              <a:gdLst/>
              <a:ahLst/>
              <a:cxnLst/>
              <a:rect l="l" t="t" r="r" b="b"/>
              <a:pathLst>
                <a:path w="5973" h="1593" fill="none" extrusionOk="0">
                  <a:moveTo>
                    <a:pt x="1" y="929"/>
                  </a:moveTo>
                  <a:lnTo>
                    <a:pt x="1" y="929"/>
                  </a:lnTo>
                  <a:lnTo>
                    <a:pt x="1" y="796"/>
                  </a:lnTo>
                  <a:lnTo>
                    <a:pt x="133" y="796"/>
                  </a:lnTo>
                  <a:lnTo>
                    <a:pt x="531" y="796"/>
                  </a:lnTo>
                  <a:lnTo>
                    <a:pt x="1195" y="796"/>
                  </a:lnTo>
                  <a:lnTo>
                    <a:pt x="1195" y="796"/>
                  </a:lnTo>
                  <a:lnTo>
                    <a:pt x="1195" y="664"/>
                  </a:lnTo>
                  <a:lnTo>
                    <a:pt x="1195" y="398"/>
                  </a:lnTo>
                  <a:lnTo>
                    <a:pt x="1328" y="265"/>
                  </a:lnTo>
                  <a:lnTo>
                    <a:pt x="1593" y="133"/>
                  </a:lnTo>
                  <a:lnTo>
                    <a:pt x="1858" y="0"/>
                  </a:lnTo>
                  <a:lnTo>
                    <a:pt x="2389" y="0"/>
                  </a:lnTo>
                  <a:lnTo>
                    <a:pt x="2389" y="0"/>
                  </a:lnTo>
                  <a:lnTo>
                    <a:pt x="2787" y="0"/>
                  </a:lnTo>
                  <a:lnTo>
                    <a:pt x="3318" y="133"/>
                  </a:lnTo>
                  <a:lnTo>
                    <a:pt x="3849" y="531"/>
                  </a:lnTo>
                  <a:lnTo>
                    <a:pt x="4247" y="796"/>
                  </a:lnTo>
                  <a:lnTo>
                    <a:pt x="4380" y="929"/>
                  </a:lnTo>
                  <a:lnTo>
                    <a:pt x="4380" y="929"/>
                  </a:lnTo>
                  <a:lnTo>
                    <a:pt x="5044" y="1062"/>
                  </a:lnTo>
                  <a:lnTo>
                    <a:pt x="5044" y="1062"/>
                  </a:lnTo>
                  <a:lnTo>
                    <a:pt x="5574" y="1194"/>
                  </a:lnTo>
                  <a:lnTo>
                    <a:pt x="5840" y="1327"/>
                  </a:lnTo>
                  <a:lnTo>
                    <a:pt x="5973" y="1593"/>
                  </a:lnTo>
                  <a:lnTo>
                    <a:pt x="133" y="1194"/>
                  </a:lnTo>
                  <a:lnTo>
                    <a:pt x="133" y="1194"/>
                  </a:lnTo>
                  <a:lnTo>
                    <a:pt x="1" y="92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9" name="Google Shape;4069;p41"/>
            <p:cNvSpPr/>
            <p:nvPr/>
          </p:nvSpPr>
          <p:spPr>
            <a:xfrm>
              <a:off x="6136583" y="1743983"/>
              <a:ext cx="99032" cy="26412"/>
            </a:xfrm>
            <a:custGeom>
              <a:avLst/>
              <a:gdLst/>
              <a:ahLst/>
              <a:cxnLst/>
              <a:rect l="l" t="t" r="r" b="b"/>
              <a:pathLst>
                <a:path w="5973" h="1593" extrusionOk="0">
                  <a:moveTo>
                    <a:pt x="1726" y="0"/>
                  </a:moveTo>
                  <a:lnTo>
                    <a:pt x="1328" y="133"/>
                  </a:lnTo>
                  <a:lnTo>
                    <a:pt x="1195" y="398"/>
                  </a:lnTo>
                  <a:lnTo>
                    <a:pt x="1195" y="531"/>
                  </a:lnTo>
                  <a:lnTo>
                    <a:pt x="1195" y="796"/>
                  </a:lnTo>
                  <a:lnTo>
                    <a:pt x="133" y="796"/>
                  </a:lnTo>
                  <a:lnTo>
                    <a:pt x="1" y="929"/>
                  </a:lnTo>
                  <a:lnTo>
                    <a:pt x="133" y="1194"/>
                  </a:lnTo>
                  <a:lnTo>
                    <a:pt x="1328" y="1327"/>
                  </a:lnTo>
                  <a:lnTo>
                    <a:pt x="797" y="1194"/>
                  </a:lnTo>
                  <a:lnTo>
                    <a:pt x="664" y="1062"/>
                  </a:lnTo>
                  <a:lnTo>
                    <a:pt x="664" y="1062"/>
                  </a:lnTo>
                  <a:lnTo>
                    <a:pt x="4778" y="1327"/>
                  </a:lnTo>
                  <a:lnTo>
                    <a:pt x="4778" y="1460"/>
                  </a:lnTo>
                  <a:lnTo>
                    <a:pt x="4645" y="1460"/>
                  </a:lnTo>
                  <a:lnTo>
                    <a:pt x="5973" y="1593"/>
                  </a:lnTo>
                  <a:lnTo>
                    <a:pt x="5840" y="1327"/>
                  </a:lnTo>
                  <a:lnTo>
                    <a:pt x="5574" y="1194"/>
                  </a:lnTo>
                  <a:lnTo>
                    <a:pt x="5044" y="1062"/>
                  </a:lnTo>
                  <a:lnTo>
                    <a:pt x="4380" y="929"/>
                  </a:lnTo>
                  <a:lnTo>
                    <a:pt x="4247" y="796"/>
                  </a:lnTo>
                  <a:lnTo>
                    <a:pt x="3849" y="531"/>
                  </a:lnTo>
                  <a:lnTo>
                    <a:pt x="3318" y="133"/>
                  </a:lnTo>
                  <a:lnTo>
                    <a:pt x="278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0" name="Google Shape;4070;p41"/>
            <p:cNvSpPr/>
            <p:nvPr/>
          </p:nvSpPr>
          <p:spPr>
            <a:xfrm>
              <a:off x="6136583" y="1743983"/>
              <a:ext cx="99032" cy="26412"/>
            </a:xfrm>
            <a:custGeom>
              <a:avLst/>
              <a:gdLst/>
              <a:ahLst/>
              <a:cxnLst/>
              <a:rect l="l" t="t" r="r" b="b"/>
              <a:pathLst>
                <a:path w="5973" h="1593" fill="none" extrusionOk="0">
                  <a:moveTo>
                    <a:pt x="2257" y="0"/>
                  </a:moveTo>
                  <a:lnTo>
                    <a:pt x="2257" y="0"/>
                  </a:lnTo>
                  <a:lnTo>
                    <a:pt x="1726" y="0"/>
                  </a:lnTo>
                  <a:lnTo>
                    <a:pt x="1328" y="133"/>
                  </a:lnTo>
                  <a:lnTo>
                    <a:pt x="1195" y="398"/>
                  </a:lnTo>
                  <a:lnTo>
                    <a:pt x="1195" y="531"/>
                  </a:lnTo>
                  <a:lnTo>
                    <a:pt x="1195" y="531"/>
                  </a:lnTo>
                  <a:lnTo>
                    <a:pt x="1195" y="796"/>
                  </a:lnTo>
                  <a:lnTo>
                    <a:pt x="1195" y="796"/>
                  </a:lnTo>
                  <a:lnTo>
                    <a:pt x="1195" y="796"/>
                  </a:lnTo>
                  <a:lnTo>
                    <a:pt x="531" y="796"/>
                  </a:lnTo>
                  <a:lnTo>
                    <a:pt x="531" y="796"/>
                  </a:lnTo>
                  <a:lnTo>
                    <a:pt x="399" y="796"/>
                  </a:lnTo>
                  <a:lnTo>
                    <a:pt x="399" y="796"/>
                  </a:lnTo>
                  <a:lnTo>
                    <a:pt x="133" y="796"/>
                  </a:lnTo>
                  <a:lnTo>
                    <a:pt x="1" y="929"/>
                  </a:lnTo>
                  <a:lnTo>
                    <a:pt x="1" y="929"/>
                  </a:lnTo>
                  <a:lnTo>
                    <a:pt x="1" y="929"/>
                  </a:lnTo>
                  <a:lnTo>
                    <a:pt x="1" y="929"/>
                  </a:lnTo>
                  <a:lnTo>
                    <a:pt x="133" y="1194"/>
                  </a:lnTo>
                  <a:lnTo>
                    <a:pt x="1328" y="1327"/>
                  </a:lnTo>
                  <a:lnTo>
                    <a:pt x="1328" y="1327"/>
                  </a:lnTo>
                  <a:lnTo>
                    <a:pt x="797" y="1194"/>
                  </a:lnTo>
                  <a:lnTo>
                    <a:pt x="664" y="1062"/>
                  </a:lnTo>
                  <a:lnTo>
                    <a:pt x="4778" y="1327"/>
                  </a:lnTo>
                  <a:lnTo>
                    <a:pt x="4778" y="1460"/>
                  </a:lnTo>
                  <a:lnTo>
                    <a:pt x="4778" y="1460"/>
                  </a:lnTo>
                  <a:lnTo>
                    <a:pt x="4645" y="1460"/>
                  </a:lnTo>
                  <a:lnTo>
                    <a:pt x="5973" y="1593"/>
                  </a:lnTo>
                  <a:lnTo>
                    <a:pt x="5840" y="1327"/>
                  </a:lnTo>
                  <a:lnTo>
                    <a:pt x="5840" y="1327"/>
                  </a:lnTo>
                  <a:lnTo>
                    <a:pt x="5574" y="1194"/>
                  </a:lnTo>
                  <a:lnTo>
                    <a:pt x="5044" y="1062"/>
                  </a:lnTo>
                  <a:lnTo>
                    <a:pt x="5044" y="1062"/>
                  </a:lnTo>
                  <a:lnTo>
                    <a:pt x="4380" y="929"/>
                  </a:lnTo>
                  <a:lnTo>
                    <a:pt x="4380" y="929"/>
                  </a:lnTo>
                  <a:lnTo>
                    <a:pt x="4247" y="796"/>
                  </a:lnTo>
                  <a:lnTo>
                    <a:pt x="3849" y="531"/>
                  </a:lnTo>
                  <a:lnTo>
                    <a:pt x="3318" y="133"/>
                  </a:lnTo>
                  <a:lnTo>
                    <a:pt x="2787" y="0"/>
                  </a:lnTo>
                  <a:lnTo>
                    <a:pt x="2389" y="0"/>
                  </a:lnTo>
                  <a:lnTo>
                    <a:pt x="2389" y="0"/>
                  </a:lnTo>
                  <a:lnTo>
                    <a:pt x="2257"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1" name="Google Shape;4071;p41"/>
            <p:cNvSpPr/>
            <p:nvPr/>
          </p:nvSpPr>
          <p:spPr>
            <a:xfrm>
              <a:off x="6147592" y="1761574"/>
              <a:ext cx="85818" cy="28617"/>
            </a:xfrm>
            <a:custGeom>
              <a:avLst/>
              <a:gdLst/>
              <a:ahLst/>
              <a:cxnLst/>
              <a:rect l="l" t="t" r="r" b="b"/>
              <a:pathLst>
                <a:path w="5176" h="1726" extrusionOk="0">
                  <a:moveTo>
                    <a:pt x="0" y="1"/>
                  </a:moveTo>
                  <a:lnTo>
                    <a:pt x="133" y="133"/>
                  </a:lnTo>
                  <a:lnTo>
                    <a:pt x="796" y="266"/>
                  </a:lnTo>
                  <a:lnTo>
                    <a:pt x="929" y="399"/>
                  </a:lnTo>
                  <a:lnTo>
                    <a:pt x="1062" y="532"/>
                  </a:lnTo>
                  <a:lnTo>
                    <a:pt x="1062" y="664"/>
                  </a:lnTo>
                  <a:lnTo>
                    <a:pt x="398" y="797"/>
                  </a:lnTo>
                  <a:lnTo>
                    <a:pt x="133" y="797"/>
                  </a:lnTo>
                  <a:lnTo>
                    <a:pt x="133" y="930"/>
                  </a:lnTo>
                  <a:lnTo>
                    <a:pt x="266" y="1328"/>
                  </a:lnTo>
                  <a:lnTo>
                    <a:pt x="5176" y="1726"/>
                  </a:lnTo>
                  <a:lnTo>
                    <a:pt x="5043" y="1328"/>
                  </a:lnTo>
                  <a:lnTo>
                    <a:pt x="4910" y="1195"/>
                  </a:lnTo>
                  <a:lnTo>
                    <a:pt x="4645" y="1062"/>
                  </a:lnTo>
                  <a:lnTo>
                    <a:pt x="3716" y="797"/>
                  </a:lnTo>
                  <a:lnTo>
                    <a:pt x="3716" y="664"/>
                  </a:lnTo>
                  <a:lnTo>
                    <a:pt x="3716" y="532"/>
                  </a:lnTo>
                  <a:lnTo>
                    <a:pt x="4114" y="399"/>
                  </a:lnTo>
                  <a:lnTo>
                    <a:pt x="4114" y="266"/>
                  </a:lnTo>
                  <a:lnTo>
                    <a:pt x="0"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2" name="Google Shape;4072;p41"/>
            <p:cNvSpPr/>
            <p:nvPr/>
          </p:nvSpPr>
          <p:spPr>
            <a:xfrm>
              <a:off x="6147592" y="1761574"/>
              <a:ext cx="85818" cy="28617"/>
            </a:xfrm>
            <a:custGeom>
              <a:avLst/>
              <a:gdLst/>
              <a:ahLst/>
              <a:cxnLst/>
              <a:rect l="l" t="t" r="r" b="b"/>
              <a:pathLst>
                <a:path w="5176" h="1726" fill="none" extrusionOk="0">
                  <a:moveTo>
                    <a:pt x="5043" y="1328"/>
                  </a:moveTo>
                  <a:lnTo>
                    <a:pt x="5043" y="1328"/>
                  </a:lnTo>
                  <a:lnTo>
                    <a:pt x="4910" y="1195"/>
                  </a:lnTo>
                  <a:lnTo>
                    <a:pt x="4645" y="1062"/>
                  </a:lnTo>
                  <a:lnTo>
                    <a:pt x="3716" y="797"/>
                  </a:lnTo>
                  <a:lnTo>
                    <a:pt x="3716" y="797"/>
                  </a:lnTo>
                  <a:lnTo>
                    <a:pt x="3716" y="797"/>
                  </a:lnTo>
                  <a:lnTo>
                    <a:pt x="3716" y="664"/>
                  </a:lnTo>
                  <a:lnTo>
                    <a:pt x="3716" y="532"/>
                  </a:lnTo>
                  <a:lnTo>
                    <a:pt x="4114" y="399"/>
                  </a:lnTo>
                  <a:lnTo>
                    <a:pt x="4114" y="266"/>
                  </a:lnTo>
                  <a:lnTo>
                    <a:pt x="0" y="1"/>
                  </a:lnTo>
                  <a:lnTo>
                    <a:pt x="133" y="133"/>
                  </a:lnTo>
                  <a:lnTo>
                    <a:pt x="133" y="133"/>
                  </a:lnTo>
                  <a:lnTo>
                    <a:pt x="796" y="266"/>
                  </a:lnTo>
                  <a:lnTo>
                    <a:pt x="929" y="399"/>
                  </a:lnTo>
                  <a:lnTo>
                    <a:pt x="1062" y="532"/>
                  </a:lnTo>
                  <a:lnTo>
                    <a:pt x="1062" y="664"/>
                  </a:lnTo>
                  <a:lnTo>
                    <a:pt x="1062" y="664"/>
                  </a:lnTo>
                  <a:lnTo>
                    <a:pt x="398" y="797"/>
                  </a:lnTo>
                  <a:lnTo>
                    <a:pt x="133" y="797"/>
                  </a:lnTo>
                  <a:lnTo>
                    <a:pt x="133" y="930"/>
                  </a:lnTo>
                  <a:lnTo>
                    <a:pt x="133" y="930"/>
                  </a:lnTo>
                  <a:lnTo>
                    <a:pt x="266" y="1328"/>
                  </a:lnTo>
                  <a:lnTo>
                    <a:pt x="5176" y="1726"/>
                  </a:lnTo>
                  <a:lnTo>
                    <a:pt x="5043" y="132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3" name="Google Shape;4073;p41"/>
            <p:cNvSpPr/>
            <p:nvPr/>
          </p:nvSpPr>
          <p:spPr>
            <a:xfrm>
              <a:off x="6147592" y="1761574"/>
              <a:ext cx="85818" cy="28617"/>
            </a:xfrm>
            <a:custGeom>
              <a:avLst/>
              <a:gdLst/>
              <a:ahLst/>
              <a:cxnLst/>
              <a:rect l="l" t="t" r="r" b="b"/>
              <a:pathLst>
                <a:path w="5176" h="1726" extrusionOk="0">
                  <a:moveTo>
                    <a:pt x="0" y="1"/>
                  </a:moveTo>
                  <a:lnTo>
                    <a:pt x="133" y="133"/>
                  </a:lnTo>
                  <a:lnTo>
                    <a:pt x="796" y="266"/>
                  </a:lnTo>
                  <a:lnTo>
                    <a:pt x="929" y="399"/>
                  </a:lnTo>
                  <a:lnTo>
                    <a:pt x="1062" y="532"/>
                  </a:lnTo>
                  <a:lnTo>
                    <a:pt x="1062" y="664"/>
                  </a:lnTo>
                  <a:lnTo>
                    <a:pt x="398" y="797"/>
                  </a:lnTo>
                  <a:lnTo>
                    <a:pt x="266" y="797"/>
                  </a:lnTo>
                  <a:lnTo>
                    <a:pt x="133" y="930"/>
                  </a:lnTo>
                  <a:lnTo>
                    <a:pt x="266" y="1328"/>
                  </a:lnTo>
                  <a:lnTo>
                    <a:pt x="5176" y="1726"/>
                  </a:lnTo>
                  <a:lnTo>
                    <a:pt x="5043" y="1328"/>
                  </a:lnTo>
                  <a:lnTo>
                    <a:pt x="4910" y="1195"/>
                  </a:lnTo>
                  <a:lnTo>
                    <a:pt x="4645" y="1062"/>
                  </a:lnTo>
                  <a:lnTo>
                    <a:pt x="3716" y="797"/>
                  </a:lnTo>
                  <a:lnTo>
                    <a:pt x="3716" y="664"/>
                  </a:lnTo>
                  <a:lnTo>
                    <a:pt x="3716" y="532"/>
                  </a:lnTo>
                  <a:lnTo>
                    <a:pt x="3981" y="399"/>
                  </a:lnTo>
                  <a:lnTo>
                    <a:pt x="4114" y="399"/>
                  </a:lnTo>
                  <a:lnTo>
                    <a:pt x="4114" y="266"/>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4" name="Google Shape;4074;p41"/>
            <p:cNvSpPr/>
            <p:nvPr/>
          </p:nvSpPr>
          <p:spPr>
            <a:xfrm>
              <a:off x="6264199" y="1840793"/>
              <a:ext cx="154045" cy="92433"/>
            </a:xfrm>
            <a:custGeom>
              <a:avLst/>
              <a:gdLst/>
              <a:ahLst/>
              <a:cxnLst/>
              <a:rect l="l" t="t" r="r" b="b"/>
              <a:pathLst>
                <a:path w="9291" h="5575" extrusionOk="0">
                  <a:moveTo>
                    <a:pt x="7831" y="0"/>
                  </a:moveTo>
                  <a:lnTo>
                    <a:pt x="6902" y="531"/>
                  </a:lnTo>
                  <a:lnTo>
                    <a:pt x="6636" y="664"/>
                  </a:lnTo>
                  <a:lnTo>
                    <a:pt x="6371" y="664"/>
                  </a:lnTo>
                  <a:lnTo>
                    <a:pt x="5707" y="398"/>
                  </a:lnTo>
                  <a:lnTo>
                    <a:pt x="2257" y="398"/>
                  </a:lnTo>
                  <a:lnTo>
                    <a:pt x="2257" y="664"/>
                  </a:lnTo>
                  <a:lnTo>
                    <a:pt x="2257" y="929"/>
                  </a:lnTo>
                  <a:lnTo>
                    <a:pt x="2390" y="1195"/>
                  </a:lnTo>
                  <a:lnTo>
                    <a:pt x="2655" y="1460"/>
                  </a:lnTo>
                  <a:lnTo>
                    <a:pt x="3186" y="1593"/>
                  </a:lnTo>
                  <a:lnTo>
                    <a:pt x="3982" y="1726"/>
                  </a:lnTo>
                  <a:lnTo>
                    <a:pt x="3319" y="1991"/>
                  </a:lnTo>
                  <a:lnTo>
                    <a:pt x="2655" y="2256"/>
                  </a:lnTo>
                  <a:lnTo>
                    <a:pt x="1726" y="2389"/>
                  </a:lnTo>
                  <a:lnTo>
                    <a:pt x="664" y="2655"/>
                  </a:lnTo>
                  <a:lnTo>
                    <a:pt x="266" y="2787"/>
                  </a:lnTo>
                  <a:lnTo>
                    <a:pt x="133" y="3053"/>
                  </a:lnTo>
                  <a:lnTo>
                    <a:pt x="1" y="3451"/>
                  </a:lnTo>
                  <a:lnTo>
                    <a:pt x="133" y="3716"/>
                  </a:lnTo>
                  <a:lnTo>
                    <a:pt x="399" y="4247"/>
                  </a:lnTo>
                  <a:lnTo>
                    <a:pt x="930" y="4778"/>
                  </a:lnTo>
                  <a:lnTo>
                    <a:pt x="1328" y="5176"/>
                  </a:lnTo>
                  <a:lnTo>
                    <a:pt x="1859" y="5309"/>
                  </a:lnTo>
                  <a:lnTo>
                    <a:pt x="2390" y="5441"/>
                  </a:lnTo>
                  <a:lnTo>
                    <a:pt x="2920" y="5574"/>
                  </a:lnTo>
                  <a:lnTo>
                    <a:pt x="3584" y="5441"/>
                  </a:lnTo>
                  <a:lnTo>
                    <a:pt x="4380" y="5176"/>
                  </a:lnTo>
                  <a:lnTo>
                    <a:pt x="5309" y="4911"/>
                  </a:lnTo>
                  <a:lnTo>
                    <a:pt x="6371" y="4380"/>
                  </a:lnTo>
                  <a:lnTo>
                    <a:pt x="9290" y="2787"/>
                  </a:lnTo>
                  <a:lnTo>
                    <a:pt x="7831" y="0"/>
                  </a:lnTo>
                  <a:close/>
                </a:path>
              </a:pathLst>
            </a:custGeom>
            <a:solidFill>
              <a:srgbClr val="B166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5" name="Google Shape;4075;p41"/>
            <p:cNvSpPr/>
            <p:nvPr/>
          </p:nvSpPr>
          <p:spPr>
            <a:xfrm>
              <a:off x="6394020" y="1554739"/>
              <a:ext cx="169448" cy="332280"/>
            </a:xfrm>
            <a:custGeom>
              <a:avLst/>
              <a:gdLst/>
              <a:ahLst/>
              <a:cxnLst/>
              <a:rect l="l" t="t" r="r" b="b"/>
              <a:pathLst>
                <a:path w="10220" h="20041" extrusionOk="0">
                  <a:moveTo>
                    <a:pt x="3053" y="1"/>
                  </a:moveTo>
                  <a:lnTo>
                    <a:pt x="2788" y="664"/>
                  </a:lnTo>
                  <a:lnTo>
                    <a:pt x="2522" y="1328"/>
                  </a:lnTo>
                  <a:lnTo>
                    <a:pt x="2389" y="2124"/>
                  </a:lnTo>
                  <a:lnTo>
                    <a:pt x="2257" y="2655"/>
                  </a:lnTo>
                  <a:lnTo>
                    <a:pt x="2389" y="3982"/>
                  </a:lnTo>
                  <a:lnTo>
                    <a:pt x="2522" y="5044"/>
                  </a:lnTo>
                  <a:lnTo>
                    <a:pt x="2920" y="5840"/>
                  </a:lnTo>
                  <a:lnTo>
                    <a:pt x="3318" y="6636"/>
                  </a:lnTo>
                  <a:lnTo>
                    <a:pt x="3717" y="7167"/>
                  </a:lnTo>
                  <a:lnTo>
                    <a:pt x="5707" y="13272"/>
                  </a:lnTo>
                  <a:lnTo>
                    <a:pt x="3451" y="14865"/>
                  </a:lnTo>
                  <a:lnTo>
                    <a:pt x="1" y="17253"/>
                  </a:lnTo>
                  <a:lnTo>
                    <a:pt x="1460" y="20040"/>
                  </a:lnTo>
                  <a:lnTo>
                    <a:pt x="2920" y="19244"/>
                  </a:lnTo>
                  <a:lnTo>
                    <a:pt x="5309" y="18182"/>
                  </a:lnTo>
                  <a:lnTo>
                    <a:pt x="7698" y="16855"/>
                  </a:lnTo>
                  <a:lnTo>
                    <a:pt x="8760" y="16324"/>
                  </a:lnTo>
                  <a:lnTo>
                    <a:pt x="9556" y="15661"/>
                  </a:lnTo>
                  <a:lnTo>
                    <a:pt x="10087" y="15130"/>
                  </a:lnTo>
                  <a:lnTo>
                    <a:pt x="10219" y="14865"/>
                  </a:lnTo>
                  <a:lnTo>
                    <a:pt x="10219" y="14466"/>
                  </a:lnTo>
                  <a:lnTo>
                    <a:pt x="10219" y="13803"/>
                  </a:lnTo>
                  <a:lnTo>
                    <a:pt x="10087" y="12741"/>
                  </a:lnTo>
                  <a:lnTo>
                    <a:pt x="9423" y="10220"/>
                  </a:lnTo>
                  <a:lnTo>
                    <a:pt x="7698" y="4115"/>
                  </a:lnTo>
                  <a:lnTo>
                    <a:pt x="7300" y="2921"/>
                  </a:lnTo>
                  <a:lnTo>
                    <a:pt x="6902" y="1859"/>
                  </a:lnTo>
                  <a:lnTo>
                    <a:pt x="6371" y="1195"/>
                  </a:lnTo>
                  <a:lnTo>
                    <a:pt x="5840" y="664"/>
                  </a:lnTo>
                  <a:lnTo>
                    <a:pt x="5176" y="399"/>
                  </a:lnTo>
                  <a:lnTo>
                    <a:pt x="4646" y="134"/>
                  </a:lnTo>
                  <a:lnTo>
                    <a:pt x="3053"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6" name="Google Shape;4076;p41"/>
            <p:cNvSpPr/>
            <p:nvPr/>
          </p:nvSpPr>
          <p:spPr>
            <a:xfrm>
              <a:off x="6222401" y="1281898"/>
              <a:ext cx="233247" cy="244257"/>
            </a:xfrm>
            <a:custGeom>
              <a:avLst/>
              <a:gdLst/>
              <a:ahLst/>
              <a:cxnLst/>
              <a:rect l="l" t="t" r="r" b="b"/>
              <a:pathLst>
                <a:path w="14068" h="14732" extrusionOk="0">
                  <a:moveTo>
                    <a:pt x="7167" y="1"/>
                  </a:moveTo>
                  <a:lnTo>
                    <a:pt x="5707" y="134"/>
                  </a:lnTo>
                  <a:lnTo>
                    <a:pt x="4380" y="664"/>
                  </a:lnTo>
                  <a:lnTo>
                    <a:pt x="3318" y="1328"/>
                  </a:lnTo>
                  <a:lnTo>
                    <a:pt x="3053" y="1461"/>
                  </a:lnTo>
                  <a:lnTo>
                    <a:pt x="2787" y="1726"/>
                  </a:lnTo>
                  <a:lnTo>
                    <a:pt x="2389" y="2522"/>
                  </a:lnTo>
                  <a:lnTo>
                    <a:pt x="2256" y="2920"/>
                  </a:lnTo>
                  <a:lnTo>
                    <a:pt x="1991" y="3451"/>
                  </a:lnTo>
                  <a:lnTo>
                    <a:pt x="1593" y="3849"/>
                  </a:lnTo>
                  <a:lnTo>
                    <a:pt x="1195" y="4248"/>
                  </a:lnTo>
                  <a:lnTo>
                    <a:pt x="797" y="4778"/>
                  </a:lnTo>
                  <a:lnTo>
                    <a:pt x="398" y="5177"/>
                  </a:lnTo>
                  <a:lnTo>
                    <a:pt x="133" y="5575"/>
                  </a:lnTo>
                  <a:lnTo>
                    <a:pt x="0" y="5973"/>
                  </a:lnTo>
                  <a:lnTo>
                    <a:pt x="0" y="6371"/>
                  </a:lnTo>
                  <a:lnTo>
                    <a:pt x="0" y="6902"/>
                  </a:lnTo>
                  <a:lnTo>
                    <a:pt x="133" y="7300"/>
                  </a:lnTo>
                  <a:lnTo>
                    <a:pt x="398" y="7698"/>
                  </a:lnTo>
                  <a:lnTo>
                    <a:pt x="797" y="8096"/>
                  </a:lnTo>
                  <a:lnTo>
                    <a:pt x="1460" y="8494"/>
                  </a:lnTo>
                  <a:lnTo>
                    <a:pt x="1593" y="8494"/>
                  </a:lnTo>
                  <a:lnTo>
                    <a:pt x="1991" y="8760"/>
                  </a:lnTo>
                  <a:lnTo>
                    <a:pt x="2522" y="9025"/>
                  </a:lnTo>
                  <a:lnTo>
                    <a:pt x="2920" y="9556"/>
                  </a:lnTo>
                  <a:lnTo>
                    <a:pt x="3318" y="10087"/>
                  </a:lnTo>
                  <a:lnTo>
                    <a:pt x="3982" y="11149"/>
                  </a:lnTo>
                  <a:lnTo>
                    <a:pt x="4512" y="12077"/>
                  </a:lnTo>
                  <a:lnTo>
                    <a:pt x="5043" y="12874"/>
                  </a:lnTo>
                  <a:lnTo>
                    <a:pt x="5441" y="13139"/>
                  </a:lnTo>
                  <a:lnTo>
                    <a:pt x="5972" y="13405"/>
                  </a:lnTo>
                  <a:lnTo>
                    <a:pt x="9423" y="14334"/>
                  </a:lnTo>
                  <a:lnTo>
                    <a:pt x="10086" y="14599"/>
                  </a:lnTo>
                  <a:lnTo>
                    <a:pt x="10352" y="14732"/>
                  </a:lnTo>
                  <a:lnTo>
                    <a:pt x="10484" y="14599"/>
                  </a:lnTo>
                  <a:lnTo>
                    <a:pt x="10484" y="14466"/>
                  </a:lnTo>
                  <a:lnTo>
                    <a:pt x="10883" y="13670"/>
                  </a:lnTo>
                  <a:lnTo>
                    <a:pt x="11413" y="12874"/>
                  </a:lnTo>
                  <a:lnTo>
                    <a:pt x="12077" y="11945"/>
                  </a:lnTo>
                  <a:lnTo>
                    <a:pt x="13006" y="10750"/>
                  </a:lnTo>
                  <a:lnTo>
                    <a:pt x="13404" y="10087"/>
                  </a:lnTo>
                  <a:lnTo>
                    <a:pt x="13669" y="9291"/>
                  </a:lnTo>
                  <a:lnTo>
                    <a:pt x="13935" y="8627"/>
                  </a:lnTo>
                  <a:lnTo>
                    <a:pt x="14068" y="7831"/>
                  </a:lnTo>
                  <a:lnTo>
                    <a:pt x="13935" y="6769"/>
                  </a:lnTo>
                  <a:lnTo>
                    <a:pt x="13802" y="5575"/>
                  </a:lnTo>
                  <a:lnTo>
                    <a:pt x="13139" y="3584"/>
                  </a:lnTo>
                  <a:lnTo>
                    <a:pt x="12740" y="2655"/>
                  </a:lnTo>
                  <a:lnTo>
                    <a:pt x="12210" y="1991"/>
                  </a:lnTo>
                  <a:lnTo>
                    <a:pt x="11546" y="1461"/>
                  </a:lnTo>
                  <a:lnTo>
                    <a:pt x="10750" y="930"/>
                  </a:lnTo>
                  <a:lnTo>
                    <a:pt x="9954" y="532"/>
                  </a:lnTo>
                  <a:lnTo>
                    <a:pt x="9025" y="266"/>
                  </a:lnTo>
                  <a:lnTo>
                    <a:pt x="8096" y="134"/>
                  </a:lnTo>
                  <a:lnTo>
                    <a:pt x="7167"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7" name="Google Shape;4077;p41"/>
            <p:cNvSpPr/>
            <p:nvPr/>
          </p:nvSpPr>
          <p:spPr>
            <a:xfrm>
              <a:off x="6246608" y="1354519"/>
              <a:ext cx="189244" cy="224443"/>
            </a:xfrm>
            <a:custGeom>
              <a:avLst/>
              <a:gdLst/>
              <a:ahLst/>
              <a:cxnLst/>
              <a:rect l="l" t="t" r="r" b="b"/>
              <a:pathLst>
                <a:path w="11414" h="13537" extrusionOk="0">
                  <a:moveTo>
                    <a:pt x="1460" y="0"/>
                  </a:moveTo>
                  <a:lnTo>
                    <a:pt x="929" y="398"/>
                  </a:lnTo>
                  <a:lnTo>
                    <a:pt x="664" y="797"/>
                  </a:lnTo>
                  <a:lnTo>
                    <a:pt x="398" y="1195"/>
                  </a:lnTo>
                  <a:lnTo>
                    <a:pt x="265" y="1858"/>
                  </a:lnTo>
                  <a:lnTo>
                    <a:pt x="133" y="2654"/>
                  </a:lnTo>
                  <a:lnTo>
                    <a:pt x="0" y="5176"/>
                  </a:lnTo>
                  <a:lnTo>
                    <a:pt x="0" y="6370"/>
                  </a:lnTo>
                  <a:lnTo>
                    <a:pt x="133" y="7432"/>
                  </a:lnTo>
                  <a:lnTo>
                    <a:pt x="265" y="8228"/>
                  </a:lnTo>
                  <a:lnTo>
                    <a:pt x="531" y="8759"/>
                  </a:lnTo>
                  <a:lnTo>
                    <a:pt x="796" y="9290"/>
                  </a:lnTo>
                  <a:lnTo>
                    <a:pt x="1062" y="9555"/>
                  </a:lnTo>
                  <a:lnTo>
                    <a:pt x="1593" y="9954"/>
                  </a:lnTo>
                  <a:lnTo>
                    <a:pt x="2123" y="10086"/>
                  </a:lnTo>
                  <a:lnTo>
                    <a:pt x="2787" y="10086"/>
                  </a:lnTo>
                  <a:lnTo>
                    <a:pt x="4380" y="9954"/>
                  </a:lnTo>
                  <a:lnTo>
                    <a:pt x="4380" y="11546"/>
                  </a:lnTo>
                  <a:lnTo>
                    <a:pt x="4247" y="11812"/>
                  </a:lnTo>
                  <a:lnTo>
                    <a:pt x="4247" y="12475"/>
                  </a:lnTo>
                  <a:lnTo>
                    <a:pt x="4380" y="12740"/>
                  </a:lnTo>
                  <a:lnTo>
                    <a:pt x="4645" y="13139"/>
                  </a:lnTo>
                  <a:lnTo>
                    <a:pt x="5043" y="13404"/>
                  </a:lnTo>
                  <a:lnTo>
                    <a:pt x="5707" y="13537"/>
                  </a:lnTo>
                  <a:lnTo>
                    <a:pt x="6636" y="13404"/>
                  </a:lnTo>
                  <a:lnTo>
                    <a:pt x="7432" y="13271"/>
                  </a:lnTo>
                  <a:lnTo>
                    <a:pt x="8095" y="13006"/>
                  </a:lnTo>
                  <a:lnTo>
                    <a:pt x="8494" y="12740"/>
                  </a:lnTo>
                  <a:lnTo>
                    <a:pt x="8759" y="12342"/>
                  </a:lnTo>
                  <a:lnTo>
                    <a:pt x="8892" y="12077"/>
                  </a:lnTo>
                  <a:lnTo>
                    <a:pt x="9024" y="11812"/>
                  </a:lnTo>
                  <a:lnTo>
                    <a:pt x="9157" y="7167"/>
                  </a:lnTo>
                  <a:lnTo>
                    <a:pt x="9290" y="7167"/>
                  </a:lnTo>
                  <a:lnTo>
                    <a:pt x="9688" y="7299"/>
                  </a:lnTo>
                  <a:lnTo>
                    <a:pt x="10086" y="7167"/>
                  </a:lnTo>
                  <a:lnTo>
                    <a:pt x="10484" y="7034"/>
                  </a:lnTo>
                  <a:lnTo>
                    <a:pt x="10750" y="6769"/>
                  </a:lnTo>
                  <a:lnTo>
                    <a:pt x="11015" y="6503"/>
                  </a:lnTo>
                  <a:lnTo>
                    <a:pt x="11280" y="6105"/>
                  </a:lnTo>
                  <a:lnTo>
                    <a:pt x="11413" y="5309"/>
                  </a:lnTo>
                  <a:lnTo>
                    <a:pt x="11280" y="4778"/>
                  </a:lnTo>
                  <a:lnTo>
                    <a:pt x="11015" y="4247"/>
                  </a:lnTo>
                  <a:lnTo>
                    <a:pt x="10484" y="3982"/>
                  </a:lnTo>
                  <a:lnTo>
                    <a:pt x="9821" y="3982"/>
                  </a:lnTo>
                  <a:lnTo>
                    <a:pt x="9423" y="4247"/>
                  </a:lnTo>
                  <a:lnTo>
                    <a:pt x="8892" y="4778"/>
                  </a:lnTo>
                  <a:lnTo>
                    <a:pt x="8095" y="4645"/>
                  </a:lnTo>
                  <a:lnTo>
                    <a:pt x="7432" y="4380"/>
                  </a:lnTo>
                  <a:lnTo>
                    <a:pt x="6901" y="3849"/>
                  </a:lnTo>
                  <a:lnTo>
                    <a:pt x="6503" y="3185"/>
                  </a:lnTo>
                  <a:lnTo>
                    <a:pt x="6105" y="2389"/>
                  </a:lnTo>
                  <a:lnTo>
                    <a:pt x="5839" y="1593"/>
                  </a:lnTo>
                  <a:lnTo>
                    <a:pt x="5574" y="266"/>
                  </a:lnTo>
                  <a:lnTo>
                    <a:pt x="5441" y="133"/>
                  </a:lnTo>
                  <a:lnTo>
                    <a:pt x="5176" y="0"/>
                  </a:lnTo>
                  <a:lnTo>
                    <a:pt x="4645" y="0"/>
                  </a:lnTo>
                  <a:lnTo>
                    <a:pt x="4114" y="266"/>
                  </a:lnTo>
                  <a:lnTo>
                    <a:pt x="3583" y="531"/>
                  </a:lnTo>
                  <a:lnTo>
                    <a:pt x="3052" y="797"/>
                  </a:lnTo>
                  <a:lnTo>
                    <a:pt x="2522" y="929"/>
                  </a:lnTo>
                  <a:lnTo>
                    <a:pt x="2256" y="797"/>
                  </a:lnTo>
                  <a:lnTo>
                    <a:pt x="1991" y="664"/>
                  </a:lnTo>
                  <a:lnTo>
                    <a:pt x="1725" y="398"/>
                  </a:lnTo>
                  <a:lnTo>
                    <a:pt x="1460" y="0"/>
                  </a:lnTo>
                  <a:close/>
                </a:path>
              </a:pathLst>
            </a:custGeom>
            <a:solidFill>
              <a:srgbClr val="B166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8" name="Google Shape;4078;p41"/>
            <p:cNvSpPr/>
            <p:nvPr/>
          </p:nvSpPr>
          <p:spPr>
            <a:xfrm>
              <a:off x="6378618" y="1424934"/>
              <a:ext cx="19830" cy="30806"/>
            </a:xfrm>
            <a:custGeom>
              <a:avLst/>
              <a:gdLst/>
              <a:ahLst/>
              <a:cxnLst/>
              <a:rect l="l" t="t" r="r" b="b"/>
              <a:pathLst>
                <a:path w="1196" h="1858" extrusionOk="0">
                  <a:moveTo>
                    <a:pt x="797" y="0"/>
                  </a:moveTo>
                  <a:lnTo>
                    <a:pt x="399" y="133"/>
                  </a:lnTo>
                  <a:lnTo>
                    <a:pt x="133" y="265"/>
                  </a:lnTo>
                  <a:lnTo>
                    <a:pt x="1" y="531"/>
                  </a:lnTo>
                  <a:lnTo>
                    <a:pt x="1" y="1062"/>
                  </a:lnTo>
                  <a:lnTo>
                    <a:pt x="133" y="1327"/>
                  </a:lnTo>
                  <a:lnTo>
                    <a:pt x="399" y="1725"/>
                  </a:lnTo>
                  <a:lnTo>
                    <a:pt x="664" y="1858"/>
                  </a:lnTo>
                  <a:lnTo>
                    <a:pt x="1195" y="133"/>
                  </a:lnTo>
                  <a:lnTo>
                    <a:pt x="79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9" name="Google Shape;4079;p41"/>
            <p:cNvSpPr/>
            <p:nvPr/>
          </p:nvSpPr>
          <p:spPr>
            <a:xfrm>
              <a:off x="6255395" y="1345715"/>
              <a:ext cx="85835" cy="61628"/>
            </a:xfrm>
            <a:custGeom>
              <a:avLst/>
              <a:gdLst/>
              <a:ahLst/>
              <a:cxnLst/>
              <a:rect l="l" t="t" r="r" b="b"/>
              <a:pathLst>
                <a:path w="5177" h="3717" extrusionOk="0">
                  <a:moveTo>
                    <a:pt x="5177" y="0"/>
                  </a:moveTo>
                  <a:lnTo>
                    <a:pt x="1" y="266"/>
                  </a:lnTo>
                  <a:lnTo>
                    <a:pt x="134" y="797"/>
                  </a:lnTo>
                  <a:lnTo>
                    <a:pt x="399" y="1328"/>
                  </a:lnTo>
                  <a:lnTo>
                    <a:pt x="797" y="1991"/>
                  </a:lnTo>
                  <a:lnTo>
                    <a:pt x="1461" y="2522"/>
                  </a:lnTo>
                  <a:lnTo>
                    <a:pt x="2390" y="3053"/>
                  </a:lnTo>
                  <a:lnTo>
                    <a:pt x="3584" y="3451"/>
                  </a:lnTo>
                  <a:lnTo>
                    <a:pt x="5177" y="3716"/>
                  </a:lnTo>
                  <a:lnTo>
                    <a:pt x="517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0" name="Google Shape;4080;p41"/>
            <p:cNvSpPr/>
            <p:nvPr/>
          </p:nvSpPr>
          <p:spPr>
            <a:xfrm>
              <a:off x="6255395" y="1345715"/>
              <a:ext cx="85835" cy="61628"/>
            </a:xfrm>
            <a:custGeom>
              <a:avLst/>
              <a:gdLst/>
              <a:ahLst/>
              <a:cxnLst/>
              <a:rect l="l" t="t" r="r" b="b"/>
              <a:pathLst>
                <a:path w="5177" h="3717" fill="none" extrusionOk="0">
                  <a:moveTo>
                    <a:pt x="1" y="266"/>
                  </a:moveTo>
                  <a:lnTo>
                    <a:pt x="1" y="266"/>
                  </a:lnTo>
                  <a:lnTo>
                    <a:pt x="134" y="797"/>
                  </a:lnTo>
                  <a:lnTo>
                    <a:pt x="399" y="1328"/>
                  </a:lnTo>
                  <a:lnTo>
                    <a:pt x="797" y="1991"/>
                  </a:lnTo>
                  <a:lnTo>
                    <a:pt x="1461" y="2522"/>
                  </a:lnTo>
                  <a:lnTo>
                    <a:pt x="2390" y="3053"/>
                  </a:lnTo>
                  <a:lnTo>
                    <a:pt x="3584" y="3451"/>
                  </a:lnTo>
                  <a:lnTo>
                    <a:pt x="5177" y="3716"/>
                  </a:lnTo>
                  <a:lnTo>
                    <a:pt x="5177" y="0"/>
                  </a:lnTo>
                  <a:lnTo>
                    <a:pt x="1" y="26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1" name="Google Shape;4081;p41"/>
            <p:cNvSpPr/>
            <p:nvPr/>
          </p:nvSpPr>
          <p:spPr>
            <a:xfrm>
              <a:off x="6314818" y="1420524"/>
              <a:ext cx="15419" cy="15419"/>
            </a:xfrm>
            <a:custGeom>
              <a:avLst/>
              <a:gdLst/>
              <a:ahLst/>
              <a:cxnLst/>
              <a:rect l="l" t="t" r="r" b="b"/>
              <a:pathLst>
                <a:path w="930" h="930" extrusionOk="0">
                  <a:moveTo>
                    <a:pt x="133" y="1"/>
                  </a:moveTo>
                  <a:lnTo>
                    <a:pt x="0" y="399"/>
                  </a:lnTo>
                  <a:lnTo>
                    <a:pt x="133" y="797"/>
                  </a:lnTo>
                  <a:lnTo>
                    <a:pt x="398" y="930"/>
                  </a:lnTo>
                  <a:lnTo>
                    <a:pt x="796" y="797"/>
                  </a:lnTo>
                  <a:lnTo>
                    <a:pt x="929" y="399"/>
                  </a:lnTo>
                  <a:lnTo>
                    <a:pt x="796" y="133"/>
                  </a:lnTo>
                  <a:lnTo>
                    <a:pt x="53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2" name="Google Shape;4082;p41"/>
            <p:cNvSpPr/>
            <p:nvPr/>
          </p:nvSpPr>
          <p:spPr>
            <a:xfrm>
              <a:off x="6297210" y="1473331"/>
              <a:ext cx="24223" cy="17625"/>
            </a:xfrm>
            <a:custGeom>
              <a:avLst/>
              <a:gdLst/>
              <a:ahLst/>
              <a:cxnLst/>
              <a:rect l="l" t="t" r="r" b="b"/>
              <a:pathLst>
                <a:path w="1461" h="1063" extrusionOk="0">
                  <a:moveTo>
                    <a:pt x="1460" y="1"/>
                  </a:moveTo>
                  <a:lnTo>
                    <a:pt x="0" y="531"/>
                  </a:lnTo>
                  <a:lnTo>
                    <a:pt x="133" y="797"/>
                  </a:lnTo>
                  <a:lnTo>
                    <a:pt x="399" y="930"/>
                  </a:lnTo>
                  <a:lnTo>
                    <a:pt x="664" y="1062"/>
                  </a:lnTo>
                  <a:lnTo>
                    <a:pt x="929" y="930"/>
                  </a:lnTo>
                  <a:lnTo>
                    <a:pt x="1195" y="797"/>
                  </a:lnTo>
                  <a:lnTo>
                    <a:pt x="1328" y="664"/>
                  </a:lnTo>
                  <a:lnTo>
                    <a:pt x="1460" y="399"/>
                  </a:lnTo>
                  <a:lnTo>
                    <a:pt x="1460" y="1"/>
                  </a:lnTo>
                  <a:close/>
                </a:path>
              </a:pathLst>
            </a:custGeom>
            <a:solidFill>
              <a:srgbClr val="9A4A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3" name="Google Shape;4083;p41"/>
            <p:cNvSpPr/>
            <p:nvPr/>
          </p:nvSpPr>
          <p:spPr>
            <a:xfrm>
              <a:off x="6251001" y="1389718"/>
              <a:ext cx="17625" cy="15419"/>
            </a:xfrm>
            <a:custGeom>
              <a:avLst/>
              <a:gdLst/>
              <a:ahLst/>
              <a:cxnLst/>
              <a:rect l="l" t="t" r="r" b="b"/>
              <a:pathLst>
                <a:path w="1063" h="930" extrusionOk="0">
                  <a:moveTo>
                    <a:pt x="531" y="1"/>
                  </a:moveTo>
                  <a:lnTo>
                    <a:pt x="266" y="133"/>
                  </a:lnTo>
                  <a:lnTo>
                    <a:pt x="133" y="266"/>
                  </a:lnTo>
                  <a:lnTo>
                    <a:pt x="0" y="399"/>
                  </a:lnTo>
                  <a:lnTo>
                    <a:pt x="0" y="664"/>
                  </a:lnTo>
                  <a:lnTo>
                    <a:pt x="133" y="930"/>
                  </a:lnTo>
                  <a:lnTo>
                    <a:pt x="1062" y="266"/>
                  </a:lnTo>
                  <a:lnTo>
                    <a:pt x="929" y="133"/>
                  </a:lnTo>
                  <a:lnTo>
                    <a:pt x="66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4" name="Google Shape;4084;p41"/>
            <p:cNvSpPr/>
            <p:nvPr/>
          </p:nvSpPr>
          <p:spPr>
            <a:xfrm>
              <a:off x="6255395" y="1416130"/>
              <a:ext cx="13231" cy="15419"/>
            </a:xfrm>
            <a:custGeom>
              <a:avLst/>
              <a:gdLst/>
              <a:ahLst/>
              <a:cxnLst/>
              <a:rect l="l" t="t" r="r" b="b"/>
              <a:pathLst>
                <a:path w="798" h="930" extrusionOk="0">
                  <a:moveTo>
                    <a:pt x="399" y="0"/>
                  </a:moveTo>
                  <a:lnTo>
                    <a:pt x="134" y="133"/>
                  </a:lnTo>
                  <a:lnTo>
                    <a:pt x="1" y="398"/>
                  </a:lnTo>
                  <a:lnTo>
                    <a:pt x="1" y="796"/>
                  </a:lnTo>
                  <a:lnTo>
                    <a:pt x="399" y="929"/>
                  </a:lnTo>
                  <a:lnTo>
                    <a:pt x="664" y="796"/>
                  </a:lnTo>
                  <a:lnTo>
                    <a:pt x="797" y="531"/>
                  </a:lnTo>
                  <a:lnTo>
                    <a:pt x="797" y="133"/>
                  </a:lnTo>
                  <a:lnTo>
                    <a:pt x="399"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5" name="Google Shape;4085;p41"/>
            <p:cNvSpPr/>
            <p:nvPr/>
          </p:nvSpPr>
          <p:spPr>
            <a:xfrm>
              <a:off x="6268609" y="1420524"/>
              <a:ext cx="24207" cy="46225"/>
            </a:xfrm>
            <a:custGeom>
              <a:avLst/>
              <a:gdLst/>
              <a:ahLst/>
              <a:cxnLst/>
              <a:rect l="l" t="t" r="r" b="b"/>
              <a:pathLst>
                <a:path w="1460" h="2788" extrusionOk="0">
                  <a:moveTo>
                    <a:pt x="1460" y="1"/>
                  </a:moveTo>
                  <a:lnTo>
                    <a:pt x="0" y="2389"/>
                  </a:lnTo>
                  <a:lnTo>
                    <a:pt x="1460" y="2788"/>
                  </a:lnTo>
                  <a:lnTo>
                    <a:pt x="1460" y="1"/>
                  </a:lnTo>
                  <a:close/>
                </a:path>
              </a:pathLst>
            </a:custGeom>
            <a:solidFill>
              <a:srgbClr val="9A4A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6" name="Google Shape;4086;p41"/>
            <p:cNvSpPr/>
            <p:nvPr/>
          </p:nvSpPr>
          <p:spPr>
            <a:xfrm>
              <a:off x="6319211" y="1490939"/>
              <a:ext cx="63833" cy="39626"/>
            </a:xfrm>
            <a:custGeom>
              <a:avLst/>
              <a:gdLst/>
              <a:ahLst/>
              <a:cxnLst/>
              <a:rect l="l" t="t" r="r" b="b"/>
              <a:pathLst>
                <a:path w="3850" h="2390" extrusionOk="0">
                  <a:moveTo>
                    <a:pt x="3849" y="0"/>
                  </a:moveTo>
                  <a:lnTo>
                    <a:pt x="3584" y="398"/>
                  </a:lnTo>
                  <a:lnTo>
                    <a:pt x="3186" y="664"/>
                  </a:lnTo>
                  <a:lnTo>
                    <a:pt x="2124" y="1195"/>
                  </a:lnTo>
                  <a:lnTo>
                    <a:pt x="1062" y="1460"/>
                  </a:lnTo>
                  <a:lnTo>
                    <a:pt x="1" y="1726"/>
                  </a:lnTo>
                  <a:lnTo>
                    <a:pt x="1" y="2389"/>
                  </a:lnTo>
                  <a:lnTo>
                    <a:pt x="1195" y="1991"/>
                  </a:lnTo>
                  <a:lnTo>
                    <a:pt x="2257" y="1593"/>
                  </a:lnTo>
                  <a:lnTo>
                    <a:pt x="2920" y="1195"/>
                  </a:lnTo>
                  <a:lnTo>
                    <a:pt x="3451" y="797"/>
                  </a:lnTo>
                  <a:lnTo>
                    <a:pt x="3716" y="398"/>
                  </a:lnTo>
                  <a:lnTo>
                    <a:pt x="3849" y="0"/>
                  </a:lnTo>
                  <a:close/>
                </a:path>
              </a:pathLst>
            </a:custGeom>
            <a:solidFill>
              <a:srgbClr val="9A4A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7" name="Google Shape;4087;p41"/>
            <p:cNvSpPr/>
            <p:nvPr/>
          </p:nvSpPr>
          <p:spPr>
            <a:xfrm>
              <a:off x="6242197" y="1259897"/>
              <a:ext cx="220050" cy="151840"/>
            </a:xfrm>
            <a:custGeom>
              <a:avLst/>
              <a:gdLst/>
              <a:ahLst/>
              <a:cxnLst/>
              <a:rect l="l" t="t" r="r" b="b"/>
              <a:pathLst>
                <a:path w="13272" h="9158" extrusionOk="0">
                  <a:moveTo>
                    <a:pt x="6105" y="1"/>
                  </a:moveTo>
                  <a:lnTo>
                    <a:pt x="5044" y="266"/>
                  </a:lnTo>
                  <a:lnTo>
                    <a:pt x="4115" y="532"/>
                  </a:lnTo>
                  <a:lnTo>
                    <a:pt x="3186" y="930"/>
                  </a:lnTo>
                  <a:lnTo>
                    <a:pt x="2389" y="1593"/>
                  </a:lnTo>
                  <a:lnTo>
                    <a:pt x="1593" y="2257"/>
                  </a:lnTo>
                  <a:lnTo>
                    <a:pt x="1062" y="3053"/>
                  </a:lnTo>
                  <a:lnTo>
                    <a:pt x="531" y="3982"/>
                  </a:lnTo>
                  <a:lnTo>
                    <a:pt x="266" y="4778"/>
                  </a:lnTo>
                  <a:lnTo>
                    <a:pt x="1" y="5575"/>
                  </a:lnTo>
                  <a:lnTo>
                    <a:pt x="1062" y="5309"/>
                  </a:lnTo>
                  <a:lnTo>
                    <a:pt x="2257" y="5176"/>
                  </a:lnTo>
                  <a:lnTo>
                    <a:pt x="4513" y="5176"/>
                  </a:lnTo>
                  <a:lnTo>
                    <a:pt x="5707" y="5442"/>
                  </a:lnTo>
                  <a:lnTo>
                    <a:pt x="6769" y="5575"/>
                  </a:lnTo>
                  <a:lnTo>
                    <a:pt x="7963" y="5973"/>
                  </a:lnTo>
                  <a:lnTo>
                    <a:pt x="9025" y="6371"/>
                  </a:lnTo>
                  <a:lnTo>
                    <a:pt x="9954" y="6902"/>
                  </a:lnTo>
                  <a:lnTo>
                    <a:pt x="10883" y="7433"/>
                  </a:lnTo>
                  <a:lnTo>
                    <a:pt x="11679" y="7963"/>
                  </a:lnTo>
                  <a:lnTo>
                    <a:pt x="12343" y="8627"/>
                  </a:lnTo>
                  <a:lnTo>
                    <a:pt x="12874" y="9158"/>
                  </a:lnTo>
                  <a:lnTo>
                    <a:pt x="13139" y="8229"/>
                  </a:lnTo>
                  <a:lnTo>
                    <a:pt x="13272" y="7300"/>
                  </a:lnTo>
                  <a:lnTo>
                    <a:pt x="13272" y="5840"/>
                  </a:lnTo>
                  <a:lnTo>
                    <a:pt x="13006" y="4646"/>
                  </a:lnTo>
                  <a:lnTo>
                    <a:pt x="12475" y="3451"/>
                  </a:lnTo>
                  <a:lnTo>
                    <a:pt x="11679" y="2390"/>
                  </a:lnTo>
                  <a:lnTo>
                    <a:pt x="10750" y="1461"/>
                  </a:lnTo>
                  <a:lnTo>
                    <a:pt x="9689" y="797"/>
                  </a:lnTo>
                  <a:lnTo>
                    <a:pt x="8494" y="266"/>
                  </a:lnTo>
                  <a:lnTo>
                    <a:pt x="7167"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8" name="Google Shape;4088;p41"/>
            <p:cNvSpPr/>
            <p:nvPr/>
          </p:nvSpPr>
          <p:spPr>
            <a:xfrm>
              <a:off x="6292799" y="1257708"/>
              <a:ext cx="118845" cy="50619"/>
            </a:xfrm>
            <a:custGeom>
              <a:avLst/>
              <a:gdLst/>
              <a:ahLst/>
              <a:cxnLst/>
              <a:rect l="l" t="t" r="r" b="b"/>
              <a:pathLst>
                <a:path w="7168" h="3053" extrusionOk="0">
                  <a:moveTo>
                    <a:pt x="6238" y="1062"/>
                  </a:moveTo>
                  <a:lnTo>
                    <a:pt x="7167" y="1194"/>
                  </a:lnTo>
                  <a:lnTo>
                    <a:pt x="6637" y="1062"/>
                  </a:lnTo>
                  <a:close/>
                  <a:moveTo>
                    <a:pt x="5840" y="1062"/>
                  </a:moveTo>
                  <a:lnTo>
                    <a:pt x="5044" y="1194"/>
                  </a:lnTo>
                  <a:lnTo>
                    <a:pt x="4380" y="1460"/>
                  </a:lnTo>
                  <a:lnTo>
                    <a:pt x="5177" y="1194"/>
                  </a:lnTo>
                  <a:lnTo>
                    <a:pt x="6106" y="1062"/>
                  </a:lnTo>
                  <a:close/>
                  <a:moveTo>
                    <a:pt x="3451" y="0"/>
                  </a:moveTo>
                  <a:lnTo>
                    <a:pt x="2788" y="265"/>
                  </a:lnTo>
                  <a:lnTo>
                    <a:pt x="2124" y="531"/>
                  </a:lnTo>
                  <a:lnTo>
                    <a:pt x="1328" y="1062"/>
                  </a:lnTo>
                  <a:lnTo>
                    <a:pt x="532" y="1991"/>
                  </a:lnTo>
                  <a:lnTo>
                    <a:pt x="1" y="2787"/>
                  </a:lnTo>
                  <a:lnTo>
                    <a:pt x="930" y="2920"/>
                  </a:lnTo>
                  <a:lnTo>
                    <a:pt x="1859" y="3052"/>
                  </a:lnTo>
                  <a:lnTo>
                    <a:pt x="2390" y="2389"/>
                  </a:lnTo>
                  <a:lnTo>
                    <a:pt x="3186" y="1593"/>
                  </a:lnTo>
                  <a:lnTo>
                    <a:pt x="3850" y="1062"/>
                  </a:lnTo>
                  <a:lnTo>
                    <a:pt x="4646" y="796"/>
                  </a:lnTo>
                  <a:lnTo>
                    <a:pt x="5309" y="531"/>
                  </a:lnTo>
                  <a:lnTo>
                    <a:pt x="5973" y="531"/>
                  </a:lnTo>
                  <a:lnTo>
                    <a:pt x="6769" y="664"/>
                  </a:lnTo>
                  <a:lnTo>
                    <a:pt x="5044" y="133"/>
                  </a:lnTo>
                  <a:lnTo>
                    <a:pt x="411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9" name="Google Shape;4089;p41"/>
            <p:cNvSpPr/>
            <p:nvPr/>
          </p:nvSpPr>
          <p:spPr>
            <a:xfrm>
              <a:off x="6308202" y="1345715"/>
              <a:ext cx="17" cy="17"/>
            </a:xfrm>
            <a:custGeom>
              <a:avLst/>
              <a:gdLst/>
              <a:ahLst/>
              <a:cxnLst/>
              <a:rect l="l" t="t" r="r" b="b"/>
              <a:pathLst>
                <a:path w="1" h="1" fill="none" extrusionOk="0">
                  <a:moveTo>
                    <a:pt x="1" y="0"/>
                  </a:moveTo>
                  <a:lnTo>
                    <a:pt x="1" y="0"/>
                  </a:lnTo>
                  <a:lnTo>
                    <a:pt x="1" y="0"/>
                  </a:lnTo>
                  <a:lnTo>
                    <a:pt x="1" y="0"/>
                  </a:lnTo>
                  <a:lnTo>
                    <a:pt x="1" y="0"/>
                  </a:lnTo>
                  <a:lnTo>
                    <a:pt x="1"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0" name="Google Shape;4090;p41"/>
            <p:cNvSpPr/>
            <p:nvPr/>
          </p:nvSpPr>
          <p:spPr>
            <a:xfrm>
              <a:off x="6365420" y="1275299"/>
              <a:ext cx="61628" cy="15419"/>
            </a:xfrm>
            <a:custGeom>
              <a:avLst/>
              <a:gdLst/>
              <a:ahLst/>
              <a:cxnLst/>
              <a:rect l="l" t="t" r="r" b="b"/>
              <a:pathLst>
                <a:path w="3717" h="930" fill="none" extrusionOk="0">
                  <a:moveTo>
                    <a:pt x="1726" y="1"/>
                  </a:moveTo>
                  <a:lnTo>
                    <a:pt x="1726" y="1"/>
                  </a:lnTo>
                  <a:lnTo>
                    <a:pt x="797" y="133"/>
                  </a:lnTo>
                  <a:lnTo>
                    <a:pt x="0" y="399"/>
                  </a:lnTo>
                  <a:lnTo>
                    <a:pt x="0" y="399"/>
                  </a:lnTo>
                  <a:lnTo>
                    <a:pt x="664" y="133"/>
                  </a:lnTo>
                  <a:lnTo>
                    <a:pt x="1460" y="1"/>
                  </a:lnTo>
                  <a:lnTo>
                    <a:pt x="1460" y="1"/>
                  </a:lnTo>
                  <a:lnTo>
                    <a:pt x="1593" y="1"/>
                  </a:lnTo>
                  <a:lnTo>
                    <a:pt x="1593" y="1"/>
                  </a:lnTo>
                  <a:lnTo>
                    <a:pt x="1858" y="1"/>
                  </a:lnTo>
                  <a:lnTo>
                    <a:pt x="1858" y="1"/>
                  </a:lnTo>
                  <a:lnTo>
                    <a:pt x="2787" y="133"/>
                  </a:lnTo>
                  <a:lnTo>
                    <a:pt x="2787" y="133"/>
                  </a:lnTo>
                  <a:lnTo>
                    <a:pt x="3716" y="930"/>
                  </a:lnTo>
                  <a:lnTo>
                    <a:pt x="3716" y="930"/>
                  </a:lnTo>
                  <a:lnTo>
                    <a:pt x="3716" y="930"/>
                  </a:lnTo>
                  <a:lnTo>
                    <a:pt x="3716" y="930"/>
                  </a:lnTo>
                  <a:lnTo>
                    <a:pt x="2787" y="133"/>
                  </a:lnTo>
                  <a:lnTo>
                    <a:pt x="2787" y="133"/>
                  </a:lnTo>
                  <a:lnTo>
                    <a:pt x="2257" y="1"/>
                  </a:lnTo>
                  <a:lnTo>
                    <a:pt x="1726"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1" name="Google Shape;4091;p41"/>
            <p:cNvSpPr/>
            <p:nvPr/>
          </p:nvSpPr>
          <p:spPr>
            <a:xfrm>
              <a:off x="6416022" y="1273094"/>
              <a:ext cx="8821" cy="8821"/>
            </a:xfrm>
            <a:custGeom>
              <a:avLst/>
              <a:gdLst/>
              <a:ahLst/>
              <a:cxnLst/>
              <a:rect l="l" t="t" r="r" b="b"/>
              <a:pathLst>
                <a:path w="532" h="532" fill="none" extrusionOk="0">
                  <a:moveTo>
                    <a:pt x="1" y="1"/>
                  </a:moveTo>
                  <a:lnTo>
                    <a:pt x="1" y="1"/>
                  </a:lnTo>
                  <a:lnTo>
                    <a:pt x="266" y="266"/>
                  </a:lnTo>
                  <a:lnTo>
                    <a:pt x="532" y="532"/>
                  </a:lnTo>
                  <a:lnTo>
                    <a:pt x="532" y="532"/>
                  </a:lnTo>
                  <a:lnTo>
                    <a:pt x="266" y="266"/>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2" name="Google Shape;4092;p41"/>
            <p:cNvSpPr/>
            <p:nvPr/>
          </p:nvSpPr>
          <p:spPr>
            <a:xfrm>
              <a:off x="6323605" y="1266495"/>
              <a:ext cx="103443" cy="44036"/>
            </a:xfrm>
            <a:custGeom>
              <a:avLst/>
              <a:gdLst/>
              <a:ahLst/>
              <a:cxnLst/>
              <a:rect l="l" t="t" r="r" b="b"/>
              <a:pathLst>
                <a:path w="6239" h="2656" extrusionOk="0">
                  <a:moveTo>
                    <a:pt x="3451" y="1"/>
                  </a:moveTo>
                  <a:lnTo>
                    <a:pt x="2788" y="266"/>
                  </a:lnTo>
                  <a:lnTo>
                    <a:pt x="1992" y="532"/>
                  </a:lnTo>
                  <a:lnTo>
                    <a:pt x="1328" y="1063"/>
                  </a:lnTo>
                  <a:lnTo>
                    <a:pt x="532" y="1859"/>
                  </a:lnTo>
                  <a:lnTo>
                    <a:pt x="1" y="2522"/>
                  </a:lnTo>
                  <a:lnTo>
                    <a:pt x="664" y="2655"/>
                  </a:lnTo>
                  <a:lnTo>
                    <a:pt x="1328" y="1859"/>
                  </a:lnTo>
                  <a:lnTo>
                    <a:pt x="2124" y="1195"/>
                  </a:lnTo>
                  <a:lnTo>
                    <a:pt x="3053" y="664"/>
                  </a:lnTo>
                  <a:lnTo>
                    <a:pt x="3584" y="532"/>
                  </a:lnTo>
                  <a:lnTo>
                    <a:pt x="4779" y="532"/>
                  </a:lnTo>
                  <a:lnTo>
                    <a:pt x="5309" y="664"/>
                  </a:lnTo>
                  <a:lnTo>
                    <a:pt x="6238" y="1461"/>
                  </a:lnTo>
                  <a:lnTo>
                    <a:pt x="6106" y="930"/>
                  </a:lnTo>
                  <a:lnTo>
                    <a:pt x="5840" y="532"/>
                  </a:lnTo>
                  <a:lnTo>
                    <a:pt x="5309" y="266"/>
                  </a:lnTo>
                  <a:lnTo>
                    <a:pt x="477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3" name="Google Shape;4093;p41"/>
            <p:cNvSpPr/>
            <p:nvPr/>
          </p:nvSpPr>
          <p:spPr>
            <a:xfrm>
              <a:off x="6308202" y="1345715"/>
              <a:ext cx="11026" cy="17"/>
            </a:xfrm>
            <a:custGeom>
              <a:avLst/>
              <a:gdLst/>
              <a:ahLst/>
              <a:cxnLst/>
              <a:rect l="l" t="t" r="r" b="b"/>
              <a:pathLst>
                <a:path w="665" h="1" fill="none" extrusionOk="0">
                  <a:moveTo>
                    <a:pt x="1" y="0"/>
                  </a:moveTo>
                  <a:lnTo>
                    <a:pt x="1" y="0"/>
                  </a:lnTo>
                  <a:lnTo>
                    <a:pt x="1" y="0"/>
                  </a:lnTo>
                  <a:lnTo>
                    <a:pt x="665" y="0"/>
                  </a:lnTo>
                  <a:lnTo>
                    <a:pt x="665" y="0"/>
                  </a:lnTo>
                  <a:lnTo>
                    <a:pt x="665" y="0"/>
                  </a:lnTo>
                  <a:lnTo>
                    <a:pt x="665"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4" name="Google Shape;4094;p41"/>
            <p:cNvSpPr/>
            <p:nvPr/>
          </p:nvSpPr>
          <p:spPr>
            <a:xfrm>
              <a:off x="6206998" y="1303900"/>
              <a:ext cx="187039" cy="61628"/>
            </a:xfrm>
            <a:custGeom>
              <a:avLst/>
              <a:gdLst/>
              <a:ahLst/>
              <a:cxnLst/>
              <a:rect l="l" t="t" r="r" b="b"/>
              <a:pathLst>
                <a:path w="11281" h="3717" extrusionOk="0">
                  <a:moveTo>
                    <a:pt x="2787" y="1"/>
                  </a:moveTo>
                  <a:lnTo>
                    <a:pt x="1327" y="134"/>
                  </a:lnTo>
                  <a:lnTo>
                    <a:pt x="531" y="266"/>
                  </a:lnTo>
                  <a:lnTo>
                    <a:pt x="133" y="532"/>
                  </a:lnTo>
                  <a:lnTo>
                    <a:pt x="0" y="797"/>
                  </a:lnTo>
                  <a:lnTo>
                    <a:pt x="0" y="1328"/>
                  </a:lnTo>
                  <a:lnTo>
                    <a:pt x="133" y="1063"/>
                  </a:lnTo>
                  <a:lnTo>
                    <a:pt x="531" y="797"/>
                  </a:lnTo>
                  <a:lnTo>
                    <a:pt x="1460" y="664"/>
                  </a:lnTo>
                  <a:lnTo>
                    <a:pt x="2654" y="532"/>
                  </a:lnTo>
                  <a:lnTo>
                    <a:pt x="4778" y="532"/>
                  </a:lnTo>
                  <a:lnTo>
                    <a:pt x="5972" y="664"/>
                  </a:lnTo>
                  <a:lnTo>
                    <a:pt x="7167" y="797"/>
                  </a:lnTo>
                  <a:lnTo>
                    <a:pt x="8096" y="1195"/>
                  </a:lnTo>
                  <a:lnTo>
                    <a:pt x="8892" y="1593"/>
                  </a:lnTo>
                  <a:lnTo>
                    <a:pt x="9555" y="1992"/>
                  </a:lnTo>
                  <a:lnTo>
                    <a:pt x="10484" y="2921"/>
                  </a:lnTo>
                  <a:lnTo>
                    <a:pt x="11015" y="3451"/>
                  </a:lnTo>
                  <a:lnTo>
                    <a:pt x="11148" y="3717"/>
                  </a:lnTo>
                  <a:lnTo>
                    <a:pt x="11281" y="3186"/>
                  </a:lnTo>
                  <a:lnTo>
                    <a:pt x="11015" y="2921"/>
                  </a:lnTo>
                  <a:lnTo>
                    <a:pt x="10484" y="2390"/>
                  </a:lnTo>
                  <a:lnTo>
                    <a:pt x="9555" y="1461"/>
                  </a:lnTo>
                  <a:lnTo>
                    <a:pt x="9025" y="1063"/>
                  </a:lnTo>
                  <a:lnTo>
                    <a:pt x="8228" y="664"/>
                  </a:lnTo>
                  <a:lnTo>
                    <a:pt x="7697" y="399"/>
                  </a:lnTo>
                  <a:lnTo>
                    <a:pt x="7034" y="266"/>
                  </a:lnTo>
                  <a:lnTo>
                    <a:pt x="6105" y="134"/>
                  </a:lnTo>
                  <a:lnTo>
                    <a:pt x="517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5" name="Google Shape;4095;p41"/>
            <p:cNvSpPr/>
            <p:nvPr/>
          </p:nvSpPr>
          <p:spPr>
            <a:xfrm>
              <a:off x="6389627" y="1365511"/>
              <a:ext cx="2205" cy="17"/>
            </a:xfrm>
            <a:custGeom>
              <a:avLst/>
              <a:gdLst/>
              <a:ahLst/>
              <a:cxnLst/>
              <a:rect l="l" t="t" r="r" b="b"/>
              <a:pathLst>
                <a:path w="133" h="1" fill="none" extrusionOk="0">
                  <a:moveTo>
                    <a:pt x="0" y="1"/>
                  </a:moveTo>
                  <a:lnTo>
                    <a:pt x="0" y="1"/>
                  </a:lnTo>
                  <a:lnTo>
                    <a:pt x="133" y="1"/>
                  </a:lnTo>
                  <a:lnTo>
                    <a:pt x="133" y="1"/>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6" name="Google Shape;4096;p41"/>
            <p:cNvSpPr/>
            <p:nvPr/>
          </p:nvSpPr>
          <p:spPr>
            <a:xfrm>
              <a:off x="6244402" y="1345715"/>
              <a:ext cx="50619" cy="6615"/>
            </a:xfrm>
            <a:custGeom>
              <a:avLst/>
              <a:gdLst/>
              <a:ahLst/>
              <a:cxnLst/>
              <a:rect l="l" t="t" r="r" b="b"/>
              <a:pathLst>
                <a:path w="3053" h="399" fill="none" extrusionOk="0">
                  <a:moveTo>
                    <a:pt x="3053" y="0"/>
                  </a:moveTo>
                  <a:lnTo>
                    <a:pt x="3053" y="0"/>
                  </a:lnTo>
                  <a:lnTo>
                    <a:pt x="1460" y="133"/>
                  </a:lnTo>
                  <a:lnTo>
                    <a:pt x="0" y="399"/>
                  </a:lnTo>
                  <a:lnTo>
                    <a:pt x="0" y="399"/>
                  </a:lnTo>
                  <a:lnTo>
                    <a:pt x="1460" y="133"/>
                  </a:lnTo>
                  <a:lnTo>
                    <a:pt x="305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7" name="Google Shape;4097;p41"/>
            <p:cNvSpPr/>
            <p:nvPr/>
          </p:nvSpPr>
          <p:spPr>
            <a:xfrm>
              <a:off x="6295005" y="1345715"/>
              <a:ext cx="17" cy="17"/>
            </a:xfrm>
            <a:custGeom>
              <a:avLst/>
              <a:gdLst/>
              <a:ahLst/>
              <a:cxnLst/>
              <a:rect l="l" t="t" r="r" b="b"/>
              <a:pathLst>
                <a:path w="1" h="1" fill="none" extrusionOk="0">
                  <a:moveTo>
                    <a:pt x="1" y="0"/>
                  </a:moveTo>
                  <a:lnTo>
                    <a:pt x="1" y="0"/>
                  </a:lnTo>
                  <a:lnTo>
                    <a:pt x="1" y="0"/>
                  </a:lnTo>
                  <a:lnTo>
                    <a:pt x="1" y="0"/>
                  </a:lnTo>
                  <a:lnTo>
                    <a:pt x="1"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8" name="Google Shape;4098;p41"/>
            <p:cNvSpPr/>
            <p:nvPr/>
          </p:nvSpPr>
          <p:spPr>
            <a:xfrm>
              <a:off x="6206998" y="1312704"/>
              <a:ext cx="184834" cy="52824"/>
            </a:xfrm>
            <a:custGeom>
              <a:avLst/>
              <a:gdLst/>
              <a:ahLst/>
              <a:cxnLst/>
              <a:rect l="l" t="t" r="r" b="b"/>
              <a:pathLst>
                <a:path w="11148" h="3186" extrusionOk="0">
                  <a:moveTo>
                    <a:pt x="2654" y="1"/>
                  </a:moveTo>
                  <a:lnTo>
                    <a:pt x="1327" y="133"/>
                  </a:lnTo>
                  <a:lnTo>
                    <a:pt x="531" y="266"/>
                  </a:lnTo>
                  <a:lnTo>
                    <a:pt x="133" y="664"/>
                  </a:lnTo>
                  <a:lnTo>
                    <a:pt x="0" y="930"/>
                  </a:lnTo>
                  <a:lnTo>
                    <a:pt x="0" y="1062"/>
                  </a:lnTo>
                  <a:lnTo>
                    <a:pt x="531" y="1461"/>
                  </a:lnTo>
                  <a:lnTo>
                    <a:pt x="1195" y="1859"/>
                  </a:lnTo>
                  <a:lnTo>
                    <a:pt x="2124" y="2390"/>
                  </a:lnTo>
                  <a:lnTo>
                    <a:pt x="3716" y="2124"/>
                  </a:lnTo>
                  <a:lnTo>
                    <a:pt x="5309" y="1991"/>
                  </a:lnTo>
                  <a:lnTo>
                    <a:pt x="6769" y="1991"/>
                  </a:lnTo>
                  <a:lnTo>
                    <a:pt x="8228" y="2257"/>
                  </a:lnTo>
                  <a:lnTo>
                    <a:pt x="9821" y="2655"/>
                  </a:lnTo>
                  <a:lnTo>
                    <a:pt x="11148" y="3186"/>
                  </a:lnTo>
                  <a:lnTo>
                    <a:pt x="11015" y="2920"/>
                  </a:lnTo>
                  <a:lnTo>
                    <a:pt x="10484" y="2390"/>
                  </a:lnTo>
                  <a:lnTo>
                    <a:pt x="9555" y="1461"/>
                  </a:lnTo>
                  <a:lnTo>
                    <a:pt x="8892" y="1062"/>
                  </a:lnTo>
                  <a:lnTo>
                    <a:pt x="8096" y="664"/>
                  </a:lnTo>
                  <a:lnTo>
                    <a:pt x="7167" y="266"/>
                  </a:lnTo>
                  <a:lnTo>
                    <a:pt x="5972" y="133"/>
                  </a:lnTo>
                  <a:lnTo>
                    <a:pt x="477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9" name="Google Shape;4099;p41"/>
            <p:cNvSpPr/>
            <p:nvPr/>
          </p:nvSpPr>
          <p:spPr>
            <a:xfrm>
              <a:off x="5324660" y="1884797"/>
              <a:ext cx="418081" cy="290465"/>
            </a:xfrm>
            <a:custGeom>
              <a:avLst/>
              <a:gdLst/>
              <a:ahLst/>
              <a:cxnLst/>
              <a:rect l="l" t="t" r="r" b="b"/>
              <a:pathLst>
                <a:path w="25216" h="17519" extrusionOk="0">
                  <a:moveTo>
                    <a:pt x="0" y="1"/>
                  </a:moveTo>
                  <a:lnTo>
                    <a:pt x="266" y="929"/>
                  </a:lnTo>
                  <a:lnTo>
                    <a:pt x="398" y="1858"/>
                  </a:lnTo>
                  <a:lnTo>
                    <a:pt x="531" y="3849"/>
                  </a:lnTo>
                  <a:lnTo>
                    <a:pt x="664" y="5840"/>
                  </a:lnTo>
                  <a:lnTo>
                    <a:pt x="929" y="6901"/>
                  </a:lnTo>
                  <a:lnTo>
                    <a:pt x="1195" y="7830"/>
                  </a:lnTo>
                  <a:lnTo>
                    <a:pt x="2256" y="10352"/>
                  </a:lnTo>
                  <a:lnTo>
                    <a:pt x="3451" y="13272"/>
                  </a:lnTo>
                  <a:lnTo>
                    <a:pt x="4114" y="14731"/>
                  </a:lnTo>
                  <a:lnTo>
                    <a:pt x="4778" y="15926"/>
                  </a:lnTo>
                  <a:lnTo>
                    <a:pt x="5441" y="16855"/>
                  </a:lnTo>
                  <a:lnTo>
                    <a:pt x="5840" y="17253"/>
                  </a:lnTo>
                  <a:lnTo>
                    <a:pt x="6105" y="17518"/>
                  </a:lnTo>
                  <a:lnTo>
                    <a:pt x="6769" y="17518"/>
                  </a:lnTo>
                  <a:lnTo>
                    <a:pt x="8096" y="17120"/>
                  </a:lnTo>
                  <a:lnTo>
                    <a:pt x="11546" y="15926"/>
                  </a:lnTo>
                  <a:lnTo>
                    <a:pt x="15129" y="14333"/>
                  </a:lnTo>
                  <a:lnTo>
                    <a:pt x="17784" y="13272"/>
                  </a:lnTo>
                  <a:lnTo>
                    <a:pt x="22163" y="11281"/>
                  </a:lnTo>
                  <a:lnTo>
                    <a:pt x="23225" y="10750"/>
                  </a:lnTo>
                  <a:lnTo>
                    <a:pt x="24021" y="10087"/>
                  </a:lnTo>
                  <a:lnTo>
                    <a:pt x="24685" y="9423"/>
                  </a:lnTo>
                  <a:lnTo>
                    <a:pt x="25083" y="8494"/>
                  </a:lnTo>
                  <a:lnTo>
                    <a:pt x="25215" y="7830"/>
                  </a:lnTo>
                  <a:lnTo>
                    <a:pt x="25215" y="7300"/>
                  </a:lnTo>
                  <a:lnTo>
                    <a:pt x="25083" y="6901"/>
                  </a:lnTo>
                  <a:lnTo>
                    <a:pt x="24817" y="6503"/>
                  </a:lnTo>
                  <a:lnTo>
                    <a:pt x="24552" y="6105"/>
                  </a:lnTo>
                  <a:lnTo>
                    <a:pt x="24154" y="5972"/>
                  </a:lnTo>
                  <a:lnTo>
                    <a:pt x="23888" y="5840"/>
                  </a:lnTo>
                  <a:lnTo>
                    <a:pt x="23623" y="5972"/>
                  </a:lnTo>
                  <a:lnTo>
                    <a:pt x="21632" y="7300"/>
                  </a:lnTo>
                  <a:lnTo>
                    <a:pt x="20703" y="7830"/>
                  </a:lnTo>
                  <a:lnTo>
                    <a:pt x="20305" y="7830"/>
                  </a:lnTo>
                  <a:lnTo>
                    <a:pt x="20305" y="7698"/>
                  </a:lnTo>
                  <a:lnTo>
                    <a:pt x="20305" y="7167"/>
                  </a:lnTo>
                  <a:lnTo>
                    <a:pt x="20570" y="6769"/>
                  </a:lnTo>
                  <a:lnTo>
                    <a:pt x="20703" y="6371"/>
                  </a:lnTo>
                  <a:lnTo>
                    <a:pt x="20703" y="6105"/>
                  </a:lnTo>
                  <a:lnTo>
                    <a:pt x="20570" y="5972"/>
                  </a:lnTo>
                  <a:lnTo>
                    <a:pt x="20438" y="5707"/>
                  </a:lnTo>
                  <a:lnTo>
                    <a:pt x="20172" y="5707"/>
                  </a:lnTo>
                  <a:lnTo>
                    <a:pt x="19907" y="5840"/>
                  </a:lnTo>
                  <a:lnTo>
                    <a:pt x="19642" y="5972"/>
                  </a:lnTo>
                  <a:lnTo>
                    <a:pt x="19111" y="6636"/>
                  </a:lnTo>
                  <a:lnTo>
                    <a:pt x="18580" y="7300"/>
                  </a:lnTo>
                  <a:lnTo>
                    <a:pt x="18182" y="7830"/>
                  </a:lnTo>
                  <a:lnTo>
                    <a:pt x="17784" y="8229"/>
                  </a:lnTo>
                  <a:lnTo>
                    <a:pt x="17385" y="8759"/>
                  </a:lnTo>
                  <a:lnTo>
                    <a:pt x="16456" y="9423"/>
                  </a:lnTo>
                  <a:lnTo>
                    <a:pt x="15793" y="9821"/>
                  </a:lnTo>
                  <a:lnTo>
                    <a:pt x="14731" y="10219"/>
                  </a:lnTo>
                  <a:lnTo>
                    <a:pt x="12475" y="10883"/>
                  </a:lnTo>
                  <a:lnTo>
                    <a:pt x="7830" y="12077"/>
                  </a:lnTo>
                  <a:lnTo>
                    <a:pt x="5972" y="7167"/>
                  </a:lnTo>
                  <a:lnTo>
                    <a:pt x="4911" y="4911"/>
                  </a:lnTo>
                  <a:lnTo>
                    <a:pt x="3982" y="2920"/>
                  </a:lnTo>
                  <a:lnTo>
                    <a:pt x="3053" y="1726"/>
                  </a:lnTo>
                  <a:lnTo>
                    <a:pt x="2124" y="929"/>
                  </a:lnTo>
                  <a:lnTo>
                    <a:pt x="1195" y="399"/>
                  </a:lnTo>
                  <a:lnTo>
                    <a:pt x="0" y="1"/>
                  </a:lnTo>
                  <a:close/>
                </a:path>
              </a:pathLst>
            </a:custGeom>
            <a:solidFill>
              <a:srgbClr val="FFA8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0" name="Google Shape;4100;p41"/>
            <p:cNvSpPr/>
            <p:nvPr/>
          </p:nvSpPr>
          <p:spPr>
            <a:xfrm>
              <a:off x="5315856" y="1880403"/>
              <a:ext cx="310262" cy="301458"/>
            </a:xfrm>
            <a:custGeom>
              <a:avLst/>
              <a:gdLst/>
              <a:ahLst/>
              <a:cxnLst/>
              <a:rect l="l" t="t" r="r" b="b"/>
              <a:pathLst>
                <a:path w="18713" h="18182" extrusionOk="0">
                  <a:moveTo>
                    <a:pt x="1" y="0"/>
                  </a:moveTo>
                  <a:lnTo>
                    <a:pt x="531" y="531"/>
                  </a:lnTo>
                  <a:lnTo>
                    <a:pt x="664" y="929"/>
                  </a:lnTo>
                  <a:lnTo>
                    <a:pt x="797" y="2389"/>
                  </a:lnTo>
                  <a:lnTo>
                    <a:pt x="1460" y="5441"/>
                  </a:lnTo>
                  <a:lnTo>
                    <a:pt x="1991" y="7963"/>
                  </a:lnTo>
                  <a:lnTo>
                    <a:pt x="2787" y="10617"/>
                  </a:lnTo>
                  <a:lnTo>
                    <a:pt x="3716" y="13404"/>
                  </a:lnTo>
                  <a:lnTo>
                    <a:pt x="4645" y="15660"/>
                  </a:lnTo>
                  <a:lnTo>
                    <a:pt x="5176" y="16722"/>
                  </a:lnTo>
                  <a:lnTo>
                    <a:pt x="5707" y="17385"/>
                  </a:lnTo>
                  <a:lnTo>
                    <a:pt x="6238" y="17916"/>
                  </a:lnTo>
                  <a:lnTo>
                    <a:pt x="6769" y="18181"/>
                  </a:lnTo>
                  <a:lnTo>
                    <a:pt x="7565" y="18049"/>
                  </a:lnTo>
                  <a:lnTo>
                    <a:pt x="8759" y="17651"/>
                  </a:lnTo>
                  <a:lnTo>
                    <a:pt x="12343" y="16323"/>
                  </a:lnTo>
                  <a:lnTo>
                    <a:pt x="16058" y="14598"/>
                  </a:lnTo>
                  <a:lnTo>
                    <a:pt x="18713" y="13404"/>
                  </a:lnTo>
                  <a:lnTo>
                    <a:pt x="18182" y="12475"/>
                  </a:lnTo>
                  <a:lnTo>
                    <a:pt x="17651" y="11679"/>
                  </a:lnTo>
                  <a:lnTo>
                    <a:pt x="17253" y="10750"/>
                  </a:lnTo>
                  <a:lnTo>
                    <a:pt x="16987" y="9688"/>
                  </a:lnTo>
                  <a:lnTo>
                    <a:pt x="14864" y="10484"/>
                  </a:lnTo>
                  <a:lnTo>
                    <a:pt x="12475" y="11148"/>
                  </a:lnTo>
                  <a:lnTo>
                    <a:pt x="8627" y="12209"/>
                  </a:lnTo>
                  <a:lnTo>
                    <a:pt x="7432" y="9157"/>
                  </a:lnTo>
                  <a:lnTo>
                    <a:pt x="6238" y="6105"/>
                  </a:lnTo>
                  <a:lnTo>
                    <a:pt x="5044" y="3451"/>
                  </a:lnTo>
                  <a:lnTo>
                    <a:pt x="4513" y="2256"/>
                  </a:lnTo>
                  <a:lnTo>
                    <a:pt x="3982" y="1460"/>
                  </a:lnTo>
                  <a:lnTo>
                    <a:pt x="3186" y="664"/>
                  </a:lnTo>
                  <a:lnTo>
                    <a:pt x="2389" y="133"/>
                  </a:lnTo>
                  <a:lnTo>
                    <a:pt x="1328"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1" name="Google Shape;4101;p41"/>
            <p:cNvSpPr/>
            <p:nvPr/>
          </p:nvSpPr>
          <p:spPr>
            <a:xfrm>
              <a:off x="5122218" y="2914564"/>
              <a:ext cx="55029" cy="94622"/>
            </a:xfrm>
            <a:custGeom>
              <a:avLst/>
              <a:gdLst/>
              <a:ahLst/>
              <a:cxnLst/>
              <a:rect l="l" t="t" r="r" b="b"/>
              <a:pathLst>
                <a:path w="3319" h="5707" extrusionOk="0">
                  <a:moveTo>
                    <a:pt x="1" y="0"/>
                  </a:moveTo>
                  <a:lnTo>
                    <a:pt x="1" y="5707"/>
                  </a:lnTo>
                  <a:lnTo>
                    <a:pt x="3319" y="5707"/>
                  </a:lnTo>
                  <a:lnTo>
                    <a:pt x="3319" y="0"/>
                  </a:lnTo>
                  <a:close/>
                </a:path>
              </a:pathLst>
            </a:custGeom>
            <a:solidFill>
              <a:srgbClr val="FFA8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2" name="Google Shape;4102;p41"/>
            <p:cNvSpPr/>
            <p:nvPr/>
          </p:nvSpPr>
          <p:spPr>
            <a:xfrm>
              <a:off x="5122218" y="2914564"/>
              <a:ext cx="55029" cy="94622"/>
            </a:xfrm>
            <a:custGeom>
              <a:avLst/>
              <a:gdLst/>
              <a:ahLst/>
              <a:cxnLst/>
              <a:rect l="l" t="t" r="r" b="b"/>
              <a:pathLst>
                <a:path w="3319" h="5707" fill="none" extrusionOk="0">
                  <a:moveTo>
                    <a:pt x="1" y="5707"/>
                  </a:moveTo>
                  <a:lnTo>
                    <a:pt x="3319" y="5707"/>
                  </a:lnTo>
                  <a:lnTo>
                    <a:pt x="3319" y="0"/>
                  </a:lnTo>
                  <a:lnTo>
                    <a:pt x="1" y="0"/>
                  </a:lnTo>
                  <a:lnTo>
                    <a:pt x="1" y="570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3" name="Google Shape;4103;p41"/>
            <p:cNvSpPr/>
            <p:nvPr/>
          </p:nvSpPr>
          <p:spPr>
            <a:xfrm>
              <a:off x="5324660" y="2839738"/>
              <a:ext cx="68227" cy="112247"/>
            </a:xfrm>
            <a:custGeom>
              <a:avLst/>
              <a:gdLst/>
              <a:ahLst/>
              <a:cxnLst/>
              <a:rect l="l" t="t" r="r" b="b"/>
              <a:pathLst>
                <a:path w="4115" h="6770" extrusionOk="0">
                  <a:moveTo>
                    <a:pt x="0" y="1"/>
                  </a:moveTo>
                  <a:lnTo>
                    <a:pt x="266" y="6636"/>
                  </a:lnTo>
                  <a:lnTo>
                    <a:pt x="3982" y="6769"/>
                  </a:lnTo>
                  <a:lnTo>
                    <a:pt x="4114" y="134"/>
                  </a:lnTo>
                  <a:lnTo>
                    <a:pt x="0" y="1"/>
                  </a:lnTo>
                  <a:close/>
                </a:path>
              </a:pathLst>
            </a:custGeom>
            <a:solidFill>
              <a:srgbClr val="FFA8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4" name="Google Shape;4104;p41"/>
            <p:cNvSpPr/>
            <p:nvPr/>
          </p:nvSpPr>
          <p:spPr>
            <a:xfrm>
              <a:off x="5324660" y="2839738"/>
              <a:ext cx="68227" cy="112247"/>
            </a:xfrm>
            <a:custGeom>
              <a:avLst/>
              <a:gdLst/>
              <a:ahLst/>
              <a:cxnLst/>
              <a:rect l="l" t="t" r="r" b="b"/>
              <a:pathLst>
                <a:path w="4115" h="6770" fill="none" extrusionOk="0">
                  <a:moveTo>
                    <a:pt x="266" y="6636"/>
                  </a:moveTo>
                  <a:lnTo>
                    <a:pt x="3982" y="6769"/>
                  </a:lnTo>
                  <a:lnTo>
                    <a:pt x="4114" y="134"/>
                  </a:lnTo>
                  <a:lnTo>
                    <a:pt x="0" y="1"/>
                  </a:lnTo>
                  <a:lnTo>
                    <a:pt x="266" y="663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5" name="Google Shape;4105;p41"/>
            <p:cNvSpPr/>
            <p:nvPr/>
          </p:nvSpPr>
          <p:spPr>
            <a:xfrm>
              <a:off x="5109021" y="2254448"/>
              <a:ext cx="290465" cy="712940"/>
            </a:xfrm>
            <a:custGeom>
              <a:avLst/>
              <a:gdLst/>
              <a:ahLst/>
              <a:cxnLst/>
              <a:rect l="l" t="t" r="r" b="b"/>
              <a:pathLst>
                <a:path w="17519" h="43000" extrusionOk="0">
                  <a:moveTo>
                    <a:pt x="16590" y="1"/>
                  </a:moveTo>
                  <a:lnTo>
                    <a:pt x="1195" y="664"/>
                  </a:lnTo>
                  <a:lnTo>
                    <a:pt x="1062" y="21500"/>
                  </a:lnTo>
                  <a:lnTo>
                    <a:pt x="797" y="22296"/>
                  </a:lnTo>
                  <a:lnTo>
                    <a:pt x="532" y="23491"/>
                  </a:lnTo>
                  <a:lnTo>
                    <a:pt x="133" y="25083"/>
                  </a:lnTo>
                  <a:lnTo>
                    <a:pt x="1" y="27207"/>
                  </a:lnTo>
                  <a:lnTo>
                    <a:pt x="1" y="31453"/>
                  </a:lnTo>
                  <a:lnTo>
                    <a:pt x="266" y="36629"/>
                  </a:lnTo>
                  <a:lnTo>
                    <a:pt x="664" y="42601"/>
                  </a:lnTo>
                  <a:lnTo>
                    <a:pt x="930" y="42734"/>
                  </a:lnTo>
                  <a:lnTo>
                    <a:pt x="1593" y="42866"/>
                  </a:lnTo>
                  <a:lnTo>
                    <a:pt x="2124" y="42999"/>
                  </a:lnTo>
                  <a:lnTo>
                    <a:pt x="2788" y="42999"/>
                  </a:lnTo>
                  <a:lnTo>
                    <a:pt x="3451" y="42866"/>
                  </a:lnTo>
                  <a:lnTo>
                    <a:pt x="4247" y="42601"/>
                  </a:lnTo>
                  <a:lnTo>
                    <a:pt x="5575" y="34373"/>
                  </a:lnTo>
                  <a:lnTo>
                    <a:pt x="6504" y="27737"/>
                  </a:lnTo>
                  <a:lnTo>
                    <a:pt x="7300" y="22827"/>
                  </a:lnTo>
                  <a:lnTo>
                    <a:pt x="9158" y="8362"/>
                  </a:lnTo>
                  <a:lnTo>
                    <a:pt x="11414" y="21898"/>
                  </a:lnTo>
                  <a:lnTo>
                    <a:pt x="11148" y="23358"/>
                  </a:lnTo>
                  <a:lnTo>
                    <a:pt x="11148" y="24818"/>
                  </a:lnTo>
                  <a:lnTo>
                    <a:pt x="11148" y="26808"/>
                  </a:lnTo>
                  <a:lnTo>
                    <a:pt x="11547" y="29595"/>
                  </a:lnTo>
                  <a:lnTo>
                    <a:pt x="12077" y="33842"/>
                  </a:lnTo>
                  <a:lnTo>
                    <a:pt x="12874" y="39416"/>
                  </a:lnTo>
                  <a:lnTo>
                    <a:pt x="13272" y="39416"/>
                  </a:lnTo>
                  <a:lnTo>
                    <a:pt x="14201" y="39681"/>
                  </a:lnTo>
                  <a:lnTo>
                    <a:pt x="15661" y="39681"/>
                  </a:lnTo>
                  <a:lnTo>
                    <a:pt x="16324" y="39549"/>
                  </a:lnTo>
                  <a:lnTo>
                    <a:pt x="17253" y="39416"/>
                  </a:lnTo>
                  <a:lnTo>
                    <a:pt x="17519" y="21235"/>
                  </a:lnTo>
                  <a:lnTo>
                    <a:pt x="17386" y="16988"/>
                  </a:lnTo>
                  <a:lnTo>
                    <a:pt x="17120" y="9821"/>
                  </a:lnTo>
                  <a:lnTo>
                    <a:pt x="16590"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6" name="Google Shape;4106;p41"/>
            <p:cNvSpPr/>
            <p:nvPr/>
          </p:nvSpPr>
          <p:spPr>
            <a:xfrm>
              <a:off x="5109021" y="2254448"/>
              <a:ext cx="290465" cy="712940"/>
            </a:xfrm>
            <a:custGeom>
              <a:avLst/>
              <a:gdLst/>
              <a:ahLst/>
              <a:cxnLst/>
              <a:rect l="l" t="t" r="r" b="b"/>
              <a:pathLst>
                <a:path w="17519" h="43000" fill="none" extrusionOk="0">
                  <a:moveTo>
                    <a:pt x="1195" y="664"/>
                  </a:moveTo>
                  <a:lnTo>
                    <a:pt x="1195" y="664"/>
                  </a:lnTo>
                  <a:lnTo>
                    <a:pt x="1062" y="21500"/>
                  </a:lnTo>
                  <a:lnTo>
                    <a:pt x="1062" y="21500"/>
                  </a:lnTo>
                  <a:lnTo>
                    <a:pt x="797" y="22296"/>
                  </a:lnTo>
                  <a:lnTo>
                    <a:pt x="532" y="23491"/>
                  </a:lnTo>
                  <a:lnTo>
                    <a:pt x="133" y="25083"/>
                  </a:lnTo>
                  <a:lnTo>
                    <a:pt x="1" y="27207"/>
                  </a:lnTo>
                  <a:lnTo>
                    <a:pt x="1" y="27207"/>
                  </a:lnTo>
                  <a:lnTo>
                    <a:pt x="1" y="31453"/>
                  </a:lnTo>
                  <a:lnTo>
                    <a:pt x="266" y="36629"/>
                  </a:lnTo>
                  <a:lnTo>
                    <a:pt x="664" y="42601"/>
                  </a:lnTo>
                  <a:lnTo>
                    <a:pt x="664" y="42601"/>
                  </a:lnTo>
                  <a:lnTo>
                    <a:pt x="930" y="42734"/>
                  </a:lnTo>
                  <a:lnTo>
                    <a:pt x="1593" y="42866"/>
                  </a:lnTo>
                  <a:lnTo>
                    <a:pt x="2124" y="42999"/>
                  </a:lnTo>
                  <a:lnTo>
                    <a:pt x="2788" y="42999"/>
                  </a:lnTo>
                  <a:lnTo>
                    <a:pt x="3451" y="42866"/>
                  </a:lnTo>
                  <a:lnTo>
                    <a:pt x="4247" y="42601"/>
                  </a:lnTo>
                  <a:lnTo>
                    <a:pt x="4247" y="42601"/>
                  </a:lnTo>
                  <a:lnTo>
                    <a:pt x="5575" y="34373"/>
                  </a:lnTo>
                  <a:lnTo>
                    <a:pt x="6504" y="27737"/>
                  </a:lnTo>
                  <a:lnTo>
                    <a:pt x="7300" y="22827"/>
                  </a:lnTo>
                  <a:lnTo>
                    <a:pt x="7300" y="22827"/>
                  </a:lnTo>
                  <a:lnTo>
                    <a:pt x="9158" y="8362"/>
                  </a:lnTo>
                  <a:lnTo>
                    <a:pt x="11414" y="21898"/>
                  </a:lnTo>
                  <a:lnTo>
                    <a:pt x="11414" y="21898"/>
                  </a:lnTo>
                  <a:lnTo>
                    <a:pt x="11148" y="23358"/>
                  </a:lnTo>
                  <a:lnTo>
                    <a:pt x="11148" y="24818"/>
                  </a:lnTo>
                  <a:lnTo>
                    <a:pt x="11148" y="26808"/>
                  </a:lnTo>
                  <a:lnTo>
                    <a:pt x="11148" y="26808"/>
                  </a:lnTo>
                  <a:lnTo>
                    <a:pt x="11547" y="29595"/>
                  </a:lnTo>
                  <a:lnTo>
                    <a:pt x="12077" y="33842"/>
                  </a:lnTo>
                  <a:lnTo>
                    <a:pt x="12874" y="39416"/>
                  </a:lnTo>
                  <a:lnTo>
                    <a:pt x="12874" y="39416"/>
                  </a:lnTo>
                  <a:lnTo>
                    <a:pt x="13272" y="39416"/>
                  </a:lnTo>
                  <a:lnTo>
                    <a:pt x="14201" y="39681"/>
                  </a:lnTo>
                  <a:lnTo>
                    <a:pt x="15661" y="39681"/>
                  </a:lnTo>
                  <a:lnTo>
                    <a:pt x="16324" y="39549"/>
                  </a:lnTo>
                  <a:lnTo>
                    <a:pt x="17253" y="39416"/>
                  </a:lnTo>
                  <a:lnTo>
                    <a:pt x="17253" y="39416"/>
                  </a:lnTo>
                  <a:lnTo>
                    <a:pt x="17519" y="21235"/>
                  </a:lnTo>
                  <a:lnTo>
                    <a:pt x="17519" y="21235"/>
                  </a:lnTo>
                  <a:lnTo>
                    <a:pt x="17386" y="16988"/>
                  </a:lnTo>
                  <a:lnTo>
                    <a:pt x="17120" y="9821"/>
                  </a:lnTo>
                  <a:lnTo>
                    <a:pt x="16590" y="1"/>
                  </a:lnTo>
                  <a:lnTo>
                    <a:pt x="1195" y="6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7" name="Google Shape;4107;p41"/>
            <p:cNvSpPr/>
            <p:nvPr/>
          </p:nvSpPr>
          <p:spPr>
            <a:xfrm>
              <a:off x="5126629" y="2269851"/>
              <a:ext cx="270652" cy="312467"/>
            </a:xfrm>
            <a:custGeom>
              <a:avLst/>
              <a:gdLst/>
              <a:ahLst/>
              <a:cxnLst/>
              <a:rect l="l" t="t" r="r" b="b"/>
              <a:pathLst>
                <a:path w="16324" h="18846" extrusionOk="0">
                  <a:moveTo>
                    <a:pt x="15660" y="1"/>
                  </a:moveTo>
                  <a:lnTo>
                    <a:pt x="14466" y="664"/>
                  </a:lnTo>
                  <a:lnTo>
                    <a:pt x="12741" y="1461"/>
                  </a:lnTo>
                  <a:lnTo>
                    <a:pt x="11546" y="1726"/>
                  </a:lnTo>
                  <a:lnTo>
                    <a:pt x="10352" y="1992"/>
                  </a:lnTo>
                  <a:lnTo>
                    <a:pt x="8892" y="2124"/>
                  </a:lnTo>
                  <a:lnTo>
                    <a:pt x="7432" y="2257"/>
                  </a:lnTo>
                  <a:lnTo>
                    <a:pt x="5707" y="2124"/>
                  </a:lnTo>
                  <a:lnTo>
                    <a:pt x="3982" y="1992"/>
                  </a:lnTo>
                  <a:lnTo>
                    <a:pt x="2124" y="1593"/>
                  </a:lnTo>
                  <a:lnTo>
                    <a:pt x="133" y="1063"/>
                  </a:lnTo>
                  <a:lnTo>
                    <a:pt x="0" y="17386"/>
                  </a:lnTo>
                  <a:lnTo>
                    <a:pt x="4513" y="14732"/>
                  </a:lnTo>
                  <a:lnTo>
                    <a:pt x="6901" y="16192"/>
                  </a:lnTo>
                  <a:lnTo>
                    <a:pt x="8096" y="7433"/>
                  </a:lnTo>
                  <a:lnTo>
                    <a:pt x="8627" y="7300"/>
                  </a:lnTo>
                  <a:lnTo>
                    <a:pt x="9821" y="6769"/>
                  </a:lnTo>
                  <a:lnTo>
                    <a:pt x="11414" y="5973"/>
                  </a:lnTo>
                  <a:lnTo>
                    <a:pt x="12210" y="5442"/>
                  </a:lnTo>
                  <a:lnTo>
                    <a:pt x="12873" y="4778"/>
                  </a:lnTo>
                  <a:lnTo>
                    <a:pt x="12873" y="4778"/>
                  </a:lnTo>
                  <a:lnTo>
                    <a:pt x="12741" y="5044"/>
                  </a:lnTo>
                  <a:lnTo>
                    <a:pt x="12210" y="5707"/>
                  </a:lnTo>
                  <a:lnTo>
                    <a:pt x="11148" y="6769"/>
                  </a:lnTo>
                  <a:lnTo>
                    <a:pt x="10352" y="7300"/>
                  </a:lnTo>
                  <a:lnTo>
                    <a:pt x="9423" y="7831"/>
                  </a:lnTo>
                  <a:lnTo>
                    <a:pt x="9954" y="17917"/>
                  </a:lnTo>
                  <a:lnTo>
                    <a:pt x="11679" y="18846"/>
                  </a:lnTo>
                  <a:lnTo>
                    <a:pt x="13404" y="17784"/>
                  </a:lnTo>
                  <a:lnTo>
                    <a:pt x="14466" y="17121"/>
                  </a:lnTo>
                  <a:lnTo>
                    <a:pt x="16324" y="16059"/>
                  </a:lnTo>
                  <a:lnTo>
                    <a:pt x="15660" y="1"/>
                  </a:lnTo>
                  <a:close/>
                </a:path>
              </a:pathLst>
            </a:custGeom>
            <a:solidFill>
              <a:srgbClr val="91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8" name="Google Shape;4108;p41"/>
            <p:cNvSpPr/>
            <p:nvPr/>
          </p:nvSpPr>
          <p:spPr>
            <a:xfrm>
              <a:off x="5126629" y="2269851"/>
              <a:ext cx="270652" cy="312467"/>
            </a:xfrm>
            <a:custGeom>
              <a:avLst/>
              <a:gdLst/>
              <a:ahLst/>
              <a:cxnLst/>
              <a:rect l="l" t="t" r="r" b="b"/>
              <a:pathLst>
                <a:path w="16324" h="18846" fill="none" extrusionOk="0">
                  <a:moveTo>
                    <a:pt x="15660" y="1"/>
                  </a:moveTo>
                  <a:lnTo>
                    <a:pt x="15660" y="1"/>
                  </a:lnTo>
                  <a:lnTo>
                    <a:pt x="14466" y="664"/>
                  </a:lnTo>
                  <a:lnTo>
                    <a:pt x="12741" y="1461"/>
                  </a:lnTo>
                  <a:lnTo>
                    <a:pt x="11546" y="1726"/>
                  </a:lnTo>
                  <a:lnTo>
                    <a:pt x="10352" y="1992"/>
                  </a:lnTo>
                  <a:lnTo>
                    <a:pt x="8892" y="2124"/>
                  </a:lnTo>
                  <a:lnTo>
                    <a:pt x="7432" y="2257"/>
                  </a:lnTo>
                  <a:lnTo>
                    <a:pt x="7432" y="2257"/>
                  </a:lnTo>
                  <a:lnTo>
                    <a:pt x="5707" y="2124"/>
                  </a:lnTo>
                  <a:lnTo>
                    <a:pt x="3982" y="1992"/>
                  </a:lnTo>
                  <a:lnTo>
                    <a:pt x="2124" y="1593"/>
                  </a:lnTo>
                  <a:lnTo>
                    <a:pt x="133" y="1063"/>
                  </a:lnTo>
                  <a:lnTo>
                    <a:pt x="133" y="1063"/>
                  </a:lnTo>
                  <a:lnTo>
                    <a:pt x="0" y="17386"/>
                  </a:lnTo>
                  <a:lnTo>
                    <a:pt x="4513" y="14732"/>
                  </a:lnTo>
                  <a:lnTo>
                    <a:pt x="6901" y="16192"/>
                  </a:lnTo>
                  <a:lnTo>
                    <a:pt x="6901" y="16192"/>
                  </a:lnTo>
                  <a:lnTo>
                    <a:pt x="8096" y="7433"/>
                  </a:lnTo>
                  <a:lnTo>
                    <a:pt x="8096" y="7433"/>
                  </a:lnTo>
                  <a:lnTo>
                    <a:pt x="8096" y="7433"/>
                  </a:lnTo>
                  <a:lnTo>
                    <a:pt x="8627" y="7300"/>
                  </a:lnTo>
                  <a:lnTo>
                    <a:pt x="9821" y="6769"/>
                  </a:lnTo>
                  <a:lnTo>
                    <a:pt x="11414" y="5973"/>
                  </a:lnTo>
                  <a:lnTo>
                    <a:pt x="12210" y="5442"/>
                  </a:lnTo>
                  <a:lnTo>
                    <a:pt x="12873" y="4778"/>
                  </a:lnTo>
                  <a:lnTo>
                    <a:pt x="12873" y="4778"/>
                  </a:lnTo>
                  <a:lnTo>
                    <a:pt x="12741" y="5044"/>
                  </a:lnTo>
                  <a:lnTo>
                    <a:pt x="12210" y="5707"/>
                  </a:lnTo>
                  <a:lnTo>
                    <a:pt x="11148" y="6769"/>
                  </a:lnTo>
                  <a:lnTo>
                    <a:pt x="10352" y="7300"/>
                  </a:lnTo>
                  <a:lnTo>
                    <a:pt x="9423" y="7831"/>
                  </a:lnTo>
                  <a:lnTo>
                    <a:pt x="9954" y="17917"/>
                  </a:lnTo>
                  <a:lnTo>
                    <a:pt x="11679" y="18846"/>
                  </a:lnTo>
                  <a:lnTo>
                    <a:pt x="13404" y="17784"/>
                  </a:lnTo>
                  <a:lnTo>
                    <a:pt x="14466" y="17121"/>
                  </a:lnTo>
                  <a:lnTo>
                    <a:pt x="14466" y="17121"/>
                  </a:lnTo>
                  <a:lnTo>
                    <a:pt x="16324" y="16059"/>
                  </a:lnTo>
                  <a:lnTo>
                    <a:pt x="16324" y="16059"/>
                  </a:lnTo>
                  <a:lnTo>
                    <a:pt x="1566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9" name="Google Shape;4109;p41"/>
            <p:cNvSpPr/>
            <p:nvPr/>
          </p:nvSpPr>
          <p:spPr>
            <a:xfrm>
              <a:off x="5109021" y="2973970"/>
              <a:ext cx="140847" cy="162832"/>
            </a:xfrm>
            <a:custGeom>
              <a:avLst/>
              <a:gdLst/>
              <a:ahLst/>
              <a:cxnLst/>
              <a:rect l="l" t="t" r="r" b="b"/>
              <a:pathLst>
                <a:path w="8495" h="9821" extrusionOk="0">
                  <a:moveTo>
                    <a:pt x="797" y="0"/>
                  </a:moveTo>
                  <a:lnTo>
                    <a:pt x="664" y="133"/>
                  </a:lnTo>
                  <a:lnTo>
                    <a:pt x="532" y="398"/>
                  </a:lnTo>
                  <a:lnTo>
                    <a:pt x="266" y="1195"/>
                  </a:lnTo>
                  <a:lnTo>
                    <a:pt x="1" y="2256"/>
                  </a:lnTo>
                  <a:lnTo>
                    <a:pt x="1" y="2787"/>
                  </a:lnTo>
                  <a:lnTo>
                    <a:pt x="133" y="3318"/>
                  </a:lnTo>
                  <a:lnTo>
                    <a:pt x="399" y="3982"/>
                  </a:lnTo>
                  <a:lnTo>
                    <a:pt x="797" y="4380"/>
                  </a:lnTo>
                  <a:lnTo>
                    <a:pt x="1328" y="5309"/>
                  </a:lnTo>
                  <a:lnTo>
                    <a:pt x="1461" y="5840"/>
                  </a:lnTo>
                  <a:lnTo>
                    <a:pt x="1593" y="6370"/>
                  </a:lnTo>
                  <a:lnTo>
                    <a:pt x="1726" y="7299"/>
                  </a:lnTo>
                  <a:lnTo>
                    <a:pt x="1991" y="8096"/>
                  </a:lnTo>
                  <a:lnTo>
                    <a:pt x="2390" y="8759"/>
                  </a:lnTo>
                  <a:lnTo>
                    <a:pt x="2920" y="9290"/>
                  </a:lnTo>
                  <a:lnTo>
                    <a:pt x="3717" y="9555"/>
                  </a:lnTo>
                  <a:lnTo>
                    <a:pt x="4778" y="9821"/>
                  </a:lnTo>
                  <a:lnTo>
                    <a:pt x="5973" y="9821"/>
                  </a:lnTo>
                  <a:lnTo>
                    <a:pt x="7167" y="9555"/>
                  </a:lnTo>
                  <a:lnTo>
                    <a:pt x="7698" y="9423"/>
                  </a:lnTo>
                  <a:lnTo>
                    <a:pt x="8229" y="9025"/>
                  </a:lnTo>
                  <a:lnTo>
                    <a:pt x="8361" y="8759"/>
                  </a:lnTo>
                  <a:lnTo>
                    <a:pt x="8494" y="8361"/>
                  </a:lnTo>
                  <a:lnTo>
                    <a:pt x="8361" y="7830"/>
                  </a:lnTo>
                  <a:lnTo>
                    <a:pt x="8361" y="7432"/>
                  </a:lnTo>
                  <a:lnTo>
                    <a:pt x="7831" y="6901"/>
                  </a:lnTo>
                  <a:lnTo>
                    <a:pt x="7300" y="6238"/>
                  </a:lnTo>
                  <a:lnTo>
                    <a:pt x="6105" y="4778"/>
                  </a:lnTo>
                  <a:lnTo>
                    <a:pt x="5707" y="4114"/>
                  </a:lnTo>
                  <a:lnTo>
                    <a:pt x="5309" y="3318"/>
                  </a:lnTo>
                  <a:lnTo>
                    <a:pt x="4911" y="2389"/>
                  </a:lnTo>
                  <a:lnTo>
                    <a:pt x="4646" y="1593"/>
                  </a:lnTo>
                  <a:lnTo>
                    <a:pt x="4513" y="664"/>
                  </a:lnTo>
                  <a:lnTo>
                    <a:pt x="4380" y="133"/>
                  </a:lnTo>
                  <a:lnTo>
                    <a:pt x="4115" y="0"/>
                  </a:lnTo>
                  <a:lnTo>
                    <a:pt x="4115" y="531"/>
                  </a:lnTo>
                  <a:lnTo>
                    <a:pt x="4115" y="664"/>
                  </a:lnTo>
                  <a:lnTo>
                    <a:pt x="3982" y="797"/>
                  </a:lnTo>
                  <a:lnTo>
                    <a:pt x="3451" y="929"/>
                  </a:lnTo>
                  <a:lnTo>
                    <a:pt x="1991" y="929"/>
                  </a:lnTo>
                  <a:lnTo>
                    <a:pt x="1461" y="797"/>
                  </a:lnTo>
                  <a:lnTo>
                    <a:pt x="1062" y="664"/>
                  </a:lnTo>
                  <a:lnTo>
                    <a:pt x="797" y="398"/>
                  </a:lnTo>
                  <a:lnTo>
                    <a:pt x="79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0" name="Google Shape;4110;p41"/>
            <p:cNvSpPr/>
            <p:nvPr/>
          </p:nvSpPr>
          <p:spPr>
            <a:xfrm>
              <a:off x="5109021" y="2973970"/>
              <a:ext cx="140847" cy="162832"/>
            </a:xfrm>
            <a:custGeom>
              <a:avLst/>
              <a:gdLst/>
              <a:ahLst/>
              <a:cxnLst/>
              <a:rect l="l" t="t" r="r" b="b"/>
              <a:pathLst>
                <a:path w="8495" h="9821" fill="none" extrusionOk="0">
                  <a:moveTo>
                    <a:pt x="4115" y="531"/>
                  </a:moveTo>
                  <a:lnTo>
                    <a:pt x="4115" y="0"/>
                  </a:lnTo>
                  <a:lnTo>
                    <a:pt x="4115" y="0"/>
                  </a:lnTo>
                  <a:lnTo>
                    <a:pt x="4380" y="133"/>
                  </a:lnTo>
                  <a:lnTo>
                    <a:pt x="4513" y="664"/>
                  </a:lnTo>
                  <a:lnTo>
                    <a:pt x="4513" y="664"/>
                  </a:lnTo>
                  <a:lnTo>
                    <a:pt x="4646" y="1593"/>
                  </a:lnTo>
                  <a:lnTo>
                    <a:pt x="4646" y="1593"/>
                  </a:lnTo>
                  <a:lnTo>
                    <a:pt x="4911" y="2389"/>
                  </a:lnTo>
                  <a:lnTo>
                    <a:pt x="5309" y="3318"/>
                  </a:lnTo>
                  <a:lnTo>
                    <a:pt x="5309" y="3318"/>
                  </a:lnTo>
                  <a:lnTo>
                    <a:pt x="5707" y="4114"/>
                  </a:lnTo>
                  <a:lnTo>
                    <a:pt x="6105" y="4778"/>
                  </a:lnTo>
                  <a:lnTo>
                    <a:pt x="7300" y="6238"/>
                  </a:lnTo>
                  <a:lnTo>
                    <a:pt x="7300" y="6238"/>
                  </a:lnTo>
                  <a:lnTo>
                    <a:pt x="7831" y="6901"/>
                  </a:lnTo>
                  <a:lnTo>
                    <a:pt x="8361" y="7432"/>
                  </a:lnTo>
                  <a:lnTo>
                    <a:pt x="8361" y="7432"/>
                  </a:lnTo>
                  <a:lnTo>
                    <a:pt x="8361" y="7830"/>
                  </a:lnTo>
                  <a:lnTo>
                    <a:pt x="8494" y="8361"/>
                  </a:lnTo>
                  <a:lnTo>
                    <a:pt x="8361" y="8759"/>
                  </a:lnTo>
                  <a:lnTo>
                    <a:pt x="8229" y="9025"/>
                  </a:lnTo>
                  <a:lnTo>
                    <a:pt x="8229" y="9025"/>
                  </a:lnTo>
                  <a:lnTo>
                    <a:pt x="7698" y="9423"/>
                  </a:lnTo>
                  <a:lnTo>
                    <a:pt x="7167" y="9555"/>
                  </a:lnTo>
                  <a:lnTo>
                    <a:pt x="5973" y="9821"/>
                  </a:lnTo>
                  <a:lnTo>
                    <a:pt x="4778" y="9821"/>
                  </a:lnTo>
                  <a:lnTo>
                    <a:pt x="3717" y="9555"/>
                  </a:lnTo>
                  <a:lnTo>
                    <a:pt x="3717" y="9555"/>
                  </a:lnTo>
                  <a:lnTo>
                    <a:pt x="2920" y="9290"/>
                  </a:lnTo>
                  <a:lnTo>
                    <a:pt x="2390" y="8759"/>
                  </a:lnTo>
                  <a:lnTo>
                    <a:pt x="1991" y="8096"/>
                  </a:lnTo>
                  <a:lnTo>
                    <a:pt x="1726" y="7299"/>
                  </a:lnTo>
                  <a:lnTo>
                    <a:pt x="1726" y="7299"/>
                  </a:lnTo>
                  <a:lnTo>
                    <a:pt x="1593" y="6370"/>
                  </a:lnTo>
                  <a:lnTo>
                    <a:pt x="1593" y="6370"/>
                  </a:lnTo>
                  <a:lnTo>
                    <a:pt x="1461" y="5840"/>
                  </a:lnTo>
                  <a:lnTo>
                    <a:pt x="1328" y="5309"/>
                  </a:lnTo>
                  <a:lnTo>
                    <a:pt x="797" y="4380"/>
                  </a:lnTo>
                  <a:lnTo>
                    <a:pt x="797" y="4380"/>
                  </a:lnTo>
                  <a:lnTo>
                    <a:pt x="399" y="3982"/>
                  </a:lnTo>
                  <a:lnTo>
                    <a:pt x="133" y="3318"/>
                  </a:lnTo>
                  <a:lnTo>
                    <a:pt x="133" y="3318"/>
                  </a:lnTo>
                  <a:lnTo>
                    <a:pt x="1" y="2787"/>
                  </a:lnTo>
                  <a:lnTo>
                    <a:pt x="1" y="2256"/>
                  </a:lnTo>
                  <a:lnTo>
                    <a:pt x="266" y="1195"/>
                  </a:lnTo>
                  <a:lnTo>
                    <a:pt x="266" y="1195"/>
                  </a:lnTo>
                  <a:lnTo>
                    <a:pt x="532" y="398"/>
                  </a:lnTo>
                  <a:lnTo>
                    <a:pt x="664" y="133"/>
                  </a:lnTo>
                  <a:lnTo>
                    <a:pt x="797" y="0"/>
                  </a:lnTo>
                  <a:lnTo>
                    <a:pt x="797" y="0"/>
                  </a:lnTo>
                  <a:lnTo>
                    <a:pt x="797" y="398"/>
                  </a:lnTo>
                  <a:lnTo>
                    <a:pt x="797" y="398"/>
                  </a:lnTo>
                  <a:lnTo>
                    <a:pt x="1062" y="664"/>
                  </a:lnTo>
                  <a:lnTo>
                    <a:pt x="1461" y="797"/>
                  </a:lnTo>
                  <a:lnTo>
                    <a:pt x="1991" y="929"/>
                  </a:lnTo>
                  <a:lnTo>
                    <a:pt x="2522" y="929"/>
                  </a:lnTo>
                  <a:lnTo>
                    <a:pt x="2522" y="929"/>
                  </a:lnTo>
                  <a:lnTo>
                    <a:pt x="3451" y="929"/>
                  </a:lnTo>
                  <a:lnTo>
                    <a:pt x="3982" y="797"/>
                  </a:lnTo>
                  <a:lnTo>
                    <a:pt x="4115" y="664"/>
                  </a:lnTo>
                  <a:lnTo>
                    <a:pt x="4115" y="53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1" name="Google Shape;4111;p41"/>
            <p:cNvSpPr/>
            <p:nvPr/>
          </p:nvSpPr>
          <p:spPr>
            <a:xfrm>
              <a:off x="5311462" y="2929967"/>
              <a:ext cx="224443" cy="118829"/>
            </a:xfrm>
            <a:custGeom>
              <a:avLst/>
              <a:gdLst/>
              <a:ahLst/>
              <a:cxnLst/>
              <a:rect l="l" t="t" r="r" b="b"/>
              <a:pathLst>
                <a:path w="13537" h="7167" extrusionOk="0">
                  <a:moveTo>
                    <a:pt x="929" y="0"/>
                  </a:moveTo>
                  <a:lnTo>
                    <a:pt x="796" y="265"/>
                  </a:lnTo>
                  <a:lnTo>
                    <a:pt x="531" y="929"/>
                  </a:lnTo>
                  <a:lnTo>
                    <a:pt x="266" y="2522"/>
                  </a:lnTo>
                  <a:lnTo>
                    <a:pt x="0" y="3318"/>
                  </a:lnTo>
                  <a:lnTo>
                    <a:pt x="0" y="3981"/>
                  </a:lnTo>
                  <a:lnTo>
                    <a:pt x="0" y="4645"/>
                  </a:lnTo>
                  <a:lnTo>
                    <a:pt x="266" y="4910"/>
                  </a:lnTo>
                  <a:lnTo>
                    <a:pt x="398" y="5176"/>
                  </a:lnTo>
                  <a:lnTo>
                    <a:pt x="1194" y="5441"/>
                  </a:lnTo>
                  <a:lnTo>
                    <a:pt x="2123" y="5574"/>
                  </a:lnTo>
                  <a:lnTo>
                    <a:pt x="3185" y="5707"/>
                  </a:lnTo>
                  <a:lnTo>
                    <a:pt x="4114" y="5574"/>
                  </a:lnTo>
                  <a:lnTo>
                    <a:pt x="4512" y="5707"/>
                  </a:lnTo>
                  <a:lnTo>
                    <a:pt x="4910" y="5707"/>
                  </a:lnTo>
                  <a:lnTo>
                    <a:pt x="5972" y="6237"/>
                  </a:lnTo>
                  <a:lnTo>
                    <a:pt x="7034" y="6636"/>
                  </a:lnTo>
                  <a:lnTo>
                    <a:pt x="7963" y="7034"/>
                  </a:lnTo>
                  <a:lnTo>
                    <a:pt x="9555" y="7166"/>
                  </a:lnTo>
                  <a:lnTo>
                    <a:pt x="11015" y="7166"/>
                  </a:lnTo>
                  <a:lnTo>
                    <a:pt x="12077" y="6901"/>
                  </a:lnTo>
                  <a:lnTo>
                    <a:pt x="12873" y="6636"/>
                  </a:lnTo>
                  <a:lnTo>
                    <a:pt x="13271" y="6105"/>
                  </a:lnTo>
                  <a:lnTo>
                    <a:pt x="13537" y="5574"/>
                  </a:lnTo>
                  <a:lnTo>
                    <a:pt x="13404" y="5176"/>
                  </a:lnTo>
                  <a:lnTo>
                    <a:pt x="13138" y="4910"/>
                  </a:lnTo>
                  <a:lnTo>
                    <a:pt x="13006" y="4778"/>
                  </a:lnTo>
                  <a:lnTo>
                    <a:pt x="10352" y="3716"/>
                  </a:lnTo>
                  <a:lnTo>
                    <a:pt x="7697" y="2522"/>
                  </a:lnTo>
                  <a:lnTo>
                    <a:pt x="6503" y="1858"/>
                  </a:lnTo>
                  <a:lnTo>
                    <a:pt x="5574" y="929"/>
                  </a:lnTo>
                  <a:lnTo>
                    <a:pt x="5043" y="398"/>
                  </a:lnTo>
                  <a:lnTo>
                    <a:pt x="4778" y="265"/>
                  </a:lnTo>
                  <a:lnTo>
                    <a:pt x="4778" y="796"/>
                  </a:lnTo>
                  <a:lnTo>
                    <a:pt x="4380" y="929"/>
                  </a:lnTo>
                  <a:lnTo>
                    <a:pt x="3849" y="1062"/>
                  </a:lnTo>
                  <a:lnTo>
                    <a:pt x="2654" y="1062"/>
                  </a:lnTo>
                  <a:lnTo>
                    <a:pt x="1593" y="796"/>
                  </a:lnTo>
                  <a:lnTo>
                    <a:pt x="1327" y="664"/>
                  </a:lnTo>
                  <a:lnTo>
                    <a:pt x="1062" y="398"/>
                  </a:lnTo>
                  <a:lnTo>
                    <a:pt x="106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2" name="Google Shape;4112;p41"/>
            <p:cNvSpPr/>
            <p:nvPr/>
          </p:nvSpPr>
          <p:spPr>
            <a:xfrm>
              <a:off x="5311462" y="2929967"/>
              <a:ext cx="224443" cy="118829"/>
            </a:xfrm>
            <a:custGeom>
              <a:avLst/>
              <a:gdLst/>
              <a:ahLst/>
              <a:cxnLst/>
              <a:rect l="l" t="t" r="r" b="b"/>
              <a:pathLst>
                <a:path w="13537" h="7167" fill="none" extrusionOk="0">
                  <a:moveTo>
                    <a:pt x="4778" y="265"/>
                  </a:moveTo>
                  <a:lnTo>
                    <a:pt x="4778" y="265"/>
                  </a:lnTo>
                  <a:lnTo>
                    <a:pt x="5043" y="398"/>
                  </a:lnTo>
                  <a:lnTo>
                    <a:pt x="5574" y="929"/>
                  </a:lnTo>
                  <a:lnTo>
                    <a:pt x="5574" y="929"/>
                  </a:lnTo>
                  <a:lnTo>
                    <a:pt x="6503" y="1858"/>
                  </a:lnTo>
                  <a:lnTo>
                    <a:pt x="7697" y="2522"/>
                  </a:lnTo>
                  <a:lnTo>
                    <a:pt x="7697" y="2522"/>
                  </a:lnTo>
                  <a:lnTo>
                    <a:pt x="10352" y="3716"/>
                  </a:lnTo>
                  <a:lnTo>
                    <a:pt x="13006" y="4778"/>
                  </a:lnTo>
                  <a:lnTo>
                    <a:pt x="13006" y="4778"/>
                  </a:lnTo>
                  <a:lnTo>
                    <a:pt x="13138" y="4910"/>
                  </a:lnTo>
                  <a:lnTo>
                    <a:pt x="13404" y="5176"/>
                  </a:lnTo>
                  <a:lnTo>
                    <a:pt x="13537" y="5574"/>
                  </a:lnTo>
                  <a:lnTo>
                    <a:pt x="13271" y="6105"/>
                  </a:lnTo>
                  <a:lnTo>
                    <a:pt x="12873" y="6636"/>
                  </a:lnTo>
                  <a:lnTo>
                    <a:pt x="12873" y="6636"/>
                  </a:lnTo>
                  <a:lnTo>
                    <a:pt x="12077" y="6901"/>
                  </a:lnTo>
                  <a:lnTo>
                    <a:pt x="11015" y="7166"/>
                  </a:lnTo>
                  <a:lnTo>
                    <a:pt x="9555" y="7166"/>
                  </a:lnTo>
                  <a:lnTo>
                    <a:pt x="7963" y="7034"/>
                  </a:lnTo>
                  <a:lnTo>
                    <a:pt x="7963" y="7034"/>
                  </a:lnTo>
                  <a:lnTo>
                    <a:pt x="7034" y="6636"/>
                  </a:lnTo>
                  <a:lnTo>
                    <a:pt x="5972" y="6237"/>
                  </a:lnTo>
                  <a:lnTo>
                    <a:pt x="4910" y="5707"/>
                  </a:lnTo>
                  <a:lnTo>
                    <a:pt x="4512" y="5707"/>
                  </a:lnTo>
                  <a:lnTo>
                    <a:pt x="4114" y="5574"/>
                  </a:lnTo>
                  <a:lnTo>
                    <a:pt x="4114" y="5574"/>
                  </a:lnTo>
                  <a:lnTo>
                    <a:pt x="3185" y="5707"/>
                  </a:lnTo>
                  <a:lnTo>
                    <a:pt x="2123" y="5574"/>
                  </a:lnTo>
                  <a:lnTo>
                    <a:pt x="1194" y="5441"/>
                  </a:lnTo>
                  <a:lnTo>
                    <a:pt x="398" y="5176"/>
                  </a:lnTo>
                  <a:lnTo>
                    <a:pt x="398" y="5176"/>
                  </a:lnTo>
                  <a:lnTo>
                    <a:pt x="266" y="4910"/>
                  </a:lnTo>
                  <a:lnTo>
                    <a:pt x="0" y="4645"/>
                  </a:lnTo>
                  <a:lnTo>
                    <a:pt x="0" y="3981"/>
                  </a:lnTo>
                  <a:lnTo>
                    <a:pt x="0" y="3318"/>
                  </a:lnTo>
                  <a:lnTo>
                    <a:pt x="266" y="2522"/>
                  </a:lnTo>
                  <a:lnTo>
                    <a:pt x="266" y="2522"/>
                  </a:lnTo>
                  <a:lnTo>
                    <a:pt x="531" y="929"/>
                  </a:lnTo>
                  <a:lnTo>
                    <a:pt x="796" y="265"/>
                  </a:lnTo>
                  <a:lnTo>
                    <a:pt x="929" y="0"/>
                  </a:lnTo>
                  <a:lnTo>
                    <a:pt x="1062" y="0"/>
                  </a:lnTo>
                  <a:lnTo>
                    <a:pt x="1062" y="398"/>
                  </a:lnTo>
                  <a:lnTo>
                    <a:pt x="1062" y="398"/>
                  </a:lnTo>
                  <a:lnTo>
                    <a:pt x="1327" y="664"/>
                  </a:lnTo>
                  <a:lnTo>
                    <a:pt x="1593" y="796"/>
                  </a:lnTo>
                  <a:lnTo>
                    <a:pt x="2654" y="1062"/>
                  </a:lnTo>
                  <a:lnTo>
                    <a:pt x="3849" y="1062"/>
                  </a:lnTo>
                  <a:lnTo>
                    <a:pt x="4380" y="929"/>
                  </a:lnTo>
                  <a:lnTo>
                    <a:pt x="4778" y="796"/>
                  </a:lnTo>
                  <a:lnTo>
                    <a:pt x="4778" y="26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3" name="Google Shape;4113;p41"/>
            <p:cNvSpPr/>
            <p:nvPr/>
          </p:nvSpPr>
          <p:spPr>
            <a:xfrm>
              <a:off x="5260844" y="2393073"/>
              <a:ext cx="28617" cy="171653"/>
            </a:xfrm>
            <a:custGeom>
              <a:avLst/>
              <a:gdLst/>
              <a:ahLst/>
              <a:cxnLst/>
              <a:rect l="l" t="t" r="r" b="b"/>
              <a:pathLst>
                <a:path w="1726" h="10353" extrusionOk="0">
                  <a:moveTo>
                    <a:pt x="1" y="1"/>
                  </a:moveTo>
                  <a:lnTo>
                    <a:pt x="1726" y="10352"/>
                  </a:lnTo>
                  <a:lnTo>
                    <a:pt x="1726" y="10352"/>
                  </a:lnTo>
                  <a:lnTo>
                    <a:pt x="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4" name="Google Shape;4114;p41"/>
            <p:cNvSpPr/>
            <p:nvPr/>
          </p:nvSpPr>
          <p:spPr>
            <a:xfrm>
              <a:off x="5260844" y="2393073"/>
              <a:ext cx="28617" cy="171653"/>
            </a:xfrm>
            <a:custGeom>
              <a:avLst/>
              <a:gdLst/>
              <a:ahLst/>
              <a:cxnLst/>
              <a:rect l="l" t="t" r="r" b="b"/>
              <a:pathLst>
                <a:path w="1726" h="10353" fill="none" extrusionOk="0">
                  <a:moveTo>
                    <a:pt x="1" y="1"/>
                  </a:moveTo>
                  <a:lnTo>
                    <a:pt x="1726" y="10352"/>
                  </a:lnTo>
                  <a:lnTo>
                    <a:pt x="1726" y="10352"/>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5" name="Google Shape;4115;p41"/>
            <p:cNvSpPr/>
            <p:nvPr/>
          </p:nvSpPr>
          <p:spPr>
            <a:xfrm>
              <a:off x="5260844" y="2349070"/>
              <a:ext cx="79236" cy="217845"/>
            </a:xfrm>
            <a:custGeom>
              <a:avLst/>
              <a:gdLst/>
              <a:ahLst/>
              <a:cxnLst/>
              <a:rect l="l" t="t" r="r" b="b"/>
              <a:pathLst>
                <a:path w="4779" h="13139" extrusionOk="0">
                  <a:moveTo>
                    <a:pt x="4778" y="0"/>
                  </a:moveTo>
                  <a:lnTo>
                    <a:pt x="4115" y="664"/>
                  </a:lnTo>
                  <a:lnTo>
                    <a:pt x="3319" y="1195"/>
                  </a:lnTo>
                  <a:lnTo>
                    <a:pt x="1726" y="1991"/>
                  </a:lnTo>
                  <a:lnTo>
                    <a:pt x="532" y="2522"/>
                  </a:lnTo>
                  <a:lnTo>
                    <a:pt x="1" y="2655"/>
                  </a:lnTo>
                  <a:lnTo>
                    <a:pt x="1726" y="13006"/>
                  </a:lnTo>
                  <a:lnTo>
                    <a:pt x="1859" y="13139"/>
                  </a:lnTo>
                  <a:lnTo>
                    <a:pt x="1859" y="13139"/>
                  </a:lnTo>
                  <a:lnTo>
                    <a:pt x="1328" y="3053"/>
                  </a:lnTo>
                  <a:lnTo>
                    <a:pt x="2257" y="2522"/>
                  </a:lnTo>
                  <a:lnTo>
                    <a:pt x="3053" y="1991"/>
                  </a:lnTo>
                  <a:lnTo>
                    <a:pt x="4115" y="929"/>
                  </a:lnTo>
                  <a:lnTo>
                    <a:pt x="4646" y="266"/>
                  </a:lnTo>
                  <a:lnTo>
                    <a:pt x="4778" y="0"/>
                  </a:lnTo>
                  <a:close/>
                </a:path>
              </a:pathLst>
            </a:custGeom>
            <a:solidFill>
              <a:srgbClr val="7B29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6" name="Google Shape;4116;p41"/>
            <p:cNvSpPr/>
            <p:nvPr/>
          </p:nvSpPr>
          <p:spPr>
            <a:xfrm>
              <a:off x="5260844" y="2349070"/>
              <a:ext cx="79236" cy="217845"/>
            </a:xfrm>
            <a:custGeom>
              <a:avLst/>
              <a:gdLst/>
              <a:ahLst/>
              <a:cxnLst/>
              <a:rect l="l" t="t" r="r" b="b"/>
              <a:pathLst>
                <a:path w="4779" h="13139" fill="none" extrusionOk="0">
                  <a:moveTo>
                    <a:pt x="4778" y="0"/>
                  </a:moveTo>
                  <a:lnTo>
                    <a:pt x="4778" y="0"/>
                  </a:lnTo>
                  <a:lnTo>
                    <a:pt x="4115" y="664"/>
                  </a:lnTo>
                  <a:lnTo>
                    <a:pt x="3319" y="1195"/>
                  </a:lnTo>
                  <a:lnTo>
                    <a:pt x="1726" y="1991"/>
                  </a:lnTo>
                  <a:lnTo>
                    <a:pt x="532" y="2522"/>
                  </a:lnTo>
                  <a:lnTo>
                    <a:pt x="1" y="2655"/>
                  </a:lnTo>
                  <a:lnTo>
                    <a:pt x="1" y="2655"/>
                  </a:lnTo>
                  <a:lnTo>
                    <a:pt x="1726" y="13006"/>
                  </a:lnTo>
                  <a:lnTo>
                    <a:pt x="1859" y="13139"/>
                  </a:lnTo>
                  <a:lnTo>
                    <a:pt x="1328" y="3053"/>
                  </a:lnTo>
                  <a:lnTo>
                    <a:pt x="1328" y="3053"/>
                  </a:lnTo>
                  <a:lnTo>
                    <a:pt x="2257" y="2522"/>
                  </a:lnTo>
                  <a:lnTo>
                    <a:pt x="3053" y="1991"/>
                  </a:lnTo>
                  <a:lnTo>
                    <a:pt x="4115" y="929"/>
                  </a:lnTo>
                  <a:lnTo>
                    <a:pt x="4646" y="266"/>
                  </a:lnTo>
                  <a:lnTo>
                    <a:pt x="4778"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7" name="Google Shape;4117;p41"/>
            <p:cNvSpPr/>
            <p:nvPr/>
          </p:nvSpPr>
          <p:spPr>
            <a:xfrm>
              <a:off x="5126629" y="1875993"/>
              <a:ext cx="264053" cy="418081"/>
            </a:xfrm>
            <a:custGeom>
              <a:avLst/>
              <a:gdLst/>
              <a:ahLst/>
              <a:cxnLst/>
              <a:rect l="l" t="t" r="r" b="b"/>
              <a:pathLst>
                <a:path w="15926" h="25216" extrusionOk="0">
                  <a:moveTo>
                    <a:pt x="10352" y="1"/>
                  </a:moveTo>
                  <a:lnTo>
                    <a:pt x="5707" y="133"/>
                  </a:lnTo>
                  <a:lnTo>
                    <a:pt x="4114" y="532"/>
                  </a:lnTo>
                  <a:lnTo>
                    <a:pt x="2124" y="930"/>
                  </a:lnTo>
                  <a:lnTo>
                    <a:pt x="1858" y="1062"/>
                  </a:lnTo>
                  <a:lnTo>
                    <a:pt x="1593" y="1195"/>
                  </a:lnTo>
                  <a:lnTo>
                    <a:pt x="1195" y="1726"/>
                  </a:lnTo>
                  <a:lnTo>
                    <a:pt x="929" y="2389"/>
                  </a:lnTo>
                  <a:lnTo>
                    <a:pt x="664" y="3053"/>
                  </a:lnTo>
                  <a:lnTo>
                    <a:pt x="399" y="5442"/>
                  </a:lnTo>
                  <a:lnTo>
                    <a:pt x="133" y="8096"/>
                  </a:lnTo>
                  <a:lnTo>
                    <a:pt x="0" y="11148"/>
                  </a:lnTo>
                  <a:lnTo>
                    <a:pt x="0" y="23889"/>
                  </a:lnTo>
                  <a:lnTo>
                    <a:pt x="399" y="24154"/>
                  </a:lnTo>
                  <a:lnTo>
                    <a:pt x="1062" y="24419"/>
                  </a:lnTo>
                  <a:lnTo>
                    <a:pt x="2787" y="24818"/>
                  </a:lnTo>
                  <a:lnTo>
                    <a:pt x="4778" y="25083"/>
                  </a:lnTo>
                  <a:lnTo>
                    <a:pt x="7034" y="25216"/>
                  </a:lnTo>
                  <a:lnTo>
                    <a:pt x="9423" y="25083"/>
                  </a:lnTo>
                  <a:lnTo>
                    <a:pt x="11679" y="24685"/>
                  </a:lnTo>
                  <a:lnTo>
                    <a:pt x="12873" y="24419"/>
                  </a:lnTo>
                  <a:lnTo>
                    <a:pt x="13935" y="23889"/>
                  </a:lnTo>
                  <a:lnTo>
                    <a:pt x="14997" y="23490"/>
                  </a:lnTo>
                  <a:lnTo>
                    <a:pt x="15926" y="22827"/>
                  </a:lnTo>
                  <a:lnTo>
                    <a:pt x="15528" y="14997"/>
                  </a:lnTo>
                  <a:lnTo>
                    <a:pt x="15262" y="5309"/>
                  </a:lnTo>
                  <a:lnTo>
                    <a:pt x="15262" y="4513"/>
                  </a:lnTo>
                  <a:lnTo>
                    <a:pt x="14997" y="3584"/>
                  </a:lnTo>
                  <a:lnTo>
                    <a:pt x="14731" y="2655"/>
                  </a:lnTo>
                  <a:lnTo>
                    <a:pt x="14200" y="1859"/>
                  </a:lnTo>
                  <a:lnTo>
                    <a:pt x="13537" y="1062"/>
                  </a:lnTo>
                  <a:lnTo>
                    <a:pt x="12608" y="532"/>
                  </a:lnTo>
                  <a:lnTo>
                    <a:pt x="11679" y="133"/>
                  </a:lnTo>
                  <a:lnTo>
                    <a:pt x="10352"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8" name="Google Shape;4118;p41"/>
            <p:cNvSpPr/>
            <p:nvPr/>
          </p:nvSpPr>
          <p:spPr>
            <a:xfrm>
              <a:off x="5126629" y="1875993"/>
              <a:ext cx="264053" cy="418081"/>
            </a:xfrm>
            <a:custGeom>
              <a:avLst/>
              <a:gdLst/>
              <a:ahLst/>
              <a:cxnLst/>
              <a:rect l="l" t="t" r="r" b="b"/>
              <a:pathLst>
                <a:path w="15926" h="25216" fill="none" extrusionOk="0">
                  <a:moveTo>
                    <a:pt x="5707" y="133"/>
                  </a:moveTo>
                  <a:lnTo>
                    <a:pt x="5707" y="133"/>
                  </a:lnTo>
                  <a:lnTo>
                    <a:pt x="4114" y="532"/>
                  </a:lnTo>
                  <a:lnTo>
                    <a:pt x="2124" y="930"/>
                  </a:lnTo>
                  <a:lnTo>
                    <a:pt x="2124" y="930"/>
                  </a:lnTo>
                  <a:lnTo>
                    <a:pt x="1858" y="1062"/>
                  </a:lnTo>
                  <a:lnTo>
                    <a:pt x="1593" y="1195"/>
                  </a:lnTo>
                  <a:lnTo>
                    <a:pt x="1195" y="1726"/>
                  </a:lnTo>
                  <a:lnTo>
                    <a:pt x="929" y="2389"/>
                  </a:lnTo>
                  <a:lnTo>
                    <a:pt x="664" y="3053"/>
                  </a:lnTo>
                  <a:lnTo>
                    <a:pt x="664" y="3053"/>
                  </a:lnTo>
                  <a:lnTo>
                    <a:pt x="399" y="5442"/>
                  </a:lnTo>
                  <a:lnTo>
                    <a:pt x="133" y="8096"/>
                  </a:lnTo>
                  <a:lnTo>
                    <a:pt x="0" y="11148"/>
                  </a:lnTo>
                  <a:lnTo>
                    <a:pt x="0" y="23889"/>
                  </a:lnTo>
                  <a:lnTo>
                    <a:pt x="0" y="23889"/>
                  </a:lnTo>
                  <a:lnTo>
                    <a:pt x="399" y="24154"/>
                  </a:lnTo>
                  <a:lnTo>
                    <a:pt x="1062" y="24419"/>
                  </a:lnTo>
                  <a:lnTo>
                    <a:pt x="2787" y="24818"/>
                  </a:lnTo>
                  <a:lnTo>
                    <a:pt x="4778" y="25083"/>
                  </a:lnTo>
                  <a:lnTo>
                    <a:pt x="7034" y="25216"/>
                  </a:lnTo>
                  <a:lnTo>
                    <a:pt x="9423" y="25083"/>
                  </a:lnTo>
                  <a:lnTo>
                    <a:pt x="11679" y="24685"/>
                  </a:lnTo>
                  <a:lnTo>
                    <a:pt x="12873" y="24419"/>
                  </a:lnTo>
                  <a:lnTo>
                    <a:pt x="13935" y="23889"/>
                  </a:lnTo>
                  <a:lnTo>
                    <a:pt x="14997" y="23490"/>
                  </a:lnTo>
                  <a:lnTo>
                    <a:pt x="15926" y="22827"/>
                  </a:lnTo>
                  <a:lnTo>
                    <a:pt x="15926" y="22827"/>
                  </a:lnTo>
                  <a:lnTo>
                    <a:pt x="15528" y="14997"/>
                  </a:lnTo>
                  <a:lnTo>
                    <a:pt x="15262" y="5309"/>
                  </a:lnTo>
                  <a:lnTo>
                    <a:pt x="15262" y="5309"/>
                  </a:lnTo>
                  <a:lnTo>
                    <a:pt x="15262" y="4513"/>
                  </a:lnTo>
                  <a:lnTo>
                    <a:pt x="14997" y="3584"/>
                  </a:lnTo>
                  <a:lnTo>
                    <a:pt x="14731" y="2655"/>
                  </a:lnTo>
                  <a:lnTo>
                    <a:pt x="14200" y="1859"/>
                  </a:lnTo>
                  <a:lnTo>
                    <a:pt x="13537" y="1062"/>
                  </a:lnTo>
                  <a:lnTo>
                    <a:pt x="12608" y="532"/>
                  </a:lnTo>
                  <a:lnTo>
                    <a:pt x="11679" y="133"/>
                  </a:lnTo>
                  <a:lnTo>
                    <a:pt x="10352" y="1"/>
                  </a:lnTo>
                  <a:lnTo>
                    <a:pt x="5707" y="13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9" name="Google Shape;4119;p41"/>
            <p:cNvSpPr/>
            <p:nvPr/>
          </p:nvSpPr>
          <p:spPr>
            <a:xfrm>
              <a:off x="5122218" y="1871599"/>
              <a:ext cx="275062" cy="435673"/>
            </a:xfrm>
            <a:custGeom>
              <a:avLst/>
              <a:gdLst/>
              <a:ahLst/>
              <a:cxnLst/>
              <a:rect l="l" t="t" r="r" b="b"/>
              <a:pathLst>
                <a:path w="16590" h="26277" extrusionOk="0">
                  <a:moveTo>
                    <a:pt x="10087" y="0"/>
                  </a:moveTo>
                  <a:lnTo>
                    <a:pt x="10087" y="266"/>
                  </a:lnTo>
                  <a:lnTo>
                    <a:pt x="10220" y="266"/>
                  </a:lnTo>
                  <a:lnTo>
                    <a:pt x="10618" y="398"/>
                  </a:lnTo>
                  <a:lnTo>
                    <a:pt x="11016" y="929"/>
                  </a:lnTo>
                  <a:lnTo>
                    <a:pt x="11414" y="1725"/>
                  </a:lnTo>
                  <a:lnTo>
                    <a:pt x="11812" y="2787"/>
                  </a:lnTo>
                  <a:lnTo>
                    <a:pt x="12078" y="4114"/>
                  </a:lnTo>
                  <a:lnTo>
                    <a:pt x="12078" y="4778"/>
                  </a:lnTo>
                  <a:lnTo>
                    <a:pt x="11945" y="5441"/>
                  </a:lnTo>
                  <a:lnTo>
                    <a:pt x="11547" y="6370"/>
                  </a:lnTo>
                  <a:lnTo>
                    <a:pt x="11149" y="7167"/>
                  </a:lnTo>
                  <a:lnTo>
                    <a:pt x="10883" y="7432"/>
                  </a:lnTo>
                  <a:lnTo>
                    <a:pt x="9423" y="6636"/>
                  </a:lnTo>
                  <a:lnTo>
                    <a:pt x="7964" y="5840"/>
                  </a:lnTo>
                  <a:lnTo>
                    <a:pt x="7433" y="5309"/>
                  </a:lnTo>
                  <a:lnTo>
                    <a:pt x="6769" y="4778"/>
                  </a:lnTo>
                  <a:lnTo>
                    <a:pt x="5708" y="3185"/>
                  </a:lnTo>
                  <a:lnTo>
                    <a:pt x="4911" y="1725"/>
                  </a:lnTo>
                  <a:lnTo>
                    <a:pt x="4779" y="1327"/>
                  </a:lnTo>
                  <a:lnTo>
                    <a:pt x="4911" y="929"/>
                  </a:lnTo>
                  <a:lnTo>
                    <a:pt x="5177" y="664"/>
                  </a:lnTo>
                  <a:lnTo>
                    <a:pt x="5442" y="531"/>
                  </a:lnTo>
                  <a:lnTo>
                    <a:pt x="5442" y="266"/>
                  </a:lnTo>
                  <a:lnTo>
                    <a:pt x="1461" y="1062"/>
                  </a:lnTo>
                  <a:lnTo>
                    <a:pt x="930" y="2654"/>
                  </a:lnTo>
                  <a:lnTo>
                    <a:pt x="532" y="4380"/>
                  </a:lnTo>
                  <a:lnTo>
                    <a:pt x="266" y="6238"/>
                  </a:lnTo>
                  <a:lnTo>
                    <a:pt x="1" y="7830"/>
                  </a:lnTo>
                  <a:lnTo>
                    <a:pt x="1" y="10484"/>
                  </a:lnTo>
                  <a:lnTo>
                    <a:pt x="1" y="11413"/>
                  </a:lnTo>
                  <a:lnTo>
                    <a:pt x="1" y="24950"/>
                  </a:lnTo>
                  <a:lnTo>
                    <a:pt x="1992" y="25481"/>
                  </a:lnTo>
                  <a:lnTo>
                    <a:pt x="3850" y="25879"/>
                  </a:lnTo>
                  <a:lnTo>
                    <a:pt x="5575" y="26144"/>
                  </a:lnTo>
                  <a:lnTo>
                    <a:pt x="7167" y="26277"/>
                  </a:lnTo>
                  <a:lnTo>
                    <a:pt x="8627" y="26277"/>
                  </a:lnTo>
                  <a:lnTo>
                    <a:pt x="10087" y="26144"/>
                  </a:lnTo>
                  <a:lnTo>
                    <a:pt x="11281" y="25879"/>
                  </a:lnTo>
                  <a:lnTo>
                    <a:pt x="12343" y="25613"/>
                  </a:lnTo>
                  <a:lnTo>
                    <a:pt x="14201" y="24950"/>
                  </a:lnTo>
                  <a:lnTo>
                    <a:pt x="15528" y="24286"/>
                  </a:lnTo>
                  <a:lnTo>
                    <a:pt x="16324" y="23755"/>
                  </a:lnTo>
                  <a:lnTo>
                    <a:pt x="16590" y="23490"/>
                  </a:lnTo>
                  <a:lnTo>
                    <a:pt x="16324" y="14997"/>
                  </a:lnTo>
                  <a:lnTo>
                    <a:pt x="15926" y="8626"/>
                  </a:lnTo>
                  <a:lnTo>
                    <a:pt x="15794" y="5972"/>
                  </a:lnTo>
                  <a:lnTo>
                    <a:pt x="15528" y="4380"/>
                  </a:lnTo>
                  <a:lnTo>
                    <a:pt x="15395" y="3318"/>
                  </a:lnTo>
                  <a:lnTo>
                    <a:pt x="14997" y="2522"/>
                  </a:lnTo>
                  <a:lnTo>
                    <a:pt x="14599" y="1858"/>
                  </a:lnTo>
                  <a:lnTo>
                    <a:pt x="14201" y="1460"/>
                  </a:lnTo>
                  <a:lnTo>
                    <a:pt x="13670" y="1062"/>
                  </a:lnTo>
                  <a:lnTo>
                    <a:pt x="13272" y="664"/>
                  </a:lnTo>
                  <a:lnTo>
                    <a:pt x="12476" y="266"/>
                  </a:lnTo>
                  <a:lnTo>
                    <a:pt x="11680" y="133"/>
                  </a:lnTo>
                  <a:lnTo>
                    <a:pt x="10883"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0" name="Google Shape;4120;p41"/>
            <p:cNvSpPr/>
            <p:nvPr/>
          </p:nvSpPr>
          <p:spPr>
            <a:xfrm>
              <a:off x="5122218" y="1871599"/>
              <a:ext cx="275062" cy="435673"/>
            </a:xfrm>
            <a:custGeom>
              <a:avLst/>
              <a:gdLst/>
              <a:ahLst/>
              <a:cxnLst/>
              <a:rect l="l" t="t" r="r" b="b"/>
              <a:pathLst>
                <a:path w="16590" h="26277" fill="none" extrusionOk="0">
                  <a:moveTo>
                    <a:pt x="5442" y="531"/>
                  </a:moveTo>
                  <a:lnTo>
                    <a:pt x="5442" y="531"/>
                  </a:lnTo>
                  <a:lnTo>
                    <a:pt x="5177" y="664"/>
                  </a:lnTo>
                  <a:lnTo>
                    <a:pt x="4911" y="929"/>
                  </a:lnTo>
                  <a:lnTo>
                    <a:pt x="4779" y="1327"/>
                  </a:lnTo>
                  <a:lnTo>
                    <a:pt x="4911" y="1725"/>
                  </a:lnTo>
                  <a:lnTo>
                    <a:pt x="4911" y="1725"/>
                  </a:lnTo>
                  <a:lnTo>
                    <a:pt x="5708" y="3185"/>
                  </a:lnTo>
                  <a:lnTo>
                    <a:pt x="6769" y="4778"/>
                  </a:lnTo>
                  <a:lnTo>
                    <a:pt x="6769" y="4778"/>
                  </a:lnTo>
                  <a:lnTo>
                    <a:pt x="7433" y="5309"/>
                  </a:lnTo>
                  <a:lnTo>
                    <a:pt x="7964" y="5840"/>
                  </a:lnTo>
                  <a:lnTo>
                    <a:pt x="9423" y="6636"/>
                  </a:lnTo>
                  <a:lnTo>
                    <a:pt x="10883" y="7432"/>
                  </a:lnTo>
                  <a:lnTo>
                    <a:pt x="10883" y="7432"/>
                  </a:lnTo>
                  <a:lnTo>
                    <a:pt x="11149" y="7167"/>
                  </a:lnTo>
                  <a:lnTo>
                    <a:pt x="11547" y="6370"/>
                  </a:lnTo>
                  <a:lnTo>
                    <a:pt x="11945" y="5441"/>
                  </a:lnTo>
                  <a:lnTo>
                    <a:pt x="12078" y="4778"/>
                  </a:lnTo>
                  <a:lnTo>
                    <a:pt x="12078" y="4114"/>
                  </a:lnTo>
                  <a:lnTo>
                    <a:pt x="12078" y="4114"/>
                  </a:lnTo>
                  <a:lnTo>
                    <a:pt x="11812" y="2787"/>
                  </a:lnTo>
                  <a:lnTo>
                    <a:pt x="11414" y="1725"/>
                  </a:lnTo>
                  <a:lnTo>
                    <a:pt x="11016" y="929"/>
                  </a:lnTo>
                  <a:lnTo>
                    <a:pt x="10618" y="398"/>
                  </a:lnTo>
                  <a:lnTo>
                    <a:pt x="10618" y="398"/>
                  </a:lnTo>
                  <a:lnTo>
                    <a:pt x="10220" y="266"/>
                  </a:lnTo>
                  <a:lnTo>
                    <a:pt x="10087" y="266"/>
                  </a:lnTo>
                  <a:lnTo>
                    <a:pt x="10087" y="0"/>
                  </a:lnTo>
                  <a:lnTo>
                    <a:pt x="10087" y="0"/>
                  </a:lnTo>
                  <a:lnTo>
                    <a:pt x="10883" y="0"/>
                  </a:lnTo>
                  <a:lnTo>
                    <a:pt x="11680" y="133"/>
                  </a:lnTo>
                  <a:lnTo>
                    <a:pt x="12476" y="266"/>
                  </a:lnTo>
                  <a:lnTo>
                    <a:pt x="12476" y="266"/>
                  </a:lnTo>
                  <a:lnTo>
                    <a:pt x="13272" y="664"/>
                  </a:lnTo>
                  <a:lnTo>
                    <a:pt x="13670" y="1062"/>
                  </a:lnTo>
                  <a:lnTo>
                    <a:pt x="14201" y="1460"/>
                  </a:lnTo>
                  <a:lnTo>
                    <a:pt x="14599" y="1858"/>
                  </a:lnTo>
                  <a:lnTo>
                    <a:pt x="14997" y="2522"/>
                  </a:lnTo>
                  <a:lnTo>
                    <a:pt x="15395" y="3318"/>
                  </a:lnTo>
                  <a:lnTo>
                    <a:pt x="15528" y="4380"/>
                  </a:lnTo>
                  <a:lnTo>
                    <a:pt x="15528" y="4380"/>
                  </a:lnTo>
                  <a:lnTo>
                    <a:pt x="15794" y="5972"/>
                  </a:lnTo>
                  <a:lnTo>
                    <a:pt x="15926" y="8626"/>
                  </a:lnTo>
                  <a:lnTo>
                    <a:pt x="16324" y="14997"/>
                  </a:lnTo>
                  <a:lnTo>
                    <a:pt x="16590" y="23490"/>
                  </a:lnTo>
                  <a:lnTo>
                    <a:pt x="16590" y="23490"/>
                  </a:lnTo>
                  <a:lnTo>
                    <a:pt x="16324" y="23755"/>
                  </a:lnTo>
                  <a:lnTo>
                    <a:pt x="15528" y="24286"/>
                  </a:lnTo>
                  <a:lnTo>
                    <a:pt x="14201" y="24950"/>
                  </a:lnTo>
                  <a:lnTo>
                    <a:pt x="12343" y="25613"/>
                  </a:lnTo>
                  <a:lnTo>
                    <a:pt x="11281" y="25879"/>
                  </a:lnTo>
                  <a:lnTo>
                    <a:pt x="10087" y="26144"/>
                  </a:lnTo>
                  <a:lnTo>
                    <a:pt x="8627" y="26277"/>
                  </a:lnTo>
                  <a:lnTo>
                    <a:pt x="7167" y="26277"/>
                  </a:lnTo>
                  <a:lnTo>
                    <a:pt x="5575" y="26144"/>
                  </a:lnTo>
                  <a:lnTo>
                    <a:pt x="3850" y="25879"/>
                  </a:lnTo>
                  <a:lnTo>
                    <a:pt x="1992" y="25481"/>
                  </a:lnTo>
                  <a:lnTo>
                    <a:pt x="1" y="24950"/>
                  </a:lnTo>
                  <a:lnTo>
                    <a:pt x="1" y="11413"/>
                  </a:lnTo>
                  <a:lnTo>
                    <a:pt x="1" y="11413"/>
                  </a:lnTo>
                  <a:lnTo>
                    <a:pt x="1" y="10484"/>
                  </a:lnTo>
                  <a:lnTo>
                    <a:pt x="1" y="7830"/>
                  </a:lnTo>
                  <a:lnTo>
                    <a:pt x="266" y="6238"/>
                  </a:lnTo>
                  <a:lnTo>
                    <a:pt x="532" y="4380"/>
                  </a:lnTo>
                  <a:lnTo>
                    <a:pt x="930" y="2654"/>
                  </a:lnTo>
                  <a:lnTo>
                    <a:pt x="1461" y="1062"/>
                  </a:lnTo>
                  <a:lnTo>
                    <a:pt x="5442" y="266"/>
                  </a:lnTo>
                  <a:lnTo>
                    <a:pt x="5442" y="53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1" name="Google Shape;4121;p41"/>
            <p:cNvSpPr/>
            <p:nvPr/>
          </p:nvSpPr>
          <p:spPr>
            <a:xfrm>
              <a:off x="5122218" y="2122438"/>
              <a:ext cx="270668" cy="70415"/>
            </a:xfrm>
            <a:custGeom>
              <a:avLst/>
              <a:gdLst/>
              <a:ahLst/>
              <a:cxnLst/>
              <a:rect l="l" t="t" r="r" b="b"/>
              <a:pathLst>
                <a:path w="16325" h="4247" extrusionOk="0">
                  <a:moveTo>
                    <a:pt x="16324" y="0"/>
                  </a:moveTo>
                  <a:lnTo>
                    <a:pt x="15794" y="531"/>
                  </a:lnTo>
                  <a:lnTo>
                    <a:pt x="14997" y="1062"/>
                  </a:lnTo>
                  <a:lnTo>
                    <a:pt x="14068" y="1593"/>
                  </a:lnTo>
                  <a:lnTo>
                    <a:pt x="13007" y="1858"/>
                  </a:lnTo>
                  <a:lnTo>
                    <a:pt x="11680" y="2256"/>
                  </a:lnTo>
                  <a:lnTo>
                    <a:pt x="10352" y="2389"/>
                  </a:lnTo>
                  <a:lnTo>
                    <a:pt x="9025" y="2654"/>
                  </a:lnTo>
                  <a:lnTo>
                    <a:pt x="6238" y="2654"/>
                  </a:lnTo>
                  <a:lnTo>
                    <a:pt x="5044" y="2522"/>
                  </a:lnTo>
                  <a:lnTo>
                    <a:pt x="3850" y="2256"/>
                  </a:lnTo>
                  <a:lnTo>
                    <a:pt x="2788" y="2124"/>
                  </a:lnTo>
                  <a:lnTo>
                    <a:pt x="1859" y="1725"/>
                  </a:lnTo>
                  <a:lnTo>
                    <a:pt x="1063" y="1460"/>
                  </a:lnTo>
                  <a:lnTo>
                    <a:pt x="399" y="1062"/>
                  </a:lnTo>
                  <a:lnTo>
                    <a:pt x="1" y="664"/>
                  </a:lnTo>
                  <a:lnTo>
                    <a:pt x="1" y="2256"/>
                  </a:lnTo>
                  <a:lnTo>
                    <a:pt x="399" y="2654"/>
                  </a:lnTo>
                  <a:lnTo>
                    <a:pt x="1063" y="3053"/>
                  </a:lnTo>
                  <a:lnTo>
                    <a:pt x="1859" y="3318"/>
                  </a:lnTo>
                  <a:lnTo>
                    <a:pt x="2788" y="3583"/>
                  </a:lnTo>
                  <a:lnTo>
                    <a:pt x="3850" y="3849"/>
                  </a:lnTo>
                  <a:lnTo>
                    <a:pt x="5044" y="4114"/>
                  </a:lnTo>
                  <a:lnTo>
                    <a:pt x="6238" y="4247"/>
                  </a:lnTo>
                  <a:lnTo>
                    <a:pt x="7565" y="4247"/>
                  </a:lnTo>
                  <a:lnTo>
                    <a:pt x="9025" y="4114"/>
                  </a:lnTo>
                  <a:lnTo>
                    <a:pt x="10352" y="3982"/>
                  </a:lnTo>
                  <a:lnTo>
                    <a:pt x="11680" y="3849"/>
                  </a:lnTo>
                  <a:lnTo>
                    <a:pt x="13007" y="3451"/>
                  </a:lnTo>
                  <a:lnTo>
                    <a:pt x="14201" y="3185"/>
                  </a:lnTo>
                  <a:lnTo>
                    <a:pt x="15130" y="2654"/>
                  </a:lnTo>
                  <a:lnTo>
                    <a:pt x="15794" y="2124"/>
                  </a:lnTo>
                  <a:lnTo>
                    <a:pt x="16324" y="1593"/>
                  </a:lnTo>
                  <a:lnTo>
                    <a:pt x="16324"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2" name="Google Shape;4122;p41"/>
            <p:cNvSpPr/>
            <p:nvPr/>
          </p:nvSpPr>
          <p:spPr>
            <a:xfrm>
              <a:off x="5122218" y="2122438"/>
              <a:ext cx="270668" cy="70415"/>
            </a:xfrm>
            <a:custGeom>
              <a:avLst/>
              <a:gdLst/>
              <a:ahLst/>
              <a:cxnLst/>
              <a:rect l="l" t="t" r="r" b="b"/>
              <a:pathLst>
                <a:path w="16325" h="4247" fill="none" extrusionOk="0">
                  <a:moveTo>
                    <a:pt x="16324" y="1593"/>
                  </a:moveTo>
                  <a:lnTo>
                    <a:pt x="16324" y="1593"/>
                  </a:lnTo>
                  <a:lnTo>
                    <a:pt x="15794" y="2124"/>
                  </a:lnTo>
                  <a:lnTo>
                    <a:pt x="15130" y="2654"/>
                  </a:lnTo>
                  <a:lnTo>
                    <a:pt x="14201" y="3185"/>
                  </a:lnTo>
                  <a:lnTo>
                    <a:pt x="13007" y="3451"/>
                  </a:lnTo>
                  <a:lnTo>
                    <a:pt x="11680" y="3849"/>
                  </a:lnTo>
                  <a:lnTo>
                    <a:pt x="10352" y="3982"/>
                  </a:lnTo>
                  <a:lnTo>
                    <a:pt x="9025" y="4114"/>
                  </a:lnTo>
                  <a:lnTo>
                    <a:pt x="7565" y="4247"/>
                  </a:lnTo>
                  <a:lnTo>
                    <a:pt x="7565" y="4247"/>
                  </a:lnTo>
                  <a:lnTo>
                    <a:pt x="6238" y="4247"/>
                  </a:lnTo>
                  <a:lnTo>
                    <a:pt x="5044" y="4114"/>
                  </a:lnTo>
                  <a:lnTo>
                    <a:pt x="3850" y="3849"/>
                  </a:lnTo>
                  <a:lnTo>
                    <a:pt x="2788" y="3583"/>
                  </a:lnTo>
                  <a:lnTo>
                    <a:pt x="1859" y="3318"/>
                  </a:lnTo>
                  <a:lnTo>
                    <a:pt x="1063" y="3053"/>
                  </a:lnTo>
                  <a:lnTo>
                    <a:pt x="399" y="2654"/>
                  </a:lnTo>
                  <a:lnTo>
                    <a:pt x="1" y="2256"/>
                  </a:lnTo>
                  <a:lnTo>
                    <a:pt x="1" y="664"/>
                  </a:lnTo>
                  <a:lnTo>
                    <a:pt x="1" y="664"/>
                  </a:lnTo>
                  <a:lnTo>
                    <a:pt x="399" y="1062"/>
                  </a:lnTo>
                  <a:lnTo>
                    <a:pt x="1063" y="1460"/>
                  </a:lnTo>
                  <a:lnTo>
                    <a:pt x="1859" y="1725"/>
                  </a:lnTo>
                  <a:lnTo>
                    <a:pt x="2788" y="2124"/>
                  </a:lnTo>
                  <a:lnTo>
                    <a:pt x="3850" y="2256"/>
                  </a:lnTo>
                  <a:lnTo>
                    <a:pt x="5044" y="2522"/>
                  </a:lnTo>
                  <a:lnTo>
                    <a:pt x="6238" y="2654"/>
                  </a:lnTo>
                  <a:lnTo>
                    <a:pt x="7565" y="2654"/>
                  </a:lnTo>
                  <a:lnTo>
                    <a:pt x="7565" y="2654"/>
                  </a:lnTo>
                  <a:lnTo>
                    <a:pt x="9025" y="2654"/>
                  </a:lnTo>
                  <a:lnTo>
                    <a:pt x="10352" y="2389"/>
                  </a:lnTo>
                  <a:lnTo>
                    <a:pt x="11680" y="2256"/>
                  </a:lnTo>
                  <a:lnTo>
                    <a:pt x="13007" y="1858"/>
                  </a:lnTo>
                  <a:lnTo>
                    <a:pt x="14068" y="1593"/>
                  </a:lnTo>
                  <a:lnTo>
                    <a:pt x="14997" y="1062"/>
                  </a:lnTo>
                  <a:lnTo>
                    <a:pt x="15794" y="531"/>
                  </a:lnTo>
                  <a:lnTo>
                    <a:pt x="16324" y="0"/>
                  </a:lnTo>
                  <a:lnTo>
                    <a:pt x="16324" y="159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3" name="Google Shape;4123;p41"/>
            <p:cNvSpPr/>
            <p:nvPr/>
          </p:nvSpPr>
          <p:spPr>
            <a:xfrm>
              <a:off x="5122218" y="2170835"/>
              <a:ext cx="272874" cy="70432"/>
            </a:xfrm>
            <a:custGeom>
              <a:avLst/>
              <a:gdLst/>
              <a:ahLst/>
              <a:cxnLst/>
              <a:rect l="l" t="t" r="r" b="b"/>
              <a:pathLst>
                <a:path w="16458" h="4248" extrusionOk="0">
                  <a:moveTo>
                    <a:pt x="16457" y="1"/>
                  </a:moveTo>
                  <a:lnTo>
                    <a:pt x="15926" y="532"/>
                  </a:lnTo>
                  <a:lnTo>
                    <a:pt x="15130" y="1063"/>
                  </a:lnTo>
                  <a:lnTo>
                    <a:pt x="14201" y="1461"/>
                  </a:lnTo>
                  <a:lnTo>
                    <a:pt x="13007" y="1859"/>
                  </a:lnTo>
                  <a:lnTo>
                    <a:pt x="11812" y="2257"/>
                  </a:lnTo>
                  <a:lnTo>
                    <a:pt x="10352" y="2390"/>
                  </a:lnTo>
                  <a:lnTo>
                    <a:pt x="9025" y="2522"/>
                  </a:lnTo>
                  <a:lnTo>
                    <a:pt x="7565" y="2655"/>
                  </a:lnTo>
                  <a:lnTo>
                    <a:pt x="6238" y="2655"/>
                  </a:lnTo>
                  <a:lnTo>
                    <a:pt x="5044" y="2522"/>
                  </a:lnTo>
                  <a:lnTo>
                    <a:pt x="3850" y="2257"/>
                  </a:lnTo>
                  <a:lnTo>
                    <a:pt x="2788" y="1992"/>
                  </a:lnTo>
                  <a:lnTo>
                    <a:pt x="1859" y="1726"/>
                  </a:lnTo>
                  <a:lnTo>
                    <a:pt x="1063" y="1461"/>
                  </a:lnTo>
                  <a:lnTo>
                    <a:pt x="399" y="1063"/>
                  </a:lnTo>
                  <a:lnTo>
                    <a:pt x="1" y="664"/>
                  </a:lnTo>
                  <a:lnTo>
                    <a:pt x="1" y="2257"/>
                  </a:lnTo>
                  <a:lnTo>
                    <a:pt x="399" y="2655"/>
                  </a:lnTo>
                  <a:lnTo>
                    <a:pt x="1063" y="3053"/>
                  </a:lnTo>
                  <a:lnTo>
                    <a:pt x="1859" y="3319"/>
                  </a:lnTo>
                  <a:lnTo>
                    <a:pt x="2788" y="3584"/>
                  </a:lnTo>
                  <a:lnTo>
                    <a:pt x="3850" y="3849"/>
                  </a:lnTo>
                  <a:lnTo>
                    <a:pt x="5044" y="4115"/>
                  </a:lnTo>
                  <a:lnTo>
                    <a:pt x="6238" y="4248"/>
                  </a:lnTo>
                  <a:lnTo>
                    <a:pt x="7565" y="4248"/>
                  </a:lnTo>
                  <a:lnTo>
                    <a:pt x="9025" y="4115"/>
                  </a:lnTo>
                  <a:lnTo>
                    <a:pt x="10352" y="3982"/>
                  </a:lnTo>
                  <a:lnTo>
                    <a:pt x="11812" y="3849"/>
                  </a:lnTo>
                  <a:lnTo>
                    <a:pt x="13007" y="3451"/>
                  </a:lnTo>
                  <a:lnTo>
                    <a:pt x="14201" y="3053"/>
                  </a:lnTo>
                  <a:lnTo>
                    <a:pt x="15263" y="2655"/>
                  </a:lnTo>
                  <a:lnTo>
                    <a:pt x="15926" y="2124"/>
                  </a:lnTo>
                  <a:lnTo>
                    <a:pt x="16457" y="1593"/>
                  </a:lnTo>
                  <a:lnTo>
                    <a:pt x="16457"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4" name="Google Shape;4124;p41"/>
            <p:cNvSpPr/>
            <p:nvPr/>
          </p:nvSpPr>
          <p:spPr>
            <a:xfrm>
              <a:off x="5122218" y="2170835"/>
              <a:ext cx="272874" cy="70432"/>
            </a:xfrm>
            <a:custGeom>
              <a:avLst/>
              <a:gdLst/>
              <a:ahLst/>
              <a:cxnLst/>
              <a:rect l="l" t="t" r="r" b="b"/>
              <a:pathLst>
                <a:path w="16458" h="4248" fill="none" extrusionOk="0">
                  <a:moveTo>
                    <a:pt x="1" y="2257"/>
                  </a:moveTo>
                  <a:lnTo>
                    <a:pt x="1" y="2257"/>
                  </a:lnTo>
                  <a:lnTo>
                    <a:pt x="399" y="2655"/>
                  </a:lnTo>
                  <a:lnTo>
                    <a:pt x="1063" y="3053"/>
                  </a:lnTo>
                  <a:lnTo>
                    <a:pt x="1859" y="3319"/>
                  </a:lnTo>
                  <a:lnTo>
                    <a:pt x="2788" y="3584"/>
                  </a:lnTo>
                  <a:lnTo>
                    <a:pt x="3850" y="3849"/>
                  </a:lnTo>
                  <a:lnTo>
                    <a:pt x="5044" y="4115"/>
                  </a:lnTo>
                  <a:lnTo>
                    <a:pt x="6238" y="4248"/>
                  </a:lnTo>
                  <a:lnTo>
                    <a:pt x="7565" y="4248"/>
                  </a:lnTo>
                  <a:lnTo>
                    <a:pt x="7565" y="4248"/>
                  </a:lnTo>
                  <a:lnTo>
                    <a:pt x="9025" y="4115"/>
                  </a:lnTo>
                  <a:lnTo>
                    <a:pt x="10352" y="3982"/>
                  </a:lnTo>
                  <a:lnTo>
                    <a:pt x="11812" y="3849"/>
                  </a:lnTo>
                  <a:lnTo>
                    <a:pt x="13007" y="3451"/>
                  </a:lnTo>
                  <a:lnTo>
                    <a:pt x="14201" y="3053"/>
                  </a:lnTo>
                  <a:lnTo>
                    <a:pt x="15263" y="2655"/>
                  </a:lnTo>
                  <a:lnTo>
                    <a:pt x="15926" y="2124"/>
                  </a:lnTo>
                  <a:lnTo>
                    <a:pt x="16457" y="1593"/>
                  </a:lnTo>
                  <a:lnTo>
                    <a:pt x="16457" y="1"/>
                  </a:lnTo>
                  <a:lnTo>
                    <a:pt x="16457" y="1"/>
                  </a:lnTo>
                  <a:lnTo>
                    <a:pt x="15926" y="532"/>
                  </a:lnTo>
                  <a:lnTo>
                    <a:pt x="15130" y="1063"/>
                  </a:lnTo>
                  <a:lnTo>
                    <a:pt x="14201" y="1461"/>
                  </a:lnTo>
                  <a:lnTo>
                    <a:pt x="13007" y="1859"/>
                  </a:lnTo>
                  <a:lnTo>
                    <a:pt x="11812" y="2257"/>
                  </a:lnTo>
                  <a:lnTo>
                    <a:pt x="10352" y="2390"/>
                  </a:lnTo>
                  <a:lnTo>
                    <a:pt x="9025" y="2522"/>
                  </a:lnTo>
                  <a:lnTo>
                    <a:pt x="7565" y="2655"/>
                  </a:lnTo>
                  <a:lnTo>
                    <a:pt x="7565" y="2655"/>
                  </a:lnTo>
                  <a:lnTo>
                    <a:pt x="6238" y="2655"/>
                  </a:lnTo>
                  <a:lnTo>
                    <a:pt x="5044" y="2522"/>
                  </a:lnTo>
                  <a:lnTo>
                    <a:pt x="3850" y="2257"/>
                  </a:lnTo>
                  <a:lnTo>
                    <a:pt x="2788" y="1992"/>
                  </a:lnTo>
                  <a:lnTo>
                    <a:pt x="1859" y="1726"/>
                  </a:lnTo>
                  <a:lnTo>
                    <a:pt x="1063" y="1461"/>
                  </a:lnTo>
                  <a:lnTo>
                    <a:pt x="399" y="1063"/>
                  </a:lnTo>
                  <a:lnTo>
                    <a:pt x="1" y="664"/>
                  </a:lnTo>
                  <a:lnTo>
                    <a:pt x="1" y="225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5" name="Google Shape;4125;p41"/>
            <p:cNvSpPr/>
            <p:nvPr/>
          </p:nvSpPr>
          <p:spPr>
            <a:xfrm>
              <a:off x="5302658" y="1994822"/>
              <a:ext cx="17608" cy="305851"/>
            </a:xfrm>
            <a:custGeom>
              <a:avLst/>
              <a:gdLst/>
              <a:ahLst/>
              <a:cxnLst/>
              <a:rect l="l" t="t" r="r" b="b"/>
              <a:pathLst>
                <a:path w="1062" h="18447" extrusionOk="0">
                  <a:moveTo>
                    <a:pt x="0" y="0"/>
                  </a:moveTo>
                  <a:lnTo>
                    <a:pt x="133" y="10086"/>
                  </a:lnTo>
                  <a:lnTo>
                    <a:pt x="664" y="9953"/>
                  </a:lnTo>
                  <a:lnTo>
                    <a:pt x="0" y="0"/>
                  </a:lnTo>
                  <a:close/>
                  <a:moveTo>
                    <a:pt x="664" y="11546"/>
                  </a:moveTo>
                  <a:lnTo>
                    <a:pt x="266" y="11679"/>
                  </a:lnTo>
                  <a:lnTo>
                    <a:pt x="266" y="12873"/>
                  </a:lnTo>
                  <a:lnTo>
                    <a:pt x="797" y="12873"/>
                  </a:lnTo>
                  <a:lnTo>
                    <a:pt x="664" y="11546"/>
                  </a:lnTo>
                  <a:close/>
                  <a:moveTo>
                    <a:pt x="266" y="14465"/>
                  </a:moveTo>
                  <a:lnTo>
                    <a:pt x="266" y="18447"/>
                  </a:lnTo>
                  <a:lnTo>
                    <a:pt x="1062" y="18314"/>
                  </a:lnTo>
                  <a:lnTo>
                    <a:pt x="929" y="14465"/>
                  </a:lnTo>
                  <a:close/>
                </a:path>
              </a:pathLst>
            </a:custGeom>
            <a:solidFill>
              <a:srgbClr val="CE44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6" name="Google Shape;4126;p41"/>
            <p:cNvSpPr/>
            <p:nvPr/>
          </p:nvSpPr>
          <p:spPr>
            <a:xfrm>
              <a:off x="5307052" y="2234651"/>
              <a:ext cx="13214" cy="66022"/>
            </a:xfrm>
            <a:custGeom>
              <a:avLst/>
              <a:gdLst/>
              <a:ahLst/>
              <a:cxnLst/>
              <a:rect l="l" t="t" r="r" b="b"/>
              <a:pathLst>
                <a:path w="797" h="3982" fill="none" extrusionOk="0">
                  <a:moveTo>
                    <a:pt x="664" y="0"/>
                  </a:moveTo>
                  <a:lnTo>
                    <a:pt x="664" y="0"/>
                  </a:lnTo>
                  <a:lnTo>
                    <a:pt x="1" y="0"/>
                  </a:lnTo>
                  <a:lnTo>
                    <a:pt x="1" y="3982"/>
                  </a:lnTo>
                  <a:lnTo>
                    <a:pt x="1" y="3982"/>
                  </a:lnTo>
                  <a:lnTo>
                    <a:pt x="797" y="3849"/>
                  </a:lnTo>
                  <a:lnTo>
                    <a:pt x="66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7" name="Google Shape;4127;p41"/>
            <p:cNvSpPr/>
            <p:nvPr/>
          </p:nvSpPr>
          <p:spPr>
            <a:xfrm>
              <a:off x="5307052" y="2186238"/>
              <a:ext cx="8821" cy="22018"/>
            </a:xfrm>
            <a:custGeom>
              <a:avLst/>
              <a:gdLst/>
              <a:ahLst/>
              <a:cxnLst/>
              <a:rect l="l" t="t" r="r" b="b"/>
              <a:pathLst>
                <a:path w="532" h="1328" fill="none" extrusionOk="0">
                  <a:moveTo>
                    <a:pt x="399" y="1"/>
                  </a:moveTo>
                  <a:lnTo>
                    <a:pt x="399" y="1"/>
                  </a:lnTo>
                  <a:lnTo>
                    <a:pt x="1" y="134"/>
                  </a:lnTo>
                  <a:lnTo>
                    <a:pt x="1" y="1328"/>
                  </a:lnTo>
                  <a:lnTo>
                    <a:pt x="1" y="1328"/>
                  </a:lnTo>
                  <a:lnTo>
                    <a:pt x="532" y="1328"/>
                  </a:lnTo>
                  <a:lnTo>
                    <a:pt x="399"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8" name="Google Shape;4128;p41"/>
            <p:cNvSpPr/>
            <p:nvPr/>
          </p:nvSpPr>
          <p:spPr>
            <a:xfrm>
              <a:off x="5302658" y="1994822"/>
              <a:ext cx="11009" cy="167242"/>
            </a:xfrm>
            <a:custGeom>
              <a:avLst/>
              <a:gdLst/>
              <a:ahLst/>
              <a:cxnLst/>
              <a:rect l="l" t="t" r="r" b="b"/>
              <a:pathLst>
                <a:path w="664" h="10087" fill="none" extrusionOk="0">
                  <a:moveTo>
                    <a:pt x="0" y="0"/>
                  </a:moveTo>
                  <a:lnTo>
                    <a:pt x="0" y="0"/>
                  </a:lnTo>
                  <a:lnTo>
                    <a:pt x="133" y="10086"/>
                  </a:lnTo>
                  <a:lnTo>
                    <a:pt x="133" y="10086"/>
                  </a:lnTo>
                  <a:lnTo>
                    <a:pt x="664" y="9953"/>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9" name="Google Shape;4129;p41"/>
            <p:cNvSpPr/>
            <p:nvPr/>
          </p:nvSpPr>
          <p:spPr>
            <a:xfrm>
              <a:off x="5304847" y="2159842"/>
              <a:ext cx="8821" cy="28617"/>
            </a:xfrm>
            <a:custGeom>
              <a:avLst/>
              <a:gdLst/>
              <a:ahLst/>
              <a:cxnLst/>
              <a:rect l="l" t="t" r="r" b="b"/>
              <a:pathLst>
                <a:path w="532" h="1726" extrusionOk="0">
                  <a:moveTo>
                    <a:pt x="532" y="0"/>
                  </a:moveTo>
                  <a:lnTo>
                    <a:pt x="1" y="133"/>
                  </a:lnTo>
                  <a:lnTo>
                    <a:pt x="134" y="1726"/>
                  </a:lnTo>
                  <a:lnTo>
                    <a:pt x="532" y="1593"/>
                  </a:lnTo>
                  <a:lnTo>
                    <a:pt x="532" y="0"/>
                  </a:lnTo>
                  <a:close/>
                </a:path>
              </a:pathLst>
            </a:custGeom>
            <a:solidFill>
              <a:srgbClr val="D5D5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0" name="Google Shape;4130;p41"/>
            <p:cNvSpPr/>
            <p:nvPr/>
          </p:nvSpPr>
          <p:spPr>
            <a:xfrm>
              <a:off x="5304847" y="2159842"/>
              <a:ext cx="8821" cy="28617"/>
            </a:xfrm>
            <a:custGeom>
              <a:avLst/>
              <a:gdLst/>
              <a:ahLst/>
              <a:cxnLst/>
              <a:rect l="l" t="t" r="r" b="b"/>
              <a:pathLst>
                <a:path w="532" h="1726" fill="none" extrusionOk="0">
                  <a:moveTo>
                    <a:pt x="532" y="0"/>
                  </a:moveTo>
                  <a:lnTo>
                    <a:pt x="532" y="0"/>
                  </a:lnTo>
                  <a:lnTo>
                    <a:pt x="1" y="133"/>
                  </a:lnTo>
                  <a:lnTo>
                    <a:pt x="134" y="1726"/>
                  </a:lnTo>
                  <a:lnTo>
                    <a:pt x="134" y="1726"/>
                  </a:lnTo>
                  <a:lnTo>
                    <a:pt x="532" y="1593"/>
                  </a:lnTo>
                  <a:lnTo>
                    <a:pt x="532"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1" name="Google Shape;4131;p41"/>
            <p:cNvSpPr/>
            <p:nvPr/>
          </p:nvSpPr>
          <p:spPr>
            <a:xfrm>
              <a:off x="5307052" y="2208239"/>
              <a:ext cx="11026" cy="26429"/>
            </a:xfrm>
            <a:custGeom>
              <a:avLst/>
              <a:gdLst/>
              <a:ahLst/>
              <a:cxnLst/>
              <a:rect l="l" t="t" r="r" b="b"/>
              <a:pathLst>
                <a:path w="665" h="1594" extrusionOk="0">
                  <a:moveTo>
                    <a:pt x="1" y="1"/>
                  </a:moveTo>
                  <a:lnTo>
                    <a:pt x="1" y="1593"/>
                  </a:lnTo>
                  <a:lnTo>
                    <a:pt x="664" y="1593"/>
                  </a:lnTo>
                  <a:lnTo>
                    <a:pt x="532" y="1"/>
                  </a:lnTo>
                  <a:close/>
                </a:path>
              </a:pathLst>
            </a:custGeom>
            <a:solidFill>
              <a:srgbClr val="D5D5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2" name="Google Shape;4132;p41"/>
            <p:cNvSpPr/>
            <p:nvPr/>
          </p:nvSpPr>
          <p:spPr>
            <a:xfrm>
              <a:off x="5307052" y="2208239"/>
              <a:ext cx="11026" cy="26429"/>
            </a:xfrm>
            <a:custGeom>
              <a:avLst/>
              <a:gdLst/>
              <a:ahLst/>
              <a:cxnLst/>
              <a:rect l="l" t="t" r="r" b="b"/>
              <a:pathLst>
                <a:path w="665" h="1594" fill="none" extrusionOk="0">
                  <a:moveTo>
                    <a:pt x="532" y="1"/>
                  </a:moveTo>
                  <a:lnTo>
                    <a:pt x="532" y="1"/>
                  </a:lnTo>
                  <a:lnTo>
                    <a:pt x="1" y="1"/>
                  </a:lnTo>
                  <a:lnTo>
                    <a:pt x="1" y="1593"/>
                  </a:lnTo>
                  <a:lnTo>
                    <a:pt x="1" y="1593"/>
                  </a:lnTo>
                  <a:lnTo>
                    <a:pt x="664" y="1593"/>
                  </a:lnTo>
                  <a:lnTo>
                    <a:pt x="53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3" name="Google Shape;4133;p41"/>
            <p:cNvSpPr/>
            <p:nvPr/>
          </p:nvSpPr>
          <p:spPr>
            <a:xfrm>
              <a:off x="4996807" y="2175245"/>
              <a:ext cx="224443" cy="189244"/>
            </a:xfrm>
            <a:custGeom>
              <a:avLst/>
              <a:gdLst/>
              <a:ahLst/>
              <a:cxnLst/>
              <a:rect l="l" t="t" r="r" b="b"/>
              <a:pathLst>
                <a:path w="13537" h="11414" extrusionOk="0">
                  <a:moveTo>
                    <a:pt x="3849" y="0"/>
                  </a:moveTo>
                  <a:lnTo>
                    <a:pt x="0" y="1460"/>
                  </a:lnTo>
                  <a:lnTo>
                    <a:pt x="1195" y="3318"/>
                  </a:lnTo>
                  <a:lnTo>
                    <a:pt x="2257" y="5043"/>
                  </a:lnTo>
                  <a:lnTo>
                    <a:pt x="3451" y="6503"/>
                  </a:lnTo>
                  <a:lnTo>
                    <a:pt x="4380" y="7565"/>
                  </a:lnTo>
                  <a:lnTo>
                    <a:pt x="5574" y="8892"/>
                  </a:lnTo>
                  <a:lnTo>
                    <a:pt x="6901" y="9954"/>
                  </a:lnTo>
                  <a:lnTo>
                    <a:pt x="7565" y="10352"/>
                  </a:lnTo>
                  <a:lnTo>
                    <a:pt x="8096" y="10750"/>
                  </a:lnTo>
                  <a:lnTo>
                    <a:pt x="9423" y="11148"/>
                  </a:lnTo>
                  <a:lnTo>
                    <a:pt x="10485" y="11413"/>
                  </a:lnTo>
                  <a:lnTo>
                    <a:pt x="11281" y="11281"/>
                  </a:lnTo>
                  <a:lnTo>
                    <a:pt x="12077" y="11148"/>
                  </a:lnTo>
                  <a:lnTo>
                    <a:pt x="12608" y="10883"/>
                  </a:lnTo>
                  <a:lnTo>
                    <a:pt x="13006" y="10617"/>
                  </a:lnTo>
                  <a:lnTo>
                    <a:pt x="13404" y="9954"/>
                  </a:lnTo>
                  <a:lnTo>
                    <a:pt x="13404" y="9821"/>
                  </a:lnTo>
                  <a:lnTo>
                    <a:pt x="13537" y="9423"/>
                  </a:lnTo>
                  <a:lnTo>
                    <a:pt x="13537" y="9157"/>
                  </a:lnTo>
                  <a:lnTo>
                    <a:pt x="13272" y="8892"/>
                  </a:lnTo>
                  <a:lnTo>
                    <a:pt x="13006" y="8627"/>
                  </a:lnTo>
                  <a:lnTo>
                    <a:pt x="11546" y="7830"/>
                  </a:lnTo>
                  <a:lnTo>
                    <a:pt x="10750" y="7432"/>
                  </a:lnTo>
                  <a:lnTo>
                    <a:pt x="9954" y="7034"/>
                  </a:lnTo>
                  <a:lnTo>
                    <a:pt x="9821" y="6901"/>
                  </a:lnTo>
                  <a:lnTo>
                    <a:pt x="9954" y="6769"/>
                  </a:lnTo>
                  <a:lnTo>
                    <a:pt x="11812" y="6769"/>
                  </a:lnTo>
                  <a:lnTo>
                    <a:pt x="12210" y="6503"/>
                  </a:lnTo>
                  <a:lnTo>
                    <a:pt x="12210" y="6370"/>
                  </a:lnTo>
                  <a:lnTo>
                    <a:pt x="12210" y="6105"/>
                  </a:lnTo>
                  <a:lnTo>
                    <a:pt x="12077" y="6105"/>
                  </a:lnTo>
                  <a:lnTo>
                    <a:pt x="11944" y="5972"/>
                  </a:lnTo>
                  <a:lnTo>
                    <a:pt x="10617" y="5707"/>
                  </a:lnTo>
                  <a:lnTo>
                    <a:pt x="9954" y="5574"/>
                  </a:lnTo>
                  <a:lnTo>
                    <a:pt x="9423" y="5441"/>
                  </a:lnTo>
                  <a:lnTo>
                    <a:pt x="8361" y="5309"/>
                  </a:lnTo>
                  <a:lnTo>
                    <a:pt x="7432" y="5043"/>
                  </a:lnTo>
                  <a:lnTo>
                    <a:pt x="7034" y="4778"/>
                  </a:lnTo>
                  <a:lnTo>
                    <a:pt x="6901" y="4512"/>
                  </a:lnTo>
                  <a:lnTo>
                    <a:pt x="6503" y="3982"/>
                  </a:lnTo>
                  <a:lnTo>
                    <a:pt x="5309" y="2389"/>
                  </a:lnTo>
                  <a:lnTo>
                    <a:pt x="3849" y="0"/>
                  </a:lnTo>
                  <a:close/>
                </a:path>
              </a:pathLst>
            </a:custGeom>
            <a:solidFill>
              <a:srgbClr val="FFA8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4" name="Google Shape;4134;p41"/>
            <p:cNvSpPr/>
            <p:nvPr/>
          </p:nvSpPr>
          <p:spPr>
            <a:xfrm>
              <a:off x="4970395" y="1889190"/>
              <a:ext cx="195860" cy="385087"/>
            </a:xfrm>
            <a:custGeom>
              <a:avLst/>
              <a:gdLst/>
              <a:ahLst/>
              <a:cxnLst/>
              <a:rect l="l" t="t" r="r" b="b"/>
              <a:pathLst>
                <a:path w="11813" h="23226" extrusionOk="0">
                  <a:moveTo>
                    <a:pt x="10618" y="1"/>
                  </a:moveTo>
                  <a:lnTo>
                    <a:pt x="9689" y="134"/>
                  </a:lnTo>
                  <a:lnTo>
                    <a:pt x="9025" y="399"/>
                  </a:lnTo>
                  <a:lnTo>
                    <a:pt x="8362" y="797"/>
                  </a:lnTo>
                  <a:lnTo>
                    <a:pt x="7698" y="1328"/>
                  </a:lnTo>
                  <a:lnTo>
                    <a:pt x="7035" y="2124"/>
                  </a:lnTo>
                  <a:lnTo>
                    <a:pt x="6504" y="3053"/>
                  </a:lnTo>
                  <a:lnTo>
                    <a:pt x="4911" y="5840"/>
                  </a:lnTo>
                  <a:lnTo>
                    <a:pt x="3319" y="8760"/>
                  </a:lnTo>
                  <a:lnTo>
                    <a:pt x="1726" y="11679"/>
                  </a:lnTo>
                  <a:lnTo>
                    <a:pt x="532" y="14201"/>
                  </a:lnTo>
                  <a:lnTo>
                    <a:pt x="134" y="15263"/>
                  </a:lnTo>
                  <a:lnTo>
                    <a:pt x="1" y="16059"/>
                  </a:lnTo>
                  <a:lnTo>
                    <a:pt x="134" y="16457"/>
                  </a:lnTo>
                  <a:lnTo>
                    <a:pt x="399" y="17121"/>
                  </a:lnTo>
                  <a:lnTo>
                    <a:pt x="1593" y="19111"/>
                  </a:lnTo>
                  <a:lnTo>
                    <a:pt x="3053" y="21235"/>
                  </a:lnTo>
                  <a:lnTo>
                    <a:pt x="4646" y="23225"/>
                  </a:lnTo>
                  <a:lnTo>
                    <a:pt x="5708" y="23093"/>
                  </a:lnTo>
                  <a:lnTo>
                    <a:pt x="6769" y="22694"/>
                  </a:lnTo>
                  <a:lnTo>
                    <a:pt x="7565" y="22164"/>
                  </a:lnTo>
                  <a:lnTo>
                    <a:pt x="8229" y="21500"/>
                  </a:lnTo>
                  <a:lnTo>
                    <a:pt x="5309" y="16192"/>
                  </a:lnTo>
                  <a:lnTo>
                    <a:pt x="9822" y="9423"/>
                  </a:lnTo>
                  <a:lnTo>
                    <a:pt x="10485" y="8362"/>
                  </a:lnTo>
                  <a:lnTo>
                    <a:pt x="11149" y="7167"/>
                  </a:lnTo>
                  <a:lnTo>
                    <a:pt x="11414" y="6504"/>
                  </a:lnTo>
                  <a:lnTo>
                    <a:pt x="11547" y="5707"/>
                  </a:lnTo>
                  <a:lnTo>
                    <a:pt x="11812" y="4115"/>
                  </a:lnTo>
                  <a:lnTo>
                    <a:pt x="11812" y="2522"/>
                  </a:lnTo>
                  <a:lnTo>
                    <a:pt x="11547" y="1195"/>
                  </a:lnTo>
                  <a:lnTo>
                    <a:pt x="11281" y="399"/>
                  </a:lnTo>
                  <a:lnTo>
                    <a:pt x="11016" y="134"/>
                  </a:lnTo>
                  <a:lnTo>
                    <a:pt x="10618"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5" name="Google Shape;4135;p41"/>
            <p:cNvSpPr/>
            <p:nvPr/>
          </p:nvSpPr>
          <p:spPr>
            <a:xfrm>
              <a:off x="5234448" y="1640557"/>
              <a:ext cx="140831" cy="140847"/>
            </a:xfrm>
            <a:custGeom>
              <a:avLst/>
              <a:gdLst/>
              <a:ahLst/>
              <a:cxnLst/>
              <a:rect l="l" t="t" r="r" b="b"/>
              <a:pathLst>
                <a:path w="8494" h="8495" extrusionOk="0">
                  <a:moveTo>
                    <a:pt x="3318" y="1"/>
                  </a:moveTo>
                  <a:lnTo>
                    <a:pt x="2522" y="266"/>
                  </a:lnTo>
                  <a:lnTo>
                    <a:pt x="1858" y="664"/>
                  </a:lnTo>
                  <a:lnTo>
                    <a:pt x="1195" y="1195"/>
                  </a:lnTo>
                  <a:lnTo>
                    <a:pt x="664" y="1859"/>
                  </a:lnTo>
                  <a:lnTo>
                    <a:pt x="266" y="2522"/>
                  </a:lnTo>
                  <a:lnTo>
                    <a:pt x="0" y="3318"/>
                  </a:lnTo>
                  <a:lnTo>
                    <a:pt x="0" y="4247"/>
                  </a:lnTo>
                  <a:lnTo>
                    <a:pt x="0" y="5044"/>
                  </a:lnTo>
                  <a:lnTo>
                    <a:pt x="266" y="5840"/>
                  </a:lnTo>
                  <a:lnTo>
                    <a:pt x="664" y="6636"/>
                  </a:lnTo>
                  <a:lnTo>
                    <a:pt x="1195" y="7167"/>
                  </a:lnTo>
                  <a:lnTo>
                    <a:pt x="1858" y="7698"/>
                  </a:lnTo>
                  <a:lnTo>
                    <a:pt x="2522" y="8096"/>
                  </a:lnTo>
                  <a:lnTo>
                    <a:pt x="3318" y="8361"/>
                  </a:lnTo>
                  <a:lnTo>
                    <a:pt x="4247" y="8494"/>
                  </a:lnTo>
                  <a:lnTo>
                    <a:pt x="5043" y="8361"/>
                  </a:lnTo>
                  <a:lnTo>
                    <a:pt x="5839" y="8096"/>
                  </a:lnTo>
                  <a:lnTo>
                    <a:pt x="6503" y="7698"/>
                  </a:lnTo>
                  <a:lnTo>
                    <a:pt x="7167" y="7167"/>
                  </a:lnTo>
                  <a:lnTo>
                    <a:pt x="7697" y="6636"/>
                  </a:lnTo>
                  <a:lnTo>
                    <a:pt x="8096" y="5840"/>
                  </a:lnTo>
                  <a:lnTo>
                    <a:pt x="8361" y="5044"/>
                  </a:lnTo>
                  <a:lnTo>
                    <a:pt x="8494" y="4247"/>
                  </a:lnTo>
                  <a:lnTo>
                    <a:pt x="8361" y="3318"/>
                  </a:lnTo>
                  <a:lnTo>
                    <a:pt x="8096" y="2522"/>
                  </a:lnTo>
                  <a:lnTo>
                    <a:pt x="7697" y="1859"/>
                  </a:lnTo>
                  <a:lnTo>
                    <a:pt x="7167" y="1195"/>
                  </a:lnTo>
                  <a:lnTo>
                    <a:pt x="6503" y="664"/>
                  </a:lnTo>
                  <a:lnTo>
                    <a:pt x="5839" y="266"/>
                  </a:lnTo>
                  <a:lnTo>
                    <a:pt x="504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6" name="Google Shape;4136;p41"/>
            <p:cNvSpPr/>
            <p:nvPr/>
          </p:nvSpPr>
          <p:spPr>
            <a:xfrm>
              <a:off x="5181641" y="1761574"/>
              <a:ext cx="30822" cy="72637"/>
            </a:xfrm>
            <a:custGeom>
              <a:avLst/>
              <a:gdLst/>
              <a:ahLst/>
              <a:cxnLst/>
              <a:rect l="l" t="t" r="r" b="b"/>
              <a:pathLst>
                <a:path w="1859" h="4381" extrusionOk="0">
                  <a:moveTo>
                    <a:pt x="0" y="1"/>
                  </a:moveTo>
                  <a:lnTo>
                    <a:pt x="398" y="1593"/>
                  </a:lnTo>
                  <a:lnTo>
                    <a:pt x="664" y="2920"/>
                  </a:lnTo>
                  <a:lnTo>
                    <a:pt x="929" y="3717"/>
                  </a:lnTo>
                  <a:lnTo>
                    <a:pt x="1195" y="3982"/>
                  </a:lnTo>
                  <a:lnTo>
                    <a:pt x="1460" y="4247"/>
                  </a:lnTo>
                  <a:lnTo>
                    <a:pt x="1858" y="4380"/>
                  </a:lnTo>
                  <a:lnTo>
                    <a:pt x="1725" y="2124"/>
                  </a:lnTo>
                  <a:lnTo>
                    <a:pt x="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7" name="Google Shape;4137;p41"/>
            <p:cNvSpPr/>
            <p:nvPr/>
          </p:nvSpPr>
          <p:spPr>
            <a:xfrm>
              <a:off x="5170632" y="1675773"/>
              <a:ext cx="33027" cy="88023"/>
            </a:xfrm>
            <a:custGeom>
              <a:avLst/>
              <a:gdLst/>
              <a:ahLst/>
              <a:cxnLst/>
              <a:rect l="l" t="t" r="r" b="b"/>
              <a:pathLst>
                <a:path w="1992" h="5309" extrusionOk="0">
                  <a:moveTo>
                    <a:pt x="1460" y="0"/>
                  </a:moveTo>
                  <a:lnTo>
                    <a:pt x="1062" y="133"/>
                  </a:lnTo>
                  <a:lnTo>
                    <a:pt x="664" y="265"/>
                  </a:lnTo>
                  <a:lnTo>
                    <a:pt x="266" y="531"/>
                  </a:lnTo>
                  <a:lnTo>
                    <a:pt x="133" y="796"/>
                  </a:lnTo>
                  <a:lnTo>
                    <a:pt x="1" y="1327"/>
                  </a:lnTo>
                  <a:lnTo>
                    <a:pt x="1" y="2389"/>
                  </a:lnTo>
                  <a:lnTo>
                    <a:pt x="266" y="3716"/>
                  </a:lnTo>
                  <a:lnTo>
                    <a:pt x="664" y="5176"/>
                  </a:lnTo>
                  <a:lnTo>
                    <a:pt x="1991" y="5308"/>
                  </a:lnTo>
                  <a:lnTo>
                    <a:pt x="146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8" name="Google Shape;4138;p41"/>
            <p:cNvSpPr/>
            <p:nvPr/>
          </p:nvSpPr>
          <p:spPr>
            <a:xfrm>
              <a:off x="5159639" y="1651566"/>
              <a:ext cx="202442" cy="255249"/>
            </a:xfrm>
            <a:custGeom>
              <a:avLst/>
              <a:gdLst/>
              <a:ahLst/>
              <a:cxnLst/>
              <a:rect l="l" t="t" r="r" b="b"/>
              <a:pathLst>
                <a:path w="12210" h="15395" extrusionOk="0">
                  <a:moveTo>
                    <a:pt x="7830" y="0"/>
                  </a:moveTo>
                  <a:lnTo>
                    <a:pt x="6636" y="133"/>
                  </a:lnTo>
                  <a:lnTo>
                    <a:pt x="5574" y="398"/>
                  </a:lnTo>
                  <a:lnTo>
                    <a:pt x="4512" y="929"/>
                  </a:lnTo>
                  <a:lnTo>
                    <a:pt x="4114" y="1195"/>
                  </a:lnTo>
                  <a:lnTo>
                    <a:pt x="3849" y="1593"/>
                  </a:lnTo>
                  <a:lnTo>
                    <a:pt x="3318" y="2522"/>
                  </a:lnTo>
                  <a:lnTo>
                    <a:pt x="3052" y="3451"/>
                  </a:lnTo>
                  <a:lnTo>
                    <a:pt x="2920" y="4380"/>
                  </a:lnTo>
                  <a:lnTo>
                    <a:pt x="2920" y="5309"/>
                  </a:lnTo>
                  <a:lnTo>
                    <a:pt x="2920" y="5972"/>
                  </a:lnTo>
                  <a:lnTo>
                    <a:pt x="3052" y="6768"/>
                  </a:lnTo>
                  <a:lnTo>
                    <a:pt x="2787" y="6768"/>
                  </a:lnTo>
                  <a:lnTo>
                    <a:pt x="2522" y="6636"/>
                  </a:lnTo>
                  <a:lnTo>
                    <a:pt x="2123" y="6105"/>
                  </a:lnTo>
                  <a:lnTo>
                    <a:pt x="1725" y="5839"/>
                  </a:lnTo>
                  <a:lnTo>
                    <a:pt x="1194" y="5707"/>
                  </a:lnTo>
                  <a:lnTo>
                    <a:pt x="929" y="5707"/>
                  </a:lnTo>
                  <a:lnTo>
                    <a:pt x="664" y="5839"/>
                  </a:lnTo>
                  <a:lnTo>
                    <a:pt x="398" y="5972"/>
                  </a:lnTo>
                  <a:lnTo>
                    <a:pt x="133" y="6370"/>
                  </a:lnTo>
                  <a:lnTo>
                    <a:pt x="133" y="6768"/>
                  </a:lnTo>
                  <a:lnTo>
                    <a:pt x="0" y="7299"/>
                  </a:lnTo>
                  <a:lnTo>
                    <a:pt x="133" y="7697"/>
                  </a:lnTo>
                  <a:lnTo>
                    <a:pt x="398" y="8096"/>
                  </a:lnTo>
                  <a:lnTo>
                    <a:pt x="796" y="8759"/>
                  </a:lnTo>
                  <a:lnTo>
                    <a:pt x="1194" y="9025"/>
                  </a:lnTo>
                  <a:lnTo>
                    <a:pt x="1460" y="9157"/>
                  </a:lnTo>
                  <a:lnTo>
                    <a:pt x="1991" y="9290"/>
                  </a:lnTo>
                  <a:lnTo>
                    <a:pt x="2654" y="9290"/>
                  </a:lnTo>
                  <a:lnTo>
                    <a:pt x="2787" y="9157"/>
                  </a:lnTo>
                  <a:lnTo>
                    <a:pt x="3052" y="8892"/>
                  </a:lnTo>
                  <a:lnTo>
                    <a:pt x="3052" y="8759"/>
                  </a:lnTo>
                  <a:lnTo>
                    <a:pt x="3185" y="14068"/>
                  </a:lnTo>
                  <a:lnTo>
                    <a:pt x="3583" y="14466"/>
                  </a:lnTo>
                  <a:lnTo>
                    <a:pt x="4114" y="14864"/>
                  </a:lnTo>
                  <a:lnTo>
                    <a:pt x="4512" y="15129"/>
                  </a:lnTo>
                  <a:lnTo>
                    <a:pt x="5043" y="15262"/>
                  </a:lnTo>
                  <a:lnTo>
                    <a:pt x="6105" y="15395"/>
                  </a:lnTo>
                  <a:lnTo>
                    <a:pt x="7034" y="15395"/>
                  </a:lnTo>
                  <a:lnTo>
                    <a:pt x="7697" y="15129"/>
                  </a:lnTo>
                  <a:lnTo>
                    <a:pt x="8228" y="14864"/>
                  </a:lnTo>
                  <a:lnTo>
                    <a:pt x="8228" y="14731"/>
                  </a:lnTo>
                  <a:lnTo>
                    <a:pt x="8228" y="14466"/>
                  </a:lnTo>
                  <a:lnTo>
                    <a:pt x="8095" y="14068"/>
                  </a:lnTo>
                  <a:lnTo>
                    <a:pt x="7830" y="13802"/>
                  </a:lnTo>
                  <a:lnTo>
                    <a:pt x="7830" y="12210"/>
                  </a:lnTo>
                  <a:lnTo>
                    <a:pt x="8626" y="12210"/>
                  </a:lnTo>
                  <a:lnTo>
                    <a:pt x="9821" y="12342"/>
                  </a:lnTo>
                  <a:lnTo>
                    <a:pt x="10484" y="12077"/>
                  </a:lnTo>
                  <a:lnTo>
                    <a:pt x="11015" y="11546"/>
                  </a:lnTo>
                  <a:lnTo>
                    <a:pt x="11413" y="11015"/>
                  </a:lnTo>
                  <a:lnTo>
                    <a:pt x="11811" y="10219"/>
                  </a:lnTo>
                  <a:lnTo>
                    <a:pt x="12077" y="8892"/>
                  </a:lnTo>
                  <a:lnTo>
                    <a:pt x="12209" y="7432"/>
                  </a:lnTo>
                  <a:lnTo>
                    <a:pt x="12209" y="5574"/>
                  </a:lnTo>
                  <a:lnTo>
                    <a:pt x="12077" y="3318"/>
                  </a:lnTo>
                  <a:lnTo>
                    <a:pt x="11944" y="2654"/>
                  </a:lnTo>
                  <a:lnTo>
                    <a:pt x="11679" y="1991"/>
                  </a:lnTo>
                  <a:lnTo>
                    <a:pt x="11413" y="1460"/>
                  </a:lnTo>
                  <a:lnTo>
                    <a:pt x="11015" y="1062"/>
                  </a:lnTo>
                  <a:lnTo>
                    <a:pt x="10617" y="664"/>
                  </a:lnTo>
                  <a:lnTo>
                    <a:pt x="10086" y="398"/>
                  </a:lnTo>
                  <a:lnTo>
                    <a:pt x="9024" y="0"/>
                  </a:lnTo>
                  <a:close/>
                </a:path>
              </a:pathLst>
            </a:custGeom>
            <a:solidFill>
              <a:srgbClr val="FFA8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9" name="Google Shape;4139;p41"/>
            <p:cNvSpPr/>
            <p:nvPr/>
          </p:nvSpPr>
          <p:spPr>
            <a:xfrm>
              <a:off x="5190445" y="1629564"/>
              <a:ext cx="189244" cy="145224"/>
            </a:xfrm>
            <a:custGeom>
              <a:avLst/>
              <a:gdLst/>
              <a:ahLst/>
              <a:cxnLst/>
              <a:rect l="l" t="t" r="r" b="b"/>
              <a:pathLst>
                <a:path w="11414" h="8759" extrusionOk="0">
                  <a:moveTo>
                    <a:pt x="3318" y="0"/>
                  </a:moveTo>
                  <a:lnTo>
                    <a:pt x="2389" y="266"/>
                  </a:lnTo>
                  <a:lnTo>
                    <a:pt x="1460" y="531"/>
                  </a:lnTo>
                  <a:lnTo>
                    <a:pt x="929" y="929"/>
                  </a:lnTo>
                  <a:lnTo>
                    <a:pt x="398" y="1327"/>
                  </a:lnTo>
                  <a:lnTo>
                    <a:pt x="133" y="1858"/>
                  </a:lnTo>
                  <a:lnTo>
                    <a:pt x="0" y="2522"/>
                  </a:lnTo>
                  <a:lnTo>
                    <a:pt x="133" y="3318"/>
                  </a:lnTo>
                  <a:lnTo>
                    <a:pt x="265" y="3716"/>
                  </a:lnTo>
                  <a:lnTo>
                    <a:pt x="265" y="4114"/>
                  </a:lnTo>
                  <a:lnTo>
                    <a:pt x="133" y="5441"/>
                  </a:lnTo>
                  <a:lnTo>
                    <a:pt x="0" y="6636"/>
                  </a:lnTo>
                  <a:lnTo>
                    <a:pt x="133" y="7034"/>
                  </a:lnTo>
                  <a:lnTo>
                    <a:pt x="265" y="7432"/>
                  </a:lnTo>
                  <a:lnTo>
                    <a:pt x="929" y="8095"/>
                  </a:lnTo>
                  <a:lnTo>
                    <a:pt x="1062" y="8361"/>
                  </a:lnTo>
                  <a:lnTo>
                    <a:pt x="1327" y="8626"/>
                  </a:lnTo>
                  <a:lnTo>
                    <a:pt x="1593" y="8759"/>
                  </a:lnTo>
                  <a:lnTo>
                    <a:pt x="1725" y="8626"/>
                  </a:lnTo>
                  <a:lnTo>
                    <a:pt x="1858" y="8361"/>
                  </a:lnTo>
                  <a:lnTo>
                    <a:pt x="1991" y="7565"/>
                  </a:lnTo>
                  <a:lnTo>
                    <a:pt x="2123" y="5176"/>
                  </a:lnTo>
                  <a:lnTo>
                    <a:pt x="2522" y="5043"/>
                  </a:lnTo>
                  <a:lnTo>
                    <a:pt x="2787" y="4778"/>
                  </a:lnTo>
                  <a:lnTo>
                    <a:pt x="3318" y="4512"/>
                  </a:lnTo>
                  <a:lnTo>
                    <a:pt x="3583" y="3981"/>
                  </a:lnTo>
                  <a:lnTo>
                    <a:pt x="3716" y="3318"/>
                  </a:lnTo>
                  <a:lnTo>
                    <a:pt x="5176" y="4114"/>
                  </a:lnTo>
                  <a:lnTo>
                    <a:pt x="5972" y="4380"/>
                  </a:lnTo>
                  <a:lnTo>
                    <a:pt x="6768" y="4512"/>
                  </a:lnTo>
                  <a:lnTo>
                    <a:pt x="8361" y="4512"/>
                  </a:lnTo>
                  <a:lnTo>
                    <a:pt x="9024" y="4247"/>
                  </a:lnTo>
                  <a:lnTo>
                    <a:pt x="9821" y="3981"/>
                  </a:lnTo>
                  <a:lnTo>
                    <a:pt x="10617" y="3451"/>
                  </a:lnTo>
                  <a:lnTo>
                    <a:pt x="11015" y="3052"/>
                  </a:lnTo>
                  <a:lnTo>
                    <a:pt x="11280" y="2522"/>
                  </a:lnTo>
                  <a:lnTo>
                    <a:pt x="11280" y="2389"/>
                  </a:lnTo>
                  <a:lnTo>
                    <a:pt x="11280" y="2123"/>
                  </a:lnTo>
                  <a:lnTo>
                    <a:pt x="11015" y="1991"/>
                  </a:lnTo>
                  <a:lnTo>
                    <a:pt x="10882" y="2123"/>
                  </a:lnTo>
                  <a:lnTo>
                    <a:pt x="11148" y="1725"/>
                  </a:lnTo>
                  <a:lnTo>
                    <a:pt x="11413" y="1194"/>
                  </a:lnTo>
                  <a:lnTo>
                    <a:pt x="11413" y="796"/>
                  </a:lnTo>
                  <a:lnTo>
                    <a:pt x="11280" y="531"/>
                  </a:lnTo>
                  <a:lnTo>
                    <a:pt x="11148" y="398"/>
                  </a:lnTo>
                  <a:lnTo>
                    <a:pt x="10882" y="266"/>
                  </a:lnTo>
                  <a:lnTo>
                    <a:pt x="10617" y="133"/>
                  </a:lnTo>
                  <a:lnTo>
                    <a:pt x="10086" y="133"/>
                  </a:lnTo>
                  <a:lnTo>
                    <a:pt x="8759" y="266"/>
                  </a:lnTo>
                  <a:lnTo>
                    <a:pt x="7432" y="266"/>
                  </a:lnTo>
                  <a:lnTo>
                    <a:pt x="517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0" name="Google Shape;4140;p41"/>
            <p:cNvSpPr/>
            <p:nvPr/>
          </p:nvSpPr>
          <p:spPr>
            <a:xfrm>
              <a:off x="5166238" y="1662558"/>
              <a:ext cx="26412" cy="22018"/>
            </a:xfrm>
            <a:custGeom>
              <a:avLst/>
              <a:gdLst/>
              <a:ahLst/>
              <a:cxnLst/>
              <a:rect l="l" t="t" r="r" b="b"/>
              <a:pathLst>
                <a:path w="1593" h="1328" extrusionOk="0">
                  <a:moveTo>
                    <a:pt x="531" y="1"/>
                  </a:moveTo>
                  <a:lnTo>
                    <a:pt x="133" y="133"/>
                  </a:lnTo>
                  <a:lnTo>
                    <a:pt x="0" y="399"/>
                  </a:lnTo>
                  <a:lnTo>
                    <a:pt x="1460" y="1328"/>
                  </a:lnTo>
                  <a:lnTo>
                    <a:pt x="1593" y="930"/>
                  </a:lnTo>
                  <a:lnTo>
                    <a:pt x="1593" y="532"/>
                  </a:lnTo>
                  <a:lnTo>
                    <a:pt x="1460" y="266"/>
                  </a:lnTo>
                  <a:lnTo>
                    <a:pt x="119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1" name="Google Shape;4141;p41"/>
            <p:cNvSpPr/>
            <p:nvPr/>
          </p:nvSpPr>
          <p:spPr>
            <a:xfrm>
              <a:off x="5219046" y="1820980"/>
              <a:ext cx="70415" cy="41831"/>
            </a:xfrm>
            <a:custGeom>
              <a:avLst/>
              <a:gdLst/>
              <a:ahLst/>
              <a:cxnLst/>
              <a:rect l="l" t="t" r="r" b="b"/>
              <a:pathLst>
                <a:path w="4247" h="2523" extrusionOk="0">
                  <a:moveTo>
                    <a:pt x="0" y="1"/>
                  </a:moveTo>
                  <a:lnTo>
                    <a:pt x="133" y="399"/>
                  </a:lnTo>
                  <a:lnTo>
                    <a:pt x="266" y="797"/>
                  </a:lnTo>
                  <a:lnTo>
                    <a:pt x="664" y="1328"/>
                  </a:lnTo>
                  <a:lnTo>
                    <a:pt x="929" y="1593"/>
                  </a:lnTo>
                  <a:lnTo>
                    <a:pt x="1460" y="1726"/>
                  </a:lnTo>
                  <a:lnTo>
                    <a:pt x="2654" y="2257"/>
                  </a:lnTo>
                  <a:lnTo>
                    <a:pt x="4247" y="2522"/>
                  </a:lnTo>
                  <a:lnTo>
                    <a:pt x="4247" y="1992"/>
                  </a:lnTo>
                  <a:lnTo>
                    <a:pt x="3053" y="1726"/>
                  </a:lnTo>
                  <a:lnTo>
                    <a:pt x="1991" y="1328"/>
                  </a:lnTo>
                  <a:lnTo>
                    <a:pt x="1062" y="1063"/>
                  </a:lnTo>
                  <a:lnTo>
                    <a:pt x="398" y="532"/>
                  </a:lnTo>
                  <a:lnTo>
                    <a:pt x="0" y="1"/>
                  </a:lnTo>
                  <a:close/>
                </a:path>
              </a:pathLst>
            </a:custGeom>
            <a:solidFill>
              <a:srgbClr val="F28F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2" name="Google Shape;4142;p41"/>
            <p:cNvSpPr/>
            <p:nvPr/>
          </p:nvSpPr>
          <p:spPr>
            <a:xfrm>
              <a:off x="5271853" y="1746171"/>
              <a:ext cx="17608" cy="17625"/>
            </a:xfrm>
            <a:custGeom>
              <a:avLst/>
              <a:gdLst/>
              <a:ahLst/>
              <a:cxnLst/>
              <a:rect l="l" t="t" r="r" b="b"/>
              <a:pathLst>
                <a:path w="1062" h="1063" extrusionOk="0">
                  <a:moveTo>
                    <a:pt x="266" y="1"/>
                  </a:moveTo>
                  <a:lnTo>
                    <a:pt x="133" y="133"/>
                  </a:lnTo>
                  <a:lnTo>
                    <a:pt x="0" y="399"/>
                  </a:lnTo>
                  <a:lnTo>
                    <a:pt x="0" y="532"/>
                  </a:lnTo>
                  <a:lnTo>
                    <a:pt x="0" y="797"/>
                  </a:lnTo>
                  <a:lnTo>
                    <a:pt x="133" y="930"/>
                  </a:lnTo>
                  <a:lnTo>
                    <a:pt x="266" y="1062"/>
                  </a:lnTo>
                  <a:lnTo>
                    <a:pt x="664" y="1062"/>
                  </a:lnTo>
                  <a:lnTo>
                    <a:pt x="797" y="930"/>
                  </a:lnTo>
                  <a:lnTo>
                    <a:pt x="929" y="797"/>
                  </a:lnTo>
                  <a:lnTo>
                    <a:pt x="1062" y="532"/>
                  </a:lnTo>
                  <a:lnTo>
                    <a:pt x="797" y="133"/>
                  </a:lnTo>
                  <a:lnTo>
                    <a:pt x="66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3" name="Google Shape;4143;p41"/>
            <p:cNvSpPr/>
            <p:nvPr/>
          </p:nvSpPr>
          <p:spPr>
            <a:xfrm>
              <a:off x="5260844" y="1721965"/>
              <a:ext cx="19830" cy="15419"/>
            </a:xfrm>
            <a:custGeom>
              <a:avLst/>
              <a:gdLst/>
              <a:ahLst/>
              <a:cxnLst/>
              <a:rect l="l" t="t" r="r" b="b"/>
              <a:pathLst>
                <a:path w="1196" h="930" extrusionOk="0">
                  <a:moveTo>
                    <a:pt x="399" y="1"/>
                  </a:moveTo>
                  <a:lnTo>
                    <a:pt x="133" y="266"/>
                  </a:lnTo>
                  <a:lnTo>
                    <a:pt x="133" y="399"/>
                  </a:lnTo>
                  <a:lnTo>
                    <a:pt x="1" y="664"/>
                  </a:lnTo>
                  <a:lnTo>
                    <a:pt x="133" y="930"/>
                  </a:lnTo>
                  <a:lnTo>
                    <a:pt x="1195" y="266"/>
                  </a:lnTo>
                  <a:lnTo>
                    <a:pt x="1062" y="134"/>
                  </a:lnTo>
                  <a:lnTo>
                    <a:pt x="797"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4" name="Google Shape;4144;p41"/>
            <p:cNvSpPr/>
            <p:nvPr/>
          </p:nvSpPr>
          <p:spPr>
            <a:xfrm>
              <a:off x="5285050" y="1805577"/>
              <a:ext cx="19813" cy="15419"/>
            </a:xfrm>
            <a:custGeom>
              <a:avLst/>
              <a:gdLst/>
              <a:ahLst/>
              <a:cxnLst/>
              <a:rect l="l" t="t" r="r" b="b"/>
              <a:pathLst>
                <a:path w="1195" h="930" extrusionOk="0">
                  <a:moveTo>
                    <a:pt x="133" y="1"/>
                  </a:moveTo>
                  <a:lnTo>
                    <a:pt x="1" y="266"/>
                  </a:lnTo>
                  <a:lnTo>
                    <a:pt x="133" y="532"/>
                  </a:lnTo>
                  <a:lnTo>
                    <a:pt x="266" y="664"/>
                  </a:lnTo>
                  <a:lnTo>
                    <a:pt x="399" y="797"/>
                  </a:lnTo>
                  <a:lnTo>
                    <a:pt x="664" y="930"/>
                  </a:lnTo>
                  <a:lnTo>
                    <a:pt x="930" y="797"/>
                  </a:lnTo>
                  <a:lnTo>
                    <a:pt x="1062" y="664"/>
                  </a:lnTo>
                  <a:lnTo>
                    <a:pt x="1195" y="399"/>
                  </a:lnTo>
                  <a:lnTo>
                    <a:pt x="133" y="1"/>
                  </a:lnTo>
                  <a:close/>
                </a:path>
              </a:pathLst>
            </a:custGeom>
            <a:solidFill>
              <a:srgbClr val="F28F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5" name="Google Shape;4145;p41"/>
            <p:cNvSpPr/>
            <p:nvPr/>
          </p:nvSpPr>
          <p:spPr>
            <a:xfrm>
              <a:off x="5342268" y="1717571"/>
              <a:ext cx="15419" cy="15419"/>
            </a:xfrm>
            <a:custGeom>
              <a:avLst/>
              <a:gdLst/>
              <a:ahLst/>
              <a:cxnLst/>
              <a:rect l="l" t="t" r="r" b="b"/>
              <a:pathLst>
                <a:path w="930" h="930" extrusionOk="0">
                  <a:moveTo>
                    <a:pt x="265" y="1"/>
                  </a:moveTo>
                  <a:lnTo>
                    <a:pt x="133" y="133"/>
                  </a:lnTo>
                  <a:lnTo>
                    <a:pt x="0" y="266"/>
                  </a:lnTo>
                  <a:lnTo>
                    <a:pt x="929" y="929"/>
                  </a:lnTo>
                  <a:lnTo>
                    <a:pt x="929" y="797"/>
                  </a:lnTo>
                  <a:lnTo>
                    <a:pt x="929" y="531"/>
                  </a:lnTo>
                  <a:lnTo>
                    <a:pt x="929" y="266"/>
                  </a:lnTo>
                  <a:lnTo>
                    <a:pt x="796" y="133"/>
                  </a:lnTo>
                  <a:lnTo>
                    <a:pt x="53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6" name="Google Shape;4146;p41"/>
            <p:cNvSpPr/>
            <p:nvPr/>
          </p:nvSpPr>
          <p:spPr>
            <a:xfrm>
              <a:off x="5337858" y="1746171"/>
              <a:ext cx="15419" cy="15419"/>
            </a:xfrm>
            <a:custGeom>
              <a:avLst/>
              <a:gdLst/>
              <a:ahLst/>
              <a:cxnLst/>
              <a:rect l="l" t="t" r="r" b="b"/>
              <a:pathLst>
                <a:path w="930" h="930" extrusionOk="0">
                  <a:moveTo>
                    <a:pt x="399" y="1"/>
                  </a:moveTo>
                  <a:lnTo>
                    <a:pt x="133" y="133"/>
                  </a:lnTo>
                  <a:lnTo>
                    <a:pt x="1" y="399"/>
                  </a:lnTo>
                  <a:lnTo>
                    <a:pt x="133" y="797"/>
                  </a:lnTo>
                  <a:lnTo>
                    <a:pt x="399" y="930"/>
                  </a:lnTo>
                  <a:lnTo>
                    <a:pt x="797" y="797"/>
                  </a:lnTo>
                  <a:lnTo>
                    <a:pt x="930" y="399"/>
                  </a:lnTo>
                  <a:lnTo>
                    <a:pt x="797" y="133"/>
                  </a:lnTo>
                  <a:lnTo>
                    <a:pt x="39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7" name="Google Shape;4147;p41"/>
            <p:cNvSpPr/>
            <p:nvPr/>
          </p:nvSpPr>
          <p:spPr>
            <a:xfrm>
              <a:off x="5307052" y="1741778"/>
              <a:ext cx="30822" cy="50619"/>
            </a:xfrm>
            <a:custGeom>
              <a:avLst/>
              <a:gdLst/>
              <a:ahLst/>
              <a:cxnLst/>
              <a:rect l="l" t="t" r="r" b="b"/>
              <a:pathLst>
                <a:path w="1859" h="3053" extrusionOk="0">
                  <a:moveTo>
                    <a:pt x="1" y="0"/>
                  </a:moveTo>
                  <a:lnTo>
                    <a:pt x="266" y="3053"/>
                  </a:lnTo>
                  <a:lnTo>
                    <a:pt x="1859" y="2522"/>
                  </a:lnTo>
                  <a:lnTo>
                    <a:pt x="1" y="0"/>
                  </a:lnTo>
                  <a:close/>
                </a:path>
              </a:pathLst>
            </a:custGeom>
            <a:solidFill>
              <a:srgbClr val="F28F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8" name="Google Shape;4148;p41"/>
            <p:cNvSpPr/>
            <p:nvPr/>
          </p:nvSpPr>
          <p:spPr>
            <a:xfrm>
              <a:off x="5274058" y="3429439"/>
              <a:ext cx="149635" cy="118829"/>
            </a:xfrm>
            <a:custGeom>
              <a:avLst/>
              <a:gdLst/>
              <a:ahLst/>
              <a:cxnLst/>
              <a:rect l="l" t="t" r="r" b="b"/>
              <a:pathLst>
                <a:path w="9025" h="7167" extrusionOk="0">
                  <a:moveTo>
                    <a:pt x="9024" y="0"/>
                  </a:moveTo>
                  <a:lnTo>
                    <a:pt x="0" y="5309"/>
                  </a:lnTo>
                  <a:lnTo>
                    <a:pt x="0" y="7167"/>
                  </a:lnTo>
                  <a:lnTo>
                    <a:pt x="9024" y="1858"/>
                  </a:lnTo>
                  <a:lnTo>
                    <a:pt x="9024"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9" name="Google Shape;4149;p41"/>
            <p:cNvSpPr/>
            <p:nvPr/>
          </p:nvSpPr>
          <p:spPr>
            <a:xfrm>
              <a:off x="5274058" y="3429439"/>
              <a:ext cx="149635" cy="118829"/>
            </a:xfrm>
            <a:custGeom>
              <a:avLst/>
              <a:gdLst/>
              <a:ahLst/>
              <a:cxnLst/>
              <a:rect l="l" t="t" r="r" b="b"/>
              <a:pathLst>
                <a:path w="9025" h="7167" fill="none" extrusionOk="0">
                  <a:moveTo>
                    <a:pt x="9024" y="0"/>
                  </a:moveTo>
                  <a:lnTo>
                    <a:pt x="0" y="5309"/>
                  </a:lnTo>
                  <a:lnTo>
                    <a:pt x="0" y="7167"/>
                  </a:lnTo>
                  <a:lnTo>
                    <a:pt x="9024" y="1858"/>
                  </a:lnTo>
                  <a:lnTo>
                    <a:pt x="902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0" name="Google Shape;4150;p41"/>
            <p:cNvSpPr/>
            <p:nvPr/>
          </p:nvSpPr>
          <p:spPr>
            <a:xfrm>
              <a:off x="5274058" y="3429439"/>
              <a:ext cx="149635" cy="118829"/>
            </a:xfrm>
            <a:custGeom>
              <a:avLst/>
              <a:gdLst/>
              <a:ahLst/>
              <a:cxnLst/>
              <a:rect l="l" t="t" r="r" b="b"/>
              <a:pathLst>
                <a:path w="9025" h="7167" extrusionOk="0">
                  <a:moveTo>
                    <a:pt x="9024" y="0"/>
                  </a:moveTo>
                  <a:lnTo>
                    <a:pt x="0" y="5309"/>
                  </a:lnTo>
                  <a:lnTo>
                    <a:pt x="0" y="7167"/>
                  </a:lnTo>
                  <a:lnTo>
                    <a:pt x="9024" y="1858"/>
                  </a:lnTo>
                  <a:lnTo>
                    <a:pt x="9024" y="0"/>
                  </a:lnTo>
                  <a:close/>
                </a:path>
              </a:pathLst>
            </a:custGeom>
            <a:solidFill>
              <a:srgbClr val="6D24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1" name="Google Shape;4151;p41"/>
            <p:cNvSpPr/>
            <p:nvPr/>
          </p:nvSpPr>
          <p:spPr>
            <a:xfrm>
              <a:off x="5274058" y="3429439"/>
              <a:ext cx="149635" cy="118829"/>
            </a:xfrm>
            <a:custGeom>
              <a:avLst/>
              <a:gdLst/>
              <a:ahLst/>
              <a:cxnLst/>
              <a:rect l="l" t="t" r="r" b="b"/>
              <a:pathLst>
                <a:path w="9025" h="7167" fill="none" extrusionOk="0">
                  <a:moveTo>
                    <a:pt x="9024" y="0"/>
                  </a:moveTo>
                  <a:lnTo>
                    <a:pt x="0" y="5309"/>
                  </a:lnTo>
                  <a:lnTo>
                    <a:pt x="0" y="7167"/>
                  </a:lnTo>
                  <a:lnTo>
                    <a:pt x="9024" y="1858"/>
                  </a:lnTo>
                  <a:lnTo>
                    <a:pt x="902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2" name="Google Shape;4152;p41"/>
            <p:cNvSpPr/>
            <p:nvPr/>
          </p:nvSpPr>
          <p:spPr>
            <a:xfrm>
              <a:off x="4844984" y="3268812"/>
              <a:ext cx="429090" cy="279456"/>
            </a:xfrm>
            <a:custGeom>
              <a:avLst/>
              <a:gdLst/>
              <a:ahLst/>
              <a:cxnLst/>
              <a:rect l="l" t="t" r="r" b="b"/>
              <a:pathLst>
                <a:path w="25880" h="16855" extrusionOk="0">
                  <a:moveTo>
                    <a:pt x="0" y="0"/>
                  </a:moveTo>
                  <a:lnTo>
                    <a:pt x="0" y="1991"/>
                  </a:lnTo>
                  <a:lnTo>
                    <a:pt x="25879" y="16855"/>
                  </a:lnTo>
                  <a:lnTo>
                    <a:pt x="25879" y="14997"/>
                  </a:lnTo>
                  <a:lnTo>
                    <a:pt x="0"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3" name="Google Shape;4153;p41"/>
            <p:cNvSpPr/>
            <p:nvPr/>
          </p:nvSpPr>
          <p:spPr>
            <a:xfrm>
              <a:off x="4844984" y="3268812"/>
              <a:ext cx="429090" cy="279456"/>
            </a:xfrm>
            <a:custGeom>
              <a:avLst/>
              <a:gdLst/>
              <a:ahLst/>
              <a:cxnLst/>
              <a:rect l="l" t="t" r="r" b="b"/>
              <a:pathLst>
                <a:path w="25880" h="16855" fill="none" extrusionOk="0">
                  <a:moveTo>
                    <a:pt x="25879" y="14997"/>
                  </a:moveTo>
                  <a:lnTo>
                    <a:pt x="0" y="0"/>
                  </a:lnTo>
                  <a:lnTo>
                    <a:pt x="0" y="1991"/>
                  </a:lnTo>
                  <a:lnTo>
                    <a:pt x="25879" y="16855"/>
                  </a:lnTo>
                  <a:lnTo>
                    <a:pt x="25879" y="1499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4" name="Google Shape;4154;p41"/>
            <p:cNvSpPr/>
            <p:nvPr/>
          </p:nvSpPr>
          <p:spPr>
            <a:xfrm>
              <a:off x="4844984" y="3268812"/>
              <a:ext cx="429090" cy="279456"/>
            </a:xfrm>
            <a:custGeom>
              <a:avLst/>
              <a:gdLst/>
              <a:ahLst/>
              <a:cxnLst/>
              <a:rect l="l" t="t" r="r" b="b"/>
              <a:pathLst>
                <a:path w="25880" h="16855" extrusionOk="0">
                  <a:moveTo>
                    <a:pt x="0" y="0"/>
                  </a:moveTo>
                  <a:lnTo>
                    <a:pt x="0" y="1991"/>
                  </a:lnTo>
                  <a:lnTo>
                    <a:pt x="25879" y="16855"/>
                  </a:lnTo>
                  <a:lnTo>
                    <a:pt x="25879" y="14997"/>
                  </a:lnTo>
                  <a:lnTo>
                    <a:pt x="0" y="0"/>
                  </a:lnTo>
                  <a:close/>
                </a:path>
              </a:pathLst>
            </a:custGeom>
            <a:solidFill>
              <a:srgbClr val="852C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5" name="Google Shape;4155;p41"/>
            <p:cNvSpPr/>
            <p:nvPr/>
          </p:nvSpPr>
          <p:spPr>
            <a:xfrm>
              <a:off x="4844984" y="3268812"/>
              <a:ext cx="429090" cy="279456"/>
            </a:xfrm>
            <a:custGeom>
              <a:avLst/>
              <a:gdLst/>
              <a:ahLst/>
              <a:cxnLst/>
              <a:rect l="l" t="t" r="r" b="b"/>
              <a:pathLst>
                <a:path w="25880" h="16855" fill="none" extrusionOk="0">
                  <a:moveTo>
                    <a:pt x="0" y="0"/>
                  </a:moveTo>
                  <a:lnTo>
                    <a:pt x="0" y="1991"/>
                  </a:lnTo>
                  <a:lnTo>
                    <a:pt x="25879" y="16855"/>
                  </a:lnTo>
                  <a:lnTo>
                    <a:pt x="25879" y="14997"/>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6" name="Google Shape;4156;p41"/>
            <p:cNvSpPr/>
            <p:nvPr/>
          </p:nvSpPr>
          <p:spPr>
            <a:xfrm>
              <a:off x="4844984" y="3180806"/>
              <a:ext cx="578708" cy="336657"/>
            </a:xfrm>
            <a:custGeom>
              <a:avLst/>
              <a:gdLst/>
              <a:ahLst/>
              <a:cxnLst/>
              <a:rect l="l" t="t" r="r" b="b"/>
              <a:pathLst>
                <a:path w="34904" h="20305" extrusionOk="0">
                  <a:moveTo>
                    <a:pt x="9025" y="0"/>
                  </a:moveTo>
                  <a:lnTo>
                    <a:pt x="0" y="5308"/>
                  </a:lnTo>
                  <a:lnTo>
                    <a:pt x="25879" y="20305"/>
                  </a:lnTo>
                  <a:lnTo>
                    <a:pt x="34903" y="14996"/>
                  </a:lnTo>
                  <a:lnTo>
                    <a:pt x="9025"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7" name="Google Shape;4157;p41"/>
            <p:cNvSpPr/>
            <p:nvPr/>
          </p:nvSpPr>
          <p:spPr>
            <a:xfrm>
              <a:off x="4844984" y="3180806"/>
              <a:ext cx="578708" cy="336657"/>
            </a:xfrm>
            <a:custGeom>
              <a:avLst/>
              <a:gdLst/>
              <a:ahLst/>
              <a:cxnLst/>
              <a:rect l="l" t="t" r="r" b="b"/>
              <a:pathLst>
                <a:path w="34904" h="20305" fill="none" extrusionOk="0">
                  <a:moveTo>
                    <a:pt x="25879" y="20305"/>
                  </a:moveTo>
                  <a:lnTo>
                    <a:pt x="34903" y="14996"/>
                  </a:lnTo>
                  <a:lnTo>
                    <a:pt x="9025" y="0"/>
                  </a:lnTo>
                  <a:lnTo>
                    <a:pt x="0" y="5308"/>
                  </a:lnTo>
                  <a:lnTo>
                    <a:pt x="25879" y="2030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8" name="Google Shape;4158;p41"/>
            <p:cNvSpPr/>
            <p:nvPr/>
          </p:nvSpPr>
          <p:spPr>
            <a:xfrm>
              <a:off x="4844984" y="3220399"/>
              <a:ext cx="578708" cy="297064"/>
            </a:xfrm>
            <a:custGeom>
              <a:avLst/>
              <a:gdLst/>
              <a:ahLst/>
              <a:cxnLst/>
              <a:rect l="l" t="t" r="r" b="b"/>
              <a:pathLst>
                <a:path w="34904" h="17917" extrusionOk="0">
                  <a:moveTo>
                    <a:pt x="5043" y="1"/>
                  </a:moveTo>
                  <a:lnTo>
                    <a:pt x="0" y="2920"/>
                  </a:lnTo>
                  <a:lnTo>
                    <a:pt x="25879" y="17917"/>
                  </a:lnTo>
                  <a:lnTo>
                    <a:pt x="34903" y="12608"/>
                  </a:lnTo>
                  <a:lnTo>
                    <a:pt x="28002" y="8627"/>
                  </a:lnTo>
                  <a:lnTo>
                    <a:pt x="28002" y="14201"/>
                  </a:lnTo>
                  <a:lnTo>
                    <a:pt x="26410" y="13272"/>
                  </a:lnTo>
                  <a:lnTo>
                    <a:pt x="26410" y="7698"/>
                  </a:lnTo>
                  <a:lnTo>
                    <a:pt x="18182" y="2920"/>
                  </a:lnTo>
                  <a:lnTo>
                    <a:pt x="15926" y="4248"/>
                  </a:lnTo>
                  <a:lnTo>
                    <a:pt x="14864" y="4778"/>
                  </a:lnTo>
                  <a:lnTo>
                    <a:pt x="14068" y="4911"/>
                  </a:lnTo>
                  <a:lnTo>
                    <a:pt x="13537" y="4778"/>
                  </a:lnTo>
                  <a:lnTo>
                    <a:pt x="13006" y="4646"/>
                  </a:lnTo>
                  <a:lnTo>
                    <a:pt x="5043" y="1"/>
                  </a:lnTo>
                  <a:close/>
                </a:path>
              </a:pathLst>
            </a:custGeom>
            <a:solidFill>
              <a:srgbClr val="9E34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9" name="Google Shape;4159;p41"/>
            <p:cNvSpPr/>
            <p:nvPr/>
          </p:nvSpPr>
          <p:spPr>
            <a:xfrm>
              <a:off x="4844984" y="3220399"/>
              <a:ext cx="578708" cy="297064"/>
            </a:xfrm>
            <a:custGeom>
              <a:avLst/>
              <a:gdLst/>
              <a:ahLst/>
              <a:cxnLst/>
              <a:rect l="l" t="t" r="r" b="b"/>
              <a:pathLst>
                <a:path w="34904" h="17917" fill="none" extrusionOk="0">
                  <a:moveTo>
                    <a:pt x="5043" y="1"/>
                  </a:moveTo>
                  <a:lnTo>
                    <a:pt x="0" y="2920"/>
                  </a:lnTo>
                  <a:lnTo>
                    <a:pt x="25879" y="17917"/>
                  </a:lnTo>
                  <a:lnTo>
                    <a:pt x="34903" y="12608"/>
                  </a:lnTo>
                  <a:lnTo>
                    <a:pt x="28002" y="8627"/>
                  </a:lnTo>
                  <a:lnTo>
                    <a:pt x="28002" y="14201"/>
                  </a:lnTo>
                  <a:lnTo>
                    <a:pt x="26410" y="13272"/>
                  </a:lnTo>
                  <a:lnTo>
                    <a:pt x="26410" y="7698"/>
                  </a:lnTo>
                  <a:lnTo>
                    <a:pt x="18182" y="2920"/>
                  </a:lnTo>
                  <a:lnTo>
                    <a:pt x="15926" y="4248"/>
                  </a:lnTo>
                  <a:lnTo>
                    <a:pt x="15926" y="4248"/>
                  </a:lnTo>
                  <a:lnTo>
                    <a:pt x="14864" y="4778"/>
                  </a:lnTo>
                  <a:lnTo>
                    <a:pt x="14068" y="4911"/>
                  </a:lnTo>
                  <a:lnTo>
                    <a:pt x="14068" y="4911"/>
                  </a:lnTo>
                  <a:lnTo>
                    <a:pt x="13537" y="4778"/>
                  </a:lnTo>
                  <a:lnTo>
                    <a:pt x="13006" y="4646"/>
                  </a:lnTo>
                  <a:lnTo>
                    <a:pt x="504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0" name="Google Shape;4160;p41"/>
            <p:cNvSpPr/>
            <p:nvPr/>
          </p:nvSpPr>
          <p:spPr>
            <a:xfrm>
              <a:off x="5309257" y="3191798"/>
              <a:ext cx="24223" cy="264053"/>
            </a:xfrm>
            <a:custGeom>
              <a:avLst/>
              <a:gdLst/>
              <a:ahLst/>
              <a:cxnLst/>
              <a:rect l="l" t="t" r="r" b="b"/>
              <a:pathLst>
                <a:path w="1461" h="15926" extrusionOk="0">
                  <a:moveTo>
                    <a:pt x="1460" y="1"/>
                  </a:moveTo>
                  <a:lnTo>
                    <a:pt x="0" y="930"/>
                  </a:lnTo>
                  <a:lnTo>
                    <a:pt x="0" y="15926"/>
                  </a:lnTo>
                  <a:lnTo>
                    <a:pt x="1460" y="14997"/>
                  </a:lnTo>
                  <a:lnTo>
                    <a:pt x="1460"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1" name="Google Shape;4161;p41"/>
            <p:cNvSpPr/>
            <p:nvPr/>
          </p:nvSpPr>
          <p:spPr>
            <a:xfrm>
              <a:off x="5282845" y="3191798"/>
              <a:ext cx="26429" cy="264053"/>
            </a:xfrm>
            <a:custGeom>
              <a:avLst/>
              <a:gdLst/>
              <a:ahLst/>
              <a:cxnLst/>
              <a:rect l="l" t="t" r="r" b="b"/>
              <a:pathLst>
                <a:path w="1594" h="15926" extrusionOk="0">
                  <a:moveTo>
                    <a:pt x="1" y="1"/>
                  </a:moveTo>
                  <a:lnTo>
                    <a:pt x="1" y="14997"/>
                  </a:lnTo>
                  <a:lnTo>
                    <a:pt x="1593" y="15926"/>
                  </a:lnTo>
                  <a:lnTo>
                    <a:pt x="1593" y="930"/>
                  </a:lnTo>
                  <a:lnTo>
                    <a:pt x="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2" name="Google Shape;4162;p41"/>
            <p:cNvSpPr/>
            <p:nvPr/>
          </p:nvSpPr>
          <p:spPr>
            <a:xfrm>
              <a:off x="5282845" y="3191798"/>
              <a:ext cx="26429" cy="264053"/>
            </a:xfrm>
            <a:custGeom>
              <a:avLst/>
              <a:gdLst/>
              <a:ahLst/>
              <a:cxnLst/>
              <a:rect l="l" t="t" r="r" b="b"/>
              <a:pathLst>
                <a:path w="1594" h="15926" fill="none" extrusionOk="0">
                  <a:moveTo>
                    <a:pt x="1" y="1"/>
                  </a:moveTo>
                  <a:lnTo>
                    <a:pt x="1" y="14997"/>
                  </a:lnTo>
                  <a:lnTo>
                    <a:pt x="1593" y="15926"/>
                  </a:lnTo>
                  <a:lnTo>
                    <a:pt x="1593" y="930"/>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3" name="Google Shape;4163;p41"/>
            <p:cNvSpPr/>
            <p:nvPr/>
          </p:nvSpPr>
          <p:spPr>
            <a:xfrm>
              <a:off x="5236637" y="3130187"/>
              <a:ext cx="151840" cy="118845"/>
            </a:xfrm>
            <a:custGeom>
              <a:avLst/>
              <a:gdLst/>
              <a:ahLst/>
              <a:cxnLst/>
              <a:rect l="l" t="t" r="r" b="b"/>
              <a:pathLst>
                <a:path w="9158" h="7168" extrusionOk="0">
                  <a:moveTo>
                    <a:pt x="9158" y="1"/>
                  </a:moveTo>
                  <a:lnTo>
                    <a:pt x="1" y="5176"/>
                  </a:lnTo>
                  <a:lnTo>
                    <a:pt x="1" y="7167"/>
                  </a:lnTo>
                  <a:lnTo>
                    <a:pt x="9158" y="1859"/>
                  </a:lnTo>
                  <a:lnTo>
                    <a:pt x="9158"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4" name="Google Shape;4164;p41"/>
            <p:cNvSpPr/>
            <p:nvPr/>
          </p:nvSpPr>
          <p:spPr>
            <a:xfrm>
              <a:off x="5236637" y="3130187"/>
              <a:ext cx="151840" cy="118845"/>
            </a:xfrm>
            <a:custGeom>
              <a:avLst/>
              <a:gdLst/>
              <a:ahLst/>
              <a:cxnLst/>
              <a:rect l="l" t="t" r="r" b="b"/>
              <a:pathLst>
                <a:path w="9158" h="7168" fill="none" extrusionOk="0">
                  <a:moveTo>
                    <a:pt x="9158" y="1"/>
                  </a:moveTo>
                  <a:lnTo>
                    <a:pt x="1" y="5176"/>
                  </a:lnTo>
                  <a:lnTo>
                    <a:pt x="1" y="7167"/>
                  </a:lnTo>
                  <a:lnTo>
                    <a:pt x="9158" y="1859"/>
                  </a:lnTo>
                  <a:lnTo>
                    <a:pt x="9158"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5" name="Google Shape;4165;p41"/>
            <p:cNvSpPr/>
            <p:nvPr/>
          </p:nvSpPr>
          <p:spPr>
            <a:xfrm>
              <a:off x="5210242" y="3216005"/>
              <a:ext cx="26412" cy="33027"/>
            </a:xfrm>
            <a:custGeom>
              <a:avLst/>
              <a:gdLst/>
              <a:ahLst/>
              <a:cxnLst/>
              <a:rect l="l" t="t" r="r" b="b"/>
              <a:pathLst>
                <a:path w="1593" h="1992" extrusionOk="0">
                  <a:moveTo>
                    <a:pt x="1593" y="0"/>
                  </a:moveTo>
                  <a:lnTo>
                    <a:pt x="0" y="1062"/>
                  </a:lnTo>
                  <a:lnTo>
                    <a:pt x="1593" y="1991"/>
                  </a:lnTo>
                  <a:lnTo>
                    <a:pt x="1593"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6" name="Google Shape;4166;p41"/>
            <p:cNvSpPr/>
            <p:nvPr/>
          </p:nvSpPr>
          <p:spPr>
            <a:xfrm>
              <a:off x="5210242" y="3216005"/>
              <a:ext cx="26412" cy="33027"/>
            </a:xfrm>
            <a:custGeom>
              <a:avLst/>
              <a:gdLst/>
              <a:ahLst/>
              <a:cxnLst/>
              <a:rect l="l" t="t" r="r" b="b"/>
              <a:pathLst>
                <a:path w="1593" h="1992" fill="none" extrusionOk="0">
                  <a:moveTo>
                    <a:pt x="1593" y="1991"/>
                  </a:moveTo>
                  <a:lnTo>
                    <a:pt x="0" y="1062"/>
                  </a:lnTo>
                  <a:lnTo>
                    <a:pt x="1593" y="0"/>
                  </a:lnTo>
                  <a:lnTo>
                    <a:pt x="1593" y="199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7" name="Google Shape;4167;p41"/>
            <p:cNvSpPr/>
            <p:nvPr/>
          </p:nvSpPr>
          <p:spPr>
            <a:xfrm>
              <a:off x="5808730" y="3119194"/>
              <a:ext cx="151840" cy="118829"/>
            </a:xfrm>
            <a:custGeom>
              <a:avLst/>
              <a:gdLst/>
              <a:ahLst/>
              <a:cxnLst/>
              <a:rect l="l" t="t" r="r" b="b"/>
              <a:pathLst>
                <a:path w="9158" h="7167" extrusionOk="0">
                  <a:moveTo>
                    <a:pt x="9158" y="0"/>
                  </a:moveTo>
                  <a:lnTo>
                    <a:pt x="1" y="5309"/>
                  </a:lnTo>
                  <a:lnTo>
                    <a:pt x="1" y="7167"/>
                  </a:lnTo>
                  <a:lnTo>
                    <a:pt x="9158" y="1991"/>
                  </a:lnTo>
                  <a:lnTo>
                    <a:pt x="9158"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8" name="Google Shape;4168;p41"/>
            <p:cNvSpPr/>
            <p:nvPr/>
          </p:nvSpPr>
          <p:spPr>
            <a:xfrm>
              <a:off x="5808730" y="3119194"/>
              <a:ext cx="151840" cy="118829"/>
            </a:xfrm>
            <a:custGeom>
              <a:avLst/>
              <a:gdLst/>
              <a:ahLst/>
              <a:cxnLst/>
              <a:rect l="l" t="t" r="r" b="b"/>
              <a:pathLst>
                <a:path w="9158" h="7167" fill="none" extrusionOk="0">
                  <a:moveTo>
                    <a:pt x="9158" y="0"/>
                  </a:moveTo>
                  <a:lnTo>
                    <a:pt x="1" y="5309"/>
                  </a:lnTo>
                  <a:lnTo>
                    <a:pt x="1" y="7167"/>
                  </a:lnTo>
                  <a:lnTo>
                    <a:pt x="9158" y="1991"/>
                  </a:lnTo>
                  <a:lnTo>
                    <a:pt x="9158"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9" name="Google Shape;4169;p41"/>
            <p:cNvSpPr/>
            <p:nvPr/>
          </p:nvSpPr>
          <p:spPr>
            <a:xfrm>
              <a:off x="5808730" y="3119194"/>
              <a:ext cx="151840" cy="118829"/>
            </a:xfrm>
            <a:custGeom>
              <a:avLst/>
              <a:gdLst/>
              <a:ahLst/>
              <a:cxnLst/>
              <a:rect l="l" t="t" r="r" b="b"/>
              <a:pathLst>
                <a:path w="9158" h="7167" extrusionOk="0">
                  <a:moveTo>
                    <a:pt x="9158" y="0"/>
                  </a:moveTo>
                  <a:lnTo>
                    <a:pt x="1" y="5309"/>
                  </a:lnTo>
                  <a:lnTo>
                    <a:pt x="1" y="7167"/>
                  </a:lnTo>
                  <a:lnTo>
                    <a:pt x="9158" y="1991"/>
                  </a:lnTo>
                  <a:lnTo>
                    <a:pt x="9158" y="0"/>
                  </a:lnTo>
                  <a:close/>
                </a:path>
              </a:pathLst>
            </a:custGeom>
            <a:solidFill>
              <a:srgbClr val="6D24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0" name="Google Shape;4170;p41"/>
            <p:cNvSpPr/>
            <p:nvPr/>
          </p:nvSpPr>
          <p:spPr>
            <a:xfrm>
              <a:off x="5808730" y="3119194"/>
              <a:ext cx="151840" cy="118829"/>
            </a:xfrm>
            <a:custGeom>
              <a:avLst/>
              <a:gdLst/>
              <a:ahLst/>
              <a:cxnLst/>
              <a:rect l="l" t="t" r="r" b="b"/>
              <a:pathLst>
                <a:path w="9158" h="7167" fill="none" extrusionOk="0">
                  <a:moveTo>
                    <a:pt x="9158" y="0"/>
                  </a:moveTo>
                  <a:lnTo>
                    <a:pt x="1" y="5309"/>
                  </a:lnTo>
                  <a:lnTo>
                    <a:pt x="1" y="7167"/>
                  </a:lnTo>
                  <a:lnTo>
                    <a:pt x="9158" y="1991"/>
                  </a:lnTo>
                  <a:lnTo>
                    <a:pt x="9158"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1" name="Google Shape;4171;p41"/>
            <p:cNvSpPr/>
            <p:nvPr/>
          </p:nvSpPr>
          <p:spPr>
            <a:xfrm>
              <a:off x="5379673" y="2960756"/>
              <a:ext cx="429074" cy="277267"/>
            </a:xfrm>
            <a:custGeom>
              <a:avLst/>
              <a:gdLst/>
              <a:ahLst/>
              <a:cxnLst/>
              <a:rect l="l" t="t" r="r" b="b"/>
              <a:pathLst>
                <a:path w="25879" h="16723" extrusionOk="0">
                  <a:moveTo>
                    <a:pt x="0" y="1"/>
                  </a:moveTo>
                  <a:lnTo>
                    <a:pt x="0" y="1859"/>
                  </a:lnTo>
                  <a:lnTo>
                    <a:pt x="25879" y="16723"/>
                  </a:lnTo>
                  <a:lnTo>
                    <a:pt x="25879" y="14865"/>
                  </a:lnTo>
                  <a:lnTo>
                    <a:pt x="0"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2" name="Google Shape;4172;p41"/>
            <p:cNvSpPr/>
            <p:nvPr/>
          </p:nvSpPr>
          <p:spPr>
            <a:xfrm>
              <a:off x="5379673" y="2960756"/>
              <a:ext cx="429074" cy="277267"/>
            </a:xfrm>
            <a:custGeom>
              <a:avLst/>
              <a:gdLst/>
              <a:ahLst/>
              <a:cxnLst/>
              <a:rect l="l" t="t" r="r" b="b"/>
              <a:pathLst>
                <a:path w="25879" h="16723" fill="none" extrusionOk="0">
                  <a:moveTo>
                    <a:pt x="25879" y="14865"/>
                  </a:moveTo>
                  <a:lnTo>
                    <a:pt x="0" y="1"/>
                  </a:lnTo>
                  <a:lnTo>
                    <a:pt x="0" y="1859"/>
                  </a:lnTo>
                  <a:lnTo>
                    <a:pt x="25879" y="16723"/>
                  </a:lnTo>
                  <a:lnTo>
                    <a:pt x="25879" y="1486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3" name="Google Shape;4173;p41"/>
            <p:cNvSpPr/>
            <p:nvPr/>
          </p:nvSpPr>
          <p:spPr>
            <a:xfrm>
              <a:off x="5505084" y="3046574"/>
              <a:ext cx="303663" cy="191449"/>
            </a:xfrm>
            <a:custGeom>
              <a:avLst/>
              <a:gdLst/>
              <a:ahLst/>
              <a:cxnLst/>
              <a:rect l="l" t="t" r="r" b="b"/>
              <a:pathLst>
                <a:path w="18315" h="11547" extrusionOk="0">
                  <a:moveTo>
                    <a:pt x="1593" y="1"/>
                  </a:moveTo>
                  <a:lnTo>
                    <a:pt x="1" y="930"/>
                  </a:lnTo>
                  <a:lnTo>
                    <a:pt x="18315" y="11547"/>
                  </a:lnTo>
                  <a:lnTo>
                    <a:pt x="18315" y="9689"/>
                  </a:lnTo>
                  <a:lnTo>
                    <a:pt x="1593" y="1"/>
                  </a:lnTo>
                  <a:close/>
                </a:path>
              </a:pathLst>
            </a:custGeom>
            <a:solidFill>
              <a:srgbClr val="852C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4" name="Google Shape;4174;p41"/>
            <p:cNvSpPr/>
            <p:nvPr/>
          </p:nvSpPr>
          <p:spPr>
            <a:xfrm>
              <a:off x="5505084" y="3046574"/>
              <a:ext cx="303663" cy="191449"/>
            </a:xfrm>
            <a:custGeom>
              <a:avLst/>
              <a:gdLst/>
              <a:ahLst/>
              <a:cxnLst/>
              <a:rect l="l" t="t" r="r" b="b"/>
              <a:pathLst>
                <a:path w="18315" h="11547" fill="none" extrusionOk="0">
                  <a:moveTo>
                    <a:pt x="1593" y="1"/>
                  </a:moveTo>
                  <a:lnTo>
                    <a:pt x="1" y="930"/>
                  </a:lnTo>
                  <a:lnTo>
                    <a:pt x="18315" y="11547"/>
                  </a:lnTo>
                  <a:lnTo>
                    <a:pt x="18315" y="9689"/>
                  </a:lnTo>
                  <a:lnTo>
                    <a:pt x="159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5" name="Google Shape;4175;p41"/>
            <p:cNvSpPr/>
            <p:nvPr/>
          </p:nvSpPr>
          <p:spPr>
            <a:xfrm>
              <a:off x="5379673" y="2872749"/>
              <a:ext cx="580897" cy="334468"/>
            </a:xfrm>
            <a:custGeom>
              <a:avLst/>
              <a:gdLst/>
              <a:ahLst/>
              <a:cxnLst/>
              <a:rect l="l" t="t" r="r" b="b"/>
              <a:pathLst>
                <a:path w="35036" h="20173" extrusionOk="0">
                  <a:moveTo>
                    <a:pt x="9157" y="1"/>
                  </a:moveTo>
                  <a:lnTo>
                    <a:pt x="0" y="5309"/>
                  </a:lnTo>
                  <a:lnTo>
                    <a:pt x="25879" y="20173"/>
                  </a:lnTo>
                  <a:lnTo>
                    <a:pt x="35036" y="14864"/>
                  </a:lnTo>
                  <a:lnTo>
                    <a:pt x="9157"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6" name="Google Shape;4176;p41"/>
            <p:cNvSpPr/>
            <p:nvPr/>
          </p:nvSpPr>
          <p:spPr>
            <a:xfrm>
              <a:off x="5379673" y="2872749"/>
              <a:ext cx="580897" cy="334468"/>
            </a:xfrm>
            <a:custGeom>
              <a:avLst/>
              <a:gdLst/>
              <a:ahLst/>
              <a:cxnLst/>
              <a:rect l="l" t="t" r="r" b="b"/>
              <a:pathLst>
                <a:path w="35036" h="20173" fill="none" extrusionOk="0">
                  <a:moveTo>
                    <a:pt x="25879" y="20173"/>
                  </a:moveTo>
                  <a:lnTo>
                    <a:pt x="35036" y="14864"/>
                  </a:lnTo>
                  <a:lnTo>
                    <a:pt x="9157" y="1"/>
                  </a:lnTo>
                  <a:lnTo>
                    <a:pt x="0" y="5309"/>
                  </a:lnTo>
                  <a:lnTo>
                    <a:pt x="25879" y="2017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7" name="Google Shape;4177;p41"/>
            <p:cNvSpPr/>
            <p:nvPr/>
          </p:nvSpPr>
          <p:spPr>
            <a:xfrm>
              <a:off x="5531496" y="2958567"/>
              <a:ext cx="429074" cy="248650"/>
            </a:xfrm>
            <a:custGeom>
              <a:avLst/>
              <a:gdLst/>
              <a:ahLst/>
              <a:cxnLst/>
              <a:rect l="l" t="t" r="r" b="b"/>
              <a:pathLst>
                <a:path w="25879" h="14997" extrusionOk="0">
                  <a:moveTo>
                    <a:pt x="9157" y="0"/>
                  </a:moveTo>
                  <a:lnTo>
                    <a:pt x="0" y="5309"/>
                  </a:lnTo>
                  <a:lnTo>
                    <a:pt x="16722" y="14997"/>
                  </a:lnTo>
                  <a:lnTo>
                    <a:pt x="25879" y="9688"/>
                  </a:lnTo>
                  <a:lnTo>
                    <a:pt x="18978" y="5707"/>
                  </a:lnTo>
                  <a:lnTo>
                    <a:pt x="18978" y="11281"/>
                  </a:lnTo>
                  <a:lnTo>
                    <a:pt x="17385" y="10352"/>
                  </a:lnTo>
                  <a:lnTo>
                    <a:pt x="17385" y="4778"/>
                  </a:lnTo>
                  <a:lnTo>
                    <a:pt x="9157" y="0"/>
                  </a:lnTo>
                  <a:close/>
                </a:path>
              </a:pathLst>
            </a:custGeom>
            <a:solidFill>
              <a:srgbClr val="9E34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8" name="Google Shape;4178;p41"/>
            <p:cNvSpPr/>
            <p:nvPr/>
          </p:nvSpPr>
          <p:spPr>
            <a:xfrm>
              <a:off x="5531496" y="2958567"/>
              <a:ext cx="429074" cy="248650"/>
            </a:xfrm>
            <a:custGeom>
              <a:avLst/>
              <a:gdLst/>
              <a:ahLst/>
              <a:cxnLst/>
              <a:rect l="l" t="t" r="r" b="b"/>
              <a:pathLst>
                <a:path w="25879" h="14997" fill="none" extrusionOk="0">
                  <a:moveTo>
                    <a:pt x="9157" y="0"/>
                  </a:moveTo>
                  <a:lnTo>
                    <a:pt x="0" y="5309"/>
                  </a:lnTo>
                  <a:lnTo>
                    <a:pt x="16722" y="14997"/>
                  </a:lnTo>
                  <a:lnTo>
                    <a:pt x="25879" y="9688"/>
                  </a:lnTo>
                  <a:lnTo>
                    <a:pt x="18978" y="5707"/>
                  </a:lnTo>
                  <a:lnTo>
                    <a:pt x="18978" y="11281"/>
                  </a:lnTo>
                  <a:lnTo>
                    <a:pt x="17385" y="10352"/>
                  </a:lnTo>
                  <a:lnTo>
                    <a:pt x="17385" y="4778"/>
                  </a:lnTo>
                  <a:lnTo>
                    <a:pt x="9157"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9" name="Google Shape;4179;p41"/>
            <p:cNvSpPr/>
            <p:nvPr/>
          </p:nvSpPr>
          <p:spPr>
            <a:xfrm>
              <a:off x="5846134" y="2881553"/>
              <a:ext cx="24223" cy="264053"/>
            </a:xfrm>
            <a:custGeom>
              <a:avLst/>
              <a:gdLst/>
              <a:ahLst/>
              <a:cxnLst/>
              <a:rect l="l" t="t" r="r" b="b"/>
              <a:pathLst>
                <a:path w="1461" h="15926" extrusionOk="0">
                  <a:moveTo>
                    <a:pt x="1461" y="0"/>
                  </a:moveTo>
                  <a:lnTo>
                    <a:pt x="1" y="929"/>
                  </a:lnTo>
                  <a:lnTo>
                    <a:pt x="1" y="15926"/>
                  </a:lnTo>
                  <a:lnTo>
                    <a:pt x="1461" y="14997"/>
                  </a:lnTo>
                  <a:lnTo>
                    <a:pt x="1461"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0" name="Google Shape;4180;p41"/>
            <p:cNvSpPr/>
            <p:nvPr/>
          </p:nvSpPr>
          <p:spPr>
            <a:xfrm>
              <a:off x="5819739" y="2881553"/>
              <a:ext cx="26412" cy="264053"/>
            </a:xfrm>
            <a:custGeom>
              <a:avLst/>
              <a:gdLst/>
              <a:ahLst/>
              <a:cxnLst/>
              <a:rect l="l" t="t" r="r" b="b"/>
              <a:pathLst>
                <a:path w="1593" h="15926" extrusionOk="0">
                  <a:moveTo>
                    <a:pt x="0" y="0"/>
                  </a:moveTo>
                  <a:lnTo>
                    <a:pt x="0" y="14997"/>
                  </a:lnTo>
                  <a:lnTo>
                    <a:pt x="1593" y="15926"/>
                  </a:lnTo>
                  <a:lnTo>
                    <a:pt x="1593" y="929"/>
                  </a:lnTo>
                  <a:lnTo>
                    <a:pt x="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1" name="Google Shape;4181;p41"/>
            <p:cNvSpPr/>
            <p:nvPr/>
          </p:nvSpPr>
          <p:spPr>
            <a:xfrm>
              <a:off x="5819739" y="2881553"/>
              <a:ext cx="26412" cy="264053"/>
            </a:xfrm>
            <a:custGeom>
              <a:avLst/>
              <a:gdLst/>
              <a:ahLst/>
              <a:cxnLst/>
              <a:rect l="l" t="t" r="r" b="b"/>
              <a:pathLst>
                <a:path w="1593" h="15926" fill="none" extrusionOk="0">
                  <a:moveTo>
                    <a:pt x="0" y="0"/>
                  </a:moveTo>
                  <a:lnTo>
                    <a:pt x="0" y="14997"/>
                  </a:lnTo>
                  <a:lnTo>
                    <a:pt x="1593" y="15926"/>
                  </a:lnTo>
                  <a:lnTo>
                    <a:pt x="1593" y="929"/>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2" name="Google Shape;4182;p41"/>
            <p:cNvSpPr/>
            <p:nvPr/>
          </p:nvSpPr>
          <p:spPr>
            <a:xfrm>
              <a:off x="5773530" y="2819942"/>
              <a:ext cx="151840" cy="118829"/>
            </a:xfrm>
            <a:custGeom>
              <a:avLst/>
              <a:gdLst/>
              <a:ahLst/>
              <a:cxnLst/>
              <a:rect l="l" t="t" r="r" b="b"/>
              <a:pathLst>
                <a:path w="9158" h="7167" extrusionOk="0">
                  <a:moveTo>
                    <a:pt x="9157" y="1"/>
                  </a:moveTo>
                  <a:lnTo>
                    <a:pt x="0" y="5309"/>
                  </a:lnTo>
                  <a:lnTo>
                    <a:pt x="0" y="7167"/>
                  </a:lnTo>
                  <a:lnTo>
                    <a:pt x="9157" y="1858"/>
                  </a:lnTo>
                  <a:lnTo>
                    <a:pt x="9157"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3" name="Google Shape;4183;p41"/>
            <p:cNvSpPr/>
            <p:nvPr/>
          </p:nvSpPr>
          <p:spPr>
            <a:xfrm>
              <a:off x="5773530" y="2819942"/>
              <a:ext cx="151840" cy="118829"/>
            </a:xfrm>
            <a:custGeom>
              <a:avLst/>
              <a:gdLst/>
              <a:ahLst/>
              <a:cxnLst/>
              <a:rect l="l" t="t" r="r" b="b"/>
              <a:pathLst>
                <a:path w="9158" h="7167" fill="none" extrusionOk="0">
                  <a:moveTo>
                    <a:pt x="9157" y="1"/>
                  </a:moveTo>
                  <a:lnTo>
                    <a:pt x="0" y="5309"/>
                  </a:lnTo>
                  <a:lnTo>
                    <a:pt x="0" y="7167"/>
                  </a:lnTo>
                  <a:lnTo>
                    <a:pt x="9157" y="1858"/>
                  </a:lnTo>
                  <a:lnTo>
                    <a:pt x="9157"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4" name="Google Shape;4184;p41"/>
            <p:cNvSpPr/>
            <p:nvPr/>
          </p:nvSpPr>
          <p:spPr>
            <a:xfrm>
              <a:off x="5747119" y="2907949"/>
              <a:ext cx="26429" cy="30822"/>
            </a:xfrm>
            <a:custGeom>
              <a:avLst/>
              <a:gdLst/>
              <a:ahLst/>
              <a:cxnLst/>
              <a:rect l="l" t="t" r="r" b="b"/>
              <a:pathLst>
                <a:path w="1594" h="1859" extrusionOk="0">
                  <a:moveTo>
                    <a:pt x="1593" y="1"/>
                  </a:moveTo>
                  <a:lnTo>
                    <a:pt x="1" y="930"/>
                  </a:lnTo>
                  <a:lnTo>
                    <a:pt x="1593" y="1859"/>
                  </a:lnTo>
                  <a:lnTo>
                    <a:pt x="1593"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5" name="Google Shape;4185;p41"/>
            <p:cNvSpPr/>
            <p:nvPr/>
          </p:nvSpPr>
          <p:spPr>
            <a:xfrm>
              <a:off x="5747119" y="2907949"/>
              <a:ext cx="26429" cy="30822"/>
            </a:xfrm>
            <a:custGeom>
              <a:avLst/>
              <a:gdLst/>
              <a:ahLst/>
              <a:cxnLst/>
              <a:rect l="l" t="t" r="r" b="b"/>
              <a:pathLst>
                <a:path w="1594" h="1859" fill="none" extrusionOk="0">
                  <a:moveTo>
                    <a:pt x="1593" y="1859"/>
                  </a:moveTo>
                  <a:lnTo>
                    <a:pt x="1" y="930"/>
                  </a:lnTo>
                  <a:lnTo>
                    <a:pt x="1593" y="1"/>
                  </a:lnTo>
                  <a:lnTo>
                    <a:pt x="1593" y="185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6" name="Google Shape;4186;p41"/>
            <p:cNvSpPr/>
            <p:nvPr/>
          </p:nvSpPr>
          <p:spPr>
            <a:xfrm>
              <a:off x="6167388" y="2914564"/>
              <a:ext cx="151840" cy="118829"/>
            </a:xfrm>
            <a:custGeom>
              <a:avLst/>
              <a:gdLst/>
              <a:ahLst/>
              <a:cxnLst/>
              <a:rect l="l" t="t" r="r" b="b"/>
              <a:pathLst>
                <a:path w="9158" h="7167" extrusionOk="0">
                  <a:moveTo>
                    <a:pt x="9158" y="0"/>
                  </a:moveTo>
                  <a:lnTo>
                    <a:pt x="0" y="5176"/>
                  </a:lnTo>
                  <a:lnTo>
                    <a:pt x="0" y="7166"/>
                  </a:lnTo>
                  <a:lnTo>
                    <a:pt x="9158" y="1858"/>
                  </a:lnTo>
                  <a:lnTo>
                    <a:pt x="9158"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7" name="Google Shape;4187;p41"/>
            <p:cNvSpPr/>
            <p:nvPr/>
          </p:nvSpPr>
          <p:spPr>
            <a:xfrm>
              <a:off x="6167388" y="2914564"/>
              <a:ext cx="151840" cy="118829"/>
            </a:xfrm>
            <a:custGeom>
              <a:avLst/>
              <a:gdLst/>
              <a:ahLst/>
              <a:cxnLst/>
              <a:rect l="l" t="t" r="r" b="b"/>
              <a:pathLst>
                <a:path w="9158" h="7167" fill="none" extrusionOk="0">
                  <a:moveTo>
                    <a:pt x="9158" y="0"/>
                  </a:moveTo>
                  <a:lnTo>
                    <a:pt x="0" y="5176"/>
                  </a:lnTo>
                  <a:lnTo>
                    <a:pt x="0" y="7166"/>
                  </a:lnTo>
                  <a:lnTo>
                    <a:pt x="9158" y="1858"/>
                  </a:lnTo>
                  <a:lnTo>
                    <a:pt x="9158"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8" name="Google Shape;4188;p41"/>
            <p:cNvSpPr/>
            <p:nvPr/>
          </p:nvSpPr>
          <p:spPr>
            <a:xfrm>
              <a:off x="6167388" y="2914564"/>
              <a:ext cx="151840" cy="118829"/>
            </a:xfrm>
            <a:custGeom>
              <a:avLst/>
              <a:gdLst/>
              <a:ahLst/>
              <a:cxnLst/>
              <a:rect l="l" t="t" r="r" b="b"/>
              <a:pathLst>
                <a:path w="9158" h="7167" extrusionOk="0">
                  <a:moveTo>
                    <a:pt x="9158" y="0"/>
                  </a:moveTo>
                  <a:lnTo>
                    <a:pt x="0" y="5176"/>
                  </a:lnTo>
                  <a:lnTo>
                    <a:pt x="0" y="7166"/>
                  </a:lnTo>
                  <a:lnTo>
                    <a:pt x="9158" y="1858"/>
                  </a:lnTo>
                  <a:lnTo>
                    <a:pt x="9158" y="0"/>
                  </a:lnTo>
                  <a:close/>
                </a:path>
              </a:pathLst>
            </a:custGeom>
            <a:solidFill>
              <a:srgbClr val="6D24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9" name="Google Shape;4189;p41"/>
            <p:cNvSpPr/>
            <p:nvPr/>
          </p:nvSpPr>
          <p:spPr>
            <a:xfrm>
              <a:off x="6167388" y="2914564"/>
              <a:ext cx="151840" cy="118829"/>
            </a:xfrm>
            <a:custGeom>
              <a:avLst/>
              <a:gdLst/>
              <a:ahLst/>
              <a:cxnLst/>
              <a:rect l="l" t="t" r="r" b="b"/>
              <a:pathLst>
                <a:path w="9158" h="7167" fill="none" extrusionOk="0">
                  <a:moveTo>
                    <a:pt x="9158" y="0"/>
                  </a:moveTo>
                  <a:lnTo>
                    <a:pt x="0" y="5176"/>
                  </a:lnTo>
                  <a:lnTo>
                    <a:pt x="0" y="7166"/>
                  </a:lnTo>
                  <a:lnTo>
                    <a:pt x="9158" y="1858"/>
                  </a:lnTo>
                  <a:lnTo>
                    <a:pt x="9158"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0" name="Google Shape;4190;p41"/>
            <p:cNvSpPr/>
            <p:nvPr/>
          </p:nvSpPr>
          <p:spPr>
            <a:xfrm>
              <a:off x="5738315" y="2753937"/>
              <a:ext cx="429090" cy="279456"/>
            </a:xfrm>
            <a:custGeom>
              <a:avLst/>
              <a:gdLst/>
              <a:ahLst/>
              <a:cxnLst/>
              <a:rect l="l" t="t" r="r" b="b"/>
              <a:pathLst>
                <a:path w="25880" h="16855" extrusionOk="0">
                  <a:moveTo>
                    <a:pt x="1" y="0"/>
                  </a:moveTo>
                  <a:lnTo>
                    <a:pt x="1" y="1858"/>
                  </a:lnTo>
                  <a:lnTo>
                    <a:pt x="25879" y="16854"/>
                  </a:lnTo>
                  <a:lnTo>
                    <a:pt x="25879" y="14864"/>
                  </a:lnTo>
                  <a:lnTo>
                    <a:pt x="1"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1" name="Google Shape;4191;p41"/>
            <p:cNvSpPr/>
            <p:nvPr/>
          </p:nvSpPr>
          <p:spPr>
            <a:xfrm>
              <a:off x="5738315" y="2753937"/>
              <a:ext cx="429090" cy="279456"/>
            </a:xfrm>
            <a:custGeom>
              <a:avLst/>
              <a:gdLst/>
              <a:ahLst/>
              <a:cxnLst/>
              <a:rect l="l" t="t" r="r" b="b"/>
              <a:pathLst>
                <a:path w="25880" h="16855" fill="none" extrusionOk="0">
                  <a:moveTo>
                    <a:pt x="25879" y="14864"/>
                  </a:moveTo>
                  <a:lnTo>
                    <a:pt x="1" y="0"/>
                  </a:lnTo>
                  <a:lnTo>
                    <a:pt x="1" y="1858"/>
                  </a:lnTo>
                  <a:lnTo>
                    <a:pt x="25879" y="16854"/>
                  </a:lnTo>
                  <a:lnTo>
                    <a:pt x="25879" y="148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2" name="Google Shape;4192;p41"/>
            <p:cNvSpPr/>
            <p:nvPr/>
          </p:nvSpPr>
          <p:spPr>
            <a:xfrm>
              <a:off x="5861537" y="2839738"/>
              <a:ext cx="305868" cy="193654"/>
            </a:xfrm>
            <a:custGeom>
              <a:avLst/>
              <a:gdLst/>
              <a:ahLst/>
              <a:cxnLst/>
              <a:rect l="l" t="t" r="r" b="b"/>
              <a:pathLst>
                <a:path w="18448" h="11680" extrusionOk="0">
                  <a:moveTo>
                    <a:pt x="1726" y="1"/>
                  </a:moveTo>
                  <a:lnTo>
                    <a:pt x="1" y="1063"/>
                  </a:lnTo>
                  <a:lnTo>
                    <a:pt x="18447" y="11679"/>
                  </a:lnTo>
                  <a:lnTo>
                    <a:pt x="18447" y="9689"/>
                  </a:lnTo>
                  <a:lnTo>
                    <a:pt x="3318" y="1063"/>
                  </a:lnTo>
                  <a:lnTo>
                    <a:pt x="1726" y="1"/>
                  </a:lnTo>
                  <a:close/>
                </a:path>
              </a:pathLst>
            </a:custGeom>
            <a:solidFill>
              <a:srgbClr val="852C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3" name="Google Shape;4193;p41"/>
            <p:cNvSpPr/>
            <p:nvPr/>
          </p:nvSpPr>
          <p:spPr>
            <a:xfrm>
              <a:off x="5861537" y="2839738"/>
              <a:ext cx="305868" cy="193654"/>
            </a:xfrm>
            <a:custGeom>
              <a:avLst/>
              <a:gdLst/>
              <a:ahLst/>
              <a:cxnLst/>
              <a:rect l="l" t="t" r="r" b="b"/>
              <a:pathLst>
                <a:path w="18448" h="11680" fill="none" extrusionOk="0">
                  <a:moveTo>
                    <a:pt x="1726" y="1"/>
                  </a:moveTo>
                  <a:lnTo>
                    <a:pt x="1" y="1063"/>
                  </a:lnTo>
                  <a:lnTo>
                    <a:pt x="18447" y="11679"/>
                  </a:lnTo>
                  <a:lnTo>
                    <a:pt x="18447" y="9689"/>
                  </a:lnTo>
                  <a:lnTo>
                    <a:pt x="3318" y="1063"/>
                  </a:lnTo>
                  <a:lnTo>
                    <a:pt x="1726" y="1"/>
                  </a:lnTo>
                  <a:lnTo>
                    <a:pt x="1726"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4" name="Google Shape;4194;p41"/>
            <p:cNvSpPr/>
            <p:nvPr/>
          </p:nvSpPr>
          <p:spPr>
            <a:xfrm>
              <a:off x="5738315" y="2665914"/>
              <a:ext cx="580913" cy="334468"/>
            </a:xfrm>
            <a:custGeom>
              <a:avLst/>
              <a:gdLst/>
              <a:ahLst/>
              <a:cxnLst/>
              <a:rect l="l" t="t" r="r" b="b"/>
              <a:pathLst>
                <a:path w="35037" h="20173" extrusionOk="0">
                  <a:moveTo>
                    <a:pt x="9158" y="1"/>
                  </a:moveTo>
                  <a:lnTo>
                    <a:pt x="1" y="5309"/>
                  </a:lnTo>
                  <a:lnTo>
                    <a:pt x="25879" y="20173"/>
                  </a:lnTo>
                  <a:lnTo>
                    <a:pt x="35037" y="14997"/>
                  </a:lnTo>
                  <a:lnTo>
                    <a:pt x="9158"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5" name="Google Shape;4195;p41"/>
            <p:cNvSpPr/>
            <p:nvPr/>
          </p:nvSpPr>
          <p:spPr>
            <a:xfrm>
              <a:off x="5738315" y="2665914"/>
              <a:ext cx="580913" cy="334468"/>
            </a:xfrm>
            <a:custGeom>
              <a:avLst/>
              <a:gdLst/>
              <a:ahLst/>
              <a:cxnLst/>
              <a:rect l="l" t="t" r="r" b="b"/>
              <a:pathLst>
                <a:path w="35037" h="20173" fill="none" extrusionOk="0">
                  <a:moveTo>
                    <a:pt x="25879" y="20173"/>
                  </a:moveTo>
                  <a:lnTo>
                    <a:pt x="35037" y="14997"/>
                  </a:lnTo>
                  <a:lnTo>
                    <a:pt x="9158" y="1"/>
                  </a:lnTo>
                  <a:lnTo>
                    <a:pt x="1" y="5309"/>
                  </a:lnTo>
                  <a:lnTo>
                    <a:pt x="25879" y="2017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6" name="Google Shape;4196;p41"/>
            <p:cNvSpPr/>
            <p:nvPr/>
          </p:nvSpPr>
          <p:spPr>
            <a:xfrm>
              <a:off x="5890138" y="2753937"/>
              <a:ext cx="429090" cy="246445"/>
            </a:xfrm>
            <a:custGeom>
              <a:avLst/>
              <a:gdLst/>
              <a:ahLst/>
              <a:cxnLst/>
              <a:rect l="l" t="t" r="r" b="b"/>
              <a:pathLst>
                <a:path w="25880" h="14864" extrusionOk="0">
                  <a:moveTo>
                    <a:pt x="9025" y="0"/>
                  </a:moveTo>
                  <a:lnTo>
                    <a:pt x="1" y="5176"/>
                  </a:lnTo>
                  <a:lnTo>
                    <a:pt x="16722" y="14864"/>
                  </a:lnTo>
                  <a:lnTo>
                    <a:pt x="25880" y="9688"/>
                  </a:lnTo>
                  <a:lnTo>
                    <a:pt x="20438" y="6503"/>
                  </a:lnTo>
                  <a:lnTo>
                    <a:pt x="20438" y="10219"/>
                  </a:lnTo>
                  <a:lnTo>
                    <a:pt x="18846" y="11148"/>
                  </a:lnTo>
                  <a:lnTo>
                    <a:pt x="17253" y="10219"/>
                  </a:lnTo>
                  <a:lnTo>
                    <a:pt x="17253" y="4645"/>
                  </a:lnTo>
                  <a:lnTo>
                    <a:pt x="9025" y="0"/>
                  </a:lnTo>
                  <a:close/>
                </a:path>
              </a:pathLst>
            </a:custGeom>
            <a:solidFill>
              <a:srgbClr val="9E34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7" name="Google Shape;4197;p41"/>
            <p:cNvSpPr/>
            <p:nvPr/>
          </p:nvSpPr>
          <p:spPr>
            <a:xfrm>
              <a:off x="5890138" y="2753937"/>
              <a:ext cx="429090" cy="246445"/>
            </a:xfrm>
            <a:custGeom>
              <a:avLst/>
              <a:gdLst/>
              <a:ahLst/>
              <a:cxnLst/>
              <a:rect l="l" t="t" r="r" b="b"/>
              <a:pathLst>
                <a:path w="25880" h="14864" fill="none" extrusionOk="0">
                  <a:moveTo>
                    <a:pt x="9025" y="0"/>
                  </a:moveTo>
                  <a:lnTo>
                    <a:pt x="1" y="5176"/>
                  </a:lnTo>
                  <a:lnTo>
                    <a:pt x="16722" y="14864"/>
                  </a:lnTo>
                  <a:lnTo>
                    <a:pt x="25880" y="9688"/>
                  </a:lnTo>
                  <a:lnTo>
                    <a:pt x="20438" y="6503"/>
                  </a:lnTo>
                  <a:lnTo>
                    <a:pt x="20438" y="10219"/>
                  </a:lnTo>
                  <a:lnTo>
                    <a:pt x="18846" y="11148"/>
                  </a:lnTo>
                  <a:lnTo>
                    <a:pt x="18846" y="5574"/>
                  </a:lnTo>
                  <a:lnTo>
                    <a:pt x="18846" y="5574"/>
                  </a:lnTo>
                  <a:lnTo>
                    <a:pt x="18846" y="11148"/>
                  </a:lnTo>
                  <a:lnTo>
                    <a:pt x="17253" y="10219"/>
                  </a:lnTo>
                  <a:lnTo>
                    <a:pt x="17253" y="4645"/>
                  </a:lnTo>
                  <a:lnTo>
                    <a:pt x="902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8" name="Google Shape;4198;p41"/>
            <p:cNvSpPr/>
            <p:nvPr/>
          </p:nvSpPr>
          <p:spPr>
            <a:xfrm>
              <a:off x="6202588" y="2676923"/>
              <a:ext cx="26429" cy="261848"/>
            </a:xfrm>
            <a:custGeom>
              <a:avLst/>
              <a:gdLst/>
              <a:ahLst/>
              <a:cxnLst/>
              <a:rect l="l" t="t" r="r" b="b"/>
              <a:pathLst>
                <a:path w="1594" h="15793" extrusionOk="0">
                  <a:moveTo>
                    <a:pt x="1593" y="0"/>
                  </a:moveTo>
                  <a:lnTo>
                    <a:pt x="1" y="797"/>
                  </a:lnTo>
                  <a:lnTo>
                    <a:pt x="1" y="15793"/>
                  </a:lnTo>
                  <a:lnTo>
                    <a:pt x="1593" y="14864"/>
                  </a:lnTo>
                  <a:lnTo>
                    <a:pt x="1593"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9" name="Google Shape;4199;p41"/>
            <p:cNvSpPr/>
            <p:nvPr/>
          </p:nvSpPr>
          <p:spPr>
            <a:xfrm>
              <a:off x="6202588" y="2676923"/>
              <a:ext cx="26429" cy="261848"/>
            </a:xfrm>
            <a:custGeom>
              <a:avLst/>
              <a:gdLst/>
              <a:ahLst/>
              <a:cxnLst/>
              <a:rect l="l" t="t" r="r" b="b"/>
              <a:pathLst>
                <a:path w="1594" h="15793" fill="none" extrusionOk="0">
                  <a:moveTo>
                    <a:pt x="1593" y="0"/>
                  </a:moveTo>
                  <a:lnTo>
                    <a:pt x="1593" y="14864"/>
                  </a:lnTo>
                  <a:lnTo>
                    <a:pt x="1" y="15793"/>
                  </a:lnTo>
                  <a:lnTo>
                    <a:pt x="1" y="797"/>
                  </a:lnTo>
                  <a:lnTo>
                    <a:pt x="159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0" name="Google Shape;4200;p41"/>
            <p:cNvSpPr/>
            <p:nvPr/>
          </p:nvSpPr>
          <p:spPr>
            <a:xfrm>
              <a:off x="6176192" y="2676923"/>
              <a:ext cx="26412" cy="261848"/>
            </a:xfrm>
            <a:custGeom>
              <a:avLst/>
              <a:gdLst/>
              <a:ahLst/>
              <a:cxnLst/>
              <a:rect l="l" t="t" r="r" b="b"/>
              <a:pathLst>
                <a:path w="1593" h="15793" extrusionOk="0">
                  <a:moveTo>
                    <a:pt x="0" y="0"/>
                  </a:moveTo>
                  <a:lnTo>
                    <a:pt x="0" y="14864"/>
                  </a:lnTo>
                  <a:lnTo>
                    <a:pt x="1593" y="15793"/>
                  </a:lnTo>
                  <a:lnTo>
                    <a:pt x="1593" y="797"/>
                  </a:lnTo>
                  <a:lnTo>
                    <a:pt x="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1" name="Google Shape;4201;p41"/>
            <p:cNvSpPr/>
            <p:nvPr/>
          </p:nvSpPr>
          <p:spPr>
            <a:xfrm>
              <a:off x="6176192" y="2676923"/>
              <a:ext cx="26412" cy="261848"/>
            </a:xfrm>
            <a:custGeom>
              <a:avLst/>
              <a:gdLst/>
              <a:ahLst/>
              <a:cxnLst/>
              <a:rect l="l" t="t" r="r" b="b"/>
              <a:pathLst>
                <a:path w="1593" h="15793" fill="none" extrusionOk="0">
                  <a:moveTo>
                    <a:pt x="0" y="0"/>
                  </a:moveTo>
                  <a:lnTo>
                    <a:pt x="0" y="14864"/>
                  </a:lnTo>
                  <a:lnTo>
                    <a:pt x="1593" y="15793"/>
                  </a:lnTo>
                  <a:lnTo>
                    <a:pt x="1593" y="797"/>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2" name="Google Shape;4202;p41"/>
            <p:cNvSpPr/>
            <p:nvPr/>
          </p:nvSpPr>
          <p:spPr>
            <a:xfrm>
              <a:off x="6129984" y="2613106"/>
              <a:ext cx="151840" cy="118845"/>
            </a:xfrm>
            <a:custGeom>
              <a:avLst/>
              <a:gdLst/>
              <a:ahLst/>
              <a:cxnLst/>
              <a:rect l="l" t="t" r="r" b="b"/>
              <a:pathLst>
                <a:path w="9158" h="7168" extrusionOk="0">
                  <a:moveTo>
                    <a:pt x="9157" y="1"/>
                  </a:moveTo>
                  <a:lnTo>
                    <a:pt x="0" y="5309"/>
                  </a:lnTo>
                  <a:lnTo>
                    <a:pt x="0" y="7167"/>
                  </a:lnTo>
                  <a:lnTo>
                    <a:pt x="9157" y="1991"/>
                  </a:lnTo>
                  <a:lnTo>
                    <a:pt x="9157"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3" name="Google Shape;4203;p41"/>
            <p:cNvSpPr/>
            <p:nvPr/>
          </p:nvSpPr>
          <p:spPr>
            <a:xfrm>
              <a:off x="6129984" y="2613106"/>
              <a:ext cx="151840" cy="118845"/>
            </a:xfrm>
            <a:custGeom>
              <a:avLst/>
              <a:gdLst/>
              <a:ahLst/>
              <a:cxnLst/>
              <a:rect l="l" t="t" r="r" b="b"/>
              <a:pathLst>
                <a:path w="9158" h="7168" fill="none" extrusionOk="0">
                  <a:moveTo>
                    <a:pt x="9157" y="1"/>
                  </a:moveTo>
                  <a:lnTo>
                    <a:pt x="0" y="5309"/>
                  </a:lnTo>
                  <a:lnTo>
                    <a:pt x="0" y="7167"/>
                  </a:lnTo>
                  <a:lnTo>
                    <a:pt x="9157" y="1991"/>
                  </a:lnTo>
                  <a:lnTo>
                    <a:pt x="9157"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4" name="Google Shape;4204;p41"/>
            <p:cNvSpPr/>
            <p:nvPr/>
          </p:nvSpPr>
          <p:spPr>
            <a:xfrm>
              <a:off x="6103572" y="2701130"/>
              <a:ext cx="26429" cy="30822"/>
            </a:xfrm>
            <a:custGeom>
              <a:avLst/>
              <a:gdLst/>
              <a:ahLst/>
              <a:cxnLst/>
              <a:rect l="l" t="t" r="r" b="b"/>
              <a:pathLst>
                <a:path w="1594" h="1859" extrusionOk="0">
                  <a:moveTo>
                    <a:pt x="1593" y="0"/>
                  </a:moveTo>
                  <a:lnTo>
                    <a:pt x="1" y="929"/>
                  </a:lnTo>
                  <a:lnTo>
                    <a:pt x="1593" y="1858"/>
                  </a:lnTo>
                  <a:lnTo>
                    <a:pt x="1593"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5" name="Google Shape;4205;p41"/>
            <p:cNvSpPr/>
            <p:nvPr/>
          </p:nvSpPr>
          <p:spPr>
            <a:xfrm>
              <a:off x="6103572" y="2701130"/>
              <a:ext cx="26429" cy="30822"/>
            </a:xfrm>
            <a:custGeom>
              <a:avLst/>
              <a:gdLst/>
              <a:ahLst/>
              <a:cxnLst/>
              <a:rect l="l" t="t" r="r" b="b"/>
              <a:pathLst>
                <a:path w="1594" h="1859" fill="none" extrusionOk="0">
                  <a:moveTo>
                    <a:pt x="1593" y="1858"/>
                  </a:moveTo>
                  <a:lnTo>
                    <a:pt x="1" y="929"/>
                  </a:lnTo>
                  <a:lnTo>
                    <a:pt x="1593" y="0"/>
                  </a:lnTo>
                  <a:lnTo>
                    <a:pt x="1593" y="185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6" name="Google Shape;4206;p41"/>
            <p:cNvSpPr/>
            <p:nvPr/>
          </p:nvSpPr>
          <p:spPr>
            <a:xfrm>
              <a:off x="4651346" y="2159842"/>
              <a:ext cx="1837313" cy="1139792"/>
            </a:xfrm>
            <a:custGeom>
              <a:avLst/>
              <a:gdLst/>
              <a:ahLst/>
              <a:cxnLst/>
              <a:rect l="l" t="t" r="r" b="b"/>
              <a:pathLst>
                <a:path w="110815" h="68745" extrusionOk="0">
                  <a:moveTo>
                    <a:pt x="84936" y="0"/>
                  </a:moveTo>
                  <a:lnTo>
                    <a:pt x="84272" y="133"/>
                  </a:lnTo>
                  <a:lnTo>
                    <a:pt x="83476" y="531"/>
                  </a:lnTo>
                  <a:lnTo>
                    <a:pt x="3717" y="46582"/>
                  </a:lnTo>
                  <a:lnTo>
                    <a:pt x="2921" y="47113"/>
                  </a:lnTo>
                  <a:lnTo>
                    <a:pt x="2257" y="47776"/>
                  </a:lnTo>
                  <a:lnTo>
                    <a:pt x="1593" y="48572"/>
                  </a:lnTo>
                  <a:lnTo>
                    <a:pt x="1063" y="49369"/>
                  </a:lnTo>
                  <a:lnTo>
                    <a:pt x="532" y="50165"/>
                  </a:lnTo>
                  <a:lnTo>
                    <a:pt x="266" y="51094"/>
                  </a:lnTo>
                  <a:lnTo>
                    <a:pt x="134" y="52023"/>
                  </a:lnTo>
                  <a:lnTo>
                    <a:pt x="1" y="52819"/>
                  </a:lnTo>
                  <a:lnTo>
                    <a:pt x="134" y="53483"/>
                  </a:lnTo>
                  <a:lnTo>
                    <a:pt x="399" y="54146"/>
                  </a:lnTo>
                  <a:lnTo>
                    <a:pt x="665" y="54544"/>
                  </a:lnTo>
                  <a:lnTo>
                    <a:pt x="1063" y="54943"/>
                  </a:lnTo>
                  <a:lnTo>
                    <a:pt x="24685" y="68612"/>
                  </a:lnTo>
                  <a:lnTo>
                    <a:pt x="25216" y="68744"/>
                  </a:lnTo>
                  <a:lnTo>
                    <a:pt x="26012" y="68744"/>
                  </a:lnTo>
                  <a:lnTo>
                    <a:pt x="26676" y="68612"/>
                  </a:lnTo>
                  <a:lnTo>
                    <a:pt x="27605" y="68214"/>
                  </a:lnTo>
                  <a:lnTo>
                    <a:pt x="107098" y="22296"/>
                  </a:lnTo>
                  <a:lnTo>
                    <a:pt x="107762" y="21898"/>
                  </a:lnTo>
                  <a:lnTo>
                    <a:pt x="108558" y="21234"/>
                  </a:lnTo>
                  <a:lnTo>
                    <a:pt x="109089" y="20438"/>
                  </a:lnTo>
                  <a:lnTo>
                    <a:pt x="109753" y="19642"/>
                  </a:lnTo>
                  <a:lnTo>
                    <a:pt x="110151" y="18713"/>
                  </a:lnTo>
                  <a:lnTo>
                    <a:pt x="110549" y="17916"/>
                  </a:lnTo>
                  <a:lnTo>
                    <a:pt x="110682" y="16987"/>
                  </a:lnTo>
                  <a:lnTo>
                    <a:pt x="110814" y="16058"/>
                  </a:lnTo>
                  <a:lnTo>
                    <a:pt x="110682" y="15395"/>
                  </a:lnTo>
                  <a:lnTo>
                    <a:pt x="110549" y="14731"/>
                  </a:lnTo>
                  <a:lnTo>
                    <a:pt x="110151" y="14200"/>
                  </a:lnTo>
                  <a:lnTo>
                    <a:pt x="109753" y="13935"/>
                  </a:lnTo>
                  <a:lnTo>
                    <a:pt x="86130" y="266"/>
                  </a:lnTo>
                  <a:lnTo>
                    <a:pt x="85599"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7" name="Google Shape;4207;p41"/>
            <p:cNvSpPr/>
            <p:nvPr/>
          </p:nvSpPr>
          <p:spPr>
            <a:xfrm>
              <a:off x="4651346" y="2159842"/>
              <a:ext cx="1837313" cy="1139792"/>
            </a:xfrm>
            <a:custGeom>
              <a:avLst/>
              <a:gdLst/>
              <a:ahLst/>
              <a:cxnLst/>
              <a:rect l="l" t="t" r="r" b="b"/>
              <a:pathLst>
                <a:path w="110815" h="68745" fill="none" extrusionOk="0">
                  <a:moveTo>
                    <a:pt x="3717" y="46582"/>
                  </a:moveTo>
                  <a:lnTo>
                    <a:pt x="83476" y="531"/>
                  </a:lnTo>
                  <a:lnTo>
                    <a:pt x="83476" y="531"/>
                  </a:lnTo>
                  <a:lnTo>
                    <a:pt x="84272" y="133"/>
                  </a:lnTo>
                  <a:lnTo>
                    <a:pt x="84936" y="0"/>
                  </a:lnTo>
                  <a:lnTo>
                    <a:pt x="85599" y="0"/>
                  </a:lnTo>
                  <a:lnTo>
                    <a:pt x="86130" y="266"/>
                  </a:lnTo>
                  <a:lnTo>
                    <a:pt x="109753" y="13935"/>
                  </a:lnTo>
                  <a:lnTo>
                    <a:pt x="109753" y="13935"/>
                  </a:lnTo>
                  <a:lnTo>
                    <a:pt x="110151" y="14200"/>
                  </a:lnTo>
                  <a:lnTo>
                    <a:pt x="110549" y="14731"/>
                  </a:lnTo>
                  <a:lnTo>
                    <a:pt x="110682" y="15395"/>
                  </a:lnTo>
                  <a:lnTo>
                    <a:pt x="110814" y="16058"/>
                  </a:lnTo>
                  <a:lnTo>
                    <a:pt x="110814" y="16058"/>
                  </a:lnTo>
                  <a:lnTo>
                    <a:pt x="110682" y="16987"/>
                  </a:lnTo>
                  <a:lnTo>
                    <a:pt x="110549" y="17916"/>
                  </a:lnTo>
                  <a:lnTo>
                    <a:pt x="110151" y="18713"/>
                  </a:lnTo>
                  <a:lnTo>
                    <a:pt x="109753" y="19642"/>
                  </a:lnTo>
                  <a:lnTo>
                    <a:pt x="109089" y="20438"/>
                  </a:lnTo>
                  <a:lnTo>
                    <a:pt x="108558" y="21234"/>
                  </a:lnTo>
                  <a:lnTo>
                    <a:pt x="107762" y="21898"/>
                  </a:lnTo>
                  <a:lnTo>
                    <a:pt x="107098" y="22296"/>
                  </a:lnTo>
                  <a:lnTo>
                    <a:pt x="27605" y="68214"/>
                  </a:lnTo>
                  <a:lnTo>
                    <a:pt x="27605" y="68214"/>
                  </a:lnTo>
                  <a:lnTo>
                    <a:pt x="26676" y="68612"/>
                  </a:lnTo>
                  <a:lnTo>
                    <a:pt x="26012" y="68744"/>
                  </a:lnTo>
                  <a:lnTo>
                    <a:pt x="25216" y="68744"/>
                  </a:lnTo>
                  <a:lnTo>
                    <a:pt x="24685" y="68612"/>
                  </a:lnTo>
                  <a:lnTo>
                    <a:pt x="1063" y="54943"/>
                  </a:lnTo>
                  <a:lnTo>
                    <a:pt x="1063" y="54943"/>
                  </a:lnTo>
                  <a:lnTo>
                    <a:pt x="665" y="54544"/>
                  </a:lnTo>
                  <a:lnTo>
                    <a:pt x="399" y="54146"/>
                  </a:lnTo>
                  <a:lnTo>
                    <a:pt x="134" y="53483"/>
                  </a:lnTo>
                  <a:lnTo>
                    <a:pt x="1" y="52819"/>
                  </a:lnTo>
                  <a:lnTo>
                    <a:pt x="1" y="52819"/>
                  </a:lnTo>
                  <a:lnTo>
                    <a:pt x="134" y="52023"/>
                  </a:lnTo>
                  <a:lnTo>
                    <a:pt x="266" y="51094"/>
                  </a:lnTo>
                  <a:lnTo>
                    <a:pt x="532" y="50165"/>
                  </a:lnTo>
                  <a:lnTo>
                    <a:pt x="1063" y="49369"/>
                  </a:lnTo>
                  <a:lnTo>
                    <a:pt x="1593" y="48572"/>
                  </a:lnTo>
                  <a:lnTo>
                    <a:pt x="2257" y="47776"/>
                  </a:lnTo>
                  <a:lnTo>
                    <a:pt x="2921" y="47113"/>
                  </a:lnTo>
                  <a:lnTo>
                    <a:pt x="3717" y="4658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8" name="Google Shape;4208;p41"/>
            <p:cNvSpPr/>
            <p:nvPr/>
          </p:nvSpPr>
          <p:spPr>
            <a:xfrm>
              <a:off x="5043016" y="2386474"/>
              <a:ext cx="1445643" cy="913160"/>
            </a:xfrm>
            <a:custGeom>
              <a:avLst/>
              <a:gdLst/>
              <a:ahLst/>
              <a:cxnLst/>
              <a:rect l="l" t="t" r="r" b="b"/>
              <a:pathLst>
                <a:path w="87192" h="55076" extrusionOk="0">
                  <a:moveTo>
                    <a:pt x="84935" y="1"/>
                  </a:moveTo>
                  <a:lnTo>
                    <a:pt x="84139" y="133"/>
                  </a:lnTo>
                  <a:lnTo>
                    <a:pt x="83475" y="531"/>
                  </a:lnTo>
                  <a:lnTo>
                    <a:pt x="3584" y="46582"/>
                  </a:lnTo>
                  <a:lnTo>
                    <a:pt x="2920" y="47113"/>
                  </a:lnTo>
                  <a:lnTo>
                    <a:pt x="2124" y="47776"/>
                  </a:lnTo>
                  <a:lnTo>
                    <a:pt x="1593" y="48440"/>
                  </a:lnTo>
                  <a:lnTo>
                    <a:pt x="1062" y="49236"/>
                  </a:lnTo>
                  <a:lnTo>
                    <a:pt x="531" y="50165"/>
                  </a:lnTo>
                  <a:lnTo>
                    <a:pt x="266" y="51094"/>
                  </a:lnTo>
                  <a:lnTo>
                    <a:pt x="0" y="51890"/>
                  </a:lnTo>
                  <a:lnTo>
                    <a:pt x="0" y="52819"/>
                  </a:lnTo>
                  <a:lnTo>
                    <a:pt x="133" y="53483"/>
                  </a:lnTo>
                  <a:lnTo>
                    <a:pt x="266" y="54014"/>
                  </a:lnTo>
                  <a:lnTo>
                    <a:pt x="664" y="54545"/>
                  </a:lnTo>
                  <a:lnTo>
                    <a:pt x="1062" y="54943"/>
                  </a:lnTo>
                  <a:lnTo>
                    <a:pt x="1593" y="55075"/>
                  </a:lnTo>
                  <a:lnTo>
                    <a:pt x="2389" y="55075"/>
                  </a:lnTo>
                  <a:lnTo>
                    <a:pt x="3053" y="54943"/>
                  </a:lnTo>
                  <a:lnTo>
                    <a:pt x="3982" y="54545"/>
                  </a:lnTo>
                  <a:lnTo>
                    <a:pt x="83475" y="8627"/>
                  </a:lnTo>
                  <a:lnTo>
                    <a:pt x="84139" y="8229"/>
                  </a:lnTo>
                  <a:lnTo>
                    <a:pt x="84935" y="7565"/>
                  </a:lnTo>
                  <a:lnTo>
                    <a:pt x="85466" y="6769"/>
                  </a:lnTo>
                  <a:lnTo>
                    <a:pt x="86130" y="5973"/>
                  </a:lnTo>
                  <a:lnTo>
                    <a:pt x="86528" y="5044"/>
                  </a:lnTo>
                  <a:lnTo>
                    <a:pt x="86926" y="4247"/>
                  </a:lnTo>
                  <a:lnTo>
                    <a:pt x="87059" y="3318"/>
                  </a:lnTo>
                  <a:lnTo>
                    <a:pt x="87191" y="2389"/>
                  </a:lnTo>
                  <a:lnTo>
                    <a:pt x="87059" y="1726"/>
                  </a:lnTo>
                  <a:lnTo>
                    <a:pt x="86926" y="1062"/>
                  </a:lnTo>
                  <a:lnTo>
                    <a:pt x="86528" y="531"/>
                  </a:lnTo>
                  <a:lnTo>
                    <a:pt x="86130" y="266"/>
                  </a:lnTo>
                  <a:lnTo>
                    <a:pt x="85599"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9" name="Google Shape;4209;p41"/>
            <p:cNvSpPr/>
            <p:nvPr/>
          </p:nvSpPr>
          <p:spPr>
            <a:xfrm>
              <a:off x="5043016" y="2386474"/>
              <a:ext cx="1445643" cy="913160"/>
            </a:xfrm>
            <a:custGeom>
              <a:avLst/>
              <a:gdLst/>
              <a:ahLst/>
              <a:cxnLst/>
              <a:rect l="l" t="t" r="r" b="b"/>
              <a:pathLst>
                <a:path w="87192" h="55076" fill="none" extrusionOk="0">
                  <a:moveTo>
                    <a:pt x="83475" y="8627"/>
                  </a:moveTo>
                  <a:lnTo>
                    <a:pt x="3982" y="54545"/>
                  </a:lnTo>
                  <a:lnTo>
                    <a:pt x="3982" y="54545"/>
                  </a:lnTo>
                  <a:lnTo>
                    <a:pt x="3053" y="54943"/>
                  </a:lnTo>
                  <a:lnTo>
                    <a:pt x="2389" y="55075"/>
                  </a:lnTo>
                  <a:lnTo>
                    <a:pt x="1593" y="55075"/>
                  </a:lnTo>
                  <a:lnTo>
                    <a:pt x="1062" y="54943"/>
                  </a:lnTo>
                  <a:lnTo>
                    <a:pt x="1062" y="54943"/>
                  </a:lnTo>
                  <a:lnTo>
                    <a:pt x="664" y="54545"/>
                  </a:lnTo>
                  <a:lnTo>
                    <a:pt x="266" y="54014"/>
                  </a:lnTo>
                  <a:lnTo>
                    <a:pt x="133" y="53483"/>
                  </a:lnTo>
                  <a:lnTo>
                    <a:pt x="0" y="52819"/>
                  </a:lnTo>
                  <a:lnTo>
                    <a:pt x="0" y="52819"/>
                  </a:lnTo>
                  <a:lnTo>
                    <a:pt x="0" y="51890"/>
                  </a:lnTo>
                  <a:lnTo>
                    <a:pt x="266" y="51094"/>
                  </a:lnTo>
                  <a:lnTo>
                    <a:pt x="531" y="50165"/>
                  </a:lnTo>
                  <a:lnTo>
                    <a:pt x="1062" y="49236"/>
                  </a:lnTo>
                  <a:lnTo>
                    <a:pt x="1593" y="48440"/>
                  </a:lnTo>
                  <a:lnTo>
                    <a:pt x="2124" y="47776"/>
                  </a:lnTo>
                  <a:lnTo>
                    <a:pt x="2920" y="47113"/>
                  </a:lnTo>
                  <a:lnTo>
                    <a:pt x="3584" y="46582"/>
                  </a:lnTo>
                  <a:lnTo>
                    <a:pt x="83475" y="531"/>
                  </a:lnTo>
                  <a:lnTo>
                    <a:pt x="83475" y="531"/>
                  </a:lnTo>
                  <a:lnTo>
                    <a:pt x="84139" y="133"/>
                  </a:lnTo>
                  <a:lnTo>
                    <a:pt x="84935" y="1"/>
                  </a:lnTo>
                  <a:lnTo>
                    <a:pt x="85599" y="1"/>
                  </a:lnTo>
                  <a:lnTo>
                    <a:pt x="86130" y="266"/>
                  </a:lnTo>
                  <a:lnTo>
                    <a:pt x="86130" y="266"/>
                  </a:lnTo>
                  <a:lnTo>
                    <a:pt x="86528" y="531"/>
                  </a:lnTo>
                  <a:lnTo>
                    <a:pt x="86926" y="1062"/>
                  </a:lnTo>
                  <a:lnTo>
                    <a:pt x="87059" y="1726"/>
                  </a:lnTo>
                  <a:lnTo>
                    <a:pt x="87191" y="2389"/>
                  </a:lnTo>
                  <a:lnTo>
                    <a:pt x="87191" y="2389"/>
                  </a:lnTo>
                  <a:lnTo>
                    <a:pt x="87059" y="3318"/>
                  </a:lnTo>
                  <a:lnTo>
                    <a:pt x="86926" y="4247"/>
                  </a:lnTo>
                  <a:lnTo>
                    <a:pt x="86528" y="5044"/>
                  </a:lnTo>
                  <a:lnTo>
                    <a:pt x="86130" y="5973"/>
                  </a:lnTo>
                  <a:lnTo>
                    <a:pt x="85466" y="6769"/>
                  </a:lnTo>
                  <a:lnTo>
                    <a:pt x="84935" y="7565"/>
                  </a:lnTo>
                  <a:lnTo>
                    <a:pt x="84139" y="8229"/>
                  </a:lnTo>
                  <a:lnTo>
                    <a:pt x="83475" y="862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0" name="Google Shape;4210;p41"/>
            <p:cNvSpPr/>
            <p:nvPr/>
          </p:nvSpPr>
          <p:spPr>
            <a:xfrm>
              <a:off x="5043016" y="2386474"/>
              <a:ext cx="1445643" cy="915365"/>
            </a:xfrm>
            <a:custGeom>
              <a:avLst/>
              <a:gdLst/>
              <a:ahLst/>
              <a:cxnLst/>
              <a:rect l="l" t="t" r="r" b="b"/>
              <a:pathLst>
                <a:path w="87192" h="55209" extrusionOk="0">
                  <a:moveTo>
                    <a:pt x="75247" y="6518"/>
                  </a:moveTo>
                  <a:lnTo>
                    <a:pt x="74053" y="7208"/>
                  </a:lnTo>
                  <a:lnTo>
                    <a:pt x="74053" y="7300"/>
                  </a:lnTo>
                  <a:lnTo>
                    <a:pt x="75247" y="6636"/>
                  </a:lnTo>
                  <a:lnTo>
                    <a:pt x="75247" y="6518"/>
                  </a:lnTo>
                  <a:close/>
                  <a:moveTo>
                    <a:pt x="74053" y="5973"/>
                  </a:moveTo>
                  <a:lnTo>
                    <a:pt x="64498" y="11414"/>
                  </a:lnTo>
                  <a:lnTo>
                    <a:pt x="64498" y="12725"/>
                  </a:lnTo>
                  <a:lnTo>
                    <a:pt x="64498" y="12725"/>
                  </a:lnTo>
                  <a:lnTo>
                    <a:pt x="74053" y="7208"/>
                  </a:lnTo>
                  <a:lnTo>
                    <a:pt x="74053" y="5973"/>
                  </a:lnTo>
                  <a:close/>
                  <a:moveTo>
                    <a:pt x="64498" y="12725"/>
                  </a:moveTo>
                  <a:lnTo>
                    <a:pt x="63436" y="13338"/>
                  </a:lnTo>
                  <a:lnTo>
                    <a:pt x="63436" y="13404"/>
                  </a:lnTo>
                  <a:lnTo>
                    <a:pt x="64498" y="12741"/>
                  </a:lnTo>
                  <a:lnTo>
                    <a:pt x="64498" y="12725"/>
                  </a:lnTo>
                  <a:close/>
                  <a:moveTo>
                    <a:pt x="63436" y="12077"/>
                  </a:moveTo>
                  <a:lnTo>
                    <a:pt x="53881" y="17518"/>
                  </a:lnTo>
                  <a:lnTo>
                    <a:pt x="53881" y="18855"/>
                  </a:lnTo>
                  <a:lnTo>
                    <a:pt x="63436" y="13338"/>
                  </a:lnTo>
                  <a:lnTo>
                    <a:pt x="63436" y="12077"/>
                  </a:lnTo>
                  <a:close/>
                  <a:moveTo>
                    <a:pt x="53881" y="18855"/>
                  </a:moveTo>
                  <a:lnTo>
                    <a:pt x="52686" y="19545"/>
                  </a:lnTo>
                  <a:lnTo>
                    <a:pt x="52686" y="19545"/>
                  </a:lnTo>
                  <a:lnTo>
                    <a:pt x="52686" y="19642"/>
                  </a:lnTo>
                  <a:lnTo>
                    <a:pt x="53881" y="18978"/>
                  </a:lnTo>
                  <a:lnTo>
                    <a:pt x="53881" y="18855"/>
                  </a:lnTo>
                  <a:close/>
                  <a:moveTo>
                    <a:pt x="52686" y="18315"/>
                  </a:moveTo>
                  <a:lnTo>
                    <a:pt x="43131" y="23756"/>
                  </a:lnTo>
                  <a:lnTo>
                    <a:pt x="43131" y="25062"/>
                  </a:lnTo>
                  <a:lnTo>
                    <a:pt x="43131" y="25062"/>
                  </a:lnTo>
                  <a:lnTo>
                    <a:pt x="52686" y="19545"/>
                  </a:lnTo>
                  <a:lnTo>
                    <a:pt x="52686" y="19545"/>
                  </a:lnTo>
                  <a:lnTo>
                    <a:pt x="52686" y="18315"/>
                  </a:lnTo>
                  <a:close/>
                  <a:moveTo>
                    <a:pt x="43131" y="25062"/>
                  </a:moveTo>
                  <a:lnTo>
                    <a:pt x="42180" y="25611"/>
                  </a:lnTo>
                  <a:lnTo>
                    <a:pt x="42180" y="25611"/>
                  </a:lnTo>
                  <a:lnTo>
                    <a:pt x="43131" y="25083"/>
                  </a:lnTo>
                  <a:lnTo>
                    <a:pt x="43131" y="25062"/>
                  </a:lnTo>
                  <a:close/>
                  <a:moveTo>
                    <a:pt x="41937" y="24419"/>
                  </a:moveTo>
                  <a:lnTo>
                    <a:pt x="32514" y="29993"/>
                  </a:lnTo>
                  <a:lnTo>
                    <a:pt x="32514" y="31192"/>
                  </a:lnTo>
                  <a:lnTo>
                    <a:pt x="32514" y="31192"/>
                  </a:lnTo>
                  <a:lnTo>
                    <a:pt x="42180" y="25611"/>
                  </a:lnTo>
                  <a:lnTo>
                    <a:pt x="42180" y="25611"/>
                  </a:lnTo>
                  <a:lnTo>
                    <a:pt x="41937" y="25746"/>
                  </a:lnTo>
                  <a:lnTo>
                    <a:pt x="41937" y="24419"/>
                  </a:lnTo>
                  <a:close/>
                  <a:moveTo>
                    <a:pt x="32514" y="31192"/>
                  </a:moveTo>
                  <a:lnTo>
                    <a:pt x="31320" y="31882"/>
                  </a:lnTo>
                  <a:lnTo>
                    <a:pt x="31320" y="31882"/>
                  </a:lnTo>
                  <a:lnTo>
                    <a:pt x="31320" y="31984"/>
                  </a:lnTo>
                  <a:lnTo>
                    <a:pt x="32514" y="31320"/>
                  </a:lnTo>
                  <a:lnTo>
                    <a:pt x="32514" y="31192"/>
                  </a:lnTo>
                  <a:close/>
                  <a:moveTo>
                    <a:pt x="31320" y="30657"/>
                  </a:moveTo>
                  <a:lnTo>
                    <a:pt x="21765" y="36098"/>
                  </a:lnTo>
                  <a:lnTo>
                    <a:pt x="21765" y="37399"/>
                  </a:lnTo>
                  <a:lnTo>
                    <a:pt x="21765" y="37399"/>
                  </a:lnTo>
                  <a:lnTo>
                    <a:pt x="31320" y="31882"/>
                  </a:lnTo>
                  <a:lnTo>
                    <a:pt x="31320" y="31882"/>
                  </a:lnTo>
                  <a:lnTo>
                    <a:pt x="31320" y="30657"/>
                  </a:lnTo>
                  <a:close/>
                  <a:moveTo>
                    <a:pt x="21765" y="37399"/>
                  </a:moveTo>
                  <a:lnTo>
                    <a:pt x="20593" y="38076"/>
                  </a:lnTo>
                  <a:lnTo>
                    <a:pt x="20593" y="38076"/>
                  </a:lnTo>
                  <a:lnTo>
                    <a:pt x="21765" y="37425"/>
                  </a:lnTo>
                  <a:lnTo>
                    <a:pt x="21765" y="37399"/>
                  </a:lnTo>
                  <a:close/>
                  <a:moveTo>
                    <a:pt x="20571" y="36761"/>
                  </a:moveTo>
                  <a:lnTo>
                    <a:pt x="11148" y="42202"/>
                  </a:lnTo>
                  <a:lnTo>
                    <a:pt x="11148" y="43530"/>
                  </a:lnTo>
                  <a:lnTo>
                    <a:pt x="20593" y="38076"/>
                  </a:lnTo>
                  <a:lnTo>
                    <a:pt x="20593" y="38076"/>
                  </a:lnTo>
                  <a:lnTo>
                    <a:pt x="20571" y="38088"/>
                  </a:lnTo>
                  <a:lnTo>
                    <a:pt x="20571" y="36761"/>
                  </a:lnTo>
                  <a:close/>
                  <a:moveTo>
                    <a:pt x="10086" y="44193"/>
                  </a:moveTo>
                  <a:lnTo>
                    <a:pt x="9954" y="44272"/>
                  </a:lnTo>
                  <a:lnTo>
                    <a:pt x="9954" y="44272"/>
                  </a:lnTo>
                  <a:lnTo>
                    <a:pt x="9954" y="44326"/>
                  </a:lnTo>
                  <a:lnTo>
                    <a:pt x="10086" y="44193"/>
                  </a:lnTo>
                  <a:close/>
                  <a:moveTo>
                    <a:pt x="85201" y="1"/>
                  </a:moveTo>
                  <a:lnTo>
                    <a:pt x="84404" y="133"/>
                  </a:lnTo>
                  <a:lnTo>
                    <a:pt x="83475" y="531"/>
                  </a:lnTo>
                  <a:lnTo>
                    <a:pt x="75247" y="5176"/>
                  </a:lnTo>
                  <a:lnTo>
                    <a:pt x="75247" y="6518"/>
                  </a:lnTo>
                  <a:lnTo>
                    <a:pt x="84006" y="1460"/>
                  </a:lnTo>
                  <a:lnTo>
                    <a:pt x="84670" y="1195"/>
                  </a:lnTo>
                  <a:lnTo>
                    <a:pt x="85599" y="1195"/>
                  </a:lnTo>
                  <a:lnTo>
                    <a:pt x="85731" y="1460"/>
                  </a:lnTo>
                  <a:lnTo>
                    <a:pt x="85864" y="1726"/>
                  </a:lnTo>
                  <a:lnTo>
                    <a:pt x="85997" y="2389"/>
                  </a:lnTo>
                  <a:lnTo>
                    <a:pt x="85997" y="3186"/>
                  </a:lnTo>
                  <a:lnTo>
                    <a:pt x="85731" y="3849"/>
                  </a:lnTo>
                  <a:lnTo>
                    <a:pt x="85466" y="4645"/>
                  </a:lnTo>
                  <a:lnTo>
                    <a:pt x="85068" y="5442"/>
                  </a:lnTo>
                  <a:lnTo>
                    <a:pt x="84670" y="6105"/>
                  </a:lnTo>
                  <a:lnTo>
                    <a:pt x="84006" y="6769"/>
                  </a:lnTo>
                  <a:lnTo>
                    <a:pt x="83475" y="7300"/>
                  </a:lnTo>
                  <a:lnTo>
                    <a:pt x="82812" y="7698"/>
                  </a:lnTo>
                  <a:lnTo>
                    <a:pt x="3318" y="53616"/>
                  </a:lnTo>
                  <a:lnTo>
                    <a:pt x="2655" y="53881"/>
                  </a:lnTo>
                  <a:lnTo>
                    <a:pt x="2124" y="54014"/>
                  </a:lnTo>
                  <a:lnTo>
                    <a:pt x="1593" y="53881"/>
                  </a:lnTo>
                  <a:lnTo>
                    <a:pt x="1460" y="53616"/>
                  </a:lnTo>
                  <a:lnTo>
                    <a:pt x="1328" y="53350"/>
                  </a:lnTo>
                  <a:lnTo>
                    <a:pt x="1195" y="52687"/>
                  </a:lnTo>
                  <a:lnTo>
                    <a:pt x="1195" y="52023"/>
                  </a:lnTo>
                  <a:lnTo>
                    <a:pt x="1328" y="51360"/>
                  </a:lnTo>
                  <a:lnTo>
                    <a:pt x="1593" y="50563"/>
                  </a:lnTo>
                  <a:lnTo>
                    <a:pt x="1991" y="49900"/>
                  </a:lnTo>
                  <a:lnTo>
                    <a:pt x="2522" y="49236"/>
                  </a:lnTo>
                  <a:lnTo>
                    <a:pt x="3053" y="48573"/>
                  </a:lnTo>
                  <a:lnTo>
                    <a:pt x="3584" y="48042"/>
                  </a:lnTo>
                  <a:lnTo>
                    <a:pt x="4247" y="47644"/>
                  </a:lnTo>
                  <a:lnTo>
                    <a:pt x="9954" y="44272"/>
                  </a:lnTo>
                  <a:lnTo>
                    <a:pt x="9954" y="44272"/>
                  </a:lnTo>
                  <a:lnTo>
                    <a:pt x="9954" y="42999"/>
                  </a:lnTo>
                  <a:lnTo>
                    <a:pt x="3584" y="46582"/>
                  </a:lnTo>
                  <a:lnTo>
                    <a:pt x="2920" y="47113"/>
                  </a:lnTo>
                  <a:lnTo>
                    <a:pt x="2256" y="47776"/>
                  </a:lnTo>
                  <a:lnTo>
                    <a:pt x="1593" y="48440"/>
                  </a:lnTo>
                  <a:lnTo>
                    <a:pt x="1062" y="49236"/>
                  </a:lnTo>
                  <a:lnTo>
                    <a:pt x="664" y="50032"/>
                  </a:lnTo>
                  <a:lnTo>
                    <a:pt x="266" y="50961"/>
                  </a:lnTo>
                  <a:lnTo>
                    <a:pt x="133" y="51758"/>
                  </a:lnTo>
                  <a:lnTo>
                    <a:pt x="0" y="52554"/>
                  </a:lnTo>
                  <a:lnTo>
                    <a:pt x="0" y="52819"/>
                  </a:lnTo>
                  <a:lnTo>
                    <a:pt x="133" y="53483"/>
                  </a:lnTo>
                  <a:lnTo>
                    <a:pt x="266" y="54014"/>
                  </a:lnTo>
                  <a:lnTo>
                    <a:pt x="664" y="54545"/>
                  </a:lnTo>
                  <a:lnTo>
                    <a:pt x="1062" y="54943"/>
                  </a:lnTo>
                  <a:lnTo>
                    <a:pt x="1593" y="55075"/>
                  </a:lnTo>
                  <a:lnTo>
                    <a:pt x="2124" y="55208"/>
                  </a:lnTo>
                  <a:lnTo>
                    <a:pt x="2920" y="55075"/>
                  </a:lnTo>
                  <a:lnTo>
                    <a:pt x="3982" y="54545"/>
                  </a:lnTo>
                  <a:lnTo>
                    <a:pt x="83210" y="8759"/>
                  </a:lnTo>
                  <a:lnTo>
                    <a:pt x="84006" y="7698"/>
                  </a:lnTo>
                  <a:lnTo>
                    <a:pt x="84404" y="7963"/>
                  </a:lnTo>
                  <a:lnTo>
                    <a:pt x="84935" y="7432"/>
                  </a:lnTo>
                  <a:lnTo>
                    <a:pt x="85466" y="6769"/>
                  </a:lnTo>
                  <a:lnTo>
                    <a:pt x="86395" y="5442"/>
                  </a:lnTo>
                  <a:lnTo>
                    <a:pt x="86793" y="4645"/>
                  </a:lnTo>
                  <a:lnTo>
                    <a:pt x="86926" y="3849"/>
                  </a:lnTo>
                  <a:lnTo>
                    <a:pt x="87191" y="3186"/>
                  </a:lnTo>
                  <a:lnTo>
                    <a:pt x="87191" y="2389"/>
                  </a:lnTo>
                  <a:lnTo>
                    <a:pt x="87059" y="1726"/>
                  </a:lnTo>
                  <a:lnTo>
                    <a:pt x="86926" y="1062"/>
                  </a:lnTo>
                  <a:lnTo>
                    <a:pt x="86528" y="531"/>
                  </a:lnTo>
                  <a:lnTo>
                    <a:pt x="86130" y="266"/>
                  </a:lnTo>
                  <a:lnTo>
                    <a:pt x="85731"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1" name="Google Shape;4211;p41"/>
            <p:cNvSpPr/>
            <p:nvPr/>
          </p:nvSpPr>
          <p:spPr>
            <a:xfrm>
              <a:off x="5062812" y="2406271"/>
              <a:ext cx="1406034" cy="875756"/>
            </a:xfrm>
            <a:custGeom>
              <a:avLst/>
              <a:gdLst/>
              <a:ahLst/>
              <a:cxnLst/>
              <a:rect l="l" t="t" r="r" b="b"/>
              <a:pathLst>
                <a:path w="84803" h="52820" extrusionOk="0">
                  <a:moveTo>
                    <a:pt x="83476" y="1"/>
                  </a:moveTo>
                  <a:lnTo>
                    <a:pt x="82812" y="266"/>
                  </a:lnTo>
                  <a:lnTo>
                    <a:pt x="3053" y="46450"/>
                  </a:lnTo>
                  <a:lnTo>
                    <a:pt x="2390" y="46848"/>
                  </a:lnTo>
                  <a:lnTo>
                    <a:pt x="1859" y="47379"/>
                  </a:lnTo>
                  <a:lnTo>
                    <a:pt x="1328" y="48042"/>
                  </a:lnTo>
                  <a:lnTo>
                    <a:pt x="797" y="48706"/>
                  </a:lnTo>
                  <a:lnTo>
                    <a:pt x="399" y="49369"/>
                  </a:lnTo>
                  <a:lnTo>
                    <a:pt x="134" y="50166"/>
                  </a:lnTo>
                  <a:lnTo>
                    <a:pt x="1" y="50829"/>
                  </a:lnTo>
                  <a:lnTo>
                    <a:pt x="1" y="51493"/>
                  </a:lnTo>
                  <a:lnTo>
                    <a:pt x="134" y="52156"/>
                  </a:lnTo>
                  <a:lnTo>
                    <a:pt x="266" y="52422"/>
                  </a:lnTo>
                  <a:lnTo>
                    <a:pt x="399" y="52687"/>
                  </a:lnTo>
                  <a:lnTo>
                    <a:pt x="930" y="52820"/>
                  </a:lnTo>
                  <a:lnTo>
                    <a:pt x="1461" y="52687"/>
                  </a:lnTo>
                  <a:lnTo>
                    <a:pt x="2124" y="52422"/>
                  </a:lnTo>
                  <a:lnTo>
                    <a:pt x="81618" y="6504"/>
                  </a:lnTo>
                  <a:lnTo>
                    <a:pt x="82281" y="6106"/>
                  </a:lnTo>
                  <a:lnTo>
                    <a:pt x="82812" y="5575"/>
                  </a:lnTo>
                  <a:lnTo>
                    <a:pt x="83476" y="4911"/>
                  </a:lnTo>
                  <a:lnTo>
                    <a:pt x="83874" y="4248"/>
                  </a:lnTo>
                  <a:lnTo>
                    <a:pt x="84272" y="3451"/>
                  </a:lnTo>
                  <a:lnTo>
                    <a:pt x="84537" y="2655"/>
                  </a:lnTo>
                  <a:lnTo>
                    <a:pt x="84803" y="1992"/>
                  </a:lnTo>
                  <a:lnTo>
                    <a:pt x="84803" y="1195"/>
                  </a:lnTo>
                  <a:lnTo>
                    <a:pt x="84670" y="532"/>
                  </a:lnTo>
                  <a:lnTo>
                    <a:pt x="84537" y="266"/>
                  </a:lnTo>
                  <a:lnTo>
                    <a:pt x="84405"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2" name="Google Shape;4212;p41"/>
            <p:cNvSpPr/>
            <p:nvPr/>
          </p:nvSpPr>
          <p:spPr>
            <a:xfrm>
              <a:off x="5062812" y="2406271"/>
              <a:ext cx="1406034" cy="875756"/>
            </a:xfrm>
            <a:custGeom>
              <a:avLst/>
              <a:gdLst/>
              <a:ahLst/>
              <a:cxnLst/>
              <a:rect l="l" t="t" r="r" b="b"/>
              <a:pathLst>
                <a:path w="84803" h="52820" fill="none" extrusionOk="0">
                  <a:moveTo>
                    <a:pt x="930" y="52820"/>
                  </a:moveTo>
                  <a:lnTo>
                    <a:pt x="930" y="52820"/>
                  </a:lnTo>
                  <a:lnTo>
                    <a:pt x="1461" y="52687"/>
                  </a:lnTo>
                  <a:lnTo>
                    <a:pt x="2124" y="52422"/>
                  </a:lnTo>
                  <a:lnTo>
                    <a:pt x="81618" y="6504"/>
                  </a:lnTo>
                  <a:lnTo>
                    <a:pt x="81618" y="6504"/>
                  </a:lnTo>
                  <a:lnTo>
                    <a:pt x="82281" y="6106"/>
                  </a:lnTo>
                  <a:lnTo>
                    <a:pt x="82812" y="5575"/>
                  </a:lnTo>
                  <a:lnTo>
                    <a:pt x="83476" y="4911"/>
                  </a:lnTo>
                  <a:lnTo>
                    <a:pt x="83874" y="4248"/>
                  </a:lnTo>
                  <a:lnTo>
                    <a:pt x="84272" y="3451"/>
                  </a:lnTo>
                  <a:lnTo>
                    <a:pt x="84537" y="2655"/>
                  </a:lnTo>
                  <a:lnTo>
                    <a:pt x="84803" y="1992"/>
                  </a:lnTo>
                  <a:lnTo>
                    <a:pt x="84803" y="1195"/>
                  </a:lnTo>
                  <a:lnTo>
                    <a:pt x="84803" y="1195"/>
                  </a:lnTo>
                  <a:lnTo>
                    <a:pt x="84670" y="532"/>
                  </a:lnTo>
                  <a:lnTo>
                    <a:pt x="84537" y="266"/>
                  </a:lnTo>
                  <a:lnTo>
                    <a:pt x="84405" y="1"/>
                  </a:lnTo>
                  <a:lnTo>
                    <a:pt x="84405" y="1"/>
                  </a:lnTo>
                  <a:lnTo>
                    <a:pt x="84007" y="1"/>
                  </a:lnTo>
                  <a:lnTo>
                    <a:pt x="84007" y="1"/>
                  </a:lnTo>
                  <a:lnTo>
                    <a:pt x="83476" y="1"/>
                  </a:lnTo>
                  <a:lnTo>
                    <a:pt x="82812" y="266"/>
                  </a:lnTo>
                  <a:lnTo>
                    <a:pt x="3053" y="46450"/>
                  </a:lnTo>
                  <a:lnTo>
                    <a:pt x="3053" y="46450"/>
                  </a:lnTo>
                  <a:lnTo>
                    <a:pt x="2390" y="46848"/>
                  </a:lnTo>
                  <a:lnTo>
                    <a:pt x="1859" y="47379"/>
                  </a:lnTo>
                  <a:lnTo>
                    <a:pt x="1328" y="48042"/>
                  </a:lnTo>
                  <a:lnTo>
                    <a:pt x="797" y="48706"/>
                  </a:lnTo>
                  <a:lnTo>
                    <a:pt x="399" y="49369"/>
                  </a:lnTo>
                  <a:lnTo>
                    <a:pt x="134" y="50166"/>
                  </a:lnTo>
                  <a:lnTo>
                    <a:pt x="1" y="50829"/>
                  </a:lnTo>
                  <a:lnTo>
                    <a:pt x="1" y="51493"/>
                  </a:lnTo>
                  <a:lnTo>
                    <a:pt x="1" y="51493"/>
                  </a:lnTo>
                  <a:lnTo>
                    <a:pt x="134" y="52156"/>
                  </a:lnTo>
                  <a:lnTo>
                    <a:pt x="266" y="52422"/>
                  </a:lnTo>
                  <a:lnTo>
                    <a:pt x="399" y="52687"/>
                  </a:lnTo>
                  <a:lnTo>
                    <a:pt x="399" y="52687"/>
                  </a:lnTo>
                  <a:lnTo>
                    <a:pt x="930" y="5282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3" name="Google Shape;4213;p41"/>
            <p:cNvSpPr/>
            <p:nvPr/>
          </p:nvSpPr>
          <p:spPr>
            <a:xfrm>
              <a:off x="5122218" y="3178600"/>
              <a:ext cx="37438" cy="50619"/>
            </a:xfrm>
            <a:custGeom>
              <a:avLst/>
              <a:gdLst/>
              <a:ahLst/>
              <a:cxnLst/>
              <a:rect l="l" t="t" r="r" b="b"/>
              <a:pathLst>
                <a:path w="2258" h="3053" extrusionOk="0">
                  <a:moveTo>
                    <a:pt x="1594" y="0"/>
                  </a:moveTo>
                  <a:lnTo>
                    <a:pt x="1063" y="266"/>
                  </a:lnTo>
                  <a:lnTo>
                    <a:pt x="665" y="531"/>
                  </a:lnTo>
                  <a:lnTo>
                    <a:pt x="266" y="1062"/>
                  </a:lnTo>
                  <a:lnTo>
                    <a:pt x="1" y="1726"/>
                  </a:lnTo>
                  <a:lnTo>
                    <a:pt x="1" y="2256"/>
                  </a:lnTo>
                  <a:lnTo>
                    <a:pt x="1" y="2787"/>
                  </a:lnTo>
                  <a:lnTo>
                    <a:pt x="266" y="3053"/>
                  </a:lnTo>
                  <a:lnTo>
                    <a:pt x="665" y="3053"/>
                  </a:lnTo>
                  <a:lnTo>
                    <a:pt x="1063" y="2920"/>
                  </a:lnTo>
                  <a:lnTo>
                    <a:pt x="1594" y="2522"/>
                  </a:lnTo>
                  <a:lnTo>
                    <a:pt x="1992" y="2124"/>
                  </a:lnTo>
                  <a:lnTo>
                    <a:pt x="2257" y="1460"/>
                  </a:lnTo>
                  <a:lnTo>
                    <a:pt x="2257" y="929"/>
                  </a:lnTo>
                  <a:lnTo>
                    <a:pt x="2257" y="398"/>
                  </a:lnTo>
                  <a:lnTo>
                    <a:pt x="1992" y="133"/>
                  </a:lnTo>
                  <a:lnTo>
                    <a:pt x="159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4" name="Google Shape;4214;p41"/>
            <p:cNvSpPr/>
            <p:nvPr/>
          </p:nvSpPr>
          <p:spPr>
            <a:xfrm>
              <a:off x="5122218" y="3178600"/>
              <a:ext cx="37438" cy="50619"/>
            </a:xfrm>
            <a:custGeom>
              <a:avLst/>
              <a:gdLst/>
              <a:ahLst/>
              <a:cxnLst/>
              <a:rect l="l" t="t" r="r" b="b"/>
              <a:pathLst>
                <a:path w="2258" h="3053" extrusionOk="0">
                  <a:moveTo>
                    <a:pt x="1594" y="0"/>
                  </a:moveTo>
                  <a:lnTo>
                    <a:pt x="1063" y="266"/>
                  </a:lnTo>
                  <a:lnTo>
                    <a:pt x="665" y="531"/>
                  </a:lnTo>
                  <a:lnTo>
                    <a:pt x="266" y="1062"/>
                  </a:lnTo>
                  <a:lnTo>
                    <a:pt x="1" y="1726"/>
                  </a:lnTo>
                  <a:lnTo>
                    <a:pt x="1" y="2256"/>
                  </a:lnTo>
                  <a:lnTo>
                    <a:pt x="1" y="2787"/>
                  </a:lnTo>
                  <a:lnTo>
                    <a:pt x="266" y="3053"/>
                  </a:lnTo>
                  <a:lnTo>
                    <a:pt x="665" y="3053"/>
                  </a:lnTo>
                  <a:lnTo>
                    <a:pt x="1063" y="2920"/>
                  </a:lnTo>
                  <a:lnTo>
                    <a:pt x="1594" y="2522"/>
                  </a:lnTo>
                  <a:lnTo>
                    <a:pt x="1992" y="2124"/>
                  </a:lnTo>
                  <a:lnTo>
                    <a:pt x="2257" y="1460"/>
                  </a:lnTo>
                  <a:lnTo>
                    <a:pt x="2257" y="929"/>
                  </a:lnTo>
                  <a:lnTo>
                    <a:pt x="2257" y="398"/>
                  </a:lnTo>
                  <a:lnTo>
                    <a:pt x="1992" y="133"/>
                  </a:lnTo>
                  <a:lnTo>
                    <a:pt x="159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5" name="Google Shape;4215;p41"/>
            <p:cNvSpPr/>
            <p:nvPr/>
          </p:nvSpPr>
          <p:spPr>
            <a:xfrm>
              <a:off x="5300453" y="3077380"/>
              <a:ext cx="37421" cy="50619"/>
            </a:xfrm>
            <a:custGeom>
              <a:avLst/>
              <a:gdLst/>
              <a:ahLst/>
              <a:cxnLst/>
              <a:rect l="l" t="t" r="r" b="b"/>
              <a:pathLst>
                <a:path w="2257" h="3053" extrusionOk="0">
                  <a:moveTo>
                    <a:pt x="1593" y="1"/>
                  </a:moveTo>
                  <a:lnTo>
                    <a:pt x="1062" y="133"/>
                  </a:lnTo>
                  <a:lnTo>
                    <a:pt x="664" y="531"/>
                  </a:lnTo>
                  <a:lnTo>
                    <a:pt x="266" y="1062"/>
                  </a:lnTo>
                  <a:lnTo>
                    <a:pt x="1" y="1593"/>
                  </a:lnTo>
                  <a:lnTo>
                    <a:pt x="1" y="2124"/>
                  </a:lnTo>
                  <a:lnTo>
                    <a:pt x="1" y="2655"/>
                  </a:lnTo>
                  <a:lnTo>
                    <a:pt x="266" y="2920"/>
                  </a:lnTo>
                  <a:lnTo>
                    <a:pt x="664" y="3053"/>
                  </a:lnTo>
                  <a:lnTo>
                    <a:pt x="1062" y="2788"/>
                  </a:lnTo>
                  <a:lnTo>
                    <a:pt x="1593" y="2522"/>
                  </a:lnTo>
                  <a:lnTo>
                    <a:pt x="1991" y="1991"/>
                  </a:lnTo>
                  <a:lnTo>
                    <a:pt x="2257" y="1328"/>
                  </a:lnTo>
                  <a:lnTo>
                    <a:pt x="2257" y="797"/>
                  </a:lnTo>
                  <a:lnTo>
                    <a:pt x="2257" y="266"/>
                  </a:lnTo>
                  <a:lnTo>
                    <a:pt x="199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6" name="Google Shape;4216;p41"/>
            <p:cNvSpPr/>
            <p:nvPr/>
          </p:nvSpPr>
          <p:spPr>
            <a:xfrm>
              <a:off x="5478688" y="2973970"/>
              <a:ext cx="37421" cy="50619"/>
            </a:xfrm>
            <a:custGeom>
              <a:avLst/>
              <a:gdLst/>
              <a:ahLst/>
              <a:cxnLst/>
              <a:rect l="l" t="t" r="r" b="b"/>
              <a:pathLst>
                <a:path w="2257" h="3053" extrusionOk="0">
                  <a:moveTo>
                    <a:pt x="1593" y="0"/>
                  </a:moveTo>
                  <a:lnTo>
                    <a:pt x="1062" y="133"/>
                  </a:lnTo>
                  <a:lnTo>
                    <a:pt x="664" y="531"/>
                  </a:lnTo>
                  <a:lnTo>
                    <a:pt x="266" y="1062"/>
                  </a:lnTo>
                  <a:lnTo>
                    <a:pt x="0" y="1593"/>
                  </a:lnTo>
                  <a:lnTo>
                    <a:pt x="0" y="2256"/>
                  </a:lnTo>
                  <a:lnTo>
                    <a:pt x="0" y="2654"/>
                  </a:lnTo>
                  <a:lnTo>
                    <a:pt x="266" y="2920"/>
                  </a:lnTo>
                  <a:lnTo>
                    <a:pt x="664" y="3053"/>
                  </a:lnTo>
                  <a:lnTo>
                    <a:pt x="1062" y="2920"/>
                  </a:lnTo>
                  <a:lnTo>
                    <a:pt x="1593" y="2522"/>
                  </a:lnTo>
                  <a:lnTo>
                    <a:pt x="1991" y="1991"/>
                  </a:lnTo>
                  <a:lnTo>
                    <a:pt x="2256" y="1460"/>
                  </a:lnTo>
                  <a:lnTo>
                    <a:pt x="2256" y="797"/>
                  </a:lnTo>
                  <a:lnTo>
                    <a:pt x="2256" y="398"/>
                  </a:lnTo>
                  <a:lnTo>
                    <a:pt x="1991" y="133"/>
                  </a:lnTo>
                  <a:lnTo>
                    <a:pt x="159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7" name="Google Shape;4217;p41"/>
            <p:cNvSpPr/>
            <p:nvPr/>
          </p:nvSpPr>
          <p:spPr>
            <a:xfrm>
              <a:off x="5656907" y="2870544"/>
              <a:ext cx="37421" cy="50635"/>
            </a:xfrm>
            <a:custGeom>
              <a:avLst/>
              <a:gdLst/>
              <a:ahLst/>
              <a:cxnLst/>
              <a:rect l="l" t="t" r="r" b="b"/>
              <a:pathLst>
                <a:path w="2257" h="3054" extrusionOk="0">
                  <a:moveTo>
                    <a:pt x="1593" y="1"/>
                  </a:moveTo>
                  <a:lnTo>
                    <a:pt x="1062" y="134"/>
                  </a:lnTo>
                  <a:lnTo>
                    <a:pt x="664" y="532"/>
                  </a:lnTo>
                  <a:lnTo>
                    <a:pt x="266" y="1063"/>
                  </a:lnTo>
                  <a:lnTo>
                    <a:pt x="1" y="1593"/>
                  </a:lnTo>
                  <a:lnTo>
                    <a:pt x="1" y="2257"/>
                  </a:lnTo>
                  <a:lnTo>
                    <a:pt x="1" y="2655"/>
                  </a:lnTo>
                  <a:lnTo>
                    <a:pt x="266" y="3053"/>
                  </a:lnTo>
                  <a:lnTo>
                    <a:pt x="664" y="3053"/>
                  </a:lnTo>
                  <a:lnTo>
                    <a:pt x="1062" y="2920"/>
                  </a:lnTo>
                  <a:lnTo>
                    <a:pt x="1593" y="2522"/>
                  </a:lnTo>
                  <a:lnTo>
                    <a:pt x="1991" y="1992"/>
                  </a:lnTo>
                  <a:lnTo>
                    <a:pt x="2257" y="1461"/>
                  </a:lnTo>
                  <a:lnTo>
                    <a:pt x="2257" y="930"/>
                  </a:lnTo>
                  <a:lnTo>
                    <a:pt x="2257" y="399"/>
                  </a:lnTo>
                  <a:lnTo>
                    <a:pt x="1991" y="134"/>
                  </a:lnTo>
                  <a:lnTo>
                    <a:pt x="159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8" name="Google Shape;4218;p41"/>
            <p:cNvSpPr/>
            <p:nvPr/>
          </p:nvSpPr>
          <p:spPr>
            <a:xfrm>
              <a:off x="5835142" y="2767135"/>
              <a:ext cx="37421" cy="50619"/>
            </a:xfrm>
            <a:custGeom>
              <a:avLst/>
              <a:gdLst/>
              <a:ahLst/>
              <a:cxnLst/>
              <a:rect l="l" t="t" r="r" b="b"/>
              <a:pathLst>
                <a:path w="2257" h="3053" extrusionOk="0">
                  <a:moveTo>
                    <a:pt x="1593" y="0"/>
                  </a:moveTo>
                  <a:lnTo>
                    <a:pt x="1062" y="266"/>
                  </a:lnTo>
                  <a:lnTo>
                    <a:pt x="664" y="531"/>
                  </a:lnTo>
                  <a:lnTo>
                    <a:pt x="266" y="1062"/>
                  </a:lnTo>
                  <a:lnTo>
                    <a:pt x="0" y="1726"/>
                  </a:lnTo>
                  <a:lnTo>
                    <a:pt x="0" y="2257"/>
                  </a:lnTo>
                  <a:lnTo>
                    <a:pt x="0" y="2787"/>
                  </a:lnTo>
                  <a:lnTo>
                    <a:pt x="266" y="3053"/>
                  </a:lnTo>
                  <a:lnTo>
                    <a:pt x="664" y="3053"/>
                  </a:lnTo>
                  <a:lnTo>
                    <a:pt x="1062" y="2920"/>
                  </a:lnTo>
                  <a:lnTo>
                    <a:pt x="1593" y="2522"/>
                  </a:lnTo>
                  <a:lnTo>
                    <a:pt x="1991" y="2124"/>
                  </a:lnTo>
                  <a:lnTo>
                    <a:pt x="2256" y="1460"/>
                  </a:lnTo>
                  <a:lnTo>
                    <a:pt x="2256" y="929"/>
                  </a:lnTo>
                  <a:lnTo>
                    <a:pt x="2256" y="399"/>
                  </a:lnTo>
                  <a:lnTo>
                    <a:pt x="1991" y="133"/>
                  </a:lnTo>
                  <a:lnTo>
                    <a:pt x="159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9" name="Google Shape;4219;p41"/>
            <p:cNvSpPr/>
            <p:nvPr/>
          </p:nvSpPr>
          <p:spPr>
            <a:xfrm>
              <a:off x="6013360" y="2665914"/>
              <a:ext cx="37421" cy="50635"/>
            </a:xfrm>
            <a:custGeom>
              <a:avLst/>
              <a:gdLst/>
              <a:ahLst/>
              <a:cxnLst/>
              <a:rect l="l" t="t" r="r" b="b"/>
              <a:pathLst>
                <a:path w="2257" h="3054" extrusionOk="0">
                  <a:moveTo>
                    <a:pt x="1593" y="1"/>
                  </a:moveTo>
                  <a:lnTo>
                    <a:pt x="1062" y="133"/>
                  </a:lnTo>
                  <a:lnTo>
                    <a:pt x="664" y="532"/>
                  </a:lnTo>
                  <a:lnTo>
                    <a:pt x="266" y="1062"/>
                  </a:lnTo>
                  <a:lnTo>
                    <a:pt x="1" y="1593"/>
                  </a:lnTo>
                  <a:lnTo>
                    <a:pt x="1" y="2124"/>
                  </a:lnTo>
                  <a:lnTo>
                    <a:pt x="1" y="2655"/>
                  </a:lnTo>
                  <a:lnTo>
                    <a:pt x="266" y="2920"/>
                  </a:lnTo>
                  <a:lnTo>
                    <a:pt x="664" y="3053"/>
                  </a:lnTo>
                  <a:lnTo>
                    <a:pt x="1062" y="2788"/>
                  </a:lnTo>
                  <a:lnTo>
                    <a:pt x="1593" y="2522"/>
                  </a:lnTo>
                  <a:lnTo>
                    <a:pt x="1991" y="1991"/>
                  </a:lnTo>
                  <a:lnTo>
                    <a:pt x="2257" y="1328"/>
                  </a:lnTo>
                  <a:lnTo>
                    <a:pt x="2257" y="797"/>
                  </a:lnTo>
                  <a:lnTo>
                    <a:pt x="2257" y="266"/>
                  </a:lnTo>
                  <a:lnTo>
                    <a:pt x="199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0" name="Google Shape;4220;p41"/>
            <p:cNvSpPr/>
            <p:nvPr/>
          </p:nvSpPr>
          <p:spPr>
            <a:xfrm>
              <a:off x="6191595" y="2562504"/>
              <a:ext cx="37421" cy="50619"/>
            </a:xfrm>
            <a:custGeom>
              <a:avLst/>
              <a:gdLst/>
              <a:ahLst/>
              <a:cxnLst/>
              <a:rect l="l" t="t" r="r" b="b"/>
              <a:pathLst>
                <a:path w="2257" h="3053" extrusionOk="0">
                  <a:moveTo>
                    <a:pt x="1593" y="0"/>
                  </a:moveTo>
                  <a:lnTo>
                    <a:pt x="1062" y="133"/>
                  </a:lnTo>
                  <a:lnTo>
                    <a:pt x="664" y="531"/>
                  </a:lnTo>
                  <a:lnTo>
                    <a:pt x="266" y="1062"/>
                  </a:lnTo>
                  <a:lnTo>
                    <a:pt x="0" y="1593"/>
                  </a:lnTo>
                  <a:lnTo>
                    <a:pt x="0" y="2256"/>
                  </a:lnTo>
                  <a:lnTo>
                    <a:pt x="0" y="2655"/>
                  </a:lnTo>
                  <a:lnTo>
                    <a:pt x="266" y="2920"/>
                  </a:lnTo>
                  <a:lnTo>
                    <a:pt x="664" y="3053"/>
                  </a:lnTo>
                  <a:lnTo>
                    <a:pt x="1062" y="2920"/>
                  </a:lnTo>
                  <a:lnTo>
                    <a:pt x="1593" y="2522"/>
                  </a:lnTo>
                  <a:lnTo>
                    <a:pt x="1991" y="1991"/>
                  </a:lnTo>
                  <a:lnTo>
                    <a:pt x="2256" y="1460"/>
                  </a:lnTo>
                  <a:lnTo>
                    <a:pt x="2256" y="797"/>
                  </a:lnTo>
                  <a:lnTo>
                    <a:pt x="2256" y="399"/>
                  </a:lnTo>
                  <a:lnTo>
                    <a:pt x="1991" y="133"/>
                  </a:lnTo>
                  <a:lnTo>
                    <a:pt x="159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1" name="Google Shape;4221;p41"/>
            <p:cNvSpPr/>
            <p:nvPr/>
          </p:nvSpPr>
          <p:spPr>
            <a:xfrm>
              <a:off x="6369814" y="2459078"/>
              <a:ext cx="37421" cy="50635"/>
            </a:xfrm>
            <a:custGeom>
              <a:avLst/>
              <a:gdLst/>
              <a:ahLst/>
              <a:cxnLst/>
              <a:rect l="l" t="t" r="r" b="b"/>
              <a:pathLst>
                <a:path w="2257" h="3054" extrusionOk="0">
                  <a:moveTo>
                    <a:pt x="1593" y="1"/>
                  </a:moveTo>
                  <a:lnTo>
                    <a:pt x="1063" y="134"/>
                  </a:lnTo>
                  <a:lnTo>
                    <a:pt x="664" y="532"/>
                  </a:lnTo>
                  <a:lnTo>
                    <a:pt x="266" y="1063"/>
                  </a:lnTo>
                  <a:lnTo>
                    <a:pt x="1" y="1594"/>
                  </a:lnTo>
                  <a:lnTo>
                    <a:pt x="1" y="2257"/>
                  </a:lnTo>
                  <a:lnTo>
                    <a:pt x="1" y="2655"/>
                  </a:lnTo>
                  <a:lnTo>
                    <a:pt x="266" y="3053"/>
                  </a:lnTo>
                  <a:lnTo>
                    <a:pt x="664" y="3053"/>
                  </a:lnTo>
                  <a:lnTo>
                    <a:pt x="1063" y="2921"/>
                  </a:lnTo>
                  <a:lnTo>
                    <a:pt x="1593" y="2522"/>
                  </a:lnTo>
                  <a:lnTo>
                    <a:pt x="1992" y="1992"/>
                  </a:lnTo>
                  <a:lnTo>
                    <a:pt x="2257" y="1461"/>
                  </a:lnTo>
                  <a:lnTo>
                    <a:pt x="2257" y="930"/>
                  </a:lnTo>
                  <a:lnTo>
                    <a:pt x="2257" y="399"/>
                  </a:lnTo>
                  <a:lnTo>
                    <a:pt x="1992" y="134"/>
                  </a:lnTo>
                  <a:lnTo>
                    <a:pt x="159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2" name="Google Shape;4222;p41"/>
            <p:cNvSpPr/>
            <p:nvPr/>
          </p:nvSpPr>
          <p:spPr>
            <a:xfrm>
              <a:off x="5210242" y="3108185"/>
              <a:ext cx="17625" cy="11026"/>
            </a:xfrm>
            <a:custGeom>
              <a:avLst/>
              <a:gdLst/>
              <a:ahLst/>
              <a:cxnLst/>
              <a:rect l="l" t="t" r="r" b="b"/>
              <a:pathLst>
                <a:path w="1063" h="665" extrusionOk="0">
                  <a:moveTo>
                    <a:pt x="1062" y="1"/>
                  </a:moveTo>
                  <a:lnTo>
                    <a:pt x="0" y="664"/>
                  </a:lnTo>
                  <a:lnTo>
                    <a:pt x="0" y="664"/>
                  </a:lnTo>
                  <a:lnTo>
                    <a:pt x="1062" y="133"/>
                  </a:lnTo>
                  <a:lnTo>
                    <a:pt x="1062" y="1"/>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3" name="Google Shape;4223;p41"/>
            <p:cNvSpPr/>
            <p:nvPr/>
          </p:nvSpPr>
          <p:spPr>
            <a:xfrm>
              <a:off x="5210242" y="3086184"/>
              <a:ext cx="17625" cy="33027"/>
            </a:xfrm>
            <a:custGeom>
              <a:avLst/>
              <a:gdLst/>
              <a:ahLst/>
              <a:cxnLst/>
              <a:rect l="l" t="t" r="r" b="b"/>
              <a:pathLst>
                <a:path w="1063" h="1992" fill="none" extrusionOk="0">
                  <a:moveTo>
                    <a:pt x="1062" y="0"/>
                  </a:moveTo>
                  <a:lnTo>
                    <a:pt x="1062" y="133"/>
                  </a:lnTo>
                  <a:lnTo>
                    <a:pt x="1062" y="1460"/>
                  </a:lnTo>
                  <a:lnTo>
                    <a:pt x="0" y="1991"/>
                  </a:lnTo>
                  <a:lnTo>
                    <a:pt x="0" y="1991"/>
                  </a:lnTo>
                  <a:lnTo>
                    <a:pt x="1062" y="1328"/>
                  </a:lnTo>
                  <a:lnTo>
                    <a:pt x="1062"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4" name="Google Shape;4224;p41"/>
            <p:cNvSpPr/>
            <p:nvPr/>
          </p:nvSpPr>
          <p:spPr>
            <a:xfrm>
              <a:off x="5210242" y="3108185"/>
              <a:ext cx="17625" cy="11026"/>
            </a:xfrm>
            <a:custGeom>
              <a:avLst/>
              <a:gdLst/>
              <a:ahLst/>
              <a:cxnLst/>
              <a:rect l="l" t="t" r="r" b="b"/>
              <a:pathLst>
                <a:path w="1063" h="665" extrusionOk="0">
                  <a:moveTo>
                    <a:pt x="1062" y="1"/>
                  </a:moveTo>
                  <a:lnTo>
                    <a:pt x="0" y="664"/>
                  </a:lnTo>
                  <a:lnTo>
                    <a:pt x="0" y="664"/>
                  </a:lnTo>
                  <a:lnTo>
                    <a:pt x="1062" y="1"/>
                  </a:lnTo>
                  <a:lnTo>
                    <a:pt x="1062" y="1"/>
                  </a:lnTo>
                  <a:close/>
                </a:path>
              </a:pathLst>
            </a:custGeom>
            <a:solidFill>
              <a:srgbClr val="3748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5" name="Google Shape;4225;p41"/>
            <p:cNvSpPr/>
            <p:nvPr/>
          </p:nvSpPr>
          <p:spPr>
            <a:xfrm>
              <a:off x="5210242" y="3108185"/>
              <a:ext cx="17625" cy="11026"/>
            </a:xfrm>
            <a:custGeom>
              <a:avLst/>
              <a:gdLst/>
              <a:ahLst/>
              <a:cxnLst/>
              <a:rect l="l" t="t" r="r" b="b"/>
              <a:pathLst>
                <a:path w="1063" h="665" fill="none" extrusionOk="0">
                  <a:moveTo>
                    <a:pt x="1062" y="1"/>
                  </a:moveTo>
                  <a:lnTo>
                    <a:pt x="0" y="664"/>
                  </a:lnTo>
                  <a:lnTo>
                    <a:pt x="0" y="664"/>
                  </a:lnTo>
                  <a:lnTo>
                    <a:pt x="1062" y="1"/>
                  </a:lnTo>
                  <a:lnTo>
                    <a:pt x="106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6" name="Google Shape;4226;p41"/>
            <p:cNvSpPr/>
            <p:nvPr/>
          </p:nvSpPr>
          <p:spPr>
            <a:xfrm>
              <a:off x="5208036" y="3097193"/>
              <a:ext cx="2222" cy="2205"/>
            </a:xfrm>
            <a:custGeom>
              <a:avLst/>
              <a:gdLst/>
              <a:ahLst/>
              <a:cxnLst/>
              <a:rect l="l" t="t" r="r" b="b"/>
              <a:pathLst>
                <a:path w="134" h="133" extrusionOk="0">
                  <a:moveTo>
                    <a:pt x="133" y="0"/>
                  </a:moveTo>
                  <a:lnTo>
                    <a:pt x="1" y="133"/>
                  </a:lnTo>
                  <a:lnTo>
                    <a:pt x="1" y="133"/>
                  </a:lnTo>
                  <a:lnTo>
                    <a:pt x="133" y="0"/>
                  </a:lnTo>
                  <a:lnTo>
                    <a:pt x="133" y="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7" name="Google Shape;4227;p41"/>
            <p:cNvSpPr/>
            <p:nvPr/>
          </p:nvSpPr>
          <p:spPr>
            <a:xfrm>
              <a:off x="5208036" y="3097193"/>
              <a:ext cx="2222" cy="2205"/>
            </a:xfrm>
            <a:custGeom>
              <a:avLst/>
              <a:gdLst/>
              <a:ahLst/>
              <a:cxnLst/>
              <a:rect l="l" t="t" r="r" b="b"/>
              <a:pathLst>
                <a:path w="134" h="133" fill="none" extrusionOk="0">
                  <a:moveTo>
                    <a:pt x="133" y="0"/>
                  </a:moveTo>
                  <a:lnTo>
                    <a:pt x="1" y="133"/>
                  </a:lnTo>
                  <a:lnTo>
                    <a:pt x="1" y="133"/>
                  </a:lnTo>
                  <a:lnTo>
                    <a:pt x="133" y="0"/>
                  </a:lnTo>
                  <a:lnTo>
                    <a:pt x="13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8" name="Google Shape;4228;p41"/>
            <p:cNvSpPr/>
            <p:nvPr/>
          </p:nvSpPr>
          <p:spPr>
            <a:xfrm>
              <a:off x="5208036" y="3088389"/>
              <a:ext cx="19830" cy="33011"/>
            </a:xfrm>
            <a:custGeom>
              <a:avLst/>
              <a:gdLst/>
              <a:ahLst/>
              <a:cxnLst/>
              <a:rect l="l" t="t" r="r" b="b"/>
              <a:pathLst>
                <a:path w="1196" h="1991" extrusionOk="0">
                  <a:moveTo>
                    <a:pt x="1195" y="0"/>
                  </a:moveTo>
                  <a:lnTo>
                    <a:pt x="133" y="531"/>
                  </a:lnTo>
                  <a:lnTo>
                    <a:pt x="1" y="664"/>
                  </a:lnTo>
                  <a:lnTo>
                    <a:pt x="1" y="1991"/>
                  </a:lnTo>
                  <a:lnTo>
                    <a:pt x="133" y="1858"/>
                  </a:lnTo>
                  <a:lnTo>
                    <a:pt x="1195" y="1327"/>
                  </a:lnTo>
                  <a:lnTo>
                    <a:pt x="1195"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9" name="Google Shape;4229;p41"/>
            <p:cNvSpPr/>
            <p:nvPr/>
          </p:nvSpPr>
          <p:spPr>
            <a:xfrm>
              <a:off x="5208036" y="3088389"/>
              <a:ext cx="19830" cy="33011"/>
            </a:xfrm>
            <a:custGeom>
              <a:avLst/>
              <a:gdLst/>
              <a:ahLst/>
              <a:cxnLst/>
              <a:rect l="l" t="t" r="r" b="b"/>
              <a:pathLst>
                <a:path w="1196" h="1991" fill="none" extrusionOk="0">
                  <a:moveTo>
                    <a:pt x="1195" y="0"/>
                  </a:moveTo>
                  <a:lnTo>
                    <a:pt x="133" y="531"/>
                  </a:lnTo>
                  <a:lnTo>
                    <a:pt x="1" y="664"/>
                  </a:lnTo>
                  <a:lnTo>
                    <a:pt x="1" y="1991"/>
                  </a:lnTo>
                  <a:lnTo>
                    <a:pt x="133" y="1858"/>
                  </a:lnTo>
                  <a:lnTo>
                    <a:pt x="1195" y="1327"/>
                  </a:lnTo>
                  <a:lnTo>
                    <a:pt x="119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0" name="Google Shape;4230;p41"/>
            <p:cNvSpPr/>
            <p:nvPr/>
          </p:nvSpPr>
          <p:spPr>
            <a:xfrm>
              <a:off x="5384066" y="2984963"/>
              <a:ext cx="19813" cy="11026"/>
            </a:xfrm>
            <a:custGeom>
              <a:avLst/>
              <a:gdLst/>
              <a:ahLst/>
              <a:cxnLst/>
              <a:rect l="l" t="t" r="r" b="b"/>
              <a:pathLst>
                <a:path w="1195" h="665" extrusionOk="0">
                  <a:moveTo>
                    <a:pt x="1195" y="1"/>
                  </a:moveTo>
                  <a:lnTo>
                    <a:pt x="1" y="664"/>
                  </a:lnTo>
                  <a:lnTo>
                    <a:pt x="1" y="664"/>
                  </a:lnTo>
                  <a:lnTo>
                    <a:pt x="1195" y="1"/>
                  </a:lnTo>
                  <a:lnTo>
                    <a:pt x="1195"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1" name="Google Shape;4231;p41"/>
            <p:cNvSpPr/>
            <p:nvPr/>
          </p:nvSpPr>
          <p:spPr>
            <a:xfrm>
              <a:off x="5384066" y="2984963"/>
              <a:ext cx="19813" cy="11026"/>
            </a:xfrm>
            <a:custGeom>
              <a:avLst/>
              <a:gdLst/>
              <a:ahLst/>
              <a:cxnLst/>
              <a:rect l="l" t="t" r="r" b="b"/>
              <a:pathLst>
                <a:path w="1195" h="665" fill="none" extrusionOk="0">
                  <a:moveTo>
                    <a:pt x="1195" y="1"/>
                  </a:moveTo>
                  <a:lnTo>
                    <a:pt x="1" y="664"/>
                  </a:lnTo>
                  <a:lnTo>
                    <a:pt x="1" y="664"/>
                  </a:lnTo>
                  <a:lnTo>
                    <a:pt x="1195" y="1"/>
                  </a:lnTo>
                  <a:lnTo>
                    <a:pt x="1195"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2" name="Google Shape;4232;p41"/>
            <p:cNvSpPr/>
            <p:nvPr/>
          </p:nvSpPr>
          <p:spPr>
            <a:xfrm>
              <a:off x="5384066" y="2984963"/>
              <a:ext cx="19813" cy="33027"/>
            </a:xfrm>
            <a:custGeom>
              <a:avLst/>
              <a:gdLst/>
              <a:ahLst/>
              <a:cxnLst/>
              <a:rect l="l" t="t" r="r" b="b"/>
              <a:pathLst>
                <a:path w="1195" h="1992" extrusionOk="0">
                  <a:moveTo>
                    <a:pt x="1195" y="1"/>
                  </a:moveTo>
                  <a:lnTo>
                    <a:pt x="1" y="664"/>
                  </a:lnTo>
                  <a:lnTo>
                    <a:pt x="1" y="1991"/>
                  </a:lnTo>
                  <a:lnTo>
                    <a:pt x="1195" y="1328"/>
                  </a:lnTo>
                  <a:lnTo>
                    <a:pt x="1195" y="1"/>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3" name="Google Shape;4233;p41"/>
            <p:cNvSpPr/>
            <p:nvPr/>
          </p:nvSpPr>
          <p:spPr>
            <a:xfrm>
              <a:off x="5384066" y="2984963"/>
              <a:ext cx="19813" cy="33027"/>
            </a:xfrm>
            <a:custGeom>
              <a:avLst/>
              <a:gdLst/>
              <a:ahLst/>
              <a:cxnLst/>
              <a:rect l="l" t="t" r="r" b="b"/>
              <a:pathLst>
                <a:path w="1195" h="1992" fill="none" extrusionOk="0">
                  <a:moveTo>
                    <a:pt x="1195" y="1"/>
                  </a:moveTo>
                  <a:lnTo>
                    <a:pt x="1" y="664"/>
                  </a:lnTo>
                  <a:lnTo>
                    <a:pt x="1" y="1991"/>
                  </a:lnTo>
                  <a:lnTo>
                    <a:pt x="1195" y="1328"/>
                  </a:lnTo>
                  <a:lnTo>
                    <a:pt x="1195"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4" name="Google Shape;4234;p41"/>
            <p:cNvSpPr/>
            <p:nvPr/>
          </p:nvSpPr>
          <p:spPr>
            <a:xfrm>
              <a:off x="5562301" y="2883758"/>
              <a:ext cx="19813" cy="11009"/>
            </a:xfrm>
            <a:custGeom>
              <a:avLst/>
              <a:gdLst/>
              <a:ahLst/>
              <a:cxnLst/>
              <a:rect l="l" t="t" r="r" b="b"/>
              <a:pathLst>
                <a:path w="1195" h="664" extrusionOk="0">
                  <a:moveTo>
                    <a:pt x="1194" y="0"/>
                  </a:moveTo>
                  <a:lnTo>
                    <a:pt x="0" y="664"/>
                  </a:lnTo>
                  <a:lnTo>
                    <a:pt x="0" y="664"/>
                  </a:lnTo>
                  <a:lnTo>
                    <a:pt x="1194" y="0"/>
                  </a:lnTo>
                  <a:lnTo>
                    <a:pt x="1194" y="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5" name="Google Shape;4235;p41"/>
            <p:cNvSpPr/>
            <p:nvPr/>
          </p:nvSpPr>
          <p:spPr>
            <a:xfrm>
              <a:off x="5562301" y="2883758"/>
              <a:ext cx="19813" cy="11009"/>
            </a:xfrm>
            <a:custGeom>
              <a:avLst/>
              <a:gdLst/>
              <a:ahLst/>
              <a:cxnLst/>
              <a:rect l="l" t="t" r="r" b="b"/>
              <a:pathLst>
                <a:path w="1195" h="664" fill="none" extrusionOk="0">
                  <a:moveTo>
                    <a:pt x="1194" y="0"/>
                  </a:moveTo>
                  <a:lnTo>
                    <a:pt x="0" y="664"/>
                  </a:lnTo>
                  <a:lnTo>
                    <a:pt x="0" y="664"/>
                  </a:lnTo>
                  <a:lnTo>
                    <a:pt x="1194" y="0"/>
                  </a:lnTo>
                  <a:lnTo>
                    <a:pt x="119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6" name="Google Shape;4236;p41"/>
            <p:cNvSpPr/>
            <p:nvPr/>
          </p:nvSpPr>
          <p:spPr>
            <a:xfrm>
              <a:off x="5562301" y="2883758"/>
              <a:ext cx="19813" cy="33011"/>
            </a:xfrm>
            <a:custGeom>
              <a:avLst/>
              <a:gdLst/>
              <a:ahLst/>
              <a:cxnLst/>
              <a:rect l="l" t="t" r="r" b="b"/>
              <a:pathLst>
                <a:path w="1195" h="1991" extrusionOk="0">
                  <a:moveTo>
                    <a:pt x="1194" y="0"/>
                  </a:moveTo>
                  <a:lnTo>
                    <a:pt x="0" y="664"/>
                  </a:lnTo>
                  <a:lnTo>
                    <a:pt x="0" y="1991"/>
                  </a:lnTo>
                  <a:lnTo>
                    <a:pt x="1194" y="1327"/>
                  </a:lnTo>
                  <a:lnTo>
                    <a:pt x="1194"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7" name="Google Shape;4237;p41"/>
            <p:cNvSpPr/>
            <p:nvPr/>
          </p:nvSpPr>
          <p:spPr>
            <a:xfrm>
              <a:off x="5562301" y="2883758"/>
              <a:ext cx="19813" cy="33011"/>
            </a:xfrm>
            <a:custGeom>
              <a:avLst/>
              <a:gdLst/>
              <a:ahLst/>
              <a:cxnLst/>
              <a:rect l="l" t="t" r="r" b="b"/>
              <a:pathLst>
                <a:path w="1195" h="1991" fill="none" extrusionOk="0">
                  <a:moveTo>
                    <a:pt x="1194" y="0"/>
                  </a:moveTo>
                  <a:lnTo>
                    <a:pt x="0" y="664"/>
                  </a:lnTo>
                  <a:lnTo>
                    <a:pt x="0" y="1991"/>
                  </a:lnTo>
                  <a:lnTo>
                    <a:pt x="1194" y="1327"/>
                  </a:lnTo>
                  <a:lnTo>
                    <a:pt x="119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8" name="Google Shape;4238;p41"/>
            <p:cNvSpPr/>
            <p:nvPr/>
          </p:nvSpPr>
          <p:spPr>
            <a:xfrm>
              <a:off x="5738315" y="2780332"/>
              <a:ext cx="19830" cy="11026"/>
            </a:xfrm>
            <a:custGeom>
              <a:avLst/>
              <a:gdLst/>
              <a:ahLst/>
              <a:cxnLst/>
              <a:rect l="l" t="t" r="r" b="b"/>
              <a:pathLst>
                <a:path w="1196" h="665" extrusionOk="0">
                  <a:moveTo>
                    <a:pt x="1195" y="1"/>
                  </a:moveTo>
                  <a:lnTo>
                    <a:pt x="1" y="664"/>
                  </a:lnTo>
                  <a:lnTo>
                    <a:pt x="1" y="664"/>
                  </a:lnTo>
                  <a:lnTo>
                    <a:pt x="1195" y="1"/>
                  </a:lnTo>
                  <a:lnTo>
                    <a:pt x="1195"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9" name="Google Shape;4239;p41"/>
            <p:cNvSpPr/>
            <p:nvPr/>
          </p:nvSpPr>
          <p:spPr>
            <a:xfrm>
              <a:off x="5738315" y="2780332"/>
              <a:ext cx="19830" cy="11026"/>
            </a:xfrm>
            <a:custGeom>
              <a:avLst/>
              <a:gdLst/>
              <a:ahLst/>
              <a:cxnLst/>
              <a:rect l="l" t="t" r="r" b="b"/>
              <a:pathLst>
                <a:path w="1196" h="665" fill="none" extrusionOk="0">
                  <a:moveTo>
                    <a:pt x="1195" y="1"/>
                  </a:moveTo>
                  <a:lnTo>
                    <a:pt x="1" y="664"/>
                  </a:lnTo>
                  <a:lnTo>
                    <a:pt x="1" y="664"/>
                  </a:lnTo>
                  <a:lnTo>
                    <a:pt x="1195" y="1"/>
                  </a:lnTo>
                  <a:lnTo>
                    <a:pt x="1195"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0" name="Google Shape;4240;p41"/>
            <p:cNvSpPr/>
            <p:nvPr/>
          </p:nvSpPr>
          <p:spPr>
            <a:xfrm>
              <a:off x="5738315" y="2780332"/>
              <a:ext cx="19830" cy="33027"/>
            </a:xfrm>
            <a:custGeom>
              <a:avLst/>
              <a:gdLst/>
              <a:ahLst/>
              <a:cxnLst/>
              <a:rect l="l" t="t" r="r" b="b"/>
              <a:pathLst>
                <a:path w="1196" h="1992" extrusionOk="0">
                  <a:moveTo>
                    <a:pt x="1195" y="1"/>
                  </a:moveTo>
                  <a:lnTo>
                    <a:pt x="1" y="664"/>
                  </a:lnTo>
                  <a:lnTo>
                    <a:pt x="1" y="1991"/>
                  </a:lnTo>
                  <a:lnTo>
                    <a:pt x="1195" y="1328"/>
                  </a:lnTo>
                  <a:lnTo>
                    <a:pt x="1195" y="1"/>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1" name="Google Shape;4241;p41"/>
            <p:cNvSpPr/>
            <p:nvPr/>
          </p:nvSpPr>
          <p:spPr>
            <a:xfrm>
              <a:off x="5738315" y="2780332"/>
              <a:ext cx="19830" cy="33027"/>
            </a:xfrm>
            <a:custGeom>
              <a:avLst/>
              <a:gdLst/>
              <a:ahLst/>
              <a:cxnLst/>
              <a:rect l="l" t="t" r="r" b="b"/>
              <a:pathLst>
                <a:path w="1196" h="1992" fill="none" extrusionOk="0">
                  <a:moveTo>
                    <a:pt x="1195" y="1"/>
                  </a:moveTo>
                  <a:lnTo>
                    <a:pt x="1" y="664"/>
                  </a:lnTo>
                  <a:lnTo>
                    <a:pt x="1" y="1991"/>
                  </a:lnTo>
                  <a:lnTo>
                    <a:pt x="1195" y="1328"/>
                  </a:lnTo>
                  <a:lnTo>
                    <a:pt x="1195"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2" name="Google Shape;4242;p41"/>
            <p:cNvSpPr/>
            <p:nvPr/>
          </p:nvSpPr>
          <p:spPr>
            <a:xfrm>
              <a:off x="5916550" y="2676923"/>
              <a:ext cx="19813" cy="13214"/>
            </a:xfrm>
            <a:custGeom>
              <a:avLst/>
              <a:gdLst/>
              <a:ahLst/>
              <a:cxnLst/>
              <a:rect l="l" t="t" r="r" b="b"/>
              <a:pathLst>
                <a:path w="1195" h="797" extrusionOk="0">
                  <a:moveTo>
                    <a:pt x="1195" y="0"/>
                  </a:moveTo>
                  <a:lnTo>
                    <a:pt x="0" y="797"/>
                  </a:lnTo>
                  <a:lnTo>
                    <a:pt x="0" y="797"/>
                  </a:lnTo>
                  <a:lnTo>
                    <a:pt x="1195" y="0"/>
                  </a:lnTo>
                  <a:lnTo>
                    <a:pt x="1195" y="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3" name="Google Shape;4243;p41"/>
            <p:cNvSpPr/>
            <p:nvPr/>
          </p:nvSpPr>
          <p:spPr>
            <a:xfrm>
              <a:off x="5916550" y="2676923"/>
              <a:ext cx="19813" cy="13214"/>
            </a:xfrm>
            <a:custGeom>
              <a:avLst/>
              <a:gdLst/>
              <a:ahLst/>
              <a:cxnLst/>
              <a:rect l="l" t="t" r="r" b="b"/>
              <a:pathLst>
                <a:path w="1195" h="797" fill="none" extrusionOk="0">
                  <a:moveTo>
                    <a:pt x="1195" y="0"/>
                  </a:moveTo>
                  <a:lnTo>
                    <a:pt x="0" y="797"/>
                  </a:lnTo>
                  <a:lnTo>
                    <a:pt x="0" y="797"/>
                  </a:lnTo>
                  <a:lnTo>
                    <a:pt x="1195" y="0"/>
                  </a:lnTo>
                  <a:lnTo>
                    <a:pt x="119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4" name="Google Shape;4244;p41"/>
            <p:cNvSpPr/>
            <p:nvPr/>
          </p:nvSpPr>
          <p:spPr>
            <a:xfrm>
              <a:off x="5916550" y="2676923"/>
              <a:ext cx="19813" cy="35216"/>
            </a:xfrm>
            <a:custGeom>
              <a:avLst/>
              <a:gdLst/>
              <a:ahLst/>
              <a:cxnLst/>
              <a:rect l="l" t="t" r="r" b="b"/>
              <a:pathLst>
                <a:path w="1195" h="2124" extrusionOk="0">
                  <a:moveTo>
                    <a:pt x="1195" y="0"/>
                  </a:moveTo>
                  <a:lnTo>
                    <a:pt x="0" y="797"/>
                  </a:lnTo>
                  <a:lnTo>
                    <a:pt x="0" y="2124"/>
                  </a:lnTo>
                  <a:lnTo>
                    <a:pt x="1195" y="1460"/>
                  </a:lnTo>
                  <a:lnTo>
                    <a:pt x="1195"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5" name="Google Shape;4245;p41"/>
            <p:cNvSpPr/>
            <p:nvPr/>
          </p:nvSpPr>
          <p:spPr>
            <a:xfrm>
              <a:off x="5916550" y="2676923"/>
              <a:ext cx="19813" cy="35216"/>
            </a:xfrm>
            <a:custGeom>
              <a:avLst/>
              <a:gdLst/>
              <a:ahLst/>
              <a:cxnLst/>
              <a:rect l="l" t="t" r="r" b="b"/>
              <a:pathLst>
                <a:path w="1195" h="2124" fill="none" extrusionOk="0">
                  <a:moveTo>
                    <a:pt x="1195" y="0"/>
                  </a:moveTo>
                  <a:lnTo>
                    <a:pt x="0" y="797"/>
                  </a:lnTo>
                  <a:lnTo>
                    <a:pt x="0" y="2124"/>
                  </a:lnTo>
                  <a:lnTo>
                    <a:pt x="1195" y="1460"/>
                  </a:lnTo>
                  <a:lnTo>
                    <a:pt x="119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6" name="Google Shape;4246;p41"/>
            <p:cNvSpPr/>
            <p:nvPr/>
          </p:nvSpPr>
          <p:spPr>
            <a:xfrm>
              <a:off x="6094785" y="2575702"/>
              <a:ext cx="17608" cy="11026"/>
            </a:xfrm>
            <a:custGeom>
              <a:avLst/>
              <a:gdLst/>
              <a:ahLst/>
              <a:cxnLst/>
              <a:rect l="l" t="t" r="r" b="b"/>
              <a:pathLst>
                <a:path w="1062" h="665" extrusionOk="0">
                  <a:moveTo>
                    <a:pt x="1062" y="1"/>
                  </a:moveTo>
                  <a:lnTo>
                    <a:pt x="0" y="664"/>
                  </a:lnTo>
                  <a:lnTo>
                    <a:pt x="0" y="664"/>
                  </a:lnTo>
                  <a:lnTo>
                    <a:pt x="1062" y="1"/>
                  </a:lnTo>
                  <a:lnTo>
                    <a:pt x="1062"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7" name="Google Shape;4247;p41"/>
            <p:cNvSpPr/>
            <p:nvPr/>
          </p:nvSpPr>
          <p:spPr>
            <a:xfrm>
              <a:off x="6094785" y="2575702"/>
              <a:ext cx="17608" cy="11026"/>
            </a:xfrm>
            <a:custGeom>
              <a:avLst/>
              <a:gdLst/>
              <a:ahLst/>
              <a:cxnLst/>
              <a:rect l="l" t="t" r="r" b="b"/>
              <a:pathLst>
                <a:path w="1062" h="665" fill="none" extrusionOk="0">
                  <a:moveTo>
                    <a:pt x="1062" y="1"/>
                  </a:moveTo>
                  <a:lnTo>
                    <a:pt x="0" y="664"/>
                  </a:lnTo>
                  <a:lnTo>
                    <a:pt x="0" y="664"/>
                  </a:lnTo>
                  <a:lnTo>
                    <a:pt x="1062" y="1"/>
                  </a:lnTo>
                  <a:lnTo>
                    <a:pt x="106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8" name="Google Shape;4248;p41"/>
            <p:cNvSpPr/>
            <p:nvPr/>
          </p:nvSpPr>
          <p:spPr>
            <a:xfrm>
              <a:off x="6094785" y="2575702"/>
              <a:ext cx="17608" cy="33027"/>
            </a:xfrm>
            <a:custGeom>
              <a:avLst/>
              <a:gdLst/>
              <a:ahLst/>
              <a:cxnLst/>
              <a:rect l="l" t="t" r="r" b="b"/>
              <a:pathLst>
                <a:path w="1062" h="1992" extrusionOk="0">
                  <a:moveTo>
                    <a:pt x="1062" y="1"/>
                  </a:moveTo>
                  <a:lnTo>
                    <a:pt x="0" y="664"/>
                  </a:lnTo>
                  <a:lnTo>
                    <a:pt x="0" y="1991"/>
                  </a:lnTo>
                  <a:lnTo>
                    <a:pt x="1062" y="1328"/>
                  </a:lnTo>
                  <a:lnTo>
                    <a:pt x="1062" y="1"/>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9" name="Google Shape;4249;p41"/>
            <p:cNvSpPr/>
            <p:nvPr/>
          </p:nvSpPr>
          <p:spPr>
            <a:xfrm>
              <a:off x="6094785" y="2575702"/>
              <a:ext cx="17608" cy="33027"/>
            </a:xfrm>
            <a:custGeom>
              <a:avLst/>
              <a:gdLst/>
              <a:ahLst/>
              <a:cxnLst/>
              <a:rect l="l" t="t" r="r" b="b"/>
              <a:pathLst>
                <a:path w="1062" h="1992" fill="none" extrusionOk="0">
                  <a:moveTo>
                    <a:pt x="1062" y="1"/>
                  </a:moveTo>
                  <a:lnTo>
                    <a:pt x="0" y="664"/>
                  </a:lnTo>
                  <a:lnTo>
                    <a:pt x="0" y="1991"/>
                  </a:lnTo>
                  <a:lnTo>
                    <a:pt x="1062" y="1328"/>
                  </a:lnTo>
                  <a:lnTo>
                    <a:pt x="106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0" name="Google Shape;4250;p41"/>
            <p:cNvSpPr/>
            <p:nvPr/>
          </p:nvSpPr>
          <p:spPr>
            <a:xfrm>
              <a:off x="6270798" y="2472292"/>
              <a:ext cx="19830" cy="13214"/>
            </a:xfrm>
            <a:custGeom>
              <a:avLst/>
              <a:gdLst/>
              <a:ahLst/>
              <a:cxnLst/>
              <a:rect l="l" t="t" r="r" b="b"/>
              <a:pathLst>
                <a:path w="1196" h="797" extrusionOk="0">
                  <a:moveTo>
                    <a:pt x="1195" y="0"/>
                  </a:moveTo>
                  <a:lnTo>
                    <a:pt x="1" y="797"/>
                  </a:lnTo>
                  <a:lnTo>
                    <a:pt x="1195" y="0"/>
                  </a:lnTo>
                  <a:lnTo>
                    <a:pt x="1195" y="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1" name="Google Shape;4251;p41"/>
            <p:cNvSpPr/>
            <p:nvPr/>
          </p:nvSpPr>
          <p:spPr>
            <a:xfrm>
              <a:off x="6270798" y="2472292"/>
              <a:ext cx="19830" cy="13214"/>
            </a:xfrm>
            <a:custGeom>
              <a:avLst/>
              <a:gdLst/>
              <a:ahLst/>
              <a:cxnLst/>
              <a:rect l="l" t="t" r="r" b="b"/>
              <a:pathLst>
                <a:path w="1196" h="797" fill="none" extrusionOk="0">
                  <a:moveTo>
                    <a:pt x="1195" y="0"/>
                  </a:moveTo>
                  <a:lnTo>
                    <a:pt x="1" y="797"/>
                  </a:lnTo>
                  <a:lnTo>
                    <a:pt x="1195" y="0"/>
                  </a:lnTo>
                  <a:lnTo>
                    <a:pt x="119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2" name="Google Shape;4252;p41"/>
            <p:cNvSpPr/>
            <p:nvPr/>
          </p:nvSpPr>
          <p:spPr>
            <a:xfrm>
              <a:off x="6270798" y="2472292"/>
              <a:ext cx="19830" cy="35216"/>
            </a:xfrm>
            <a:custGeom>
              <a:avLst/>
              <a:gdLst/>
              <a:ahLst/>
              <a:cxnLst/>
              <a:rect l="l" t="t" r="r" b="b"/>
              <a:pathLst>
                <a:path w="1196" h="2124" extrusionOk="0">
                  <a:moveTo>
                    <a:pt x="1195" y="0"/>
                  </a:moveTo>
                  <a:lnTo>
                    <a:pt x="1" y="797"/>
                  </a:lnTo>
                  <a:lnTo>
                    <a:pt x="1" y="2124"/>
                  </a:lnTo>
                  <a:lnTo>
                    <a:pt x="1195" y="1460"/>
                  </a:lnTo>
                  <a:lnTo>
                    <a:pt x="1195"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3" name="Google Shape;4253;p41"/>
            <p:cNvSpPr/>
            <p:nvPr/>
          </p:nvSpPr>
          <p:spPr>
            <a:xfrm>
              <a:off x="6270798" y="2472292"/>
              <a:ext cx="19830" cy="35216"/>
            </a:xfrm>
            <a:custGeom>
              <a:avLst/>
              <a:gdLst/>
              <a:ahLst/>
              <a:cxnLst/>
              <a:rect l="l" t="t" r="r" b="b"/>
              <a:pathLst>
                <a:path w="1196" h="2124" fill="none" extrusionOk="0">
                  <a:moveTo>
                    <a:pt x="1195" y="0"/>
                  </a:moveTo>
                  <a:lnTo>
                    <a:pt x="1" y="797"/>
                  </a:lnTo>
                  <a:lnTo>
                    <a:pt x="1" y="2124"/>
                  </a:lnTo>
                  <a:lnTo>
                    <a:pt x="1195" y="1460"/>
                  </a:lnTo>
                  <a:lnTo>
                    <a:pt x="119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4" name="Google Shape;4254;p41"/>
            <p:cNvSpPr/>
            <p:nvPr/>
          </p:nvSpPr>
          <p:spPr>
            <a:xfrm>
              <a:off x="4836180" y="2859551"/>
              <a:ext cx="2222" cy="2222"/>
            </a:xfrm>
            <a:custGeom>
              <a:avLst/>
              <a:gdLst/>
              <a:ahLst/>
              <a:cxnLst/>
              <a:rect l="l" t="t" r="r" b="b"/>
              <a:pathLst>
                <a:path w="134" h="134" extrusionOk="0">
                  <a:moveTo>
                    <a:pt x="133" y="0"/>
                  </a:moveTo>
                  <a:lnTo>
                    <a:pt x="1" y="133"/>
                  </a:lnTo>
                  <a:lnTo>
                    <a:pt x="1" y="133"/>
                  </a:lnTo>
                  <a:lnTo>
                    <a:pt x="133" y="0"/>
                  </a:lnTo>
                  <a:lnTo>
                    <a:pt x="133" y="0"/>
                  </a:lnTo>
                  <a:close/>
                </a:path>
              </a:pathLst>
            </a:cu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5" name="Google Shape;4255;p41"/>
            <p:cNvSpPr/>
            <p:nvPr/>
          </p:nvSpPr>
          <p:spPr>
            <a:xfrm>
              <a:off x="4836180" y="2859551"/>
              <a:ext cx="2222" cy="2222"/>
            </a:xfrm>
            <a:custGeom>
              <a:avLst/>
              <a:gdLst/>
              <a:ahLst/>
              <a:cxnLst/>
              <a:rect l="l" t="t" r="r" b="b"/>
              <a:pathLst>
                <a:path w="134" h="134" fill="none" extrusionOk="0">
                  <a:moveTo>
                    <a:pt x="133" y="0"/>
                  </a:moveTo>
                  <a:lnTo>
                    <a:pt x="1" y="133"/>
                  </a:lnTo>
                  <a:lnTo>
                    <a:pt x="1" y="133"/>
                  </a:lnTo>
                  <a:lnTo>
                    <a:pt x="133" y="0"/>
                  </a:lnTo>
                  <a:lnTo>
                    <a:pt x="13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6" name="Google Shape;4256;p41"/>
            <p:cNvSpPr/>
            <p:nvPr/>
          </p:nvSpPr>
          <p:spPr>
            <a:xfrm>
              <a:off x="4836180" y="2859551"/>
              <a:ext cx="391686" cy="228854"/>
            </a:xfrm>
            <a:custGeom>
              <a:avLst/>
              <a:gdLst/>
              <a:ahLst/>
              <a:cxnLst/>
              <a:rect l="l" t="t" r="r" b="b"/>
              <a:pathLst>
                <a:path w="23624" h="13803" extrusionOk="0">
                  <a:moveTo>
                    <a:pt x="133" y="0"/>
                  </a:moveTo>
                  <a:lnTo>
                    <a:pt x="1" y="133"/>
                  </a:lnTo>
                  <a:lnTo>
                    <a:pt x="23623" y="13802"/>
                  </a:lnTo>
                  <a:lnTo>
                    <a:pt x="23623" y="13669"/>
                  </a:lnTo>
                  <a:lnTo>
                    <a:pt x="133" y="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7" name="Google Shape;4257;p41"/>
            <p:cNvSpPr/>
            <p:nvPr/>
          </p:nvSpPr>
          <p:spPr>
            <a:xfrm>
              <a:off x="4836180" y="2859551"/>
              <a:ext cx="391686" cy="237658"/>
            </a:xfrm>
            <a:custGeom>
              <a:avLst/>
              <a:gdLst/>
              <a:ahLst/>
              <a:cxnLst/>
              <a:rect l="l" t="t" r="r" b="b"/>
              <a:pathLst>
                <a:path w="23624" h="14334" fill="none" extrusionOk="0">
                  <a:moveTo>
                    <a:pt x="133" y="0"/>
                  </a:moveTo>
                  <a:lnTo>
                    <a:pt x="1" y="133"/>
                  </a:lnTo>
                  <a:lnTo>
                    <a:pt x="23623" y="13802"/>
                  </a:lnTo>
                  <a:lnTo>
                    <a:pt x="22561" y="14333"/>
                  </a:lnTo>
                  <a:lnTo>
                    <a:pt x="23623" y="13802"/>
                  </a:lnTo>
                  <a:lnTo>
                    <a:pt x="23623" y="13802"/>
                  </a:lnTo>
                  <a:lnTo>
                    <a:pt x="23623" y="13669"/>
                  </a:lnTo>
                  <a:lnTo>
                    <a:pt x="13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8" name="Google Shape;4258;p41"/>
            <p:cNvSpPr/>
            <p:nvPr/>
          </p:nvSpPr>
          <p:spPr>
            <a:xfrm>
              <a:off x="5227849" y="3086184"/>
              <a:ext cx="17" cy="2222"/>
            </a:xfrm>
            <a:custGeom>
              <a:avLst/>
              <a:gdLst/>
              <a:ahLst/>
              <a:cxnLst/>
              <a:rect l="l" t="t" r="r" b="b"/>
              <a:pathLst>
                <a:path w="1" h="134" extrusionOk="0">
                  <a:moveTo>
                    <a:pt x="0" y="0"/>
                  </a:moveTo>
                  <a:lnTo>
                    <a:pt x="0" y="133"/>
                  </a:lnTo>
                  <a:lnTo>
                    <a:pt x="0" y="133"/>
                  </a:lnTo>
                  <a:lnTo>
                    <a:pt x="0"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9" name="Google Shape;4259;p41"/>
            <p:cNvSpPr/>
            <p:nvPr/>
          </p:nvSpPr>
          <p:spPr>
            <a:xfrm>
              <a:off x="5227849" y="3086184"/>
              <a:ext cx="17" cy="2222"/>
            </a:xfrm>
            <a:custGeom>
              <a:avLst/>
              <a:gdLst/>
              <a:ahLst/>
              <a:cxnLst/>
              <a:rect l="l" t="t" r="r" b="b"/>
              <a:pathLst>
                <a:path w="1" h="134" fill="none" extrusionOk="0">
                  <a:moveTo>
                    <a:pt x="0" y="0"/>
                  </a:moveTo>
                  <a:lnTo>
                    <a:pt x="0" y="133"/>
                  </a:lnTo>
                  <a:lnTo>
                    <a:pt x="0" y="133"/>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0" name="Google Shape;4260;p41"/>
            <p:cNvSpPr/>
            <p:nvPr/>
          </p:nvSpPr>
          <p:spPr>
            <a:xfrm>
              <a:off x="5210242" y="3088389"/>
              <a:ext cx="17625" cy="8821"/>
            </a:xfrm>
            <a:custGeom>
              <a:avLst/>
              <a:gdLst/>
              <a:ahLst/>
              <a:cxnLst/>
              <a:rect l="l" t="t" r="r" b="b"/>
              <a:pathLst>
                <a:path w="1063" h="532" extrusionOk="0">
                  <a:moveTo>
                    <a:pt x="1062" y="0"/>
                  </a:moveTo>
                  <a:lnTo>
                    <a:pt x="0" y="531"/>
                  </a:lnTo>
                  <a:lnTo>
                    <a:pt x="0" y="531"/>
                  </a:lnTo>
                  <a:lnTo>
                    <a:pt x="1062" y="0"/>
                  </a:lnTo>
                  <a:lnTo>
                    <a:pt x="1062"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1" name="Google Shape;4261;p41"/>
            <p:cNvSpPr/>
            <p:nvPr/>
          </p:nvSpPr>
          <p:spPr>
            <a:xfrm>
              <a:off x="5210242" y="3088389"/>
              <a:ext cx="17625" cy="8821"/>
            </a:xfrm>
            <a:custGeom>
              <a:avLst/>
              <a:gdLst/>
              <a:ahLst/>
              <a:cxnLst/>
              <a:rect l="l" t="t" r="r" b="b"/>
              <a:pathLst>
                <a:path w="1063" h="532" fill="none" extrusionOk="0">
                  <a:moveTo>
                    <a:pt x="1062" y="0"/>
                  </a:moveTo>
                  <a:lnTo>
                    <a:pt x="0" y="531"/>
                  </a:lnTo>
                  <a:lnTo>
                    <a:pt x="0" y="531"/>
                  </a:lnTo>
                  <a:lnTo>
                    <a:pt x="1062" y="0"/>
                  </a:lnTo>
                  <a:lnTo>
                    <a:pt x="1062"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2" name="Google Shape;4262;p41"/>
            <p:cNvSpPr/>
            <p:nvPr/>
          </p:nvSpPr>
          <p:spPr>
            <a:xfrm>
              <a:off x="5210242" y="3088389"/>
              <a:ext cx="17625" cy="8821"/>
            </a:xfrm>
            <a:custGeom>
              <a:avLst/>
              <a:gdLst/>
              <a:ahLst/>
              <a:cxnLst/>
              <a:rect l="l" t="t" r="r" b="b"/>
              <a:pathLst>
                <a:path w="1063" h="532" extrusionOk="0">
                  <a:moveTo>
                    <a:pt x="1062" y="0"/>
                  </a:moveTo>
                  <a:lnTo>
                    <a:pt x="0" y="531"/>
                  </a:lnTo>
                  <a:lnTo>
                    <a:pt x="0" y="531"/>
                  </a:lnTo>
                  <a:lnTo>
                    <a:pt x="1062" y="0"/>
                  </a:lnTo>
                  <a:lnTo>
                    <a:pt x="1062" y="0"/>
                  </a:lnTo>
                  <a:close/>
                </a:path>
              </a:pathLst>
            </a:custGeom>
            <a:solidFill>
              <a:srgbClr val="7C29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3" name="Google Shape;4263;p41"/>
            <p:cNvSpPr/>
            <p:nvPr/>
          </p:nvSpPr>
          <p:spPr>
            <a:xfrm>
              <a:off x="5210242" y="3088389"/>
              <a:ext cx="17625" cy="8821"/>
            </a:xfrm>
            <a:custGeom>
              <a:avLst/>
              <a:gdLst/>
              <a:ahLst/>
              <a:cxnLst/>
              <a:rect l="l" t="t" r="r" b="b"/>
              <a:pathLst>
                <a:path w="1063" h="532" fill="none" extrusionOk="0">
                  <a:moveTo>
                    <a:pt x="1062" y="0"/>
                  </a:moveTo>
                  <a:lnTo>
                    <a:pt x="0" y="531"/>
                  </a:lnTo>
                  <a:lnTo>
                    <a:pt x="0" y="531"/>
                  </a:lnTo>
                  <a:lnTo>
                    <a:pt x="1062" y="0"/>
                  </a:lnTo>
                  <a:lnTo>
                    <a:pt x="1062"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4" name="Google Shape;4264;p41"/>
            <p:cNvSpPr/>
            <p:nvPr/>
          </p:nvSpPr>
          <p:spPr>
            <a:xfrm>
              <a:off x="4816384" y="2861757"/>
              <a:ext cx="19813" cy="11009"/>
            </a:xfrm>
            <a:custGeom>
              <a:avLst/>
              <a:gdLst/>
              <a:ahLst/>
              <a:cxnLst/>
              <a:rect l="l" t="t" r="r" b="b"/>
              <a:pathLst>
                <a:path w="1195" h="664" extrusionOk="0">
                  <a:moveTo>
                    <a:pt x="1195" y="0"/>
                  </a:moveTo>
                  <a:lnTo>
                    <a:pt x="0" y="664"/>
                  </a:lnTo>
                  <a:lnTo>
                    <a:pt x="1195" y="0"/>
                  </a:lnTo>
                  <a:lnTo>
                    <a:pt x="1195" y="0"/>
                  </a:lnTo>
                  <a:lnTo>
                    <a:pt x="1195" y="0"/>
                  </a:lnTo>
                  <a:close/>
                </a:path>
              </a:pathLst>
            </a:cu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5" name="Google Shape;4265;p41"/>
            <p:cNvSpPr/>
            <p:nvPr/>
          </p:nvSpPr>
          <p:spPr>
            <a:xfrm>
              <a:off x="4816384" y="2861757"/>
              <a:ext cx="19813" cy="11009"/>
            </a:xfrm>
            <a:custGeom>
              <a:avLst/>
              <a:gdLst/>
              <a:ahLst/>
              <a:cxnLst/>
              <a:rect l="l" t="t" r="r" b="b"/>
              <a:pathLst>
                <a:path w="1195" h="664" fill="none" extrusionOk="0">
                  <a:moveTo>
                    <a:pt x="1195" y="0"/>
                  </a:moveTo>
                  <a:lnTo>
                    <a:pt x="0" y="664"/>
                  </a:lnTo>
                  <a:lnTo>
                    <a:pt x="1195" y="0"/>
                  </a:lnTo>
                  <a:lnTo>
                    <a:pt x="1195" y="0"/>
                  </a:lnTo>
                  <a:lnTo>
                    <a:pt x="119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6" name="Google Shape;4266;p41"/>
            <p:cNvSpPr/>
            <p:nvPr/>
          </p:nvSpPr>
          <p:spPr>
            <a:xfrm>
              <a:off x="4816384" y="2861757"/>
              <a:ext cx="411482" cy="237641"/>
            </a:xfrm>
            <a:custGeom>
              <a:avLst/>
              <a:gdLst/>
              <a:ahLst/>
              <a:cxnLst/>
              <a:rect l="l" t="t" r="r" b="b"/>
              <a:pathLst>
                <a:path w="24818" h="14333" extrusionOk="0">
                  <a:moveTo>
                    <a:pt x="1195" y="0"/>
                  </a:moveTo>
                  <a:lnTo>
                    <a:pt x="0" y="664"/>
                  </a:lnTo>
                  <a:lnTo>
                    <a:pt x="23623" y="14333"/>
                  </a:lnTo>
                  <a:lnTo>
                    <a:pt x="23755" y="14200"/>
                  </a:lnTo>
                  <a:lnTo>
                    <a:pt x="24817" y="13669"/>
                  </a:lnTo>
                  <a:lnTo>
                    <a:pt x="1195" y="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7" name="Google Shape;4267;p41"/>
            <p:cNvSpPr/>
            <p:nvPr/>
          </p:nvSpPr>
          <p:spPr>
            <a:xfrm>
              <a:off x="5296060" y="2934360"/>
              <a:ext cx="107820" cy="61628"/>
            </a:xfrm>
            <a:custGeom>
              <a:avLst/>
              <a:gdLst/>
              <a:ahLst/>
              <a:cxnLst/>
              <a:rect l="l" t="t" r="r" b="b"/>
              <a:pathLst>
                <a:path w="6503" h="3717" extrusionOk="0">
                  <a:moveTo>
                    <a:pt x="1195" y="0"/>
                  </a:moveTo>
                  <a:lnTo>
                    <a:pt x="0" y="664"/>
                  </a:lnTo>
                  <a:lnTo>
                    <a:pt x="5309" y="3716"/>
                  </a:lnTo>
                  <a:lnTo>
                    <a:pt x="6503" y="3053"/>
                  </a:lnTo>
                  <a:lnTo>
                    <a:pt x="1195" y="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8" name="Google Shape;4268;p41"/>
            <p:cNvSpPr/>
            <p:nvPr/>
          </p:nvSpPr>
          <p:spPr>
            <a:xfrm>
              <a:off x="5432480" y="2797940"/>
              <a:ext cx="149635" cy="96827"/>
            </a:xfrm>
            <a:custGeom>
              <a:avLst/>
              <a:gdLst/>
              <a:ahLst/>
              <a:cxnLst/>
              <a:rect l="l" t="t" r="r" b="b"/>
              <a:pathLst>
                <a:path w="9025" h="5840" extrusionOk="0">
                  <a:moveTo>
                    <a:pt x="0" y="0"/>
                  </a:moveTo>
                  <a:lnTo>
                    <a:pt x="0" y="1328"/>
                  </a:lnTo>
                  <a:lnTo>
                    <a:pt x="7830" y="5840"/>
                  </a:lnTo>
                  <a:lnTo>
                    <a:pt x="9024" y="5176"/>
                  </a:lnTo>
                  <a:lnTo>
                    <a:pt x="0" y="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9" name="Google Shape;4269;p41"/>
            <p:cNvSpPr/>
            <p:nvPr/>
          </p:nvSpPr>
          <p:spPr>
            <a:xfrm>
              <a:off x="5348867" y="2553700"/>
              <a:ext cx="17608" cy="11026"/>
            </a:xfrm>
            <a:custGeom>
              <a:avLst/>
              <a:gdLst/>
              <a:ahLst/>
              <a:cxnLst/>
              <a:rect l="l" t="t" r="r" b="b"/>
              <a:pathLst>
                <a:path w="1062" h="665" extrusionOk="0">
                  <a:moveTo>
                    <a:pt x="1062" y="1"/>
                  </a:moveTo>
                  <a:lnTo>
                    <a:pt x="0" y="664"/>
                  </a:lnTo>
                  <a:lnTo>
                    <a:pt x="1062" y="1"/>
                  </a:lnTo>
                  <a:lnTo>
                    <a:pt x="1062" y="1"/>
                  </a:lnTo>
                  <a:close/>
                </a:path>
              </a:pathLst>
            </a:custGeom>
            <a:solidFill>
              <a:srgbClr val="74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0" name="Google Shape;4270;p41"/>
            <p:cNvSpPr/>
            <p:nvPr/>
          </p:nvSpPr>
          <p:spPr>
            <a:xfrm>
              <a:off x="5348867" y="2553700"/>
              <a:ext cx="17608" cy="11026"/>
            </a:xfrm>
            <a:custGeom>
              <a:avLst/>
              <a:gdLst/>
              <a:ahLst/>
              <a:cxnLst/>
              <a:rect l="l" t="t" r="r" b="b"/>
              <a:pathLst>
                <a:path w="1062" h="665" fill="none" extrusionOk="0">
                  <a:moveTo>
                    <a:pt x="1062" y="1"/>
                  </a:moveTo>
                  <a:lnTo>
                    <a:pt x="0" y="664"/>
                  </a:lnTo>
                  <a:lnTo>
                    <a:pt x="1062" y="1"/>
                  </a:lnTo>
                  <a:lnTo>
                    <a:pt x="106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1" name="Google Shape;4271;p41"/>
            <p:cNvSpPr/>
            <p:nvPr/>
          </p:nvSpPr>
          <p:spPr>
            <a:xfrm>
              <a:off x="5348867" y="2553700"/>
              <a:ext cx="409277" cy="237658"/>
            </a:xfrm>
            <a:custGeom>
              <a:avLst/>
              <a:gdLst/>
              <a:ahLst/>
              <a:cxnLst/>
              <a:rect l="l" t="t" r="r" b="b"/>
              <a:pathLst>
                <a:path w="24685" h="14334" extrusionOk="0">
                  <a:moveTo>
                    <a:pt x="1062" y="1"/>
                  </a:moveTo>
                  <a:lnTo>
                    <a:pt x="0" y="664"/>
                  </a:lnTo>
                  <a:lnTo>
                    <a:pt x="23490" y="14333"/>
                  </a:lnTo>
                  <a:lnTo>
                    <a:pt x="24684" y="13670"/>
                  </a:lnTo>
                  <a:lnTo>
                    <a:pt x="1062"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2" name="Google Shape;4272;p41"/>
            <p:cNvSpPr/>
            <p:nvPr/>
          </p:nvSpPr>
          <p:spPr>
            <a:xfrm>
              <a:off x="5828543" y="2628509"/>
              <a:ext cx="107820" cy="61628"/>
            </a:xfrm>
            <a:custGeom>
              <a:avLst/>
              <a:gdLst/>
              <a:ahLst/>
              <a:cxnLst/>
              <a:rect l="l" t="t" r="r" b="b"/>
              <a:pathLst>
                <a:path w="6503" h="3717" extrusionOk="0">
                  <a:moveTo>
                    <a:pt x="1194" y="1"/>
                  </a:moveTo>
                  <a:lnTo>
                    <a:pt x="0" y="664"/>
                  </a:lnTo>
                  <a:lnTo>
                    <a:pt x="5308" y="3717"/>
                  </a:lnTo>
                  <a:lnTo>
                    <a:pt x="6503" y="2920"/>
                  </a:lnTo>
                  <a:lnTo>
                    <a:pt x="1194"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3" name="Google Shape;4273;p41"/>
            <p:cNvSpPr/>
            <p:nvPr/>
          </p:nvSpPr>
          <p:spPr>
            <a:xfrm>
              <a:off x="5969357" y="2492089"/>
              <a:ext cx="143036" cy="94639"/>
            </a:xfrm>
            <a:custGeom>
              <a:avLst/>
              <a:gdLst/>
              <a:ahLst/>
              <a:cxnLst/>
              <a:rect l="l" t="t" r="r" b="b"/>
              <a:pathLst>
                <a:path w="8627" h="5708" extrusionOk="0">
                  <a:moveTo>
                    <a:pt x="1" y="1"/>
                  </a:moveTo>
                  <a:lnTo>
                    <a:pt x="1" y="1460"/>
                  </a:lnTo>
                  <a:lnTo>
                    <a:pt x="7565" y="5707"/>
                  </a:lnTo>
                  <a:lnTo>
                    <a:pt x="8627" y="5044"/>
                  </a:lnTo>
                  <a:lnTo>
                    <a:pt x="1"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4" name="Google Shape;4274;p41"/>
            <p:cNvSpPr/>
            <p:nvPr/>
          </p:nvSpPr>
          <p:spPr>
            <a:xfrm>
              <a:off x="5885744" y="2247849"/>
              <a:ext cx="13214" cy="8821"/>
            </a:xfrm>
            <a:custGeom>
              <a:avLst/>
              <a:gdLst/>
              <a:ahLst/>
              <a:cxnLst/>
              <a:rect l="l" t="t" r="r" b="b"/>
              <a:pathLst>
                <a:path w="797" h="532" extrusionOk="0">
                  <a:moveTo>
                    <a:pt x="797" y="1"/>
                  </a:moveTo>
                  <a:lnTo>
                    <a:pt x="1" y="532"/>
                  </a:lnTo>
                  <a:lnTo>
                    <a:pt x="797" y="1"/>
                  </a:lnTo>
                  <a:lnTo>
                    <a:pt x="797" y="1"/>
                  </a:lnTo>
                  <a:close/>
                </a:path>
              </a:pathLst>
            </a:cu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5" name="Google Shape;4275;p41"/>
            <p:cNvSpPr/>
            <p:nvPr/>
          </p:nvSpPr>
          <p:spPr>
            <a:xfrm>
              <a:off x="5885744" y="2247849"/>
              <a:ext cx="13214" cy="8821"/>
            </a:xfrm>
            <a:custGeom>
              <a:avLst/>
              <a:gdLst/>
              <a:ahLst/>
              <a:cxnLst/>
              <a:rect l="l" t="t" r="r" b="b"/>
              <a:pathLst>
                <a:path w="797" h="532" fill="none" extrusionOk="0">
                  <a:moveTo>
                    <a:pt x="797" y="1"/>
                  </a:moveTo>
                  <a:lnTo>
                    <a:pt x="1" y="532"/>
                  </a:lnTo>
                  <a:lnTo>
                    <a:pt x="797" y="1"/>
                  </a:lnTo>
                  <a:lnTo>
                    <a:pt x="797"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6" name="Google Shape;4276;p41"/>
            <p:cNvSpPr/>
            <p:nvPr/>
          </p:nvSpPr>
          <p:spPr>
            <a:xfrm>
              <a:off x="5879145" y="2247849"/>
              <a:ext cx="411482" cy="237658"/>
            </a:xfrm>
            <a:custGeom>
              <a:avLst/>
              <a:gdLst/>
              <a:ahLst/>
              <a:cxnLst/>
              <a:rect l="l" t="t" r="r" b="b"/>
              <a:pathLst>
                <a:path w="24818" h="14334" extrusionOk="0">
                  <a:moveTo>
                    <a:pt x="1195" y="1"/>
                  </a:moveTo>
                  <a:lnTo>
                    <a:pt x="399" y="532"/>
                  </a:lnTo>
                  <a:lnTo>
                    <a:pt x="0" y="664"/>
                  </a:lnTo>
                  <a:lnTo>
                    <a:pt x="23623" y="14334"/>
                  </a:lnTo>
                  <a:lnTo>
                    <a:pt x="24817" y="13537"/>
                  </a:lnTo>
                  <a:lnTo>
                    <a:pt x="1195"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7" name="Google Shape;4277;p41"/>
            <p:cNvSpPr/>
            <p:nvPr/>
          </p:nvSpPr>
          <p:spPr>
            <a:xfrm>
              <a:off x="7553609" y="3924518"/>
              <a:ext cx="149635" cy="118829"/>
            </a:xfrm>
            <a:custGeom>
              <a:avLst/>
              <a:gdLst/>
              <a:ahLst/>
              <a:cxnLst/>
              <a:rect l="l" t="t" r="r" b="b"/>
              <a:pathLst>
                <a:path w="9025" h="7167" extrusionOk="0">
                  <a:moveTo>
                    <a:pt x="0" y="0"/>
                  </a:moveTo>
                  <a:lnTo>
                    <a:pt x="0" y="1991"/>
                  </a:lnTo>
                  <a:lnTo>
                    <a:pt x="9024" y="7167"/>
                  </a:lnTo>
                  <a:lnTo>
                    <a:pt x="9024" y="5309"/>
                  </a:lnTo>
                  <a:lnTo>
                    <a:pt x="0"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8" name="Google Shape;4278;p41"/>
            <p:cNvSpPr/>
            <p:nvPr/>
          </p:nvSpPr>
          <p:spPr>
            <a:xfrm>
              <a:off x="7553609" y="3924518"/>
              <a:ext cx="149635" cy="118829"/>
            </a:xfrm>
            <a:custGeom>
              <a:avLst/>
              <a:gdLst/>
              <a:ahLst/>
              <a:cxnLst/>
              <a:rect l="l" t="t" r="r" b="b"/>
              <a:pathLst>
                <a:path w="9025" h="7167" fill="none" extrusionOk="0">
                  <a:moveTo>
                    <a:pt x="0" y="0"/>
                  </a:moveTo>
                  <a:lnTo>
                    <a:pt x="9024" y="5309"/>
                  </a:lnTo>
                  <a:lnTo>
                    <a:pt x="9024" y="7167"/>
                  </a:lnTo>
                  <a:lnTo>
                    <a:pt x="0" y="1991"/>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9" name="Google Shape;4279;p41"/>
            <p:cNvSpPr/>
            <p:nvPr/>
          </p:nvSpPr>
          <p:spPr>
            <a:xfrm>
              <a:off x="7553609" y="3924518"/>
              <a:ext cx="149635" cy="118829"/>
            </a:xfrm>
            <a:custGeom>
              <a:avLst/>
              <a:gdLst/>
              <a:ahLst/>
              <a:cxnLst/>
              <a:rect l="l" t="t" r="r" b="b"/>
              <a:pathLst>
                <a:path w="9025" h="7167" extrusionOk="0">
                  <a:moveTo>
                    <a:pt x="0" y="0"/>
                  </a:moveTo>
                  <a:lnTo>
                    <a:pt x="0" y="1991"/>
                  </a:lnTo>
                  <a:lnTo>
                    <a:pt x="9024" y="7167"/>
                  </a:lnTo>
                  <a:lnTo>
                    <a:pt x="9024" y="5309"/>
                  </a:lnTo>
                  <a:lnTo>
                    <a:pt x="0" y="0"/>
                  </a:lnTo>
                  <a:close/>
                </a:path>
              </a:pathLst>
            </a:custGeom>
            <a:solidFill>
              <a:srgbClr val="6D24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0" name="Google Shape;4280;p41"/>
            <p:cNvSpPr/>
            <p:nvPr/>
          </p:nvSpPr>
          <p:spPr>
            <a:xfrm>
              <a:off x="7553609" y="3924518"/>
              <a:ext cx="149635" cy="118829"/>
            </a:xfrm>
            <a:custGeom>
              <a:avLst/>
              <a:gdLst/>
              <a:ahLst/>
              <a:cxnLst/>
              <a:rect l="l" t="t" r="r" b="b"/>
              <a:pathLst>
                <a:path w="9025" h="7167" fill="none" extrusionOk="0">
                  <a:moveTo>
                    <a:pt x="0" y="0"/>
                  </a:moveTo>
                  <a:lnTo>
                    <a:pt x="0" y="1991"/>
                  </a:lnTo>
                  <a:lnTo>
                    <a:pt x="9024" y="7167"/>
                  </a:lnTo>
                  <a:lnTo>
                    <a:pt x="9024" y="5309"/>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1" name="Google Shape;4281;p41"/>
            <p:cNvSpPr/>
            <p:nvPr/>
          </p:nvSpPr>
          <p:spPr>
            <a:xfrm>
              <a:off x="7703227" y="3763891"/>
              <a:ext cx="429074" cy="279456"/>
            </a:xfrm>
            <a:custGeom>
              <a:avLst/>
              <a:gdLst/>
              <a:ahLst/>
              <a:cxnLst/>
              <a:rect l="l" t="t" r="r" b="b"/>
              <a:pathLst>
                <a:path w="25879" h="16855" extrusionOk="0">
                  <a:moveTo>
                    <a:pt x="25879" y="0"/>
                  </a:moveTo>
                  <a:lnTo>
                    <a:pt x="0" y="14997"/>
                  </a:lnTo>
                  <a:lnTo>
                    <a:pt x="0" y="16855"/>
                  </a:lnTo>
                  <a:lnTo>
                    <a:pt x="25879" y="1991"/>
                  </a:lnTo>
                  <a:lnTo>
                    <a:pt x="25879"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2" name="Google Shape;4282;p41"/>
            <p:cNvSpPr/>
            <p:nvPr/>
          </p:nvSpPr>
          <p:spPr>
            <a:xfrm>
              <a:off x="7703227" y="3763891"/>
              <a:ext cx="429074" cy="279456"/>
            </a:xfrm>
            <a:custGeom>
              <a:avLst/>
              <a:gdLst/>
              <a:ahLst/>
              <a:cxnLst/>
              <a:rect l="l" t="t" r="r" b="b"/>
              <a:pathLst>
                <a:path w="25879" h="16855" fill="none" extrusionOk="0">
                  <a:moveTo>
                    <a:pt x="0" y="14997"/>
                  </a:moveTo>
                  <a:lnTo>
                    <a:pt x="25879" y="0"/>
                  </a:lnTo>
                  <a:lnTo>
                    <a:pt x="25879" y="1991"/>
                  </a:lnTo>
                  <a:lnTo>
                    <a:pt x="0" y="16855"/>
                  </a:lnTo>
                  <a:lnTo>
                    <a:pt x="0" y="1499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3" name="Google Shape;4283;p41"/>
            <p:cNvSpPr/>
            <p:nvPr/>
          </p:nvSpPr>
          <p:spPr>
            <a:xfrm>
              <a:off x="7703227" y="3763891"/>
              <a:ext cx="429074" cy="279456"/>
            </a:xfrm>
            <a:custGeom>
              <a:avLst/>
              <a:gdLst/>
              <a:ahLst/>
              <a:cxnLst/>
              <a:rect l="l" t="t" r="r" b="b"/>
              <a:pathLst>
                <a:path w="25879" h="16855" extrusionOk="0">
                  <a:moveTo>
                    <a:pt x="25879" y="0"/>
                  </a:moveTo>
                  <a:lnTo>
                    <a:pt x="0" y="14997"/>
                  </a:lnTo>
                  <a:lnTo>
                    <a:pt x="0" y="16855"/>
                  </a:lnTo>
                  <a:lnTo>
                    <a:pt x="25879" y="1991"/>
                  </a:lnTo>
                  <a:lnTo>
                    <a:pt x="25879" y="0"/>
                  </a:lnTo>
                  <a:close/>
                </a:path>
              </a:pathLst>
            </a:custGeom>
            <a:solidFill>
              <a:srgbClr val="852C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4" name="Google Shape;4284;p41"/>
            <p:cNvSpPr/>
            <p:nvPr/>
          </p:nvSpPr>
          <p:spPr>
            <a:xfrm>
              <a:off x="7703227" y="3763891"/>
              <a:ext cx="429074" cy="279456"/>
            </a:xfrm>
            <a:custGeom>
              <a:avLst/>
              <a:gdLst/>
              <a:ahLst/>
              <a:cxnLst/>
              <a:rect l="l" t="t" r="r" b="b"/>
              <a:pathLst>
                <a:path w="25879" h="16855" fill="none" extrusionOk="0">
                  <a:moveTo>
                    <a:pt x="25879" y="0"/>
                  </a:moveTo>
                  <a:lnTo>
                    <a:pt x="0" y="14997"/>
                  </a:lnTo>
                  <a:lnTo>
                    <a:pt x="0" y="16855"/>
                  </a:lnTo>
                  <a:lnTo>
                    <a:pt x="25879" y="1991"/>
                  </a:lnTo>
                  <a:lnTo>
                    <a:pt x="25879"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5" name="Google Shape;4285;p41"/>
            <p:cNvSpPr/>
            <p:nvPr/>
          </p:nvSpPr>
          <p:spPr>
            <a:xfrm>
              <a:off x="7553609" y="3678073"/>
              <a:ext cx="578692" cy="334468"/>
            </a:xfrm>
            <a:custGeom>
              <a:avLst/>
              <a:gdLst/>
              <a:ahLst/>
              <a:cxnLst/>
              <a:rect l="l" t="t" r="r" b="b"/>
              <a:pathLst>
                <a:path w="34903" h="20173" extrusionOk="0">
                  <a:moveTo>
                    <a:pt x="25879" y="1"/>
                  </a:moveTo>
                  <a:lnTo>
                    <a:pt x="0" y="14864"/>
                  </a:lnTo>
                  <a:lnTo>
                    <a:pt x="9024" y="20173"/>
                  </a:lnTo>
                  <a:lnTo>
                    <a:pt x="34903" y="5176"/>
                  </a:lnTo>
                  <a:lnTo>
                    <a:pt x="25879"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6" name="Google Shape;4286;p41"/>
            <p:cNvSpPr/>
            <p:nvPr/>
          </p:nvSpPr>
          <p:spPr>
            <a:xfrm>
              <a:off x="7553609" y="3678073"/>
              <a:ext cx="578692" cy="334468"/>
            </a:xfrm>
            <a:custGeom>
              <a:avLst/>
              <a:gdLst/>
              <a:ahLst/>
              <a:cxnLst/>
              <a:rect l="l" t="t" r="r" b="b"/>
              <a:pathLst>
                <a:path w="34903" h="20173" fill="none" extrusionOk="0">
                  <a:moveTo>
                    <a:pt x="9024" y="20173"/>
                  </a:moveTo>
                  <a:lnTo>
                    <a:pt x="0" y="14864"/>
                  </a:lnTo>
                  <a:lnTo>
                    <a:pt x="25879" y="1"/>
                  </a:lnTo>
                  <a:lnTo>
                    <a:pt x="34903" y="5176"/>
                  </a:lnTo>
                  <a:lnTo>
                    <a:pt x="9024" y="2017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7" name="Google Shape;4287;p41"/>
            <p:cNvSpPr/>
            <p:nvPr/>
          </p:nvSpPr>
          <p:spPr>
            <a:xfrm>
              <a:off x="7553609" y="3728675"/>
              <a:ext cx="578692" cy="283866"/>
            </a:xfrm>
            <a:custGeom>
              <a:avLst/>
              <a:gdLst/>
              <a:ahLst/>
              <a:cxnLst/>
              <a:rect l="l" t="t" r="r" b="b"/>
              <a:pathLst>
                <a:path w="34903" h="17121" extrusionOk="0">
                  <a:moveTo>
                    <a:pt x="31187" y="1"/>
                  </a:moveTo>
                  <a:lnTo>
                    <a:pt x="23224" y="4513"/>
                  </a:lnTo>
                  <a:lnTo>
                    <a:pt x="22694" y="4779"/>
                  </a:lnTo>
                  <a:lnTo>
                    <a:pt x="22163" y="4779"/>
                  </a:lnTo>
                  <a:lnTo>
                    <a:pt x="21234" y="4646"/>
                  </a:lnTo>
                  <a:lnTo>
                    <a:pt x="20305" y="4248"/>
                  </a:lnTo>
                  <a:lnTo>
                    <a:pt x="16722" y="2124"/>
                  </a:lnTo>
                  <a:lnTo>
                    <a:pt x="8494" y="6902"/>
                  </a:lnTo>
                  <a:lnTo>
                    <a:pt x="8494" y="12476"/>
                  </a:lnTo>
                  <a:lnTo>
                    <a:pt x="6901" y="13405"/>
                  </a:lnTo>
                  <a:lnTo>
                    <a:pt x="6901" y="7831"/>
                  </a:lnTo>
                  <a:lnTo>
                    <a:pt x="0" y="11812"/>
                  </a:lnTo>
                  <a:lnTo>
                    <a:pt x="9024" y="17121"/>
                  </a:lnTo>
                  <a:lnTo>
                    <a:pt x="34903" y="2124"/>
                  </a:lnTo>
                  <a:lnTo>
                    <a:pt x="31187" y="1"/>
                  </a:lnTo>
                  <a:close/>
                </a:path>
              </a:pathLst>
            </a:custGeom>
            <a:solidFill>
              <a:srgbClr val="9E34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8" name="Google Shape;4288;p41"/>
            <p:cNvSpPr/>
            <p:nvPr/>
          </p:nvSpPr>
          <p:spPr>
            <a:xfrm>
              <a:off x="7553609" y="3728675"/>
              <a:ext cx="578692" cy="283866"/>
            </a:xfrm>
            <a:custGeom>
              <a:avLst/>
              <a:gdLst/>
              <a:ahLst/>
              <a:cxnLst/>
              <a:rect l="l" t="t" r="r" b="b"/>
              <a:pathLst>
                <a:path w="34903" h="17121" fill="none" extrusionOk="0">
                  <a:moveTo>
                    <a:pt x="31187" y="1"/>
                  </a:moveTo>
                  <a:lnTo>
                    <a:pt x="23224" y="4513"/>
                  </a:lnTo>
                  <a:lnTo>
                    <a:pt x="23224" y="4513"/>
                  </a:lnTo>
                  <a:lnTo>
                    <a:pt x="22694" y="4779"/>
                  </a:lnTo>
                  <a:lnTo>
                    <a:pt x="22163" y="4779"/>
                  </a:lnTo>
                  <a:lnTo>
                    <a:pt x="22163" y="4779"/>
                  </a:lnTo>
                  <a:lnTo>
                    <a:pt x="21234" y="4646"/>
                  </a:lnTo>
                  <a:lnTo>
                    <a:pt x="20305" y="4248"/>
                  </a:lnTo>
                  <a:lnTo>
                    <a:pt x="20305" y="4248"/>
                  </a:lnTo>
                  <a:lnTo>
                    <a:pt x="16722" y="2124"/>
                  </a:lnTo>
                  <a:lnTo>
                    <a:pt x="8494" y="6902"/>
                  </a:lnTo>
                  <a:lnTo>
                    <a:pt x="8494" y="12476"/>
                  </a:lnTo>
                  <a:lnTo>
                    <a:pt x="6901" y="13405"/>
                  </a:lnTo>
                  <a:lnTo>
                    <a:pt x="6901" y="7831"/>
                  </a:lnTo>
                  <a:lnTo>
                    <a:pt x="0" y="11812"/>
                  </a:lnTo>
                  <a:lnTo>
                    <a:pt x="9024" y="17121"/>
                  </a:lnTo>
                  <a:lnTo>
                    <a:pt x="34903" y="2124"/>
                  </a:lnTo>
                  <a:lnTo>
                    <a:pt x="31187"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9" name="Google Shape;4289;p41"/>
            <p:cNvSpPr/>
            <p:nvPr/>
          </p:nvSpPr>
          <p:spPr>
            <a:xfrm>
              <a:off x="7643821" y="3686877"/>
              <a:ext cx="24223" cy="264053"/>
            </a:xfrm>
            <a:custGeom>
              <a:avLst/>
              <a:gdLst/>
              <a:ahLst/>
              <a:cxnLst/>
              <a:rect l="l" t="t" r="r" b="b"/>
              <a:pathLst>
                <a:path w="1461" h="15926" extrusionOk="0">
                  <a:moveTo>
                    <a:pt x="0" y="0"/>
                  </a:moveTo>
                  <a:lnTo>
                    <a:pt x="0" y="14997"/>
                  </a:lnTo>
                  <a:lnTo>
                    <a:pt x="1460" y="15926"/>
                  </a:lnTo>
                  <a:lnTo>
                    <a:pt x="1460" y="929"/>
                  </a:lnTo>
                  <a:lnTo>
                    <a:pt x="0"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0" name="Google Shape;4290;p41"/>
            <p:cNvSpPr/>
            <p:nvPr/>
          </p:nvSpPr>
          <p:spPr>
            <a:xfrm>
              <a:off x="7668028" y="3686877"/>
              <a:ext cx="26412" cy="264053"/>
            </a:xfrm>
            <a:custGeom>
              <a:avLst/>
              <a:gdLst/>
              <a:ahLst/>
              <a:cxnLst/>
              <a:rect l="l" t="t" r="r" b="b"/>
              <a:pathLst>
                <a:path w="1593" h="15926" extrusionOk="0">
                  <a:moveTo>
                    <a:pt x="1593" y="0"/>
                  </a:moveTo>
                  <a:lnTo>
                    <a:pt x="0" y="929"/>
                  </a:lnTo>
                  <a:lnTo>
                    <a:pt x="0" y="15926"/>
                  </a:lnTo>
                  <a:lnTo>
                    <a:pt x="1593" y="14997"/>
                  </a:lnTo>
                  <a:lnTo>
                    <a:pt x="159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1" name="Google Shape;4291;p41"/>
            <p:cNvSpPr/>
            <p:nvPr/>
          </p:nvSpPr>
          <p:spPr>
            <a:xfrm>
              <a:off x="7668028" y="3686877"/>
              <a:ext cx="26412" cy="264053"/>
            </a:xfrm>
            <a:custGeom>
              <a:avLst/>
              <a:gdLst/>
              <a:ahLst/>
              <a:cxnLst/>
              <a:rect l="l" t="t" r="r" b="b"/>
              <a:pathLst>
                <a:path w="1593" h="15926" fill="none" extrusionOk="0">
                  <a:moveTo>
                    <a:pt x="1593" y="0"/>
                  </a:moveTo>
                  <a:lnTo>
                    <a:pt x="1593" y="14997"/>
                  </a:lnTo>
                  <a:lnTo>
                    <a:pt x="0" y="15926"/>
                  </a:lnTo>
                  <a:lnTo>
                    <a:pt x="0" y="929"/>
                  </a:lnTo>
                  <a:lnTo>
                    <a:pt x="159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2" name="Google Shape;4292;p41"/>
            <p:cNvSpPr/>
            <p:nvPr/>
          </p:nvSpPr>
          <p:spPr>
            <a:xfrm>
              <a:off x="7588808" y="3625266"/>
              <a:ext cx="151840" cy="118829"/>
            </a:xfrm>
            <a:custGeom>
              <a:avLst/>
              <a:gdLst/>
              <a:ahLst/>
              <a:cxnLst/>
              <a:rect l="l" t="t" r="r" b="b"/>
              <a:pathLst>
                <a:path w="9158" h="7167" extrusionOk="0">
                  <a:moveTo>
                    <a:pt x="0" y="1"/>
                  </a:moveTo>
                  <a:lnTo>
                    <a:pt x="0" y="1859"/>
                  </a:lnTo>
                  <a:lnTo>
                    <a:pt x="9157" y="7167"/>
                  </a:lnTo>
                  <a:lnTo>
                    <a:pt x="9157" y="5309"/>
                  </a:lnTo>
                  <a:lnTo>
                    <a:pt x="0"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3" name="Google Shape;4293;p41"/>
            <p:cNvSpPr/>
            <p:nvPr/>
          </p:nvSpPr>
          <p:spPr>
            <a:xfrm>
              <a:off x="7588808" y="3625266"/>
              <a:ext cx="151840" cy="118829"/>
            </a:xfrm>
            <a:custGeom>
              <a:avLst/>
              <a:gdLst/>
              <a:ahLst/>
              <a:cxnLst/>
              <a:rect l="l" t="t" r="r" b="b"/>
              <a:pathLst>
                <a:path w="9158" h="7167" fill="none" extrusionOk="0">
                  <a:moveTo>
                    <a:pt x="0" y="1"/>
                  </a:moveTo>
                  <a:lnTo>
                    <a:pt x="9157" y="5309"/>
                  </a:lnTo>
                  <a:lnTo>
                    <a:pt x="9157" y="7167"/>
                  </a:lnTo>
                  <a:lnTo>
                    <a:pt x="0" y="1859"/>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4" name="Google Shape;4294;p41"/>
            <p:cNvSpPr/>
            <p:nvPr/>
          </p:nvSpPr>
          <p:spPr>
            <a:xfrm>
              <a:off x="7740631" y="3713289"/>
              <a:ext cx="26429" cy="30806"/>
            </a:xfrm>
            <a:custGeom>
              <a:avLst/>
              <a:gdLst/>
              <a:ahLst/>
              <a:cxnLst/>
              <a:rect l="l" t="t" r="r" b="b"/>
              <a:pathLst>
                <a:path w="1594" h="1858" extrusionOk="0">
                  <a:moveTo>
                    <a:pt x="0" y="0"/>
                  </a:moveTo>
                  <a:lnTo>
                    <a:pt x="0" y="1858"/>
                  </a:lnTo>
                  <a:lnTo>
                    <a:pt x="1593" y="929"/>
                  </a:lnTo>
                  <a:lnTo>
                    <a:pt x="0"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5" name="Google Shape;4295;p41"/>
            <p:cNvSpPr/>
            <p:nvPr/>
          </p:nvSpPr>
          <p:spPr>
            <a:xfrm>
              <a:off x="7740631" y="3713289"/>
              <a:ext cx="26429" cy="30806"/>
            </a:xfrm>
            <a:custGeom>
              <a:avLst/>
              <a:gdLst/>
              <a:ahLst/>
              <a:cxnLst/>
              <a:rect l="l" t="t" r="r" b="b"/>
              <a:pathLst>
                <a:path w="1594" h="1858" fill="none" extrusionOk="0">
                  <a:moveTo>
                    <a:pt x="0" y="1858"/>
                  </a:moveTo>
                  <a:lnTo>
                    <a:pt x="1593" y="929"/>
                  </a:lnTo>
                  <a:lnTo>
                    <a:pt x="0" y="0"/>
                  </a:lnTo>
                  <a:lnTo>
                    <a:pt x="0" y="185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6" name="Google Shape;4296;p41"/>
            <p:cNvSpPr/>
            <p:nvPr/>
          </p:nvSpPr>
          <p:spPr>
            <a:xfrm>
              <a:off x="6926504" y="3563654"/>
              <a:ext cx="151840" cy="118845"/>
            </a:xfrm>
            <a:custGeom>
              <a:avLst/>
              <a:gdLst/>
              <a:ahLst/>
              <a:cxnLst/>
              <a:rect l="l" t="t" r="r" b="b"/>
              <a:pathLst>
                <a:path w="9158" h="7168" extrusionOk="0">
                  <a:moveTo>
                    <a:pt x="1" y="1"/>
                  </a:moveTo>
                  <a:lnTo>
                    <a:pt x="1" y="1859"/>
                  </a:lnTo>
                  <a:lnTo>
                    <a:pt x="9158" y="7167"/>
                  </a:lnTo>
                  <a:lnTo>
                    <a:pt x="9158" y="5309"/>
                  </a:lnTo>
                  <a:lnTo>
                    <a:pt x="1"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7" name="Google Shape;4297;p41"/>
            <p:cNvSpPr/>
            <p:nvPr/>
          </p:nvSpPr>
          <p:spPr>
            <a:xfrm>
              <a:off x="6926504" y="3563654"/>
              <a:ext cx="151840" cy="118845"/>
            </a:xfrm>
            <a:custGeom>
              <a:avLst/>
              <a:gdLst/>
              <a:ahLst/>
              <a:cxnLst/>
              <a:rect l="l" t="t" r="r" b="b"/>
              <a:pathLst>
                <a:path w="9158" h="7168" fill="none" extrusionOk="0">
                  <a:moveTo>
                    <a:pt x="1" y="1"/>
                  </a:moveTo>
                  <a:lnTo>
                    <a:pt x="9158" y="5309"/>
                  </a:lnTo>
                  <a:lnTo>
                    <a:pt x="9158" y="7167"/>
                  </a:lnTo>
                  <a:lnTo>
                    <a:pt x="1" y="1859"/>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8" name="Google Shape;4298;p41"/>
            <p:cNvSpPr/>
            <p:nvPr/>
          </p:nvSpPr>
          <p:spPr>
            <a:xfrm>
              <a:off x="6926504" y="3563654"/>
              <a:ext cx="151840" cy="118845"/>
            </a:xfrm>
            <a:custGeom>
              <a:avLst/>
              <a:gdLst/>
              <a:ahLst/>
              <a:cxnLst/>
              <a:rect l="l" t="t" r="r" b="b"/>
              <a:pathLst>
                <a:path w="9158" h="7168" extrusionOk="0">
                  <a:moveTo>
                    <a:pt x="1" y="1"/>
                  </a:moveTo>
                  <a:lnTo>
                    <a:pt x="1" y="1859"/>
                  </a:lnTo>
                  <a:lnTo>
                    <a:pt x="9158" y="7167"/>
                  </a:lnTo>
                  <a:lnTo>
                    <a:pt x="9158" y="5309"/>
                  </a:lnTo>
                  <a:lnTo>
                    <a:pt x="1" y="1"/>
                  </a:lnTo>
                  <a:close/>
                </a:path>
              </a:pathLst>
            </a:custGeom>
            <a:solidFill>
              <a:srgbClr val="6D24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9" name="Google Shape;4299;p41"/>
            <p:cNvSpPr/>
            <p:nvPr/>
          </p:nvSpPr>
          <p:spPr>
            <a:xfrm>
              <a:off x="6926504" y="3563654"/>
              <a:ext cx="151840" cy="118845"/>
            </a:xfrm>
            <a:custGeom>
              <a:avLst/>
              <a:gdLst/>
              <a:ahLst/>
              <a:cxnLst/>
              <a:rect l="l" t="t" r="r" b="b"/>
              <a:pathLst>
                <a:path w="9158" h="7168" fill="none" extrusionOk="0">
                  <a:moveTo>
                    <a:pt x="1" y="1"/>
                  </a:moveTo>
                  <a:lnTo>
                    <a:pt x="1" y="1859"/>
                  </a:lnTo>
                  <a:lnTo>
                    <a:pt x="9158" y="7167"/>
                  </a:lnTo>
                  <a:lnTo>
                    <a:pt x="9158" y="5309"/>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0" name="Google Shape;4300;p41"/>
            <p:cNvSpPr/>
            <p:nvPr/>
          </p:nvSpPr>
          <p:spPr>
            <a:xfrm>
              <a:off x="7078327" y="3403027"/>
              <a:ext cx="429090" cy="279472"/>
            </a:xfrm>
            <a:custGeom>
              <a:avLst/>
              <a:gdLst/>
              <a:ahLst/>
              <a:cxnLst/>
              <a:rect l="l" t="t" r="r" b="b"/>
              <a:pathLst>
                <a:path w="25880" h="16856" extrusionOk="0">
                  <a:moveTo>
                    <a:pt x="25879" y="1"/>
                  </a:moveTo>
                  <a:lnTo>
                    <a:pt x="1" y="14997"/>
                  </a:lnTo>
                  <a:lnTo>
                    <a:pt x="1" y="16855"/>
                  </a:lnTo>
                  <a:lnTo>
                    <a:pt x="25879" y="1991"/>
                  </a:lnTo>
                  <a:lnTo>
                    <a:pt x="25879"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1" name="Google Shape;4301;p41"/>
            <p:cNvSpPr/>
            <p:nvPr/>
          </p:nvSpPr>
          <p:spPr>
            <a:xfrm>
              <a:off x="7078327" y="3403027"/>
              <a:ext cx="429090" cy="279472"/>
            </a:xfrm>
            <a:custGeom>
              <a:avLst/>
              <a:gdLst/>
              <a:ahLst/>
              <a:cxnLst/>
              <a:rect l="l" t="t" r="r" b="b"/>
              <a:pathLst>
                <a:path w="25880" h="16856" fill="none" extrusionOk="0">
                  <a:moveTo>
                    <a:pt x="1" y="14997"/>
                  </a:moveTo>
                  <a:lnTo>
                    <a:pt x="25879" y="1"/>
                  </a:lnTo>
                  <a:lnTo>
                    <a:pt x="25879" y="1991"/>
                  </a:lnTo>
                  <a:lnTo>
                    <a:pt x="1" y="16855"/>
                  </a:lnTo>
                  <a:lnTo>
                    <a:pt x="1" y="1499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2" name="Google Shape;4302;p41"/>
            <p:cNvSpPr/>
            <p:nvPr/>
          </p:nvSpPr>
          <p:spPr>
            <a:xfrm>
              <a:off x="7078327" y="3491051"/>
              <a:ext cx="305868" cy="191449"/>
            </a:xfrm>
            <a:custGeom>
              <a:avLst/>
              <a:gdLst/>
              <a:ahLst/>
              <a:cxnLst/>
              <a:rect l="l" t="t" r="r" b="b"/>
              <a:pathLst>
                <a:path w="18448" h="11547" extrusionOk="0">
                  <a:moveTo>
                    <a:pt x="16722" y="0"/>
                  </a:moveTo>
                  <a:lnTo>
                    <a:pt x="1" y="9688"/>
                  </a:lnTo>
                  <a:lnTo>
                    <a:pt x="1" y="11546"/>
                  </a:lnTo>
                  <a:lnTo>
                    <a:pt x="18447" y="929"/>
                  </a:lnTo>
                  <a:lnTo>
                    <a:pt x="16722" y="0"/>
                  </a:lnTo>
                  <a:close/>
                </a:path>
              </a:pathLst>
            </a:custGeom>
            <a:solidFill>
              <a:srgbClr val="852C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3" name="Google Shape;4303;p41"/>
            <p:cNvSpPr/>
            <p:nvPr/>
          </p:nvSpPr>
          <p:spPr>
            <a:xfrm>
              <a:off x="7078327" y="3491051"/>
              <a:ext cx="305868" cy="191449"/>
            </a:xfrm>
            <a:custGeom>
              <a:avLst/>
              <a:gdLst/>
              <a:ahLst/>
              <a:cxnLst/>
              <a:rect l="l" t="t" r="r" b="b"/>
              <a:pathLst>
                <a:path w="18448" h="11547" fill="none" extrusionOk="0">
                  <a:moveTo>
                    <a:pt x="16722" y="0"/>
                  </a:moveTo>
                  <a:lnTo>
                    <a:pt x="1" y="9688"/>
                  </a:lnTo>
                  <a:lnTo>
                    <a:pt x="1" y="11546"/>
                  </a:lnTo>
                  <a:lnTo>
                    <a:pt x="18447" y="929"/>
                  </a:lnTo>
                  <a:lnTo>
                    <a:pt x="16722"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4" name="Google Shape;4304;p41"/>
            <p:cNvSpPr/>
            <p:nvPr/>
          </p:nvSpPr>
          <p:spPr>
            <a:xfrm>
              <a:off x="6926504" y="3315021"/>
              <a:ext cx="580913" cy="336673"/>
            </a:xfrm>
            <a:custGeom>
              <a:avLst/>
              <a:gdLst/>
              <a:ahLst/>
              <a:cxnLst/>
              <a:rect l="l" t="t" r="r" b="b"/>
              <a:pathLst>
                <a:path w="35037" h="20306" extrusionOk="0">
                  <a:moveTo>
                    <a:pt x="25879" y="0"/>
                  </a:moveTo>
                  <a:lnTo>
                    <a:pt x="1" y="14997"/>
                  </a:lnTo>
                  <a:lnTo>
                    <a:pt x="9158" y="20305"/>
                  </a:lnTo>
                  <a:lnTo>
                    <a:pt x="35036" y="5309"/>
                  </a:lnTo>
                  <a:lnTo>
                    <a:pt x="25879"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5" name="Google Shape;4305;p41"/>
            <p:cNvSpPr/>
            <p:nvPr/>
          </p:nvSpPr>
          <p:spPr>
            <a:xfrm>
              <a:off x="6926504" y="3315021"/>
              <a:ext cx="580913" cy="336673"/>
            </a:xfrm>
            <a:custGeom>
              <a:avLst/>
              <a:gdLst/>
              <a:ahLst/>
              <a:cxnLst/>
              <a:rect l="l" t="t" r="r" b="b"/>
              <a:pathLst>
                <a:path w="35037" h="20306" fill="none" extrusionOk="0">
                  <a:moveTo>
                    <a:pt x="9158" y="20305"/>
                  </a:moveTo>
                  <a:lnTo>
                    <a:pt x="1" y="14997"/>
                  </a:lnTo>
                  <a:lnTo>
                    <a:pt x="25879" y="0"/>
                  </a:lnTo>
                  <a:lnTo>
                    <a:pt x="35036" y="5309"/>
                  </a:lnTo>
                  <a:lnTo>
                    <a:pt x="9158" y="2030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6" name="Google Shape;4306;p41"/>
            <p:cNvSpPr/>
            <p:nvPr/>
          </p:nvSpPr>
          <p:spPr>
            <a:xfrm>
              <a:off x="6926504" y="3403027"/>
              <a:ext cx="429090" cy="248667"/>
            </a:xfrm>
            <a:custGeom>
              <a:avLst/>
              <a:gdLst/>
              <a:ahLst/>
              <a:cxnLst/>
              <a:rect l="l" t="t" r="r" b="b"/>
              <a:pathLst>
                <a:path w="25880" h="14998" extrusionOk="0">
                  <a:moveTo>
                    <a:pt x="16722" y="1"/>
                  </a:moveTo>
                  <a:lnTo>
                    <a:pt x="8494" y="4778"/>
                  </a:lnTo>
                  <a:lnTo>
                    <a:pt x="8494" y="10352"/>
                  </a:lnTo>
                  <a:lnTo>
                    <a:pt x="7034" y="11281"/>
                  </a:lnTo>
                  <a:lnTo>
                    <a:pt x="7034" y="5707"/>
                  </a:lnTo>
                  <a:lnTo>
                    <a:pt x="1" y="9689"/>
                  </a:lnTo>
                  <a:lnTo>
                    <a:pt x="9158" y="14997"/>
                  </a:lnTo>
                  <a:lnTo>
                    <a:pt x="25879" y="5309"/>
                  </a:lnTo>
                  <a:lnTo>
                    <a:pt x="16722" y="1"/>
                  </a:lnTo>
                  <a:close/>
                </a:path>
              </a:pathLst>
            </a:custGeom>
            <a:solidFill>
              <a:srgbClr val="9E34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7" name="Google Shape;4307;p41"/>
            <p:cNvSpPr/>
            <p:nvPr/>
          </p:nvSpPr>
          <p:spPr>
            <a:xfrm>
              <a:off x="6926504" y="3403027"/>
              <a:ext cx="429090" cy="248667"/>
            </a:xfrm>
            <a:custGeom>
              <a:avLst/>
              <a:gdLst/>
              <a:ahLst/>
              <a:cxnLst/>
              <a:rect l="l" t="t" r="r" b="b"/>
              <a:pathLst>
                <a:path w="25880" h="14998" fill="none" extrusionOk="0">
                  <a:moveTo>
                    <a:pt x="16722" y="1"/>
                  </a:moveTo>
                  <a:lnTo>
                    <a:pt x="8494" y="4778"/>
                  </a:lnTo>
                  <a:lnTo>
                    <a:pt x="8494" y="10352"/>
                  </a:lnTo>
                  <a:lnTo>
                    <a:pt x="7034" y="11281"/>
                  </a:lnTo>
                  <a:lnTo>
                    <a:pt x="7034" y="5707"/>
                  </a:lnTo>
                  <a:lnTo>
                    <a:pt x="1" y="9689"/>
                  </a:lnTo>
                  <a:lnTo>
                    <a:pt x="9158" y="14997"/>
                  </a:lnTo>
                  <a:lnTo>
                    <a:pt x="25879" y="5309"/>
                  </a:lnTo>
                  <a:lnTo>
                    <a:pt x="1672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8" name="Google Shape;4308;p41"/>
            <p:cNvSpPr/>
            <p:nvPr/>
          </p:nvSpPr>
          <p:spPr>
            <a:xfrm>
              <a:off x="7016715" y="3326013"/>
              <a:ext cx="26429" cy="264070"/>
            </a:xfrm>
            <a:custGeom>
              <a:avLst/>
              <a:gdLst/>
              <a:ahLst/>
              <a:cxnLst/>
              <a:rect l="l" t="t" r="r" b="b"/>
              <a:pathLst>
                <a:path w="1594" h="15927" extrusionOk="0">
                  <a:moveTo>
                    <a:pt x="1" y="1"/>
                  </a:moveTo>
                  <a:lnTo>
                    <a:pt x="1" y="14997"/>
                  </a:lnTo>
                  <a:lnTo>
                    <a:pt x="1593" y="15926"/>
                  </a:lnTo>
                  <a:lnTo>
                    <a:pt x="1593" y="930"/>
                  </a:lnTo>
                  <a:lnTo>
                    <a:pt x="1"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9" name="Google Shape;4309;p41"/>
            <p:cNvSpPr/>
            <p:nvPr/>
          </p:nvSpPr>
          <p:spPr>
            <a:xfrm>
              <a:off x="7043127" y="3326013"/>
              <a:ext cx="24223" cy="264070"/>
            </a:xfrm>
            <a:custGeom>
              <a:avLst/>
              <a:gdLst/>
              <a:ahLst/>
              <a:cxnLst/>
              <a:rect l="l" t="t" r="r" b="b"/>
              <a:pathLst>
                <a:path w="1461" h="15927" extrusionOk="0">
                  <a:moveTo>
                    <a:pt x="1460" y="1"/>
                  </a:moveTo>
                  <a:lnTo>
                    <a:pt x="0" y="930"/>
                  </a:lnTo>
                  <a:lnTo>
                    <a:pt x="0" y="15926"/>
                  </a:lnTo>
                  <a:lnTo>
                    <a:pt x="1460" y="14997"/>
                  </a:lnTo>
                  <a:lnTo>
                    <a:pt x="146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0" name="Google Shape;4310;p41"/>
            <p:cNvSpPr/>
            <p:nvPr/>
          </p:nvSpPr>
          <p:spPr>
            <a:xfrm>
              <a:off x="7043127" y="3326013"/>
              <a:ext cx="24223" cy="264070"/>
            </a:xfrm>
            <a:custGeom>
              <a:avLst/>
              <a:gdLst/>
              <a:ahLst/>
              <a:cxnLst/>
              <a:rect l="l" t="t" r="r" b="b"/>
              <a:pathLst>
                <a:path w="1461" h="15927" fill="none" extrusionOk="0">
                  <a:moveTo>
                    <a:pt x="1460" y="1"/>
                  </a:moveTo>
                  <a:lnTo>
                    <a:pt x="1460" y="14997"/>
                  </a:lnTo>
                  <a:lnTo>
                    <a:pt x="0" y="15926"/>
                  </a:lnTo>
                  <a:lnTo>
                    <a:pt x="0" y="930"/>
                  </a:lnTo>
                  <a:lnTo>
                    <a:pt x="146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1" name="Google Shape;4311;p41"/>
            <p:cNvSpPr/>
            <p:nvPr/>
          </p:nvSpPr>
          <p:spPr>
            <a:xfrm>
              <a:off x="6963908" y="3264419"/>
              <a:ext cx="149635" cy="118829"/>
            </a:xfrm>
            <a:custGeom>
              <a:avLst/>
              <a:gdLst/>
              <a:ahLst/>
              <a:cxnLst/>
              <a:rect l="l" t="t" r="r" b="b"/>
              <a:pathLst>
                <a:path w="9025" h="7167" extrusionOk="0">
                  <a:moveTo>
                    <a:pt x="1" y="0"/>
                  </a:moveTo>
                  <a:lnTo>
                    <a:pt x="1" y="1858"/>
                  </a:lnTo>
                  <a:lnTo>
                    <a:pt x="9025" y="7166"/>
                  </a:lnTo>
                  <a:lnTo>
                    <a:pt x="9025" y="5176"/>
                  </a:lnTo>
                  <a:lnTo>
                    <a:pt x="1"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2" name="Google Shape;4312;p41"/>
            <p:cNvSpPr/>
            <p:nvPr/>
          </p:nvSpPr>
          <p:spPr>
            <a:xfrm>
              <a:off x="6963908" y="3264419"/>
              <a:ext cx="149635" cy="118829"/>
            </a:xfrm>
            <a:custGeom>
              <a:avLst/>
              <a:gdLst/>
              <a:ahLst/>
              <a:cxnLst/>
              <a:rect l="l" t="t" r="r" b="b"/>
              <a:pathLst>
                <a:path w="9025" h="7167" fill="none" extrusionOk="0">
                  <a:moveTo>
                    <a:pt x="1" y="0"/>
                  </a:moveTo>
                  <a:lnTo>
                    <a:pt x="9025" y="5176"/>
                  </a:lnTo>
                  <a:lnTo>
                    <a:pt x="9025" y="7166"/>
                  </a:lnTo>
                  <a:lnTo>
                    <a:pt x="1" y="1858"/>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3" name="Google Shape;4313;p41"/>
            <p:cNvSpPr/>
            <p:nvPr/>
          </p:nvSpPr>
          <p:spPr>
            <a:xfrm>
              <a:off x="7113543" y="3350220"/>
              <a:ext cx="28617" cy="33027"/>
            </a:xfrm>
            <a:custGeom>
              <a:avLst/>
              <a:gdLst/>
              <a:ahLst/>
              <a:cxnLst/>
              <a:rect l="l" t="t" r="r" b="b"/>
              <a:pathLst>
                <a:path w="1726" h="1992" extrusionOk="0">
                  <a:moveTo>
                    <a:pt x="0" y="1"/>
                  </a:moveTo>
                  <a:lnTo>
                    <a:pt x="0" y="1991"/>
                  </a:lnTo>
                  <a:lnTo>
                    <a:pt x="1725" y="1062"/>
                  </a:lnTo>
                  <a:lnTo>
                    <a:pt x="0"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4" name="Google Shape;4314;p41"/>
            <p:cNvSpPr/>
            <p:nvPr/>
          </p:nvSpPr>
          <p:spPr>
            <a:xfrm>
              <a:off x="7113543" y="3350220"/>
              <a:ext cx="28617" cy="33027"/>
            </a:xfrm>
            <a:custGeom>
              <a:avLst/>
              <a:gdLst/>
              <a:ahLst/>
              <a:cxnLst/>
              <a:rect l="l" t="t" r="r" b="b"/>
              <a:pathLst>
                <a:path w="1726" h="1992" fill="none" extrusionOk="0">
                  <a:moveTo>
                    <a:pt x="0" y="1991"/>
                  </a:moveTo>
                  <a:lnTo>
                    <a:pt x="1725" y="1062"/>
                  </a:lnTo>
                  <a:lnTo>
                    <a:pt x="0" y="1"/>
                  </a:lnTo>
                  <a:lnTo>
                    <a:pt x="0" y="199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5" name="Google Shape;4315;p41"/>
            <p:cNvSpPr/>
            <p:nvPr/>
          </p:nvSpPr>
          <p:spPr>
            <a:xfrm>
              <a:off x="6301603" y="3202807"/>
              <a:ext cx="151840" cy="118829"/>
            </a:xfrm>
            <a:custGeom>
              <a:avLst/>
              <a:gdLst/>
              <a:ahLst/>
              <a:cxnLst/>
              <a:rect l="l" t="t" r="r" b="b"/>
              <a:pathLst>
                <a:path w="9158" h="7167" extrusionOk="0">
                  <a:moveTo>
                    <a:pt x="1" y="0"/>
                  </a:moveTo>
                  <a:lnTo>
                    <a:pt x="1" y="1858"/>
                  </a:lnTo>
                  <a:lnTo>
                    <a:pt x="9158" y="7167"/>
                  </a:lnTo>
                  <a:lnTo>
                    <a:pt x="9158" y="5309"/>
                  </a:lnTo>
                  <a:lnTo>
                    <a:pt x="1"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6" name="Google Shape;4316;p41"/>
            <p:cNvSpPr/>
            <p:nvPr/>
          </p:nvSpPr>
          <p:spPr>
            <a:xfrm>
              <a:off x="6301603" y="3202807"/>
              <a:ext cx="151840" cy="118829"/>
            </a:xfrm>
            <a:custGeom>
              <a:avLst/>
              <a:gdLst/>
              <a:ahLst/>
              <a:cxnLst/>
              <a:rect l="l" t="t" r="r" b="b"/>
              <a:pathLst>
                <a:path w="9158" h="7167" fill="none" extrusionOk="0">
                  <a:moveTo>
                    <a:pt x="1" y="0"/>
                  </a:moveTo>
                  <a:lnTo>
                    <a:pt x="9158" y="5309"/>
                  </a:lnTo>
                  <a:lnTo>
                    <a:pt x="9158" y="7167"/>
                  </a:lnTo>
                  <a:lnTo>
                    <a:pt x="1" y="1858"/>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7" name="Google Shape;4317;p41"/>
            <p:cNvSpPr/>
            <p:nvPr/>
          </p:nvSpPr>
          <p:spPr>
            <a:xfrm>
              <a:off x="6301603" y="3202807"/>
              <a:ext cx="151840" cy="118829"/>
            </a:xfrm>
            <a:custGeom>
              <a:avLst/>
              <a:gdLst/>
              <a:ahLst/>
              <a:cxnLst/>
              <a:rect l="l" t="t" r="r" b="b"/>
              <a:pathLst>
                <a:path w="9158" h="7167" extrusionOk="0">
                  <a:moveTo>
                    <a:pt x="1" y="0"/>
                  </a:moveTo>
                  <a:lnTo>
                    <a:pt x="1" y="1858"/>
                  </a:lnTo>
                  <a:lnTo>
                    <a:pt x="9158" y="7167"/>
                  </a:lnTo>
                  <a:lnTo>
                    <a:pt x="9158" y="5309"/>
                  </a:lnTo>
                  <a:lnTo>
                    <a:pt x="1" y="0"/>
                  </a:lnTo>
                  <a:close/>
                </a:path>
              </a:pathLst>
            </a:custGeom>
            <a:solidFill>
              <a:srgbClr val="6D24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8" name="Google Shape;4318;p41"/>
            <p:cNvSpPr/>
            <p:nvPr/>
          </p:nvSpPr>
          <p:spPr>
            <a:xfrm>
              <a:off x="6301603" y="3202807"/>
              <a:ext cx="151840" cy="118829"/>
            </a:xfrm>
            <a:custGeom>
              <a:avLst/>
              <a:gdLst/>
              <a:ahLst/>
              <a:cxnLst/>
              <a:rect l="l" t="t" r="r" b="b"/>
              <a:pathLst>
                <a:path w="9158" h="7167" fill="none" extrusionOk="0">
                  <a:moveTo>
                    <a:pt x="1" y="0"/>
                  </a:moveTo>
                  <a:lnTo>
                    <a:pt x="1" y="1858"/>
                  </a:lnTo>
                  <a:lnTo>
                    <a:pt x="9158" y="7167"/>
                  </a:lnTo>
                  <a:lnTo>
                    <a:pt x="9158" y="5309"/>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9" name="Google Shape;4319;p41"/>
            <p:cNvSpPr/>
            <p:nvPr/>
          </p:nvSpPr>
          <p:spPr>
            <a:xfrm>
              <a:off x="6453427" y="3042180"/>
              <a:ext cx="429090" cy="279456"/>
            </a:xfrm>
            <a:custGeom>
              <a:avLst/>
              <a:gdLst/>
              <a:ahLst/>
              <a:cxnLst/>
              <a:rect l="l" t="t" r="r" b="b"/>
              <a:pathLst>
                <a:path w="25880" h="16855" extrusionOk="0">
                  <a:moveTo>
                    <a:pt x="25879" y="0"/>
                  </a:moveTo>
                  <a:lnTo>
                    <a:pt x="1" y="14997"/>
                  </a:lnTo>
                  <a:lnTo>
                    <a:pt x="1" y="16855"/>
                  </a:lnTo>
                  <a:lnTo>
                    <a:pt x="25879" y="1858"/>
                  </a:lnTo>
                  <a:lnTo>
                    <a:pt x="25879"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0" name="Google Shape;4320;p41"/>
            <p:cNvSpPr/>
            <p:nvPr/>
          </p:nvSpPr>
          <p:spPr>
            <a:xfrm>
              <a:off x="6453427" y="3042180"/>
              <a:ext cx="429090" cy="279456"/>
            </a:xfrm>
            <a:custGeom>
              <a:avLst/>
              <a:gdLst/>
              <a:ahLst/>
              <a:cxnLst/>
              <a:rect l="l" t="t" r="r" b="b"/>
              <a:pathLst>
                <a:path w="25880" h="16855" fill="none" extrusionOk="0">
                  <a:moveTo>
                    <a:pt x="1" y="14997"/>
                  </a:moveTo>
                  <a:lnTo>
                    <a:pt x="25879" y="0"/>
                  </a:lnTo>
                  <a:lnTo>
                    <a:pt x="25879" y="1858"/>
                  </a:lnTo>
                  <a:lnTo>
                    <a:pt x="1" y="16855"/>
                  </a:lnTo>
                  <a:lnTo>
                    <a:pt x="1" y="1499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1" name="Google Shape;4321;p41"/>
            <p:cNvSpPr/>
            <p:nvPr/>
          </p:nvSpPr>
          <p:spPr>
            <a:xfrm>
              <a:off x="6453427" y="3130187"/>
              <a:ext cx="303663" cy="191449"/>
            </a:xfrm>
            <a:custGeom>
              <a:avLst/>
              <a:gdLst/>
              <a:ahLst/>
              <a:cxnLst/>
              <a:rect l="l" t="t" r="r" b="b"/>
              <a:pathLst>
                <a:path w="18315" h="11547" extrusionOk="0">
                  <a:moveTo>
                    <a:pt x="16722" y="1"/>
                  </a:moveTo>
                  <a:lnTo>
                    <a:pt x="1" y="9689"/>
                  </a:lnTo>
                  <a:lnTo>
                    <a:pt x="1" y="11547"/>
                  </a:lnTo>
                  <a:lnTo>
                    <a:pt x="18315" y="930"/>
                  </a:lnTo>
                  <a:lnTo>
                    <a:pt x="16722" y="1"/>
                  </a:lnTo>
                  <a:close/>
                </a:path>
              </a:pathLst>
            </a:custGeom>
            <a:solidFill>
              <a:srgbClr val="852C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2" name="Google Shape;4322;p41"/>
            <p:cNvSpPr/>
            <p:nvPr/>
          </p:nvSpPr>
          <p:spPr>
            <a:xfrm>
              <a:off x="6453427" y="3130187"/>
              <a:ext cx="303663" cy="191449"/>
            </a:xfrm>
            <a:custGeom>
              <a:avLst/>
              <a:gdLst/>
              <a:ahLst/>
              <a:cxnLst/>
              <a:rect l="l" t="t" r="r" b="b"/>
              <a:pathLst>
                <a:path w="18315" h="11547" fill="none" extrusionOk="0">
                  <a:moveTo>
                    <a:pt x="16722" y="1"/>
                  </a:moveTo>
                  <a:lnTo>
                    <a:pt x="1" y="9689"/>
                  </a:lnTo>
                  <a:lnTo>
                    <a:pt x="1" y="11547"/>
                  </a:lnTo>
                  <a:lnTo>
                    <a:pt x="18315" y="930"/>
                  </a:lnTo>
                  <a:lnTo>
                    <a:pt x="1672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3" name="Google Shape;4323;p41"/>
            <p:cNvSpPr/>
            <p:nvPr/>
          </p:nvSpPr>
          <p:spPr>
            <a:xfrm>
              <a:off x="6301603" y="2954157"/>
              <a:ext cx="580913" cy="336673"/>
            </a:xfrm>
            <a:custGeom>
              <a:avLst/>
              <a:gdLst/>
              <a:ahLst/>
              <a:cxnLst/>
              <a:rect l="l" t="t" r="r" b="b"/>
              <a:pathLst>
                <a:path w="35037" h="20306" extrusionOk="0">
                  <a:moveTo>
                    <a:pt x="25879" y="1"/>
                  </a:moveTo>
                  <a:lnTo>
                    <a:pt x="1" y="14997"/>
                  </a:lnTo>
                  <a:lnTo>
                    <a:pt x="9158" y="20306"/>
                  </a:lnTo>
                  <a:lnTo>
                    <a:pt x="35036" y="5309"/>
                  </a:lnTo>
                  <a:lnTo>
                    <a:pt x="25879"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4" name="Google Shape;4324;p41"/>
            <p:cNvSpPr/>
            <p:nvPr/>
          </p:nvSpPr>
          <p:spPr>
            <a:xfrm>
              <a:off x="6301603" y="2954157"/>
              <a:ext cx="580913" cy="336673"/>
            </a:xfrm>
            <a:custGeom>
              <a:avLst/>
              <a:gdLst/>
              <a:ahLst/>
              <a:cxnLst/>
              <a:rect l="l" t="t" r="r" b="b"/>
              <a:pathLst>
                <a:path w="35037" h="20306" fill="none" extrusionOk="0">
                  <a:moveTo>
                    <a:pt x="9158" y="20306"/>
                  </a:moveTo>
                  <a:lnTo>
                    <a:pt x="1" y="14997"/>
                  </a:lnTo>
                  <a:lnTo>
                    <a:pt x="25879" y="1"/>
                  </a:lnTo>
                  <a:lnTo>
                    <a:pt x="35036" y="5309"/>
                  </a:lnTo>
                  <a:lnTo>
                    <a:pt x="9158" y="2030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5" name="Google Shape;4325;p41"/>
            <p:cNvSpPr/>
            <p:nvPr/>
          </p:nvSpPr>
          <p:spPr>
            <a:xfrm>
              <a:off x="6301603" y="3042180"/>
              <a:ext cx="429090" cy="248650"/>
            </a:xfrm>
            <a:custGeom>
              <a:avLst/>
              <a:gdLst/>
              <a:ahLst/>
              <a:cxnLst/>
              <a:rect l="l" t="t" r="r" b="b"/>
              <a:pathLst>
                <a:path w="25880" h="14997" extrusionOk="0">
                  <a:moveTo>
                    <a:pt x="16722" y="0"/>
                  </a:moveTo>
                  <a:lnTo>
                    <a:pt x="8494" y="4778"/>
                  </a:lnTo>
                  <a:lnTo>
                    <a:pt x="8494" y="10352"/>
                  </a:lnTo>
                  <a:lnTo>
                    <a:pt x="6902" y="11148"/>
                  </a:lnTo>
                  <a:lnTo>
                    <a:pt x="6902" y="5707"/>
                  </a:lnTo>
                  <a:lnTo>
                    <a:pt x="1" y="9688"/>
                  </a:lnTo>
                  <a:lnTo>
                    <a:pt x="9158" y="14997"/>
                  </a:lnTo>
                  <a:lnTo>
                    <a:pt x="25879" y="5309"/>
                  </a:lnTo>
                  <a:lnTo>
                    <a:pt x="16722" y="0"/>
                  </a:lnTo>
                  <a:close/>
                </a:path>
              </a:pathLst>
            </a:custGeom>
            <a:solidFill>
              <a:srgbClr val="9E34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6" name="Google Shape;4326;p41"/>
            <p:cNvSpPr/>
            <p:nvPr/>
          </p:nvSpPr>
          <p:spPr>
            <a:xfrm>
              <a:off x="6301603" y="3042180"/>
              <a:ext cx="429090" cy="248650"/>
            </a:xfrm>
            <a:custGeom>
              <a:avLst/>
              <a:gdLst/>
              <a:ahLst/>
              <a:cxnLst/>
              <a:rect l="l" t="t" r="r" b="b"/>
              <a:pathLst>
                <a:path w="25880" h="14997" fill="none" extrusionOk="0">
                  <a:moveTo>
                    <a:pt x="16722" y="0"/>
                  </a:moveTo>
                  <a:lnTo>
                    <a:pt x="8494" y="4778"/>
                  </a:lnTo>
                  <a:lnTo>
                    <a:pt x="8494" y="10352"/>
                  </a:lnTo>
                  <a:lnTo>
                    <a:pt x="6902" y="11148"/>
                  </a:lnTo>
                  <a:lnTo>
                    <a:pt x="6902" y="5707"/>
                  </a:lnTo>
                  <a:lnTo>
                    <a:pt x="1" y="9688"/>
                  </a:lnTo>
                  <a:lnTo>
                    <a:pt x="9158" y="14997"/>
                  </a:lnTo>
                  <a:lnTo>
                    <a:pt x="25879" y="5309"/>
                  </a:lnTo>
                  <a:lnTo>
                    <a:pt x="16722"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7" name="Google Shape;4327;p41"/>
            <p:cNvSpPr/>
            <p:nvPr/>
          </p:nvSpPr>
          <p:spPr>
            <a:xfrm>
              <a:off x="6391815" y="2965166"/>
              <a:ext cx="24223" cy="261848"/>
            </a:xfrm>
            <a:custGeom>
              <a:avLst/>
              <a:gdLst/>
              <a:ahLst/>
              <a:cxnLst/>
              <a:rect l="l" t="t" r="r" b="b"/>
              <a:pathLst>
                <a:path w="1461" h="15793" extrusionOk="0">
                  <a:moveTo>
                    <a:pt x="1" y="0"/>
                  </a:moveTo>
                  <a:lnTo>
                    <a:pt x="1" y="14997"/>
                  </a:lnTo>
                  <a:lnTo>
                    <a:pt x="1461" y="15793"/>
                  </a:lnTo>
                  <a:lnTo>
                    <a:pt x="1461" y="929"/>
                  </a:lnTo>
                  <a:lnTo>
                    <a:pt x="1"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8" name="Google Shape;4328;p41"/>
            <p:cNvSpPr/>
            <p:nvPr/>
          </p:nvSpPr>
          <p:spPr>
            <a:xfrm>
              <a:off x="6416022" y="2965166"/>
              <a:ext cx="26429" cy="261848"/>
            </a:xfrm>
            <a:custGeom>
              <a:avLst/>
              <a:gdLst/>
              <a:ahLst/>
              <a:cxnLst/>
              <a:rect l="l" t="t" r="r" b="b"/>
              <a:pathLst>
                <a:path w="1594" h="15793" extrusionOk="0">
                  <a:moveTo>
                    <a:pt x="1593" y="0"/>
                  </a:moveTo>
                  <a:lnTo>
                    <a:pt x="1" y="929"/>
                  </a:lnTo>
                  <a:lnTo>
                    <a:pt x="1" y="15793"/>
                  </a:lnTo>
                  <a:lnTo>
                    <a:pt x="1593" y="14997"/>
                  </a:lnTo>
                  <a:lnTo>
                    <a:pt x="159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9" name="Google Shape;4329;p41"/>
            <p:cNvSpPr/>
            <p:nvPr/>
          </p:nvSpPr>
          <p:spPr>
            <a:xfrm>
              <a:off x="6416022" y="2965166"/>
              <a:ext cx="26429" cy="261848"/>
            </a:xfrm>
            <a:custGeom>
              <a:avLst/>
              <a:gdLst/>
              <a:ahLst/>
              <a:cxnLst/>
              <a:rect l="l" t="t" r="r" b="b"/>
              <a:pathLst>
                <a:path w="1594" h="15793" fill="none" extrusionOk="0">
                  <a:moveTo>
                    <a:pt x="1593" y="0"/>
                  </a:moveTo>
                  <a:lnTo>
                    <a:pt x="1593" y="14997"/>
                  </a:lnTo>
                  <a:lnTo>
                    <a:pt x="1" y="15793"/>
                  </a:lnTo>
                  <a:lnTo>
                    <a:pt x="1" y="929"/>
                  </a:lnTo>
                  <a:lnTo>
                    <a:pt x="159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0" name="Google Shape;4330;p41"/>
            <p:cNvSpPr/>
            <p:nvPr/>
          </p:nvSpPr>
          <p:spPr>
            <a:xfrm>
              <a:off x="6336819" y="2903555"/>
              <a:ext cx="151840" cy="118829"/>
            </a:xfrm>
            <a:custGeom>
              <a:avLst/>
              <a:gdLst/>
              <a:ahLst/>
              <a:cxnLst/>
              <a:rect l="l" t="t" r="r" b="b"/>
              <a:pathLst>
                <a:path w="9158" h="7167" extrusionOk="0">
                  <a:moveTo>
                    <a:pt x="0" y="1"/>
                  </a:moveTo>
                  <a:lnTo>
                    <a:pt x="0" y="1858"/>
                  </a:lnTo>
                  <a:lnTo>
                    <a:pt x="9157" y="7167"/>
                  </a:lnTo>
                  <a:lnTo>
                    <a:pt x="9157" y="5176"/>
                  </a:lnTo>
                  <a:lnTo>
                    <a:pt x="0"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1" name="Google Shape;4331;p41"/>
            <p:cNvSpPr/>
            <p:nvPr/>
          </p:nvSpPr>
          <p:spPr>
            <a:xfrm>
              <a:off x="6336819" y="2903555"/>
              <a:ext cx="151840" cy="118829"/>
            </a:xfrm>
            <a:custGeom>
              <a:avLst/>
              <a:gdLst/>
              <a:ahLst/>
              <a:cxnLst/>
              <a:rect l="l" t="t" r="r" b="b"/>
              <a:pathLst>
                <a:path w="9158" h="7167" fill="none" extrusionOk="0">
                  <a:moveTo>
                    <a:pt x="0" y="1"/>
                  </a:moveTo>
                  <a:lnTo>
                    <a:pt x="9157" y="5176"/>
                  </a:lnTo>
                  <a:lnTo>
                    <a:pt x="9157" y="7167"/>
                  </a:lnTo>
                  <a:lnTo>
                    <a:pt x="0" y="1858"/>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2" name="Google Shape;4332;p41"/>
            <p:cNvSpPr/>
            <p:nvPr/>
          </p:nvSpPr>
          <p:spPr>
            <a:xfrm>
              <a:off x="6488642" y="2989373"/>
              <a:ext cx="26412" cy="33011"/>
            </a:xfrm>
            <a:custGeom>
              <a:avLst/>
              <a:gdLst/>
              <a:ahLst/>
              <a:cxnLst/>
              <a:rect l="l" t="t" r="r" b="b"/>
              <a:pathLst>
                <a:path w="1593" h="1991" extrusionOk="0">
                  <a:moveTo>
                    <a:pt x="0" y="0"/>
                  </a:moveTo>
                  <a:lnTo>
                    <a:pt x="0" y="1991"/>
                  </a:lnTo>
                  <a:lnTo>
                    <a:pt x="1593" y="929"/>
                  </a:lnTo>
                  <a:lnTo>
                    <a:pt x="0"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3" name="Google Shape;4333;p41"/>
            <p:cNvSpPr/>
            <p:nvPr/>
          </p:nvSpPr>
          <p:spPr>
            <a:xfrm>
              <a:off x="6488642" y="2989373"/>
              <a:ext cx="26412" cy="33011"/>
            </a:xfrm>
            <a:custGeom>
              <a:avLst/>
              <a:gdLst/>
              <a:ahLst/>
              <a:cxnLst/>
              <a:rect l="l" t="t" r="r" b="b"/>
              <a:pathLst>
                <a:path w="1593" h="1991" fill="none" extrusionOk="0">
                  <a:moveTo>
                    <a:pt x="0" y="1991"/>
                  </a:moveTo>
                  <a:lnTo>
                    <a:pt x="1593" y="929"/>
                  </a:lnTo>
                  <a:lnTo>
                    <a:pt x="0" y="0"/>
                  </a:lnTo>
                  <a:lnTo>
                    <a:pt x="0" y="199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4" name="Google Shape;4334;p41"/>
            <p:cNvSpPr/>
            <p:nvPr/>
          </p:nvSpPr>
          <p:spPr>
            <a:xfrm>
              <a:off x="6154191" y="2463488"/>
              <a:ext cx="2193750" cy="1344422"/>
            </a:xfrm>
            <a:custGeom>
              <a:avLst/>
              <a:gdLst/>
              <a:ahLst/>
              <a:cxnLst/>
              <a:rect l="l" t="t" r="r" b="b"/>
              <a:pathLst>
                <a:path w="132313" h="81087" extrusionOk="0">
                  <a:moveTo>
                    <a:pt x="25215" y="0"/>
                  </a:moveTo>
                  <a:lnTo>
                    <a:pt x="24552" y="133"/>
                  </a:lnTo>
                  <a:lnTo>
                    <a:pt x="1062" y="13802"/>
                  </a:lnTo>
                  <a:lnTo>
                    <a:pt x="531" y="14200"/>
                  </a:lnTo>
                  <a:lnTo>
                    <a:pt x="266" y="14599"/>
                  </a:lnTo>
                  <a:lnTo>
                    <a:pt x="0" y="15262"/>
                  </a:lnTo>
                  <a:lnTo>
                    <a:pt x="0" y="16058"/>
                  </a:lnTo>
                  <a:lnTo>
                    <a:pt x="0" y="16855"/>
                  </a:lnTo>
                  <a:lnTo>
                    <a:pt x="266" y="17784"/>
                  </a:lnTo>
                  <a:lnTo>
                    <a:pt x="664" y="18713"/>
                  </a:lnTo>
                  <a:lnTo>
                    <a:pt x="1062" y="19509"/>
                  </a:lnTo>
                  <a:lnTo>
                    <a:pt x="1593" y="20305"/>
                  </a:lnTo>
                  <a:lnTo>
                    <a:pt x="2256" y="21101"/>
                  </a:lnTo>
                  <a:lnTo>
                    <a:pt x="3053" y="21765"/>
                  </a:lnTo>
                  <a:lnTo>
                    <a:pt x="3716" y="22296"/>
                  </a:lnTo>
                  <a:lnTo>
                    <a:pt x="104709" y="80556"/>
                  </a:lnTo>
                  <a:lnTo>
                    <a:pt x="105505" y="80954"/>
                  </a:lnTo>
                  <a:lnTo>
                    <a:pt x="106301" y="81087"/>
                  </a:lnTo>
                  <a:lnTo>
                    <a:pt x="106965" y="81087"/>
                  </a:lnTo>
                  <a:lnTo>
                    <a:pt x="107628" y="80821"/>
                  </a:lnTo>
                  <a:lnTo>
                    <a:pt x="131251" y="67285"/>
                  </a:lnTo>
                  <a:lnTo>
                    <a:pt x="131649" y="66887"/>
                  </a:lnTo>
                  <a:lnTo>
                    <a:pt x="131914" y="66488"/>
                  </a:lnTo>
                  <a:lnTo>
                    <a:pt x="132180" y="65825"/>
                  </a:lnTo>
                  <a:lnTo>
                    <a:pt x="132313" y="65161"/>
                  </a:lnTo>
                  <a:lnTo>
                    <a:pt x="132180" y="64232"/>
                  </a:lnTo>
                  <a:lnTo>
                    <a:pt x="132047" y="63436"/>
                  </a:lnTo>
                  <a:lnTo>
                    <a:pt x="131649" y="62507"/>
                  </a:lnTo>
                  <a:lnTo>
                    <a:pt x="131251" y="61711"/>
                  </a:lnTo>
                  <a:lnTo>
                    <a:pt x="130720" y="60915"/>
                  </a:lnTo>
                  <a:lnTo>
                    <a:pt x="130057" y="60118"/>
                  </a:lnTo>
                  <a:lnTo>
                    <a:pt x="129393" y="59455"/>
                  </a:lnTo>
                  <a:lnTo>
                    <a:pt x="128597" y="58924"/>
                  </a:lnTo>
                  <a:lnTo>
                    <a:pt x="27339" y="531"/>
                  </a:lnTo>
                  <a:lnTo>
                    <a:pt x="26542" y="133"/>
                  </a:lnTo>
                  <a:lnTo>
                    <a:pt x="25879"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5" name="Google Shape;4335;p41"/>
            <p:cNvSpPr/>
            <p:nvPr/>
          </p:nvSpPr>
          <p:spPr>
            <a:xfrm>
              <a:off x="6154191" y="2463488"/>
              <a:ext cx="2193750" cy="1344422"/>
            </a:xfrm>
            <a:custGeom>
              <a:avLst/>
              <a:gdLst/>
              <a:ahLst/>
              <a:cxnLst/>
              <a:rect l="l" t="t" r="r" b="b"/>
              <a:pathLst>
                <a:path w="132313" h="81087" fill="none" extrusionOk="0">
                  <a:moveTo>
                    <a:pt x="128597" y="58924"/>
                  </a:moveTo>
                  <a:lnTo>
                    <a:pt x="27339" y="531"/>
                  </a:lnTo>
                  <a:lnTo>
                    <a:pt x="27339" y="531"/>
                  </a:lnTo>
                  <a:lnTo>
                    <a:pt x="26542" y="133"/>
                  </a:lnTo>
                  <a:lnTo>
                    <a:pt x="25879" y="0"/>
                  </a:lnTo>
                  <a:lnTo>
                    <a:pt x="25215" y="0"/>
                  </a:lnTo>
                  <a:lnTo>
                    <a:pt x="24552" y="133"/>
                  </a:lnTo>
                  <a:lnTo>
                    <a:pt x="1062" y="13802"/>
                  </a:lnTo>
                  <a:lnTo>
                    <a:pt x="1062" y="13802"/>
                  </a:lnTo>
                  <a:lnTo>
                    <a:pt x="531" y="14200"/>
                  </a:lnTo>
                  <a:lnTo>
                    <a:pt x="266" y="14599"/>
                  </a:lnTo>
                  <a:lnTo>
                    <a:pt x="0" y="15262"/>
                  </a:lnTo>
                  <a:lnTo>
                    <a:pt x="0" y="16058"/>
                  </a:lnTo>
                  <a:lnTo>
                    <a:pt x="0" y="16058"/>
                  </a:lnTo>
                  <a:lnTo>
                    <a:pt x="0" y="16855"/>
                  </a:lnTo>
                  <a:lnTo>
                    <a:pt x="266" y="17784"/>
                  </a:lnTo>
                  <a:lnTo>
                    <a:pt x="664" y="18713"/>
                  </a:lnTo>
                  <a:lnTo>
                    <a:pt x="1062" y="19509"/>
                  </a:lnTo>
                  <a:lnTo>
                    <a:pt x="1593" y="20305"/>
                  </a:lnTo>
                  <a:lnTo>
                    <a:pt x="2256" y="21101"/>
                  </a:lnTo>
                  <a:lnTo>
                    <a:pt x="3053" y="21765"/>
                  </a:lnTo>
                  <a:lnTo>
                    <a:pt x="3716" y="22296"/>
                  </a:lnTo>
                  <a:lnTo>
                    <a:pt x="104709" y="80556"/>
                  </a:lnTo>
                  <a:lnTo>
                    <a:pt x="104709" y="80556"/>
                  </a:lnTo>
                  <a:lnTo>
                    <a:pt x="105505" y="80954"/>
                  </a:lnTo>
                  <a:lnTo>
                    <a:pt x="106301" y="81087"/>
                  </a:lnTo>
                  <a:lnTo>
                    <a:pt x="106965" y="81087"/>
                  </a:lnTo>
                  <a:lnTo>
                    <a:pt x="107628" y="80821"/>
                  </a:lnTo>
                  <a:lnTo>
                    <a:pt x="131251" y="67285"/>
                  </a:lnTo>
                  <a:lnTo>
                    <a:pt x="131251" y="67285"/>
                  </a:lnTo>
                  <a:lnTo>
                    <a:pt x="131649" y="66887"/>
                  </a:lnTo>
                  <a:lnTo>
                    <a:pt x="131914" y="66488"/>
                  </a:lnTo>
                  <a:lnTo>
                    <a:pt x="132180" y="65825"/>
                  </a:lnTo>
                  <a:lnTo>
                    <a:pt x="132313" y="65161"/>
                  </a:lnTo>
                  <a:lnTo>
                    <a:pt x="132313" y="65161"/>
                  </a:lnTo>
                  <a:lnTo>
                    <a:pt x="132180" y="64232"/>
                  </a:lnTo>
                  <a:lnTo>
                    <a:pt x="132047" y="63436"/>
                  </a:lnTo>
                  <a:lnTo>
                    <a:pt x="131649" y="62507"/>
                  </a:lnTo>
                  <a:lnTo>
                    <a:pt x="131251" y="61711"/>
                  </a:lnTo>
                  <a:lnTo>
                    <a:pt x="130720" y="60915"/>
                  </a:lnTo>
                  <a:lnTo>
                    <a:pt x="130057" y="60118"/>
                  </a:lnTo>
                  <a:lnTo>
                    <a:pt x="129393" y="59455"/>
                  </a:lnTo>
                  <a:lnTo>
                    <a:pt x="128597" y="5892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6" name="Google Shape;4336;p41"/>
            <p:cNvSpPr/>
            <p:nvPr/>
          </p:nvSpPr>
          <p:spPr>
            <a:xfrm>
              <a:off x="6154191" y="2687915"/>
              <a:ext cx="1802097" cy="1119996"/>
            </a:xfrm>
            <a:custGeom>
              <a:avLst/>
              <a:gdLst/>
              <a:ahLst/>
              <a:cxnLst/>
              <a:rect l="l" t="t" r="r" b="b"/>
              <a:pathLst>
                <a:path w="108691" h="67551" extrusionOk="0">
                  <a:moveTo>
                    <a:pt x="1593" y="1"/>
                  </a:moveTo>
                  <a:lnTo>
                    <a:pt x="1062" y="266"/>
                  </a:lnTo>
                  <a:lnTo>
                    <a:pt x="531" y="664"/>
                  </a:lnTo>
                  <a:lnTo>
                    <a:pt x="266" y="1063"/>
                  </a:lnTo>
                  <a:lnTo>
                    <a:pt x="0" y="1726"/>
                  </a:lnTo>
                  <a:lnTo>
                    <a:pt x="0" y="2522"/>
                  </a:lnTo>
                  <a:lnTo>
                    <a:pt x="0" y="3319"/>
                  </a:lnTo>
                  <a:lnTo>
                    <a:pt x="266" y="4248"/>
                  </a:lnTo>
                  <a:lnTo>
                    <a:pt x="664" y="5177"/>
                  </a:lnTo>
                  <a:lnTo>
                    <a:pt x="1062" y="5973"/>
                  </a:lnTo>
                  <a:lnTo>
                    <a:pt x="1593" y="6769"/>
                  </a:lnTo>
                  <a:lnTo>
                    <a:pt x="2256" y="7565"/>
                  </a:lnTo>
                  <a:lnTo>
                    <a:pt x="3053" y="8229"/>
                  </a:lnTo>
                  <a:lnTo>
                    <a:pt x="3716" y="8760"/>
                  </a:lnTo>
                  <a:lnTo>
                    <a:pt x="104709" y="67020"/>
                  </a:lnTo>
                  <a:lnTo>
                    <a:pt x="105505" y="67418"/>
                  </a:lnTo>
                  <a:lnTo>
                    <a:pt x="106301" y="67551"/>
                  </a:lnTo>
                  <a:lnTo>
                    <a:pt x="106965" y="67551"/>
                  </a:lnTo>
                  <a:lnTo>
                    <a:pt x="107628" y="67285"/>
                  </a:lnTo>
                  <a:lnTo>
                    <a:pt x="108027" y="67020"/>
                  </a:lnTo>
                  <a:lnTo>
                    <a:pt x="108425" y="66489"/>
                  </a:lnTo>
                  <a:lnTo>
                    <a:pt x="108557" y="65958"/>
                  </a:lnTo>
                  <a:lnTo>
                    <a:pt x="108690" y="65162"/>
                  </a:lnTo>
                  <a:lnTo>
                    <a:pt x="108557" y="64366"/>
                  </a:lnTo>
                  <a:lnTo>
                    <a:pt x="108425" y="63437"/>
                  </a:lnTo>
                  <a:lnTo>
                    <a:pt x="108159" y="62640"/>
                  </a:lnTo>
                  <a:lnTo>
                    <a:pt x="107628" y="61711"/>
                  </a:lnTo>
                  <a:lnTo>
                    <a:pt x="107098" y="60915"/>
                  </a:lnTo>
                  <a:lnTo>
                    <a:pt x="106434" y="60251"/>
                  </a:lnTo>
                  <a:lnTo>
                    <a:pt x="105770" y="59588"/>
                  </a:lnTo>
                  <a:lnTo>
                    <a:pt x="104974" y="59057"/>
                  </a:lnTo>
                  <a:lnTo>
                    <a:pt x="3716" y="532"/>
                  </a:lnTo>
                  <a:lnTo>
                    <a:pt x="2920" y="266"/>
                  </a:lnTo>
                  <a:lnTo>
                    <a:pt x="2256"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7" name="Google Shape;4337;p41"/>
            <p:cNvSpPr/>
            <p:nvPr/>
          </p:nvSpPr>
          <p:spPr>
            <a:xfrm>
              <a:off x="6154191" y="2687915"/>
              <a:ext cx="1802097" cy="1119996"/>
            </a:xfrm>
            <a:custGeom>
              <a:avLst/>
              <a:gdLst/>
              <a:ahLst/>
              <a:cxnLst/>
              <a:rect l="l" t="t" r="r" b="b"/>
              <a:pathLst>
                <a:path w="108691" h="67551" fill="none" extrusionOk="0">
                  <a:moveTo>
                    <a:pt x="3716" y="8760"/>
                  </a:moveTo>
                  <a:lnTo>
                    <a:pt x="104709" y="67020"/>
                  </a:lnTo>
                  <a:lnTo>
                    <a:pt x="104709" y="67020"/>
                  </a:lnTo>
                  <a:lnTo>
                    <a:pt x="105505" y="67418"/>
                  </a:lnTo>
                  <a:lnTo>
                    <a:pt x="106301" y="67551"/>
                  </a:lnTo>
                  <a:lnTo>
                    <a:pt x="106965" y="67551"/>
                  </a:lnTo>
                  <a:lnTo>
                    <a:pt x="107628" y="67285"/>
                  </a:lnTo>
                  <a:lnTo>
                    <a:pt x="107628" y="67285"/>
                  </a:lnTo>
                  <a:lnTo>
                    <a:pt x="108027" y="67020"/>
                  </a:lnTo>
                  <a:lnTo>
                    <a:pt x="108425" y="66489"/>
                  </a:lnTo>
                  <a:lnTo>
                    <a:pt x="108557" y="65958"/>
                  </a:lnTo>
                  <a:lnTo>
                    <a:pt x="108690" y="65162"/>
                  </a:lnTo>
                  <a:lnTo>
                    <a:pt x="108690" y="65162"/>
                  </a:lnTo>
                  <a:lnTo>
                    <a:pt x="108557" y="64366"/>
                  </a:lnTo>
                  <a:lnTo>
                    <a:pt x="108425" y="63437"/>
                  </a:lnTo>
                  <a:lnTo>
                    <a:pt x="108159" y="62640"/>
                  </a:lnTo>
                  <a:lnTo>
                    <a:pt x="107628" y="61711"/>
                  </a:lnTo>
                  <a:lnTo>
                    <a:pt x="107098" y="60915"/>
                  </a:lnTo>
                  <a:lnTo>
                    <a:pt x="106434" y="60251"/>
                  </a:lnTo>
                  <a:lnTo>
                    <a:pt x="105770" y="59588"/>
                  </a:lnTo>
                  <a:lnTo>
                    <a:pt x="104974" y="59057"/>
                  </a:lnTo>
                  <a:lnTo>
                    <a:pt x="3716" y="532"/>
                  </a:lnTo>
                  <a:lnTo>
                    <a:pt x="3716" y="532"/>
                  </a:lnTo>
                  <a:lnTo>
                    <a:pt x="2920" y="266"/>
                  </a:lnTo>
                  <a:lnTo>
                    <a:pt x="2256" y="1"/>
                  </a:lnTo>
                  <a:lnTo>
                    <a:pt x="1593" y="1"/>
                  </a:lnTo>
                  <a:lnTo>
                    <a:pt x="1062" y="266"/>
                  </a:lnTo>
                  <a:lnTo>
                    <a:pt x="1062" y="266"/>
                  </a:lnTo>
                  <a:lnTo>
                    <a:pt x="531" y="664"/>
                  </a:lnTo>
                  <a:lnTo>
                    <a:pt x="266" y="1063"/>
                  </a:lnTo>
                  <a:lnTo>
                    <a:pt x="0" y="1726"/>
                  </a:lnTo>
                  <a:lnTo>
                    <a:pt x="0" y="2522"/>
                  </a:lnTo>
                  <a:lnTo>
                    <a:pt x="0" y="2522"/>
                  </a:lnTo>
                  <a:lnTo>
                    <a:pt x="0" y="3319"/>
                  </a:lnTo>
                  <a:lnTo>
                    <a:pt x="266" y="4248"/>
                  </a:lnTo>
                  <a:lnTo>
                    <a:pt x="664" y="5177"/>
                  </a:lnTo>
                  <a:lnTo>
                    <a:pt x="1062" y="5973"/>
                  </a:lnTo>
                  <a:lnTo>
                    <a:pt x="1593" y="6769"/>
                  </a:lnTo>
                  <a:lnTo>
                    <a:pt x="2256" y="7565"/>
                  </a:lnTo>
                  <a:lnTo>
                    <a:pt x="3053" y="8229"/>
                  </a:lnTo>
                  <a:lnTo>
                    <a:pt x="3716" y="876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8" name="Google Shape;4338;p41"/>
            <p:cNvSpPr/>
            <p:nvPr/>
          </p:nvSpPr>
          <p:spPr>
            <a:xfrm>
              <a:off x="6154191" y="2687915"/>
              <a:ext cx="1802097" cy="1119996"/>
            </a:xfrm>
            <a:custGeom>
              <a:avLst/>
              <a:gdLst/>
              <a:ahLst/>
              <a:cxnLst/>
              <a:rect l="l" t="t" r="r" b="b"/>
              <a:pathLst>
                <a:path w="108691" h="67551" extrusionOk="0">
                  <a:moveTo>
                    <a:pt x="22990" y="13027"/>
                  </a:moveTo>
                  <a:lnTo>
                    <a:pt x="23755" y="13537"/>
                  </a:lnTo>
                  <a:lnTo>
                    <a:pt x="23755" y="13469"/>
                  </a:lnTo>
                  <a:lnTo>
                    <a:pt x="22990" y="13027"/>
                  </a:lnTo>
                  <a:close/>
                  <a:moveTo>
                    <a:pt x="23755" y="12078"/>
                  </a:moveTo>
                  <a:lnTo>
                    <a:pt x="23755" y="13469"/>
                  </a:lnTo>
                  <a:lnTo>
                    <a:pt x="44686" y="25553"/>
                  </a:lnTo>
                  <a:lnTo>
                    <a:pt x="44060" y="25083"/>
                  </a:lnTo>
                  <a:lnTo>
                    <a:pt x="44060" y="23756"/>
                  </a:lnTo>
                  <a:lnTo>
                    <a:pt x="34505" y="18315"/>
                  </a:lnTo>
                  <a:lnTo>
                    <a:pt x="34505" y="19642"/>
                  </a:lnTo>
                  <a:lnTo>
                    <a:pt x="33311" y="18978"/>
                  </a:lnTo>
                  <a:lnTo>
                    <a:pt x="33311" y="17651"/>
                  </a:lnTo>
                  <a:lnTo>
                    <a:pt x="23755" y="12078"/>
                  </a:lnTo>
                  <a:close/>
                  <a:moveTo>
                    <a:pt x="44686" y="25553"/>
                  </a:moveTo>
                  <a:lnTo>
                    <a:pt x="45122" y="25879"/>
                  </a:lnTo>
                  <a:lnTo>
                    <a:pt x="45122" y="25804"/>
                  </a:lnTo>
                  <a:lnTo>
                    <a:pt x="44686" y="25553"/>
                  </a:lnTo>
                  <a:close/>
                  <a:moveTo>
                    <a:pt x="45122" y="24420"/>
                  </a:moveTo>
                  <a:lnTo>
                    <a:pt x="45122" y="25804"/>
                  </a:lnTo>
                  <a:lnTo>
                    <a:pt x="54677" y="31321"/>
                  </a:lnTo>
                  <a:lnTo>
                    <a:pt x="54677" y="29993"/>
                  </a:lnTo>
                  <a:lnTo>
                    <a:pt x="45122" y="24420"/>
                  </a:lnTo>
                  <a:close/>
                  <a:moveTo>
                    <a:pt x="55871" y="30657"/>
                  </a:moveTo>
                  <a:lnTo>
                    <a:pt x="55871" y="31984"/>
                  </a:lnTo>
                  <a:lnTo>
                    <a:pt x="55075" y="31586"/>
                  </a:lnTo>
                  <a:lnTo>
                    <a:pt x="76043" y="43663"/>
                  </a:lnTo>
                  <a:lnTo>
                    <a:pt x="76043" y="42336"/>
                  </a:lnTo>
                  <a:lnTo>
                    <a:pt x="66621" y="36894"/>
                  </a:lnTo>
                  <a:lnTo>
                    <a:pt x="66621" y="38222"/>
                  </a:lnTo>
                  <a:lnTo>
                    <a:pt x="65426" y="37425"/>
                  </a:lnTo>
                  <a:lnTo>
                    <a:pt x="65426" y="36098"/>
                  </a:lnTo>
                  <a:lnTo>
                    <a:pt x="55871" y="30657"/>
                  </a:lnTo>
                  <a:close/>
                  <a:moveTo>
                    <a:pt x="77238" y="42999"/>
                  </a:moveTo>
                  <a:lnTo>
                    <a:pt x="77238" y="44326"/>
                  </a:lnTo>
                  <a:lnTo>
                    <a:pt x="76840" y="44194"/>
                  </a:lnTo>
                  <a:lnTo>
                    <a:pt x="86793" y="49900"/>
                  </a:lnTo>
                  <a:lnTo>
                    <a:pt x="86793" y="48440"/>
                  </a:lnTo>
                  <a:lnTo>
                    <a:pt x="77238" y="42999"/>
                  </a:lnTo>
                  <a:close/>
                  <a:moveTo>
                    <a:pt x="87324" y="50165"/>
                  </a:moveTo>
                  <a:lnTo>
                    <a:pt x="87987" y="50564"/>
                  </a:lnTo>
                  <a:lnTo>
                    <a:pt x="87987" y="50550"/>
                  </a:lnTo>
                  <a:lnTo>
                    <a:pt x="87324" y="50165"/>
                  </a:lnTo>
                  <a:close/>
                  <a:moveTo>
                    <a:pt x="87987" y="49237"/>
                  </a:moveTo>
                  <a:lnTo>
                    <a:pt x="87987" y="50550"/>
                  </a:lnTo>
                  <a:lnTo>
                    <a:pt x="97410" y="56005"/>
                  </a:lnTo>
                  <a:lnTo>
                    <a:pt x="97410" y="54678"/>
                  </a:lnTo>
                  <a:lnTo>
                    <a:pt x="87987" y="49237"/>
                  </a:lnTo>
                  <a:close/>
                  <a:moveTo>
                    <a:pt x="1991" y="1"/>
                  </a:moveTo>
                  <a:lnTo>
                    <a:pt x="1460" y="134"/>
                  </a:lnTo>
                  <a:lnTo>
                    <a:pt x="1062" y="266"/>
                  </a:lnTo>
                  <a:lnTo>
                    <a:pt x="531" y="664"/>
                  </a:lnTo>
                  <a:lnTo>
                    <a:pt x="266" y="1063"/>
                  </a:lnTo>
                  <a:lnTo>
                    <a:pt x="0" y="1726"/>
                  </a:lnTo>
                  <a:lnTo>
                    <a:pt x="0" y="2522"/>
                  </a:lnTo>
                  <a:lnTo>
                    <a:pt x="0" y="3319"/>
                  </a:lnTo>
                  <a:lnTo>
                    <a:pt x="266" y="4248"/>
                  </a:lnTo>
                  <a:lnTo>
                    <a:pt x="664" y="5177"/>
                  </a:lnTo>
                  <a:lnTo>
                    <a:pt x="1062" y="5973"/>
                  </a:lnTo>
                  <a:lnTo>
                    <a:pt x="1593" y="6769"/>
                  </a:lnTo>
                  <a:lnTo>
                    <a:pt x="2256" y="7565"/>
                  </a:lnTo>
                  <a:lnTo>
                    <a:pt x="3053" y="8229"/>
                  </a:lnTo>
                  <a:lnTo>
                    <a:pt x="3716" y="8760"/>
                  </a:lnTo>
                  <a:lnTo>
                    <a:pt x="104709" y="67020"/>
                  </a:lnTo>
                  <a:lnTo>
                    <a:pt x="105638" y="67418"/>
                  </a:lnTo>
                  <a:lnTo>
                    <a:pt x="106567" y="67551"/>
                  </a:lnTo>
                  <a:lnTo>
                    <a:pt x="107098" y="67551"/>
                  </a:lnTo>
                  <a:lnTo>
                    <a:pt x="107628" y="67285"/>
                  </a:lnTo>
                  <a:lnTo>
                    <a:pt x="108027" y="67020"/>
                  </a:lnTo>
                  <a:lnTo>
                    <a:pt x="108425" y="66489"/>
                  </a:lnTo>
                  <a:lnTo>
                    <a:pt x="108557" y="65958"/>
                  </a:lnTo>
                  <a:lnTo>
                    <a:pt x="108690" y="65162"/>
                  </a:lnTo>
                  <a:lnTo>
                    <a:pt x="108690" y="65029"/>
                  </a:lnTo>
                  <a:lnTo>
                    <a:pt x="108557" y="64233"/>
                  </a:lnTo>
                  <a:lnTo>
                    <a:pt x="108425" y="63304"/>
                  </a:lnTo>
                  <a:lnTo>
                    <a:pt x="108027" y="62508"/>
                  </a:lnTo>
                  <a:lnTo>
                    <a:pt x="107628" y="61711"/>
                  </a:lnTo>
                  <a:lnTo>
                    <a:pt x="107098" y="60915"/>
                  </a:lnTo>
                  <a:lnTo>
                    <a:pt x="106434" y="60119"/>
                  </a:lnTo>
                  <a:lnTo>
                    <a:pt x="105770" y="59588"/>
                  </a:lnTo>
                  <a:lnTo>
                    <a:pt x="104974" y="59057"/>
                  </a:lnTo>
                  <a:lnTo>
                    <a:pt x="98604" y="55341"/>
                  </a:lnTo>
                  <a:lnTo>
                    <a:pt x="98604" y="56668"/>
                  </a:lnTo>
                  <a:lnTo>
                    <a:pt x="97808" y="56270"/>
                  </a:lnTo>
                  <a:lnTo>
                    <a:pt x="97808" y="56270"/>
                  </a:lnTo>
                  <a:lnTo>
                    <a:pt x="104443" y="59986"/>
                  </a:lnTo>
                  <a:lnTo>
                    <a:pt x="105107" y="60517"/>
                  </a:lnTo>
                  <a:lnTo>
                    <a:pt x="105638" y="61048"/>
                  </a:lnTo>
                  <a:lnTo>
                    <a:pt x="106169" y="61579"/>
                  </a:lnTo>
                  <a:lnTo>
                    <a:pt x="106699" y="62375"/>
                  </a:lnTo>
                  <a:lnTo>
                    <a:pt x="106965" y="63038"/>
                  </a:lnTo>
                  <a:lnTo>
                    <a:pt x="107363" y="63702"/>
                  </a:lnTo>
                  <a:lnTo>
                    <a:pt x="107496" y="64498"/>
                  </a:lnTo>
                  <a:lnTo>
                    <a:pt x="107496" y="65162"/>
                  </a:lnTo>
                  <a:lnTo>
                    <a:pt x="107363" y="65825"/>
                  </a:lnTo>
                  <a:lnTo>
                    <a:pt x="107230" y="66091"/>
                  </a:lnTo>
                  <a:lnTo>
                    <a:pt x="106965" y="66356"/>
                  </a:lnTo>
                  <a:lnTo>
                    <a:pt x="106567" y="66489"/>
                  </a:lnTo>
                  <a:lnTo>
                    <a:pt x="106036" y="66356"/>
                  </a:lnTo>
                  <a:lnTo>
                    <a:pt x="105372" y="66091"/>
                  </a:lnTo>
                  <a:lnTo>
                    <a:pt x="4380" y="7698"/>
                  </a:lnTo>
                  <a:lnTo>
                    <a:pt x="3716" y="7300"/>
                  </a:lnTo>
                  <a:lnTo>
                    <a:pt x="3053" y="6769"/>
                  </a:lnTo>
                  <a:lnTo>
                    <a:pt x="2522" y="6106"/>
                  </a:lnTo>
                  <a:lnTo>
                    <a:pt x="2124" y="5442"/>
                  </a:lnTo>
                  <a:lnTo>
                    <a:pt x="1725" y="4646"/>
                  </a:lnTo>
                  <a:lnTo>
                    <a:pt x="1460" y="3982"/>
                  </a:lnTo>
                  <a:lnTo>
                    <a:pt x="1195" y="3186"/>
                  </a:lnTo>
                  <a:lnTo>
                    <a:pt x="1195" y="2522"/>
                  </a:lnTo>
                  <a:lnTo>
                    <a:pt x="1327" y="1726"/>
                  </a:lnTo>
                  <a:lnTo>
                    <a:pt x="1460" y="1461"/>
                  </a:lnTo>
                  <a:lnTo>
                    <a:pt x="1593" y="1328"/>
                  </a:lnTo>
                  <a:lnTo>
                    <a:pt x="1991" y="1195"/>
                  </a:lnTo>
                  <a:lnTo>
                    <a:pt x="2522" y="1195"/>
                  </a:lnTo>
                  <a:lnTo>
                    <a:pt x="3185" y="1593"/>
                  </a:lnTo>
                  <a:lnTo>
                    <a:pt x="22990" y="13027"/>
                  </a:lnTo>
                  <a:lnTo>
                    <a:pt x="22561" y="12741"/>
                  </a:lnTo>
                  <a:lnTo>
                    <a:pt x="22561" y="11414"/>
                  </a:lnTo>
                  <a:lnTo>
                    <a:pt x="13139" y="5973"/>
                  </a:lnTo>
                  <a:lnTo>
                    <a:pt x="13139" y="7300"/>
                  </a:lnTo>
                  <a:lnTo>
                    <a:pt x="11944" y="6636"/>
                  </a:lnTo>
                  <a:lnTo>
                    <a:pt x="11944" y="5309"/>
                  </a:lnTo>
                  <a:lnTo>
                    <a:pt x="3716" y="532"/>
                  </a:lnTo>
                  <a:lnTo>
                    <a:pt x="2787" y="134"/>
                  </a:lnTo>
                  <a:lnTo>
                    <a:pt x="1991"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9" name="Google Shape;4339;p41"/>
            <p:cNvSpPr/>
            <p:nvPr/>
          </p:nvSpPr>
          <p:spPr>
            <a:xfrm>
              <a:off x="7238954" y="3286420"/>
              <a:ext cx="19813" cy="35216"/>
            </a:xfrm>
            <a:custGeom>
              <a:avLst/>
              <a:gdLst/>
              <a:ahLst/>
              <a:cxnLst/>
              <a:rect l="l" t="t" r="r" b="b"/>
              <a:pathLst>
                <a:path w="1195" h="2124" fill="none" extrusionOk="0">
                  <a:moveTo>
                    <a:pt x="1195" y="2124"/>
                  </a:moveTo>
                  <a:lnTo>
                    <a:pt x="0" y="1327"/>
                  </a:lnTo>
                  <a:lnTo>
                    <a:pt x="0" y="0"/>
                  </a:lnTo>
                  <a:lnTo>
                    <a:pt x="1195" y="796"/>
                  </a:lnTo>
                  <a:lnTo>
                    <a:pt x="1195" y="212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0" name="Google Shape;4340;p41"/>
            <p:cNvSpPr/>
            <p:nvPr/>
          </p:nvSpPr>
          <p:spPr>
            <a:xfrm>
              <a:off x="6884705" y="3081790"/>
              <a:ext cx="17608" cy="35216"/>
            </a:xfrm>
            <a:custGeom>
              <a:avLst/>
              <a:gdLst/>
              <a:ahLst/>
              <a:cxnLst/>
              <a:rect l="l" t="t" r="r" b="b"/>
              <a:pathLst>
                <a:path w="1062" h="2124" fill="none" extrusionOk="0">
                  <a:moveTo>
                    <a:pt x="1062" y="2123"/>
                  </a:moveTo>
                  <a:lnTo>
                    <a:pt x="0" y="1327"/>
                  </a:lnTo>
                  <a:lnTo>
                    <a:pt x="0" y="0"/>
                  </a:lnTo>
                  <a:lnTo>
                    <a:pt x="1062" y="664"/>
                  </a:lnTo>
                  <a:lnTo>
                    <a:pt x="1062" y="212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1" name="Google Shape;4341;p41"/>
            <p:cNvSpPr/>
            <p:nvPr/>
          </p:nvSpPr>
          <p:spPr>
            <a:xfrm>
              <a:off x="6706470" y="2980569"/>
              <a:ext cx="19813" cy="33027"/>
            </a:xfrm>
            <a:custGeom>
              <a:avLst/>
              <a:gdLst/>
              <a:ahLst/>
              <a:cxnLst/>
              <a:rect l="l" t="t" r="r" b="b"/>
              <a:pathLst>
                <a:path w="1195" h="1992" fill="none" extrusionOk="0">
                  <a:moveTo>
                    <a:pt x="1195" y="1991"/>
                  </a:moveTo>
                  <a:lnTo>
                    <a:pt x="1" y="1327"/>
                  </a:lnTo>
                  <a:lnTo>
                    <a:pt x="1" y="0"/>
                  </a:lnTo>
                  <a:lnTo>
                    <a:pt x="1195" y="664"/>
                  </a:lnTo>
                  <a:lnTo>
                    <a:pt x="1195" y="199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2" name="Google Shape;4342;p41"/>
            <p:cNvSpPr/>
            <p:nvPr/>
          </p:nvSpPr>
          <p:spPr>
            <a:xfrm>
              <a:off x="6173987" y="2707728"/>
              <a:ext cx="1762487" cy="1082575"/>
            </a:xfrm>
            <a:custGeom>
              <a:avLst/>
              <a:gdLst/>
              <a:ahLst/>
              <a:cxnLst/>
              <a:rect l="l" t="t" r="r" b="b"/>
              <a:pathLst>
                <a:path w="106302" h="65294" fill="none" extrusionOk="0">
                  <a:moveTo>
                    <a:pt x="105373" y="65294"/>
                  </a:moveTo>
                  <a:lnTo>
                    <a:pt x="105373" y="65294"/>
                  </a:lnTo>
                  <a:lnTo>
                    <a:pt x="104842" y="65161"/>
                  </a:lnTo>
                  <a:lnTo>
                    <a:pt x="104178" y="64896"/>
                  </a:lnTo>
                  <a:lnTo>
                    <a:pt x="3186" y="6503"/>
                  </a:lnTo>
                  <a:lnTo>
                    <a:pt x="3186" y="6503"/>
                  </a:lnTo>
                  <a:lnTo>
                    <a:pt x="2522" y="6105"/>
                  </a:lnTo>
                  <a:lnTo>
                    <a:pt x="1859" y="5574"/>
                  </a:lnTo>
                  <a:lnTo>
                    <a:pt x="1328" y="4911"/>
                  </a:lnTo>
                  <a:lnTo>
                    <a:pt x="930" y="4247"/>
                  </a:lnTo>
                  <a:lnTo>
                    <a:pt x="531" y="3451"/>
                  </a:lnTo>
                  <a:lnTo>
                    <a:pt x="266" y="2787"/>
                  </a:lnTo>
                  <a:lnTo>
                    <a:pt x="1" y="1991"/>
                  </a:lnTo>
                  <a:lnTo>
                    <a:pt x="1" y="1327"/>
                  </a:lnTo>
                  <a:lnTo>
                    <a:pt x="1" y="1327"/>
                  </a:lnTo>
                  <a:lnTo>
                    <a:pt x="133" y="531"/>
                  </a:lnTo>
                  <a:lnTo>
                    <a:pt x="266" y="266"/>
                  </a:lnTo>
                  <a:lnTo>
                    <a:pt x="399" y="133"/>
                  </a:lnTo>
                  <a:lnTo>
                    <a:pt x="399" y="133"/>
                  </a:lnTo>
                  <a:lnTo>
                    <a:pt x="797" y="0"/>
                  </a:lnTo>
                  <a:lnTo>
                    <a:pt x="797" y="0"/>
                  </a:lnTo>
                  <a:lnTo>
                    <a:pt x="1328" y="0"/>
                  </a:lnTo>
                  <a:lnTo>
                    <a:pt x="1991" y="398"/>
                  </a:lnTo>
                  <a:lnTo>
                    <a:pt x="53483" y="30126"/>
                  </a:lnTo>
                  <a:lnTo>
                    <a:pt x="53483" y="28798"/>
                  </a:lnTo>
                  <a:lnTo>
                    <a:pt x="54677" y="29462"/>
                  </a:lnTo>
                  <a:lnTo>
                    <a:pt x="54677" y="30789"/>
                  </a:lnTo>
                  <a:lnTo>
                    <a:pt x="53881" y="30391"/>
                  </a:lnTo>
                  <a:lnTo>
                    <a:pt x="74849" y="42468"/>
                  </a:lnTo>
                  <a:lnTo>
                    <a:pt x="74849" y="41141"/>
                  </a:lnTo>
                  <a:lnTo>
                    <a:pt x="76044" y="41804"/>
                  </a:lnTo>
                  <a:lnTo>
                    <a:pt x="76044" y="43131"/>
                  </a:lnTo>
                  <a:lnTo>
                    <a:pt x="75646" y="42999"/>
                  </a:lnTo>
                  <a:lnTo>
                    <a:pt x="85599" y="48705"/>
                  </a:lnTo>
                  <a:lnTo>
                    <a:pt x="85599" y="47245"/>
                  </a:lnTo>
                  <a:lnTo>
                    <a:pt x="86793" y="48042"/>
                  </a:lnTo>
                  <a:lnTo>
                    <a:pt x="86793" y="49369"/>
                  </a:lnTo>
                  <a:lnTo>
                    <a:pt x="86130" y="48970"/>
                  </a:lnTo>
                  <a:lnTo>
                    <a:pt x="96216" y="54810"/>
                  </a:lnTo>
                  <a:lnTo>
                    <a:pt x="96216" y="53483"/>
                  </a:lnTo>
                  <a:lnTo>
                    <a:pt x="97410" y="54146"/>
                  </a:lnTo>
                  <a:lnTo>
                    <a:pt x="97410" y="55473"/>
                  </a:lnTo>
                  <a:lnTo>
                    <a:pt x="96614" y="55075"/>
                  </a:lnTo>
                  <a:lnTo>
                    <a:pt x="103249" y="58791"/>
                  </a:lnTo>
                  <a:lnTo>
                    <a:pt x="103249" y="58791"/>
                  </a:lnTo>
                  <a:lnTo>
                    <a:pt x="103913" y="59322"/>
                  </a:lnTo>
                  <a:lnTo>
                    <a:pt x="104444" y="59853"/>
                  </a:lnTo>
                  <a:lnTo>
                    <a:pt x="104975" y="60384"/>
                  </a:lnTo>
                  <a:lnTo>
                    <a:pt x="105505" y="61180"/>
                  </a:lnTo>
                  <a:lnTo>
                    <a:pt x="105771" y="61843"/>
                  </a:lnTo>
                  <a:lnTo>
                    <a:pt x="106169" y="62507"/>
                  </a:lnTo>
                  <a:lnTo>
                    <a:pt x="106302" y="63303"/>
                  </a:lnTo>
                  <a:lnTo>
                    <a:pt x="106302" y="63967"/>
                  </a:lnTo>
                  <a:lnTo>
                    <a:pt x="106302" y="63967"/>
                  </a:lnTo>
                  <a:lnTo>
                    <a:pt x="106169" y="64630"/>
                  </a:lnTo>
                  <a:lnTo>
                    <a:pt x="106036" y="64896"/>
                  </a:lnTo>
                  <a:lnTo>
                    <a:pt x="105771" y="65161"/>
                  </a:lnTo>
                  <a:lnTo>
                    <a:pt x="105771" y="65161"/>
                  </a:lnTo>
                  <a:lnTo>
                    <a:pt x="105373" y="6529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3" name="Google Shape;4343;p41"/>
            <p:cNvSpPr/>
            <p:nvPr/>
          </p:nvSpPr>
          <p:spPr>
            <a:xfrm>
              <a:off x="6154191" y="2687915"/>
              <a:ext cx="1802097" cy="1119996"/>
            </a:xfrm>
            <a:custGeom>
              <a:avLst/>
              <a:gdLst/>
              <a:ahLst/>
              <a:cxnLst/>
              <a:rect l="l" t="t" r="r" b="b"/>
              <a:pathLst>
                <a:path w="108691" h="67551" fill="none" extrusionOk="0">
                  <a:moveTo>
                    <a:pt x="1991" y="1"/>
                  </a:moveTo>
                  <a:lnTo>
                    <a:pt x="1991" y="1"/>
                  </a:lnTo>
                  <a:lnTo>
                    <a:pt x="1460" y="134"/>
                  </a:lnTo>
                  <a:lnTo>
                    <a:pt x="1062" y="266"/>
                  </a:lnTo>
                  <a:lnTo>
                    <a:pt x="1062" y="266"/>
                  </a:lnTo>
                  <a:lnTo>
                    <a:pt x="531" y="664"/>
                  </a:lnTo>
                  <a:lnTo>
                    <a:pt x="266" y="1063"/>
                  </a:lnTo>
                  <a:lnTo>
                    <a:pt x="0" y="1726"/>
                  </a:lnTo>
                  <a:lnTo>
                    <a:pt x="0" y="2522"/>
                  </a:lnTo>
                  <a:lnTo>
                    <a:pt x="0" y="2522"/>
                  </a:lnTo>
                  <a:lnTo>
                    <a:pt x="0" y="3319"/>
                  </a:lnTo>
                  <a:lnTo>
                    <a:pt x="266" y="4248"/>
                  </a:lnTo>
                  <a:lnTo>
                    <a:pt x="664" y="5177"/>
                  </a:lnTo>
                  <a:lnTo>
                    <a:pt x="1062" y="5973"/>
                  </a:lnTo>
                  <a:lnTo>
                    <a:pt x="1593" y="6769"/>
                  </a:lnTo>
                  <a:lnTo>
                    <a:pt x="2256" y="7565"/>
                  </a:lnTo>
                  <a:lnTo>
                    <a:pt x="3053" y="8229"/>
                  </a:lnTo>
                  <a:lnTo>
                    <a:pt x="3716" y="8760"/>
                  </a:lnTo>
                  <a:lnTo>
                    <a:pt x="104709" y="67020"/>
                  </a:lnTo>
                  <a:lnTo>
                    <a:pt x="104709" y="67020"/>
                  </a:lnTo>
                  <a:lnTo>
                    <a:pt x="105638" y="67418"/>
                  </a:lnTo>
                  <a:lnTo>
                    <a:pt x="106567" y="67551"/>
                  </a:lnTo>
                  <a:lnTo>
                    <a:pt x="106567" y="67551"/>
                  </a:lnTo>
                  <a:lnTo>
                    <a:pt x="107098" y="67551"/>
                  </a:lnTo>
                  <a:lnTo>
                    <a:pt x="107628" y="67285"/>
                  </a:lnTo>
                  <a:lnTo>
                    <a:pt x="107628" y="67285"/>
                  </a:lnTo>
                  <a:lnTo>
                    <a:pt x="108027" y="67020"/>
                  </a:lnTo>
                  <a:lnTo>
                    <a:pt x="108425" y="66489"/>
                  </a:lnTo>
                  <a:lnTo>
                    <a:pt x="108557" y="65958"/>
                  </a:lnTo>
                  <a:lnTo>
                    <a:pt x="108690" y="65162"/>
                  </a:lnTo>
                  <a:lnTo>
                    <a:pt x="108690" y="65162"/>
                  </a:lnTo>
                  <a:lnTo>
                    <a:pt x="108690" y="65029"/>
                  </a:lnTo>
                  <a:lnTo>
                    <a:pt x="108690" y="65029"/>
                  </a:lnTo>
                  <a:lnTo>
                    <a:pt x="108557" y="64233"/>
                  </a:lnTo>
                  <a:lnTo>
                    <a:pt x="108425" y="63304"/>
                  </a:lnTo>
                  <a:lnTo>
                    <a:pt x="108027" y="62508"/>
                  </a:lnTo>
                  <a:lnTo>
                    <a:pt x="107628" y="61711"/>
                  </a:lnTo>
                  <a:lnTo>
                    <a:pt x="107098" y="60915"/>
                  </a:lnTo>
                  <a:lnTo>
                    <a:pt x="106434" y="60119"/>
                  </a:lnTo>
                  <a:lnTo>
                    <a:pt x="105770" y="59588"/>
                  </a:lnTo>
                  <a:lnTo>
                    <a:pt x="104974" y="59057"/>
                  </a:lnTo>
                  <a:lnTo>
                    <a:pt x="98604" y="55341"/>
                  </a:lnTo>
                  <a:lnTo>
                    <a:pt x="98604" y="55341"/>
                  </a:lnTo>
                  <a:lnTo>
                    <a:pt x="97410" y="54678"/>
                  </a:lnTo>
                  <a:lnTo>
                    <a:pt x="87987" y="49237"/>
                  </a:lnTo>
                  <a:lnTo>
                    <a:pt x="87987" y="49237"/>
                  </a:lnTo>
                  <a:lnTo>
                    <a:pt x="86793" y="48440"/>
                  </a:lnTo>
                  <a:lnTo>
                    <a:pt x="77238" y="42999"/>
                  </a:lnTo>
                  <a:lnTo>
                    <a:pt x="77238" y="42999"/>
                  </a:lnTo>
                  <a:lnTo>
                    <a:pt x="76043" y="42336"/>
                  </a:lnTo>
                  <a:lnTo>
                    <a:pt x="66621" y="36894"/>
                  </a:lnTo>
                  <a:lnTo>
                    <a:pt x="66621" y="36894"/>
                  </a:lnTo>
                  <a:lnTo>
                    <a:pt x="65426" y="36098"/>
                  </a:lnTo>
                  <a:lnTo>
                    <a:pt x="55871" y="30657"/>
                  </a:lnTo>
                  <a:lnTo>
                    <a:pt x="55871" y="30657"/>
                  </a:lnTo>
                  <a:lnTo>
                    <a:pt x="54677" y="29993"/>
                  </a:lnTo>
                  <a:lnTo>
                    <a:pt x="45122" y="24420"/>
                  </a:lnTo>
                  <a:lnTo>
                    <a:pt x="45122" y="24420"/>
                  </a:lnTo>
                  <a:lnTo>
                    <a:pt x="44060" y="23756"/>
                  </a:lnTo>
                  <a:lnTo>
                    <a:pt x="34505" y="18315"/>
                  </a:lnTo>
                  <a:lnTo>
                    <a:pt x="34505" y="18315"/>
                  </a:lnTo>
                  <a:lnTo>
                    <a:pt x="33311" y="17651"/>
                  </a:lnTo>
                  <a:lnTo>
                    <a:pt x="23755" y="12078"/>
                  </a:lnTo>
                  <a:lnTo>
                    <a:pt x="23755" y="13537"/>
                  </a:lnTo>
                  <a:lnTo>
                    <a:pt x="22561" y="12741"/>
                  </a:lnTo>
                  <a:lnTo>
                    <a:pt x="22561" y="11414"/>
                  </a:lnTo>
                  <a:lnTo>
                    <a:pt x="23490" y="11945"/>
                  </a:lnTo>
                  <a:lnTo>
                    <a:pt x="22561" y="11414"/>
                  </a:lnTo>
                  <a:lnTo>
                    <a:pt x="13139" y="5973"/>
                  </a:lnTo>
                  <a:lnTo>
                    <a:pt x="13139" y="7300"/>
                  </a:lnTo>
                  <a:lnTo>
                    <a:pt x="11944" y="6636"/>
                  </a:lnTo>
                  <a:lnTo>
                    <a:pt x="11944" y="5309"/>
                  </a:lnTo>
                  <a:lnTo>
                    <a:pt x="3716" y="532"/>
                  </a:lnTo>
                  <a:lnTo>
                    <a:pt x="3716" y="532"/>
                  </a:lnTo>
                  <a:lnTo>
                    <a:pt x="2787" y="134"/>
                  </a:lnTo>
                  <a:lnTo>
                    <a:pt x="199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4" name="Google Shape;4344;p41"/>
            <p:cNvSpPr/>
            <p:nvPr/>
          </p:nvSpPr>
          <p:spPr>
            <a:xfrm>
              <a:off x="6173987" y="2707728"/>
              <a:ext cx="1762487" cy="1082575"/>
            </a:xfrm>
            <a:custGeom>
              <a:avLst/>
              <a:gdLst/>
              <a:ahLst/>
              <a:cxnLst/>
              <a:rect l="l" t="t" r="r" b="b"/>
              <a:pathLst>
                <a:path w="106302" h="65294" extrusionOk="0">
                  <a:moveTo>
                    <a:pt x="797" y="0"/>
                  </a:moveTo>
                  <a:lnTo>
                    <a:pt x="399" y="133"/>
                  </a:lnTo>
                  <a:lnTo>
                    <a:pt x="266" y="266"/>
                  </a:lnTo>
                  <a:lnTo>
                    <a:pt x="133" y="531"/>
                  </a:lnTo>
                  <a:lnTo>
                    <a:pt x="1" y="1327"/>
                  </a:lnTo>
                  <a:lnTo>
                    <a:pt x="1" y="1991"/>
                  </a:lnTo>
                  <a:lnTo>
                    <a:pt x="266" y="2787"/>
                  </a:lnTo>
                  <a:lnTo>
                    <a:pt x="531" y="3451"/>
                  </a:lnTo>
                  <a:lnTo>
                    <a:pt x="930" y="4247"/>
                  </a:lnTo>
                  <a:lnTo>
                    <a:pt x="1328" y="4911"/>
                  </a:lnTo>
                  <a:lnTo>
                    <a:pt x="1859" y="5574"/>
                  </a:lnTo>
                  <a:lnTo>
                    <a:pt x="2522" y="6105"/>
                  </a:lnTo>
                  <a:lnTo>
                    <a:pt x="3186" y="6503"/>
                  </a:lnTo>
                  <a:lnTo>
                    <a:pt x="104178" y="64896"/>
                  </a:lnTo>
                  <a:lnTo>
                    <a:pt x="104842" y="65161"/>
                  </a:lnTo>
                  <a:lnTo>
                    <a:pt x="105373" y="65294"/>
                  </a:lnTo>
                  <a:lnTo>
                    <a:pt x="105771" y="65161"/>
                  </a:lnTo>
                  <a:lnTo>
                    <a:pt x="106036" y="64896"/>
                  </a:lnTo>
                  <a:lnTo>
                    <a:pt x="106169" y="64630"/>
                  </a:lnTo>
                  <a:lnTo>
                    <a:pt x="106302" y="63967"/>
                  </a:lnTo>
                  <a:lnTo>
                    <a:pt x="106302" y="63303"/>
                  </a:lnTo>
                  <a:lnTo>
                    <a:pt x="106169" y="62507"/>
                  </a:lnTo>
                  <a:lnTo>
                    <a:pt x="105771" y="61843"/>
                  </a:lnTo>
                  <a:lnTo>
                    <a:pt x="105505" y="61180"/>
                  </a:lnTo>
                  <a:lnTo>
                    <a:pt x="104975" y="60384"/>
                  </a:lnTo>
                  <a:lnTo>
                    <a:pt x="104444" y="59853"/>
                  </a:lnTo>
                  <a:lnTo>
                    <a:pt x="103913" y="59322"/>
                  </a:lnTo>
                  <a:lnTo>
                    <a:pt x="103249" y="58791"/>
                  </a:lnTo>
                  <a:lnTo>
                    <a:pt x="1991" y="398"/>
                  </a:lnTo>
                  <a:lnTo>
                    <a:pt x="1328"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5" name="Google Shape;4345;p41"/>
            <p:cNvSpPr/>
            <p:nvPr/>
          </p:nvSpPr>
          <p:spPr>
            <a:xfrm>
              <a:off x="6173987" y="2707728"/>
              <a:ext cx="1762487" cy="1082575"/>
            </a:xfrm>
            <a:custGeom>
              <a:avLst/>
              <a:gdLst/>
              <a:ahLst/>
              <a:cxnLst/>
              <a:rect l="l" t="t" r="r" b="b"/>
              <a:pathLst>
                <a:path w="106302" h="65294" fill="none" extrusionOk="0">
                  <a:moveTo>
                    <a:pt x="105373" y="65294"/>
                  </a:moveTo>
                  <a:lnTo>
                    <a:pt x="105373" y="65294"/>
                  </a:lnTo>
                  <a:lnTo>
                    <a:pt x="104842" y="65161"/>
                  </a:lnTo>
                  <a:lnTo>
                    <a:pt x="104178" y="64896"/>
                  </a:lnTo>
                  <a:lnTo>
                    <a:pt x="3186" y="6503"/>
                  </a:lnTo>
                  <a:lnTo>
                    <a:pt x="3186" y="6503"/>
                  </a:lnTo>
                  <a:lnTo>
                    <a:pt x="2522" y="6105"/>
                  </a:lnTo>
                  <a:lnTo>
                    <a:pt x="1859" y="5574"/>
                  </a:lnTo>
                  <a:lnTo>
                    <a:pt x="1328" y="4911"/>
                  </a:lnTo>
                  <a:lnTo>
                    <a:pt x="930" y="4247"/>
                  </a:lnTo>
                  <a:lnTo>
                    <a:pt x="531" y="3451"/>
                  </a:lnTo>
                  <a:lnTo>
                    <a:pt x="266" y="2787"/>
                  </a:lnTo>
                  <a:lnTo>
                    <a:pt x="1" y="1991"/>
                  </a:lnTo>
                  <a:lnTo>
                    <a:pt x="1" y="1327"/>
                  </a:lnTo>
                  <a:lnTo>
                    <a:pt x="1" y="1327"/>
                  </a:lnTo>
                  <a:lnTo>
                    <a:pt x="133" y="531"/>
                  </a:lnTo>
                  <a:lnTo>
                    <a:pt x="266" y="266"/>
                  </a:lnTo>
                  <a:lnTo>
                    <a:pt x="399" y="133"/>
                  </a:lnTo>
                  <a:lnTo>
                    <a:pt x="399" y="133"/>
                  </a:lnTo>
                  <a:lnTo>
                    <a:pt x="797" y="0"/>
                  </a:lnTo>
                  <a:lnTo>
                    <a:pt x="797" y="0"/>
                  </a:lnTo>
                  <a:lnTo>
                    <a:pt x="1328" y="0"/>
                  </a:lnTo>
                  <a:lnTo>
                    <a:pt x="1991" y="398"/>
                  </a:lnTo>
                  <a:lnTo>
                    <a:pt x="103249" y="58791"/>
                  </a:lnTo>
                  <a:lnTo>
                    <a:pt x="103249" y="58791"/>
                  </a:lnTo>
                  <a:lnTo>
                    <a:pt x="103913" y="59322"/>
                  </a:lnTo>
                  <a:lnTo>
                    <a:pt x="104444" y="59853"/>
                  </a:lnTo>
                  <a:lnTo>
                    <a:pt x="104975" y="60384"/>
                  </a:lnTo>
                  <a:lnTo>
                    <a:pt x="105505" y="61180"/>
                  </a:lnTo>
                  <a:lnTo>
                    <a:pt x="105771" y="61843"/>
                  </a:lnTo>
                  <a:lnTo>
                    <a:pt x="106169" y="62507"/>
                  </a:lnTo>
                  <a:lnTo>
                    <a:pt x="106302" y="63303"/>
                  </a:lnTo>
                  <a:lnTo>
                    <a:pt x="106302" y="63967"/>
                  </a:lnTo>
                  <a:lnTo>
                    <a:pt x="106302" y="63967"/>
                  </a:lnTo>
                  <a:lnTo>
                    <a:pt x="106169" y="64630"/>
                  </a:lnTo>
                  <a:lnTo>
                    <a:pt x="106036" y="64896"/>
                  </a:lnTo>
                  <a:lnTo>
                    <a:pt x="105771" y="65161"/>
                  </a:lnTo>
                  <a:lnTo>
                    <a:pt x="105771" y="65161"/>
                  </a:lnTo>
                  <a:lnTo>
                    <a:pt x="105373" y="6529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6" name="Google Shape;4346;p41"/>
            <p:cNvSpPr/>
            <p:nvPr/>
          </p:nvSpPr>
          <p:spPr>
            <a:xfrm>
              <a:off x="7839647" y="3686877"/>
              <a:ext cx="37421" cy="50619"/>
            </a:xfrm>
            <a:custGeom>
              <a:avLst/>
              <a:gdLst/>
              <a:ahLst/>
              <a:cxnLst/>
              <a:rect l="l" t="t" r="r" b="b"/>
              <a:pathLst>
                <a:path w="2257" h="3053" extrusionOk="0">
                  <a:moveTo>
                    <a:pt x="664" y="0"/>
                  </a:moveTo>
                  <a:lnTo>
                    <a:pt x="266" y="133"/>
                  </a:lnTo>
                  <a:lnTo>
                    <a:pt x="0" y="399"/>
                  </a:lnTo>
                  <a:lnTo>
                    <a:pt x="0" y="929"/>
                  </a:lnTo>
                  <a:lnTo>
                    <a:pt x="0" y="1460"/>
                  </a:lnTo>
                  <a:lnTo>
                    <a:pt x="266" y="1991"/>
                  </a:lnTo>
                  <a:lnTo>
                    <a:pt x="664" y="2522"/>
                  </a:lnTo>
                  <a:lnTo>
                    <a:pt x="1062" y="2920"/>
                  </a:lnTo>
                  <a:lnTo>
                    <a:pt x="1593" y="3053"/>
                  </a:lnTo>
                  <a:lnTo>
                    <a:pt x="1991" y="3053"/>
                  </a:lnTo>
                  <a:lnTo>
                    <a:pt x="2257" y="2787"/>
                  </a:lnTo>
                  <a:lnTo>
                    <a:pt x="2257" y="2257"/>
                  </a:lnTo>
                  <a:lnTo>
                    <a:pt x="2257" y="1726"/>
                  </a:lnTo>
                  <a:lnTo>
                    <a:pt x="1991" y="1062"/>
                  </a:lnTo>
                  <a:lnTo>
                    <a:pt x="1593" y="531"/>
                  </a:lnTo>
                  <a:lnTo>
                    <a:pt x="1062" y="266"/>
                  </a:lnTo>
                  <a:lnTo>
                    <a:pt x="66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7" name="Google Shape;4347;p41"/>
            <p:cNvSpPr/>
            <p:nvPr/>
          </p:nvSpPr>
          <p:spPr>
            <a:xfrm>
              <a:off x="7661412" y="3585656"/>
              <a:ext cx="37421" cy="50635"/>
            </a:xfrm>
            <a:custGeom>
              <a:avLst/>
              <a:gdLst/>
              <a:ahLst/>
              <a:cxnLst/>
              <a:rect l="l" t="t" r="r" b="b"/>
              <a:pathLst>
                <a:path w="2257" h="3054" extrusionOk="0">
                  <a:moveTo>
                    <a:pt x="266" y="1"/>
                  </a:moveTo>
                  <a:lnTo>
                    <a:pt x="1" y="266"/>
                  </a:lnTo>
                  <a:lnTo>
                    <a:pt x="1" y="797"/>
                  </a:lnTo>
                  <a:lnTo>
                    <a:pt x="1" y="1328"/>
                  </a:lnTo>
                  <a:lnTo>
                    <a:pt x="266" y="1991"/>
                  </a:lnTo>
                  <a:lnTo>
                    <a:pt x="664" y="2522"/>
                  </a:lnTo>
                  <a:lnTo>
                    <a:pt x="1063" y="2788"/>
                  </a:lnTo>
                  <a:lnTo>
                    <a:pt x="1593" y="3053"/>
                  </a:lnTo>
                  <a:lnTo>
                    <a:pt x="1992" y="2920"/>
                  </a:lnTo>
                  <a:lnTo>
                    <a:pt x="2257" y="2655"/>
                  </a:lnTo>
                  <a:lnTo>
                    <a:pt x="2257" y="2124"/>
                  </a:lnTo>
                  <a:lnTo>
                    <a:pt x="2257" y="1593"/>
                  </a:lnTo>
                  <a:lnTo>
                    <a:pt x="1992" y="930"/>
                  </a:lnTo>
                  <a:lnTo>
                    <a:pt x="1593" y="532"/>
                  </a:lnTo>
                  <a:lnTo>
                    <a:pt x="1063" y="134"/>
                  </a:lnTo>
                  <a:lnTo>
                    <a:pt x="66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8" name="Google Shape;4348;p41"/>
            <p:cNvSpPr/>
            <p:nvPr/>
          </p:nvSpPr>
          <p:spPr>
            <a:xfrm>
              <a:off x="7483194" y="3482247"/>
              <a:ext cx="37421" cy="50619"/>
            </a:xfrm>
            <a:custGeom>
              <a:avLst/>
              <a:gdLst/>
              <a:ahLst/>
              <a:cxnLst/>
              <a:rect l="l" t="t" r="r" b="b"/>
              <a:pathLst>
                <a:path w="2257" h="3053" extrusionOk="0">
                  <a:moveTo>
                    <a:pt x="266" y="0"/>
                  </a:moveTo>
                  <a:lnTo>
                    <a:pt x="0" y="399"/>
                  </a:lnTo>
                  <a:lnTo>
                    <a:pt x="0" y="797"/>
                  </a:lnTo>
                  <a:lnTo>
                    <a:pt x="0" y="1460"/>
                  </a:lnTo>
                  <a:lnTo>
                    <a:pt x="266" y="1991"/>
                  </a:lnTo>
                  <a:lnTo>
                    <a:pt x="664" y="2522"/>
                  </a:lnTo>
                  <a:lnTo>
                    <a:pt x="1062" y="2920"/>
                  </a:lnTo>
                  <a:lnTo>
                    <a:pt x="1593" y="3053"/>
                  </a:lnTo>
                  <a:lnTo>
                    <a:pt x="1991" y="2920"/>
                  </a:lnTo>
                  <a:lnTo>
                    <a:pt x="2256" y="2655"/>
                  </a:lnTo>
                  <a:lnTo>
                    <a:pt x="2256" y="2124"/>
                  </a:lnTo>
                  <a:lnTo>
                    <a:pt x="2256" y="1593"/>
                  </a:lnTo>
                  <a:lnTo>
                    <a:pt x="1991" y="1062"/>
                  </a:lnTo>
                  <a:lnTo>
                    <a:pt x="1593" y="531"/>
                  </a:lnTo>
                  <a:lnTo>
                    <a:pt x="1062" y="133"/>
                  </a:lnTo>
                  <a:lnTo>
                    <a:pt x="66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9" name="Google Shape;4349;p41"/>
            <p:cNvSpPr/>
            <p:nvPr/>
          </p:nvSpPr>
          <p:spPr>
            <a:xfrm>
              <a:off x="7304959" y="3378837"/>
              <a:ext cx="37421" cy="50619"/>
            </a:xfrm>
            <a:custGeom>
              <a:avLst/>
              <a:gdLst/>
              <a:ahLst/>
              <a:cxnLst/>
              <a:rect l="l" t="t" r="r" b="b"/>
              <a:pathLst>
                <a:path w="2257" h="3053" extrusionOk="0">
                  <a:moveTo>
                    <a:pt x="664" y="0"/>
                  </a:moveTo>
                  <a:lnTo>
                    <a:pt x="266" y="133"/>
                  </a:lnTo>
                  <a:lnTo>
                    <a:pt x="1" y="398"/>
                  </a:lnTo>
                  <a:lnTo>
                    <a:pt x="1" y="796"/>
                  </a:lnTo>
                  <a:lnTo>
                    <a:pt x="1" y="1460"/>
                  </a:lnTo>
                  <a:lnTo>
                    <a:pt x="266" y="1991"/>
                  </a:lnTo>
                  <a:lnTo>
                    <a:pt x="664" y="2522"/>
                  </a:lnTo>
                  <a:lnTo>
                    <a:pt x="1062" y="2920"/>
                  </a:lnTo>
                  <a:lnTo>
                    <a:pt x="1593" y="3052"/>
                  </a:lnTo>
                  <a:lnTo>
                    <a:pt x="1991" y="2920"/>
                  </a:lnTo>
                  <a:lnTo>
                    <a:pt x="2257" y="2654"/>
                  </a:lnTo>
                  <a:lnTo>
                    <a:pt x="2257" y="2256"/>
                  </a:lnTo>
                  <a:lnTo>
                    <a:pt x="2257" y="1593"/>
                  </a:lnTo>
                  <a:lnTo>
                    <a:pt x="1991" y="1062"/>
                  </a:lnTo>
                  <a:lnTo>
                    <a:pt x="1593" y="531"/>
                  </a:lnTo>
                  <a:lnTo>
                    <a:pt x="1062" y="133"/>
                  </a:lnTo>
                  <a:lnTo>
                    <a:pt x="66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0" name="Google Shape;4350;p41"/>
            <p:cNvSpPr/>
            <p:nvPr/>
          </p:nvSpPr>
          <p:spPr>
            <a:xfrm>
              <a:off x="7126740" y="3275411"/>
              <a:ext cx="37421" cy="50619"/>
            </a:xfrm>
            <a:custGeom>
              <a:avLst/>
              <a:gdLst/>
              <a:ahLst/>
              <a:cxnLst/>
              <a:rect l="l" t="t" r="r" b="b"/>
              <a:pathLst>
                <a:path w="2257" h="3053" extrusionOk="0">
                  <a:moveTo>
                    <a:pt x="664" y="1"/>
                  </a:moveTo>
                  <a:lnTo>
                    <a:pt x="266" y="133"/>
                  </a:lnTo>
                  <a:lnTo>
                    <a:pt x="0" y="399"/>
                  </a:lnTo>
                  <a:lnTo>
                    <a:pt x="0" y="930"/>
                  </a:lnTo>
                  <a:lnTo>
                    <a:pt x="0" y="1460"/>
                  </a:lnTo>
                  <a:lnTo>
                    <a:pt x="266" y="1991"/>
                  </a:lnTo>
                  <a:lnTo>
                    <a:pt x="664" y="2522"/>
                  </a:lnTo>
                  <a:lnTo>
                    <a:pt x="1062" y="2920"/>
                  </a:lnTo>
                  <a:lnTo>
                    <a:pt x="1593" y="3053"/>
                  </a:lnTo>
                  <a:lnTo>
                    <a:pt x="1991" y="3053"/>
                  </a:lnTo>
                  <a:lnTo>
                    <a:pt x="2256" y="2788"/>
                  </a:lnTo>
                  <a:lnTo>
                    <a:pt x="2256" y="2257"/>
                  </a:lnTo>
                  <a:lnTo>
                    <a:pt x="2256" y="1726"/>
                  </a:lnTo>
                  <a:lnTo>
                    <a:pt x="1991" y="1062"/>
                  </a:lnTo>
                  <a:lnTo>
                    <a:pt x="1593" y="531"/>
                  </a:lnTo>
                  <a:lnTo>
                    <a:pt x="1062" y="266"/>
                  </a:lnTo>
                  <a:lnTo>
                    <a:pt x="66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1" name="Google Shape;4351;p41"/>
            <p:cNvSpPr/>
            <p:nvPr/>
          </p:nvSpPr>
          <p:spPr>
            <a:xfrm>
              <a:off x="6948505" y="3174190"/>
              <a:ext cx="37421" cy="48430"/>
            </a:xfrm>
            <a:custGeom>
              <a:avLst/>
              <a:gdLst/>
              <a:ahLst/>
              <a:cxnLst/>
              <a:rect l="l" t="t" r="r" b="b"/>
              <a:pathLst>
                <a:path w="2257" h="2921" extrusionOk="0">
                  <a:moveTo>
                    <a:pt x="266" y="1"/>
                  </a:moveTo>
                  <a:lnTo>
                    <a:pt x="1" y="266"/>
                  </a:lnTo>
                  <a:lnTo>
                    <a:pt x="1" y="797"/>
                  </a:lnTo>
                  <a:lnTo>
                    <a:pt x="1" y="1328"/>
                  </a:lnTo>
                  <a:lnTo>
                    <a:pt x="266" y="1992"/>
                  </a:lnTo>
                  <a:lnTo>
                    <a:pt x="664" y="2390"/>
                  </a:lnTo>
                  <a:lnTo>
                    <a:pt x="1062" y="2788"/>
                  </a:lnTo>
                  <a:lnTo>
                    <a:pt x="1593" y="2921"/>
                  </a:lnTo>
                  <a:lnTo>
                    <a:pt x="1991" y="2921"/>
                  </a:lnTo>
                  <a:lnTo>
                    <a:pt x="2257" y="2655"/>
                  </a:lnTo>
                  <a:lnTo>
                    <a:pt x="2257" y="2124"/>
                  </a:lnTo>
                  <a:lnTo>
                    <a:pt x="2257" y="1593"/>
                  </a:lnTo>
                  <a:lnTo>
                    <a:pt x="1991" y="930"/>
                  </a:lnTo>
                  <a:lnTo>
                    <a:pt x="1593" y="532"/>
                  </a:lnTo>
                  <a:lnTo>
                    <a:pt x="1062" y="134"/>
                  </a:lnTo>
                  <a:lnTo>
                    <a:pt x="66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2" name="Google Shape;4352;p41"/>
            <p:cNvSpPr/>
            <p:nvPr/>
          </p:nvSpPr>
          <p:spPr>
            <a:xfrm>
              <a:off x="6770287" y="3070781"/>
              <a:ext cx="37421" cy="50619"/>
            </a:xfrm>
            <a:custGeom>
              <a:avLst/>
              <a:gdLst/>
              <a:ahLst/>
              <a:cxnLst/>
              <a:rect l="l" t="t" r="r" b="b"/>
              <a:pathLst>
                <a:path w="2257" h="3053" extrusionOk="0">
                  <a:moveTo>
                    <a:pt x="266" y="1"/>
                  </a:moveTo>
                  <a:lnTo>
                    <a:pt x="0" y="399"/>
                  </a:lnTo>
                  <a:lnTo>
                    <a:pt x="0" y="797"/>
                  </a:lnTo>
                  <a:lnTo>
                    <a:pt x="0" y="1460"/>
                  </a:lnTo>
                  <a:lnTo>
                    <a:pt x="266" y="1991"/>
                  </a:lnTo>
                  <a:lnTo>
                    <a:pt x="664" y="2522"/>
                  </a:lnTo>
                  <a:lnTo>
                    <a:pt x="1062" y="2920"/>
                  </a:lnTo>
                  <a:lnTo>
                    <a:pt x="1593" y="3053"/>
                  </a:lnTo>
                  <a:lnTo>
                    <a:pt x="1991" y="2920"/>
                  </a:lnTo>
                  <a:lnTo>
                    <a:pt x="2256" y="2655"/>
                  </a:lnTo>
                  <a:lnTo>
                    <a:pt x="2256" y="2124"/>
                  </a:lnTo>
                  <a:lnTo>
                    <a:pt x="2256" y="1593"/>
                  </a:lnTo>
                  <a:lnTo>
                    <a:pt x="1991" y="1062"/>
                  </a:lnTo>
                  <a:lnTo>
                    <a:pt x="1593" y="531"/>
                  </a:lnTo>
                  <a:lnTo>
                    <a:pt x="1062" y="133"/>
                  </a:lnTo>
                  <a:lnTo>
                    <a:pt x="66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3" name="Google Shape;4353;p41"/>
            <p:cNvSpPr/>
            <p:nvPr/>
          </p:nvSpPr>
          <p:spPr>
            <a:xfrm>
              <a:off x="6592052" y="2967371"/>
              <a:ext cx="37421" cy="50619"/>
            </a:xfrm>
            <a:custGeom>
              <a:avLst/>
              <a:gdLst/>
              <a:ahLst/>
              <a:cxnLst/>
              <a:rect l="l" t="t" r="r" b="b"/>
              <a:pathLst>
                <a:path w="2257" h="3053" extrusionOk="0">
                  <a:moveTo>
                    <a:pt x="664" y="0"/>
                  </a:moveTo>
                  <a:lnTo>
                    <a:pt x="266" y="133"/>
                  </a:lnTo>
                  <a:lnTo>
                    <a:pt x="1" y="398"/>
                  </a:lnTo>
                  <a:lnTo>
                    <a:pt x="1" y="796"/>
                  </a:lnTo>
                  <a:lnTo>
                    <a:pt x="1" y="1460"/>
                  </a:lnTo>
                  <a:lnTo>
                    <a:pt x="266" y="1991"/>
                  </a:lnTo>
                  <a:lnTo>
                    <a:pt x="664" y="2522"/>
                  </a:lnTo>
                  <a:lnTo>
                    <a:pt x="1062" y="2920"/>
                  </a:lnTo>
                  <a:lnTo>
                    <a:pt x="1593" y="3052"/>
                  </a:lnTo>
                  <a:lnTo>
                    <a:pt x="1991" y="2920"/>
                  </a:lnTo>
                  <a:lnTo>
                    <a:pt x="2257" y="2654"/>
                  </a:lnTo>
                  <a:lnTo>
                    <a:pt x="2257" y="2256"/>
                  </a:lnTo>
                  <a:lnTo>
                    <a:pt x="2257" y="1593"/>
                  </a:lnTo>
                  <a:lnTo>
                    <a:pt x="1991" y="1062"/>
                  </a:lnTo>
                  <a:lnTo>
                    <a:pt x="1593" y="531"/>
                  </a:lnTo>
                  <a:lnTo>
                    <a:pt x="1062" y="133"/>
                  </a:lnTo>
                  <a:lnTo>
                    <a:pt x="66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4" name="Google Shape;4354;p41"/>
            <p:cNvSpPr/>
            <p:nvPr/>
          </p:nvSpPr>
          <p:spPr>
            <a:xfrm>
              <a:off x="6413833" y="2863945"/>
              <a:ext cx="37421" cy="50635"/>
            </a:xfrm>
            <a:custGeom>
              <a:avLst/>
              <a:gdLst/>
              <a:ahLst/>
              <a:cxnLst/>
              <a:rect l="l" t="t" r="r" b="b"/>
              <a:pathLst>
                <a:path w="2257" h="3054" extrusionOk="0">
                  <a:moveTo>
                    <a:pt x="664" y="1"/>
                  </a:moveTo>
                  <a:lnTo>
                    <a:pt x="265" y="133"/>
                  </a:lnTo>
                  <a:lnTo>
                    <a:pt x="0" y="399"/>
                  </a:lnTo>
                  <a:lnTo>
                    <a:pt x="0" y="930"/>
                  </a:lnTo>
                  <a:lnTo>
                    <a:pt x="0" y="1461"/>
                  </a:lnTo>
                  <a:lnTo>
                    <a:pt x="265" y="1991"/>
                  </a:lnTo>
                  <a:lnTo>
                    <a:pt x="664" y="2522"/>
                  </a:lnTo>
                  <a:lnTo>
                    <a:pt x="1062" y="2920"/>
                  </a:lnTo>
                  <a:lnTo>
                    <a:pt x="1593" y="3053"/>
                  </a:lnTo>
                  <a:lnTo>
                    <a:pt x="1991" y="3053"/>
                  </a:lnTo>
                  <a:lnTo>
                    <a:pt x="2256" y="2655"/>
                  </a:lnTo>
                  <a:lnTo>
                    <a:pt x="2256" y="2257"/>
                  </a:lnTo>
                  <a:lnTo>
                    <a:pt x="2256" y="1726"/>
                  </a:lnTo>
                  <a:lnTo>
                    <a:pt x="1991" y="1062"/>
                  </a:lnTo>
                  <a:lnTo>
                    <a:pt x="1593" y="532"/>
                  </a:lnTo>
                  <a:lnTo>
                    <a:pt x="1062" y="266"/>
                  </a:lnTo>
                  <a:lnTo>
                    <a:pt x="66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5" name="Google Shape;4355;p41"/>
            <p:cNvSpPr/>
            <p:nvPr/>
          </p:nvSpPr>
          <p:spPr>
            <a:xfrm>
              <a:off x="6235598" y="2762741"/>
              <a:ext cx="37421" cy="48414"/>
            </a:xfrm>
            <a:custGeom>
              <a:avLst/>
              <a:gdLst/>
              <a:ahLst/>
              <a:cxnLst/>
              <a:rect l="l" t="t" r="r" b="b"/>
              <a:pathLst>
                <a:path w="2257" h="2920" extrusionOk="0">
                  <a:moveTo>
                    <a:pt x="266" y="0"/>
                  </a:moveTo>
                  <a:lnTo>
                    <a:pt x="1" y="265"/>
                  </a:lnTo>
                  <a:lnTo>
                    <a:pt x="1" y="796"/>
                  </a:lnTo>
                  <a:lnTo>
                    <a:pt x="1" y="1327"/>
                  </a:lnTo>
                  <a:lnTo>
                    <a:pt x="266" y="1991"/>
                  </a:lnTo>
                  <a:lnTo>
                    <a:pt x="664" y="2389"/>
                  </a:lnTo>
                  <a:lnTo>
                    <a:pt x="1062" y="2787"/>
                  </a:lnTo>
                  <a:lnTo>
                    <a:pt x="1593" y="2920"/>
                  </a:lnTo>
                  <a:lnTo>
                    <a:pt x="1991" y="2920"/>
                  </a:lnTo>
                  <a:lnTo>
                    <a:pt x="2257" y="2654"/>
                  </a:lnTo>
                  <a:lnTo>
                    <a:pt x="2257" y="2123"/>
                  </a:lnTo>
                  <a:lnTo>
                    <a:pt x="2257" y="1593"/>
                  </a:lnTo>
                  <a:lnTo>
                    <a:pt x="1991" y="929"/>
                  </a:lnTo>
                  <a:lnTo>
                    <a:pt x="1593" y="531"/>
                  </a:lnTo>
                  <a:lnTo>
                    <a:pt x="1062" y="133"/>
                  </a:lnTo>
                  <a:lnTo>
                    <a:pt x="66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6" name="Google Shape;4356;p41"/>
            <p:cNvSpPr/>
            <p:nvPr/>
          </p:nvSpPr>
          <p:spPr>
            <a:xfrm>
              <a:off x="7769232" y="3594460"/>
              <a:ext cx="19830" cy="33027"/>
            </a:xfrm>
            <a:custGeom>
              <a:avLst/>
              <a:gdLst/>
              <a:ahLst/>
              <a:cxnLst/>
              <a:rect l="l" t="t" r="r" b="b"/>
              <a:pathLst>
                <a:path w="1196" h="1992" extrusionOk="0">
                  <a:moveTo>
                    <a:pt x="1" y="1"/>
                  </a:moveTo>
                  <a:lnTo>
                    <a:pt x="1" y="1328"/>
                  </a:lnTo>
                  <a:lnTo>
                    <a:pt x="399" y="1593"/>
                  </a:lnTo>
                  <a:lnTo>
                    <a:pt x="1195" y="1991"/>
                  </a:lnTo>
                  <a:lnTo>
                    <a:pt x="1195" y="664"/>
                  </a:lnTo>
                  <a:lnTo>
                    <a:pt x="1" y="1"/>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7" name="Google Shape;4357;p41"/>
            <p:cNvSpPr/>
            <p:nvPr/>
          </p:nvSpPr>
          <p:spPr>
            <a:xfrm>
              <a:off x="7769232" y="3594460"/>
              <a:ext cx="19830" cy="33027"/>
            </a:xfrm>
            <a:custGeom>
              <a:avLst/>
              <a:gdLst/>
              <a:ahLst/>
              <a:cxnLst/>
              <a:rect l="l" t="t" r="r" b="b"/>
              <a:pathLst>
                <a:path w="1196" h="1992" fill="none" extrusionOk="0">
                  <a:moveTo>
                    <a:pt x="1" y="1"/>
                  </a:moveTo>
                  <a:lnTo>
                    <a:pt x="1" y="1328"/>
                  </a:lnTo>
                  <a:lnTo>
                    <a:pt x="399" y="1593"/>
                  </a:lnTo>
                  <a:lnTo>
                    <a:pt x="1195" y="1991"/>
                  </a:lnTo>
                  <a:lnTo>
                    <a:pt x="1195" y="664"/>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8" name="Google Shape;4358;p41"/>
            <p:cNvSpPr/>
            <p:nvPr/>
          </p:nvSpPr>
          <p:spPr>
            <a:xfrm>
              <a:off x="7769232" y="3616462"/>
              <a:ext cx="6615" cy="4427"/>
            </a:xfrm>
            <a:custGeom>
              <a:avLst/>
              <a:gdLst/>
              <a:ahLst/>
              <a:cxnLst/>
              <a:rect l="l" t="t" r="r" b="b"/>
              <a:pathLst>
                <a:path w="399" h="267" extrusionOk="0">
                  <a:moveTo>
                    <a:pt x="1" y="1"/>
                  </a:moveTo>
                  <a:lnTo>
                    <a:pt x="1" y="1"/>
                  </a:lnTo>
                  <a:lnTo>
                    <a:pt x="399" y="266"/>
                  </a:lnTo>
                  <a:lnTo>
                    <a:pt x="1" y="1"/>
                  </a:lnTo>
                  <a:close/>
                </a:path>
              </a:pathLst>
            </a:custGeom>
            <a:solidFill>
              <a:srgbClr val="3748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9" name="Google Shape;4359;p41"/>
            <p:cNvSpPr/>
            <p:nvPr/>
          </p:nvSpPr>
          <p:spPr>
            <a:xfrm>
              <a:off x="7769232" y="3616462"/>
              <a:ext cx="6615" cy="4427"/>
            </a:xfrm>
            <a:custGeom>
              <a:avLst/>
              <a:gdLst/>
              <a:ahLst/>
              <a:cxnLst/>
              <a:rect l="l" t="t" r="r" b="b"/>
              <a:pathLst>
                <a:path w="399" h="267" fill="none" extrusionOk="0">
                  <a:moveTo>
                    <a:pt x="1" y="1"/>
                  </a:moveTo>
                  <a:lnTo>
                    <a:pt x="1" y="1"/>
                  </a:lnTo>
                  <a:lnTo>
                    <a:pt x="399" y="266"/>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0" name="Google Shape;4360;p41"/>
            <p:cNvSpPr/>
            <p:nvPr/>
          </p:nvSpPr>
          <p:spPr>
            <a:xfrm>
              <a:off x="7593202" y="3491051"/>
              <a:ext cx="19830" cy="35216"/>
            </a:xfrm>
            <a:custGeom>
              <a:avLst/>
              <a:gdLst/>
              <a:ahLst/>
              <a:cxnLst/>
              <a:rect l="l" t="t" r="r" b="b"/>
              <a:pathLst>
                <a:path w="1196" h="2124" extrusionOk="0">
                  <a:moveTo>
                    <a:pt x="1" y="0"/>
                  </a:moveTo>
                  <a:lnTo>
                    <a:pt x="1" y="1460"/>
                  </a:lnTo>
                  <a:lnTo>
                    <a:pt x="532" y="1725"/>
                  </a:lnTo>
                  <a:lnTo>
                    <a:pt x="1195" y="2124"/>
                  </a:lnTo>
                  <a:lnTo>
                    <a:pt x="1195" y="797"/>
                  </a:lnTo>
                  <a:lnTo>
                    <a:pt x="1"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1" name="Google Shape;4361;p41"/>
            <p:cNvSpPr/>
            <p:nvPr/>
          </p:nvSpPr>
          <p:spPr>
            <a:xfrm>
              <a:off x="7593202" y="3491051"/>
              <a:ext cx="19830" cy="35216"/>
            </a:xfrm>
            <a:custGeom>
              <a:avLst/>
              <a:gdLst/>
              <a:ahLst/>
              <a:cxnLst/>
              <a:rect l="l" t="t" r="r" b="b"/>
              <a:pathLst>
                <a:path w="1196" h="2124" fill="none" extrusionOk="0">
                  <a:moveTo>
                    <a:pt x="1" y="0"/>
                  </a:moveTo>
                  <a:lnTo>
                    <a:pt x="1" y="1460"/>
                  </a:lnTo>
                  <a:lnTo>
                    <a:pt x="532" y="1725"/>
                  </a:lnTo>
                  <a:lnTo>
                    <a:pt x="1195" y="2124"/>
                  </a:lnTo>
                  <a:lnTo>
                    <a:pt x="1195" y="797"/>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2" name="Google Shape;4362;p41"/>
            <p:cNvSpPr/>
            <p:nvPr/>
          </p:nvSpPr>
          <p:spPr>
            <a:xfrm>
              <a:off x="7593202" y="3515257"/>
              <a:ext cx="8821" cy="4410"/>
            </a:xfrm>
            <a:custGeom>
              <a:avLst/>
              <a:gdLst/>
              <a:ahLst/>
              <a:cxnLst/>
              <a:rect l="l" t="t" r="r" b="b"/>
              <a:pathLst>
                <a:path w="532" h="266" extrusionOk="0">
                  <a:moveTo>
                    <a:pt x="1" y="0"/>
                  </a:moveTo>
                  <a:lnTo>
                    <a:pt x="1" y="0"/>
                  </a:lnTo>
                  <a:lnTo>
                    <a:pt x="532" y="265"/>
                  </a:lnTo>
                  <a:lnTo>
                    <a:pt x="1" y="0"/>
                  </a:lnTo>
                  <a:close/>
                </a:path>
              </a:pathLst>
            </a:custGeom>
            <a:solidFill>
              <a:srgbClr val="3748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3" name="Google Shape;4363;p41"/>
            <p:cNvSpPr/>
            <p:nvPr/>
          </p:nvSpPr>
          <p:spPr>
            <a:xfrm>
              <a:off x="7593202" y="3515257"/>
              <a:ext cx="8821" cy="4410"/>
            </a:xfrm>
            <a:custGeom>
              <a:avLst/>
              <a:gdLst/>
              <a:ahLst/>
              <a:cxnLst/>
              <a:rect l="l" t="t" r="r" b="b"/>
              <a:pathLst>
                <a:path w="532" h="266" fill="none" extrusionOk="0">
                  <a:moveTo>
                    <a:pt x="1" y="0"/>
                  </a:moveTo>
                  <a:lnTo>
                    <a:pt x="1" y="0"/>
                  </a:lnTo>
                  <a:lnTo>
                    <a:pt x="532" y="265"/>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4" name="Google Shape;4364;p41"/>
            <p:cNvSpPr/>
            <p:nvPr/>
          </p:nvSpPr>
          <p:spPr>
            <a:xfrm>
              <a:off x="7414984" y="3389830"/>
              <a:ext cx="19813" cy="33027"/>
            </a:xfrm>
            <a:custGeom>
              <a:avLst/>
              <a:gdLst/>
              <a:ahLst/>
              <a:cxnLst/>
              <a:rect l="l" t="t" r="r" b="b"/>
              <a:pathLst>
                <a:path w="1195" h="1992" extrusionOk="0">
                  <a:moveTo>
                    <a:pt x="0" y="1"/>
                  </a:moveTo>
                  <a:lnTo>
                    <a:pt x="0" y="1328"/>
                  </a:lnTo>
                  <a:lnTo>
                    <a:pt x="797" y="1859"/>
                  </a:lnTo>
                  <a:lnTo>
                    <a:pt x="1195" y="1991"/>
                  </a:lnTo>
                  <a:lnTo>
                    <a:pt x="1195" y="664"/>
                  </a:lnTo>
                  <a:lnTo>
                    <a:pt x="0" y="1"/>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5" name="Google Shape;4365;p41"/>
            <p:cNvSpPr/>
            <p:nvPr/>
          </p:nvSpPr>
          <p:spPr>
            <a:xfrm>
              <a:off x="7414984" y="3389830"/>
              <a:ext cx="19813" cy="33027"/>
            </a:xfrm>
            <a:custGeom>
              <a:avLst/>
              <a:gdLst/>
              <a:ahLst/>
              <a:cxnLst/>
              <a:rect l="l" t="t" r="r" b="b"/>
              <a:pathLst>
                <a:path w="1195" h="1992" fill="none" extrusionOk="0">
                  <a:moveTo>
                    <a:pt x="0" y="1"/>
                  </a:moveTo>
                  <a:lnTo>
                    <a:pt x="0" y="1328"/>
                  </a:lnTo>
                  <a:lnTo>
                    <a:pt x="797" y="1859"/>
                  </a:lnTo>
                  <a:lnTo>
                    <a:pt x="1195" y="1991"/>
                  </a:lnTo>
                  <a:lnTo>
                    <a:pt x="1195" y="664"/>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6" name="Google Shape;4366;p41"/>
            <p:cNvSpPr/>
            <p:nvPr/>
          </p:nvSpPr>
          <p:spPr>
            <a:xfrm>
              <a:off x="7414984" y="3411831"/>
              <a:ext cx="13214" cy="8821"/>
            </a:xfrm>
            <a:custGeom>
              <a:avLst/>
              <a:gdLst/>
              <a:ahLst/>
              <a:cxnLst/>
              <a:rect l="l" t="t" r="r" b="b"/>
              <a:pathLst>
                <a:path w="797" h="532" extrusionOk="0">
                  <a:moveTo>
                    <a:pt x="0" y="1"/>
                  </a:moveTo>
                  <a:lnTo>
                    <a:pt x="0" y="1"/>
                  </a:lnTo>
                  <a:lnTo>
                    <a:pt x="797" y="532"/>
                  </a:lnTo>
                  <a:lnTo>
                    <a:pt x="0" y="1"/>
                  </a:lnTo>
                  <a:close/>
                </a:path>
              </a:pathLst>
            </a:custGeom>
            <a:solidFill>
              <a:srgbClr val="3748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7" name="Google Shape;4367;p41"/>
            <p:cNvSpPr/>
            <p:nvPr/>
          </p:nvSpPr>
          <p:spPr>
            <a:xfrm>
              <a:off x="7414984" y="3411831"/>
              <a:ext cx="13214" cy="8821"/>
            </a:xfrm>
            <a:custGeom>
              <a:avLst/>
              <a:gdLst/>
              <a:ahLst/>
              <a:cxnLst/>
              <a:rect l="l" t="t" r="r" b="b"/>
              <a:pathLst>
                <a:path w="797" h="532" fill="none" extrusionOk="0">
                  <a:moveTo>
                    <a:pt x="0" y="1"/>
                  </a:moveTo>
                  <a:lnTo>
                    <a:pt x="0" y="1"/>
                  </a:lnTo>
                  <a:lnTo>
                    <a:pt x="797" y="532"/>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8" name="Google Shape;4368;p41"/>
            <p:cNvSpPr/>
            <p:nvPr/>
          </p:nvSpPr>
          <p:spPr>
            <a:xfrm>
              <a:off x="7238954" y="3286420"/>
              <a:ext cx="19813" cy="35216"/>
            </a:xfrm>
            <a:custGeom>
              <a:avLst/>
              <a:gdLst/>
              <a:ahLst/>
              <a:cxnLst/>
              <a:rect l="l" t="t" r="r" b="b"/>
              <a:pathLst>
                <a:path w="1195" h="2124" extrusionOk="0">
                  <a:moveTo>
                    <a:pt x="0" y="0"/>
                  </a:moveTo>
                  <a:lnTo>
                    <a:pt x="0" y="1327"/>
                  </a:lnTo>
                  <a:lnTo>
                    <a:pt x="1195" y="2124"/>
                  </a:lnTo>
                  <a:lnTo>
                    <a:pt x="1195" y="796"/>
                  </a:lnTo>
                  <a:lnTo>
                    <a:pt x="0"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9" name="Google Shape;4369;p41"/>
            <p:cNvSpPr/>
            <p:nvPr/>
          </p:nvSpPr>
          <p:spPr>
            <a:xfrm>
              <a:off x="7238954" y="3286420"/>
              <a:ext cx="19813" cy="35216"/>
            </a:xfrm>
            <a:custGeom>
              <a:avLst/>
              <a:gdLst/>
              <a:ahLst/>
              <a:cxnLst/>
              <a:rect l="l" t="t" r="r" b="b"/>
              <a:pathLst>
                <a:path w="1195" h="2124" fill="none" extrusionOk="0">
                  <a:moveTo>
                    <a:pt x="0" y="0"/>
                  </a:moveTo>
                  <a:lnTo>
                    <a:pt x="0" y="1327"/>
                  </a:lnTo>
                  <a:lnTo>
                    <a:pt x="1195" y="2124"/>
                  </a:lnTo>
                  <a:lnTo>
                    <a:pt x="1195" y="796"/>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0" name="Google Shape;4370;p41"/>
            <p:cNvSpPr/>
            <p:nvPr/>
          </p:nvSpPr>
          <p:spPr>
            <a:xfrm>
              <a:off x="7060719" y="3185199"/>
              <a:ext cx="19830" cy="33027"/>
            </a:xfrm>
            <a:custGeom>
              <a:avLst/>
              <a:gdLst/>
              <a:ahLst/>
              <a:cxnLst/>
              <a:rect l="l" t="t" r="r" b="b"/>
              <a:pathLst>
                <a:path w="1196" h="1992" extrusionOk="0">
                  <a:moveTo>
                    <a:pt x="1" y="0"/>
                  </a:moveTo>
                  <a:lnTo>
                    <a:pt x="1" y="1328"/>
                  </a:lnTo>
                  <a:lnTo>
                    <a:pt x="399" y="1593"/>
                  </a:lnTo>
                  <a:lnTo>
                    <a:pt x="1195" y="1991"/>
                  </a:lnTo>
                  <a:lnTo>
                    <a:pt x="1195" y="664"/>
                  </a:lnTo>
                  <a:lnTo>
                    <a:pt x="1"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1" name="Google Shape;4371;p41"/>
            <p:cNvSpPr/>
            <p:nvPr/>
          </p:nvSpPr>
          <p:spPr>
            <a:xfrm>
              <a:off x="7060719" y="3185199"/>
              <a:ext cx="19830" cy="33027"/>
            </a:xfrm>
            <a:custGeom>
              <a:avLst/>
              <a:gdLst/>
              <a:ahLst/>
              <a:cxnLst/>
              <a:rect l="l" t="t" r="r" b="b"/>
              <a:pathLst>
                <a:path w="1196" h="1992" fill="none" extrusionOk="0">
                  <a:moveTo>
                    <a:pt x="1" y="0"/>
                  </a:moveTo>
                  <a:lnTo>
                    <a:pt x="1" y="1328"/>
                  </a:lnTo>
                  <a:lnTo>
                    <a:pt x="399" y="1593"/>
                  </a:lnTo>
                  <a:lnTo>
                    <a:pt x="1195" y="1991"/>
                  </a:lnTo>
                  <a:lnTo>
                    <a:pt x="1195" y="664"/>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2" name="Google Shape;4372;p41"/>
            <p:cNvSpPr/>
            <p:nvPr/>
          </p:nvSpPr>
          <p:spPr>
            <a:xfrm>
              <a:off x="7060719" y="3207201"/>
              <a:ext cx="6632" cy="4410"/>
            </a:xfrm>
            <a:custGeom>
              <a:avLst/>
              <a:gdLst/>
              <a:ahLst/>
              <a:cxnLst/>
              <a:rect l="l" t="t" r="r" b="b"/>
              <a:pathLst>
                <a:path w="400" h="266" extrusionOk="0">
                  <a:moveTo>
                    <a:pt x="1" y="1"/>
                  </a:moveTo>
                  <a:lnTo>
                    <a:pt x="1" y="1"/>
                  </a:lnTo>
                  <a:lnTo>
                    <a:pt x="399" y="266"/>
                  </a:lnTo>
                  <a:lnTo>
                    <a:pt x="1" y="1"/>
                  </a:lnTo>
                  <a:close/>
                </a:path>
              </a:pathLst>
            </a:custGeom>
            <a:solidFill>
              <a:srgbClr val="3748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3" name="Google Shape;4373;p41"/>
            <p:cNvSpPr/>
            <p:nvPr/>
          </p:nvSpPr>
          <p:spPr>
            <a:xfrm>
              <a:off x="7060719" y="3207201"/>
              <a:ext cx="6632" cy="4410"/>
            </a:xfrm>
            <a:custGeom>
              <a:avLst/>
              <a:gdLst/>
              <a:ahLst/>
              <a:cxnLst/>
              <a:rect l="l" t="t" r="r" b="b"/>
              <a:pathLst>
                <a:path w="400" h="266" fill="none" extrusionOk="0">
                  <a:moveTo>
                    <a:pt x="1" y="1"/>
                  </a:moveTo>
                  <a:lnTo>
                    <a:pt x="1" y="1"/>
                  </a:lnTo>
                  <a:lnTo>
                    <a:pt x="399" y="266"/>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4" name="Google Shape;4374;p41"/>
            <p:cNvSpPr/>
            <p:nvPr/>
          </p:nvSpPr>
          <p:spPr>
            <a:xfrm>
              <a:off x="6884705" y="3081790"/>
              <a:ext cx="17608" cy="35216"/>
            </a:xfrm>
            <a:custGeom>
              <a:avLst/>
              <a:gdLst/>
              <a:ahLst/>
              <a:cxnLst/>
              <a:rect l="l" t="t" r="r" b="b"/>
              <a:pathLst>
                <a:path w="1062" h="2124" extrusionOk="0">
                  <a:moveTo>
                    <a:pt x="0" y="0"/>
                  </a:moveTo>
                  <a:lnTo>
                    <a:pt x="0" y="1327"/>
                  </a:lnTo>
                  <a:lnTo>
                    <a:pt x="1062" y="2123"/>
                  </a:lnTo>
                  <a:lnTo>
                    <a:pt x="1062" y="664"/>
                  </a:lnTo>
                  <a:lnTo>
                    <a:pt x="0"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5" name="Google Shape;4375;p41"/>
            <p:cNvSpPr/>
            <p:nvPr/>
          </p:nvSpPr>
          <p:spPr>
            <a:xfrm>
              <a:off x="6884705" y="3081790"/>
              <a:ext cx="17608" cy="35216"/>
            </a:xfrm>
            <a:custGeom>
              <a:avLst/>
              <a:gdLst/>
              <a:ahLst/>
              <a:cxnLst/>
              <a:rect l="l" t="t" r="r" b="b"/>
              <a:pathLst>
                <a:path w="1062" h="2124" fill="none" extrusionOk="0">
                  <a:moveTo>
                    <a:pt x="0" y="0"/>
                  </a:moveTo>
                  <a:lnTo>
                    <a:pt x="0" y="1327"/>
                  </a:lnTo>
                  <a:lnTo>
                    <a:pt x="1062" y="2123"/>
                  </a:lnTo>
                  <a:lnTo>
                    <a:pt x="1062" y="664"/>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6" name="Google Shape;4376;p41"/>
            <p:cNvSpPr/>
            <p:nvPr/>
          </p:nvSpPr>
          <p:spPr>
            <a:xfrm>
              <a:off x="6706470" y="2980569"/>
              <a:ext cx="19813" cy="33027"/>
            </a:xfrm>
            <a:custGeom>
              <a:avLst/>
              <a:gdLst/>
              <a:ahLst/>
              <a:cxnLst/>
              <a:rect l="l" t="t" r="r" b="b"/>
              <a:pathLst>
                <a:path w="1195" h="1992" extrusionOk="0">
                  <a:moveTo>
                    <a:pt x="1" y="0"/>
                  </a:moveTo>
                  <a:lnTo>
                    <a:pt x="1" y="1327"/>
                  </a:lnTo>
                  <a:lnTo>
                    <a:pt x="1195" y="1991"/>
                  </a:lnTo>
                  <a:lnTo>
                    <a:pt x="1195" y="664"/>
                  </a:lnTo>
                  <a:lnTo>
                    <a:pt x="1"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7" name="Google Shape;4377;p41"/>
            <p:cNvSpPr/>
            <p:nvPr/>
          </p:nvSpPr>
          <p:spPr>
            <a:xfrm>
              <a:off x="6706470" y="2980569"/>
              <a:ext cx="19813" cy="33027"/>
            </a:xfrm>
            <a:custGeom>
              <a:avLst/>
              <a:gdLst/>
              <a:ahLst/>
              <a:cxnLst/>
              <a:rect l="l" t="t" r="r" b="b"/>
              <a:pathLst>
                <a:path w="1195" h="1992" fill="none" extrusionOk="0">
                  <a:moveTo>
                    <a:pt x="1" y="0"/>
                  </a:moveTo>
                  <a:lnTo>
                    <a:pt x="1" y="1327"/>
                  </a:lnTo>
                  <a:lnTo>
                    <a:pt x="1195" y="1991"/>
                  </a:lnTo>
                  <a:lnTo>
                    <a:pt x="1195" y="664"/>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8" name="Google Shape;4378;p41"/>
            <p:cNvSpPr/>
            <p:nvPr/>
          </p:nvSpPr>
          <p:spPr>
            <a:xfrm>
              <a:off x="6543638" y="2885947"/>
              <a:ext cx="4427" cy="2222"/>
            </a:xfrm>
            <a:custGeom>
              <a:avLst/>
              <a:gdLst/>
              <a:ahLst/>
              <a:cxnLst/>
              <a:rect l="l" t="t" r="r" b="b"/>
              <a:pathLst>
                <a:path w="267" h="134" extrusionOk="0">
                  <a:moveTo>
                    <a:pt x="1" y="1"/>
                  </a:moveTo>
                  <a:lnTo>
                    <a:pt x="266" y="134"/>
                  </a:lnTo>
                  <a:lnTo>
                    <a:pt x="266" y="134"/>
                  </a:lnTo>
                  <a:lnTo>
                    <a:pt x="1"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9" name="Google Shape;4379;p41"/>
            <p:cNvSpPr/>
            <p:nvPr/>
          </p:nvSpPr>
          <p:spPr>
            <a:xfrm>
              <a:off x="6543638" y="2885947"/>
              <a:ext cx="4427" cy="2222"/>
            </a:xfrm>
            <a:custGeom>
              <a:avLst/>
              <a:gdLst/>
              <a:ahLst/>
              <a:cxnLst/>
              <a:rect l="l" t="t" r="r" b="b"/>
              <a:pathLst>
                <a:path w="267" h="134" fill="none" extrusionOk="0">
                  <a:moveTo>
                    <a:pt x="1" y="1"/>
                  </a:moveTo>
                  <a:lnTo>
                    <a:pt x="266" y="134"/>
                  </a:lnTo>
                  <a:lnTo>
                    <a:pt x="266" y="134"/>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0" name="Google Shape;4380;p41"/>
            <p:cNvSpPr/>
            <p:nvPr/>
          </p:nvSpPr>
          <p:spPr>
            <a:xfrm>
              <a:off x="6528252" y="2877143"/>
              <a:ext cx="19813" cy="35233"/>
            </a:xfrm>
            <a:custGeom>
              <a:avLst/>
              <a:gdLst/>
              <a:ahLst/>
              <a:cxnLst/>
              <a:rect l="l" t="t" r="r" b="b"/>
              <a:pathLst>
                <a:path w="1195" h="2125" extrusionOk="0">
                  <a:moveTo>
                    <a:pt x="0" y="1"/>
                  </a:moveTo>
                  <a:lnTo>
                    <a:pt x="0" y="1328"/>
                  </a:lnTo>
                  <a:lnTo>
                    <a:pt x="1194" y="2124"/>
                  </a:lnTo>
                  <a:lnTo>
                    <a:pt x="1194" y="665"/>
                  </a:lnTo>
                  <a:lnTo>
                    <a:pt x="929" y="532"/>
                  </a:lnTo>
                  <a:lnTo>
                    <a:pt x="0" y="1"/>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1" name="Google Shape;4381;p41"/>
            <p:cNvSpPr/>
            <p:nvPr/>
          </p:nvSpPr>
          <p:spPr>
            <a:xfrm>
              <a:off x="6528252" y="2877143"/>
              <a:ext cx="19813" cy="35233"/>
            </a:xfrm>
            <a:custGeom>
              <a:avLst/>
              <a:gdLst/>
              <a:ahLst/>
              <a:cxnLst/>
              <a:rect l="l" t="t" r="r" b="b"/>
              <a:pathLst>
                <a:path w="1195" h="2125" fill="none" extrusionOk="0">
                  <a:moveTo>
                    <a:pt x="0" y="1"/>
                  </a:moveTo>
                  <a:lnTo>
                    <a:pt x="0" y="1328"/>
                  </a:lnTo>
                  <a:lnTo>
                    <a:pt x="1194" y="2124"/>
                  </a:lnTo>
                  <a:lnTo>
                    <a:pt x="1194" y="665"/>
                  </a:lnTo>
                  <a:lnTo>
                    <a:pt x="929" y="532"/>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2" name="Google Shape;4382;p41"/>
            <p:cNvSpPr/>
            <p:nvPr/>
          </p:nvSpPr>
          <p:spPr>
            <a:xfrm>
              <a:off x="6352222" y="2775939"/>
              <a:ext cx="19813" cy="11009"/>
            </a:xfrm>
            <a:custGeom>
              <a:avLst/>
              <a:gdLst/>
              <a:ahLst/>
              <a:cxnLst/>
              <a:rect l="l" t="t" r="r" b="b"/>
              <a:pathLst>
                <a:path w="1195" h="664" extrusionOk="0">
                  <a:moveTo>
                    <a:pt x="0" y="0"/>
                  </a:moveTo>
                  <a:lnTo>
                    <a:pt x="0" y="0"/>
                  </a:lnTo>
                  <a:lnTo>
                    <a:pt x="1195" y="664"/>
                  </a:lnTo>
                  <a:lnTo>
                    <a:pt x="1195" y="664"/>
                  </a:lnTo>
                  <a:lnTo>
                    <a:pt x="0" y="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3" name="Google Shape;4383;p41"/>
            <p:cNvSpPr/>
            <p:nvPr/>
          </p:nvSpPr>
          <p:spPr>
            <a:xfrm>
              <a:off x="6352222" y="2775939"/>
              <a:ext cx="19813" cy="11009"/>
            </a:xfrm>
            <a:custGeom>
              <a:avLst/>
              <a:gdLst/>
              <a:ahLst/>
              <a:cxnLst/>
              <a:rect l="l" t="t" r="r" b="b"/>
              <a:pathLst>
                <a:path w="1195" h="664" fill="none" extrusionOk="0">
                  <a:moveTo>
                    <a:pt x="0" y="0"/>
                  </a:moveTo>
                  <a:lnTo>
                    <a:pt x="0" y="0"/>
                  </a:lnTo>
                  <a:lnTo>
                    <a:pt x="1195" y="664"/>
                  </a:lnTo>
                  <a:lnTo>
                    <a:pt x="1195" y="664"/>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4" name="Google Shape;4384;p41"/>
            <p:cNvSpPr/>
            <p:nvPr/>
          </p:nvSpPr>
          <p:spPr>
            <a:xfrm>
              <a:off x="6352222" y="2775939"/>
              <a:ext cx="19813" cy="33011"/>
            </a:xfrm>
            <a:custGeom>
              <a:avLst/>
              <a:gdLst/>
              <a:ahLst/>
              <a:cxnLst/>
              <a:rect l="l" t="t" r="r" b="b"/>
              <a:pathLst>
                <a:path w="1195" h="1991" extrusionOk="0">
                  <a:moveTo>
                    <a:pt x="0" y="0"/>
                  </a:moveTo>
                  <a:lnTo>
                    <a:pt x="0" y="1327"/>
                  </a:lnTo>
                  <a:lnTo>
                    <a:pt x="1195" y="1991"/>
                  </a:lnTo>
                  <a:lnTo>
                    <a:pt x="1195" y="664"/>
                  </a:lnTo>
                  <a:lnTo>
                    <a:pt x="0"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5" name="Google Shape;4385;p41"/>
            <p:cNvSpPr/>
            <p:nvPr/>
          </p:nvSpPr>
          <p:spPr>
            <a:xfrm>
              <a:off x="6352222" y="2775939"/>
              <a:ext cx="19813" cy="33011"/>
            </a:xfrm>
            <a:custGeom>
              <a:avLst/>
              <a:gdLst/>
              <a:ahLst/>
              <a:cxnLst/>
              <a:rect l="l" t="t" r="r" b="b"/>
              <a:pathLst>
                <a:path w="1195" h="1991" fill="none" extrusionOk="0">
                  <a:moveTo>
                    <a:pt x="0" y="0"/>
                  </a:moveTo>
                  <a:lnTo>
                    <a:pt x="0" y="1327"/>
                  </a:lnTo>
                  <a:lnTo>
                    <a:pt x="1195" y="1991"/>
                  </a:lnTo>
                  <a:lnTo>
                    <a:pt x="1195" y="664"/>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6" name="Google Shape;4386;p41"/>
            <p:cNvSpPr/>
            <p:nvPr/>
          </p:nvSpPr>
          <p:spPr>
            <a:xfrm>
              <a:off x="8160901" y="3367828"/>
              <a:ext cx="8821" cy="4410"/>
            </a:xfrm>
            <a:custGeom>
              <a:avLst/>
              <a:gdLst/>
              <a:ahLst/>
              <a:cxnLst/>
              <a:rect l="l" t="t" r="r" b="b"/>
              <a:pathLst>
                <a:path w="532" h="266" extrusionOk="0">
                  <a:moveTo>
                    <a:pt x="0" y="0"/>
                  </a:moveTo>
                  <a:lnTo>
                    <a:pt x="0" y="0"/>
                  </a:lnTo>
                  <a:lnTo>
                    <a:pt x="531" y="266"/>
                  </a:lnTo>
                  <a:lnTo>
                    <a:pt x="0" y="0"/>
                  </a:lnTo>
                  <a:close/>
                </a:path>
              </a:pathLst>
            </a:custGeom>
            <a:solidFill>
              <a:srgbClr val="3748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7" name="Google Shape;4387;p41"/>
            <p:cNvSpPr/>
            <p:nvPr/>
          </p:nvSpPr>
          <p:spPr>
            <a:xfrm>
              <a:off x="8160901" y="3367828"/>
              <a:ext cx="8821" cy="4410"/>
            </a:xfrm>
            <a:custGeom>
              <a:avLst/>
              <a:gdLst/>
              <a:ahLst/>
              <a:cxnLst/>
              <a:rect l="l" t="t" r="r" b="b"/>
              <a:pathLst>
                <a:path w="532" h="266" fill="none" extrusionOk="0">
                  <a:moveTo>
                    <a:pt x="0" y="0"/>
                  </a:moveTo>
                  <a:lnTo>
                    <a:pt x="0" y="0"/>
                  </a:lnTo>
                  <a:lnTo>
                    <a:pt x="531" y="266"/>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8" name="Google Shape;4388;p41"/>
            <p:cNvSpPr/>
            <p:nvPr/>
          </p:nvSpPr>
          <p:spPr>
            <a:xfrm>
              <a:off x="7769232" y="3367828"/>
              <a:ext cx="411482" cy="237658"/>
            </a:xfrm>
            <a:custGeom>
              <a:avLst/>
              <a:gdLst/>
              <a:ahLst/>
              <a:cxnLst/>
              <a:rect l="l" t="t" r="r" b="b"/>
              <a:pathLst>
                <a:path w="24818" h="14334" extrusionOk="0">
                  <a:moveTo>
                    <a:pt x="23623" y="0"/>
                  </a:moveTo>
                  <a:lnTo>
                    <a:pt x="1" y="13670"/>
                  </a:lnTo>
                  <a:lnTo>
                    <a:pt x="1195" y="14333"/>
                  </a:lnTo>
                  <a:lnTo>
                    <a:pt x="24818" y="664"/>
                  </a:lnTo>
                  <a:lnTo>
                    <a:pt x="24154" y="266"/>
                  </a:lnTo>
                  <a:lnTo>
                    <a:pt x="23623" y="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9" name="Google Shape;4389;p41"/>
            <p:cNvSpPr/>
            <p:nvPr/>
          </p:nvSpPr>
          <p:spPr>
            <a:xfrm>
              <a:off x="7769232" y="3367828"/>
              <a:ext cx="411482" cy="237658"/>
            </a:xfrm>
            <a:custGeom>
              <a:avLst/>
              <a:gdLst/>
              <a:ahLst/>
              <a:cxnLst/>
              <a:rect l="l" t="t" r="r" b="b"/>
              <a:pathLst>
                <a:path w="24818" h="14334" fill="none" extrusionOk="0">
                  <a:moveTo>
                    <a:pt x="23623" y="0"/>
                  </a:moveTo>
                  <a:lnTo>
                    <a:pt x="1" y="13670"/>
                  </a:lnTo>
                  <a:lnTo>
                    <a:pt x="1195" y="14333"/>
                  </a:lnTo>
                  <a:lnTo>
                    <a:pt x="24818" y="664"/>
                  </a:lnTo>
                  <a:lnTo>
                    <a:pt x="24154" y="266"/>
                  </a:lnTo>
                  <a:lnTo>
                    <a:pt x="2362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0" name="Google Shape;4390;p41"/>
            <p:cNvSpPr/>
            <p:nvPr/>
          </p:nvSpPr>
          <p:spPr>
            <a:xfrm>
              <a:off x="7769232" y="3594460"/>
              <a:ext cx="19830" cy="11026"/>
            </a:xfrm>
            <a:custGeom>
              <a:avLst/>
              <a:gdLst/>
              <a:ahLst/>
              <a:cxnLst/>
              <a:rect l="l" t="t" r="r" b="b"/>
              <a:pathLst>
                <a:path w="1196" h="665" extrusionOk="0">
                  <a:moveTo>
                    <a:pt x="1" y="1"/>
                  </a:moveTo>
                  <a:lnTo>
                    <a:pt x="1" y="1"/>
                  </a:lnTo>
                  <a:lnTo>
                    <a:pt x="1195" y="664"/>
                  </a:lnTo>
                  <a:lnTo>
                    <a:pt x="1195" y="664"/>
                  </a:lnTo>
                  <a:lnTo>
                    <a:pt x="1" y="1"/>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1" name="Google Shape;4391;p41"/>
            <p:cNvSpPr/>
            <p:nvPr/>
          </p:nvSpPr>
          <p:spPr>
            <a:xfrm>
              <a:off x="7769232" y="3594460"/>
              <a:ext cx="19830" cy="11026"/>
            </a:xfrm>
            <a:custGeom>
              <a:avLst/>
              <a:gdLst/>
              <a:ahLst/>
              <a:cxnLst/>
              <a:rect l="l" t="t" r="r" b="b"/>
              <a:pathLst>
                <a:path w="1196" h="665" fill="none" extrusionOk="0">
                  <a:moveTo>
                    <a:pt x="1" y="1"/>
                  </a:moveTo>
                  <a:lnTo>
                    <a:pt x="1" y="1"/>
                  </a:lnTo>
                  <a:lnTo>
                    <a:pt x="1195" y="664"/>
                  </a:lnTo>
                  <a:lnTo>
                    <a:pt x="1195" y="664"/>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2" name="Google Shape;4392;p41"/>
            <p:cNvSpPr/>
            <p:nvPr/>
          </p:nvSpPr>
          <p:spPr>
            <a:xfrm>
              <a:off x="7593202" y="3266607"/>
              <a:ext cx="411482" cy="237658"/>
            </a:xfrm>
            <a:custGeom>
              <a:avLst/>
              <a:gdLst/>
              <a:ahLst/>
              <a:cxnLst/>
              <a:rect l="l" t="t" r="r" b="b"/>
              <a:pathLst>
                <a:path w="24818" h="14334" extrusionOk="0">
                  <a:moveTo>
                    <a:pt x="23623" y="1"/>
                  </a:moveTo>
                  <a:lnTo>
                    <a:pt x="1" y="13537"/>
                  </a:lnTo>
                  <a:lnTo>
                    <a:pt x="1195" y="14334"/>
                  </a:lnTo>
                  <a:lnTo>
                    <a:pt x="24818" y="664"/>
                  </a:lnTo>
                  <a:lnTo>
                    <a:pt x="24021" y="266"/>
                  </a:lnTo>
                  <a:lnTo>
                    <a:pt x="23623"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3" name="Google Shape;4393;p41"/>
            <p:cNvSpPr/>
            <p:nvPr/>
          </p:nvSpPr>
          <p:spPr>
            <a:xfrm>
              <a:off x="7593202" y="3266607"/>
              <a:ext cx="411482" cy="237658"/>
            </a:xfrm>
            <a:custGeom>
              <a:avLst/>
              <a:gdLst/>
              <a:ahLst/>
              <a:cxnLst/>
              <a:rect l="l" t="t" r="r" b="b"/>
              <a:pathLst>
                <a:path w="24818" h="14334" fill="none" extrusionOk="0">
                  <a:moveTo>
                    <a:pt x="23623" y="1"/>
                  </a:moveTo>
                  <a:lnTo>
                    <a:pt x="1" y="13537"/>
                  </a:lnTo>
                  <a:lnTo>
                    <a:pt x="1195" y="14334"/>
                  </a:lnTo>
                  <a:lnTo>
                    <a:pt x="24818" y="664"/>
                  </a:lnTo>
                  <a:lnTo>
                    <a:pt x="24021" y="266"/>
                  </a:lnTo>
                  <a:lnTo>
                    <a:pt x="2362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4" name="Google Shape;4394;p41"/>
            <p:cNvSpPr/>
            <p:nvPr/>
          </p:nvSpPr>
          <p:spPr>
            <a:xfrm>
              <a:off x="7593202" y="3491051"/>
              <a:ext cx="19830" cy="13214"/>
            </a:xfrm>
            <a:custGeom>
              <a:avLst/>
              <a:gdLst/>
              <a:ahLst/>
              <a:cxnLst/>
              <a:rect l="l" t="t" r="r" b="b"/>
              <a:pathLst>
                <a:path w="1196" h="797" extrusionOk="0">
                  <a:moveTo>
                    <a:pt x="1" y="0"/>
                  </a:moveTo>
                  <a:lnTo>
                    <a:pt x="1" y="0"/>
                  </a:lnTo>
                  <a:lnTo>
                    <a:pt x="1195" y="797"/>
                  </a:lnTo>
                  <a:lnTo>
                    <a:pt x="1"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5" name="Google Shape;4395;p41"/>
            <p:cNvSpPr/>
            <p:nvPr/>
          </p:nvSpPr>
          <p:spPr>
            <a:xfrm>
              <a:off x="7593202" y="3491051"/>
              <a:ext cx="19830" cy="13214"/>
            </a:xfrm>
            <a:custGeom>
              <a:avLst/>
              <a:gdLst/>
              <a:ahLst/>
              <a:cxnLst/>
              <a:rect l="l" t="t" r="r" b="b"/>
              <a:pathLst>
                <a:path w="1196" h="797" fill="none" extrusionOk="0">
                  <a:moveTo>
                    <a:pt x="1" y="0"/>
                  </a:moveTo>
                  <a:lnTo>
                    <a:pt x="1" y="0"/>
                  </a:lnTo>
                  <a:lnTo>
                    <a:pt x="1195" y="797"/>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6" name="Google Shape;4396;p41"/>
            <p:cNvSpPr/>
            <p:nvPr/>
          </p:nvSpPr>
          <p:spPr>
            <a:xfrm>
              <a:off x="7806636" y="3163198"/>
              <a:ext cx="8821" cy="6615"/>
            </a:xfrm>
            <a:custGeom>
              <a:avLst/>
              <a:gdLst/>
              <a:ahLst/>
              <a:cxnLst/>
              <a:rect l="l" t="t" r="r" b="b"/>
              <a:pathLst>
                <a:path w="532" h="399" extrusionOk="0">
                  <a:moveTo>
                    <a:pt x="1" y="0"/>
                  </a:moveTo>
                  <a:lnTo>
                    <a:pt x="1" y="0"/>
                  </a:lnTo>
                  <a:lnTo>
                    <a:pt x="532" y="398"/>
                  </a:lnTo>
                  <a:lnTo>
                    <a:pt x="1" y="0"/>
                  </a:lnTo>
                  <a:close/>
                </a:path>
              </a:pathLst>
            </a:custGeom>
            <a:solidFill>
              <a:srgbClr val="74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7" name="Google Shape;4397;p41"/>
            <p:cNvSpPr/>
            <p:nvPr/>
          </p:nvSpPr>
          <p:spPr>
            <a:xfrm>
              <a:off x="7806636" y="3163198"/>
              <a:ext cx="8821" cy="6615"/>
            </a:xfrm>
            <a:custGeom>
              <a:avLst/>
              <a:gdLst/>
              <a:ahLst/>
              <a:cxnLst/>
              <a:rect l="l" t="t" r="r" b="b"/>
              <a:pathLst>
                <a:path w="532" h="399" fill="none" extrusionOk="0">
                  <a:moveTo>
                    <a:pt x="1" y="0"/>
                  </a:moveTo>
                  <a:lnTo>
                    <a:pt x="1" y="0"/>
                  </a:lnTo>
                  <a:lnTo>
                    <a:pt x="532" y="398"/>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8" name="Google Shape;4398;p41"/>
            <p:cNvSpPr/>
            <p:nvPr/>
          </p:nvSpPr>
          <p:spPr>
            <a:xfrm>
              <a:off x="7414984" y="3163198"/>
              <a:ext cx="411482" cy="237658"/>
            </a:xfrm>
            <a:custGeom>
              <a:avLst/>
              <a:gdLst/>
              <a:ahLst/>
              <a:cxnLst/>
              <a:rect l="l" t="t" r="r" b="b"/>
              <a:pathLst>
                <a:path w="24818" h="14334" extrusionOk="0">
                  <a:moveTo>
                    <a:pt x="23623" y="0"/>
                  </a:moveTo>
                  <a:lnTo>
                    <a:pt x="20703" y="1726"/>
                  </a:lnTo>
                  <a:lnTo>
                    <a:pt x="20703" y="3185"/>
                  </a:lnTo>
                  <a:lnTo>
                    <a:pt x="24817" y="664"/>
                  </a:lnTo>
                  <a:lnTo>
                    <a:pt x="24154" y="398"/>
                  </a:lnTo>
                  <a:lnTo>
                    <a:pt x="23623" y="0"/>
                  </a:lnTo>
                  <a:close/>
                  <a:moveTo>
                    <a:pt x="4778" y="10883"/>
                  </a:moveTo>
                  <a:lnTo>
                    <a:pt x="0" y="13670"/>
                  </a:lnTo>
                  <a:lnTo>
                    <a:pt x="1195" y="14333"/>
                  </a:lnTo>
                  <a:lnTo>
                    <a:pt x="5972" y="11679"/>
                  </a:lnTo>
                  <a:lnTo>
                    <a:pt x="4778" y="10883"/>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9" name="Google Shape;4399;p41"/>
            <p:cNvSpPr/>
            <p:nvPr/>
          </p:nvSpPr>
          <p:spPr>
            <a:xfrm>
              <a:off x="7414984" y="3343621"/>
              <a:ext cx="99032" cy="57234"/>
            </a:xfrm>
            <a:custGeom>
              <a:avLst/>
              <a:gdLst/>
              <a:ahLst/>
              <a:cxnLst/>
              <a:rect l="l" t="t" r="r" b="b"/>
              <a:pathLst>
                <a:path w="5973" h="3452" fill="none" extrusionOk="0">
                  <a:moveTo>
                    <a:pt x="4778" y="1"/>
                  </a:moveTo>
                  <a:lnTo>
                    <a:pt x="0" y="2788"/>
                  </a:lnTo>
                  <a:lnTo>
                    <a:pt x="1195" y="3451"/>
                  </a:lnTo>
                  <a:lnTo>
                    <a:pt x="5972" y="797"/>
                  </a:lnTo>
                  <a:lnTo>
                    <a:pt x="4778"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0" name="Google Shape;4400;p41"/>
            <p:cNvSpPr/>
            <p:nvPr/>
          </p:nvSpPr>
          <p:spPr>
            <a:xfrm>
              <a:off x="7758239" y="3163198"/>
              <a:ext cx="68227" cy="52824"/>
            </a:xfrm>
            <a:custGeom>
              <a:avLst/>
              <a:gdLst/>
              <a:ahLst/>
              <a:cxnLst/>
              <a:rect l="l" t="t" r="r" b="b"/>
              <a:pathLst>
                <a:path w="4115" h="3186" fill="none" extrusionOk="0">
                  <a:moveTo>
                    <a:pt x="2920" y="0"/>
                  </a:moveTo>
                  <a:lnTo>
                    <a:pt x="0" y="1726"/>
                  </a:lnTo>
                  <a:lnTo>
                    <a:pt x="0" y="3185"/>
                  </a:lnTo>
                  <a:lnTo>
                    <a:pt x="4114" y="664"/>
                  </a:lnTo>
                  <a:lnTo>
                    <a:pt x="3451" y="398"/>
                  </a:lnTo>
                  <a:lnTo>
                    <a:pt x="292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1" name="Google Shape;4401;p41"/>
            <p:cNvSpPr/>
            <p:nvPr/>
          </p:nvSpPr>
          <p:spPr>
            <a:xfrm>
              <a:off x="7414984" y="3389830"/>
              <a:ext cx="19813" cy="11026"/>
            </a:xfrm>
            <a:custGeom>
              <a:avLst/>
              <a:gdLst/>
              <a:ahLst/>
              <a:cxnLst/>
              <a:rect l="l" t="t" r="r" b="b"/>
              <a:pathLst>
                <a:path w="1195" h="665" extrusionOk="0">
                  <a:moveTo>
                    <a:pt x="0" y="1"/>
                  </a:moveTo>
                  <a:lnTo>
                    <a:pt x="0" y="1"/>
                  </a:lnTo>
                  <a:lnTo>
                    <a:pt x="1195" y="664"/>
                  </a:lnTo>
                  <a:lnTo>
                    <a:pt x="0" y="1"/>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2" name="Google Shape;4402;p41"/>
            <p:cNvSpPr/>
            <p:nvPr/>
          </p:nvSpPr>
          <p:spPr>
            <a:xfrm>
              <a:off x="7414984" y="3389830"/>
              <a:ext cx="19813" cy="11026"/>
            </a:xfrm>
            <a:custGeom>
              <a:avLst/>
              <a:gdLst/>
              <a:ahLst/>
              <a:cxnLst/>
              <a:rect l="l" t="t" r="r" b="b"/>
              <a:pathLst>
                <a:path w="1195" h="665" fill="none" extrusionOk="0">
                  <a:moveTo>
                    <a:pt x="0" y="1"/>
                  </a:moveTo>
                  <a:lnTo>
                    <a:pt x="0" y="1"/>
                  </a:lnTo>
                  <a:lnTo>
                    <a:pt x="1195" y="664"/>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3" name="Google Shape;4403;p41"/>
            <p:cNvSpPr/>
            <p:nvPr/>
          </p:nvSpPr>
          <p:spPr>
            <a:xfrm>
              <a:off x="7635017" y="3064182"/>
              <a:ext cx="2222" cy="2222"/>
            </a:xfrm>
            <a:custGeom>
              <a:avLst/>
              <a:gdLst/>
              <a:ahLst/>
              <a:cxnLst/>
              <a:rect l="l" t="t" r="r" b="b"/>
              <a:pathLst>
                <a:path w="134" h="134" extrusionOk="0">
                  <a:moveTo>
                    <a:pt x="0" y="0"/>
                  </a:moveTo>
                  <a:lnTo>
                    <a:pt x="0" y="0"/>
                  </a:lnTo>
                  <a:lnTo>
                    <a:pt x="0" y="0"/>
                  </a:lnTo>
                  <a:lnTo>
                    <a:pt x="133" y="133"/>
                  </a:lnTo>
                  <a:lnTo>
                    <a:pt x="0" y="0"/>
                  </a:lnTo>
                  <a:close/>
                </a:path>
              </a:pathLst>
            </a:custGeom>
            <a:solidFill>
              <a:srgbClr val="C0C0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4" name="Google Shape;4404;p41"/>
            <p:cNvSpPr/>
            <p:nvPr/>
          </p:nvSpPr>
          <p:spPr>
            <a:xfrm>
              <a:off x="7635017" y="3064182"/>
              <a:ext cx="2222" cy="2222"/>
            </a:xfrm>
            <a:custGeom>
              <a:avLst/>
              <a:gdLst/>
              <a:ahLst/>
              <a:cxnLst/>
              <a:rect l="l" t="t" r="r" b="b"/>
              <a:pathLst>
                <a:path w="134" h="134" fill="none" extrusionOk="0">
                  <a:moveTo>
                    <a:pt x="0" y="0"/>
                  </a:moveTo>
                  <a:lnTo>
                    <a:pt x="0" y="0"/>
                  </a:lnTo>
                  <a:lnTo>
                    <a:pt x="0" y="0"/>
                  </a:lnTo>
                  <a:lnTo>
                    <a:pt x="133" y="133"/>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5" name="Google Shape;4405;p41"/>
            <p:cNvSpPr/>
            <p:nvPr/>
          </p:nvSpPr>
          <p:spPr>
            <a:xfrm>
              <a:off x="7630607" y="3061977"/>
              <a:ext cx="4427" cy="2222"/>
            </a:xfrm>
            <a:custGeom>
              <a:avLst/>
              <a:gdLst/>
              <a:ahLst/>
              <a:cxnLst/>
              <a:rect l="l" t="t" r="r" b="b"/>
              <a:pathLst>
                <a:path w="267" h="134" extrusionOk="0">
                  <a:moveTo>
                    <a:pt x="1" y="1"/>
                  </a:moveTo>
                  <a:lnTo>
                    <a:pt x="1" y="1"/>
                  </a:lnTo>
                  <a:lnTo>
                    <a:pt x="266" y="133"/>
                  </a:lnTo>
                  <a:lnTo>
                    <a:pt x="266" y="133"/>
                  </a:lnTo>
                  <a:lnTo>
                    <a:pt x="266" y="133"/>
                  </a:lnTo>
                  <a:lnTo>
                    <a:pt x="1" y="1"/>
                  </a:lnTo>
                  <a:close/>
                </a:path>
              </a:pathLst>
            </a:custGeom>
            <a:solidFill>
              <a:srgbClr val="74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6" name="Google Shape;4406;p41"/>
            <p:cNvSpPr/>
            <p:nvPr/>
          </p:nvSpPr>
          <p:spPr>
            <a:xfrm>
              <a:off x="7630607" y="3061977"/>
              <a:ext cx="4427" cy="2222"/>
            </a:xfrm>
            <a:custGeom>
              <a:avLst/>
              <a:gdLst/>
              <a:ahLst/>
              <a:cxnLst/>
              <a:rect l="l" t="t" r="r" b="b"/>
              <a:pathLst>
                <a:path w="267" h="134" fill="none" extrusionOk="0">
                  <a:moveTo>
                    <a:pt x="1" y="1"/>
                  </a:moveTo>
                  <a:lnTo>
                    <a:pt x="1" y="1"/>
                  </a:lnTo>
                  <a:lnTo>
                    <a:pt x="266" y="133"/>
                  </a:lnTo>
                  <a:lnTo>
                    <a:pt x="266" y="133"/>
                  </a:lnTo>
                  <a:lnTo>
                    <a:pt x="266" y="133"/>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7" name="Google Shape;4407;p41"/>
            <p:cNvSpPr/>
            <p:nvPr/>
          </p:nvSpPr>
          <p:spPr>
            <a:xfrm>
              <a:off x="7238954" y="3061977"/>
              <a:ext cx="409277" cy="237658"/>
            </a:xfrm>
            <a:custGeom>
              <a:avLst/>
              <a:gdLst/>
              <a:ahLst/>
              <a:cxnLst/>
              <a:rect l="l" t="t" r="r" b="b"/>
              <a:pathLst>
                <a:path w="24685" h="14334" extrusionOk="0">
                  <a:moveTo>
                    <a:pt x="23623" y="1"/>
                  </a:moveTo>
                  <a:lnTo>
                    <a:pt x="18447" y="2920"/>
                  </a:lnTo>
                  <a:lnTo>
                    <a:pt x="19509" y="3584"/>
                  </a:lnTo>
                  <a:lnTo>
                    <a:pt x="24685" y="664"/>
                  </a:lnTo>
                  <a:lnTo>
                    <a:pt x="24021" y="266"/>
                  </a:lnTo>
                  <a:lnTo>
                    <a:pt x="23888" y="133"/>
                  </a:lnTo>
                  <a:lnTo>
                    <a:pt x="23623" y="1"/>
                  </a:lnTo>
                  <a:close/>
                  <a:moveTo>
                    <a:pt x="4645" y="10883"/>
                  </a:moveTo>
                  <a:lnTo>
                    <a:pt x="0" y="13537"/>
                  </a:lnTo>
                  <a:lnTo>
                    <a:pt x="1195" y="14333"/>
                  </a:lnTo>
                  <a:lnTo>
                    <a:pt x="5840" y="11546"/>
                  </a:lnTo>
                  <a:lnTo>
                    <a:pt x="4645" y="10883"/>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8" name="Google Shape;4408;p41"/>
            <p:cNvSpPr/>
            <p:nvPr/>
          </p:nvSpPr>
          <p:spPr>
            <a:xfrm>
              <a:off x="7238954" y="3242400"/>
              <a:ext cx="96827" cy="57234"/>
            </a:xfrm>
            <a:custGeom>
              <a:avLst/>
              <a:gdLst/>
              <a:ahLst/>
              <a:cxnLst/>
              <a:rect l="l" t="t" r="r" b="b"/>
              <a:pathLst>
                <a:path w="5840" h="3452" fill="none" extrusionOk="0">
                  <a:moveTo>
                    <a:pt x="4645" y="1"/>
                  </a:moveTo>
                  <a:lnTo>
                    <a:pt x="0" y="2655"/>
                  </a:lnTo>
                  <a:lnTo>
                    <a:pt x="1195" y="3451"/>
                  </a:lnTo>
                  <a:lnTo>
                    <a:pt x="5840" y="664"/>
                  </a:lnTo>
                  <a:lnTo>
                    <a:pt x="4645"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9" name="Google Shape;4409;p41"/>
            <p:cNvSpPr/>
            <p:nvPr/>
          </p:nvSpPr>
          <p:spPr>
            <a:xfrm>
              <a:off x="7544805" y="3061977"/>
              <a:ext cx="103426" cy="59423"/>
            </a:xfrm>
            <a:custGeom>
              <a:avLst/>
              <a:gdLst/>
              <a:ahLst/>
              <a:cxnLst/>
              <a:rect l="l" t="t" r="r" b="b"/>
              <a:pathLst>
                <a:path w="6238" h="3584" fill="none" extrusionOk="0">
                  <a:moveTo>
                    <a:pt x="5176" y="1"/>
                  </a:moveTo>
                  <a:lnTo>
                    <a:pt x="0" y="2920"/>
                  </a:lnTo>
                  <a:lnTo>
                    <a:pt x="1062" y="3584"/>
                  </a:lnTo>
                  <a:lnTo>
                    <a:pt x="6238" y="664"/>
                  </a:lnTo>
                  <a:lnTo>
                    <a:pt x="5574" y="266"/>
                  </a:lnTo>
                  <a:lnTo>
                    <a:pt x="5441" y="133"/>
                  </a:lnTo>
                  <a:lnTo>
                    <a:pt x="5176"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0" name="Google Shape;4410;p41"/>
            <p:cNvSpPr/>
            <p:nvPr/>
          </p:nvSpPr>
          <p:spPr>
            <a:xfrm>
              <a:off x="7238954" y="3286420"/>
              <a:ext cx="19813" cy="13214"/>
            </a:xfrm>
            <a:custGeom>
              <a:avLst/>
              <a:gdLst/>
              <a:ahLst/>
              <a:cxnLst/>
              <a:rect l="l" t="t" r="r" b="b"/>
              <a:pathLst>
                <a:path w="1195" h="797" extrusionOk="0">
                  <a:moveTo>
                    <a:pt x="0" y="0"/>
                  </a:moveTo>
                  <a:lnTo>
                    <a:pt x="0" y="0"/>
                  </a:lnTo>
                  <a:lnTo>
                    <a:pt x="1195" y="796"/>
                  </a:lnTo>
                  <a:lnTo>
                    <a:pt x="0"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1" name="Google Shape;4411;p41"/>
            <p:cNvSpPr/>
            <p:nvPr/>
          </p:nvSpPr>
          <p:spPr>
            <a:xfrm>
              <a:off x="7238954" y="3286420"/>
              <a:ext cx="19813" cy="13214"/>
            </a:xfrm>
            <a:custGeom>
              <a:avLst/>
              <a:gdLst/>
              <a:ahLst/>
              <a:cxnLst/>
              <a:rect l="l" t="t" r="r" b="b"/>
              <a:pathLst>
                <a:path w="1195" h="797" fill="none" extrusionOk="0">
                  <a:moveTo>
                    <a:pt x="0" y="0"/>
                  </a:moveTo>
                  <a:lnTo>
                    <a:pt x="0" y="0"/>
                  </a:lnTo>
                  <a:lnTo>
                    <a:pt x="1195" y="796"/>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2" name="Google Shape;4412;p41"/>
            <p:cNvSpPr/>
            <p:nvPr/>
          </p:nvSpPr>
          <p:spPr>
            <a:xfrm>
              <a:off x="7452388" y="2958567"/>
              <a:ext cx="8821" cy="6615"/>
            </a:xfrm>
            <a:custGeom>
              <a:avLst/>
              <a:gdLst/>
              <a:ahLst/>
              <a:cxnLst/>
              <a:rect l="l" t="t" r="r" b="b"/>
              <a:pathLst>
                <a:path w="532" h="399" extrusionOk="0">
                  <a:moveTo>
                    <a:pt x="0" y="0"/>
                  </a:moveTo>
                  <a:lnTo>
                    <a:pt x="0" y="0"/>
                  </a:lnTo>
                  <a:lnTo>
                    <a:pt x="531" y="398"/>
                  </a:lnTo>
                  <a:lnTo>
                    <a:pt x="0" y="0"/>
                  </a:lnTo>
                  <a:close/>
                </a:path>
              </a:pathLst>
            </a:custGeom>
            <a:solidFill>
              <a:srgbClr val="C0C0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3" name="Google Shape;4413;p41"/>
            <p:cNvSpPr/>
            <p:nvPr/>
          </p:nvSpPr>
          <p:spPr>
            <a:xfrm>
              <a:off x="7452388" y="2958567"/>
              <a:ext cx="8821" cy="6615"/>
            </a:xfrm>
            <a:custGeom>
              <a:avLst/>
              <a:gdLst/>
              <a:ahLst/>
              <a:cxnLst/>
              <a:rect l="l" t="t" r="r" b="b"/>
              <a:pathLst>
                <a:path w="532" h="399" fill="none" extrusionOk="0">
                  <a:moveTo>
                    <a:pt x="0" y="0"/>
                  </a:moveTo>
                  <a:lnTo>
                    <a:pt x="0" y="0"/>
                  </a:lnTo>
                  <a:lnTo>
                    <a:pt x="531" y="398"/>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4" name="Google Shape;4414;p41"/>
            <p:cNvSpPr/>
            <p:nvPr/>
          </p:nvSpPr>
          <p:spPr>
            <a:xfrm>
              <a:off x="7060719" y="2958567"/>
              <a:ext cx="411482" cy="237658"/>
            </a:xfrm>
            <a:custGeom>
              <a:avLst/>
              <a:gdLst/>
              <a:ahLst/>
              <a:cxnLst/>
              <a:rect l="l" t="t" r="r" b="b"/>
              <a:pathLst>
                <a:path w="24818" h="14334" extrusionOk="0">
                  <a:moveTo>
                    <a:pt x="23623" y="0"/>
                  </a:moveTo>
                  <a:lnTo>
                    <a:pt x="16192" y="4380"/>
                  </a:lnTo>
                  <a:lnTo>
                    <a:pt x="17386" y="5043"/>
                  </a:lnTo>
                  <a:lnTo>
                    <a:pt x="24818" y="664"/>
                  </a:lnTo>
                  <a:lnTo>
                    <a:pt x="24154" y="398"/>
                  </a:lnTo>
                  <a:lnTo>
                    <a:pt x="23623" y="0"/>
                  </a:lnTo>
                  <a:close/>
                  <a:moveTo>
                    <a:pt x="11016" y="7299"/>
                  </a:moveTo>
                  <a:lnTo>
                    <a:pt x="1" y="13669"/>
                  </a:lnTo>
                  <a:lnTo>
                    <a:pt x="1195" y="14333"/>
                  </a:lnTo>
                  <a:lnTo>
                    <a:pt x="9689" y="9423"/>
                  </a:lnTo>
                  <a:lnTo>
                    <a:pt x="9556" y="9290"/>
                  </a:lnTo>
                  <a:lnTo>
                    <a:pt x="11016" y="7299"/>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5" name="Google Shape;4415;p41"/>
            <p:cNvSpPr/>
            <p:nvPr/>
          </p:nvSpPr>
          <p:spPr>
            <a:xfrm>
              <a:off x="7060719" y="3079585"/>
              <a:ext cx="182645" cy="116640"/>
            </a:xfrm>
            <a:custGeom>
              <a:avLst/>
              <a:gdLst/>
              <a:ahLst/>
              <a:cxnLst/>
              <a:rect l="l" t="t" r="r" b="b"/>
              <a:pathLst>
                <a:path w="11016" h="7035" fill="none" extrusionOk="0">
                  <a:moveTo>
                    <a:pt x="11016" y="0"/>
                  </a:moveTo>
                  <a:lnTo>
                    <a:pt x="1" y="6370"/>
                  </a:lnTo>
                  <a:lnTo>
                    <a:pt x="1195" y="7034"/>
                  </a:lnTo>
                  <a:lnTo>
                    <a:pt x="9689" y="2124"/>
                  </a:lnTo>
                  <a:lnTo>
                    <a:pt x="9556" y="1991"/>
                  </a:lnTo>
                  <a:lnTo>
                    <a:pt x="1101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6" name="Google Shape;4416;p41"/>
            <p:cNvSpPr/>
            <p:nvPr/>
          </p:nvSpPr>
          <p:spPr>
            <a:xfrm>
              <a:off x="7329166" y="2958567"/>
              <a:ext cx="143036" cy="83630"/>
            </a:xfrm>
            <a:custGeom>
              <a:avLst/>
              <a:gdLst/>
              <a:ahLst/>
              <a:cxnLst/>
              <a:rect l="l" t="t" r="r" b="b"/>
              <a:pathLst>
                <a:path w="8627" h="5044" fill="none" extrusionOk="0">
                  <a:moveTo>
                    <a:pt x="7432" y="0"/>
                  </a:moveTo>
                  <a:lnTo>
                    <a:pt x="1" y="4380"/>
                  </a:lnTo>
                  <a:lnTo>
                    <a:pt x="1195" y="5043"/>
                  </a:lnTo>
                  <a:lnTo>
                    <a:pt x="8627" y="664"/>
                  </a:lnTo>
                  <a:lnTo>
                    <a:pt x="7963" y="398"/>
                  </a:lnTo>
                  <a:lnTo>
                    <a:pt x="7432"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7" name="Google Shape;4417;p41"/>
            <p:cNvSpPr/>
            <p:nvPr/>
          </p:nvSpPr>
          <p:spPr>
            <a:xfrm>
              <a:off x="7060719" y="3185199"/>
              <a:ext cx="19830" cy="11026"/>
            </a:xfrm>
            <a:custGeom>
              <a:avLst/>
              <a:gdLst/>
              <a:ahLst/>
              <a:cxnLst/>
              <a:rect l="l" t="t" r="r" b="b"/>
              <a:pathLst>
                <a:path w="1196" h="665" extrusionOk="0">
                  <a:moveTo>
                    <a:pt x="1" y="0"/>
                  </a:moveTo>
                  <a:lnTo>
                    <a:pt x="1" y="0"/>
                  </a:lnTo>
                  <a:lnTo>
                    <a:pt x="1195" y="664"/>
                  </a:lnTo>
                  <a:lnTo>
                    <a:pt x="1"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8" name="Google Shape;4418;p41"/>
            <p:cNvSpPr/>
            <p:nvPr/>
          </p:nvSpPr>
          <p:spPr>
            <a:xfrm>
              <a:off x="7060719" y="3185199"/>
              <a:ext cx="19830" cy="11026"/>
            </a:xfrm>
            <a:custGeom>
              <a:avLst/>
              <a:gdLst/>
              <a:ahLst/>
              <a:cxnLst/>
              <a:rect l="l" t="t" r="r" b="b"/>
              <a:pathLst>
                <a:path w="1196" h="665" fill="none" extrusionOk="0">
                  <a:moveTo>
                    <a:pt x="1" y="0"/>
                  </a:moveTo>
                  <a:lnTo>
                    <a:pt x="1" y="0"/>
                  </a:lnTo>
                  <a:lnTo>
                    <a:pt x="1195" y="664"/>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9" name="Google Shape;4419;p41"/>
            <p:cNvSpPr/>
            <p:nvPr/>
          </p:nvSpPr>
          <p:spPr>
            <a:xfrm>
              <a:off x="7274153" y="2857346"/>
              <a:ext cx="11026" cy="4427"/>
            </a:xfrm>
            <a:custGeom>
              <a:avLst/>
              <a:gdLst/>
              <a:ahLst/>
              <a:cxnLst/>
              <a:rect l="l" t="t" r="r" b="b"/>
              <a:pathLst>
                <a:path w="665" h="267" extrusionOk="0">
                  <a:moveTo>
                    <a:pt x="1" y="1"/>
                  </a:moveTo>
                  <a:lnTo>
                    <a:pt x="1" y="1"/>
                  </a:lnTo>
                  <a:lnTo>
                    <a:pt x="664" y="266"/>
                  </a:lnTo>
                  <a:lnTo>
                    <a:pt x="1" y="1"/>
                  </a:lnTo>
                  <a:close/>
                </a:path>
              </a:pathLst>
            </a:custGeom>
            <a:solidFill>
              <a:srgbClr val="1E28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0" name="Google Shape;4420;p41"/>
            <p:cNvSpPr/>
            <p:nvPr/>
          </p:nvSpPr>
          <p:spPr>
            <a:xfrm>
              <a:off x="7274153" y="2857346"/>
              <a:ext cx="11026" cy="4427"/>
            </a:xfrm>
            <a:custGeom>
              <a:avLst/>
              <a:gdLst/>
              <a:ahLst/>
              <a:cxnLst/>
              <a:rect l="l" t="t" r="r" b="b"/>
              <a:pathLst>
                <a:path w="665" h="267" fill="none" extrusionOk="0">
                  <a:moveTo>
                    <a:pt x="1" y="1"/>
                  </a:moveTo>
                  <a:lnTo>
                    <a:pt x="1" y="1"/>
                  </a:lnTo>
                  <a:lnTo>
                    <a:pt x="664" y="266"/>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1" name="Google Shape;4421;p41"/>
            <p:cNvSpPr/>
            <p:nvPr/>
          </p:nvSpPr>
          <p:spPr>
            <a:xfrm>
              <a:off x="6884705" y="2857346"/>
              <a:ext cx="409277" cy="235453"/>
            </a:xfrm>
            <a:custGeom>
              <a:avLst/>
              <a:gdLst/>
              <a:ahLst/>
              <a:cxnLst/>
              <a:rect l="l" t="t" r="r" b="b"/>
              <a:pathLst>
                <a:path w="24685" h="14201" extrusionOk="0">
                  <a:moveTo>
                    <a:pt x="23490" y="1"/>
                  </a:moveTo>
                  <a:lnTo>
                    <a:pt x="0" y="13537"/>
                  </a:lnTo>
                  <a:lnTo>
                    <a:pt x="1062" y="14201"/>
                  </a:lnTo>
                  <a:lnTo>
                    <a:pt x="24684" y="664"/>
                  </a:lnTo>
                  <a:lnTo>
                    <a:pt x="24153" y="266"/>
                  </a:lnTo>
                  <a:lnTo>
                    <a:pt x="23490" y="1"/>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2" name="Google Shape;4422;p41"/>
            <p:cNvSpPr/>
            <p:nvPr/>
          </p:nvSpPr>
          <p:spPr>
            <a:xfrm>
              <a:off x="6884705" y="2857346"/>
              <a:ext cx="409277" cy="235453"/>
            </a:xfrm>
            <a:custGeom>
              <a:avLst/>
              <a:gdLst/>
              <a:ahLst/>
              <a:cxnLst/>
              <a:rect l="l" t="t" r="r" b="b"/>
              <a:pathLst>
                <a:path w="24685" h="14201" fill="none" extrusionOk="0">
                  <a:moveTo>
                    <a:pt x="23490" y="1"/>
                  </a:moveTo>
                  <a:lnTo>
                    <a:pt x="0" y="13537"/>
                  </a:lnTo>
                  <a:lnTo>
                    <a:pt x="1062" y="14201"/>
                  </a:lnTo>
                  <a:lnTo>
                    <a:pt x="24684" y="664"/>
                  </a:lnTo>
                  <a:lnTo>
                    <a:pt x="24153" y="266"/>
                  </a:lnTo>
                  <a:lnTo>
                    <a:pt x="2349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3" name="Google Shape;4423;p41"/>
            <p:cNvSpPr/>
            <p:nvPr/>
          </p:nvSpPr>
          <p:spPr>
            <a:xfrm>
              <a:off x="6884705" y="3081790"/>
              <a:ext cx="17608" cy="11009"/>
            </a:xfrm>
            <a:custGeom>
              <a:avLst/>
              <a:gdLst/>
              <a:ahLst/>
              <a:cxnLst/>
              <a:rect l="l" t="t" r="r" b="b"/>
              <a:pathLst>
                <a:path w="1062" h="664" extrusionOk="0">
                  <a:moveTo>
                    <a:pt x="0" y="0"/>
                  </a:moveTo>
                  <a:lnTo>
                    <a:pt x="0" y="0"/>
                  </a:lnTo>
                  <a:lnTo>
                    <a:pt x="1062" y="664"/>
                  </a:lnTo>
                  <a:lnTo>
                    <a:pt x="0"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4" name="Google Shape;4424;p41"/>
            <p:cNvSpPr/>
            <p:nvPr/>
          </p:nvSpPr>
          <p:spPr>
            <a:xfrm>
              <a:off x="6884705" y="3081790"/>
              <a:ext cx="17608" cy="11009"/>
            </a:xfrm>
            <a:custGeom>
              <a:avLst/>
              <a:gdLst/>
              <a:ahLst/>
              <a:cxnLst/>
              <a:rect l="l" t="t" r="r" b="b"/>
              <a:pathLst>
                <a:path w="1062" h="664" fill="none" extrusionOk="0">
                  <a:moveTo>
                    <a:pt x="0" y="0"/>
                  </a:moveTo>
                  <a:lnTo>
                    <a:pt x="0" y="0"/>
                  </a:lnTo>
                  <a:lnTo>
                    <a:pt x="1062" y="664"/>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5" name="Google Shape;4425;p41"/>
            <p:cNvSpPr/>
            <p:nvPr/>
          </p:nvSpPr>
          <p:spPr>
            <a:xfrm>
              <a:off x="7098140" y="2753937"/>
              <a:ext cx="11009" cy="6615"/>
            </a:xfrm>
            <a:custGeom>
              <a:avLst/>
              <a:gdLst/>
              <a:ahLst/>
              <a:cxnLst/>
              <a:rect l="l" t="t" r="r" b="b"/>
              <a:pathLst>
                <a:path w="664" h="399" extrusionOk="0">
                  <a:moveTo>
                    <a:pt x="0" y="0"/>
                  </a:moveTo>
                  <a:lnTo>
                    <a:pt x="0" y="0"/>
                  </a:lnTo>
                  <a:lnTo>
                    <a:pt x="664" y="398"/>
                  </a:lnTo>
                  <a:lnTo>
                    <a:pt x="0" y="0"/>
                  </a:lnTo>
                  <a:close/>
                </a:path>
              </a:pathLst>
            </a:custGeom>
            <a:solidFill>
              <a:srgbClr val="3748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6" name="Google Shape;4426;p41"/>
            <p:cNvSpPr/>
            <p:nvPr/>
          </p:nvSpPr>
          <p:spPr>
            <a:xfrm>
              <a:off x="7098140" y="2753937"/>
              <a:ext cx="11009" cy="6615"/>
            </a:xfrm>
            <a:custGeom>
              <a:avLst/>
              <a:gdLst/>
              <a:ahLst/>
              <a:cxnLst/>
              <a:rect l="l" t="t" r="r" b="b"/>
              <a:pathLst>
                <a:path w="664" h="399" fill="none" extrusionOk="0">
                  <a:moveTo>
                    <a:pt x="0" y="0"/>
                  </a:moveTo>
                  <a:lnTo>
                    <a:pt x="0" y="0"/>
                  </a:lnTo>
                  <a:lnTo>
                    <a:pt x="664" y="398"/>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7" name="Google Shape;4427;p41"/>
            <p:cNvSpPr/>
            <p:nvPr/>
          </p:nvSpPr>
          <p:spPr>
            <a:xfrm>
              <a:off x="6706470" y="2753937"/>
              <a:ext cx="411482" cy="237641"/>
            </a:xfrm>
            <a:custGeom>
              <a:avLst/>
              <a:gdLst/>
              <a:ahLst/>
              <a:cxnLst/>
              <a:rect l="l" t="t" r="r" b="b"/>
              <a:pathLst>
                <a:path w="24818" h="14333" extrusionOk="0">
                  <a:moveTo>
                    <a:pt x="23623" y="0"/>
                  </a:moveTo>
                  <a:lnTo>
                    <a:pt x="1" y="13669"/>
                  </a:lnTo>
                  <a:lnTo>
                    <a:pt x="1195" y="14333"/>
                  </a:lnTo>
                  <a:lnTo>
                    <a:pt x="24817" y="664"/>
                  </a:lnTo>
                  <a:lnTo>
                    <a:pt x="24287" y="398"/>
                  </a:lnTo>
                  <a:lnTo>
                    <a:pt x="23623" y="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8" name="Google Shape;4428;p41"/>
            <p:cNvSpPr/>
            <p:nvPr/>
          </p:nvSpPr>
          <p:spPr>
            <a:xfrm>
              <a:off x="6706470" y="2753937"/>
              <a:ext cx="411482" cy="237641"/>
            </a:xfrm>
            <a:custGeom>
              <a:avLst/>
              <a:gdLst/>
              <a:ahLst/>
              <a:cxnLst/>
              <a:rect l="l" t="t" r="r" b="b"/>
              <a:pathLst>
                <a:path w="24818" h="14333" fill="none" extrusionOk="0">
                  <a:moveTo>
                    <a:pt x="23623" y="0"/>
                  </a:moveTo>
                  <a:lnTo>
                    <a:pt x="1" y="13669"/>
                  </a:lnTo>
                  <a:lnTo>
                    <a:pt x="1195" y="14333"/>
                  </a:lnTo>
                  <a:lnTo>
                    <a:pt x="24817" y="664"/>
                  </a:lnTo>
                  <a:lnTo>
                    <a:pt x="24287" y="398"/>
                  </a:lnTo>
                  <a:lnTo>
                    <a:pt x="2362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9" name="Google Shape;4429;p41"/>
            <p:cNvSpPr/>
            <p:nvPr/>
          </p:nvSpPr>
          <p:spPr>
            <a:xfrm>
              <a:off x="6706470" y="2980569"/>
              <a:ext cx="19813" cy="11009"/>
            </a:xfrm>
            <a:custGeom>
              <a:avLst/>
              <a:gdLst/>
              <a:ahLst/>
              <a:cxnLst/>
              <a:rect l="l" t="t" r="r" b="b"/>
              <a:pathLst>
                <a:path w="1195" h="664" extrusionOk="0">
                  <a:moveTo>
                    <a:pt x="1" y="0"/>
                  </a:moveTo>
                  <a:lnTo>
                    <a:pt x="1" y="0"/>
                  </a:lnTo>
                  <a:lnTo>
                    <a:pt x="1195" y="664"/>
                  </a:lnTo>
                  <a:lnTo>
                    <a:pt x="1" y="0"/>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0" name="Google Shape;4430;p41"/>
            <p:cNvSpPr/>
            <p:nvPr/>
          </p:nvSpPr>
          <p:spPr>
            <a:xfrm>
              <a:off x="6706470" y="2980569"/>
              <a:ext cx="19813" cy="11009"/>
            </a:xfrm>
            <a:custGeom>
              <a:avLst/>
              <a:gdLst/>
              <a:ahLst/>
              <a:cxnLst/>
              <a:rect l="l" t="t" r="r" b="b"/>
              <a:pathLst>
                <a:path w="1195" h="664" fill="none" extrusionOk="0">
                  <a:moveTo>
                    <a:pt x="1" y="0"/>
                  </a:moveTo>
                  <a:lnTo>
                    <a:pt x="1" y="0"/>
                  </a:lnTo>
                  <a:lnTo>
                    <a:pt x="1195" y="664"/>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1" name="Google Shape;4431;p41"/>
            <p:cNvSpPr/>
            <p:nvPr/>
          </p:nvSpPr>
          <p:spPr>
            <a:xfrm>
              <a:off x="6919905" y="2652716"/>
              <a:ext cx="11026" cy="4410"/>
            </a:xfrm>
            <a:custGeom>
              <a:avLst/>
              <a:gdLst/>
              <a:ahLst/>
              <a:cxnLst/>
              <a:rect l="l" t="t" r="r" b="b"/>
              <a:pathLst>
                <a:path w="665" h="266" extrusionOk="0">
                  <a:moveTo>
                    <a:pt x="0" y="1"/>
                  </a:moveTo>
                  <a:lnTo>
                    <a:pt x="0" y="1"/>
                  </a:lnTo>
                  <a:lnTo>
                    <a:pt x="664" y="266"/>
                  </a:lnTo>
                  <a:lnTo>
                    <a:pt x="0" y="1"/>
                  </a:lnTo>
                  <a:close/>
                </a:path>
              </a:pathLst>
            </a:custGeom>
            <a:solidFill>
              <a:srgbClr val="C0C0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2" name="Google Shape;4432;p41"/>
            <p:cNvSpPr/>
            <p:nvPr/>
          </p:nvSpPr>
          <p:spPr>
            <a:xfrm>
              <a:off x="6919905" y="2652716"/>
              <a:ext cx="11026" cy="4410"/>
            </a:xfrm>
            <a:custGeom>
              <a:avLst/>
              <a:gdLst/>
              <a:ahLst/>
              <a:cxnLst/>
              <a:rect l="l" t="t" r="r" b="b"/>
              <a:pathLst>
                <a:path w="665" h="266" fill="none" extrusionOk="0">
                  <a:moveTo>
                    <a:pt x="0" y="1"/>
                  </a:moveTo>
                  <a:lnTo>
                    <a:pt x="0" y="1"/>
                  </a:lnTo>
                  <a:lnTo>
                    <a:pt x="664" y="266"/>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3" name="Google Shape;4433;p41"/>
            <p:cNvSpPr/>
            <p:nvPr/>
          </p:nvSpPr>
          <p:spPr>
            <a:xfrm>
              <a:off x="6528252" y="2652716"/>
              <a:ext cx="411466" cy="235453"/>
            </a:xfrm>
            <a:custGeom>
              <a:avLst/>
              <a:gdLst/>
              <a:ahLst/>
              <a:cxnLst/>
              <a:rect l="l" t="t" r="r" b="b"/>
              <a:pathLst>
                <a:path w="24817" h="14201" extrusionOk="0">
                  <a:moveTo>
                    <a:pt x="23622" y="1"/>
                  </a:moveTo>
                  <a:lnTo>
                    <a:pt x="22428" y="664"/>
                  </a:lnTo>
                  <a:lnTo>
                    <a:pt x="22428" y="2124"/>
                  </a:lnTo>
                  <a:lnTo>
                    <a:pt x="24817" y="664"/>
                  </a:lnTo>
                  <a:lnTo>
                    <a:pt x="24286" y="266"/>
                  </a:lnTo>
                  <a:lnTo>
                    <a:pt x="23622" y="1"/>
                  </a:lnTo>
                  <a:close/>
                  <a:moveTo>
                    <a:pt x="4778" y="10883"/>
                  </a:moveTo>
                  <a:lnTo>
                    <a:pt x="0" y="13537"/>
                  </a:lnTo>
                  <a:lnTo>
                    <a:pt x="929" y="14068"/>
                  </a:lnTo>
                  <a:lnTo>
                    <a:pt x="1194" y="14201"/>
                  </a:lnTo>
                  <a:lnTo>
                    <a:pt x="5972" y="11546"/>
                  </a:lnTo>
                  <a:lnTo>
                    <a:pt x="4778" y="10883"/>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4" name="Google Shape;4434;p41"/>
            <p:cNvSpPr/>
            <p:nvPr/>
          </p:nvSpPr>
          <p:spPr>
            <a:xfrm>
              <a:off x="6528252" y="2833140"/>
              <a:ext cx="99016" cy="55029"/>
            </a:xfrm>
            <a:custGeom>
              <a:avLst/>
              <a:gdLst/>
              <a:ahLst/>
              <a:cxnLst/>
              <a:rect l="l" t="t" r="r" b="b"/>
              <a:pathLst>
                <a:path w="5972" h="3319" fill="none" extrusionOk="0">
                  <a:moveTo>
                    <a:pt x="4778" y="1"/>
                  </a:moveTo>
                  <a:lnTo>
                    <a:pt x="0" y="2655"/>
                  </a:lnTo>
                  <a:lnTo>
                    <a:pt x="929" y="3186"/>
                  </a:lnTo>
                  <a:lnTo>
                    <a:pt x="1194" y="3319"/>
                  </a:lnTo>
                  <a:lnTo>
                    <a:pt x="5972" y="664"/>
                  </a:lnTo>
                  <a:lnTo>
                    <a:pt x="4778"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5" name="Google Shape;4435;p41"/>
            <p:cNvSpPr/>
            <p:nvPr/>
          </p:nvSpPr>
          <p:spPr>
            <a:xfrm>
              <a:off x="6900108" y="2652716"/>
              <a:ext cx="39610" cy="35216"/>
            </a:xfrm>
            <a:custGeom>
              <a:avLst/>
              <a:gdLst/>
              <a:ahLst/>
              <a:cxnLst/>
              <a:rect l="l" t="t" r="r" b="b"/>
              <a:pathLst>
                <a:path w="2389" h="2124" fill="none" extrusionOk="0">
                  <a:moveTo>
                    <a:pt x="1194" y="1"/>
                  </a:moveTo>
                  <a:lnTo>
                    <a:pt x="0" y="664"/>
                  </a:lnTo>
                  <a:lnTo>
                    <a:pt x="0" y="2124"/>
                  </a:lnTo>
                  <a:lnTo>
                    <a:pt x="2389" y="664"/>
                  </a:lnTo>
                  <a:lnTo>
                    <a:pt x="1858" y="266"/>
                  </a:lnTo>
                  <a:lnTo>
                    <a:pt x="1194"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6" name="Google Shape;4436;p41"/>
            <p:cNvSpPr/>
            <p:nvPr/>
          </p:nvSpPr>
          <p:spPr>
            <a:xfrm>
              <a:off x="6528252" y="2877143"/>
              <a:ext cx="15403" cy="8821"/>
            </a:xfrm>
            <a:custGeom>
              <a:avLst/>
              <a:gdLst/>
              <a:ahLst/>
              <a:cxnLst/>
              <a:rect l="l" t="t" r="r" b="b"/>
              <a:pathLst>
                <a:path w="929" h="532" extrusionOk="0">
                  <a:moveTo>
                    <a:pt x="0" y="1"/>
                  </a:moveTo>
                  <a:lnTo>
                    <a:pt x="0" y="1"/>
                  </a:lnTo>
                  <a:lnTo>
                    <a:pt x="929" y="532"/>
                  </a:lnTo>
                  <a:lnTo>
                    <a:pt x="0" y="1"/>
                  </a:lnTo>
                  <a:close/>
                </a:path>
              </a:pathLst>
            </a:custGeom>
            <a:solidFill>
              <a:srgbClr val="9B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7" name="Google Shape;4437;p41"/>
            <p:cNvSpPr/>
            <p:nvPr/>
          </p:nvSpPr>
          <p:spPr>
            <a:xfrm>
              <a:off x="6528252" y="2877143"/>
              <a:ext cx="15403" cy="8821"/>
            </a:xfrm>
            <a:custGeom>
              <a:avLst/>
              <a:gdLst/>
              <a:ahLst/>
              <a:cxnLst/>
              <a:rect l="l" t="t" r="r" b="b"/>
              <a:pathLst>
                <a:path w="929" h="532" fill="none" extrusionOk="0">
                  <a:moveTo>
                    <a:pt x="0" y="1"/>
                  </a:moveTo>
                  <a:lnTo>
                    <a:pt x="0" y="1"/>
                  </a:lnTo>
                  <a:lnTo>
                    <a:pt x="929" y="532"/>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8" name="Google Shape;4438;p41"/>
            <p:cNvSpPr/>
            <p:nvPr/>
          </p:nvSpPr>
          <p:spPr>
            <a:xfrm>
              <a:off x="6743875" y="2549307"/>
              <a:ext cx="11026" cy="8804"/>
            </a:xfrm>
            <a:custGeom>
              <a:avLst/>
              <a:gdLst/>
              <a:ahLst/>
              <a:cxnLst/>
              <a:rect l="l" t="t" r="r" b="b"/>
              <a:pathLst>
                <a:path w="665" h="531" extrusionOk="0">
                  <a:moveTo>
                    <a:pt x="1" y="0"/>
                  </a:moveTo>
                  <a:lnTo>
                    <a:pt x="1" y="0"/>
                  </a:lnTo>
                  <a:lnTo>
                    <a:pt x="664" y="531"/>
                  </a:lnTo>
                  <a:lnTo>
                    <a:pt x="1" y="0"/>
                  </a:lnTo>
                  <a:close/>
                </a:path>
              </a:pathLst>
            </a:custGeom>
            <a:solidFill>
              <a:srgbClr val="C0C0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9" name="Google Shape;4439;p41"/>
            <p:cNvSpPr/>
            <p:nvPr/>
          </p:nvSpPr>
          <p:spPr>
            <a:xfrm>
              <a:off x="6743875" y="2549307"/>
              <a:ext cx="11026" cy="8804"/>
            </a:xfrm>
            <a:custGeom>
              <a:avLst/>
              <a:gdLst/>
              <a:ahLst/>
              <a:cxnLst/>
              <a:rect l="l" t="t" r="r" b="b"/>
              <a:pathLst>
                <a:path w="665" h="531" fill="none" extrusionOk="0">
                  <a:moveTo>
                    <a:pt x="1" y="0"/>
                  </a:moveTo>
                  <a:lnTo>
                    <a:pt x="1" y="0"/>
                  </a:lnTo>
                  <a:lnTo>
                    <a:pt x="664" y="531"/>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0" name="Google Shape;4440;p41"/>
            <p:cNvSpPr/>
            <p:nvPr/>
          </p:nvSpPr>
          <p:spPr>
            <a:xfrm>
              <a:off x="6352222" y="2549307"/>
              <a:ext cx="411482" cy="237641"/>
            </a:xfrm>
            <a:custGeom>
              <a:avLst/>
              <a:gdLst/>
              <a:ahLst/>
              <a:cxnLst/>
              <a:rect l="l" t="t" r="r" b="b"/>
              <a:pathLst>
                <a:path w="24818" h="14333" extrusionOk="0">
                  <a:moveTo>
                    <a:pt x="23623" y="0"/>
                  </a:moveTo>
                  <a:lnTo>
                    <a:pt x="16191" y="4380"/>
                  </a:lnTo>
                  <a:lnTo>
                    <a:pt x="16722" y="4645"/>
                  </a:lnTo>
                  <a:lnTo>
                    <a:pt x="18978" y="3318"/>
                  </a:lnTo>
                  <a:lnTo>
                    <a:pt x="19641" y="3716"/>
                  </a:lnTo>
                  <a:lnTo>
                    <a:pt x="24817" y="664"/>
                  </a:lnTo>
                  <a:lnTo>
                    <a:pt x="24286" y="531"/>
                  </a:lnTo>
                  <a:lnTo>
                    <a:pt x="23623" y="0"/>
                  </a:lnTo>
                  <a:close/>
                  <a:moveTo>
                    <a:pt x="5043" y="10750"/>
                  </a:moveTo>
                  <a:lnTo>
                    <a:pt x="0" y="13669"/>
                  </a:lnTo>
                  <a:lnTo>
                    <a:pt x="1195" y="14333"/>
                  </a:lnTo>
                  <a:lnTo>
                    <a:pt x="5839" y="11546"/>
                  </a:lnTo>
                  <a:lnTo>
                    <a:pt x="5043" y="11148"/>
                  </a:lnTo>
                  <a:lnTo>
                    <a:pt x="5043" y="10750"/>
                  </a:lnTo>
                  <a:close/>
                </a:path>
              </a:pathLst>
            </a:custGeom>
            <a:solidFill>
              <a:srgbClr val="C240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1" name="Google Shape;4441;p41"/>
            <p:cNvSpPr/>
            <p:nvPr/>
          </p:nvSpPr>
          <p:spPr>
            <a:xfrm>
              <a:off x="6352222" y="2727525"/>
              <a:ext cx="96827" cy="59423"/>
            </a:xfrm>
            <a:custGeom>
              <a:avLst/>
              <a:gdLst/>
              <a:ahLst/>
              <a:cxnLst/>
              <a:rect l="l" t="t" r="r" b="b"/>
              <a:pathLst>
                <a:path w="5840" h="3584" fill="none" extrusionOk="0">
                  <a:moveTo>
                    <a:pt x="5043" y="1"/>
                  </a:moveTo>
                  <a:lnTo>
                    <a:pt x="0" y="2920"/>
                  </a:lnTo>
                  <a:lnTo>
                    <a:pt x="1195" y="3584"/>
                  </a:lnTo>
                  <a:lnTo>
                    <a:pt x="5839" y="797"/>
                  </a:lnTo>
                  <a:lnTo>
                    <a:pt x="5043" y="399"/>
                  </a:lnTo>
                  <a:lnTo>
                    <a:pt x="504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2" name="Google Shape;4442;p41"/>
            <p:cNvSpPr/>
            <p:nvPr/>
          </p:nvSpPr>
          <p:spPr>
            <a:xfrm>
              <a:off x="6620652" y="2549307"/>
              <a:ext cx="143052" cy="77014"/>
            </a:xfrm>
            <a:custGeom>
              <a:avLst/>
              <a:gdLst/>
              <a:ahLst/>
              <a:cxnLst/>
              <a:rect l="l" t="t" r="r" b="b"/>
              <a:pathLst>
                <a:path w="8628" h="4645" fill="none" extrusionOk="0">
                  <a:moveTo>
                    <a:pt x="7433" y="0"/>
                  </a:moveTo>
                  <a:lnTo>
                    <a:pt x="1" y="4380"/>
                  </a:lnTo>
                  <a:lnTo>
                    <a:pt x="532" y="4645"/>
                  </a:lnTo>
                  <a:lnTo>
                    <a:pt x="2788" y="3318"/>
                  </a:lnTo>
                  <a:lnTo>
                    <a:pt x="3451" y="3716"/>
                  </a:lnTo>
                  <a:lnTo>
                    <a:pt x="8627" y="664"/>
                  </a:lnTo>
                  <a:lnTo>
                    <a:pt x="8096" y="531"/>
                  </a:lnTo>
                  <a:lnTo>
                    <a:pt x="743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3" name="Google Shape;4443;p41"/>
            <p:cNvSpPr/>
            <p:nvPr/>
          </p:nvSpPr>
          <p:spPr>
            <a:xfrm>
              <a:off x="4974806" y="2738534"/>
              <a:ext cx="453281" cy="261848"/>
            </a:xfrm>
            <a:custGeom>
              <a:avLst/>
              <a:gdLst/>
              <a:ahLst/>
              <a:cxnLst/>
              <a:rect l="l" t="t" r="r" b="b"/>
              <a:pathLst>
                <a:path w="27339" h="15793" extrusionOk="0">
                  <a:moveTo>
                    <a:pt x="13670" y="0"/>
                  </a:moveTo>
                  <a:lnTo>
                    <a:pt x="0" y="7963"/>
                  </a:lnTo>
                  <a:lnTo>
                    <a:pt x="13670" y="15793"/>
                  </a:lnTo>
                  <a:lnTo>
                    <a:pt x="27339" y="7963"/>
                  </a:lnTo>
                  <a:lnTo>
                    <a:pt x="1367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4" name="Google Shape;4444;p41"/>
            <p:cNvSpPr/>
            <p:nvPr/>
          </p:nvSpPr>
          <p:spPr>
            <a:xfrm>
              <a:off x="4974806" y="2738534"/>
              <a:ext cx="453281" cy="261848"/>
            </a:xfrm>
            <a:custGeom>
              <a:avLst/>
              <a:gdLst/>
              <a:ahLst/>
              <a:cxnLst/>
              <a:rect l="l" t="t" r="r" b="b"/>
              <a:pathLst>
                <a:path w="27339" h="15793" fill="none" extrusionOk="0">
                  <a:moveTo>
                    <a:pt x="0" y="7963"/>
                  </a:moveTo>
                  <a:lnTo>
                    <a:pt x="13670" y="0"/>
                  </a:lnTo>
                  <a:lnTo>
                    <a:pt x="27339" y="7963"/>
                  </a:lnTo>
                  <a:lnTo>
                    <a:pt x="13670" y="15793"/>
                  </a:lnTo>
                  <a:lnTo>
                    <a:pt x="0" y="796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5" name="Google Shape;4445;p41"/>
            <p:cNvSpPr/>
            <p:nvPr/>
          </p:nvSpPr>
          <p:spPr>
            <a:xfrm>
              <a:off x="4970395" y="2514091"/>
              <a:ext cx="231059" cy="246462"/>
            </a:xfrm>
            <a:custGeom>
              <a:avLst/>
              <a:gdLst/>
              <a:ahLst/>
              <a:cxnLst/>
              <a:rect l="l" t="t" r="r" b="b"/>
              <a:pathLst>
                <a:path w="13936" h="14865" extrusionOk="0">
                  <a:moveTo>
                    <a:pt x="13936" y="1"/>
                  </a:moveTo>
                  <a:lnTo>
                    <a:pt x="1" y="8096"/>
                  </a:lnTo>
                  <a:lnTo>
                    <a:pt x="11679" y="14864"/>
                  </a:lnTo>
                  <a:lnTo>
                    <a:pt x="13936" y="13537"/>
                  </a:lnTo>
                  <a:lnTo>
                    <a:pt x="13936"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6" name="Google Shape;4446;p41"/>
            <p:cNvSpPr/>
            <p:nvPr/>
          </p:nvSpPr>
          <p:spPr>
            <a:xfrm>
              <a:off x="4970395" y="2514091"/>
              <a:ext cx="231059" cy="246462"/>
            </a:xfrm>
            <a:custGeom>
              <a:avLst/>
              <a:gdLst/>
              <a:ahLst/>
              <a:cxnLst/>
              <a:rect l="l" t="t" r="r" b="b"/>
              <a:pathLst>
                <a:path w="13936" h="14865" fill="none" extrusionOk="0">
                  <a:moveTo>
                    <a:pt x="13936" y="13537"/>
                  </a:moveTo>
                  <a:lnTo>
                    <a:pt x="13936" y="1"/>
                  </a:lnTo>
                  <a:lnTo>
                    <a:pt x="1" y="8096"/>
                  </a:lnTo>
                  <a:lnTo>
                    <a:pt x="11679" y="14864"/>
                  </a:lnTo>
                  <a:lnTo>
                    <a:pt x="13936" y="1353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7" name="Google Shape;4447;p41"/>
            <p:cNvSpPr/>
            <p:nvPr/>
          </p:nvSpPr>
          <p:spPr>
            <a:xfrm>
              <a:off x="5201438" y="2514091"/>
              <a:ext cx="231059" cy="246462"/>
            </a:xfrm>
            <a:custGeom>
              <a:avLst/>
              <a:gdLst/>
              <a:ahLst/>
              <a:cxnLst/>
              <a:rect l="l" t="t" r="r" b="b"/>
              <a:pathLst>
                <a:path w="13936" h="14865" extrusionOk="0">
                  <a:moveTo>
                    <a:pt x="1" y="1"/>
                  </a:moveTo>
                  <a:lnTo>
                    <a:pt x="1" y="13537"/>
                  </a:lnTo>
                  <a:lnTo>
                    <a:pt x="2257" y="14864"/>
                  </a:lnTo>
                  <a:lnTo>
                    <a:pt x="13935" y="8096"/>
                  </a:lnTo>
                  <a:lnTo>
                    <a:pt x="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8" name="Google Shape;4448;p41"/>
            <p:cNvSpPr/>
            <p:nvPr/>
          </p:nvSpPr>
          <p:spPr>
            <a:xfrm>
              <a:off x="5201438" y="2514091"/>
              <a:ext cx="231059" cy="246462"/>
            </a:xfrm>
            <a:custGeom>
              <a:avLst/>
              <a:gdLst/>
              <a:ahLst/>
              <a:cxnLst/>
              <a:rect l="l" t="t" r="r" b="b"/>
              <a:pathLst>
                <a:path w="13936" h="14865" fill="none" extrusionOk="0">
                  <a:moveTo>
                    <a:pt x="1" y="1"/>
                  </a:moveTo>
                  <a:lnTo>
                    <a:pt x="1" y="13537"/>
                  </a:lnTo>
                  <a:lnTo>
                    <a:pt x="2257" y="14864"/>
                  </a:lnTo>
                  <a:lnTo>
                    <a:pt x="13935" y="8096"/>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9" name="Google Shape;4449;p41"/>
            <p:cNvSpPr/>
            <p:nvPr/>
          </p:nvSpPr>
          <p:spPr>
            <a:xfrm>
              <a:off x="4970395" y="2648322"/>
              <a:ext cx="231059" cy="352060"/>
            </a:xfrm>
            <a:custGeom>
              <a:avLst/>
              <a:gdLst/>
              <a:ahLst/>
              <a:cxnLst/>
              <a:rect l="l" t="t" r="r" b="b"/>
              <a:pathLst>
                <a:path w="13936" h="21234" extrusionOk="0">
                  <a:moveTo>
                    <a:pt x="1" y="0"/>
                  </a:moveTo>
                  <a:lnTo>
                    <a:pt x="1" y="13138"/>
                  </a:lnTo>
                  <a:lnTo>
                    <a:pt x="13936" y="21234"/>
                  </a:lnTo>
                  <a:lnTo>
                    <a:pt x="13936" y="8095"/>
                  </a:lnTo>
                  <a:lnTo>
                    <a:pt x="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0" name="Google Shape;4450;p41"/>
            <p:cNvSpPr/>
            <p:nvPr/>
          </p:nvSpPr>
          <p:spPr>
            <a:xfrm>
              <a:off x="4970395" y="2648322"/>
              <a:ext cx="231059" cy="352060"/>
            </a:xfrm>
            <a:custGeom>
              <a:avLst/>
              <a:gdLst/>
              <a:ahLst/>
              <a:cxnLst/>
              <a:rect l="l" t="t" r="r" b="b"/>
              <a:pathLst>
                <a:path w="13936" h="21234" fill="none" extrusionOk="0">
                  <a:moveTo>
                    <a:pt x="1" y="0"/>
                  </a:moveTo>
                  <a:lnTo>
                    <a:pt x="1" y="13138"/>
                  </a:lnTo>
                  <a:lnTo>
                    <a:pt x="13936" y="21234"/>
                  </a:lnTo>
                  <a:lnTo>
                    <a:pt x="13936" y="8095"/>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1" name="Google Shape;4451;p41"/>
            <p:cNvSpPr/>
            <p:nvPr/>
          </p:nvSpPr>
          <p:spPr>
            <a:xfrm>
              <a:off x="5201438" y="2648322"/>
              <a:ext cx="231059" cy="352060"/>
            </a:xfrm>
            <a:custGeom>
              <a:avLst/>
              <a:gdLst/>
              <a:ahLst/>
              <a:cxnLst/>
              <a:rect l="l" t="t" r="r" b="b"/>
              <a:pathLst>
                <a:path w="13936" h="21234" extrusionOk="0">
                  <a:moveTo>
                    <a:pt x="13935" y="0"/>
                  </a:moveTo>
                  <a:lnTo>
                    <a:pt x="1" y="8095"/>
                  </a:lnTo>
                  <a:lnTo>
                    <a:pt x="1" y="21234"/>
                  </a:lnTo>
                  <a:lnTo>
                    <a:pt x="13935" y="13138"/>
                  </a:lnTo>
                  <a:lnTo>
                    <a:pt x="13935"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2" name="Google Shape;4452;p41"/>
            <p:cNvSpPr/>
            <p:nvPr/>
          </p:nvSpPr>
          <p:spPr>
            <a:xfrm>
              <a:off x="5201438" y="2648322"/>
              <a:ext cx="231059" cy="352060"/>
            </a:xfrm>
            <a:custGeom>
              <a:avLst/>
              <a:gdLst/>
              <a:ahLst/>
              <a:cxnLst/>
              <a:rect l="l" t="t" r="r" b="b"/>
              <a:pathLst>
                <a:path w="13936" h="21234" fill="none" extrusionOk="0">
                  <a:moveTo>
                    <a:pt x="1" y="8095"/>
                  </a:moveTo>
                  <a:lnTo>
                    <a:pt x="1" y="21234"/>
                  </a:lnTo>
                  <a:lnTo>
                    <a:pt x="13935" y="13138"/>
                  </a:lnTo>
                  <a:lnTo>
                    <a:pt x="13935" y="0"/>
                  </a:lnTo>
                  <a:lnTo>
                    <a:pt x="1" y="809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3" name="Google Shape;4453;p41"/>
            <p:cNvSpPr/>
            <p:nvPr/>
          </p:nvSpPr>
          <p:spPr>
            <a:xfrm>
              <a:off x="5201438" y="2782537"/>
              <a:ext cx="173841" cy="217845"/>
            </a:xfrm>
            <a:custGeom>
              <a:avLst/>
              <a:gdLst/>
              <a:ahLst/>
              <a:cxnLst/>
              <a:rect l="l" t="t" r="r" b="b"/>
              <a:pathLst>
                <a:path w="10485" h="13139" extrusionOk="0">
                  <a:moveTo>
                    <a:pt x="1" y="0"/>
                  </a:moveTo>
                  <a:lnTo>
                    <a:pt x="1" y="13139"/>
                  </a:lnTo>
                  <a:lnTo>
                    <a:pt x="10485" y="7167"/>
                  </a:lnTo>
                  <a:lnTo>
                    <a:pt x="266" y="12608"/>
                  </a:lnTo>
                  <a:lnTo>
                    <a:pt x="1"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4" name="Google Shape;4454;p41"/>
            <p:cNvSpPr/>
            <p:nvPr/>
          </p:nvSpPr>
          <p:spPr>
            <a:xfrm>
              <a:off x="5201438" y="2782537"/>
              <a:ext cx="173841" cy="217845"/>
            </a:xfrm>
            <a:custGeom>
              <a:avLst/>
              <a:gdLst/>
              <a:ahLst/>
              <a:cxnLst/>
              <a:rect l="l" t="t" r="r" b="b"/>
              <a:pathLst>
                <a:path w="10485" h="13139" fill="none" extrusionOk="0">
                  <a:moveTo>
                    <a:pt x="1" y="0"/>
                  </a:moveTo>
                  <a:lnTo>
                    <a:pt x="266" y="12608"/>
                  </a:lnTo>
                  <a:lnTo>
                    <a:pt x="10485" y="7167"/>
                  </a:lnTo>
                  <a:lnTo>
                    <a:pt x="1" y="13139"/>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5" name="Google Shape;4455;p41"/>
            <p:cNvSpPr/>
            <p:nvPr/>
          </p:nvSpPr>
          <p:spPr>
            <a:xfrm>
              <a:off x="5263049" y="2916752"/>
              <a:ext cx="2222" cy="26429"/>
            </a:xfrm>
            <a:custGeom>
              <a:avLst/>
              <a:gdLst/>
              <a:ahLst/>
              <a:cxnLst/>
              <a:rect l="l" t="t" r="r" b="b"/>
              <a:pathLst>
                <a:path w="134" h="1594" extrusionOk="0">
                  <a:moveTo>
                    <a:pt x="133" y="1"/>
                  </a:moveTo>
                  <a:lnTo>
                    <a:pt x="0" y="266"/>
                  </a:lnTo>
                  <a:lnTo>
                    <a:pt x="0" y="1593"/>
                  </a:lnTo>
                  <a:lnTo>
                    <a:pt x="133" y="1593"/>
                  </a:lnTo>
                  <a:lnTo>
                    <a:pt x="133" y="1"/>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6" name="Google Shape;4456;p41"/>
            <p:cNvSpPr/>
            <p:nvPr/>
          </p:nvSpPr>
          <p:spPr>
            <a:xfrm>
              <a:off x="5263049" y="2916752"/>
              <a:ext cx="2222" cy="26429"/>
            </a:xfrm>
            <a:custGeom>
              <a:avLst/>
              <a:gdLst/>
              <a:ahLst/>
              <a:cxnLst/>
              <a:rect l="l" t="t" r="r" b="b"/>
              <a:pathLst>
                <a:path w="134" h="1594" fill="none" extrusionOk="0">
                  <a:moveTo>
                    <a:pt x="133" y="1"/>
                  </a:moveTo>
                  <a:lnTo>
                    <a:pt x="0" y="266"/>
                  </a:lnTo>
                  <a:lnTo>
                    <a:pt x="0" y="1593"/>
                  </a:lnTo>
                  <a:lnTo>
                    <a:pt x="0" y="1593"/>
                  </a:lnTo>
                  <a:lnTo>
                    <a:pt x="133" y="1593"/>
                  </a:lnTo>
                  <a:lnTo>
                    <a:pt x="133" y="1"/>
                  </a:lnTo>
                  <a:lnTo>
                    <a:pt x="13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7" name="Google Shape;4457;p41"/>
            <p:cNvSpPr/>
            <p:nvPr/>
          </p:nvSpPr>
          <p:spPr>
            <a:xfrm>
              <a:off x="5258655" y="2912359"/>
              <a:ext cx="8804" cy="11009"/>
            </a:xfrm>
            <a:custGeom>
              <a:avLst/>
              <a:gdLst/>
              <a:ahLst/>
              <a:cxnLst/>
              <a:rect l="l" t="t" r="r" b="b"/>
              <a:pathLst>
                <a:path w="531" h="664" extrusionOk="0">
                  <a:moveTo>
                    <a:pt x="265" y="0"/>
                  </a:moveTo>
                  <a:lnTo>
                    <a:pt x="0" y="664"/>
                  </a:lnTo>
                  <a:lnTo>
                    <a:pt x="133" y="664"/>
                  </a:lnTo>
                  <a:lnTo>
                    <a:pt x="265" y="531"/>
                  </a:lnTo>
                  <a:lnTo>
                    <a:pt x="398" y="266"/>
                  </a:lnTo>
                  <a:lnTo>
                    <a:pt x="531" y="398"/>
                  </a:lnTo>
                  <a:lnTo>
                    <a:pt x="531" y="266"/>
                  </a:lnTo>
                  <a:lnTo>
                    <a:pt x="265"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8" name="Google Shape;4458;p41"/>
            <p:cNvSpPr/>
            <p:nvPr/>
          </p:nvSpPr>
          <p:spPr>
            <a:xfrm>
              <a:off x="5258655" y="2912359"/>
              <a:ext cx="8804" cy="11009"/>
            </a:xfrm>
            <a:custGeom>
              <a:avLst/>
              <a:gdLst/>
              <a:ahLst/>
              <a:cxnLst/>
              <a:rect l="l" t="t" r="r" b="b"/>
              <a:pathLst>
                <a:path w="531" h="664" fill="none" extrusionOk="0">
                  <a:moveTo>
                    <a:pt x="265" y="0"/>
                  </a:moveTo>
                  <a:lnTo>
                    <a:pt x="0" y="664"/>
                  </a:lnTo>
                  <a:lnTo>
                    <a:pt x="0" y="664"/>
                  </a:lnTo>
                  <a:lnTo>
                    <a:pt x="133" y="664"/>
                  </a:lnTo>
                  <a:lnTo>
                    <a:pt x="133" y="664"/>
                  </a:lnTo>
                  <a:lnTo>
                    <a:pt x="265" y="531"/>
                  </a:lnTo>
                  <a:lnTo>
                    <a:pt x="398" y="266"/>
                  </a:lnTo>
                  <a:lnTo>
                    <a:pt x="398" y="266"/>
                  </a:lnTo>
                  <a:lnTo>
                    <a:pt x="531" y="398"/>
                  </a:lnTo>
                  <a:lnTo>
                    <a:pt x="531" y="398"/>
                  </a:lnTo>
                  <a:lnTo>
                    <a:pt x="531" y="266"/>
                  </a:lnTo>
                  <a:lnTo>
                    <a:pt x="26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9" name="Google Shape;4459;p41"/>
            <p:cNvSpPr/>
            <p:nvPr/>
          </p:nvSpPr>
          <p:spPr>
            <a:xfrm>
              <a:off x="5274058" y="2910154"/>
              <a:ext cx="2205" cy="26429"/>
            </a:xfrm>
            <a:custGeom>
              <a:avLst/>
              <a:gdLst/>
              <a:ahLst/>
              <a:cxnLst/>
              <a:rect l="l" t="t" r="r" b="b"/>
              <a:pathLst>
                <a:path w="133" h="1594" extrusionOk="0">
                  <a:moveTo>
                    <a:pt x="133" y="1"/>
                  </a:moveTo>
                  <a:lnTo>
                    <a:pt x="0" y="266"/>
                  </a:lnTo>
                  <a:lnTo>
                    <a:pt x="0" y="1593"/>
                  </a:lnTo>
                  <a:lnTo>
                    <a:pt x="133" y="1593"/>
                  </a:lnTo>
                  <a:lnTo>
                    <a:pt x="133" y="133"/>
                  </a:lnTo>
                  <a:lnTo>
                    <a:pt x="133" y="1"/>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0" name="Google Shape;4460;p41"/>
            <p:cNvSpPr/>
            <p:nvPr/>
          </p:nvSpPr>
          <p:spPr>
            <a:xfrm>
              <a:off x="5274058" y="2910154"/>
              <a:ext cx="2205" cy="26429"/>
            </a:xfrm>
            <a:custGeom>
              <a:avLst/>
              <a:gdLst/>
              <a:ahLst/>
              <a:cxnLst/>
              <a:rect l="l" t="t" r="r" b="b"/>
              <a:pathLst>
                <a:path w="133" h="1594" fill="none" extrusionOk="0">
                  <a:moveTo>
                    <a:pt x="133" y="1"/>
                  </a:moveTo>
                  <a:lnTo>
                    <a:pt x="0" y="266"/>
                  </a:lnTo>
                  <a:lnTo>
                    <a:pt x="0" y="1593"/>
                  </a:lnTo>
                  <a:lnTo>
                    <a:pt x="133" y="1593"/>
                  </a:lnTo>
                  <a:lnTo>
                    <a:pt x="133" y="1593"/>
                  </a:lnTo>
                  <a:lnTo>
                    <a:pt x="133" y="133"/>
                  </a:lnTo>
                  <a:lnTo>
                    <a:pt x="13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1" name="Google Shape;4461;p41"/>
            <p:cNvSpPr/>
            <p:nvPr/>
          </p:nvSpPr>
          <p:spPr>
            <a:xfrm>
              <a:off x="5269648" y="2905760"/>
              <a:ext cx="11026" cy="11009"/>
            </a:xfrm>
            <a:custGeom>
              <a:avLst/>
              <a:gdLst/>
              <a:ahLst/>
              <a:cxnLst/>
              <a:rect l="l" t="t" r="r" b="b"/>
              <a:pathLst>
                <a:path w="665" h="664" extrusionOk="0">
                  <a:moveTo>
                    <a:pt x="266" y="0"/>
                  </a:moveTo>
                  <a:lnTo>
                    <a:pt x="1" y="664"/>
                  </a:lnTo>
                  <a:lnTo>
                    <a:pt x="133" y="664"/>
                  </a:lnTo>
                  <a:lnTo>
                    <a:pt x="266" y="531"/>
                  </a:lnTo>
                  <a:lnTo>
                    <a:pt x="399" y="266"/>
                  </a:lnTo>
                  <a:lnTo>
                    <a:pt x="399" y="398"/>
                  </a:lnTo>
                  <a:lnTo>
                    <a:pt x="664" y="398"/>
                  </a:lnTo>
                  <a:lnTo>
                    <a:pt x="266"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2" name="Google Shape;4462;p41"/>
            <p:cNvSpPr/>
            <p:nvPr/>
          </p:nvSpPr>
          <p:spPr>
            <a:xfrm>
              <a:off x="5269648" y="2905760"/>
              <a:ext cx="11026" cy="11009"/>
            </a:xfrm>
            <a:custGeom>
              <a:avLst/>
              <a:gdLst/>
              <a:ahLst/>
              <a:cxnLst/>
              <a:rect l="l" t="t" r="r" b="b"/>
              <a:pathLst>
                <a:path w="665" h="664" fill="none" extrusionOk="0">
                  <a:moveTo>
                    <a:pt x="266" y="0"/>
                  </a:moveTo>
                  <a:lnTo>
                    <a:pt x="1" y="664"/>
                  </a:lnTo>
                  <a:lnTo>
                    <a:pt x="133" y="664"/>
                  </a:lnTo>
                  <a:lnTo>
                    <a:pt x="133" y="664"/>
                  </a:lnTo>
                  <a:lnTo>
                    <a:pt x="133" y="664"/>
                  </a:lnTo>
                  <a:lnTo>
                    <a:pt x="266" y="531"/>
                  </a:lnTo>
                  <a:lnTo>
                    <a:pt x="399" y="266"/>
                  </a:lnTo>
                  <a:lnTo>
                    <a:pt x="399" y="398"/>
                  </a:lnTo>
                  <a:lnTo>
                    <a:pt x="531" y="398"/>
                  </a:lnTo>
                  <a:lnTo>
                    <a:pt x="664" y="398"/>
                  </a:lnTo>
                  <a:lnTo>
                    <a:pt x="664" y="398"/>
                  </a:lnTo>
                  <a:lnTo>
                    <a:pt x="26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3" name="Google Shape;4463;p41"/>
            <p:cNvSpPr/>
            <p:nvPr/>
          </p:nvSpPr>
          <p:spPr>
            <a:xfrm>
              <a:off x="5227849" y="2940959"/>
              <a:ext cx="8804" cy="22018"/>
            </a:xfrm>
            <a:custGeom>
              <a:avLst/>
              <a:gdLst/>
              <a:ahLst/>
              <a:cxnLst/>
              <a:rect l="l" t="t" r="r" b="b"/>
              <a:pathLst>
                <a:path w="531" h="1328" extrusionOk="0">
                  <a:moveTo>
                    <a:pt x="398" y="1"/>
                  </a:moveTo>
                  <a:lnTo>
                    <a:pt x="398" y="797"/>
                  </a:lnTo>
                  <a:lnTo>
                    <a:pt x="266" y="1062"/>
                  </a:lnTo>
                  <a:lnTo>
                    <a:pt x="133" y="1195"/>
                  </a:lnTo>
                  <a:lnTo>
                    <a:pt x="133" y="1062"/>
                  </a:lnTo>
                  <a:lnTo>
                    <a:pt x="133" y="930"/>
                  </a:lnTo>
                  <a:lnTo>
                    <a:pt x="133" y="797"/>
                  </a:lnTo>
                  <a:lnTo>
                    <a:pt x="0" y="930"/>
                  </a:lnTo>
                  <a:lnTo>
                    <a:pt x="0" y="1062"/>
                  </a:lnTo>
                  <a:lnTo>
                    <a:pt x="133" y="1328"/>
                  </a:lnTo>
                  <a:lnTo>
                    <a:pt x="266" y="1195"/>
                  </a:lnTo>
                  <a:lnTo>
                    <a:pt x="398" y="1062"/>
                  </a:lnTo>
                  <a:lnTo>
                    <a:pt x="531" y="797"/>
                  </a:lnTo>
                  <a:lnTo>
                    <a:pt x="531" y="1"/>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4" name="Google Shape;4464;p41"/>
            <p:cNvSpPr/>
            <p:nvPr/>
          </p:nvSpPr>
          <p:spPr>
            <a:xfrm>
              <a:off x="5227849" y="2940959"/>
              <a:ext cx="8804" cy="22018"/>
            </a:xfrm>
            <a:custGeom>
              <a:avLst/>
              <a:gdLst/>
              <a:ahLst/>
              <a:cxnLst/>
              <a:rect l="l" t="t" r="r" b="b"/>
              <a:pathLst>
                <a:path w="531" h="1328" fill="none" extrusionOk="0">
                  <a:moveTo>
                    <a:pt x="531" y="1"/>
                  </a:moveTo>
                  <a:lnTo>
                    <a:pt x="398" y="1"/>
                  </a:lnTo>
                  <a:lnTo>
                    <a:pt x="398" y="797"/>
                  </a:lnTo>
                  <a:lnTo>
                    <a:pt x="398" y="797"/>
                  </a:lnTo>
                  <a:lnTo>
                    <a:pt x="266" y="1062"/>
                  </a:lnTo>
                  <a:lnTo>
                    <a:pt x="266" y="1062"/>
                  </a:lnTo>
                  <a:lnTo>
                    <a:pt x="133" y="1195"/>
                  </a:lnTo>
                  <a:lnTo>
                    <a:pt x="133" y="1062"/>
                  </a:lnTo>
                  <a:lnTo>
                    <a:pt x="133" y="930"/>
                  </a:lnTo>
                  <a:lnTo>
                    <a:pt x="133" y="797"/>
                  </a:lnTo>
                  <a:lnTo>
                    <a:pt x="0" y="930"/>
                  </a:lnTo>
                  <a:lnTo>
                    <a:pt x="0" y="1062"/>
                  </a:lnTo>
                  <a:lnTo>
                    <a:pt x="0" y="1062"/>
                  </a:lnTo>
                  <a:lnTo>
                    <a:pt x="133" y="1328"/>
                  </a:lnTo>
                  <a:lnTo>
                    <a:pt x="133" y="1328"/>
                  </a:lnTo>
                  <a:lnTo>
                    <a:pt x="266" y="1195"/>
                  </a:lnTo>
                  <a:lnTo>
                    <a:pt x="266" y="1195"/>
                  </a:lnTo>
                  <a:lnTo>
                    <a:pt x="398" y="1062"/>
                  </a:lnTo>
                  <a:lnTo>
                    <a:pt x="531" y="797"/>
                  </a:lnTo>
                  <a:lnTo>
                    <a:pt x="53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5" name="Google Shape;4465;p41"/>
            <p:cNvSpPr/>
            <p:nvPr/>
          </p:nvSpPr>
          <p:spPr>
            <a:xfrm>
              <a:off x="5216840" y="2918958"/>
              <a:ext cx="33027" cy="30822"/>
            </a:xfrm>
            <a:custGeom>
              <a:avLst/>
              <a:gdLst/>
              <a:ahLst/>
              <a:cxnLst/>
              <a:rect l="l" t="t" r="r" b="b"/>
              <a:pathLst>
                <a:path w="1992" h="1859" extrusionOk="0">
                  <a:moveTo>
                    <a:pt x="266" y="1726"/>
                  </a:moveTo>
                  <a:lnTo>
                    <a:pt x="266" y="1726"/>
                  </a:lnTo>
                  <a:lnTo>
                    <a:pt x="266" y="1726"/>
                  </a:lnTo>
                  <a:lnTo>
                    <a:pt x="266" y="1726"/>
                  </a:lnTo>
                  <a:close/>
                  <a:moveTo>
                    <a:pt x="1460" y="0"/>
                  </a:moveTo>
                  <a:lnTo>
                    <a:pt x="1062" y="133"/>
                  </a:lnTo>
                  <a:lnTo>
                    <a:pt x="664" y="399"/>
                  </a:lnTo>
                  <a:lnTo>
                    <a:pt x="399" y="797"/>
                  </a:lnTo>
                  <a:lnTo>
                    <a:pt x="133" y="1328"/>
                  </a:lnTo>
                  <a:lnTo>
                    <a:pt x="1" y="1858"/>
                  </a:lnTo>
                  <a:lnTo>
                    <a:pt x="1" y="1858"/>
                  </a:lnTo>
                  <a:lnTo>
                    <a:pt x="266" y="1726"/>
                  </a:lnTo>
                  <a:lnTo>
                    <a:pt x="266" y="1195"/>
                  </a:lnTo>
                  <a:lnTo>
                    <a:pt x="531" y="797"/>
                  </a:lnTo>
                  <a:lnTo>
                    <a:pt x="797" y="531"/>
                  </a:lnTo>
                  <a:lnTo>
                    <a:pt x="1062" y="266"/>
                  </a:lnTo>
                  <a:lnTo>
                    <a:pt x="1460" y="133"/>
                  </a:lnTo>
                  <a:lnTo>
                    <a:pt x="1726" y="266"/>
                  </a:lnTo>
                  <a:lnTo>
                    <a:pt x="1858" y="399"/>
                  </a:lnTo>
                  <a:lnTo>
                    <a:pt x="1858" y="664"/>
                  </a:lnTo>
                  <a:lnTo>
                    <a:pt x="266" y="1726"/>
                  </a:lnTo>
                  <a:lnTo>
                    <a:pt x="266" y="1726"/>
                  </a:lnTo>
                  <a:lnTo>
                    <a:pt x="1062" y="1328"/>
                  </a:lnTo>
                  <a:lnTo>
                    <a:pt x="1195" y="1328"/>
                  </a:lnTo>
                  <a:lnTo>
                    <a:pt x="1991" y="797"/>
                  </a:lnTo>
                  <a:lnTo>
                    <a:pt x="1991" y="266"/>
                  </a:lnTo>
                  <a:lnTo>
                    <a:pt x="1726" y="133"/>
                  </a:lnTo>
                  <a:lnTo>
                    <a:pt x="1460"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6" name="Google Shape;4466;p41"/>
            <p:cNvSpPr/>
            <p:nvPr/>
          </p:nvSpPr>
          <p:spPr>
            <a:xfrm>
              <a:off x="5221234" y="2921163"/>
              <a:ext cx="26429" cy="26412"/>
            </a:xfrm>
            <a:custGeom>
              <a:avLst/>
              <a:gdLst/>
              <a:ahLst/>
              <a:cxnLst/>
              <a:rect l="l" t="t" r="r" b="b"/>
              <a:pathLst>
                <a:path w="1594" h="1593" fill="none" extrusionOk="0">
                  <a:moveTo>
                    <a:pt x="1" y="1593"/>
                  </a:moveTo>
                  <a:lnTo>
                    <a:pt x="1" y="1593"/>
                  </a:lnTo>
                  <a:lnTo>
                    <a:pt x="1" y="1062"/>
                  </a:lnTo>
                  <a:lnTo>
                    <a:pt x="266" y="664"/>
                  </a:lnTo>
                  <a:lnTo>
                    <a:pt x="532" y="398"/>
                  </a:lnTo>
                  <a:lnTo>
                    <a:pt x="797" y="133"/>
                  </a:lnTo>
                  <a:lnTo>
                    <a:pt x="797" y="133"/>
                  </a:lnTo>
                  <a:lnTo>
                    <a:pt x="1195" y="0"/>
                  </a:lnTo>
                  <a:lnTo>
                    <a:pt x="1195" y="0"/>
                  </a:lnTo>
                  <a:lnTo>
                    <a:pt x="1461" y="133"/>
                  </a:lnTo>
                  <a:lnTo>
                    <a:pt x="1461" y="133"/>
                  </a:lnTo>
                  <a:lnTo>
                    <a:pt x="1593" y="266"/>
                  </a:lnTo>
                  <a:lnTo>
                    <a:pt x="1593" y="531"/>
                  </a:lnTo>
                  <a:lnTo>
                    <a:pt x="1" y="159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7" name="Google Shape;4467;p41"/>
            <p:cNvSpPr/>
            <p:nvPr/>
          </p:nvSpPr>
          <p:spPr>
            <a:xfrm>
              <a:off x="5216840" y="2918958"/>
              <a:ext cx="33027" cy="30822"/>
            </a:xfrm>
            <a:custGeom>
              <a:avLst/>
              <a:gdLst/>
              <a:ahLst/>
              <a:cxnLst/>
              <a:rect l="l" t="t" r="r" b="b"/>
              <a:pathLst>
                <a:path w="1992" h="1859" fill="none" extrusionOk="0">
                  <a:moveTo>
                    <a:pt x="1460" y="0"/>
                  </a:moveTo>
                  <a:lnTo>
                    <a:pt x="1460" y="0"/>
                  </a:lnTo>
                  <a:lnTo>
                    <a:pt x="1062" y="133"/>
                  </a:lnTo>
                  <a:lnTo>
                    <a:pt x="1062" y="133"/>
                  </a:lnTo>
                  <a:lnTo>
                    <a:pt x="664" y="399"/>
                  </a:lnTo>
                  <a:lnTo>
                    <a:pt x="399" y="797"/>
                  </a:lnTo>
                  <a:lnTo>
                    <a:pt x="133" y="1328"/>
                  </a:lnTo>
                  <a:lnTo>
                    <a:pt x="1" y="1858"/>
                  </a:lnTo>
                  <a:lnTo>
                    <a:pt x="1" y="1858"/>
                  </a:lnTo>
                  <a:lnTo>
                    <a:pt x="1062" y="1328"/>
                  </a:lnTo>
                  <a:lnTo>
                    <a:pt x="1195" y="1328"/>
                  </a:lnTo>
                  <a:lnTo>
                    <a:pt x="1991" y="797"/>
                  </a:lnTo>
                  <a:lnTo>
                    <a:pt x="1991" y="797"/>
                  </a:lnTo>
                  <a:lnTo>
                    <a:pt x="1991" y="797"/>
                  </a:lnTo>
                  <a:lnTo>
                    <a:pt x="1991" y="266"/>
                  </a:lnTo>
                  <a:lnTo>
                    <a:pt x="1726" y="133"/>
                  </a:lnTo>
                  <a:lnTo>
                    <a:pt x="1726" y="133"/>
                  </a:lnTo>
                  <a:lnTo>
                    <a:pt x="146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8" name="Google Shape;4468;p41"/>
            <p:cNvSpPr/>
            <p:nvPr/>
          </p:nvSpPr>
          <p:spPr>
            <a:xfrm>
              <a:off x="4970395" y="2514091"/>
              <a:ext cx="462101" cy="268463"/>
            </a:xfrm>
            <a:custGeom>
              <a:avLst/>
              <a:gdLst/>
              <a:ahLst/>
              <a:cxnLst/>
              <a:rect l="l" t="t" r="r" b="b"/>
              <a:pathLst>
                <a:path w="27871" h="16192" extrusionOk="0">
                  <a:moveTo>
                    <a:pt x="13936" y="1"/>
                  </a:moveTo>
                  <a:lnTo>
                    <a:pt x="1" y="8096"/>
                  </a:lnTo>
                  <a:lnTo>
                    <a:pt x="13936" y="16191"/>
                  </a:lnTo>
                  <a:lnTo>
                    <a:pt x="27870" y="8096"/>
                  </a:lnTo>
                  <a:lnTo>
                    <a:pt x="13936"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9" name="Google Shape;4469;p41"/>
            <p:cNvSpPr/>
            <p:nvPr/>
          </p:nvSpPr>
          <p:spPr>
            <a:xfrm>
              <a:off x="4970395" y="2514091"/>
              <a:ext cx="462101" cy="268463"/>
            </a:xfrm>
            <a:custGeom>
              <a:avLst/>
              <a:gdLst/>
              <a:ahLst/>
              <a:cxnLst/>
              <a:rect l="l" t="t" r="r" b="b"/>
              <a:pathLst>
                <a:path w="27871" h="16192" fill="none" extrusionOk="0">
                  <a:moveTo>
                    <a:pt x="13936" y="1"/>
                  </a:moveTo>
                  <a:lnTo>
                    <a:pt x="1" y="8096"/>
                  </a:lnTo>
                  <a:lnTo>
                    <a:pt x="13936" y="16191"/>
                  </a:lnTo>
                  <a:lnTo>
                    <a:pt x="27870" y="8096"/>
                  </a:lnTo>
                  <a:lnTo>
                    <a:pt x="13936"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0" name="Google Shape;4470;p41"/>
            <p:cNvSpPr/>
            <p:nvPr/>
          </p:nvSpPr>
          <p:spPr>
            <a:xfrm>
              <a:off x="4970395" y="2648322"/>
              <a:ext cx="462101" cy="134232"/>
            </a:xfrm>
            <a:custGeom>
              <a:avLst/>
              <a:gdLst/>
              <a:ahLst/>
              <a:cxnLst/>
              <a:rect l="l" t="t" r="r" b="b"/>
              <a:pathLst>
                <a:path w="27871" h="8096" extrusionOk="0">
                  <a:moveTo>
                    <a:pt x="27870" y="0"/>
                  </a:moveTo>
                  <a:lnTo>
                    <a:pt x="21765" y="3318"/>
                  </a:lnTo>
                  <a:lnTo>
                    <a:pt x="21898" y="3451"/>
                  </a:lnTo>
                  <a:lnTo>
                    <a:pt x="27870" y="0"/>
                  </a:lnTo>
                  <a:close/>
                  <a:moveTo>
                    <a:pt x="1" y="0"/>
                  </a:moveTo>
                  <a:lnTo>
                    <a:pt x="13936" y="8095"/>
                  </a:lnTo>
                  <a:lnTo>
                    <a:pt x="19775" y="4645"/>
                  </a:lnTo>
                  <a:lnTo>
                    <a:pt x="19509" y="4512"/>
                  </a:lnTo>
                  <a:lnTo>
                    <a:pt x="13936" y="7565"/>
                  </a:lnTo>
                  <a:lnTo>
                    <a:pt x="1" y="0"/>
                  </a:lnTo>
                  <a:close/>
                </a:path>
              </a:pathLst>
            </a:custGeom>
            <a:solidFill>
              <a:srgbClr val="586B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1" name="Google Shape;4471;p41"/>
            <p:cNvSpPr/>
            <p:nvPr/>
          </p:nvSpPr>
          <p:spPr>
            <a:xfrm>
              <a:off x="4970395" y="2648322"/>
              <a:ext cx="327869" cy="134232"/>
            </a:xfrm>
            <a:custGeom>
              <a:avLst/>
              <a:gdLst/>
              <a:ahLst/>
              <a:cxnLst/>
              <a:rect l="l" t="t" r="r" b="b"/>
              <a:pathLst>
                <a:path w="19775" h="8096" fill="none" extrusionOk="0">
                  <a:moveTo>
                    <a:pt x="1" y="0"/>
                  </a:moveTo>
                  <a:lnTo>
                    <a:pt x="13936" y="8095"/>
                  </a:lnTo>
                  <a:lnTo>
                    <a:pt x="19775" y="4645"/>
                  </a:lnTo>
                  <a:lnTo>
                    <a:pt x="19775" y="4645"/>
                  </a:lnTo>
                  <a:lnTo>
                    <a:pt x="19775" y="4645"/>
                  </a:lnTo>
                  <a:lnTo>
                    <a:pt x="19509" y="4512"/>
                  </a:lnTo>
                  <a:lnTo>
                    <a:pt x="13936" y="7565"/>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2" name="Google Shape;4472;p41"/>
            <p:cNvSpPr/>
            <p:nvPr/>
          </p:nvSpPr>
          <p:spPr>
            <a:xfrm>
              <a:off x="5331259" y="2648322"/>
              <a:ext cx="101237" cy="57218"/>
            </a:xfrm>
            <a:custGeom>
              <a:avLst/>
              <a:gdLst/>
              <a:ahLst/>
              <a:cxnLst/>
              <a:rect l="l" t="t" r="r" b="b"/>
              <a:pathLst>
                <a:path w="6106" h="3451" fill="none" extrusionOk="0">
                  <a:moveTo>
                    <a:pt x="6105" y="0"/>
                  </a:moveTo>
                  <a:lnTo>
                    <a:pt x="0" y="3318"/>
                  </a:lnTo>
                  <a:lnTo>
                    <a:pt x="133" y="3451"/>
                  </a:lnTo>
                  <a:lnTo>
                    <a:pt x="133" y="3451"/>
                  </a:lnTo>
                  <a:lnTo>
                    <a:pt x="133" y="3451"/>
                  </a:lnTo>
                  <a:lnTo>
                    <a:pt x="610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3" name="Google Shape;4473;p41"/>
            <p:cNvSpPr/>
            <p:nvPr/>
          </p:nvSpPr>
          <p:spPr>
            <a:xfrm>
              <a:off x="5065017" y="2571308"/>
              <a:ext cx="268463" cy="154028"/>
            </a:xfrm>
            <a:custGeom>
              <a:avLst/>
              <a:gdLst/>
              <a:ahLst/>
              <a:cxnLst/>
              <a:rect l="l" t="t" r="r" b="b"/>
              <a:pathLst>
                <a:path w="16192" h="9290" extrusionOk="0">
                  <a:moveTo>
                    <a:pt x="2257" y="0"/>
                  </a:moveTo>
                  <a:lnTo>
                    <a:pt x="1" y="1327"/>
                  </a:lnTo>
                  <a:lnTo>
                    <a:pt x="14068" y="9290"/>
                  </a:lnTo>
                  <a:lnTo>
                    <a:pt x="16191" y="8096"/>
                  </a:lnTo>
                  <a:lnTo>
                    <a:pt x="225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4" name="Google Shape;4474;p41"/>
            <p:cNvSpPr/>
            <p:nvPr/>
          </p:nvSpPr>
          <p:spPr>
            <a:xfrm>
              <a:off x="5065017" y="2571308"/>
              <a:ext cx="268463" cy="154028"/>
            </a:xfrm>
            <a:custGeom>
              <a:avLst/>
              <a:gdLst/>
              <a:ahLst/>
              <a:cxnLst/>
              <a:rect l="l" t="t" r="r" b="b"/>
              <a:pathLst>
                <a:path w="16192" h="9290" fill="none" extrusionOk="0">
                  <a:moveTo>
                    <a:pt x="1" y="1327"/>
                  </a:moveTo>
                  <a:lnTo>
                    <a:pt x="14068" y="9290"/>
                  </a:lnTo>
                  <a:lnTo>
                    <a:pt x="16191" y="8096"/>
                  </a:lnTo>
                  <a:lnTo>
                    <a:pt x="2257" y="0"/>
                  </a:lnTo>
                  <a:lnTo>
                    <a:pt x="1" y="132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5" name="Google Shape;4475;p41"/>
            <p:cNvSpPr/>
            <p:nvPr/>
          </p:nvSpPr>
          <p:spPr>
            <a:xfrm>
              <a:off x="5298248" y="2705523"/>
              <a:ext cx="35232" cy="66022"/>
            </a:xfrm>
            <a:custGeom>
              <a:avLst/>
              <a:gdLst/>
              <a:ahLst/>
              <a:cxnLst/>
              <a:rect l="l" t="t" r="r" b="b"/>
              <a:pathLst>
                <a:path w="2125" h="3982" extrusionOk="0">
                  <a:moveTo>
                    <a:pt x="2124" y="1"/>
                  </a:moveTo>
                  <a:lnTo>
                    <a:pt x="1" y="1195"/>
                  </a:lnTo>
                  <a:lnTo>
                    <a:pt x="1" y="3982"/>
                  </a:lnTo>
                  <a:lnTo>
                    <a:pt x="266" y="3584"/>
                  </a:lnTo>
                  <a:lnTo>
                    <a:pt x="532" y="3716"/>
                  </a:lnTo>
                  <a:lnTo>
                    <a:pt x="797" y="3186"/>
                  </a:lnTo>
                  <a:lnTo>
                    <a:pt x="1063" y="3318"/>
                  </a:lnTo>
                  <a:lnTo>
                    <a:pt x="1328" y="2920"/>
                  </a:lnTo>
                  <a:lnTo>
                    <a:pt x="1593" y="3053"/>
                  </a:lnTo>
                  <a:lnTo>
                    <a:pt x="1859" y="2655"/>
                  </a:lnTo>
                  <a:lnTo>
                    <a:pt x="2124" y="2787"/>
                  </a:lnTo>
                  <a:lnTo>
                    <a:pt x="2124" y="1"/>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6" name="Google Shape;4476;p41"/>
            <p:cNvSpPr/>
            <p:nvPr/>
          </p:nvSpPr>
          <p:spPr>
            <a:xfrm>
              <a:off x="5298248" y="2705523"/>
              <a:ext cx="35232" cy="66022"/>
            </a:xfrm>
            <a:custGeom>
              <a:avLst/>
              <a:gdLst/>
              <a:ahLst/>
              <a:cxnLst/>
              <a:rect l="l" t="t" r="r" b="b"/>
              <a:pathLst>
                <a:path w="2125" h="3982" fill="none" extrusionOk="0">
                  <a:moveTo>
                    <a:pt x="2124" y="1"/>
                  </a:moveTo>
                  <a:lnTo>
                    <a:pt x="2124" y="2787"/>
                  </a:lnTo>
                  <a:lnTo>
                    <a:pt x="1859" y="2655"/>
                  </a:lnTo>
                  <a:lnTo>
                    <a:pt x="1593" y="3053"/>
                  </a:lnTo>
                  <a:lnTo>
                    <a:pt x="1328" y="2920"/>
                  </a:lnTo>
                  <a:lnTo>
                    <a:pt x="1063" y="3318"/>
                  </a:lnTo>
                  <a:lnTo>
                    <a:pt x="797" y="3186"/>
                  </a:lnTo>
                  <a:lnTo>
                    <a:pt x="532" y="3716"/>
                  </a:lnTo>
                  <a:lnTo>
                    <a:pt x="266" y="3584"/>
                  </a:lnTo>
                  <a:lnTo>
                    <a:pt x="1" y="3982"/>
                  </a:lnTo>
                  <a:lnTo>
                    <a:pt x="1" y="1195"/>
                  </a:lnTo>
                  <a:lnTo>
                    <a:pt x="2124"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7" name="Google Shape;4477;p41"/>
            <p:cNvSpPr/>
            <p:nvPr/>
          </p:nvSpPr>
          <p:spPr>
            <a:xfrm>
              <a:off x="5298248" y="2705523"/>
              <a:ext cx="35232" cy="19813"/>
            </a:xfrm>
            <a:custGeom>
              <a:avLst/>
              <a:gdLst/>
              <a:ahLst/>
              <a:cxnLst/>
              <a:rect l="l" t="t" r="r" b="b"/>
              <a:pathLst>
                <a:path w="2125" h="1195" extrusionOk="0">
                  <a:moveTo>
                    <a:pt x="2124" y="1"/>
                  </a:moveTo>
                  <a:lnTo>
                    <a:pt x="1" y="1195"/>
                  </a:lnTo>
                  <a:lnTo>
                    <a:pt x="1" y="1195"/>
                  </a:lnTo>
                  <a:lnTo>
                    <a:pt x="2124" y="1"/>
                  </a:lnTo>
                  <a:close/>
                </a:path>
              </a:pathLst>
            </a:custGeom>
            <a:solidFill>
              <a:srgbClr val="B53C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8" name="Google Shape;4478;p41"/>
            <p:cNvSpPr/>
            <p:nvPr/>
          </p:nvSpPr>
          <p:spPr>
            <a:xfrm>
              <a:off x="5298248" y="2705523"/>
              <a:ext cx="35232" cy="19813"/>
            </a:xfrm>
            <a:custGeom>
              <a:avLst/>
              <a:gdLst/>
              <a:ahLst/>
              <a:cxnLst/>
              <a:rect l="l" t="t" r="r" b="b"/>
              <a:pathLst>
                <a:path w="2125" h="1195" fill="none" extrusionOk="0">
                  <a:moveTo>
                    <a:pt x="2124" y="1"/>
                  </a:moveTo>
                  <a:lnTo>
                    <a:pt x="1" y="1195"/>
                  </a:lnTo>
                  <a:lnTo>
                    <a:pt x="1" y="1195"/>
                  </a:lnTo>
                  <a:lnTo>
                    <a:pt x="2124"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9" name="Google Shape;4479;p41"/>
            <p:cNvSpPr/>
            <p:nvPr/>
          </p:nvSpPr>
          <p:spPr>
            <a:xfrm>
              <a:off x="5298248" y="2705523"/>
              <a:ext cx="35232" cy="66022"/>
            </a:xfrm>
            <a:custGeom>
              <a:avLst/>
              <a:gdLst/>
              <a:ahLst/>
              <a:cxnLst/>
              <a:rect l="l" t="t" r="r" b="b"/>
              <a:pathLst>
                <a:path w="2125" h="3982" extrusionOk="0">
                  <a:moveTo>
                    <a:pt x="2124" y="1"/>
                  </a:moveTo>
                  <a:lnTo>
                    <a:pt x="1" y="1195"/>
                  </a:lnTo>
                  <a:lnTo>
                    <a:pt x="1" y="3982"/>
                  </a:lnTo>
                  <a:lnTo>
                    <a:pt x="266" y="3584"/>
                  </a:lnTo>
                  <a:lnTo>
                    <a:pt x="532" y="3716"/>
                  </a:lnTo>
                  <a:lnTo>
                    <a:pt x="797" y="3186"/>
                  </a:lnTo>
                  <a:lnTo>
                    <a:pt x="1063" y="3318"/>
                  </a:lnTo>
                  <a:lnTo>
                    <a:pt x="1328" y="2920"/>
                  </a:lnTo>
                  <a:lnTo>
                    <a:pt x="1593" y="3053"/>
                  </a:lnTo>
                  <a:lnTo>
                    <a:pt x="1859" y="2655"/>
                  </a:lnTo>
                  <a:lnTo>
                    <a:pt x="2124" y="2787"/>
                  </a:lnTo>
                  <a:lnTo>
                    <a:pt x="212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0" name="Google Shape;4480;p41"/>
            <p:cNvSpPr/>
            <p:nvPr/>
          </p:nvSpPr>
          <p:spPr>
            <a:xfrm>
              <a:off x="5298248" y="2705523"/>
              <a:ext cx="35232" cy="66022"/>
            </a:xfrm>
            <a:custGeom>
              <a:avLst/>
              <a:gdLst/>
              <a:ahLst/>
              <a:cxnLst/>
              <a:rect l="l" t="t" r="r" b="b"/>
              <a:pathLst>
                <a:path w="2125" h="3982" fill="none" extrusionOk="0">
                  <a:moveTo>
                    <a:pt x="2124" y="1"/>
                  </a:moveTo>
                  <a:lnTo>
                    <a:pt x="2124" y="1"/>
                  </a:lnTo>
                  <a:lnTo>
                    <a:pt x="1" y="1195"/>
                  </a:lnTo>
                  <a:lnTo>
                    <a:pt x="1" y="1195"/>
                  </a:lnTo>
                  <a:lnTo>
                    <a:pt x="1" y="3982"/>
                  </a:lnTo>
                  <a:lnTo>
                    <a:pt x="266" y="3584"/>
                  </a:lnTo>
                  <a:lnTo>
                    <a:pt x="532" y="3716"/>
                  </a:lnTo>
                  <a:lnTo>
                    <a:pt x="797" y="3186"/>
                  </a:lnTo>
                  <a:lnTo>
                    <a:pt x="1063" y="3318"/>
                  </a:lnTo>
                  <a:lnTo>
                    <a:pt x="1328" y="2920"/>
                  </a:lnTo>
                  <a:lnTo>
                    <a:pt x="1593" y="3053"/>
                  </a:lnTo>
                  <a:lnTo>
                    <a:pt x="1859" y="2655"/>
                  </a:lnTo>
                  <a:lnTo>
                    <a:pt x="2124" y="2787"/>
                  </a:lnTo>
                  <a:lnTo>
                    <a:pt x="2124"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1" name="Google Shape;4481;p41"/>
            <p:cNvSpPr/>
            <p:nvPr/>
          </p:nvSpPr>
          <p:spPr>
            <a:xfrm>
              <a:off x="5509494" y="2428289"/>
              <a:ext cx="455486" cy="264053"/>
            </a:xfrm>
            <a:custGeom>
              <a:avLst/>
              <a:gdLst/>
              <a:ahLst/>
              <a:cxnLst/>
              <a:rect l="l" t="t" r="r" b="b"/>
              <a:pathLst>
                <a:path w="27472" h="15926" extrusionOk="0">
                  <a:moveTo>
                    <a:pt x="13802" y="0"/>
                  </a:moveTo>
                  <a:lnTo>
                    <a:pt x="0" y="7963"/>
                  </a:lnTo>
                  <a:lnTo>
                    <a:pt x="13802" y="15925"/>
                  </a:lnTo>
                  <a:lnTo>
                    <a:pt x="27471" y="7963"/>
                  </a:lnTo>
                  <a:lnTo>
                    <a:pt x="1380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2" name="Google Shape;4482;p41"/>
            <p:cNvSpPr/>
            <p:nvPr/>
          </p:nvSpPr>
          <p:spPr>
            <a:xfrm>
              <a:off x="5509494" y="2428289"/>
              <a:ext cx="455486" cy="264053"/>
            </a:xfrm>
            <a:custGeom>
              <a:avLst/>
              <a:gdLst/>
              <a:ahLst/>
              <a:cxnLst/>
              <a:rect l="l" t="t" r="r" b="b"/>
              <a:pathLst>
                <a:path w="27472" h="15926" fill="none" extrusionOk="0">
                  <a:moveTo>
                    <a:pt x="0" y="7963"/>
                  </a:moveTo>
                  <a:lnTo>
                    <a:pt x="13802" y="0"/>
                  </a:lnTo>
                  <a:lnTo>
                    <a:pt x="27471" y="7963"/>
                  </a:lnTo>
                  <a:lnTo>
                    <a:pt x="13802" y="15925"/>
                  </a:lnTo>
                  <a:lnTo>
                    <a:pt x="0" y="796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3" name="Google Shape;4483;p41"/>
            <p:cNvSpPr/>
            <p:nvPr/>
          </p:nvSpPr>
          <p:spPr>
            <a:xfrm>
              <a:off x="5505084" y="2203846"/>
              <a:ext cx="233247" cy="246462"/>
            </a:xfrm>
            <a:custGeom>
              <a:avLst/>
              <a:gdLst/>
              <a:ahLst/>
              <a:cxnLst/>
              <a:rect l="l" t="t" r="r" b="b"/>
              <a:pathLst>
                <a:path w="14068" h="14865" extrusionOk="0">
                  <a:moveTo>
                    <a:pt x="14068" y="1"/>
                  </a:moveTo>
                  <a:lnTo>
                    <a:pt x="1" y="8096"/>
                  </a:lnTo>
                  <a:lnTo>
                    <a:pt x="11812" y="14864"/>
                  </a:lnTo>
                  <a:lnTo>
                    <a:pt x="14068" y="13537"/>
                  </a:lnTo>
                  <a:lnTo>
                    <a:pt x="14068"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4" name="Google Shape;4484;p41"/>
            <p:cNvSpPr/>
            <p:nvPr/>
          </p:nvSpPr>
          <p:spPr>
            <a:xfrm>
              <a:off x="5505084" y="2203846"/>
              <a:ext cx="233247" cy="246462"/>
            </a:xfrm>
            <a:custGeom>
              <a:avLst/>
              <a:gdLst/>
              <a:ahLst/>
              <a:cxnLst/>
              <a:rect l="l" t="t" r="r" b="b"/>
              <a:pathLst>
                <a:path w="14068" h="14865" fill="none" extrusionOk="0">
                  <a:moveTo>
                    <a:pt x="14068" y="13537"/>
                  </a:moveTo>
                  <a:lnTo>
                    <a:pt x="14068" y="1"/>
                  </a:lnTo>
                  <a:lnTo>
                    <a:pt x="1" y="8096"/>
                  </a:lnTo>
                  <a:lnTo>
                    <a:pt x="11812" y="14864"/>
                  </a:lnTo>
                  <a:lnTo>
                    <a:pt x="14068" y="1353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5" name="Google Shape;4485;p41"/>
            <p:cNvSpPr/>
            <p:nvPr/>
          </p:nvSpPr>
          <p:spPr>
            <a:xfrm>
              <a:off x="5738315" y="2203846"/>
              <a:ext cx="231059" cy="246462"/>
            </a:xfrm>
            <a:custGeom>
              <a:avLst/>
              <a:gdLst/>
              <a:ahLst/>
              <a:cxnLst/>
              <a:rect l="l" t="t" r="r" b="b"/>
              <a:pathLst>
                <a:path w="13936" h="14865" extrusionOk="0">
                  <a:moveTo>
                    <a:pt x="1" y="1"/>
                  </a:moveTo>
                  <a:lnTo>
                    <a:pt x="1" y="13537"/>
                  </a:lnTo>
                  <a:lnTo>
                    <a:pt x="2257" y="14864"/>
                  </a:lnTo>
                  <a:lnTo>
                    <a:pt x="13936" y="8096"/>
                  </a:lnTo>
                  <a:lnTo>
                    <a:pt x="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6" name="Google Shape;4486;p41"/>
            <p:cNvSpPr/>
            <p:nvPr/>
          </p:nvSpPr>
          <p:spPr>
            <a:xfrm>
              <a:off x="5738315" y="2203846"/>
              <a:ext cx="231059" cy="246462"/>
            </a:xfrm>
            <a:custGeom>
              <a:avLst/>
              <a:gdLst/>
              <a:ahLst/>
              <a:cxnLst/>
              <a:rect l="l" t="t" r="r" b="b"/>
              <a:pathLst>
                <a:path w="13936" h="14865" fill="none" extrusionOk="0">
                  <a:moveTo>
                    <a:pt x="1" y="1"/>
                  </a:moveTo>
                  <a:lnTo>
                    <a:pt x="1" y="13537"/>
                  </a:lnTo>
                  <a:lnTo>
                    <a:pt x="2257" y="14864"/>
                  </a:lnTo>
                  <a:lnTo>
                    <a:pt x="13936" y="8096"/>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7" name="Google Shape;4487;p41"/>
            <p:cNvSpPr/>
            <p:nvPr/>
          </p:nvSpPr>
          <p:spPr>
            <a:xfrm>
              <a:off x="5505084" y="2338061"/>
              <a:ext cx="233247" cy="354281"/>
            </a:xfrm>
            <a:custGeom>
              <a:avLst/>
              <a:gdLst/>
              <a:ahLst/>
              <a:cxnLst/>
              <a:rect l="l" t="t" r="r" b="b"/>
              <a:pathLst>
                <a:path w="14068" h="21368" extrusionOk="0">
                  <a:moveTo>
                    <a:pt x="1" y="1"/>
                  </a:moveTo>
                  <a:lnTo>
                    <a:pt x="1" y="13272"/>
                  </a:lnTo>
                  <a:lnTo>
                    <a:pt x="14068" y="21367"/>
                  </a:lnTo>
                  <a:lnTo>
                    <a:pt x="14068" y="8096"/>
                  </a:lnTo>
                  <a:lnTo>
                    <a:pt x="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8" name="Google Shape;4488;p41"/>
            <p:cNvSpPr/>
            <p:nvPr/>
          </p:nvSpPr>
          <p:spPr>
            <a:xfrm>
              <a:off x="5505084" y="2338061"/>
              <a:ext cx="233247" cy="354281"/>
            </a:xfrm>
            <a:custGeom>
              <a:avLst/>
              <a:gdLst/>
              <a:ahLst/>
              <a:cxnLst/>
              <a:rect l="l" t="t" r="r" b="b"/>
              <a:pathLst>
                <a:path w="14068" h="21368" fill="none" extrusionOk="0">
                  <a:moveTo>
                    <a:pt x="1" y="1"/>
                  </a:moveTo>
                  <a:lnTo>
                    <a:pt x="1" y="13272"/>
                  </a:lnTo>
                  <a:lnTo>
                    <a:pt x="14068" y="21367"/>
                  </a:lnTo>
                  <a:lnTo>
                    <a:pt x="14068" y="8096"/>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9" name="Google Shape;4489;p41"/>
            <p:cNvSpPr/>
            <p:nvPr/>
          </p:nvSpPr>
          <p:spPr>
            <a:xfrm>
              <a:off x="5738315" y="2338061"/>
              <a:ext cx="231059" cy="354281"/>
            </a:xfrm>
            <a:custGeom>
              <a:avLst/>
              <a:gdLst/>
              <a:ahLst/>
              <a:cxnLst/>
              <a:rect l="l" t="t" r="r" b="b"/>
              <a:pathLst>
                <a:path w="13936" h="21368" extrusionOk="0">
                  <a:moveTo>
                    <a:pt x="13936" y="1"/>
                  </a:moveTo>
                  <a:lnTo>
                    <a:pt x="1" y="8096"/>
                  </a:lnTo>
                  <a:lnTo>
                    <a:pt x="1" y="21367"/>
                  </a:lnTo>
                  <a:lnTo>
                    <a:pt x="13936" y="13272"/>
                  </a:lnTo>
                  <a:lnTo>
                    <a:pt x="13936"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0" name="Google Shape;4490;p41"/>
            <p:cNvSpPr/>
            <p:nvPr/>
          </p:nvSpPr>
          <p:spPr>
            <a:xfrm>
              <a:off x="5738315" y="2338061"/>
              <a:ext cx="231059" cy="354281"/>
            </a:xfrm>
            <a:custGeom>
              <a:avLst/>
              <a:gdLst/>
              <a:ahLst/>
              <a:cxnLst/>
              <a:rect l="l" t="t" r="r" b="b"/>
              <a:pathLst>
                <a:path w="13936" h="21368" fill="none" extrusionOk="0">
                  <a:moveTo>
                    <a:pt x="1" y="8096"/>
                  </a:moveTo>
                  <a:lnTo>
                    <a:pt x="1" y="21367"/>
                  </a:lnTo>
                  <a:lnTo>
                    <a:pt x="13936" y="13272"/>
                  </a:lnTo>
                  <a:lnTo>
                    <a:pt x="13936" y="1"/>
                  </a:lnTo>
                  <a:lnTo>
                    <a:pt x="1" y="809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1" name="Google Shape;4491;p41"/>
            <p:cNvSpPr/>
            <p:nvPr/>
          </p:nvSpPr>
          <p:spPr>
            <a:xfrm>
              <a:off x="5738315" y="2472292"/>
              <a:ext cx="171653" cy="220050"/>
            </a:xfrm>
            <a:custGeom>
              <a:avLst/>
              <a:gdLst/>
              <a:ahLst/>
              <a:cxnLst/>
              <a:rect l="l" t="t" r="r" b="b"/>
              <a:pathLst>
                <a:path w="10353" h="13272" extrusionOk="0">
                  <a:moveTo>
                    <a:pt x="1" y="0"/>
                  </a:moveTo>
                  <a:lnTo>
                    <a:pt x="1" y="13271"/>
                  </a:lnTo>
                  <a:lnTo>
                    <a:pt x="10352" y="7167"/>
                  </a:lnTo>
                  <a:lnTo>
                    <a:pt x="266" y="12740"/>
                  </a:lnTo>
                  <a:lnTo>
                    <a:pt x="1"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2" name="Google Shape;4492;p41"/>
            <p:cNvSpPr/>
            <p:nvPr/>
          </p:nvSpPr>
          <p:spPr>
            <a:xfrm>
              <a:off x="5738315" y="2472292"/>
              <a:ext cx="171653" cy="220050"/>
            </a:xfrm>
            <a:custGeom>
              <a:avLst/>
              <a:gdLst/>
              <a:ahLst/>
              <a:cxnLst/>
              <a:rect l="l" t="t" r="r" b="b"/>
              <a:pathLst>
                <a:path w="10353" h="13272" fill="none" extrusionOk="0">
                  <a:moveTo>
                    <a:pt x="1" y="0"/>
                  </a:moveTo>
                  <a:lnTo>
                    <a:pt x="266" y="12740"/>
                  </a:lnTo>
                  <a:lnTo>
                    <a:pt x="10352" y="7167"/>
                  </a:lnTo>
                  <a:lnTo>
                    <a:pt x="1" y="13271"/>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3" name="Google Shape;4493;p41"/>
            <p:cNvSpPr/>
            <p:nvPr/>
          </p:nvSpPr>
          <p:spPr>
            <a:xfrm>
              <a:off x="5799926" y="2606508"/>
              <a:ext cx="2222" cy="26429"/>
            </a:xfrm>
            <a:custGeom>
              <a:avLst/>
              <a:gdLst/>
              <a:ahLst/>
              <a:cxnLst/>
              <a:rect l="l" t="t" r="r" b="b"/>
              <a:pathLst>
                <a:path w="134" h="1594" extrusionOk="0">
                  <a:moveTo>
                    <a:pt x="1" y="1"/>
                  </a:moveTo>
                  <a:lnTo>
                    <a:pt x="1" y="266"/>
                  </a:lnTo>
                  <a:lnTo>
                    <a:pt x="1" y="1593"/>
                  </a:lnTo>
                  <a:lnTo>
                    <a:pt x="134" y="1593"/>
                  </a:lnTo>
                  <a:lnTo>
                    <a:pt x="134" y="133"/>
                  </a:lnTo>
                  <a:lnTo>
                    <a:pt x="1" y="1"/>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4" name="Google Shape;4494;p41"/>
            <p:cNvSpPr/>
            <p:nvPr/>
          </p:nvSpPr>
          <p:spPr>
            <a:xfrm>
              <a:off x="5799926" y="2606508"/>
              <a:ext cx="2222" cy="26429"/>
            </a:xfrm>
            <a:custGeom>
              <a:avLst/>
              <a:gdLst/>
              <a:ahLst/>
              <a:cxnLst/>
              <a:rect l="l" t="t" r="r" b="b"/>
              <a:pathLst>
                <a:path w="134" h="1594" fill="none" extrusionOk="0">
                  <a:moveTo>
                    <a:pt x="1" y="1"/>
                  </a:moveTo>
                  <a:lnTo>
                    <a:pt x="1" y="266"/>
                  </a:lnTo>
                  <a:lnTo>
                    <a:pt x="1" y="1593"/>
                  </a:lnTo>
                  <a:lnTo>
                    <a:pt x="1" y="1593"/>
                  </a:lnTo>
                  <a:lnTo>
                    <a:pt x="134" y="1593"/>
                  </a:lnTo>
                  <a:lnTo>
                    <a:pt x="134" y="133"/>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5" name="Google Shape;4495;p41"/>
            <p:cNvSpPr/>
            <p:nvPr/>
          </p:nvSpPr>
          <p:spPr>
            <a:xfrm>
              <a:off x="5795532" y="2602114"/>
              <a:ext cx="8821" cy="13214"/>
            </a:xfrm>
            <a:custGeom>
              <a:avLst/>
              <a:gdLst/>
              <a:ahLst/>
              <a:cxnLst/>
              <a:rect l="l" t="t" r="r" b="b"/>
              <a:pathLst>
                <a:path w="532" h="797" extrusionOk="0">
                  <a:moveTo>
                    <a:pt x="266" y="0"/>
                  </a:moveTo>
                  <a:lnTo>
                    <a:pt x="0" y="664"/>
                  </a:lnTo>
                  <a:lnTo>
                    <a:pt x="0" y="796"/>
                  </a:lnTo>
                  <a:lnTo>
                    <a:pt x="133" y="664"/>
                  </a:lnTo>
                  <a:lnTo>
                    <a:pt x="266" y="531"/>
                  </a:lnTo>
                  <a:lnTo>
                    <a:pt x="266" y="266"/>
                  </a:lnTo>
                  <a:lnTo>
                    <a:pt x="399" y="398"/>
                  </a:lnTo>
                  <a:lnTo>
                    <a:pt x="399" y="531"/>
                  </a:lnTo>
                  <a:lnTo>
                    <a:pt x="531" y="531"/>
                  </a:lnTo>
                  <a:lnTo>
                    <a:pt x="531" y="398"/>
                  </a:lnTo>
                  <a:lnTo>
                    <a:pt x="266"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6" name="Google Shape;4496;p41"/>
            <p:cNvSpPr/>
            <p:nvPr/>
          </p:nvSpPr>
          <p:spPr>
            <a:xfrm>
              <a:off x="5795532" y="2602114"/>
              <a:ext cx="8821" cy="13214"/>
            </a:xfrm>
            <a:custGeom>
              <a:avLst/>
              <a:gdLst/>
              <a:ahLst/>
              <a:cxnLst/>
              <a:rect l="l" t="t" r="r" b="b"/>
              <a:pathLst>
                <a:path w="532" h="797" fill="none" extrusionOk="0">
                  <a:moveTo>
                    <a:pt x="266" y="0"/>
                  </a:moveTo>
                  <a:lnTo>
                    <a:pt x="0" y="664"/>
                  </a:lnTo>
                  <a:lnTo>
                    <a:pt x="0" y="796"/>
                  </a:lnTo>
                  <a:lnTo>
                    <a:pt x="0" y="796"/>
                  </a:lnTo>
                  <a:lnTo>
                    <a:pt x="133" y="664"/>
                  </a:lnTo>
                  <a:lnTo>
                    <a:pt x="266" y="531"/>
                  </a:lnTo>
                  <a:lnTo>
                    <a:pt x="266" y="266"/>
                  </a:lnTo>
                  <a:lnTo>
                    <a:pt x="399" y="398"/>
                  </a:lnTo>
                  <a:lnTo>
                    <a:pt x="399" y="531"/>
                  </a:lnTo>
                  <a:lnTo>
                    <a:pt x="531" y="531"/>
                  </a:lnTo>
                  <a:lnTo>
                    <a:pt x="531" y="398"/>
                  </a:lnTo>
                  <a:lnTo>
                    <a:pt x="26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7" name="Google Shape;4497;p41"/>
            <p:cNvSpPr/>
            <p:nvPr/>
          </p:nvSpPr>
          <p:spPr>
            <a:xfrm>
              <a:off x="5810935" y="2599909"/>
              <a:ext cx="2222" cy="26412"/>
            </a:xfrm>
            <a:custGeom>
              <a:avLst/>
              <a:gdLst/>
              <a:ahLst/>
              <a:cxnLst/>
              <a:rect l="l" t="t" r="r" b="b"/>
              <a:pathLst>
                <a:path w="134" h="1593" extrusionOk="0">
                  <a:moveTo>
                    <a:pt x="0" y="0"/>
                  </a:moveTo>
                  <a:lnTo>
                    <a:pt x="0" y="266"/>
                  </a:lnTo>
                  <a:lnTo>
                    <a:pt x="0" y="1593"/>
                  </a:lnTo>
                  <a:lnTo>
                    <a:pt x="133" y="1593"/>
                  </a:lnTo>
                  <a:lnTo>
                    <a:pt x="133" y="133"/>
                  </a:lnTo>
                  <a:lnTo>
                    <a:pt x="0"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8" name="Google Shape;4498;p41"/>
            <p:cNvSpPr/>
            <p:nvPr/>
          </p:nvSpPr>
          <p:spPr>
            <a:xfrm>
              <a:off x="5810935" y="2599909"/>
              <a:ext cx="2222" cy="26412"/>
            </a:xfrm>
            <a:custGeom>
              <a:avLst/>
              <a:gdLst/>
              <a:ahLst/>
              <a:cxnLst/>
              <a:rect l="l" t="t" r="r" b="b"/>
              <a:pathLst>
                <a:path w="134" h="1593" fill="none" extrusionOk="0">
                  <a:moveTo>
                    <a:pt x="0" y="0"/>
                  </a:moveTo>
                  <a:lnTo>
                    <a:pt x="0" y="266"/>
                  </a:lnTo>
                  <a:lnTo>
                    <a:pt x="0" y="1593"/>
                  </a:lnTo>
                  <a:lnTo>
                    <a:pt x="0" y="1593"/>
                  </a:lnTo>
                  <a:lnTo>
                    <a:pt x="133" y="1593"/>
                  </a:lnTo>
                  <a:lnTo>
                    <a:pt x="133" y="133"/>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9" name="Google Shape;4499;p41"/>
            <p:cNvSpPr/>
            <p:nvPr/>
          </p:nvSpPr>
          <p:spPr>
            <a:xfrm>
              <a:off x="5806525" y="2595515"/>
              <a:ext cx="8821" cy="13214"/>
            </a:xfrm>
            <a:custGeom>
              <a:avLst/>
              <a:gdLst/>
              <a:ahLst/>
              <a:cxnLst/>
              <a:rect l="l" t="t" r="r" b="b"/>
              <a:pathLst>
                <a:path w="532" h="797" extrusionOk="0">
                  <a:moveTo>
                    <a:pt x="266" y="0"/>
                  </a:moveTo>
                  <a:lnTo>
                    <a:pt x="1" y="664"/>
                  </a:lnTo>
                  <a:lnTo>
                    <a:pt x="1" y="796"/>
                  </a:lnTo>
                  <a:lnTo>
                    <a:pt x="134" y="796"/>
                  </a:lnTo>
                  <a:lnTo>
                    <a:pt x="134" y="664"/>
                  </a:lnTo>
                  <a:lnTo>
                    <a:pt x="266" y="531"/>
                  </a:lnTo>
                  <a:lnTo>
                    <a:pt x="266" y="265"/>
                  </a:lnTo>
                  <a:lnTo>
                    <a:pt x="399" y="398"/>
                  </a:lnTo>
                  <a:lnTo>
                    <a:pt x="399" y="531"/>
                  </a:lnTo>
                  <a:lnTo>
                    <a:pt x="532" y="531"/>
                  </a:lnTo>
                  <a:lnTo>
                    <a:pt x="532" y="398"/>
                  </a:lnTo>
                  <a:lnTo>
                    <a:pt x="266"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0" name="Google Shape;4500;p41"/>
            <p:cNvSpPr/>
            <p:nvPr/>
          </p:nvSpPr>
          <p:spPr>
            <a:xfrm>
              <a:off x="5806525" y="2595515"/>
              <a:ext cx="8821" cy="13214"/>
            </a:xfrm>
            <a:custGeom>
              <a:avLst/>
              <a:gdLst/>
              <a:ahLst/>
              <a:cxnLst/>
              <a:rect l="l" t="t" r="r" b="b"/>
              <a:pathLst>
                <a:path w="532" h="797" fill="none" extrusionOk="0">
                  <a:moveTo>
                    <a:pt x="266" y="0"/>
                  </a:moveTo>
                  <a:lnTo>
                    <a:pt x="1" y="664"/>
                  </a:lnTo>
                  <a:lnTo>
                    <a:pt x="1" y="796"/>
                  </a:lnTo>
                  <a:lnTo>
                    <a:pt x="134" y="796"/>
                  </a:lnTo>
                  <a:lnTo>
                    <a:pt x="134" y="664"/>
                  </a:lnTo>
                  <a:lnTo>
                    <a:pt x="266" y="531"/>
                  </a:lnTo>
                  <a:lnTo>
                    <a:pt x="266" y="265"/>
                  </a:lnTo>
                  <a:lnTo>
                    <a:pt x="399" y="398"/>
                  </a:lnTo>
                  <a:lnTo>
                    <a:pt x="399" y="531"/>
                  </a:lnTo>
                  <a:lnTo>
                    <a:pt x="532" y="531"/>
                  </a:lnTo>
                  <a:lnTo>
                    <a:pt x="532" y="398"/>
                  </a:lnTo>
                  <a:lnTo>
                    <a:pt x="26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1" name="Google Shape;4501;p41"/>
            <p:cNvSpPr/>
            <p:nvPr/>
          </p:nvSpPr>
          <p:spPr>
            <a:xfrm>
              <a:off x="5764726" y="2630714"/>
              <a:ext cx="8821" cy="22018"/>
            </a:xfrm>
            <a:custGeom>
              <a:avLst/>
              <a:gdLst/>
              <a:ahLst/>
              <a:cxnLst/>
              <a:rect l="l" t="t" r="r" b="b"/>
              <a:pathLst>
                <a:path w="532" h="1328" extrusionOk="0">
                  <a:moveTo>
                    <a:pt x="531" y="0"/>
                  </a:moveTo>
                  <a:lnTo>
                    <a:pt x="266" y="133"/>
                  </a:lnTo>
                  <a:lnTo>
                    <a:pt x="266" y="797"/>
                  </a:lnTo>
                  <a:lnTo>
                    <a:pt x="266" y="1062"/>
                  </a:lnTo>
                  <a:lnTo>
                    <a:pt x="133" y="1195"/>
                  </a:lnTo>
                  <a:lnTo>
                    <a:pt x="133" y="1062"/>
                  </a:lnTo>
                  <a:lnTo>
                    <a:pt x="133" y="929"/>
                  </a:lnTo>
                  <a:lnTo>
                    <a:pt x="0" y="797"/>
                  </a:lnTo>
                  <a:lnTo>
                    <a:pt x="0" y="929"/>
                  </a:lnTo>
                  <a:lnTo>
                    <a:pt x="0" y="1062"/>
                  </a:lnTo>
                  <a:lnTo>
                    <a:pt x="0" y="1328"/>
                  </a:lnTo>
                  <a:lnTo>
                    <a:pt x="266" y="1328"/>
                  </a:lnTo>
                  <a:lnTo>
                    <a:pt x="399" y="1062"/>
                  </a:lnTo>
                  <a:lnTo>
                    <a:pt x="531" y="797"/>
                  </a:lnTo>
                  <a:lnTo>
                    <a:pt x="531"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2" name="Google Shape;4502;p41"/>
            <p:cNvSpPr/>
            <p:nvPr/>
          </p:nvSpPr>
          <p:spPr>
            <a:xfrm>
              <a:off x="5764726" y="2630714"/>
              <a:ext cx="8821" cy="22018"/>
            </a:xfrm>
            <a:custGeom>
              <a:avLst/>
              <a:gdLst/>
              <a:ahLst/>
              <a:cxnLst/>
              <a:rect l="l" t="t" r="r" b="b"/>
              <a:pathLst>
                <a:path w="532" h="1328" fill="none" extrusionOk="0">
                  <a:moveTo>
                    <a:pt x="531" y="0"/>
                  </a:moveTo>
                  <a:lnTo>
                    <a:pt x="266" y="133"/>
                  </a:lnTo>
                  <a:lnTo>
                    <a:pt x="266" y="797"/>
                  </a:lnTo>
                  <a:lnTo>
                    <a:pt x="266" y="797"/>
                  </a:lnTo>
                  <a:lnTo>
                    <a:pt x="266" y="1062"/>
                  </a:lnTo>
                  <a:lnTo>
                    <a:pt x="133" y="1195"/>
                  </a:lnTo>
                  <a:lnTo>
                    <a:pt x="133" y="1195"/>
                  </a:lnTo>
                  <a:lnTo>
                    <a:pt x="133" y="1062"/>
                  </a:lnTo>
                  <a:lnTo>
                    <a:pt x="133" y="929"/>
                  </a:lnTo>
                  <a:lnTo>
                    <a:pt x="0" y="797"/>
                  </a:lnTo>
                  <a:lnTo>
                    <a:pt x="0" y="929"/>
                  </a:lnTo>
                  <a:lnTo>
                    <a:pt x="0" y="1062"/>
                  </a:lnTo>
                  <a:lnTo>
                    <a:pt x="0" y="1062"/>
                  </a:lnTo>
                  <a:lnTo>
                    <a:pt x="0" y="1328"/>
                  </a:lnTo>
                  <a:lnTo>
                    <a:pt x="133" y="1328"/>
                  </a:lnTo>
                  <a:lnTo>
                    <a:pt x="266" y="1328"/>
                  </a:lnTo>
                  <a:lnTo>
                    <a:pt x="266" y="1328"/>
                  </a:lnTo>
                  <a:lnTo>
                    <a:pt x="399" y="1062"/>
                  </a:lnTo>
                  <a:lnTo>
                    <a:pt x="531" y="797"/>
                  </a:lnTo>
                  <a:lnTo>
                    <a:pt x="53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3" name="Google Shape;4503;p41"/>
            <p:cNvSpPr/>
            <p:nvPr/>
          </p:nvSpPr>
          <p:spPr>
            <a:xfrm>
              <a:off x="5753717" y="2608713"/>
              <a:ext cx="33027" cy="33011"/>
            </a:xfrm>
            <a:custGeom>
              <a:avLst/>
              <a:gdLst/>
              <a:ahLst/>
              <a:cxnLst/>
              <a:rect l="l" t="t" r="r" b="b"/>
              <a:pathLst>
                <a:path w="1992" h="1991" extrusionOk="0">
                  <a:moveTo>
                    <a:pt x="1461" y="133"/>
                  </a:moveTo>
                  <a:lnTo>
                    <a:pt x="1593" y="266"/>
                  </a:lnTo>
                  <a:lnTo>
                    <a:pt x="1726" y="398"/>
                  </a:lnTo>
                  <a:lnTo>
                    <a:pt x="1859" y="664"/>
                  </a:lnTo>
                  <a:lnTo>
                    <a:pt x="134" y="1726"/>
                  </a:lnTo>
                  <a:lnTo>
                    <a:pt x="266" y="1327"/>
                  </a:lnTo>
                  <a:lnTo>
                    <a:pt x="399" y="929"/>
                  </a:lnTo>
                  <a:lnTo>
                    <a:pt x="797" y="531"/>
                  </a:lnTo>
                  <a:lnTo>
                    <a:pt x="1063" y="266"/>
                  </a:lnTo>
                  <a:lnTo>
                    <a:pt x="1461" y="133"/>
                  </a:lnTo>
                  <a:close/>
                  <a:moveTo>
                    <a:pt x="1461" y="0"/>
                  </a:moveTo>
                  <a:lnTo>
                    <a:pt x="930" y="133"/>
                  </a:lnTo>
                  <a:lnTo>
                    <a:pt x="664" y="531"/>
                  </a:lnTo>
                  <a:lnTo>
                    <a:pt x="266" y="929"/>
                  </a:lnTo>
                  <a:lnTo>
                    <a:pt x="134" y="1327"/>
                  </a:lnTo>
                  <a:lnTo>
                    <a:pt x="1" y="1858"/>
                  </a:lnTo>
                  <a:lnTo>
                    <a:pt x="1" y="1991"/>
                  </a:lnTo>
                  <a:lnTo>
                    <a:pt x="930" y="1460"/>
                  </a:lnTo>
                  <a:lnTo>
                    <a:pt x="1195" y="1327"/>
                  </a:lnTo>
                  <a:lnTo>
                    <a:pt x="1992" y="797"/>
                  </a:lnTo>
                  <a:lnTo>
                    <a:pt x="1859" y="398"/>
                  </a:lnTo>
                  <a:lnTo>
                    <a:pt x="1726" y="133"/>
                  </a:lnTo>
                  <a:lnTo>
                    <a:pt x="1461"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4" name="Google Shape;4504;p41"/>
            <p:cNvSpPr/>
            <p:nvPr/>
          </p:nvSpPr>
          <p:spPr>
            <a:xfrm>
              <a:off x="5755922" y="2610918"/>
              <a:ext cx="28617" cy="26412"/>
            </a:xfrm>
            <a:custGeom>
              <a:avLst/>
              <a:gdLst/>
              <a:ahLst/>
              <a:cxnLst/>
              <a:rect l="l" t="t" r="r" b="b"/>
              <a:pathLst>
                <a:path w="1726" h="1593" fill="none" extrusionOk="0">
                  <a:moveTo>
                    <a:pt x="1" y="1593"/>
                  </a:moveTo>
                  <a:lnTo>
                    <a:pt x="1" y="1593"/>
                  </a:lnTo>
                  <a:lnTo>
                    <a:pt x="133" y="1194"/>
                  </a:lnTo>
                  <a:lnTo>
                    <a:pt x="266" y="796"/>
                  </a:lnTo>
                  <a:lnTo>
                    <a:pt x="664" y="398"/>
                  </a:lnTo>
                  <a:lnTo>
                    <a:pt x="930" y="133"/>
                  </a:lnTo>
                  <a:lnTo>
                    <a:pt x="930" y="133"/>
                  </a:lnTo>
                  <a:lnTo>
                    <a:pt x="1328" y="0"/>
                  </a:lnTo>
                  <a:lnTo>
                    <a:pt x="1328" y="0"/>
                  </a:lnTo>
                  <a:lnTo>
                    <a:pt x="1460" y="133"/>
                  </a:lnTo>
                  <a:lnTo>
                    <a:pt x="1460" y="133"/>
                  </a:lnTo>
                  <a:lnTo>
                    <a:pt x="1593" y="265"/>
                  </a:lnTo>
                  <a:lnTo>
                    <a:pt x="1726" y="531"/>
                  </a:lnTo>
                  <a:lnTo>
                    <a:pt x="1" y="159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5" name="Google Shape;4505;p41"/>
            <p:cNvSpPr/>
            <p:nvPr/>
          </p:nvSpPr>
          <p:spPr>
            <a:xfrm>
              <a:off x="5753717" y="2608713"/>
              <a:ext cx="33027" cy="33011"/>
            </a:xfrm>
            <a:custGeom>
              <a:avLst/>
              <a:gdLst/>
              <a:ahLst/>
              <a:cxnLst/>
              <a:rect l="l" t="t" r="r" b="b"/>
              <a:pathLst>
                <a:path w="1992" h="1991" fill="none" extrusionOk="0">
                  <a:moveTo>
                    <a:pt x="1461" y="0"/>
                  </a:moveTo>
                  <a:lnTo>
                    <a:pt x="1461" y="0"/>
                  </a:lnTo>
                  <a:lnTo>
                    <a:pt x="930" y="133"/>
                  </a:lnTo>
                  <a:lnTo>
                    <a:pt x="930" y="133"/>
                  </a:lnTo>
                  <a:lnTo>
                    <a:pt x="664" y="531"/>
                  </a:lnTo>
                  <a:lnTo>
                    <a:pt x="266" y="929"/>
                  </a:lnTo>
                  <a:lnTo>
                    <a:pt x="134" y="1327"/>
                  </a:lnTo>
                  <a:lnTo>
                    <a:pt x="1" y="1858"/>
                  </a:lnTo>
                  <a:lnTo>
                    <a:pt x="1" y="1991"/>
                  </a:lnTo>
                  <a:lnTo>
                    <a:pt x="930" y="1460"/>
                  </a:lnTo>
                  <a:lnTo>
                    <a:pt x="1195" y="1327"/>
                  </a:lnTo>
                  <a:lnTo>
                    <a:pt x="1992" y="797"/>
                  </a:lnTo>
                  <a:lnTo>
                    <a:pt x="1992" y="797"/>
                  </a:lnTo>
                  <a:lnTo>
                    <a:pt x="1992" y="797"/>
                  </a:lnTo>
                  <a:lnTo>
                    <a:pt x="1859" y="398"/>
                  </a:lnTo>
                  <a:lnTo>
                    <a:pt x="1726" y="133"/>
                  </a:lnTo>
                  <a:lnTo>
                    <a:pt x="1726" y="133"/>
                  </a:lnTo>
                  <a:lnTo>
                    <a:pt x="146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6" name="Google Shape;4506;p41"/>
            <p:cNvSpPr/>
            <p:nvPr/>
          </p:nvSpPr>
          <p:spPr>
            <a:xfrm>
              <a:off x="5505084" y="2203846"/>
              <a:ext cx="464290" cy="268463"/>
            </a:xfrm>
            <a:custGeom>
              <a:avLst/>
              <a:gdLst/>
              <a:ahLst/>
              <a:cxnLst/>
              <a:rect l="l" t="t" r="r" b="b"/>
              <a:pathLst>
                <a:path w="28003" h="16192" extrusionOk="0">
                  <a:moveTo>
                    <a:pt x="14068" y="1"/>
                  </a:moveTo>
                  <a:lnTo>
                    <a:pt x="1" y="8096"/>
                  </a:lnTo>
                  <a:lnTo>
                    <a:pt x="14068" y="16191"/>
                  </a:lnTo>
                  <a:lnTo>
                    <a:pt x="28003" y="8096"/>
                  </a:lnTo>
                  <a:lnTo>
                    <a:pt x="14068"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7" name="Google Shape;4507;p41"/>
            <p:cNvSpPr/>
            <p:nvPr/>
          </p:nvSpPr>
          <p:spPr>
            <a:xfrm>
              <a:off x="5505084" y="2203846"/>
              <a:ext cx="464290" cy="268463"/>
            </a:xfrm>
            <a:custGeom>
              <a:avLst/>
              <a:gdLst/>
              <a:ahLst/>
              <a:cxnLst/>
              <a:rect l="l" t="t" r="r" b="b"/>
              <a:pathLst>
                <a:path w="28003" h="16192" fill="none" extrusionOk="0">
                  <a:moveTo>
                    <a:pt x="14068" y="1"/>
                  </a:moveTo>
                  <a:lnTo>
                    <a:pt x="1" y="8096"/>
                  </a:lnTo>
                  <a:lnTo>
                    <a:pt x="14068" y="16191"/>
                  </a:lnTo>
                  <a:lnTo>
                    <a:pt x="28003" y="8096"/>
                  </a:lnTo>
                  <a:lnTo>
                    <a:pt x="14068"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8" name="Google Shape;4508;p41"/>
            <p:cNvSpPr/>
            <p:nvPr/>
          </p:nvSpPr>
          <p:spPr>
            <a:xfrm>
              <a:off x="5505084" y="2338061"/>
              <a:ext cx="464290" cy="134248"/>
            </a:xfrm>
            <a:custGeom>
              <a:avLst/>
              <a:gdLst/>
              <a:ahLst/>
              <a:cxnLst/>
              <a:rect l="l" t="t" r="r" b="b"/>
              <a:pathLst>
                <a:path w="28003" h="8097" extrusionOk="0">
                  <a:moveTo>
                    <a:pt x="28003" y="1"/>
                  </a:moveTo>
                  <a:lnTo>
                    <a:pt x="21765" y="3451"/>
                  </a:lnTo>
                  <a:lnTo>
                    <a:pt x="22031" y="3451"/>
                  </a:lnTo>
                  <a:lnTo>
                    <a:pt x="28003" y="1"/>
                  </a:lnTo>
                  <a:close/>
                  <a:moveTo>
                    <a:pt x="1" y="1"/>
                  </a:moveTo>
                  <a:lnTo>
                    <a:pt x="14068" y="8096"/>
                  </a:lnTo>
                  <a:lnTo>
                    <a:pt x="19907" y="4778"/>
                  </a:lnTo>
                  <a:lnTo>
                    <a:pt x="19642" y="4646"/>
                  </a:lnTo>
                  <a:lnTo>
                    <a:pt x="14068" y="7565"/>
                  </a:lnTo>
                  <a:lnTo>
                    <a:pt x="1" y="1"/>
                  </a:lnTo>
                  <a:close/>
                </a:path>
              </a:pathLst>
            </a:custGeom>
            <a:solidFill>
              <a:srgbClr val="586B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9" name="Google Shape;4509;p41"/>
            <p:cNvSpPr/>
            <p:nvPr/>
          </p:nvSpPr>
          <p:spPr>
            <a:xfrm>
              <a:off x="5505084" y="2338061"/>
              <a:ext cx="330075" cy="134248"/>
            </a:xfrm>
            <a:custGeom>
              <a:avLst/>
              <a:gdLst/>
              <a:ahLst/>
              <a:cxnLst/>
              <a:rect l="l" t="t" r="r" b="b"/>
              <a:pathLst>
                <a:path w="19908" h="8097" fill="none" extrusionOk="0">
                  <a:moveTo>
                    <a:pt x="1" y="1"/>
                  </a:moveTo>
                  <a:lnTo>
                    <a:pt x="14068" y="8096"/>
                  </a:lnTo>
                  <a:lnTo>
                    <a:pt x="19907" y="4778"/>
                  </a:lnTo>
                  <a:lnTo>
                    <a:pt x="19907" y="4778"/>
                  </a:lnTo>
                  <a:lnTo>
                    <a:pt x="19907" y="4778"/>
                  </a:lnTo>
                  <a:lnTo>
                    <a:pt x="19642" y="4646"/>
                  </a:lnTo>
                  <a:lnTo>
                    <a:pt x="14068" y="7565"/>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0" name="Google Shape;4510;p41"/>
            <p:cNvSpPr/>
            <p:nvPr/>
          </p:nvSpPr>
          <p:spPr>
            <a:xfrm>
              <a:off x="5865947" y="2338061"/>
              <a:ext cx="103426" cy="57234"/>
            </a:xfrm>
            <a:custGeom>
              <a:avLst/>
              <a:gdLst/>
              <a:ahLst/>
              <a:cxnLst/>
              <a:rect l="l" t="t" r="r" b="b"/>
              <a:pathLst>
                <a:path w="6238" h="3452" fill="none" extrusionOk="0">
                  <a:moveTo>
                    <a:pt x="6238" y="1"/>
                  </a:moveTo>
                  <a:lnTo>
                    <a:pt x="0" y="3451"/>
                  </a:lnTo>
                  <a:lnTo>
                    <a:pt x="266" y="3451"/>
                  </a:lnTo>
                  <a:lnTo>
                    <a:pt x="266" y="3451"/>
                  </a:lnTo>
                  <a:lnTo>
                    <a:pt x="266" y="3451"/>
                  </a:lnTo>
                  <a:lnTo>
                    <a:pt x="6238"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1" name="Google Shape;4511;p41"/>
            <p:cNvSpPr/>
            <p:nvPr/>
          </p:nvSpPr>
          <p:spPr>
            <a:xfrm>
              <a:off x="5601894" y="2261063"/>
              <a:ext cx="268463" cy="156233"/>
            </a:xfrm>
            <a:custGeom>
              <a:avLst/>
              <a:gdLst/>
              <a:ahLst/>
              <a:cxnLst/>
              <a:rect l="l" t="t" r="r" b="b"/>
              <a:pathLst>
                <a:path w="16192" h="9423" extrusionOk="0">
                  <a:moveTo>
                    <a:pt x="2124" y="0"/>
                  </a:moveTo>
                  <a:lnTo>
                    <a:pt x="1" y="1327"/>
                  </a:lnTo>
                  <a:lnTo>
                    <a:pt x="14068" y="9422"/>
                  </a:lnTo>
                  <a:lnTo>
                    <a:pt x="16192" y="8095"/>
                  </a:lnTo>
                  <a:lnTo>
                    <a:pt x="212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2" name="Google Shape;4512;p41"/>
            <p:cNvSpPr/>
            <p:nvPr/>
          </p:nvSpPr>
          <p:spPr>
            <a:xfrm>
              <a:off x="5835142" y="2395278"/>
              <a:ext cx="35216" cy="66022"/>
            </a:xfrm>
            <a:custGeom>
              <a:avLst/>
              <a:gdLst/>
              <a:ahLst/>
              <a:cxnLst/>
              <a:rect l="l" t="t" r="r" b="b"/>
              <a:pathLst>
                <a:path w="2124" h="3982" extrusionOk="0">
                  <a:moveTo>
                    <a:pt x="2124" y="0"/>
                  </a:moveTo>
                  <a:lnTo>
                    <a:pt x="0" y="1327"/>
                  </a:lnTo>
                  <a:lnTo>
                    <a:pt x="0" y="3982"/>
                  </a:lnTo>
                  <a:lnTo>
                    <a:pt x="266" y="3584"/>
                  </a:lnTo>
                  <a:lnTo>
                    <a:pt x="531" y="3716"/>
                  </a:lnTo>
                  <a:lnTo>
                    <a:pt x="796" y="3318"/>
                  </a:lnTo>
                  <a:lnTo>
                    <a:pt x="1062" y="3451"/>
                  </a:lnTo>
                  <a:lnTo>
                    <a:pt x="1327" y="2920"/>
                  </a:lnTo>
                  <a:lnTo>
                    <a:pt x="1593" y="3053"/>
                  </a:lnTo>
                  <a:lnTo>
                    <a:pt x="1858" y="2655"/>
                  </a:lnTo>
                  <a:lnTo>
                    <a:pt x="2124" y="2787"/>
                  </a:lnTo>
                  <a:lnTo>
                    <a:pt x="2124" y="0"/>
                  </a:lnTo>
                  <a:close/>
                </a:path>
              </a:pathLst>
            </a:custGeom>
            <a:solidFill>
              <a:srgbClr val="F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3" name="Google Shape;4513;p41"/>
            <p:cNvSpPr/>
            <p:nvPr/>
          </p:nvSpPr>
          <p:spPr>
            <a:xfrm>
              <a:off x="5835142" y="2395278"/>
              <a:ext cx="35216" cy="66022"/>
            </a:xfrm>
            <a:custGeom>
              <a:avLst/>
              <a:gdLst/>
              <a:ahLst/>
              <a:cxnLst/>
              <a:rect l="l" t="t" r="r" b="b"/>
              <a:pathLst>
                <a:path w="2124" h="3982" fill="none" extrusionOk="0">
                  <a:moveTo>
                    <a:pt x="2124" y="0"/>
                  </a:moveTo>
                  <a:lnTo>
                    <a:pt x="2124" y="2787"/>
                  </a:lnTo>
                  <a:lnTo>
                    <a:pt x="1858" y="2655"/>
                  </a:lnTo>
                  <a:lnTo>
                    <a:pt x="1593" y="3053"/>
                  </a:lnTo>
                  <a:lnTo>
                    <a:pt x="1327" y="2920"/>
                  </a:lnTo>
                  <a:lnTo>
                    <a:pt x="1062" y="3451"/>
                  </a:lnTo>
                  <a:lnTo>
                    <a:pt x="796" y="3318"/>
                  </a:lnTo>
                  <a:lnTo>
                    <a:pt x="531" y="3716"/>
                  </a:lnTo>
                  <a:lnTo>
                    <a:pt x="266" y="3584"/>
                  </a:lnTo>
                  <a:lnTo>
                    <a:pt x="0" y="3982"/>
                  </a:lnTo>
                  <a:lnTo>
                    <a:pt x="0" y="1327"/>
                  </a:lnTo>
                  <a:lnTo>
                    <a:pt x="212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4" name="Google Shape;4514;p41"/>
            <p:cNvSpPr/>
            <p:nvPr/>
          </p:nvSpPr>
          <p:spPr>
            <a:xfrm>
              <a:off x="5835142" y="2395278"/>
              <a:ext cx="35216" cy="22018"/>
            </a:xfrm>
            <a:custGeom>
              <a:avLst/>
              <a:gdLst/>
              <a:ahLst/>
              <a:cxnLst/>
              <a:rect l="l" t="t" r="r" b="b"/>
              <a:pathLst>
                <a:path w="2124" h="1328" extrusionOk="0">
                  <a:moveTo>
                    <a:pt x="2124" y="0"/>
                  </a:moveTo>
                  <a:lnTo>
                    <a:pt x="0" y="1327"/>
                  </a:lnTo>
                  <a:lnTo>
                    <a:pt x="0" y="1327"/>
                  </a:lnTo>
                  <a:lnTo>
                    <a:pt x="2124" y="0"/>
                  </a:lnTo>
                  <a:close/>
                </a:path>
              </a:pathLst>
            </a:custGeom>
            <a:solidFill>
              <a:srgbClr val="B53C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5" name="Google Shape;4515;p41"/>
            <p:cNvSpPr/>
            <p:nvPr/>
          </p:nvSpPr>
          <p:spPr>
            <a:xfrm>
              <a:off x="5835142" y="2395278"/>
              <a:ext cx="35216" cy="22018"/>
            </a:xfrm>
            <a:custGeom>
              <a:avLst/>
              <a:gdLst/>
              <a:ahLst/>
              <a:cxnLst/>
              <a:rect l="l" t="t" r="r" b="b"/>
              <a:pathLst>
                <a:path w="2124" h="1328" fill="none" extrusionOk="0">
                  <a:moveTo>
                    <a:pt x="2124" y="0"/>
                  </a:moveTo>
                  <a:lnTo>
                    <a:pt x="0" y="1327"/>
                  </a:lnTo>
                  <a:lnTo>
                    <a:pt x="0" y="1327"/>
                  </a:lnTo>
                  <a:lnTo>
                    <a:pt x="2124"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6" name="Google Shape;4516;p41"/>
            <p:cNvSpPr/>
            <p:nvPr/>
          </p:nvSpPr>
          <p:spPr>
            <a:xfrm>
              <a:off x="5835142" y="2395278"/>
              <a:ext cx="35216" cy="66022"/>
            </a:xfrm>
            <a:custGeom>
              <a:avLst/>
              <a:gdLst/>
              <a:ahLst/>
              <a:cxnLst/>
              <a:rect l="l" t="t" r="r" b="b"/>
              <a:pathLst>
                <a:path w="2124" h="3982" extrusionOk="0">
                  <a:moveTo>
                    <a:pt x="2124" y="0"/>
                  </a:moveTo>
                  <a:lnTo>
                    <a:pt x="0" y="1327"/>
                  </a:lnTo>
                  <a:lnTo>
                    <a:pt x="0" y="3982"/>
                  </a:lnTo>
                  <a:lnTo>
                    <a:pt x="266" y="3584"/>
                  </a:lnTo>
                  <a:lnTo>
                    <a:pt x="531" y="3716"/>
                  </a:lnTo>
                  <a:lnTo>
                    <a:pt x="796" y="3318"/>
                  </a:lnTo>
                  <a:lnTo>
                    <a:pt x="1062" y="3451"/>
                  </a:lnTo>
                  <a:lnTo>
                    <a:pt x="1327" y="2920"/>
                  </a:lnTo>
                  <a:lnTo>
                    <a:pt x="1593" y="3053"/>
                  </a:lnTo>
                  <a:lnTo>
                    <a:pt x="1858" y="2655"/>
                  </a:lnTo>
                  <a:lnTo>
                    <a:pt x="2124" y="2787"/>
                  </a:lnTo>
                  <a:lnTo>
                    <a:pt x="212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7" name="Google Shape;4517;p41"/>
            <p:cNvSpPr/>
            <p:nvPr/>
          </p:nvSpPr>
          <p:spPr>
            <a:xfrm>
              <a:off x="6440229" y="2604302"/>
              <a:ext cx="455486" cy="264070"/>
            </a:xfrm>
            <a:custGeom>
              <a:avLst/>
              <a:gdLst/>
              <a:ahLst/>
              <a:cxnLst/>
              <a:rect l="l" t="t" r="r" b="b"/>
              <a:pathLst>
                <a:path w="27472" h="15927" extrusionOk="0">
                  <a:moveTo>
                    <a:pt x="13670" y="1"/>
                  </a:moveTo>
                  <a:lnTo>
                    <a:pt x="1" y="7964"/>
                  </a:lnTo>
                  <a:lnTo>
                    <a:pt x="13670" y="15926"/>
                  </a:lnTo>
                  <a:lnTo>
                    <a:pt x="27472" y="7964"/>
                  </a:lnTo>
                  <a:lnTo>
                    <a:pt x="1367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8" name="Google Shape;4518;p41"/>
            <p:cNvSpPr/>
            <p:nvPr/>
          </p:nvSpPr>
          <p:spPr>
            <a:xfrm>
              <a:off x="6440229" y="2604302"/>
              <a:ext cx="455486" cy="264070"/>
            </a:xfrm>
            <a:custGeom>
              <a:avLst/>
              <a:gdLst/>
              <a:ahLst/>
              <a:cxnLst/>
              <a:rect l="l" t="t" r="r" b="b"/>
              <a:pathLst>
                <a:path w="27472" h="15927" fill="none" extrusionOk="0">
                  <a:moveTo>
                    <a:pt x="1" y="7964"/>
                  </a:moveTo>
                  <a:lnTo>
                    <a:pt x="13670" y="1"/>
                  </a:lnTo>
                  <a:lnTo>
                    <a:pt x="27472" y="7964"/>
                  </a:lnTo>
                  <a:lnTo>
                    <a:pt x="13670" y="15926"/>
                  </a:lnTo>
                  <a:lnTo>
                    <a:pt x="1" y="796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9" name="Google Shape;4519;p41"/>
            <p:cNvSpPr/>
            <p:nvPr/>
          </p:nvSpPr>
          <p:spPr>
            <a:xfrm>
              <a:off x="6435835" y="2379876"/>
              <a:ext cx="231042" cy="246445"/>
            </a:xfrm>
            <a:custGeom>
              <a:avLst/>
              <a:gdLst/>
              <a:ahLst/>
              <a:cxnLst/>
              <a:rect l="l" t="t" r="r" b="b"/>
              <a:pathLst>
                <a:path w="13935" h="14864" extrusionOk="0">
                  <a:moveTo>
                    <a:pt x="13935" y="0"/>
                  </a:moveTo>
                  <a:lnTo>
                    <a:pt x="0" y="8096"/>
                  </a:lnTo>
                  <a:lnTo>
                    <a:pt x="11679" y="14864"/>
                  </a:lnTo>
                  <a:lnTo>
                    <a:pt x="13935" y="13537"/>
                  </a:lnTo>
                  <a:lnTo>
                    <a:pt x="13935"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0" name="Google Shape;4520;p41"/>
            <p:cNvSpPr/>
            <p:nvPr/>
          </p:nvSpPr>
          <p:spPr>
            <a:xfrm>
              <a:off x="6666861" y="2379876"/>
              <a:ext cx="233264" cy="246445"/>
            </a:xfrm>
            <a:custGeom>
              <a:avLst/>
              <a:gdLst/>
              <a:ahLst/>
              <a:cxnLst/>
              <a:rect l="l" t="t" r="r" b="b"/>
              <a:pathLst>
                <a:path w="14069" h="14864" extrusionOk="0">
                  <a:moveTo>
                    <a:pt x="1" y="0"/>
                  </a:moveTo>
                  <a:lnTo>
                    <a:pt x="1" y="13537"/>
                  </a:lnTo>
                  <a:lnTo>
                    <a:pt x="2257" y="14864"/>
                  </a:lnTo>
                  <a:lnTo>
                    <a:pt x="14068" y="8096"/>
                  </a:lnTo>
                  <a:lnTo>
                    <a:pt x="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1" name="Google Shape;4521;p41"/>
            <p:cNvSpPr/>
            <p:nvPr/>
          </p:nvSpPr>
          <p:spPr>
            <a:xfrm>
              <a:off x="6435835" y="2514091"/>
              <a:ext cx="231042" cy="354281"/>
            </a:xfrm>
            <a:custGeom>
              <a:avLst/>
              <a:gdLst/>
              <a:ahLst/>
              <a:cxnLst/>
              <a:rect l="l" t="t" r="r" b="b"/>
              <a:pathLst>
                <a:path w="13935" h="21368" extrusionOk="0">
                  <a:moveTo>
                    <a:pt x="0" y="1"/>
                  </a:moveTo>
                  <a:lnTo>
                    <a:pt x="0" y="13272"/>
                  </a:lnTo>
                  <a:lnTo>
                    <a:pt x="13935" y="21367"/>
                  </a:lnTo>
                  <a:lnTo>
                    <a:pt x="13935" y="8096"/>
                  </a:lnTo>
                  <a:lnTo>
                    <a:pt x="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2" name="Google Shape;4522;p41"/>
            <p:cNvSpPr/>
            <p:nvPr/>
          </p:nvSpPr>
          <p:spPr>
            <a:xfrm>
              <a:off x="6435835" y="2514091"/>
              <a:ext cx="231042" cy="354281"/>
            </a:xfrm>
            <a:custGeom>
              <a:avLst/>
              <a:gdLst/>
              <a:ahLst/>
              <a:cxnLst/>
              <a:rect l="l" t="t" r="r" b="b"/>
              <a:pathLst>
                <a:path w="13935" h="21368" fill="none" extrusionOk="0">
                  <a:moveTo>
                    <a:pt x="0" y="1"/>
                  </a:moveTo>
                  <a:lnTo>
                    <a:pt x="0" y="13272"/>
                  </a:lnTo>
                  <a:lnTo>
                    <a:pt x="13935" y="21367"/>
                  </a:lnTo>
                  <a:lnTo>
                    <a:pt x="13935" y="8096"/>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3" name="Google Shape;4523;p41"/>
            <p:cNvSpPr/>
            <p:nvPr/>
          </p:nvSpPr>
          <p:spPr>
            <a:xfrm>
              <a:off x="6361026" y="2514091"/>
              <a:ext cx="305851" cy="237658"/>
            </a:xfrm>
            <a:custGeom>
              <a:avLst/>
              <a:gdLst/>
              <a:ahLst/>
              <a:cxnLst/>
              <a:rect l="l" t="t" r="r" b="b"/>
              <a:pathLst>
                <a:path w="18447" h="14334" extrusionOk="0">
                  <a:moveTo>
                    <a:pt x="4512" y="1"/>
                  </a:moveTo>
                  <a:lnTo>
                    <a:pt x="0" y="6238"/>
                  </a:lnTo>
                  <a:lnTo>
                    <a:pt x="14067" y="14333"/>
                  </a:lnTo>
                  <a:lnTo>
                    <a:pt x="18447" y="8096"/>
                  </a:lnTo>
                  <a:lnTo>
                    <a:pt x="4512"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4" name="Google Shape;4524;p41"/>
            <p:cNvSpPr/>
            <p:nvPr/>
          </p:nvSpPr>
          <p:spPr>
            <a:xfrm>
              <a:off x="6361026" y="2514091"/>
              <a:ext cx="305851" cy="237658"/>
            </a:xfrm>
            <a:custGeom>
              <a:avLst/>
              <a:gdLst/>
              <a:ahLst/>
              <a:cxnLst/>
              <a:rect l="l" t="t" r="r" b="b"/>
              <a:pathLst>
                <a:path w="18447" h="14334" fill="none" extrusionOk="0">
                  <a:moveTo>
                    <a:pt x="4512" y="1"/>
                  </a:moveTo>
                  <a:lnTo>
                    <a:pt x="0" y="6238"/>
                  </a:lnTo>
                  <a:lnTo>
                    <a:pt x="14067" y="14333"/>
                  </a:lnTo>
                  <a:lnTo>
                    <a:pt x="18447" y="8096"/>
                  </a:lnTo>
                  <a:lnTo>
                    <a:pt x="451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5" name="Google Shape;4525;p41"/>
            <p:cNvSpPr/>
            <p:nvPr/>
          </p:nvSpPr>
          <p:spPr>
            <a:xfrm>
              <a:off x="6361026" y="2617517"/>
              <a:ext cx="305851" cy="134232"/>
            </a:xfrm>
            <a:custGeom>
              <a:avLst/>
              <a:gdLst/>
              <a:ahLst/>
              <a:cxnLst/>
              <a:rect l="l" t="t" r="r" b="b"/>
              <a:pathLst>
                <a:path w="18447" h="8096" extrusionOk="0">
                  <a:moveTo>
                    <a:pt x="0" y="0"/>
                  </a:moveTo>
                  <a:lnTo>
                    <a:pt x="14067" y="8095"/>
                  </a:lnTo>
                  <a:lnTo>
                    <a:pt x="18447" y="1858"/>
                  </a:lnTo>
                  <a:lnTo>
                    <a:pt x="13935" y="7697"/>
                  </a:lnTo>
                  <a:lnTo>
                    <a:pt x="0" y="0"/>
                  </a:lnTo>
                  <a:close/>
                </a:path>
              </a:pathLst>
            </a:custGeom>
            <a:solidFill>
              <a:srgbClr val="6A7B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6" name="Google Shape;4526;p41"/>
            <p:cNvSpPr/>
            <p:nvPr/>
          </p:nvSpPr>
          <p:spPr>
            <a:xfrm>
              <a:off x="6361026" y="2617517"/>
              <a:ext cx="305851" cy="134232"/>
            </a:xfrm>
            <a:custGeom>
              <a:avLst/>
              <a:gdLst/>
              <a:ahLst/>
              <a:cxnLst/>
              <a:rect l="l" t="t" r="r" b="b"/>
              <a:pathLst>
                <a:path w="18447" h="8096" fill="none" extrusionOk="0">
                  <a:moveTo>
                    <a:pt x="0" y="0"/>
                  </a:moveTo>
                  <a:lnTo>
                    <a:pt x="14067" y="8095"/>
                  </a:lnTo>
                  <a:lnTo>
                    <a:pt x="18447" y="1858"/>
                  </a:lnTo>
                  <a:lnTo>
                    <a:pt x="13935" y="7697"/>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7" name="Google Shape;4527;p41"/>
            <p:cNvSpPr/>
            <p:nvPr/>
          </p:nvSpPr>
          <p:spPr>
            <a:xfrm>
              <a:off x="6666861" y="2514091"/>
              <a:ext cx="233264" cy="354281"/>
            </a:xfrm>
            <a:custGeom>
              <a:avLst/>
              <a:gdLst/>
              <a:ahLst/>
              <a:cxnLst/>
              <a:rect l="l" t="t" r="r" b="b"/>
              <a:pathLst>
                <a:path w="14069" h="21368" extrusionOk="0">
                  <a:moveTo>
                    <a:pt x="14068" y="1"/>
                  </a:moveTo>
                  <a:lnTo>
                    <a:pt x="1" y="8096"/>
                  </a:lnTo>
                  <a:lnTo>
                    <a:pt x="1" y="21367"/>
                  </a:lnTo>
                  <a:lnTo>
                    <a:pt x="14068" y="13272"/>
                  </a:lnTo>
                  <a:lnTo>
                    <a:pt x="14068"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8" name="Google Shape;4528;p41"/>
            <p:cNvSpPr/>
            <p:nvPr/>
          </p:nvSpPr>
          <p:spPr>
            <a:xfrm>
              <a:off x="6666861" y="2514091"/>
              <a:ext cx="233264" cy="354281"/>
            </a:xfrm>
            <a:custGeom>
              <a:avLst/>
              <a:gdLst/>
              <a:ahLst/>
              <a:cxnLst/>
              <a:rect l="l" t="t" r="r" b="b"/>
              <a:pathLst>
                <a:path w="14069" h="21368" fill="none" extrusionOk="0">
                  <a:moveTo>
                    <a:pt x="14068" y="1"/>
                  </a:moveTo>
                  <a:lnTo>
                    <a:pt x="14068" y="13272"/>
                  </a:lnTo>
                  <a:lnTo>
                    <a:pt x="1" y="21367"/>
                  </a:lnTo>
                  <a:lnTo>
                    <a:pt x="1" y="8096"/>
                  </a:lnTo>
                  <a:lnTo>
                    <a:pt x="14068"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9" name="Google Shape;4529;p41"/>
            <p:cNvSpPr/>
            <p:nvPr/>
          </p:nvSpPr>
          <p:spPr>
            <a:xfrm>
              <a:off x="6666861" y="2648322"/>
              <a:ext cx="173841" cy="220050"/>
            </a:xfrm>
            <a:custGeom>
              <a:avLst/>
              <a:gdLst/>
              <a:ahLst/>
              <a:cxnLst/>
              <a:rect l="l" t="t" r="r" b="b"/>
              <a:pathLst>
                <a:path w="10485" h="13272" extrusionOk="0">
                  <a:moveTo>
                    <a:pt x="1" y="0"/>
                  </a:moveTo>
                  <a:lnTo>
                    <a:pt x="1" y="13271"/>
                  </a:lnTo>
                  <a:lnTo>
                    <a:pt x="10485" y="7166"/>
                  </a:lnTo>
                  <a:lnTo>
                    <a:pt x="266" y="12740"/>
                  </a:lnTo>
                  <a:lnTo>
                    <a:pt x="1"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0" name="Google Shape;4530;p41"/>
            <p:cNvSpPr/>
            <p:nvPr/>
          </p:nvSpPr>
          <p:spPr>
            <a:xfrm>
              <a:off x="6666861" y="2648322"/>
              <a:ext cx="173841" cy="220050"/>
            </a:xfrm>
            <a:custGeom>
              <a:avLst/>
              <a:gdLst/>
              <a:ahLst/>
              <a:cxnLst/>
              <a:rect l="l" t="t" r="r" b="b"/>
              <a:pathLst>
                <a:path w="10485" h="13272" fill="none" extrusionOk="0">
                  <a:moveTo>
                    <a:pt x="1" y="0"/>
                  </a:moveTo>
                  <a:lnTo>
                    <a:pt x="266" y="12740"/>
                  </a:lnTo>
                  <a:lnTo>
                    <a:pt x="10485" y="7166"/>
                  </a:lnTo>
                  <a:lnTo>
                    <a:pt x="1" y="13271"/>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1" name="Google Shape;4531;p41"/>
            <p:cNvSpPr/>
            <p:nvPr/>
          </p:nvSpPr>
          <p:spPr>
            <a:xfrm>
              <a:off x="6666861" y="2514091"/>
              <a:ext cx="305868" cy="237658"/>
            </a:xfrm>
            <a:custGeom>
              <a:avLst/>
              <a:gdLst/>
              <a:ahLst/>
              <a:cxnLst/>
              <a:rect l="l" t="t" r="r" b="b"/>
              <a:pathLst>
                <a:path w="18448" h="14334" extrusionOk="0">
                  <a:moveTo>
                    <a:pt x="14068" y="1"/>
                  </a:moveTo>
                  <a:lnTo>
                    <a:pt x="1" y="8096"/>
                  </a:lnTo>
                  <a:lnTo>
                    <a:pt x="4513" y="14333"/>
                  </a:lnTo>
                  <a:lnTo>
                    <a:pt x="18448" y="6238"/>
                  </a:lnTo>
                  <a:lnTo>
                    <a:pt x="14068"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2" name="Google Shape;4532;p41"/>
            <p:cNvSpPr/>
            <p:nvPr/>
          </p:nvSpPr>
          <p:spPr>
            <a:xfrm>
              <a:off x="6728472" y="2782537"/>
              <a:ext cx="2222" cy="26412"/>
            </a:xfrm>
            <a:custGeom>
              <a:avLst/>
              <a:gdLst/>
              <a:ahLst/>
              <a:cxnLst/>
              <a:rect l="l" t="t" r="r" b="b"/>
              <a:pathLst>
                <a:path w="134" h="1593" extrusionOk="0">
                  <a:moveTo>
                    <a:pt x="133" y="0"/>
                  </a:moveTo>
                  <a:lnTo>
                    <a:pt x="1" y="266"/>
                  </a:lnTo>
                  <a:lnTo>
                    <a:pt x="1" y="1593"/>
                  </a:lnTo>
                  <a:lnTo>
                    <a:pt x="133" y="1593"/>
                  </a:lnTo>
                  <a:lnTo>
                    <a:pt x="133" y="133"/>
                  </a:lnTo>
                  <a:lnTo>
                    <a:pt x="133"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3" name="Google Shape;4533;p41"/>
            <p:cNvSpPr/>
            <p:nvPr/>
          </p:nvSpPr>
          <p:spPr>
            <a:xfrm>
              <a:off x="6728472" y="2782537"/>
              <a:ext cx="2222" cy="26412"/>
            </a:xfrm>
            <a:custGeom>
              <a:avLst/>
              <a:gdLst/>
              <a:ahLst/>
              <a:cxnLst/>
              <a:rect l="l" t="t" r="r" b="b"/>
              <a:pathLst>
                <a:path w="134" h="1593" fill="none" extrusionOk="0">
                  <a:moveTo>
                    <a:pt x="133" y="0"/>
                  </a:moveTo>
                  <a:lnTo>
                    <a:pt x="1" y="266"/>
                  </a:lnTo>
                  <a:lnTo>
                    <a:pt x="1" y="1593"/>
                  </a:lnTo>
                  <a:lnTo>
                    <a:pt x="133" y="1593"/>
                  </a:lnTo>
                  <a:lnTo>
                    <a:pt x="133" y="1593"/>
                  </a:lnTo>
                  <a:lnTo>
                    <a:pt x="133" y="133"/>
                  </a:lnTo>
                  <a:lnTo>
                    <a:pt x="13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4" name="Google Shape;4534;p41"/>
            <p:cNvSpPr/>
            <p:nvPr/>
          </p:nvSpPr>
          <p:spPr>
            <a:xfrm>
              <a:off x="6724078" y="2778144"/>
              <a:ext cx="11009" cy="13214"/>
            </a:xfrm>
            <a:custGeom>
              <a:avLst/>
              <a:gdLst/>
              <a:ahLst/>
              <a:cxnLst/>
              <a:rect l="l" t="t" r="r" b="b"/>
              <a:pathLst>
                <a:path w="664" h="797" extrusionOk="0">
                  <a:moveTo>
                    <a:pt x="266" y="0"/>
                  </a:moveTo>
                  <a:lnTo>
                    <a:pt x="0" y="664"/>
                  </a:lnTo>
                  <a:lnTo>
                    <a:pt x="133" y="796"/>
                  </a:lnTo>
                  <a:lnTo>
                    <a:pt x="133" y="664"/>
                  </a:lnTo>
                  <a:lnTo>
                    <a:pt x="266" y="531"/>
                  </a:lnTo>
                  <a:lnTo>
                    <a:pt x="398" y="265"/>
                  </a:lnTo>
                  <a:lnTo>
                    <a:pt x="398" y="398"/>
                  </a:lnTo>
                  <a:lnTo>
                    <a:pt x="531" y="531"/>
                  </a:lnTo>
                  <a:lnTo>
                    <a:pt x="664" y="531"/>
                  </a:lnTo>
                  <a:lnTo>
                    <a:pt x="664" y="398"/>
                  </a:lnTo>
                  <a:lnTo>
                    <a:pt x="266"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5" name="Google Shape;4535;p41"/>
            <p:cNvSpPr/>
            <p:nvPr/>
          </p:nvSpPr>
          <p:spPr>
            <a:xfrm>
              <a:off x="6724078" y="2778144"/>
              <a:ext cx="11009" cy="13214"/>
            </a:xfrm>
            <a:custGeom>
              <a:avLst/>
              <a:gdLst/>
              <a:ahLst/>
              <a:cxnLst/>
              <a:rect l="l" t="t" r="r" b="b"/>
              <a:pathLst>
                <a:path w="664" h="797" fill="none" extrusionOk="0">
                  <a:moveTo>
                    <a:pt x="266" y="0"/>
                  </a:moveTo>
                  <a:lnTo>
                    <a:pt x="0" y="664"/>
                  </a:lnTo>
                  <a:lnTo>
                    <a:pt x="133" y="796"/>
                  </a:lnTo>
                  <a:lnTo>
                    <a:pt x="133" y="796"/>
                  </a:lnTo>
                  <a:lnTo>
                    <a:pt x="133" y="664"/>
                  </a:lnTo>
                  <a:lnTo>
                    <a:pt x="266" y="531"/>
                  </a:lnTo>
                  <a:lnTo>
                    <a:pt x="398" y="265"/>
                  </a:lnTo>
                  <a:lnTo>
                    <a:pt x="398" y="398"/>
                  </a:lnTo>
                  <a:lnTo>
                    <a:pt x="531" y="531"/>
                  </a:lnTo>
                  <a:lnTo>
                    <a:pt x="664" y="531"/>
                  </a:lnTo>
                  <a:lnTo>
                    <a:pt x="664" y="398"/>
                  </a:lnTo>
                  <a:lnTo>
                    <a:pt x="26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6" name="Google Shape;4536;p41"/>
            <p:cNvSpPr/>
            <p:nvPr/>
          </p:nvSpPr>
          <p:spPr>
            <a:xfrm>
              <a:off x="6739481" y="2775939"/>
              <a:ext cx="2205" cy="26412"/>
            </a:xfrm>
            <a:custGeom>
              <a:avLst/>
              <a:gdLst/>
              <a:ahLst/>
              <a:cxnLst/>
              <a:rect l="l" t="t" r="r" b="b"/>
              <a:pathLst>
                <a:path w="133" h="1593" extrusionOk="0">
                  <a:moveTo>
                    <a:pt x="133" y="0"/>
                  </a:moveTo>
                  <a:lnTo>
                    <a:pt x="0" y="266"/>
                  </a:lnTo>
                  <a:lnTo>
                    <a:pt x="0" y="1593"/>
                  </a:lnTo>
                  <a:lnTo>
                    <a:pt x="133" y="1593"/>
                  </a:lnTo>
                  <a:lnTo>
                    <a:pt x="133" y="133"/>
                  </a:lnTo>
                  <a:lnTo>
                    <a:pt x="133"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7" name="Google Shape;4537;p41"/>
            <p:cNvSpPr/>
            <p:nvPr/>
          </p:nvSpPr>
          <p:spPr>
            <a:xfrm>
              <a:off x="6739481" y="2775939"/>
              <a:ext cx="2205" cy="26412"/>
            </a:xfrm>
            <a:custGeom>
              <a:avLst/>
              <a:gdLst/>
              <a:ahLst/>
              <a:cxnLst/>
              <a:rect l="l" t="t" r="r" b="b"/>
              <a:pathLst>
                <a:path w="133" h="1593" fill="none" extrusionOk="0">
                  <a:moveTo>
                    <a:pt x="133" y="0"/>
                  </a:moveTo>
                  <a:lnTo>
                    <a:pt x="0" y="266"/>
                  </a:lnTo>
                  <a:lnTo>
                    <a:pt x="0" y="1593"/>
                  </a:lnTo>
                  <a:lnTo>
                    <a:pt x="133" y="1593"/>
                  </a:lnTo>
                  <a:lnTo>
                    <a:pt x="133" y="1593"/>
                  </a:lnTo>
                  <a:lnTo>
                    <a:pt x="133" y="133"/>
                  </a:lnTo>
                  <a:lnTo>
                    <a:pt x="13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8" name="Google Shape;4538;p41"/>
            <p:cNvSpPr/>
            <p:nvPr/>
          </p:nvSpPr>
          <p:spPr>
            <a:xfrm>
              <a:off x="6737276" y="2771528"/>
              <a:ext cx="8821" cy="13231"/>
            </a:xfrm>
            <a:custGeom>
              <a:avLst/>
              <a:gdLst/>
              <a:ahLst/>
              <a:cxnLst/>
              <a:rect l="l" t="t" r="r" b="b"/>
              <a:pathLst>
                <a:path w="532" h="798" extrusionOk="0">
                  <a:moveTo>
                    <a:pt x="266" y="1"/>
                  </a:moveTo>
                  <a:lnTo>
                    <a:pt x="1" y="664"/>
                  </a:lnTo>
                  <a:lnTo>
                    <a:pt x="1" y="797"/>
                  </a:lnTo>
                  <a:lnTo>
                    <a:pt x="133" y="664"/>
                  </a:lnTo>
                  <a:lnTo>
                    <a:pt x="133" y="532"/>
                  </a:lnTo>
                  <a:lnTo>
                    <a:pt x="266" y="266"/>
                  </a:lnTo>
                  <a:lnTo>
                    <a:pt x="266" y="399"/>
                  </a:lnTo>
                  <a:lnTo>
                    <a:pt x="399" y="532"/>
                  </a:lnTo>
                  <a:lnTo>
                    <a:pt x="531" y="532"/>
                  </a:lnTo>
                  <a:lnTo>
                    <a:pt x="531" y="399"/>
                  </a:lnTo>
                  <a:lnTo>
                    <a:pt x="266" y="1"/>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9" name="Google Shape;4539;p41"/>
            <p:cNvSpPr/>
            <p:nvPr/>
          </p:nvSpPr>
          <p:spPr>
            <a:xfrm>
              <a:off x="6737276" y="2771528"/>
              <a:ext cx="8821" cy="13231"/>
            </a:xfrm>
            <a:custGeom>
              <a:avLst/>
              <a:gdLst/>
              <a:ahLst/>
              <a:cxnLst/>
              <a:rect l="l" t="t" r="r" b="b"/>
              <a:pathLst>
                <a:path w="532" h="798" fill="none" extrusionOk="0">
                  <a:moveTo>
                    <a:pt x="266" y="1"/>
                  </a:moveTo>
                  <a:lnTo>
                    <a:pt x="1" y="664"/>
                  </a:lnTo>
                  <a:lnTo>
                    <a:pt x="1" y="797"/>
                  </a:lnTo>
                  <a:lnTo>
                    <a:pt x="1" y="797"/>
                  </a:lnTo>
                  <a:lnTo>
                    <a:pt x="133" y="664"/>
                  </a:lnTo>
                  <a:lnTo>
                    <a:pt x="133" y="532"/>
                  </a:lnTo>
                  <a:lnTo>
                    <a:pt x="266" y="266"/>
                  </a:lnTo>
                  <a:lnTo>
                    <a:pt x="266" y="399"/>
                  </a:lnTo>
                  <a:lnTo>
                    <a:pt x="399" y="532"/>
                  </a:lnTo>
                  <a:lnTo>
                    <a:pt x="531" y="532"/>
                  </a:lnTo>
                  <a:lnTo>
                    <a:pt x="531" y="399"/>
                  </a:lnTo>
                  <a:lnTo>
                    <a:pt x="266"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0" name="Google Shape;4540;p41"/>
            <p:cNvSpPr/>
            <p:nvPr/>
          </p:nvSpPr>
          <p:spPr>
            <a:xfrm>
              <a:off x="6693273" y="2806744"/>
              <a:ext cx="8821" cy="22018"/>
            </a:xfrm>
            <a:custGeom>
              <a:avLst/>
              <a:gdLst/>
              <a:ahLst/>
              <a:cxnLst/>
              <a:rect l="l" t="t" r="r" b="b"/>
              <a:pathLst>
                <a:path w="532" h="1328" extrusionOk="0">
                  <a:moveTo>
                    <a:pt x="531" y="0"/>
                  </a:moveTo>
                  <a:lnTo>
                    <a:pt x="398" y="133"/>
                  </a:lnTo>
                  <a:lnTo>
                    <a:pt x="398" y="797"/>
                  </a:lnTo>
                  <a:lnTo>
                    <a:pt x="398" y="1062"/>
                  </a:lnTo>
                  <a:lnTo>
                    <a:pt x="266" y="1195"/>
                  </a:lnTo>
                  <a:lnTo>
                    <a:pt x="133" y="1195"/>
                  </a:lnTo>
                  <a:lnTo>
                    <a:pt x="133" y="929"/>
                  </a:lnTo>
                  <a:lnTo>
                    <a:pt x="133" y="797"/>
                  </a:lnTo>
                  <a:lnTo>
                    <a:pt x="0" y="929"/>
                  </a:lnTo>
                  <a:lnTo>
                    <a:pt x="0" y="1195"/>
                  </a:lnTo>
                  <a:lnTo>
                    <a:pt x="133" y="1327"/>
                  </a:lnTo>
                  <a:lnTo>
                    <a:pt x="266" y="1327"/>
                  </a:lnTo>
                  <a:lnTo>
                    <a:pt x="531" y="1062"/>
                  </a:lnTo>
                  <a:lnTo>
                    <a:pt x="531" y="797"/>
                  </a:lnTo>
                  <a:lnTo>
                    <a:pt x="531"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1" name="Google Shape;4541;p41"/>
            <p:cNvSpPr/>
            <p:nvPr/>
          </p:nvSpPr>
          <p:spPr>
            <a:xfrm>
              <a:off x="6693273" y="2806744"/>
              <a:ext cx="8821" cy="22018"/>
            </a:xfrm>
            <a:custGeom>
              <a:avLst/>
              <a:gdLst/>
              <a:ahLst/>
              <a:cxnLst/>
              <a:rect l="l" t="t" r="r" b="b"/>
              <a:pathLst>
                <a:path w="532" h="1328" fill="none" extrusionOk="0">
                  <a:moveTo>
                    <a:pt x="531" y="0"/>
                  </a:moveTo>
                  <a:lnTo>
                    <a:pt x="398" y="133"/>
                  </a:lnTo>
                  <a:lnTo>
                    <a:pt x="398" y="797"/>
                  </a:lnTo>
                  <a:lnTo>
                    <a:pt x="398" y="797"/>
                  </a:lnTo>
                  <a:lnTo>
                    <a:pt x="398" y="1062"/>
                  </a:lnTo>
                  <a:lnTo>
                    <a:pt x="266" y="1195"/>
                  </a:lnTo>
                  <a:lnTo>
                    <a:pt x="133" y="1195"/>
                  </a:lnTo>
                  <a:lnTo>
                    <a:pt x="133" y="1195"/>
                  </a:lnTo>
                  <a:lnTo>
                    <a:pt x="133" y="929"/>
                  </a:lnTo>
                  <a:lnTo>
                    <a:pt x="133" y="797"/>
                  </a:lnTo>
                  <a:lnTo>
                    <a:pt x="0" y="929"/>
                  </a:lnTo>
                  <a:lnTo>
                    <a:pt x="0" y="1195"/>
                  </a:lnTo>
                  <a:lnTo>
                    <a:pt x="0" y="1195"/>
                  </a:lnTo>
                  <a:lnTo>
                    <a:pt x="133" y="1327"/>
                  </a:lnTo>
                  <a:lnTo>
                    <a:pt x="266" y="1327"/>
                  </a:lnTo>
                  <a:lnTo>
                    <a:pt x="266" y="1327"/>
                  </a:lnTo>
                  <a:lnTo>
                    <a:pt x="266" y="1327"/>
                  </a:lnTo>
                  <a:lnTo>
                    <a:pt x="531" y="1062"/>
                  </a:lnTo>
                  <a:lnTo>
                    <a:pt x="531" y="797"/>
                  </a:lnTo>
                  <a:lnTo>
                    <a:pt x="53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2" name="Google Shape;4542;p41"/>
            <p:cNvSpPr/>
            <p:nvPr/>
          </p:nvSpPr>
          <p:spPr>
            <a:xfrm>
              <a:off x="6684469" y="2784743"/>
              <a:ext cx="33027" cy="33011"/>
            </a:xfrm>
            <a:custGeom>
              <a:avLst/>
              <a:gdLst/>
              <a:ahLst/>
              <a:cxnLst/>
              <a:rect l="l" t="t" r="r" b="b"/>
              <a:pathLst>
                <a:path w="1992" h="1991" extrusionOk="0">
                  <a:moveTo>
                    <a:pt x="1328" y="133"/>
                  </a:moveTo>
                  <a:lnTo>
                    <a:pt x="1593" y="266"/>
                  </a:lnTo>
                  <a:lnTo>
                    <a:pt x="1726" y="398"/>
                  </a:lnTo>
                  <a:lnTo>
                    <a:pt x="1726" y="796"/>
                  </a:lnTo>
                  <a:lnTo>
                    <a:pt x="133" y="1725"/>
                  </a:lnTo>
                  <a:lnTo>
                    <a:pt x="133" y="1327"/>
                  </a:lnTo>
                  <a:lnTo>
                    <a:pt x="399" y="929"/>
                  </a:lnTo>
                  <a:lnTo>
                    <a:pt x="664" y="531"/>
                  </a:lnTo>
                  <a:lnTo>
                    <a:pt x="929" y="266"/>
                  </a:lnTo>
                  <a:lnTo>
                    <a:pt x="1328" y="133"/>
                  </a:lnTo>
                  <a:close/>
                  <a:moveTo>
                    <a:pt x="1328" y="0"/>
                  </a:moveTo>
                  <a:lnTo>
                    <a:pt x="929" y="133"/>
                  </a:lnTo>
                  <a:lnTo>
                    <a:pt x="531" y="531"/>
                  </a:lnTo>
                  <a:lnTo>
                    <a:pt x="266" y="929"/>
                  </a:lnTo>
                  <a:lnTo>
                    <a:pt x="0" y="1327"/>
                  </a:lnTo>
                  <a:lnTo>
                    <a:pt x="0" y="1858"/>
                  </a:lnTo>
                  <a:lnTo>
                    <a:pt x="0" y="1991"/>
                  </a:lnTo>
                  <a:lnTo>
                    <a:pt x="929" y="1460"/>
                  </a:lnTo>
                  <a:lnTo>
                    <a:pt x="1062" y="1327"/>
                  </a:lnTo>
                  <a:lnTo>
                    <a:pt x="1991" y="796"/>
                  </a:lnTo>
                  <a:lnTo>
                    <a:pt x="1858" y="398"/>
                  </a:lnTo>
                  <a:lnTo>
                    <a:pt x="1593" y="133"/>
                  </a:lnTo>
                  <a:lnTo>
                    <a:pt x="1328"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3" name="Google Shape;4543;p41"/>
            <p:cNvSpPr/>
            <p:nvPr/>
          </p:nvSpPr>
          <p:spPr>
            <a:xfrm>
              <a:off x="6686674" y="2786931"/>
              <a:ext cx="26412" cy="26429"/>
            </a:xfrm>
            <a:custGeom>
              <a:avLst/>
              <a:gdLst/>
              <a:ahLst/>
              <a:cxnLst/>
              <a:rect l="l" t="t" r="r" b="b"/>
              <a:pathLst>
                <a:path w="1593" h="1594" fill="none" extrusionOk="0">
                  <a:moveTo>
                    <a:pt x="0" y="1593"/>
                  </a:moveTo>
                  <a:lnTo>
                    <a:pt x="0" y="1593"/>
                  </a:lnTo>
                  <a:lnTo>
                    <a:pt x="0" y="1195"/>
                  </a:lnTo>
                  <a:lnTo>
                    <a:pt x="266" y="797"/>
                  </a:lnTo>
                  <a:lnTo>
                    <a:pt x="531" y="399"/>
                  </a:lnTo>
                  <a:lnTo>
                    <a:pt x="796" y="134"/>
                  </a:lnTo>
                  <a:lnTo>
                    <a:pt x="796" y="134"/>
                  </a:lnTo>
                  <a:lnTo>
                    <a:pt x="1195" y="1"/>
                  </a:lnTo>
                  <a:lnTo>
                    <a:pt x="1195" y="1"/>
                  </a:lnTo>
                  <a:lnTo>
                    <a:pt x="1460" y="134"/>
                  </a:lnTo>
                  <a:lnTo>
                    <a:pt x="1460" y="134"/>
                  </a:lnTo>
                  <a:lnTo>
                    <a:pt x="1593" y="266"/>
                  </a:lnTo>
                  <a:lnTo>
                    <a:pt x="1593" y="664"/>
                  </a:lnTo>
                  <a:lnTo>
                    <a:pt x="0" y="159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4" name="Google Shape;4544;p41"/>
            <p:cNvSpPr/>
            <p:nvPr/>
          </p:nvSpPr>
          <p:spPr>
            <a:xfrm>
              <a:off x="6684469" y="2784743"/>
              <a:ext cx="33027" cy="33011"/>
            </a:xfrm>
            <a:custGeom>
              <a:avLst/>
              <a:gdLst/>
              <a:ahLst/>
              <a:cxnLst/>
              <a:rect l="l" t="t" r="r" b="b"/>
              <a:pathLst>
                <a:path w="1992" h="1991" fill="none" extrusionOk="0">
                  <a:moveTo>
                    <a:pt x="1328" y="0"/>
                  </a:moveTo>
                  <a:lnTo>
                    <a:pt x="1328" y="0"/>
                  </a:lnTo>
                  <a:lnTo>
                    <a:pt x="929" y="133"/>
                  </a:lnTo>
                  <a:lnTo>
                    <a:pt x="929" y="133"/>
                  </a:lnTo>
                  <a:lnTo>
                    <a:pt x="531" y="531"/>
                  </a:lnTo>
                  <a:lnTo>
                    <a:pt x="266" y="929"/>
                  </a:lnTo>
                  <a:lnTo>
                    <a:pt x="0" y="1327"/>
                  </a:lnTo>
                  <a:lnTo>
                    <a:pt x="0" y="1858"/>
                  </a:lnTo>
                  <a:lnTo>
                    <a:pt x="0" y="1991"/>
                  </a:lnTo>
                  <a:lnTo>
                    <a:pt x="929" y="1460"/>
                  </a:lnTo>
                  <a:lnTo>
                    <a:pt x="1062" y="1327"/>
                  </a:lnTo>
                  <a:lnTo>
                    <a:pt x="1991" y="796"/>
                  </a:lnTo>
                  <a:lnTo>
                    <a:pt x="1991" y="796"/>
                  </a:lnTo>
                  <a:lnTo>
                    <a:pt x="1991" y="796"/>
                  </a:lnTo>
                  <a:lnTo>
                    <a:pt x="1858" y="398"/>
                  </a:lnTo>
                  <a:lnTo>
                    <a:pt x="1593" y="133"/>
                  </a:lnTo>
                  <a:lnTo>
                    <a:pt x="1593" y="133"/>
                  </a:lnTo>
                  <a:lnTo>
                    <a:pt x="1328"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5" name="Google Shape;4545;p41"/>
            <p:cNvSpPr/>
            <p:nvPr/>
          </p:nvSpPr>
          <p:spPr>
            <a:xfrm>
              <a:off x="7298360" y="3099381"/>
              <a:ext cx="453297" cy="264070"/>
            </a:xfrm>
            <a:custGeom>
              <a:avLst/>
              <a:gdLst/>
              <a:ahLst/>
              <a:cxnLst/>
              <a:rect l="l" t="t" r="r" b="b"/>
              <a:pathLst>
                <a:path w="27340" h="15927" extrusionOk="0">
                  <a:moveTo>
                    <a:pt x="13670" y="1"/>
                  </a:moveTo>
                  <a:lnTo>
                    <a:pt x="1" y="7963"/>
                  </a:lnTo>
                  <a:lnTo>
                    <a:pt x="13670" y="15926"/>
                  </a:lnTo>
                  <a:lnTo>
                    <a:pt x="27339" y="7963"/>
                  </a:lnTo>
                  <a:lnTo>
                    <a:pt x="1367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6" name="Google Shape;4546;p41"/>
            <p:cNvSpPr/>
            <p:nvPr/>
          </p:nvSpPr>
          <p:spPr>
            <a:xfrm>
              <a:off x="7298360" y="3099381"/>
              <a:ext cx="453297" cy="264070"/>
            </a:xfrm>
            <a:custGeom>
              <a:avLst/>
              <a:gdLst/>
              <a:ahLst/>
              <a:cxnLst/>
              <a:rect l="l" t="t" r="r" b="b"/>
              <a:pathLst>
                <a:path w="27340" h="15927" fill="none" extrusionOk="0">
                  <a:moveTo>
                    <a:pt x="1" y="7963"/>
                  </a:moveTo>
                  <a:lnTo>
                    <a:pt x="13670" y="1"/>
                  </a:lnTo>
                  <a:lnTo>
                    <a:pt x="27339" y="7963"/>
                  </a:lnTo>
                  <a:lnTo>
                    <a:pt x="13670" y="15926"/>
                  </a:lnTo>
                  <a:lnTo>
                    <a:pt x="1" y="796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7" name="Google Shape;4547;p41"/>
            <p:cNvSpPr/>
            <p:nvPr/>
          </p:nvSpPr>
          <p:spPr>
            <a:xfrm>
              <a:off x="7293966" y="2874954"/>
              <a:ext cx="231042" cy="246445"/>
            </a:xfrm>
            <a:custGeom>
              <a:avLst/>
              <a:gdLst/>
              <a:ahLst/>
              <a:cxnLst/>
              <a:rect l="l" t="t" r="r" b="b"/>
              <a:pathLst>
                <a:path w="13935" h="14864" extrusionOk="0">
                  <a:moveTo>
                    <a:pt x="13935" y="0"/>
                  </a:moveTo>
                  <a:lnTo>
                    <a:pt x="0" y="8096"/>
                  </a:lnTo>
                  <a:lnTo>
                    <a:pt x="11679" y="14864"/>
                  </a:lnTo>
                  <a:lnTo>
                    <a:pt x="13935" y="13537"/>
                  </a:lnTo>
                  <a:lnTo>
                    <a:pt x="13935"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8" name="Google Shape;4548;p41"/>
            <p:cNvSpPr/>
            <p:nvPr/>
          </p:nvSpPr>
          <p:spPr>
            <a:xfrm>
              <a:off x="7524992" y="2874954"/>
              <a:ext cx="233264" cy="246445"/>
            </a:xfrm>
            <a:custGeom>
              <a:avLst/>
              <a:gdLst/>
              <a:ahLst/>
              <a:cxnLst/>
              <a:rect l="l" t="t" r="r" b="b"/>
              <a:pathLst>
                <a:path w="14069" h="14864" extrusionOk="0">
                  <a:moveTo>
                    <a:pt x="1" y="0"/>
                  </a:moveTo>
                  <a:lnTo>
                    <a:pt x="1" y="13537"/>
                  </a:lnTo>
                  <a:lnTo>
                    <a:pt x="2257" y="14864"/>
                  </a:lnTo>
                  <a:lnTo>
                    <a:pt x="14068" y="8096"/>
                  </a:lnTo>
                  <a:lnTo>
                    <a:pt x="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9" name="Google Shape;4549;p41"/>
            <p:cNvSpPr/>
            <p:nvPr/>
          </p:nvSpPr>
          <p:spPr>
            <a:xfrm>
              <a:off x="7293966" y="3009169"/>
              <a:ext cx="231042" cy="354281"/>
            </a:xfrm>
            <a:custGeom>
              <a:avLst/>
              <a:gdLst/>
              <a:ahLst/>
              <a:cxnLst/>
              <a:rect l="l" t="t" r="r" b="b"/>
              <a:pathLst>
                <a:path w="13935" h="21368" extrusionOk="0">
                  <a:moveTo>
                    <a:pt x="0" y="1"/>
                  </a:moveTo>
                  <a:lnTo>
                    <a:pt x="0" y="13272"/>
                  </a:lnTo>
                  <a:lnTo>
                    <a:pt x="13935" y="21367"/>
                  </a:lnTo>
                  <a:lnTo>
                    <a:pt x="13935" y="8096"/>
                  </a:lnTo>
                  <a:lnTo>
                    <a:pt x="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0" name="Google Shape;4550;p41"/>
            <p:cNvSpPr/>
            <p:nvPr/>
          </p:nvSpPr>
          <p:spPr>
            <a:xfrm>
              <a:off x="7293966" y="3009169"/>
              <a:ext cx="231042" cy="354281"/>
            </a:xfrm>
            <a:custGeom>
              <a:avLst/>
              <a:gdLst/>
              <a:ahLst/>
              <a:cxnLst/>
              <a:rect l="l" t="t" r="r" b="b"/>
              <a:pathLst>
                <a:path w="13935" h="21368" fill="none" extrusionOk="0">
                  <a:moveTo>
                    <a:pt x="0" y="1"/>
                  </a:moveTo>
                  <a:lnTo>
                    <a:pt x="0" y="13272"/>
                  </a:lnTo>
                  <a:lnTo>
                    <a:pt x="13935" y="21367"/>
                  </a:lnTo>
                  <a:lnTo>
                    <a:pt x="13935" y="8096"/>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1" name="Google Shape;4551;p41"/>
            <p:cNvSpPr/>
            <p:nvPr/>
          </p:nvSpPr>
          <p:spPr>
            <a:xfrm>
              <a:off x="7219157" y="3009169"/>
              <a:ext cx="305851" cy="237658"/>
            </a:xfrm>
            <a:custGeom>
              <a:avLst/>
              <a:gdLst/>
              <a:ahLst/>
              <a:cxnLst/>
              <a:rect l="l" t="t" r="r" b="b"/>
              <a:pathLst>
                <a:path w="18447" h="14334" extrusionOk="0">
                  <a:moveTo>
                    <a:pt x="4512" y="1"/>
                  </a:moveTo>
                  <a:lnTo>
                    <a:pt x="0" y="6238"/>
                  </a:lnTo>
                  <a:lnTo>
                    <a:pt x="14067" y="14333"/>
                  </a:lnTo>
                  <a:lnTo>
                    <a:pt x="18447" y="8096"/>
                  </a:lnTo>
                  <a:lnTo>
                    <a:pt x="4512"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2" name="Google Shape;4552;p41"/>
            <p:cNvSpPr/>
            <p:nvPr/>
          </p:nvSpPr>
          <p:spPr>
            <a:xfrm>
              <a:off x="7219157" y="3009169"/>
              <a:ext cx="305851" cy="237658"/>
            </a:xfrm>
            <a:custGeom>
              <a:avLst/>
              <a:gdLst/>
              <a:ahLst/>
              <a:cxnLst/>
              <a:rect l="l" t="t" r="r" b="b"/>
              <a:pathLst>
                <a:path w="18447" h="14334" fill="none" extrusionOk="0">
                  <a:moveTo>
                    <a:pt x="4512" y="1"/>
                  </a:moveTo>
                  <a:lnTo>
                    <a:pt x="0" y="6238"/>
                  </a:lnTo>
                  <a:lnTo>
                    <a:pt x="14067" y="14333"/>
                  </a:lnTo>
                  <a:lnTo>
                    <a:pt x="18447" y="8096"/>
                  </a:lnTo>
                  <a:lnTo>
                    <a:pt x="451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3" name="Google Shape;4553;p41"/>
            <p:cNvSpPr/>
            <p:nvPr/>
          </p:nvSpPr>
          <p:spPr>
            <a:xfrm>
              <a:off x="7219157" y="3112595"/>
              <a:ext cx="305851" cy="134232"/>
            </a:xfrm>
            <a:custGeom>
              <a:avLst/>
              <a:gdLst/>
              <a:ahLst/>
              <a:cxnLst/>
              <a:rect l="l" t="t" r="r" b="b"/>
              <a:pathLst>
                <a:path w="18447" h="8096" extrusionOk="0">
                  <a:moveTo>
                    <a:pt x="0" y="0"/>
                  </a:moveTo>
                  <a:lnTo>
                    <a:pt x="14067" y="8095"/>
                  </a:lnTo>
                  <a:lnTo>
                    <a:pt x="18447" y="1858"/>
                  </a:lnTo>
                  <a:lnTo>
                    <a:pt x="13935" y="7697"/>
                  </a:lnTo>
                  <a:lnTo>
                    <a:pt x="0" y="0"/>
                  </a:lnTo>
                  <a:close/>
                </a:path>
              </a:pathLst>
            </a:custGeom>
            <a:solidFill>
              <a:srgbClr val="6A7B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4" name="Google Shape;4554;p41"/>
            <p:cNvSpPr/>
            <p:nvPr/>
          </p:nvSpPr>
          <p:spPr>
            <a:xfrm>
              <a:off x="7219157" y="3112595"/>
              <a:ext cx="305851" cy="134232"/>
            </a:xfrm>
            <a:custGeom>
              <a:avLst/>
              <a:gdLst/>
              <a:ahLst/>
              <a:cxnLst/>
              <a:rect l="l" t="t" r="r" b="b"/>
              <a:pathLst>
                <a:path w="18447" h="8096" fill="none" extrusionOk="0">
                  <a:moveTo>
                    <a:pt x="0" y="0"/>
                  </a:moveTo>
                  <a:lnTo>
                    <a:pt x="14067" y="8095"/>
                  </a:lnTo>
                  <a:lnTo>
                    <a:pt x="18447" y="1858"/>
                  </a:lnTo>
                  <a:lnTo>
                    <a:pt x="18447" y="1858"/>
                  </a:lnTo>
                  <a:lnTo>
                    <a:pt x="13935" y="7697"/>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5" name="Google Shape;4555;p41"/>
            <p:cNvSpPr/>
            <p:nvPr/>
          </p:nvSpPr>
          <p:spPr>
            <a:xfrm>
              <a:off x="7524992" y="3009169"/>
              <a:ext cx="233264" cy="354281"/>
            </a:xfrm>
            <a:custGeom>
              <a:avLst/>
              <a:gdLst/>
              <a:ahLst/>
              <a:cxnLst/>
              <a:rect l="l" t="t" r="r" b="b"/>
              <a:pathLst>
                <a:path w="14069" h="21368" extrusionOk="0">
                  <a:moveTo>
                    <a:pt x="14068" y="1"/>
                  </a:moveTo>
                  <a:lnTo>
                    <a:pt x="1" y="8096"/>
                  </a:lnTo>
                  <a:lnTo>
                    <a:pt x="1" y="21367"/>
                  </a:lnTo>
                  <a:lnTo>
                    <a:pt x="14068" y="13272"/>
                  </a:lnTo>
                  <a:lnTo>
                    <a:pt x="14068"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6" name="Google Shape;4556;p41"/>
            <p:cNvSpPr/>
            <p:nvPr/>
          </p:nvSpPr>
          <p:spPr>
            <a:xfrm>
              <a:off x="7524992" y="3009169"/>
              <a:ext cx="233264" cy="354281"/>
            </a:xfrm>
            <a:custGeom>
              <a:avLst/>
              <a:gdLst/>
              <a:ahLst/>
              <a:cxnLst/>
              <a:rect l="l" t="t" r="r" b="b"/>
              <a:pathLst>
                <a:path w="14069" h="21368" fill="none" extrusionOk="0">
                  <a:moveTo>
                    <a:pt x="14068" y="1"/>
                  </a:moveTo>
                  <a:lnTo>
                    <a:pt x="14068" y="13272"/>
                  </a:lnTo>
                  <a:lnTo>
                    <a:pt x="1" y="21367"/>
                  </a:lnTo>
                  <a:lnTo>
                    <a:pt x="1" y="8096"/>
                  </a:lnTo>
                  <a:lnTo>
                    <a:pt x="14068"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7" name="Google Shape;4557;p41"/>
            <p:cNvSpPr/>
            <p:nvPr/>
          </p:nvSpPr>
          <p:spPr>
            <a:xfrm>
              <a:off x="7524992" y="3143385"/>
              <a:ext cx="173841" cy="220066"/>
            </a:xfrm>
            <a:custGeom>
              <a:avLst/>
              <a:gdLst/>
              <a:ahLst/>
              <a:cxnLst/>
              <a:rect l="l" t="t" r="r" b="b"/>
              <a:pathLst>
                <a:path w="10485" h="13273" extrusionOk="0">
                  <a:moveTo>
                    <a:pt x="1" y="1"/>
                  </a:moveTo>
                  <a:lnTo>
                    <a:pt x="1" y="13272"/>
                  </a:lnTo>
                  <a:lnTo>
                    <a:pt x="10485" y="7167"/>
                  </a:lnTo>
                  <a:lnTo>
                    <a:pt x="266" y="12741"/>
                  </a:lnTo>
                  <a:lnTo>
                    <a:pt x="1"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8" name="Google Shape;4558;p41"/>
            <p:cNvSpPr/>
            <p:nvPr/>
          </p:nvSpPr>
          <p:spPr>
            <a:xfrm>
              <a:off x="7524992" y="3143385"/>
              <a:ext cx="173841" cy="220066"/>
            </a:xfrm>
            <a:custGeom>
              <a:avLst/>
              <a:gdLst/>
              <a:ahLst/>
              <a:cxnLst/>
              <a:rect l="l" t="t" r="r" b="b"/>
              <a:pathLst>
                <a:path w="10485" h="13273" fill="none" extrusionOk="0">
                  <a:moveTo>
                    <a:pt x="1" y="1"/>
                  </a:moveTo>
                  <a:lnTo>
                    <a:pt x="266" y="12741"/>
                  </a:lnTo>
                  <a:lnTo>
                    <a:pt x="10485" y="7167"/>
                  </a:lnTo>
                  <a:lnTo>
                    <a:pt x="1" y="13272"/>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9" name="Google Shape;4559;p41"/>
            <p:cNvSpPr/>
            <p:nvPr/>
          </p:nvSpPr>
          <p:spPr>
            <a:xfrm>
              <a:off x="7524992" y="3009169"/>
              <a:ext cx="305868" cy="237658"/>
            </a:xfrm>
            <a:custGeom>
              <a:avLst/>
              <a:gdLst/>
              <a:ahLst/>
              <a:cxnLst/>
              <a:rect l="l" t="t" r="r" b="b"/>
              <a:pathLst>
                <a:path w="18448" h="14334" extrusionOk="0">
                  <a:moveTo>
                    <a:pt x="14068" y="1"/>
                  </a:moveTo>
                  <a:lnTo>
                    <a:pt x="1" y="8096"/>
                  </a:lnTo>
                  <a:lnTo>
                    <a:pt x="4513" y="14333"/>
                  </a:lnTo>
                  <a:lnTo>
                    <a:pt x="18448" y="6238"/>
                  </a:lnTo>
                  <a:lnTo>
                    <a:pt x="14068"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0" name="Google Shape;4560;p41"/>
            <p:cNvSpPr/>
            <p:nvPr/>
          </p:nvSpPr>
          <p:spPr>
            <a:xfrm>
              <a:off x="7586603" y="3277616"/>
              <a:ext cx="2222" cy="28617"/>
            </a:xfrm>
            <a:custGeom>
              <a:avLst/>
              <a:gdLst/>
              <a:ahLst/>
              <a:cxnLst/>
              <a:rect l="l" t="t" r="r" b="b"/>
              <a:pathLst>
                <a:path w="134" h="1726" extrusionOk="0">
                  <a:moveTo>
                    <a:pt x="133" y="0"/>
                  </a:moveTo>
                  <a:lnTo>
                    <a:pt x="1" y="266"/>
                  </a:lnTo>
                  <a:lnTo>
                    <a:pt x="1" y="1593"/>
                  </a:lnTo>
                  <a:lnTo>
                    <a:pt x="1" y="1726"/>
                  </a:lnTo>
                  <a:lnTo>
                    <a:pt x="133" y="1593"/>
                  </a:lnTo>
                  <a:lnTo>
                    <a:pt x="133" y="133"/>
                  </a:lnTo>
                  <a:lnTo>
                    <a:pt x="133"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1" name="Google Shape;4561;p41"/>
            <p:cNvSpPr/>
            <p:nvPr/>
          </p:nvSpPr>
          <p:spPr>
            <a:xfrm>
              <a:off x="7586603" y="3277616"/>
              <a:ext cx="2222" cy="28617"/>
            </a:xfrm>
            <a:custGeom>
              <a:avLst/>
              <a:gdLst/>
              <a:ahLst/>
              <a:cxnLst/>
              <a:rect l="l" t="t" r="r" b="b"/>
              <a:pathLst>
                <a:path w="134" h="1726" fill="none" extrusionOk="0">
                  <a:moveTo>
                    <a:pt x="133" y="0"/>
                  </a:moveTo>
                  <a:lnTo>
                    <a:pt x="1" y="266"/>
                  </a:lnTo>
                  <a:lnTo>
                    <a:pt x="1" y="1593"/>
                  </a:lnTo>
                  <a:lnTo>
                    <a:pt x="1" y="1726"/>
                  </a:lnTo>
                  <a:lnTo>
                    <a:pt x="133" y="1593"/>
                  </a:lnTo>
                  <a:lnTo>
                    <a:pt x="133" y="133"/>
                  </a:lnTo>
                  <a:lnTo>
                    <a:pt x="133"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2" name="Google Shape;4562;p41"/>
            <p:cNvSpPr/>
            <p:nvPr/>
          </p:nvSpPr>
          <p:spPr>
            <a:xfrm>
              <a:off x="7582209" y="3273206"/>
              <a:ext cx="11009" cy="13231"/>
            </a:xfrm>
            <a:custGeom>
              <a:avLst/>
              <a:gdLst/>
              <a:ahLst/>
              <a:cxnLst/>
              <a:rect l="l" t="t" r="r" b="b"/>
              <a:pathLst>
                <a:path w="664" h="798" extrusionOk="0">
                  <a:moveTo>
                    <a:pt x="266" y="1"/>
                  </a:moveTo>
                  <a:lnTo>
                    <a:pt x="0" y="664"/>
                  </a:lnTo>
                  <a:lnTo>
                    <a:pt x="133" y="797"/>
                  </a:lnTo>
                  <a:lnTo>
                    <a:pt x="133" y="664"/>
                  </a:lnTo>
                  <a:lnTo>
                    <a:pt x="266" y="532"/>
                  </a:lnTo>
                  <a:lnTo>
                    <a:pt x="398" y="266"/>
                  </a:lnTo>
                  <a:lnTo>
                    <a:pt x="398" y="399"/>
                  </a:lnTo>
                  <a:lnTo>
                    <a:pt x="531" y="532"/>
                  </a:lnTo>
                  <a:lnTo>
                    <a:pt x="664" y="399"/>
                  </a:lnTo>
                  <a:lnTo>
                    <a:pt x="266" y="1"/>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3" name="Google Shape;4563;p41"/>
            <p:cNvSpPr/>
            <p:nvPr/>
          </p:nvSpPr>
          <p:spPr>
            <a:xfrm>
              <a:off x="7582209" y="3273206"/>
              <a:ext cx="11009" cy="13231"/>
            </a:xfrm>
            <a:custGeom>
              <a:avLst/>
              <a:gdLst/>
              <a:ahLst/>
              <a:cxnLst/>
              <a:rect l="l" t="t" r="r" b="b"/>
              <a:pathLst>
                <a:path w="664" h="798" fill="none" extrusionOk="0">
                  <a:moveTo>
                    <a:pt x="266" y="1"/>
                  </a:moveTo>
                  <a:lnTo>
                    <a:pt x="0" y="664"/>
                  </a:lnTo>
                  <a:lnTo>
                    <a:pt x="133" y="797"/>
                  </a:lnTo>
                  <a:lnTo>
                    <a:pt x="133" y="797"/>
                  </a:lnTo>
                  <a:lnTo>
                    <a:pt x="133" y="664"/>
                  </a:lnTo>
                  <a:lnTo>
                    <a:pt x="266" y="532"/>
                  </a:lnTo>
                  <a:lnTo>
                    <a:pt x="398" y="266"/>
                  </a:lnTo>
                  <a:lnTo>
                    <a:pt x="398" y="399"/>
                  </a:lnTo>
                  <a:lnTo>
                    <a:pt x="531" y="532"/>
                  </a:lnTo>
                  <a:lnTo>
                    <a:pt x="531" y="532"/>
                  </a:lnTo>
                  <a:lnTo>
                    <a:pt x="664" y="399"/>
                  </a:lnTo>
                  <a:lnTo>
                    <a:pt x="266"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4" name="Google Shape;4564;p41"/>
            <p:cNvSpPr/>
            <p:nvPr/>
          </p:nvSpPr>
          <p:spPr>
            <a:xfrm>
              <a:off x="7597612" y="3273206"/>
              <a:ext cx="2222" cy="26429"/>
            </a:xfrm>
            <a:custGeom>
              <a:avLst/>
              <a:gdLst/>
              <a:ahLst/>
              <a:cxnLst/>
              <a:rect l="l" t="t" r="r" b="b"/>
              <a:pathLst>
                <a:path w="134" h="1594" extrusionOk="0">
                  <a:moveTo>
                    <a:pt x="133" y="1"/>
                  </a:moveTo>
                  <a:lnTo>
                    <a:pt x="0" y="134"/>
                  </a:lnTo>
                  <a:lnTo>
                    <a:pt x="0" y="1461"/>
                  </a:lnTo>
                  <a:lnTo>
                    <a:pt x="133" y="1593"/>
                  </a:lnTo>
                  <a:lnTo>
                    <a:pt x="133" y="1461"/>
                  </a:lnTo>
                  <a:lnTo>
                    <a:pt x="133" y="1"/>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5" name="Google Shape;4565;p41"/>
            <p:cNvSpPr/>
            <p:nvPr/>
          </p:nvSpPr>
          <p:spPr>
            <a:xfrm>
              <a:off x="7597612" y="3273206"/>
              <a:ext cx="2222" cy="26429"/>
            </a:xfrm>
            <a:custGeom>
              <a:avLst/>
              <a:gdLst/>
              <a:ahLst/>
              <a:cxnLst/>
              <a:rect l="l" t="t" r="r" b="b"/>
              <a:pathLst>
                <a:path w="134" h="1594" fill="none" extrusionOk="0">
                  <a:moveTo>
                    <a:pt x="133" y="1"/>
                  </a:moveTo>
                  <a:lnTo>
                    <a:pt x="0" y="134"/>
                  </a:lnTo>
                  <a:lnTo>
                    <a:pt x="0" y="1461"/>
                  </a:lnTo>
                  <a:lnTo>
                    <a:pt x="133" y="1593"/>
                  </a:lnTo>
                  <a:lnTo>
                    <a:pt x="133" y="1461"/>
                  </a:lnTo>
                  <a:lnTo>
                    <a:pt x="133" y="1"/>
                  </a:lnTo>
                  <a:lnTo>
                    <a:pt x="13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6" name="Google Shape;4566;p41"/>
            <p:cNvSpPr/>
            <p:nvPr/>
          </p:nvSpPr>
          <p:spPr>
            <a:xfrm>
              <a:off x="7595407" y="3266607"/>
              <a:ext cx="8821" cy="13231"/>
            </a:xfrm>
            <a:custGeom>
              <a:avLst/>
              <a:gdLst/>
              <a:ahLst/>
              <a:cxnLst/>
              <a:rect l="l" t="t" r="r" b="b"/>
              <a:pathLst>
                <a:path w="532" h="798" extrusionOk="0">
                  <a:moveTo>
                    <a:pt x="266" y="1"/>
                  </a:moveTo>
                  <a:lnTo>
                    <a:pt x="1" y="664"/>
                  </a:lnTo>
                  <a:lnTo>
                    <a:pt x="1" y="797"/>
                  </a:lnTo>
                  <a:lnTo>
                    <a:pt x="133" y="664"/>
                  </a:lnTo>
                  <a:lnTo>
                    <a:pt x="133" y="532"/>
                  </a:lnTo>
                  <a:lnTo>
                    <a:pt x="266" y="399"/>
                  </a:lnTo>
                  <a:lnTo>
                    <a:pt x="399" y="532"/>
                  </a:lnTo>
                  <a:lnTo>
                    <a:pt x="531" y="532"/>
                  </a:lnTo>
                  <a:lnTo>
                    <a:pt x="531" y="399"/>
                  </a:lnTo>
                  <a:lnTo>
                    <a:pt x="266" y="1"/>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7" name="Google Shape;4567;p41"/>
            <p:cNvSpPr/>
            <p:nvPr/>
          </p:nvSpPr>
          <p:spPr>
            <a:xfrm>
              <a:off x="7595407" y="3266607"/>
              <a:ext cx="8821" cy="13231"/>
            </a:xfrm>
            <a:custGeom>
              <a:avLst/>
              <a:gdLst/>
              <a:ahLst/>
              <a:cxnLst/>
              <a:rect l="l" t="t" r="r" b="b"/>
              <a:pathLst>
                <a:path w="532" h="798" fill="none" extrusionOk="0">
                  <a:moveTo>
                    <a:pt x="266" y="1"/>
                  </a:moveTo>
                  <a:lnTo>
                    <a:pt x="1" y="664"/>
                  </a:lnTo>
                  <a:lnTo>
                    <a:pt x="1" y="797"/>
                  </a:lnTo>
                  <a:lnTo>
                    <a:pt x="1" y="797"/>
                  </a:lnTo>
                  <a:lnTo>
                    <a:pt x="133" y="664"/>
                  </a:lnTo>
                  <a:lnTo>
                    <a:pt x="133" y="532"/>
                  </a:lnTo>
                  <a:lnTo>
                    <a:pt x="266" y="399"/>
                  </a:lnTo>
                  <a:lnTo>
                    <a:pt x="266" y="399"/>
                  </a:lnTo>
                  <a:lnTo>
                    <a:pt x="399" y="532"/>
                  </a:lnTo>
                  <a:lnTo>
                    <a:pt x="531" y="532"/>
                  </a:lnTo>
                  <a:lnTo>
                    <a:pt x="531" y="399"/>
                  </a:lnTo>
                  <a:lnTo>
                    <a:pt x="266"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8" name="Google Shape;4568;p41"/>
            <p:cNvSpPr/>
            <p:nvPr/>
          </p:nvSpPr>
          <p:spPr>
            <a:xfrm>
              <a:off x="7551404" y="3301823"/>
              <a:ext cx="8821" cy="22018"/>
            </a:xfrm>
            <a:custGeom>
              <a:avLst/>
              <a:gdLst/>
              <a:ahLst/>
              <a:cxnLst/>
              <a:rect l="l" t="t" r="r" b="b"/>
              <a:pathLst>
                <a:path w="532" h="1328" extrusionOk="0">
                  <a:moveTo>
                    <a:pt x="531" y="0"/>
                  </a:moveTo>
                  <a:lnTo>
                    <a:pt x="399" y="133"/>
                  </a:lnTo>
                  <a:lnTo>
                    <a:pt x="399" y="796"/>
                  </a:lnTo>
                  <a:lnTo>
                    <a:pt x="266" y="1062"/>
                  </a:lnTo>
                  <a:lnTo>
                    <a:pt x="266" y="1195"/>
                  </a:lnTo>
                  <a:lnTo>
                    <a:pt x="133" y="1195"/>
                  </a:lnTo>
                  <a:lnTo>
                    <a:pt x="133" y="929"/>
                  </a:lnTo>
                  <a:lnTo>
                    <a:pt x="0" y="929"/>
                  </a:lnTo>
                  <a:lnTo>
                    <a:pt x="0" y="1195"/>
                  </a:lnTo>
                  <a:lnTo>
                    <a:pt x="133" y="1327"/>
                  </a:lnTo>
                  <a:lnTo>
                    <a:pt x="266" y="1327"/>
                  </a:lnTo>
                  <a:lnTo>
                    <a:pt x="399" y="1062"/>
                  </a:lnTo>
                  <a:lnTo>
                    <a:pt x="531" y="796"/>
                  </a:lnTo>
                  <a:lnTo>
                    <a:pt x="531"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9" name="Google Shape;4569;p41"/>
            <p:cNvSpPr/>
            <p:nvPr/>
          </p:nvSpPr>
          <p:spPr>
            <a:xfrm>
              <a:off x="7551404" y="3301823"/>
              <a:ext cx="8821" cy="22018"/>
            </a:xfrm>
            <a:custGeom>
              <a:avLst/>
              <a:gdLst/>
              <a:ahLst/>
              <a:cxnLst/>
              <a:rect l="l" t="t" r="r" b="b"/>
              <a:pathLst>
                <a:path w="532" h="1328" fill="none" extrusionOk="0">
                  <a:moveTo>
                    <a:pt x="531" y="0"/>
                  </a:moveTo>
                  <a:lnTo>
                    <a:pt x="399" y="133"/>
                  </a:lnTo>
                  <a:lnTo>
                    <a:pt x="399" y="796"/>
                  </a:lnTo>
                  <a:lnTo>
                    <a:pt x="399" y="796"/>
                  </a:lnTo>
                  <a:lnTo>
                    <a:pt x="266" y="1062"/>
                  </a:lnTo>
                  <a:lnTo>
                    <a:pt x="266" y="1195"/>
                  </a:lnTo>
                  <a:lnTo>
                    <a:pt x="133" y="1195"/>
                  </a:lnTo>
                  <a:lnTo>
                    <a:pt x="133" y="1195"/>
                  </a:lnTo>
                  <a:lnTo>
                    <a:pt x="133" y="929"/>
                  </a:lnTo>
                  <a:lnTo>
                    <a:pt x="133" y="929"/>
                  </a:lnTo>
                  <a:lnTo>
                    <a:pt x="0" y="929"/>
                  </a:lnTo>
                  <a:lnTo>
                    <a:pt x="0" y="1195"/>
                  </a:lnTo>
                  <a:lnTo>
                    <a:pt x="0" y="1195"/>
                  </a:lnTo>
                  <a:lnTo>
                    <a:pt x="133" y="1327"/>
                  </a:lnTo>
                  <a:lnTo>
                    <a:pt x="133" y="1327"/>
                  </a:lnTo>
                  <a:lnTo>
                    <a:pt x="266" y="1327"/>
                  </a:lnTo>
                  <a:lnTo>
                    <a:pt x="266" y="1327"/>
                  </a:lnTo>
                  <a:lnTo>
                    <a:pt x="399" y="1062"/>
                  </a:lnTo>
                  <a:lnTo>
                    <a:pt x="531" y="796"/>
                  </a:lnTo>
                  <a:lnTo>
                    <a:pt x="53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0" name="Google Shape;4570;p41"/>
            <p:cNvSpPr/>
            <p:nvPr/>
          </p:nvSpPr>
          <p:spPr>
            <a:xfrm>
              <a:off x="7542600" y="3279821"/>
              <a:ext cx="30822" cy="33011"/>
            </a:xfrm>
            <a:custGeom>
              <a:avLst/>
              <a:gdLst/>
              <a:ahLst/>
              <a:cxnLst/>
              <a:rect l="l" t="t" r="r" b="b"/>
              <a:pathLst>
                <a:path w="1859" h="1991" extrusionOk="0">
                  <a:moveTo>
                    <a:pt x="1328" y="0"/>
                  </a:moveTo>
                  <a:lnTo>
                    <a:pt x="930" y="265"/>
                  </a:lnTo>
                  <a:lnTo>
                    <a:pt x="1593" y="265"/>
                  </a:lnTo>
                  <a:lnTo>
                    <a:pt x="1726" y="398"/>
                  </a:lnTo>
                  <a:lnTo>
                    <a:pt x="1726" y="796"/>
                  </a:lnTo>
                  <a:lnTo>
                    <a:pt x="133" y="1725"/>
                  </a:lnTo>
                  <a:lnTo>
                    <a:pt x="133" y="1327"/>
                  </a:lnTo>
                  <a:lnTo>
                    <a:pt x="399" y="929"/>
                  </a:lnTo>
                  <a:lnTo>
                    <a:pt x="664" y="531"/>
                  </a:lnTo>
                  <a:lnTo>
                    <a:pt x="930" y="265"/>
                  </a:lnTo>
                  <a:lnTo>
                    <a:pt x="531" y="531"/>
                  </a:lnTo>
                  <a:lnTo>
                    <a:pt x="266" y="929"/>
                  </a:lnTo>
                  <a:lnTo>
                    <a:pt x="1" y="1327"/>
                  </a:lnTo>
                  <a:lnTo>
                    <a:pt x="1" y="1858"/>
                  </a:lnTo>
                  <a:lnTo>
                    <a:pt x="1" y="1991"/>
                  </a:lnTo>
                  <a:lnTo>
                    <a:pt x="930" y="1460"/>
                  </a:lnTo>
                  <a:lnTo>
                    <a:pt x="1062" y="1327"/>
                  </a:lnTo>
                  <a:lnTo>
                    <a:pt x="1858" y="796"/>
                  </a:lnTo>
                  <a:lnTo>
                    <a:pt x="1858" y="398"/>
                  </a:lnTo>
                  <a:lnTo>
                    <a:pt x="1593" y="133"/>
                  </a:lnTo>
                  <a:lnTo>
                    <a:pt x="1328" y="0"/>
                  </a:lnTo>
                  <a:close/>
                </a:path>
              </a:pathLst>
            </a:custGeom>
            <a:solidFill>
              <a:srgbClr val="BEC1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1" name="Google Shape;4571;p41"/>
            <p:cNvSpPr/>
            <p:nvPr/>
          </p:nvSpPr>
          <p:spPr>
            <a:xfrm>
              <a:off x="7544805" y="3284215"/>
              <a:ext cx="26412" cy="24223"/>
            </a:xfrm>
            <a:custGeom>
              <a:avLst/>
              <a:gdLst/>
              <a:ahLst/>
              <a:cxnLst/>
              <a:rect l="l" t="t" r="r" b="b"/>
              <a:pathLst>
                <a:path w="1593" h="1461" fill="none" extrusionOk="0">
                  <a:moveTo>
                    <a:pt x="0" y="1460"/>
                  </a:moveTo>
                  <a:lnTo>
                    <a:pt x="0" y="1460"/>
                  </a:lnTo>
                  <a:lnTo>
                    <a:pt x="0" y="1062"/>
                  </a:lnTo>
                  <a:lnTo>
                    <a:pt x="266" y="664"/>
                  </a:lnTo>
                  <a:lnTo>
                    <a:pt x="531" y="266"/>
                  </a:lnTo>
                  <a:lnTo>
                    <a:pt x="797" y="0"/>
                  </a:lnTo>
                  <a:lnTo>
                    <a:pt x="797" y="0"/>
                  </a:lnTo>
                  <a:lnTo>
                    <a:pt x="1195" y="0"/>
                  </a:lnTo>
                  <a:lnTo>
                    <a:pt x="1195" y="0"/>
                  </a:lnTo>
                  <a:lnTo>
                    <a:pt x="1460" y="0"/>
                  </a:lnTo>
                  <a:lnTo>
                    <a:pt x="1460" y="0"/>
                  </a:lnTo>
                  <a:lnTo>
                    <a:pt x="1593" y="133"/>
                  </a:lnTo>
                  <a:lnTo>
                    <a:pt x="1593" y="531"/>
                  </a:lnTo>
                  <a:lnTo>
                    <a:pt x="0" y="146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2" name="Google Shape;4572;p41"/>
            <p:cNvSpPr/>
            <p:nvPr/>
          </p:nvSpPr>
          <p:spPr>
            <a:xfrm>
              <a:off x="7542600" y="3279821"/>
              <a:ext cx="30822" cy="33011"/>
            </a:xfrm>
            <a:custGeom>
              <a:avLst/>
              <a:gdLst/>
              <a:ahLst/>
              <a:cxnLst/>
              <a:rect l="l" t="t" r="r" b="b"/>
              <a:pathLst>
                <a:path w="1859" h="1991" fill="none" extrusionOk="0">
                  <a:moveTo>
                    <a:pt x="1328" y="0"/>
                  </a:moveTo>
                  <a:lnTo>
                    <a:pt x="1328" y="0"/>
                  </a:lnTo>
                  <a:lnTo>
                    <a:pt x="930" y="265"/>
                  </a:lnTo>
                  <a:lnTo>
                    <a:pt x="930" y="265"/>
                  </a:lnTo>
                  <a:lnTo>
                    <a:pt x="531" y="531"/>
                  </a:lnTo>
                  <a:lnTo>
                    <a:pt x="266" y="929"/>
                  </a:lnTo>
                  <a:lnTo>
                    <a:pt x="1" y="1327"/>
                  </a:lnTo>
                  <a:lnTo>
                    <a:pt x="1" y="1858"/>
                  </a:lnTo>
                  <a:lnTo>
                    <a:pt x="1" y="1991"/>
                  </a:lnTo>
                  <a:lnTo>
                    <a:pt x="930" y="1460"/>
                  </a:lnTo>
                  <a:lnTo>
                    <a:pt x="1062" y="1327"/>
                  </a:lnTo>
                  <a:lnTo>
                    <a:pt x="1858" y="796"/>
                  </a:lnTo>
                  <a:lnTo>
                    <a:pt x="1858" y="796"/>
                  </a:lnTo>
                  <a:lnTo>
                    <a:pt x="1858" y="796"/>
                  </a:lnTo>
                  <a:lnTo>
                    <a:pt x="1858" y="398"/>
                  </a:lnTo>
                  <a:lnTo>
                    <a:pt x="1593" y="133"/>
                  </a:lnTo>
                  <a:lnTo>
                    <a:pt x="1593" y="133"/>
                  </a:lnTo>
                  <a:lnTo>
                    <a:pt x="1328"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3" name="Google Shape;4573;p41"/>
            <p:cNvSpPr/>
            <p:nvPr/>
          </p:nvSpPr>
          <p:spPr>
            <a:xfrm>
              <a:off x="6257600" y="3719888"/>
              <a:ext cx="851549" cy="589701"/>
            </a:xfrm>
            <a:custGeom>
              <a:avLst/>
              <a:gdLst/>
              <a:ahLst/>
              <a:cxnLst/>
              <a:rect l="l" t="t" r="r" b="b"/>
              <a:pathLst>
                <a:path w="51360" h="35567" extrusionOk="0">
                  <a:moveTo>
                    <a:pt x="25614" y="16324"/>
                  </a:moveTo>
                  <a:lnTo>
                    <a:pt x="27737" y="16456"/>
                  </a:lnTo>
                  <a:lnTo>
                    <a:pt x="29860" y="16854"/>
                  </a:lnTo>
                  <a:lnTo>
                    <a:pt x="31851" y="17385"/>
                  </a:lnTo>
                  <a:lnTo>
                    <a:pt x="33576" y="18181"/>
                  </a:lnTo>
                  <a:lnTo>
                    <a:pt x="34505" y="18845"/>
                  </a:lnTo>
                  <a:lnTo>
                    <a:pt x="33576" y="19376"/>
                  </a:lnTo>
                  <a:lnTo>
                    <a:pt x="31851" y="20172"/>
                  </a:lnTo>
                  <a:lnTo>
                    <a:pt x="29860" y="20836"/>
                  </a:lnTo>
                  <a:lnTo>
                    <a:pt x="27737" y="21101"/>
                  </a:lnTo>
                  <a:lnTo>
                    <a:pt x="25614" y="21234"/>
                  </a:lnTo>
                  <a:lnTo>
                    <a:pt x="23490" y="21101"/>
                  </a:lnTo>
                  <a:lnTo>
                    <a:pt x="21500" y="20836"/>
                  </a:lnTo>
                  <a:lnTo>
                    <a:pt x="19509" y="20172"/>
                  </a:lnTo>
                  <a:lnTo>
                    <a:pt x="17784" y="19376"/>
                  </a:lnTo>
                  <a:lnTo>
                    <a:pt x="16855" y="18845"/>
                  </a:lnTo>
                  <a:lnTo>
                    <a:pt x="17784" y="18181"/>
                  </a:lnTo>
                  <a:lnTo>
                    <a:pt x="19509" y="17385"/>
                  </a:lnTo>
                  <a:lnTo>
                    <a:pt x="21500" y="16854"/>
                  </a:lnTo>
                  <a:lnTo>
                    <a:pt x="23490" y="16456"/>
                  </a:lnTo>
                  <a:lnTo>
                    <a:pt x="25614" y="16324"/>
                  </a:lnTo>
                  <a:close/>
                  <a:moveTo>
                    <a:pt x="22031" y="0"/>
                  </a:moveTo>
                  <a:lnTo>
                    <a:pt x="21765" y="133"/>
                  </a:lnTo>
                  <a:lnTo>
                    <a:pt x="21632" y="398"/>
                  </a:lnTo>
                  <a:lnTo>
                    <a:pt x="21500" y="531"/>
                  </a:lnTo>
                  <a:lnTo>
                    <a:pt x="20969" y="3716"/>
                  </a:lnTo>
                  <a:lnTo>
                    <a:pt x="20703" y="4114"/>
                  </a:lnTo>
                  <a:lnTo>
                    <a:pt x="20305" y="4380"/>
                  </a:lnTo>
                  <a:lnTo>
                    <a:pt x="18447" y="4778"/>
                  </a:lnTo>
                  <a:lnTo>
                    <a:pt x="16589" y="5176"/>
                  </a:lnTo>
                  <a:lnTo>
                    <a:pt x="16059" y="5309"/>
                  </a:lnTo>
                  <a:lnTo>
                    <a:pt x="15528" y="5176"/>
                  </a:lnTo>
                  <a:lnTo>
                    <a:pt x="10883" y="2920"/>
                  </a:lnTo>
                  <a:lnTo>
                    <a:pt x="10352" y="2920"/>
                  </a:lnTo>
                  <a:lnTo>
                    <a:pt x="9821" y="3052"/>
                  </a:lnTo>
                  <a:lnTo>
                    <a:pt x="5176" y="5707"/>
                  </a:lnTo>
                  <a:lnTo>
                    <a:pt x="5044" y="5839"/>
                  </a:lnTo>
                  <a:lnTo>
                    <a:pt x="4911" y="5972"/>
                  </a:lnTo>
                  <a:lnTo>
                    <a:pt x="4911" y="12210"/>
                  </a:lnTo>
                  <a:lnTo>
                    <a:pt x="531" y="12475"/>
                  </a:lnTo>
                  <a:lnTo>
                    <a:pt x="266" y="12608"/>
                  </a:lnTo>
                  <a:lnTo>
                    <a:pt x="133" y="12740"/>
                  </a:lnTo>
                  <a:lnTo>
                    <a:pt x="1" y="12873"/>
                  </a:lnTo>
                  <a:lnTo>
                    <a:pt x="1" y="13138"/>
                  </a:lnTo>
                  <a:lnTo>
                    <a:pt x="1" y="16589"/>
                  </a:lnTo>
                  <a:lnTo>
                    <a:pt x="1" y="18978"/>
                  </a:lnTo>
                  <a:lnTo>
                    <a:pt x="1" y="22428"/>
                  </a:lnTo>
                  <a:lnTo>
                    <a:pt x="1" y="22694"/>
                  </a:lnTo>
                  <a:lnTo>
                    <a:pt x="133" y="22959"/>
                  </a:lnTo>
                  <a:lnTo>
                    <a:pt x="399" y="23092"/>
                  </a:lnTo>
                  <a:lnTo>
                    <a:pt x="664" y="23092"/>
                  </a:lnTo>
                  <a:lnTo>
                    <a:pt x="4911" y="23357"/>
                  </a:lnTo>
                  <a:lnTo>
                    <a:pt x="4911" y="26940"/>
                  </a:lnTo>
                  <a:lnTo>
                    <a:pt x="4911" y="27073"/>
                  </a:lnTo>
                  <a:lnTo>
                    <a:pt x="4911" y="28135"/>
                  </a:lnTo>
                  <a:lnTo>
                    <a:pt x="4911" y="29595"/>
                  </a:lnTo>
                  <a:lnTo>
                    <a:pt x="5044" y="29727"/>
                  </a:lnTo>
                  <a:lnTo>
                    <a:pt x="5176" y="29860"/>
                  </a:lnTo>
                  <a:lnTo>
                    <a:pt x="9821" y="32647"/>
                  </a:lnTo>
                  <a:lnTo>
                    <a:pt x="10219" y="32647"/>
                  </a:lnTo>
                  <a:lnTo>
                    <a:pt x="10352" y="32780"/>
                  </a:lnTo>
                  <a:lnTo>
                    <a:pt x="10617" y="32780"/>
                  </a:lnTo>
                  <a:lnTo>
                    <a:pt x="10617" y="32647"/>
                  </a:lnTo>
                  <a:lnTo>
                    <a:pt x="10883" y="32647"/>
                  </a:lnTo>
                  <a:lnTo>
                    <a:pt x="15528" y="30391"/>
                  </a:lnTo>
                  <a:lnTo>
                    <a:pt x="16589" y="30391"/>
                  </a:lnTo>
                  <a:lnTo>
                    <a:pt x="18447" y="30922"/>
                  </a:lnTo>
                  <a:lnTo>
                    <a:pt x="20305" y="31320"/>
                  </a:lnTo>
                  <a:lnTo>
                    <a:pt x="20703" y="31453"/>
                  </a:lnTo>
                  <a:lnTo>
                    <a:pt x="20969" y="31983"/>
                  </a:lnTo>
                  <a:lnTo>
                    <a:pt x="21500" y="35036"/>
                  </a:lnTo>
                  <a:lnTo>
                    <a:pt x="21632" y="35168"/>
                  </a:lnTo>
                  <a:lnTo>
                    <a:pt x="21632" y="35301"/>
                  </a:lnTo>
                  <a:lnTo>
                    <a:pt x="21765" y="35434"/>
                  </a:lnTo>
                  <a:lnTo>
                    <a:pt x="21898" y="35434"/>
                  </a:lnTo>
                  <a:lnTo>
                    <a:pt x="22296" y="35567"/>
                  </a:lnTo>
                  <a:lnTo>
                    <a:pt x="29330" y="35567"/>
                  </a:lnTo>
                  <a:lnTo>
                    <a:pt x="29462" y="35434"/>
                  </a:lnTo>
                  <a:lnTo>
                    <a:pt x="29728" y="35301"/>
                  </a:lnTo>
                  <a:lnTo>
                    <a:pt x="29728" y="35036"/>
                  </a:lnTo>
                  <a:lnTo>
                    <a:pt x="30391" y="31983"/>
                  </a:lnTo>
                  <a:lnTo>
                    <a:pt x="30657" y="31453"/>
                  </a:lnTo>
                  <a:lnTo>
                    <a:pt x="31055" y="31320"/>
                  </a:lnTo>
                  <a:lnTo>
                    <a:pt x="32913" y="30922"/>
                  </a:lnTo>
                  <a:lnTo>
                    <a:pt x="34771" y="30391"/>
                  </a:lnTo>
                  <a:lnTo>
                    <a:pt x="35832" y="30391"/>
                  </a:lnTo>
                  <a:lnTo>
                    <a:pt x="40477" y="32647"/>
                  </a:lnTo>
                  <a:lnTo>
                    <a:pt x="41008" y="32780"/>
                  </a:lnTo>
                  <a:lnTo>
                    <a:pt x="41274" y="32647"/>
                  </a:lnTo>
                  <a:lnTo>
                    <a:pt x="41539" y="32647"/>
                  </a:lnTo>
                  <a:lnTo>
                    <a:pt x="46184" y="29860"/>
                  </a:lnTo>
                  <a:lnTo>
                    <a:pt x="46317" y="29727"/>
                  </a:lnTo>
                  <a:lnTo>
                    <a:pt x="46449" y="29595"/>
                  </a:lnTo>
                  <a:lnTo>
                    <a:pt x="46449" y="23357"/>
                  </a:lnTo>
                  <a:lnTo>
                    <a:pt x="50829" y="23092"/>
                  </a:lnTo>
                  <a:lnTo>
                    <a:pt x="51094" y="23092"/>
                  </a:lnTo>
                  <a:lnTo>
                    <a:pt x="51227" y="22959"/>
                  </a:lnTo>
                  <a:lnTo>
                    <a:pt x="51360" y="22694"/>
                  </a:lnTo>
                  <a:lnTo>
                    <a:pt x="51360" y="22428"/>
                  </a:lnTo>
                  <a:lnTo>
                    <a:pt x="51360" y="16058"/>
                  </a:lnTo>
                  <a:lnTo>
                    <a:pt x="51360" y="15925"/>
                  </a:lnTo>
                  <a:lnTo>
                    <a:pt x="51360" y="13138"/>
                  </a:lnTo>
                  <a:lnTo>
                    <a:pt x="51360" y="12873"/>
                  </a:lnTo>
                  <a:lnTo>
                    <a:pt x="51227" y="12740"/>
                  </a:lnTo>
                  <a:lnTo>
                    <a:pt x="51094" y="12608"/>
                  </a:lnTo>
                  <a:lnTo>
                    <a:pt x="50829" y="12475"/>
                  </a:lnTo>
                  <a:lnTo>
                    <a:pt x="46449" y="12210"/>
                  </a:lnTo>
                  <a:lnTo>
                    <a:pt x="46449" y="6105"/>
                  </a:lnTo>
                  <a:lnTo>
                    <a:pt x="46317" y="5839"/>
                  </a:lnTo>
                  <a:lnTo>
                    <a:pt x="46184" y="5707"/>
                  </a:lnTo>
                  <a:lnTo>
                    <a:pt x="41539" y="3052"/>
                  </a:lnTo>
                  <a:lnTo>
                    <a:pt x="41008" y="2920"/>
                  </a:lnTo>
                  <a:lnTo>
                    <a:pt x="40477" y="2920"/>
                  </a:lnTo>
                  <a:lnTo>
                    <a:pt x="35832" y="5176"/>
                  </a:lnTo>
                  <a:lnTo>
                    <a:pt x="35302" y="5309"/>
                  </a:lnTo>
                  <a:lnTo>
                    <a:pt x="34771" y="5176"/>
                  </a:lnTo>
                  <a:lnTo>
                    <a:pt x="32913" y="4778"/>
                  </a:lnTo>
                  <a:lnTo>
                    <a:pt x="31055" y="4380"/>
                  </a:lnTo>
                  <a:lnTo>
                    <a:pt x="30657" y="4114"/>
                  </a:lnTo>
                  <a:lnTo>
                    <a:pt x="30391" y="3716"/>
                  </a:lnTo>
                  <a:lnTo>
                    <a:pt x="29728" y="531"/>
                  </a:lnTo>
                  <a:lnTo>
                    <a:pt x="29728" y="398"/>
                  </a:lnTo>
                  <a:lnTo>
                    <a:pt x="29595" y="133"/>
                  </a:lnTo>
                  <a:lnTo>
                    <a:pt x="29330"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4" name="Google Shape;4574;p41"/>
            <p:cNvSpPr/>
            <p:nvPr/>
          </p:nvSpPr>
          <p:spPr>
            <a:xfrm>
              <a:off x="6257600" y="3719888"/>
              <a:ext cx="851549" cy="589701"/>
            </a:xfrm>
            <a:custGeom>
              <a:avLst/>
              <a:gdLst/>
              <a:ahLst/>
              <a:cxnLst/>
              <a:rect l="l" t="t" r="r" b="b"/>
              <a:pathLst>
                <a:path w="51360" h="35567" fill="none" extrusionOk="0">
                  <a:moveTo>
                    <a:pt x="51360" y="15925"/>
                  </a:moveTo>
                  <a:lnTo>
                    <a:pt x="51360" y="13138"/>
                  </a:lnTo>
                  <a:lnTo>
                    <a:pt x="51360" y="13138"/>
                  </a:lnTo>
                  <a:lnTo>
                    <a:pt x="51360" y="12873"/>
                  </a:lnTo>
                  <a:lnTo>
                    <a:pt x="51227" y="12740"/>
                  </a:lnTo>
                  <a:lnTo>
                    <a:pt x="51094" y="12608"/>
                  </a:lnTo>
                  <a:lnTo>
                    <a:pt x="50829" y="12475"/>
                  </a:lnTo>
                  <a:lnTo>
                    <a:pt x="46449" y="12210"/>
                  </a:lnTo>
                  <a:lnTo>
                    <a:pt x="46449" y="5972"/>
                  </a:lnTo>
                  <a:lnTo>
                    <a:pt x="46449" y="6105"/>
                  </a:lnTo>
                  <a:lnTo>
                    <a:pt x="46449" y="6105"/>
                  </a:lnTo>
                  <a:lnTo>
                    <a:pt x="46317" y="5839"/>
                  </a:lnTo>
                  <a:lnTo>
                    <a:pt x="46184" y="5707"/>
                  </a:lnTo>
                  <a:lnTo>
                    <a:pt x="41539" y="3052"/>
                  </a:lnTo>
                  <a:lnTo>
                    <a:pt x="41539" y="3052"/>
                  </a:lnTo>
                  <a:lnTo>
                    <a:pt x="41008" y="2920"/>
                  </a:lnTo>
                  <a:lnTo>
                    <a:pt x="40477" y="2920"/>
                  </a:lnTo>
                  <a:lnTo>
                    <a:pt x="35832" y="5176"/>
                  </a:lnTo>
                  <a:lnTo>
                    <a:pt x="35832" y="5176"/>
                  </a:lnTo>
                  <a:lnTo>
                    <a:pt x="35302" y="5309"/>
                  </a:lnTo>
                  <a:lnTo>
                    <a:pt x="34771" y="5176"/>
                  </a:lnTo>
                  <a:lnTo>
                    <a:pt x="34771" y="5176"/>
                  </a:lnTo>
                  <a:lnTo>
                    <a:pt x="32913" y="4778"/>
                  </a:lnTo>
                  <a:lnTo>
                    <a:pt x="31055" y="4380"/>
                  </a:lnTo>
                  <a:lnTo>
                    <a:pt x="31055" y="4380"/>
                  </a:lnTo>
                  <a:lnTo>
                    <a:pt x="30657" y="4114"/>
                  </a:lnTo>
                  <a:lnTo>
                    <a:pt x="30391" y="3716"/>
                  </a:lnTo>
                  <a:lnTo>
                    <a:pt x="29728" y="531"/>
                  </a:lnTo>
                  <a:lnTo>
                    <a:pt x="29728" y="531"/>
                  </a:lnTo>
                  <a:lnTo>
                    <a:pt x="29728" y="398"/>
                  </a:lnTo>
                  <a:lnTo>
                    <a:pt x="29595" y="133"/>
                  </a:lnTo>
                  <a:lnTo>
                    <a:pt x="29330" y="0"/>
                  </a:lnTo>
                  <a:lnTo>
                    <a:pt x="29064" y="0"/>
                  </a:lnTo>
                  <a:lnTo>
                    <a:pt x="22296" y="0"/>
                  </a:lnTo>
                  <a:lnTo>
                    <a:pt x="22296" y="0"/>
                  </a:lnTo>
                  <a:lnTo>
                    <a:pt x="22031" y="0"/>
                  </a:lnTo>
                  <a:lnTo>
                    <a:pt x="21765" y="133"/>
                  </a:lnTo>
                  <a:lnTo>
                    <a:pt x="21632" y="398"/>
                  </a:lnTo>
                  <a:lnTo>
                    <a:pt x="21500" y="531"/>
                  </a:lnTo>
                  <a:lnTo>
                    <a:pt x="20969" y="3716"/>
                  </a:lnTo>
                  <a:lnTo>
                    <a:pt x="20969" y="3716"/>
                  </a:lnTo>
                  <a:lnTo>
                    <a:pt x="20703" y="4114"/>
                  </a:lnTo>
                  <a:lnTo>
                    <a:pt x="20305" y="4380"/>
                  </a:lnTo>
                  <a:lnTo>
                    <a:pt x="20305" y="4380"/>
                  </a:lnTo>
                  <a:lnTo>
                    <a:pt x="18447" y="4778"/>
                  </a:lnTo>
                  <a:lnTo>
                    <a:pt x="16589" y="5176"/>
                  </a:lnTo>
                  <a:lnTo>
                    <a:pt x="16589" y="5176"/>
                  </a:lnTo>
                  <a:lnTo>
                    <a:pt x="16059" y="5309"/>
                  </a:lnTo>
                  <a:lnTo>
                    <a:pt x="15528" y="5176"/>
                  </a:lnTo>
                  <a:lnTo>
                    <a:pt x="10883" y="2920"/>
                  </a:lnTo>
                  <a:lnTo>
                    <a:pt x="10883" y="2920"/>
                  </a:lnTo>
                  <a:lnTo>
                    <a:pt x="10352" y="2920"/>
                  </a:lnTo>
                  <a:lnTo>
                    <a:pt x="9821" y="3052"/>
                  </a:lnTo>
                  <a:lnTo>
                    <a:pt x="5176" y="5707"/>
                  </a:lnTo>
                  <a:lnTo>
                    <a:pt x="5176" y="5707"/>
                  </a:lnTo>
                  <a:lnTo>
                    <a:pt x="5044" y="5839"/>
                  </a:lnTo>
                  <a:lnTo>
                    <a:pt x="4911" y="5972"/>
                  </a:lnTo>
                  <a:lnTo>
                    <a:pt x="4911" y="5972"/>
                  </a:lnTo>
                  <a:lnTo>
                    <a:pt x="4911" y="12210"/>
                  </a:lnTo>
                  <a:lnTo>
                    <a:pt x="531" y="12475"/>
                  </a:lnTo>
                  <a:lnTo>
                    <a:pt x="531" y="12475"/>
                  </a:lnTo>
                  <a:lnTo>
                    <a:pt x="266" y="12608"/>
                  </a:lnTo>
                  <a:lnTo>
                    <a:pt x="133" y="12740"/>
                  </a:lnTo>
                  <a:lnTo>
                    <a:pt x="1" y="12873"/>
                  </a:lnTo>
                  <a:lnTo>
                    <a:pt x="1" y="13138"/>
                  </a:lnTo>
                  <a:lnTo>
                    <a:pt x="1" y="16589"/>
                  </a:lnTo>
                  <a:lnTo>
                    <a:pt x="1" y="16589"/>
                  </a:lnTo>
                  <a:lnTo>
                    <a:pt x="1" y="18978"/>
                  </a:lnTo>
                  <a:lnTo>
                    <a:pt x="1" y="18978"/>
                  </a:lnTo>
                  <a:lnTo>
                    <a:pt x="1" y="22428"/>
                  </a:lnTo>
                  <a:lnTo>
                    <a:pt x="1" y="22428"/>
                  </a:lnTo>
                  <a:lnTo>
                    <a:pt x="1" y="22428"/>
                  </a:lnTo>
                  <a:lnTo>
                    <a:pt x="1" y="22428"/>
                  </a:lnTo>
                  <a:lnTo>
                    <a:pt x="1" y="22694"/>
                  </a:lnTo>
                  <a:lnTo>
                    <a:pt x="1" y="22694"/>
                  </a:lnTo>
                  <a:lnTo>
                    <a:pt x="133" y="22959"/>
                  </a:lnTo>
                  <a:lnTo>
                    <a:pt x="133" y="22959"/>
                  </a:lnTo>
                  <a:lnTo>
                    <a:pt x="399" y="23092"/>
                  </a:lnTo>
                  <a:lnTo>
                    <a:pt x="531" y="23092"/>
                  </a:lnTo>
                  <a:lnTo>
                    <a:pt x="664" y="23092"/>
                  </a:lnTo>
                  <a:lnTo>
                    <a:pt x="4911" y="23357"/>
                  </a:lnTo>
                  <a:lnTo>
                    <a:pt x="4911" y="23357"/>
                  </a:lnTo>
                  <a:lnTo>
                    <a:pt x="4911" y="26940"/>
                  </a:lnTo>
                  <a:lnTo>
                    <a:pt x="4911" y="26940"/>
                  </a:lnTo>
                  <a:lnTo>
                    <a:pt x="4911" y="26940"/>
                  </a:lnTo>
                  <a:lnTo>
                    <a:pt x="4911" y="27073"/>
                  </a:lnTo>
                  <a:lnTo>
                    <a:pt x="4911" y="28135"/>
                  </a:lnTo>
                  <a:lnTo>
                    <a:pt x="4911" y="29595"/>
                  </a:lnTo>
                  <a:lnTo>
                    <a:pt x="4911" y="29595"/>
                  </a:lnTo>
                  <a:lnTo>
                    <a:pt x="4911" y="29595"/>
                  </a:lnTo>
                  <a:lnTo>
                    <a:pt x="5044" y="29727"/>
                  </a:lnTo>
                  <a:lnTo>
                    <a:pt x="5044" y="29727"/>
                  </a:lnTo>
                  <a:lnTo>
                    <a:pt x="5044" y="29727"/>
                  </a:lnTo>
                  <a:lnTo>
                    <a:pt x="5176" y="29860"/>
                  </a:lnTo>
                  <a:lnTo>
                    <a:pt x="9821" y="32647"/>
                  </a:lnTo>
                  <a:lnTo>
                    <a:pt x="9821" y="32647"/>
                  </a:lnTo>
                  <a:lnTo>
                    <a:pt x="9821" y="32647"/>
                  </a:lnTo>
                  <a:lnTo>
                    <a:pt x="10219" y="32647"/>
                  </a:lnTo>
                  <a:lnTo>
                    <a:pt x="10352" y="32780"/>
                  </a:lnTo>
                  <a:lnTo>
                    <a:pt x="10352" y="32780"/>
                  </a:lnTo>
                  <a:lnTo>
                    <a:pt x="10617" y="32780"/>
                  </a:lnTo>
                  <a:lnTo>
                    <a:pt x="10617" y="32647"/>
                  </a:lnTo>
                  <a:lnTo>
                    <a:pt x="10617" y="32647"/>
                  </a:lnTo>
                  <a:lnTo>
                    <a:pt x="10883" y="32647"/>
                  </a:lnTo>
                  <a:lnTo>
                    <a:pt x="15528" y="30391"/>
                  </a:lnTo>
                  <a:lnTo>
                    <a:pt x="15528" y="30391"/>
                  </a:lnTo>
                  <a:lnTo>
                    <a:pt x="16059" y="30391"/>
                  </a:lnTo>
                  <a:lnTo>
                    <a:pt x="16589" y="30391"/>
                  </a:lnTo>
                  <a:lnTo>
                    <a:pt x="16589" y="30391"/>
                  </a:lnTo>
                  <a:lnTo>
                    <a:pt x="18447" y="30922"/>
                  </a:lnTo>
                  <a:lnTo>
                    <a:pt x="20305" y="31320"/>
                  </a:lnTo>
                  <a:lnTo>
                    <a:pt x="20305" y="31320"/>
                  </a:lnTo>
                  <a:lnTo>
                    <a:pt x="20703" y="31453"/>
                  </a:lnTo>
                  <a:lnTo>
                    <a:pt x="20969" y="31983"/>
                  </a:lnTo>
                  <a:lnTo>
                    <a:pt x="21500" y="35036"/>
                  </a:lnTo>
                  <a:lnTo>
                    <a:pt x="21500" y="35036"/>
                  </a:lnTo>
                  <a:lnTo>
                    <a:pt x="21632" y="35168"/>
                  </a:lnTo>
                  <a:lnTo>
                    <a:pt x="21632" y="35301"/>
                  </a:lnTo>
                  <a:lnTo>
                    <a:pt x="21765" y="35434"/>
                  </a:lnTo>
                  <a:lnTo>
                    <a:pt x="21898" y="35434"/>
                  </a:lnTo>
                  <a:lnTo>
                    <a:pt x="21898" y="35434"/>
                  </a:lnTo>
                  <a:lnTo>
                    <a:pt x="22296" y="35567"/>
                  </a:lnTo>
                  <a:lnTo>
                    <a:pt x="29064" y="35567"/>
                  </a:lnTo>
                  <a:lnTo>
                    <a:pt x="29064" y="35567"/>
                  </a:lnTo>
                  <a:lnTo>
                    <a:pt x="29330" y="35567"/>
                  </a:lnTo>
                  <a:lnTo>
                    <a:pt x="29462" y="35434"/>
                  </a:lnTo>
                  <a:lnTo>
                    <a:pt x="29462" y="35434"/>
                  </a:lnTo>
                  <a:lnTo>
                    <a:pt x="29462" y="35434"/>
                  </a:lnTo>
                  <a:lnTo>
                    <a:pt x="29728" y="35301"/>
                  </a:lnTo>
                  <a:lnTo>
                    <a:pt x="29728" y="35036"/>
                  </a:lnTo>
                  <a:lnTo>
                    <a:pt x="30391" y="31983"/>
                  </a:lnTo>
                  <a:lnTo>
                    <a:pt x="30391" y="31983"/>
                  </a:lnTo>
                  <a:lnTo>
                    <a:pt x="30657" y="31453"/>
                  </a:lnTo>
                  <a:lnTo>
                    <a:pt x="31055" y="31320"/>
                  </a:lnTo>
                  <a:lnTo>
                    <a:pt x="31055" y="31320"/>
                  </a:lnTo>
                  <a:lnTo>
                    <a:pt x="32913" y="30922"/>
                  </a:lnTo>
                  <a:lnTo>
                    <a:pt x="34771" y="30391"/>
                  </a:lnTo>
                  <a:lnTo>
                    <a:pt x="34771" y="30391"/>
                  </a:lnTo>
                  <a:lnTo>
                    <a:pt x="35302" y="30391"/>
                  </a:lnTo>
                  <a:lnTo>
                    <a:pt x="35832" y="30391"/>
                  </a:lnTo>
                  <a:lnTo>
                    <a:pt x="40477" y="32647"/>
                  </a:lnTo>
                  <a:lnTo>
                    <a:pt x="40477" y="32647"/>
                  </a:lnTo>
                  <a:lnTo>
                    <a:pt x="41008" y="32780"/>
                  </a:lnTo>
                  <a:lnTo>
                    <a:pt x="41008" y="32780"/>
                  </a:lnTo>
                  <a:lnTo>
                    <a:pt x="41008" y="32780"/>
                  </a:lnTo>
                  <a:lnTo>
                    <a:pt x="41274" y="32647"/>
                  </a:lnTo>
                  <a:lnTo>
                    <a:pt x="41539" y="32647"/>
                  </a:lnTo>
                  <a:lnTo>
                    <a:pt x="46184" y="29860"/>
                  </a:lnTo>
                  <a:lnTo>
                    <a:pt x="46184" y="29860"/>
                  </a:lnTo>
                  <a:lnTo>
                    <a:pt x="46317" y="29727"/>
                  </a:lnTo>
                  <a:lnTo>
                    <a:pt x="46449" y="29595"/>
                  </a:lnTo>
                  <a:lnTo>
                    <a:pt x="46449" y="29595"/>
                  </a:lnTo>
                  <a:lnTo>
                    <a:pt x="46449" y="23357"/>
                  </a:lnTo>
                  <a:lnTo>
                    <a:pt x="50829" y="23092"/>
                  </a:lnTo>
                  <a:lnTo>
                    <a:pt x="50829" y="23092"/>
                  </a:lnTo>
                  <a:lnTo>
                    <a:pt x="51094" y="23092"/>
                  </a:lnTo>
                  <a:lnTo>
                    <a:pt x="51227" y="22959"/>
                  </a:lnTo>
                  <a:lnTo>
                    <a:pt x="51360" y="22694"/>
                  </a:lnTo>
                  <a:lnTo>
                    <a:pt x="51360" y="22428"/>
                  </a:lnTo>
                  <a:lnTo>
                    <a:pt x="51360" y="16058"/>
                  </a:lnTo>
                  <a:lnTo>
                    <a:pt x="51360" y="1592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5" name="Google Shape;4575;p41"/>
            <p:cNvSpPr/>
            <p:nvPr/>
          </p:nvSpPr>
          <p:spPr>
            <a:xfrm>
              <a:off x="6537039" y="3990523"/>
              <a:ext cx="292670" cy="81424"/>
            </a:xfrm>
            <a:custGeom>
              <a:avLst/>
              <a:gdLst/>
              <a:ahLst/>
              <a:cxnLst/>
              <a:rect l="l" t="t" r="r" b="b"/>
              <a:pathLst>
                <a:path w="17652" h="4911" fill="none" extrusionOk="0">
                  <a:moveTo>
                    <a:pt x="17651" y="2522"/>
                  </a:moveTo>
                  <a:lnTo>
                    <a:pt x="17651" y="2522"/>
                  </a:lnTo>
                  <a:lnTo>
                    <a:pt x="16722" y="3053"/>
                  </a:lnTo>
                  <a:lnTo>
                    <a:pt x="16722" y="3053"/>
                  </a:lnTo>
                  <a:lnTo>
                    <a:pt x="14997" y="3849"/>
                  </a:lnTo>
                  <a:lnTo>
                    <a:pt x="13006" y="4513"/>
                  </a:lnTo>
                  <a:lnTo>
                    <a:pt x="10883" y="4778"/>
                  </a:lnTo>
                  <a:lnTo>
                    <a:pt x="8760" y="4911"/>
                  </a:lnTo>
                  <a:lnTo>
                    <a:pt x="6636" y="4778"/>
                  </a:lnTo>
                  <a:lnTo>
                    <a:pt x="4646" y="4513"/>
                  </a:lnTo>
                  <a:lnTo>
                    <a:pt x="2655" y="3849"/>
                  </a:lnTo>
                  <a:lnTo>
                    <a:pt x="930" y="3053"/>
                  </a:lnTo>
                  <a:lnTo>
                    <a:pt x="930" y="3053"/>
                  </a:lnTo>
                  <a:lnTo>
                    <a:pt x="1" y="2522"/>
                  </a:lnTo>
                  <a:lnTo>
                    <a:pt x="1" y="2522"/>
                  </a:lnTo>
                  <a:lnTo>
                    <a:pt x="930" y="1858"/>
                  </a:lnTo>
                  <a:lnTo>
                    <a:pt x="930" y="1858"/>
                  </a:lnTo>
                  <a:lnTo>
                    <a:pt x="2655" y="1062"/>
                  </a:lnTo>
                  <a:lnTo>
                    <a:pt x="4646" y="531"/>
                  </a:lnTo>
                  <a:lnTo>
                    <a:pt x="6636" y="133"/>
                  </a:lnTo>
                  <a:lnTo>
                    <a:pt x="8760" y="1"/>
                  </a:lnTo>
                  <a:lnTo>
                    <a:pt x="10883" y="133"/>
                  </a:lnTo>
                  <a:lnTo>
                    <a:pt x="13006" y="531"/>
                  </a:lnTo>
                  <a:lnTo>
                    <a:pt x="14997" y="1062"/>
                  </a:lnTo>
                  <a:lnTo>
                    <a:pt x="16722" y="1858"/>
                  </a:lnTo>
                  <a:lnTo>
                    <a:pt x="16722" y="1858"/>
                  </a:lnTo>
                  <a:lnTo>
                    <a:pt x="17651" y="252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6" name="Google Shape;4576;p41"/>
            <p:cNvSpPr/>
            <p:nvPr/>
          </p:nvSpPr>
          <p:spPr>
            <a:xfrm>
              <a:off x="6257600" y="3999327"/>
              <a:ext cx="851549" cy="310262"/>
            </a:xfrm>
            <a:custGeom>
              <a:avLst/>
              <a:gdLst/>
              <a:ahLst/>
              <a:cxnLst/>
              <a:rect l="l" t="t" r="r" b="b"/>
              <a:pathLst>
                <a:path w="51360" h="18713" extrusionOk="0">
                  <a:moveTo>
                    <a:pt x="1" y="0"/>
                  </a:moveTo>
                  <a:lnTo>
                    <a:pt x="1" y="5574"/>
                  </a:lnTo>
                  <a:lnTo>
                    <a:pt x="1" y="5840"/>
                  </a:lnTo>
                  <a:lnTo>
                    <a:pt x="133" y="6105"/>
                  </a:lnTo>
                  <a:lnTo>
                    <a:pt x="266" y="6238"/>
                  </a:lnTo>
                  <a:lnTo>
                    <a:pt x="664" y="6238"/>
                  </a:lnTo>
                  <a:lnTo>
                    <a:pt x="4115" y="6503"/>
                  </a:lnTo>
                  <a:lnTo>
                    <a:pt x="4911" y="6503"/>
                  </a:lnTo>
                  <a:lnTo>
                    <a:pt x="4911" y="6901"/>
                  </a:lnTo>
                  <a:lnTo>
                    <a:pt x="5044" y="6636"/>
                  </a:lnTo>
                  <a:lnTo>
                    <a:pt x="5176" y="6503"/>
                  </a:lnTo>
                  <a:lnTo>
                    <a:pt x="8760" y="3849"/>
                  </a:lnTo>
                  <a:lnTo>
                    <a:pt x="9025" y="3716"/>
                  </a:lnTo>
                  <a:lnTo>
                    <a:pt x="9025" y="3584"/>
                  </a:lnTo>
                  <a:lnTo>
                    <a:pt x="9025" y="3318"/>
                  </a:lnTo>
                  <a:lnTo>
                    <a:pt x="8892" y="3185"/>
                  </a:lnTo>
                  <a:lnTo>
                    <a:pt x="8096" y="2256"/>
                  </a:lnTo>
                  <a:lnTo>
                    <a:pt x="7565" y="1327"/>
                  </a:lnTo>
                  <a:lnTo>
                    <a:pt x="7167" y="929"/>
                  </a:lnTo>
                  <a:lnTo>
                    <a:pt x="6769" y="797"/>
                  </a:lnTo>
                  <a:lnTo>
                    <a:pt x="531" y="399"/>
                  </a:lnTo>
                  <a:lnTo>
                    <a:pt x="266" y="266"/>
                  </a:lnTo>
                  <a:lnTo>
                    <a:pt x="133" y="133"/>
                  </a:lnTo>
                  <a:lnTo>
                    <a:pt x="1" y="0"/>
                  </a:lnTo>
                  <a:close/>
                  <a:moveTo>
                    <a:pt x="51360" y="0"/>
                  </a:moveTo>
                  <a:lnTo>
                    <a:pt x="51227" y="133"/>
                  </a:lnTo>
                  <a:lnTo>
                    <a:pt x="51094" y="266"/>
                  </a:lnTo>
                  <a:lnTo>
                    <a:pt x="50829" y="399"/>
                  </a:lnTo>
                  <a:lnTo>
                    <a:pt x="44591" y="797"/>
                  </a:lnTo>
                  <a:lnTo>
                    <a:pt x="44193" y="929"/>
                  </a:lnTo>
                  <a:lnTo>
                    <a:pt x="43795" y="1327"/>
                  </a:lnTo>
                  <a:lnTo>
                    <a:pt x="43132" y="2256"/>
                  </a:lnTo>
                  <a:lnTo>
                    <a:pt x="42468" y="3185"/>
                  </a:lnTo>
                  <a:lnTo>
                    <a:pt x="42335" y="3318"/>
                  </a:lnTo>
                  <a:lnTo>
                    <a:pt x="42335" y="3584"/>
                  </a:lnTo>
                  <a:lnTo>
                    <a:pt x="42335" y="3716"/>
                  </a:lnTo>
                  <a:lnTo>
                    <a:pt x="42468" y="3849"/>
                  </a:lnTo>
                  <a:lnTo>
                    <a:pt x="46184" y="6503"/>
                  </a:lnTo>
                  <a:lnTo>
                    <a:pt x="46317" y="6636"/>
                  </a:lnTo>
                  <a:lnTo>
                    <a:pt x="46449" y="6901"/>
                  </a:lnTo>
                  <a:lnTo>
                    <a:pt x="46449" y="6503"/>
                  </a:lnTo>
                  <a:lnTo>
                    <a:pt x="50829" y="6238"/>
                  </a:lnTo>
                  <a:lnTo>
                    <a:pt x="51094" y="6238"/>
                  </a:lnTo>
                  <a:lnTo>
                    <a:pt x="51227" y="6105"/>
                  </a:lnTo>
                  <a:lnTo>
                    <a:pt x="51360" y="5840"/>
                  </a:lnTo>
                  <a:lnTo>
                    <a:pt x="51360" y="5574"/>
                  </a:lnTo>
                  <a:lnTo>
                    <a:pt x="51360" y="0"/>
                  </a:lnTo>
                  <a:close/>
                  <a:moveTo>
                    <a:pt x="4911" y="6901"/>
                  </a:moveTo>
                  <a:lnTo>
                    <a:pt x="4911" y="10086"/>
                  </a:lnTo>
                  <a:lnTo>
                    <a:pt x="4911" y="11281"/>
                  </a:lnTo>
                  <a:lnTo>
                    <a:pt x="4911" y="12741"/>
                  </a:lnTo>
                  <a:lnTo>
                    <a:pt x="5044" y="12873"/>
                  </a:lnTo>
                  <a:lnTo>
                    <a:pt x="5044" y="13006"/>
                  </a:lnTo>
                  <a:lnTo>
                    <a:pt x="5176" y="13006"/>
                  </a:lnTo>
                  <a:lnTo>
                    <a:pt x="9821" y="15793"/>
                  </a:lnTo>
                  <a:lnTo>
                    <a:pt x="10219" y="15793"/>
                  </a:lnTo>
                  <a:lnTo>
                    <a:pt x="10485" y="15926"/>
                  </a:lnTo>
                  <a:lnTo>
                    <a:pt x="10617" y="15926"/>
                  </a:lnTo>
                  <a:lnTo>
                    <a:pt x="10617" y="15793"/>
                  </a:lnTo>
                  <a:lnTo>
                    <a:pt x="10883" y="15793"/>
                  </a:lnTo>
                  <a:lnTo>
                    <a:pt x="15528" y="13537"/>
                  </a:lnTo>
                  <a:lnTo>
                    <a:pt x="16589" y="13537"/>
                  </a:lnTo>
                  <a:lnTo>
                    <a:pt x="18447" y="14068"/>
                  </a:lnTo>
                  <a:lnTo>
                    <a:pt x="20305" y="14466"/>
                  </a:lnTo>
                  <a:lnTo>
                    <a:pt x="20703" y="14599"/>
                  </a:lnTo>
                  <a:lnTo>
                    <a:pt x="20836" y="14864"/>
                  </a:lnTo>
                  <a:lnTo>
                    <a:pt x="20969" y="15129"/>
                  </a:lnTo>
                  <a:lnTo>
                    <a:pt x="21500" y="18182"/>
                  </a:lnTo>
                  <a:lnTo>
                    <a:pt x="21632" y="18314"/>
                  </a:lnTo>
                  <a:lnTo>
                    <a:pt x="21632" y="18447"/>
                  </a:lnTo>
                  <a:lnTo>
                    <a:pt x="21898" y="18580"/>
                  </a:lnTo>
                  <a:lnTo>
                    <a:pt x="22163" y="18713"/>
                  </a:lnTo>
                  <a:lnTo>
                    <a:pt x="29330" y="18713"/>
                  </a:lnTo>
                  <a:lnTo>
                    <a:pt x="29462" y="18580"/>
                  </a:lnTo>
                  <a:lnTo>
                    <a:pt x="29728" y="18447"/>
                  </a:lnTo>
                  <a:lnTo>
                    <a:pt x="29728" y="18182"/>
                  </a:lnTo>
                  <a:lnTo>
                    <a:pt x="30391" y="15129"/>
                  </a:lnTo>
                  <a:lnTo>
                    <a:pt x="30524" y="14731"/>
                  </a:lnTo>
                  <a:lnTo>
                    <a:pt x="30789" y="14599"/>
                  </a:lnTo>
                  <a:lnTo>
                    <a:pt x="30789" y="14466"/>
                  </a:lnTo>
                  <a:lnTo>
                    <a:pt x="31055" y="14466"/>
                  </a:lnTo>
                  <a:lnTo>
                    <a:pt x="32913" y="14068"/>
                  </a:lnTo>
                  <a:lnTo>
                    <a:pt x="34771" y="13537"/>
                  </a:lnTo>
                  <a:lnTo>
                    <a:pt x="35832" y="13537"/>
                  </a:lnTo>
                  <a:lnTo>
                    <a:pt x="40477" y="15793"/>
                  </a:lnTo>
                  <a:lnTo>
                    <a:pt x="41008" y="15926"/>
                  </a:lnTo>
                  <a:lnTo>
                    <a:pt x="41274" y="15793"/>
                  </a:lnTo>
                  <a:lnTo>
                    <a:pt x="41539" y="15793"/>
                  </a:lnTo>
                  <a:lnTo>
                    <a:pt x="46184" y="13006"/>
                  </a:lnTo>
                  <a:lnTo>
                    <a:pt x="46317" y="12873"/>
                  </a:lnTo>
                  <a:lnTo>
                    <a:pt x="46449" y="12741"/>
                  </a:lnTo>
                  <a:lnTo>
                    <a:pt x="46449" y="6901"/>
                  </a:lnTo>
                  <a:lnTo>
                    <a:pt x="46317" y="7034"/>
                  </a:lnTo>
                  <a:lnTo>
                    <a:pt x="46184" y="7167"/>
                  </a:lnTo>
                  <a:lnTo>
                    <a:pt x="41539" y="9821"/>
                  </a:lnTo>
                  <a:lnTo>
                    <a:pt x="41008" y="9954"/>
                  </a:lnTo>
                  <a:lnTo>
                    <a:pt x="40477" y="9954"/>
                  </a:lnTo>
                  <a:lnTo>
                    <a:pt x="35832" y="7698"/>
                  </a:lnTo>
                  <a:lnTo>
                    <a:pt x="35302" y="7565"/>
                  </a:lnTo>
                  <a:lnTo>
                    <a:pt x="34771" y="7698"/>
                  </a:lnTo>
                  <a:lnTo>
                    <a:pt x="32913" y="8096"/>
                  </a:lnTo>
                  <a:lnTo>
                    <a:pt x="31055" y="8494"/>
                  </a:lnTo>
                  <a:lnTo>
                    <a:pt x="30657" y="8759"/>
                  </a:lnTo>
                  <a:lnTo>
                    <a:pt x="30391" y="9157"/>
                  </a:lnTo>
                  <a:lnTo>
                    <a:pt x="29728" y="12342"/>
                  </a:lnTo>
                  <a:lnTo>
                    <a:pt x="29728" y="12475"/>
                  </a:lnTo>
                  <a:lnTo>
                    <a:pt x="29595" y="12741"/>
                  </a:lnTo>
                  <a:lnTo>
                    <a:pt x="29330" y="12873"/>
                  </a:lnTo>
                  <a:lnTo>
                    <a:pt x="22031" y="12873"/>
                  </a:lnTo>
                  <a:lnTo>
                    <a:pt x="21765" y="12741"/>
                  </a:lnTo>
                  <a:lnTo>
                    <a:pt x="21632" y="12475"/>
                  </a:lnTo>
                  <a:lnTo>
                    <a:pt x="21500" y="12342"/>
                  </a:lnTo>
                  <a:lnTo>
                    <a:pt x="20969" y="9157"/>
                  </a:lnTo>
                  <a:lnTo>
                    <a:pt x="20703" y="8759"/>
                  </a:lnTo>
                  <a:lnTo>
                    <a:pt x="20305" y="8494"/>
                  </a:lnTo>
                  <a:lnTo>
                    <a:pt x="18447" y="8096"/>
                  </a:lnTo>
                  <a:lnTo>
                    <a:pt x="16589" y="7698"/>
                  </a:lnTo>
                  <a:lnTo>
                    <a:pt x="16059" y="7565"/>
                  </a:lnTo>
                  <a:lnTo>
                    <a:pt x="15528" y="7698"/>
                  </a:lnTo>
                  <a:lnTo>
                    <a:pt x="10883" y="9954"/>
                  </a:lnTo>
                  <a:lnTo>
                    <a:pt x="10352" y="9954"/>
                  </a:lnTo>
                  <a:lnTo>
                    <a:pt x="9821" y="9821"/>
                  </a:lnTo>
                  <a:lnTo>
                    <a:pt x="5176" y="7167"/>
                  </a:lnTo>
                  <a:lnTo>
                    <a:pt x="5044" y="7034"/>
                  </a:lnTo>
                  <a:lnTo>
                    <a:pt x="4911" y="690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7" name="Google Shape;4577;p41"/>
            <p:cNvSpPr/>
            <p:nvPr/>
          </p:nvSpPr>
          <p:spPr>
            <a:xfrm>
              <a:off x="6257600" y="3983924"/>
              <a:ext cx="851549" cy="325664"/>
            </a:xfrm>
            <a:custGeom>
              <a:avLst/>
              <a:gdLst/>
              <a:ahLst/>
              <a:cxnLst/>
              <a:rect l="l" t="t" r="r" b="b"/>
              <a:pathLst>
                <a:path w="51360" h="19642" fill="none" extrusionOk="0">
                  <a:moveTo>
                    <a:pt x="51360" y="133"/>
                  </a:moveTo>
                  <a:lnTo>
                    <a:pt x="51360" y="6503"/>
                  </a:lnTo>
                  <a:lnTo>
                    <a:pt x="51360" y="6503"/>
                  </a:lnTo>
                  <a:lnTo>
                    <a:pt x="51360" y="6769"/>
                  </a:lnTo>
                  <a:lnTo>
                    <a:pt x="51227" y="7034"/>
                  </a:lnTo>
                  <a:lnTo>
                    <a:pt x="51094" y="7167"/>
                  </a:lnTo>
                  <a:lnTo>
                    <a:pt x="50829" y="7167"/>
                  </a:lnTo>
                  <a:lnTo>
                    <a:pt x="46449" y="7432"/>
                  </a:lnTo>
                  <a:lnTo>
                    <a:pt x="46449" y="13670"/>
                  </a:lnTo>
                  <a:lnTo>
                    <a:pt x="46449" y="13670"/>
                  </a:lnTo>
                  <a:lnTo>
                    <a:pt x="46317" y="13802"/>
                  </a:lnTo>
                  <a:lnTo>
                    <a:pt x="46184" y="13935"/>
                  </a:lnTo>
                  <a:lnTo>
                    <a:pt x="41539" y="16722"/>
                  </a:lnTo>
                  <a:lnTo>
                    <a:pt x="41539" y="16722"/>
                  </a:lnTo>
                  <a:lnTo>
                    <a:pt x="41274" y="16722"/>
                  </a:lnTo>
                  <a:lnTo>
                    <a:pt x="41008" y="16855"/>
                  </a:lnTo>
                  <a:lnTo>
                    <a:pt x="41008" y="16855"/>
                  </a:lnTo>
                  <a:lnTo>
                    <a:pt x="41008" y="16855"/>
                  </a:lnTo>
                  <a:lnTo>
                    <a:pt x="40477" y="16722"/>
                  </a:lnTo>
                  <a:lnTo>
                    <a:pt x="35832" y="14466"/>
                  </a:lnTo>
                  <a:lnTo>
                    <a:pt x="35832" y="14466"/>
                  </a:lnTo>
                  <a:lnTo>
                    <a:pt x="35302" y="14466"/>
                  </a:lnTo>
                  <a:lnTo>
                    <a:pt x="35302" y="14466"/>
                  </a:lnTo>
                  <a:lnTo>
                    <a:pt x="35302" y="14466"/>
                  </a:lnTo>
                  <a:lnTo>
                    <a:pt x="34771" y="14466"/>
                  </a:lnTo>
                  <a:lnTo>
                    <a:pt x="34771" y="14466"/>
                  </a:lnTo>
                  <a:lnTo>
                    <a:pt x="32913" y="14997"/>
                  </a:lnTo>
                  <a:lnTo>
                    <a:pt x="31055" y="15395"/>
                  </a:lnTo>
                  <a:lnTo>
                    <a:pt x="31055" y="15395"/>
                  </a:lnTo>
                  <a:lnTo>
                    <a:pt x="30789" y="15395"/>
                  </a:lnTo>
                  <a:lnTo>
                    <a:pt x="30789" y="15528"/>
                  </a:lnTo>
                  <a:lnTo>
                    <a:pt x="30789" y="15528"/>
                  </a:lnTo>
                  <a:lnTo>
                    <a:pt x="30524" y="15660"/>
                  </a:lnTo>
                  <a:lnTo>
                    <a:pt x="30391" y="16058"/>
                  </a:lnTo>
                  <a:lnTo>
                    <a:pt x="29728" y="19111"/>
                  </a:lnTo>
                  <a:lnTo>
                    <a:pt x="29728" y="19111"/>
                  </a:lnTo>
                  <a:lnTo>
                    <a:pt x="29728" y="19376"/>
                  </a:lnTo>
                  <a:lnTo>
                    <a:pt x="29462" y="19509"/>
                  </a:lnTo>
                  <a:lnTo>
                    <a:pt x="29462" y="19509"/>
                  </a:lnTo>
                  <a:lnTo>
                    <a:pt x="29462" y="19509"/>
                  </a:lnTo>
                  <a:lnTo>
                    <a:pt x="29330" y="19642"/>
                  </a:lnTo>
                  <a:lnTo>
                    <a:pt x="29064" y="19642"/>
                  </a:lnTo>
                  <a:lnTo>
                    <a:pt x="22296" y="19642"/>
                  </a:lnTo>
                  <a:lnTo>
                    <a:pt x="22163" y="19642"/>
                  </a:lnTo>
                  <a:lnTo>
                    <a:pt x="22163" y="19642"/>
                  </a:lnTo>
                  <a:lnTo>
                    <a:pt x="21898" y="19509"/>
                  </a:lnTo>
                  <a:lnTo>
                    <a:pt x="21632" y="19376"/>
                  </a:lnTo>
                  <a:lnTo>
                    <a:pt x="21632" y="19243"/>
                  </a:lnTo>
                  <a:lnTo>
                    <a:pt x="21632" y="19243"/>
                  </a:lnTo>
                  <a:lnTo>
                    <a:pt x="21500" y="19111"/>
                  </a:lnTo>
                  <a:lnTo>
                    <a:pt x="20969" y="16058"/>
                  </a:lnTo>
                  <a:lnTo>
                    <a:pt x="20969" y="16058"/>
                  </a:lnTo>
                  <a:lnTo>
                    <a:pt x="20836" y="15793"/>
                  </a:lnTo>
                  <a:lnTo>
                    <a:pt x="20703" y="15528"/>
                  </a:lnTo>
                  <a:lnTo>
                    <a:pt x="20703" y="15528"/>
                  </a:lnTo>
                  <a:lnTo>
                    <a:pt x="20703" y="15528"/>
                  </a:lnTo>
                  <a:lnTo>
                    <a:pt x="20305" y="15395"/>
                  </a:lnTo>
                  <a:lnTo>
                    <a:pt x="20305" y="15395"/>
                  </a:lnTo>
                  <a:lnTo>
                    <a:pt x="18447" y="14997"/>
                  </a:lnTo>
                  <a:lnTo>
                    <a:pt x="16589" y="14466"/>
                  </a:lnTo>
                  <a:lnTo>
                    <a:pt x="16589" y="14466"/>
                  </a:lnTo>
                  <a:lnTo>
                    <a:pt x="15926" y="14466"/>
                  </a:lnTo>
                  <a:lnTo>
                    <a:pt x="15926" y="14466"/>
                  </a:lnTo>
                  <a:lnTo>
                    <a:pt x="15926" y="14466"/>
                  </a:lnTo>
                  <a:lnTo>
                    <a:pt x="15528" y="14466"/>
                  </a:lnTo>
                  <a:lnTo>
                    <a:pt x="10883" y="16722"/>
                  </a:lnTo>
                  <a:lnTo>
                    <a:pt x="10883" y="16722"/>
                  </a:lnTo>
                  <a:lnTo>
                    <a:pt x="10617" y="16722"/>
                  </a:lnTo>
                  <a:lnTo>
                    <a:pt x="10617" y="16855"/>
                  </a:lnTo>
                  <a:lnTo>
                    <a:pt x="10485" y="16855"/>
                  </a:lnTo>
                  <a:lnTo>
                    <a:pt x="10485" y="16855"/>
                  </a:lnTo>
                  <a:lnTo>
                    <a:pt x="10219" y="16722"/>
                  </a:lnTo>
                  <a:lnTo>
                    <a:pt x="9821" y="16722"/>
                  </a:lnTo>
                  <a:lnTo>
                    <a:pt x="9821" y="16722"/>
                  </a:lnTo>
                  <a:lnTo>
                    <a:pt x="5176" y="13935"/>
                  </a:lnTo>
                  <a:lnTo>
                    <a:pt x="5044" y="13935"/>
                  </a:lnTo>
                  <a:lnTo>
                    <a:pt x="5044" y="13802"/>
                  </a:lnTo>
                  <a:lnTo>
                    <a:pt x="4911" y="13670"/>
                  </a:lnTo>
                  <a:lnTo>
                    <a:pt x="4911" y="13670"/>
                  </a:lnTo>
                  <a:lnTo>
                    <a:pt x="4911" y="12210"/>
                  </a:lnTo>
                  <a:lnTo>
                    <a:pt x="4911" y="11015"/>
                  </a:lnTo>
                  <a:lnTo>
                    <a:pt x="4911" y="7432"/>
                  </a:lnTo>
                  <a:lnTo>
                    <a:pt x="4115" y="7432"/>
                  </a:lnTo>
                  <a:lnTo>
                    <a:pt x="664" y="7167"/>
                  </a:lnTo>
                  <a:lnTo>
                    <a:pt x="531" y="7167"/>
                  </a:lnTo>
                  <a:lnTo>
                    <a:pt x="531" y="7167"/>
                  </a:lnTo>
                  <a:lnTo>
                    <a:pt x="531" y="7167"/>
                  </a:lnTo>
                  <a:lnTo>
                    <a:pt x="266" y="7167"/>
                  </a:lnTo>
                  <a:lnTo>
                    <a:pt x="133" y="7034"/>
                  </a:lnTo>
                  <a:lnTo>
                    <a:pt x="1" y="6769"/>
                  </a:lnTo>
                  <a:lnTo>
                    <a:pt x="1" y="6503"/>
                  </a:lnTo>
                  <a:lnTo>
                    <a:pt x="1" y="664"/>
                  </a:lnTo>
                  <a:lnTo>
                    <a:pt x="1" y="664"/>
                  </a:lnTo>
                  <a:lnTo>
                    <a:pt x="1" y="929"/>
                  </a:lnTo>
                  <a:lnTo>
                    <a:pt x="133" y="1062"/>
                  </a:lnTo>
                  <a:lnTo>
                    <a:pt x="266" y="1195"/>
                  </a:lnTo>
                  <a:lnTo>
                    <a:pt x="531" y="1328"/>
                  </a:lnTo>
                  <a:lnTo>
                    <a:pt x="6769" y="1726"/>
                  </a:lnTo>
                  <a:lnTo>
                    <a:pt x="6769" y="1726"/>
                  </a:lnTo>
                  <a:lnTo>
                    <a:pt x="7167" y="1858"/>
                  </a:lnTo>
                  <a:lnTo>
                    <a:pt x="7565" y="2256"/>
                  </a:lnTo>
                  <a:lnTo>
                    <a:pt x="7565" y="2256"/>
                  </a:lnTo>
                  <a:lnTo>
                    <a:pt x="8096" y="3185"/>
                  </a:lnTo>
                  <a:lnTo>
                    <a:pt x="8892" y="4114"/>
                  </a:lnTo>
                  <a:lnTo>
                    <a:pt x="8892" y="4114"/>
                  </a:lnTo>
                  <a:lnTo>
                    <a:pt x="9025" y="4247"/>
                  </a:lnTo>
                  <a:lnTo>
                    <a:pt x="9025" y="4513"/>
                  </a:lnTo>
                  <a:lnTo>
                    <a:pt x="9025" y="4645"/>
                  </a:lnTo>
                  <a:lnTo>
                    <a:pt x="8760" y="4778"/>
                  </a:lnTo>
                  <a:lnTo>
                    <a:pt x="5176" y="7432"/>
                  </a:lnTo>
                  <a:lnTo>
                    <a:pt x="5176" y="7432"/>
                  </a:lnTo>
                  <a:lnTo>
                    <a:pt x="5044" y="7565"/>
                  </a:lnTo>
                  <a:lnTo>
                    <a:pt x="4911" y="7830"/>
                  </a:lnTo>
                  <a:lnTo>
                    <a:pt x="5044" y="7963"/>
                  </a:lnTo>
                  <a:lnTo>
                    <a:pt x="5176" y="8096"/>
                  </a:lnTo>
                  <a:lnTo>
                    <a:pt x="9821" y="10750"/>
                  </a:lnTo>
                  <a:lnTo>
                    <a:pt x="9821" y="10750"/>
                  </a:lnTo>
                  <a:lnTo>
                    <a:pt x="10352" y="10883"/>
                  </a:lnTo>
                  <a:lnTo>
                    <a:pt x="10883" y="10883"/>
                  </a:lnTo>
                  <a:lnTo>
                    <a:pt x="15528" y="8627"/>
                  </a:lnTo>
                  <a:lnTo>
                    <a:pt x="15528" y="8627"/>
                  </a:lnTo>
                  <a:lnTo>
                    <a:pt x="16059" y="8494"/>
                  </a:lnTo>
                  <a:lnTo>
                    <a:pt x="16589" y="8627"/>
                  </a:lnTo>
                  <a:lnTo>
                    <a:pt x="16589" y="8627"/>
                  </a:lnTo>
                  <a:lnTo>
                    <a:pt x="18447" y="9025"/>
                  </a:lnTo>
                  <a:lnTo>
                    <a:pt x="20305" y="9423"/>
                  </a:lnTo>
                  <a:lnTo>
                    <a:pt x="20305" y="9423"/>
                  </a:lnTo>
                  <a:lnTo>
                    <a:pt x="20703" y="9688"/>
                  </a:lnTo>
                  <a:lnTo>
                    <a:pt x="20969" y="10086"/>
                  </a:lnTo>
                  <a:lnTo>
                    <a:pt x="21500" y="13271"/>
                  </a:lnTo>
                  <a:lnTo>
                    <a:pt x="21500" y="13271"/>
                  </a:lnTo>
                  <a:lnTo>
                    <a:pt x="21632" y="13404"/>
                  </a:lnTo>
                  <a:lnTo>
                    <a:pt x="21765" y="13670"/>
                  </a:lnTo>
                  <a:lnTo>
                    <a:pt x="22031" y="13802"/>
                  </a:lnTo>
                  <a:lnTo>
                    <a:pt x="22296" y="13802"/>
                  </a:lnTo>
                  <a:lnTo>
                    <a:pt x="29064" y="13802"/>
                  </a:lnTo>
                  <a:lnTo>
                    <a:pt x="29064" y="13802"/>
                  </a:lnTo>
                  <a:lnTo>
                    <a:pt x="29330" y="13802"/>
                  </a:lnTo>
                  <a:lnTo>
                    <a:pt x="29595" y="13670"/>
                  </a:lnTo>
                  <a:lnTo>
                    <a:pt x="29728" y="13404"/>
                  </a:lnTo>
                  <a:lnTo>
                    <a:pt x="29728" y="13271"/>
                  </a:lnTo>
                  <a:lnTo>
                    <a:pt x="30391" y="10086"/>
                  </a:lnTo>
                  <a:lnTo>
                    <a:pt x="30391" y="10086"/>
                  </a:lnTo>
                  <a:lnTo>
                    <a:pt x="30657" y="9688"/>
                  </a:lnTo>
                  <a:lnTo>
                    <a:pt x="31055" y="9423"/>
                  </a:lnTo>
                  <a:lnTo>
                    <a:pt x="31055" y="9423"/>
                  </a:lnTo>
                  <a:lnTo>
                    <a:pt x="32913" y="9025"/>
                  </a:lnTo>
                  <a:lnTo>
                    <a:pt x="34771" y="8627"/>
                  </a:lnTo>
                  <a:lnTo>
                    <a:pt x="34771" y="8627"/>
                  </a:lnTo>
                  <a:lnTo>
                    <a:pt x="35302" y="8494"/>
                  </a:lnTo>
                  <a:lnTo>
                    <a:pt x="35832" y="8627"/>
                  </a:lnTo>
                  <a:lnTo>
                    <a:pt x="40477" y="10883"/>
                  </a:lnTo>
                  <a:lnTo>
                    <a:pt x="40477" y="10883"/>
                  </a:lnTo>
                  <a:lnTo>
                    <a:pt x="41008" y="10883"/>
                  </a:lnTo>
                  <a:lnTo>
                    <a:pt x="41539" y="10750"/>
                  </a:lnTo>
                  <a:lnTo>
                    <a:pt x="46184" y="8096"/>
                  </a:lnTo>
                  <a:lnTo>
                    <a:pt x="46184" y="8096"/>
                  </a:lnTo>
                  <a:lnTo>
                    <a:pt x="46317" y="7963"/>
                  </a:lnTo>
                  <a:lnTo>
                    <a:pt x="46449" y="7830"/>
                  </a:lnTo>
                  <a:lnTo>
                    <a:pt x="46317" y="7565"/>
                  </a:lnTo>
                  <a:lnTo>
                    <a:pt x="46184" y="7432"/>
                  </a:lnTo>
                  <a:lnTo>
                    <a:pt x="42468" y="4778"/>
                  </a:lnTo>
                  <a:lnTo>
                    <a:pt x="42468" y="4778"/>
                  </a:lnTo>
                  <a:lnTo>
                    <a:pt x="42335" y="4645"/>
                  </a:lnTo>
                  <a:lnTo>
                    <a:pt x="42335" y="4513"/>
                  </a:lnTo>
                  <a:lnTo>
                    <a:pt x="42335" y="4247"/>
                  </a:lnTo>
                  <a:lnTo>
                    <a:pt x="42468" y="4114"/>
                  </a:lnTo>
                  <a:lnTo>
                    <a:pt x="42468" y="4114"/>
                  </a:lnTo>
                  <a:lnTo>
                    <a:pt x="43132" y="3185"/>
                  </a:lnTo>
                  <a:lnTo>
                    <a:pt x="43795" y="2256"/>
                  </a:lnTo>
                  <a:lnTo>
                    <a:pt x="43795" y="2256"/>
                  </a:lnTo>
                  <a:lnTo>
                    <a:pt x="44193" y="1858"/>
                  </a:lnTo>
                  <a:lnTo>
                    <a:pt x="44591" y="1726"/>
                  </a:lnTo>
                  <a:lnTo>
                    <a:pt x="50829" y="1328"/>
                  </a:lnTo>
                  <a:lnTo>
                    <a:pt x="50829" y="1328"/>
                  </a:lnTo>
                  <a:lnTo>
                    <a:pt x="51094" y="1195"/>
                  </a:lnTo>
                  <a:lnTo>
                    <a:pt x="51227" y="1062"/>
                  </a:lnTo>
                  <a:lnTo>
                    <a:pt x="51360" y="929"/>
                  </a:lnTo>
                  <a:lnTo>
                    <a:pt x="51360" y="664"/>
                  </a:lnTo>
                  <a:lnTo>
                    <a:pt x="51360" y="0"/>
                  </a:lnTo>
                  <a:lnTo>
                    <a:pt x="51360" y="13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8" name="Google Shape;4578;p41"/>
            <p:cNvSpPr/>
            <p:nvPr/>
          </p:nvSpPr>
          <p:spPr>
            <a:xfrm>
              <a:off x="6959514" y="3821092"/>
              <a:ext cx="68227" cy="101237"/>
            </a:xfrm>
            <a:custGeom>
              <a:avLst/>
              <a:gdLst/>
              <a:ahLst/>
              <a:cxnLst/>
              <a:rect l="l" t="t" r="r" b="b"/>
              <a:pathLst>
                <a:path w="4115" h="6106" extrusionOk="0">
                  <a:moveTo>
                    <a:pt x="4114" y="1"/>
                  </a:moveTo>
                  <a:lnTo>
                    <a:pt x="3849" y="266"/>
                  </a:lnTo>
                  <a:lnTo>
                    <a:pt x="133" y="2920"/>
                  </a:lnTo>
                  <a:lnTo>
                    <a:pt x="0" y="3053"/>
                  </a:lnTo>
                  <a:lnTo>
                    <a:pt x="0" y="3186"/>
                  </a:lnTo>
                  <a:lnTo>
                    <a:pt x="0" y="3451"/>
                  </a:lnTo>
                  <a:lnTo>
                    <a:pt x="133" y="3584"/>
                  </a:lnTo>
                  <a:lnTo>
                    <a:pt x="797" y="4513"/>
                  </a:lnTo>
                  <a:lnTo>
                    <a:pt x="1460" y="5442"/>
                  </a:lnTo>
                  <a:lnTo>
                    <a:pt x="1858" y="5840"/>
                  </a:lnTo>
                  <a:lnTo>
                    <a:pt x="2256" y="5973"/>
                  </a:lnTo>
                  <a:lnTo>
                    <a:pt x="4114" y="6106"/>
                  </a:lnTo>
                  <a:lnTo>
                    <a:pt x="411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9" name="Google Shape;4579;p41"/>
            <p:cNvSpPr/>
            <p:nvPr/>
          </p:nvSpPr>
          <p:spPr>
            <a:xfrm>
              <a:off x="6339008" y="3818903"/>
              <a:ext cx="68227" cy="103426"/>
            </a:xfrm>
            <a:custGeom>
              <a:avLst/>
              <a:gdLst/>
              <a:ahLst/>
              <a:cxnLst/>
              <a:rect l="l" t="t" r="r" b="b"/>
              <a:pathLst>
                <a:path w="4115" h="6238" extrusionOk="0">
                  <a:moveTo>
                    <a:pt x="1" y="0"/>
                  </a:moveTo>
                  <a:lnTo>
                    <a:pt x="1" y="6238"/>
                  </a:lnTo>
                  <a:lnTo>
                    <a:pt x="1859" y="6105"/>
                  </a:lnTo>
                  <a:lnTo>
                    <a:pt x="2257" y="5972"/>
                  </a:lnTo>
                  <a:lnTo>
                    <a:pt x="2655" y="5574"/>
                  </a:lnTo>
                  <a:lnTo>
                    <a:pt x="3186" y="4645"/>
                  </a:lnTo>
                  <a:lnTo>
                    <a:pt x="3982" y="3716"/>
                  </a:lnTo>
                  <a:lnTo>
                    <a:pt x="4115" y="3583"/>
                  </a:lnTo>
                  <a:lnTo>
                    <a:pt x="4115" y="3318"/>
                  </a:lnTo>
                  <a:lnTo>
                    <a:pt x="4115" y="3185"/>
                  </a:lnTo>
                  <a:lnTo>
                    <a:pt x="3850" y="3052"/>
                  </a:lnTo>
                  <a:lnTo>
                    <a:pt x="266" y="398"/>
                  </a:lnTo>
                  <a:lnTo>
                    <a:pt x="134" y="266"/>
                  </a:lnTo>
                  <a:lnTo>
                    <a:pt x="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0" name="Google Shape;4580;p41"/>
            <p:cNvSpPr/>
            <p:nvPr/>
          </p:nvSpPr>
          <p:spPr>
            <a:xfrm>
              <a:off x="6257600" y="3719888"/>
              <a:ext cx="851549" cy="492890"/>
            </a:xfrm>
            <a:custGeom>
              <a:avLst/>
              <a:gdLst/>
              <a:ahLst/>
              <a:cxnLst/>
              <a:rect l="l" t="t" r="r" b="b"/>
              <a:pathLst>
                <a:path w="51360" h="29728" extrusionOk="0">
                  <a:moveTo>
                    <a:pt x="25614" y="8494"/>
                  </a:moveTo>
                  <a:lnTo>
                    <a:pt x="27737" y="8626"/>
                  </a:lnTo>
                  <a:lnTo>
                    <a:pt x="29860" y="8892"/>
                  </a:lnTo>
                  <a:lnTo>
                    <a:pt x="31851" y="9555"/>
                  </a:lnTo>
                  <a:lnTo>
                    <a:pt x="33576" y="10352"/>
                  </a:lnTo>
                  <a:lnTo>
                    <a:pt x="34240" y="10750"/>
                  </a:lnTo>
                  <a:lnTo>
                    <a:pt x="34903" y="11281"/>
                  </a:lnTo>
                  <a:lnTo>
                    <a:pt x="35567" y="11811"/>
                  </a:lnTo>
                  <a:lnTo>
                    <a:pt x="35965" y="12475"/>
                  </a:lnTo>
                  <a:lnTo>
                    <a:pt x="36363" y="13006"/>
                  </a:lnTo>
                  <a:lnTo>
                    <a:pt x="36629" y="13669"/>
                  </a:lnTo>
                  <a:lnTo>
                    <a:pt x="36761" y="14200"/>
                  </a:lnTo>
                  <a:lnTo>
                    <a:pt x="36761" y="14864"/>
                  </a:lnTo>
                  <a:lnTo>
                    <a:pt x="36761" y="15527"/>
                  </a:lnTo>
                  <a:lnTo>
                    <a:pt x="36629" y="16058"/>
                  </a:lnTo>
                  <a:lnTo>
                    <a:pt x="36363" y="16722"/>
                  </a:lnTo>
                  <a:lnTo>
                    <a:pt x="35965" y="17253"/>
                  </a:lnTo>
                  <a:lnTo>
                    <a:pt x="35567" y="17783"/>
                  </a:lnTo>
                  <a:lnTo>
                    <a:pt x="34903" y="18447"/>
                  </a:lnTo>
                  <a:lnTo>
                    <a:pt x="34240" y="18845"/>
                  </a:lnTo>
                  <a:lnTo>
                    <a:pt x="33576" y="19376"/>
                  </a:lnTo>
                  <a:lnTo>
                    <a:pt x="31851" y="20172"/>
                  </a:lnTo>
                  <a:lnTo>
                    <a:pt x="29860" y="20836"/>
                  </a:lnTo>
                  <a:lnTo>
                    <a:pt x="27737" y="21101"/>
                  </a:lnTo>
                  <a:lnTo>
                    <a:pt x="25614" y="21234"/>
                  </a:lnTo>
                  <a:lnTo>
                    <a:pt x="23490" y="21101"/>
                  </a:lnTo>
                  <a:lnTo>
                    <a:pt x="21500" y="20836"/>
                  </a:lnTo>
                  <a:lnTo>
                    <a:pt x="19509" y="20172"/>
                  </a:lnTo>
                  <a:lnTo>
                    <a:pt x="17784" y="19376"/>
                  </a:lnTo>
                  <a:lnTo>
                    <a:pt x="16988" y="18845"/>
                  </a:lnTo>
                  <a:lnTo>
                    <a:pt x="16324" y="18447"/>
                  </a:lnTo>
                  <a:lnTo>
                    <a:pt x="15793" y="17783"/>
                  </a:lnTo>
                  <a:lnTo>
                    <a:pt x="15395" y="17253"/>
                  </a:lnTo>
                  <a:lnTo>
                    <a:pt x="14997" y="16722"/>
                  </a:lnTo>
                  <a:lnTo>
                    <a:pt x="14731" y="16058"/>
                  </a:lnTo>
                  <a:lnTo>
                    <a:pt x="14599" y="15527"/>
                  </a:lnTo>
                  <a:lnTo>
                    <a:pt x="14599" y="14864"/>
                  </a:lnTo>
                  <a:lnTo>
                    <a:pt x="14599" y="14200"/>
                  </a:lnTo>
                  <a:lnTo>
                    <a:pt x="14731" y="13669"/>
                  </a:lnTo>
                  <a:lnTo>
                    <a:pt x="14997" y="13006"/>
                  </a:lnTo>
                  <a:lnTo>
                    <a:pt x="15395" y="12475"/>
                  </a:lnTo>
                  <a:lnTo>
                    <a:pt x="15793" y="11811"/>
                  </a:lnTo>
                  <a:lnTo>
                    <a:pt x="16324" y="11281"/>
                  </a:lnTo>
                  <a:lnTo>
                    <a:pt x="16988" y="10750"/>
                  </a:lnTo>
                  <a:lnTo>
                    <a:pt x="17784" y="10352"/>
                  </a:lnTo>
                  <a:lnTo>
                    <a:pt x="19509" y="9555"/>
                  </a:lnTo>
                  <a:lnTo>
                    <a:pt x="21500" y="8892"/>
                  </a:lnTo>
                  <a:lnTo>
                    <a:pt x="23490" y="8626"/>
                  </a:lnTo>
                  <a:lnTo>
                    <a:pt x="25614" y="8494"/>
                  </a:lnTo>
                  <a:close/>
                  <a:moveTo>
                    <a:pt x="22031" y="0"/>
                  </a:moveTo>
                  <a:lnTo>
                    <a:pt x="21765" y="133"/>
                  </a:lnTo>
                  <a:lnTo>
                    <a:pt x="21632" y="398"/>
                  </a:lnTo>
                  <a:lnTo>
                    <a:pt x="21500" y="531"/>
                  </a:lnTo>
                  <a:lnTo>
                    <a:pt x="20969" y="3716"/>
                  </a:lnTo>
                  <a:lnTo>
                    <a:pt x="20703" y="4114"/>
                  </a:lnTo>
                  <a:lnTo>
                    <a:pt x="20305" y="4380"/>
                  </a:lnTo>
                  <a:lnTo>
                    <a:pt x="18447" y="4778"/>
                  </a:lnTo>
                  <a:lnTo>
                    <a:pt x="16589" y="5176"/>
                  </a:lnTo>
                  <a:lnTo>
                    <a:pt x="16059" y="5309"/>
                  </a:lnTo>
                  <a:lnTo>
                    <a:pt x="15528" y="5176"/>
                  </a:lnTo>
                  <a:lnTo>
                    <a:pt x="10883" y="2920"/>
                  </a:lnTo>
                  <a:lnTo>
                    <a:pt x="10352" y="2920"/>
                  </a:lnTo>
                  <a:lnTo>
                    <a:pt x="9821" y="3052"/>
                  </a:lnTo>
                  <a:lnTo>
                    <a:pt x="5176" y="5707"/>
                  </a:lnTo>
                  <a:lnTo>
                    <a:pt x="5044" y="5839"/>
                  </a:lnTo>
                  <a:lnTo>
                    <a:pt x="4911" y="5972"/>
                  </a:lnTo>
                  <a:lnTo>
                    <a:pt x="5044" y="6238"/>
                  </a:lnTo>
                  <a:lnTo>
                    <a:pt x="5176" y="6370"/>
                  </a:lnTo>
                  <a:lnTo>
                    <a:pt x="8760" y="9024"/>
                  </a:lnTo>
                  <a:lnTo>
                    <a:pt x="9025" y="9157"/>
                  </a:lnTo>
                  <a:lnTo>
                    <a:pt x="9025" y="9290"/>
                  </a:lnTo>
                  <a:lnTo>
                    <a:pt x="9025" y="9555"/>
                  </a:lnTo>
                  <a:lnTo>
                    <a:pt x="8892" y="9688"/>
                  </a:lnTo>
                  <a:lnTo>
                    <a:pt x="8096" y="10617"/>
                  </a:lnTo>
                  <a:lnTo>
                    <a:pt x="7565" y="11546"/>
                  </a:lnTo>
                  <a:lnTo>
                    <a:pt x="7167" y="11944"/>
                  </a:lnTo>
                  <a:lnTo>
                    <a:pt x="6769" y="12077"/>
                  </a:lnTo>
                  <a:lnTo>
                    <a:pt x="531" y="12475"/>
                  </a:lnTo>
                  <a:lnTo>
                    <a:pt x="266" y="12608"/>
                  </a:lnTo>
                  <a:lnTo>
                    <a:pt x="133" y="12740"/>
                  </a:lnTo>
                  <a:lnTo>
                    <a:pt x="1" y="12873"/>
                  </a:lnTo>
                  <a:lnTo>
                    <a:pt x="1" y="13138"/>
                  </a:lnTo>
                  <a:lnTo>
                    <a:pt x="1" y="16589"/>
                  </a:lnTo>
                  <a:lnTo>
                    <a:pt x="1" y="16854"/>
                  </a:lnTo>
                  <a:lnTo>
                    <a:pt x="133" y="16987"/>
                  </a:lnTo>
                  <a:lnTo>
                    <a:pt x="266" y="17120"/>
                  </a:lnTo>
                  <a:lnTo>
                    <a:pt x="531" y="17253"/>
                  </a:lnTo>
                  <a:lnTo>
                    <a:pt x="6769" y="17651"/>
                  </a:lnTo>
                  <a:lnTo>
                    <a:pt x="7167" y="17783"/>
                  </a:lnTo>
                  <a:lnTo>
                    <a:pt x="7565" y="18181"/>
                  </a:lnTo>
                  <a:lnTo>
                    <a:pt x="8096" y="19110"/>
                  </a:lnTo>
                  <a:lnTo>
                    <a:pt x="8892" y="20039"/>
                  </a:lnTo>
                  <a:lnTo>
                    <a:pt x="9025" y="20172"/>
                  </a:lnTo>
                  <a:lnTo>
                    <a:pt x="9025" y="20438"/>
                  </a:lnTo>
                  <a:lnTo>
                    <a:pt x="9025" y="20570"/>
                  </a:lnTo>
                  <a:lnTo>
                    <a:pt x="8760" y="20703"/>
                  </a:lnTo>
                  <a:lnTo>
                    <a:pt x="5176" y="23357"/>
                  </a:lnTo>
                  <a:lnTo>
                    <a:pt x="5044" y="23490"/>
                  </a:lnTo>
                  <a:lnTo>
                    <a:pt x="4911" y="23755"/>
                  </a:lnTo>
                  <a:lnTo>
                    <a:pt x="5044" y="23888"/>
                  </a:lnTo>
                  <a:lnTo>
                    <a:pt x="5176" y="24021"/>
                  </a:lnTo>
                  <a:lnTo>
                    <a:pt x="9821" y="26675"/>
                  </a:lnTo>
                  <a:lnTo>
                    <a:pt x="10352" y="26808"/>
                  </a:lnTo>
                  <a:lnTo>
                    <a:pt x="10883" y="26808"/>
                  </a:lnTo>
                  <a:lnTo>
                    <a:pt x="15528" y="24552"/>
                  </a:lnTo>
                  <a:lnTo>
                    <a:pt x="16059" y="24419"/>
                  </a:lnTo>
                  <a:lnTo>
                    <a:pt x="16589" y="24552"/>
                  </a:lnTo>
                  <a:lnTo>
                    <a:pt x="18447" y="24950"/>
                  </a:lnTo>
                  <a:lnTo>
                    <a:pt x="20305" y="25348"/>
                  </a:lnTo>
                  <a:lnTo>
                    <a:pt x="20703" y="25613"/>
                  </a:lnTo>
                  <a:lnTo>
                    <a:pt x="20969" y="26011"/>
                  </a:lnTo>
                  <a:lnTo>
                    <a:pt x="21500" y="29196"/>
                  </a:lnTo>
                  <a:lnTo>
                    <a:pt x="21632" y="29329"/>
                  </a:lnTo>
                  <a:lnTo>
                    <a:pt x="21765" y="29595"/>
                  </a:lnTo>
                  <a:lnTo>
                    <a:pt x="22031" y="29727"/>
                  </a:lnTo>
                  <a:lnTo>
                    <a:pt x="29330" y="29727"/>
                  </a:lnTo>
                  <a:lnTo>
                    <a:pt x="29595" y="29595"/>
                  </a:lnTo>
                  <a:lnTo>
                    <a:pt x="29728" y="29329"/>
                  </a:lnTo>
                  <a:lnTo>
                    <a:pt x="29728" y="29196"/>
                  </a:lnTo>
                  <a:lnTo>
                    <a:pt x="30391" y="26011"/>
                  </a:lnTo>
                  <a:lnTo>
                    <a:pt x="30657" y="25613"/>
                  </a:lnTo>
                  <a:lnTo>
                    <a:pt x="31055" y="25348"/>
                  </a:lnTo>
                  <a:lnTo>
                    <a:pt x="32913" y="24950"/>
                  </a:lnTo>
                  <a:lnTo>
                    <a:pt x="34771" y="24552"/>
                  </a:lnTo>
                  <a:lnTo>
                    <a:pt x="35302" y="24419"/>
                  </a:lnTo>
                  <a:lnTo>
                    <a:pt x="35832" y="24552"/>
                  </a:lnTo>
                  <a:lnTo>
                    <a:pt x="40477" y="26808"/>
                  </a:lnTo>
                  <a:lnTo>
                    <a:pt x="41008" y="26808"/>
                  </a:lnTo>
                  <a:lnTo>
                    <a:pt x="41539" y="26675"/>
                  </a:lnTo>
                  <a:lnTo>
                    <a:pt x="46184" y="24021"/>
                  </a:lnTo>
                  <a:lnTo>
                    <a:pt x="46317" y="23888"/>
                  </a:lnTo>
                  <a:lnTo>
                    <a:pt x="46449" y="23755"/>
                  </a:lnTo>
                  <a:lnTo>
                    <a:pt x="46317" y="23490"/>
                  </a:lnTo>
                  <a:lnTo>
                    <a:pt x="46184" y="23357"/>
                  </a:lnTo>
                  <a:lnTo>
                    <a:pt x="42468" y="20703"/>
                  </a:lnTo>
                  <a:lnTo>
                    <a:pt x="42335" y="20570"/>
                  </a:lnTo>
                  <a:lnTo>
                    <a:pt x="42335" y="20438"/>
                  </a:lnTo>
                  <a:lnTo>
                    <a:pt x="42335" y="20172"/>
                  </a:lnTo>
                  <a:lnTo>
                    <a:pt x="42468" y="20039"/>
                  </a:lnTo>
                  <a:lnTo>
                    <a:pt x="43132" y="19110"/>
                  </a:lnTo>
                  <a:lnTo>
                    <a:pt x="43795" y="18181"/>
                  </a:lnTo>
                  <a:lnTo>
                    <a:pt x="44193" y="17783"/>
                  </a:lnTo>
                  <a:lnTo>
                    <a:pt x="44591" y="17651"/>
                  </a:lnTo>
                  <a:lnTo>
                    <a:pt x="50829" y="17253"/>
                  </a:lnTo>
                  <a:lnTo>
                    <a:pt x="51094" y="17120"/>
                  </a:lnTo>
                  <a:lnTo>
                    <a:pt x="51227" y="16987"/>
                  </a:lnTo>
                  <a:lnTo>
                    <a:pt x="51360" y="16854"/>
                  </a:lnTo>
                  <a:lnTo>
                    <a:pt x="51360" y="16589"/>
                  </a:lnTo>
                  <a:lnTo>
                    <a:pt x="51360" y="13138"/>
                  </a:lnTo>
                  <a:lnTo>
                    <a:pt x="51360" y="12873"/>
                  </a:lnTo>
                  <a:lnTo>
                    <a:pt x="51227" y="12740"/>
                  </a:lnTo>
                  <a:lnTo>
                    <a:pt x="51094" y="12608"/>
                  </a:lnTo>
                  <a:lnTo>
                    <a:pt x="50829" y="12475"/>
                  </a:lnTo>
                  <a:lnTo>
                    <a:pt x="44591" y="12077"/>
                  </a:lnTo>
                  <a:lnTo>
                    <a:pt x="44193" y="11944"/>
                  </a:lnTo>
                  <a:lnTo>
                    <a:pt x="43795" y="11546"/>
                  </a:lnTo>
                  <a:lnTo>
                    <a:pt x="43132" y="10617"/>
                  </a:lnTo>
                  <a:lnTo>
                    <a:pt x="42468" y="9688"/>
                  </a:lnTo>
                  <a:lnTo>
                    <a:pt x="42335" y="9555"/>
                  </a:lnTo>
                  <a:lnTo>
                    <a:pt x="42335" y="9290"/>
                  </a:lnTo>
                  <a:lnTo>
                    <a:pt x="42335" y="9157"/>
                  </a:lnTo>
                  <a:lnTo>
                    <a:pt x="42468" y="9024"/>
                  </a:lnTo>
                  <a:lnTo>
                    <a:pt x="46184" y="6370"/>
                  </a:lnTo>
                  <a:lnTo>
                    <a:pt x="46317" y="6238"/>
                  </a:lnTo>
                  <a:lnTo>
                    <a:pt x="46449" y="5972"/>
                  </a:lnTo>
                  <a:lnTo>
                    <a:pt x="46317" y="5839"/>
                  </a:lnTo>
                  <a:lnTo>
                    <a:pt x="46184" y="5707"/>
                  </a:lnTo>
                  <a:lnTo>
                    <a:pt x="41539" y="3052"/>
                  </a:lnTo>
                  <a:lnTo>
                    <a:pt x="41008" y="2920"/>
                  </a:lnTo>
                  <a:lnTo>
                    <a:pt x="40477" y="2920"/>
                  </a:lnTo>
                  <a:lnTo>
                    <a:pt x="35832" y="5176"/>
                  </a:lnTo>
                  <a:lnTo>
                    <a:pt x="35302" y="5309"/>
                  </a:lnTo>
                  <a:lnTo>
                    <a:pt x="34771" y="5176"/>
                  </a:lnTo>
                  <a:lnTo>
                    <a:pt x="32913" y="4778"/>
                  </a:lnTo>
                  <a:lnTo>
                    <a:pt x="31055" y="4380"/>
                  </a:lnTo>
                  <a:lnTo>
                    <a:pt x="30657" y="4114"/>
                  </a:lnTo>
                  <a:lnTo>
                    <a:pt x="30391" y="3716"/>
                  </a:lnTo>
                  <a:lnTo>
                    <a:pt x="29728" y="531"/>
                  </a:lnTo>
                  <a:lnTo>
                    <a:pt x="29728" y="398"/>
                  </a:lnTo>
                  <a:lnTo>
                    <a:pt x="29595" y="133"/>
                  </a:lnTo>
                  <a:lnTo>
                    <a:pt x="29330"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1" name="Google Shape;4581;p41"/>
            <p:cNvSpPr/>
            <p:nvPr/>
          </p:nvSpPr>
          <p:spPr>
            <a:xfrm>
              <a:off x="6257600" y="3719888"/>
              <a:ext cx="851549" cy="492890"/>
            </a:xfrm>
            <a:custGeom>
              <a:avLst/>
              <a:gdLst/>
              <a:ahLst/>
              <a:cxnLst/>
              <a:rect l="l" t="t" r="r" b="b"/>
              <a:pathLst>
                <a:path w="51360" h="29728" fill="none" extrusionOk="0">
                  <a:moveTo>
                    <a:pt x="9821" y="3052"/>
                  </a:moveTo>
                  <a:lnTo>
                    <a:pt x="5176" y="5707"/>
                  </a:lnTo>
                  <a:lnTo>
                    <a:pt x="5176" y="5707"/>
                  </a:lnTo>
                  <a:lnTo>
                    <a:pt x="5044" y="5839"/>
                  </a:lnTo>
                  <a:lnTo>
                    <a:pt x="4911" y="5972"/>
                  </a:lnTo>
                  <a:lnTo>
                    <a:pt x="5044" y="6238"/>
                  </a:lnTo>
                  <a:lnTo>
                    <a:pt x="5176" y="6370"/>
                  </a:lnTo>
                  <a:lnTo>
                    <a:pt x="8760" y="9024"/>
                  </a:lnTo>
                  <a:lnTo>
                    <a:pt x="8760" y="9024"/>
                  </a:lnTo>
                  <a:lnTo>
                    <a:pt x="9025" y="9157"/>
                  </a:lnTo>
                  <a:lnTo>
                    <a:pt x="9025" y="9290"/>
                  </a:lnTo>
                  <a:lnTo>
                    <a:pt x="9025" y="9555"/>
                  </a:lnTo>
                  <a:lnTo>
                    <a:pt x="8892" y="9688"/>
                  </a:lnTo>
                  <a:lnTo>
                    <a:pt x="8892" y="9688"/>
                  </a:lnTo>
                  <a:lnTo>
                    <a:pt x="8096" y="10617"/>
                  </a:lnTo>
                  <a:lnTo>
                    <a:pt x="7565" y="11546"/>
                  </a:lnTo>
                  <a:lnTo>
                    <a:pt x="7565" y="11546"/>
                  </a:lnTo>
                  <a:lnTo>
                    <a:pt x="7167" y="11944"/>
                  </a:lnTo>
                  <a:lnTo>
                    <a:pt x="6769" y="12077"/>
                  </a:lnTo>
                  <a:lnTo>
                    <a:pt x="531" y="12475"/>
                  </a:lnTo>
                  <a:lnTo>
                    <a:pt x="531" y="12475"/>
                  </a:lnTo>
                  <a:lnTo>
                    <a:pt x="266" y="12608"/>
                  </a:lnTo>
                  <a:lnTo>
                    <a:pt x="133" y="12740"/>
                  </a:lnTo>
                  <a:lnTo>
                    <a:pt x="1" y="12873"/>
                  </a:lnTo>
                  <a:lnTo>
                    <a:pt x="1" y="13138"/>
                  </a:lnTo>
                  <a:lnTo>
                    <a:pt x="1" y="16589"/>
                  </a:lnTo>
                  <a:lnTo>
                    <a:pt x="1" y="16589"/>
                  </a:lnTo>
                  <a:lnTo>
                    <a:pt x="1" y="16854"/>
                  </a:lnTo>
                  <a:lnTo>
                    <a:pt x="133" y="16987"/>
                  </a:lnTo>
                  <a:lnTo>
                    <a:pt x="266" y="17120"/>
                  </a:lnTo>
                  <a:lnTo>
                    <a:pt x="531" y="17253"/>
                  </a:lnTo>
                  <a:lnTo>
                    <a:pt x="6769" y="17651"/>
                  </a:lnTo>
                  <a:lnTo>
                    <a:pt x="6769" y="17651"/>
                  </a:lnTo>
                  <a:lnTo>
                    <a:pt x="7167" y="17783"/>
                  </a:lnTo>
                  <a:lnTo>
                    <a:pt x="7565" y="18181"/>
                  </a:lnTo>
                  <a:lnTo>
                    <a:pt x="7565" y="18181"/>
                  </a:lnTo>
                  <a:lnTo>
                    <a:pt x="8096" y="19110"/>
                  </a:lnTo>
                  <a:lnTo>
                    <a:pt x="8892" y="20039"/>
                  </a:lnTo>
                  <a:lnTo>
                    <a:pt x="8892" y="20039"/>
                  </a:lnTo>
                  <a:lnTo>
                    <a:pt x="9025" y="20172"/>
                  </a:lnTo>
                  <a:lnTo>
                    <a:pt x="9025" y="20438"/>
                  </a:lnTo>
                  <a:lnTo>
                    <a:pt x="9025" y="20570"/>
                  </a:lnTo>
                  <a:lnTo>
                    <a:pt x="8760" y="20703"/>
                  </a:lnTo>
                  <a:lnTo>
                    <a:pt x="5176" y="23357"/>
                  </a:lnTo>
                  <a:lnTo>
                    <a:pt x="5176" y="23357"/>
                  </a:lnTo>
                  <a:lnTo>
                    <a:pt x="5044" y="23490"/>
                  </a:lnTo>
                  <a:lnTo>
                    <a:pt x="4911" y="23755"/>
                  </a:lnTo>
                  <a:lnTo>
                    <a:pt x="5044" y="23888"/>
                  </a:lnTo>
                  <a:lnTo>
                    <a:pt x="5176" y="24021"/>
                  </a:lnTo>
                  <a:lnTo>
                    <a:pt x="9821" y="26675"/>
                  </a:lnTo>
                  <a:lnTo>
                    <a:pt x="9821" y="26675"/>
                  </a:lnTo>
                  <a:lnTo>
                    <a:pt x="10352" y="26808"/>
                  </a:lnTo>
                  <a:lnTo>
                    <a:pt x="10883" y="26808"/>
                  </a:lnTo>
                  <a:lnTo>
                    <a:pt x="15528" y="24552"/>
                  </a:lnTo>
                  <a:lnTo>
                    <a:pt x="15528" y="24552"/>
                  </a:lnTo>
                  <a:lnTo>
                    <a:pt x="16059" y="24419"/>
                  </a:lnTo>
                  <a:lnTo>
                    <a:pt x="16589" y="24552"/>
                  </a:lnTo>
                  <a:lnTo>
                    <a:pt x="16589" y="24552"/>
                  </a:lnTo>
                  <a:lnTo>
                    <a:pt x="18447" y="24950"/>
                  </a:lnTo>
                  <a:lnTo>
                    <a:pt x="20305" y="25348"/>
                  </a:lnTo>
                  <a:lnTo>
                    <a:pt x="20305" y="25348"/>
                  </a:lnTo>
                  <a:lnTo>
                    <a:pt x="20703" y="25613"/>
                  </a:lnTo>
                  <a:lnTo>
                    <a:pt x="20969" y="26011"/>
                  </a:lnTo>
                  <a:lnTo>
                    <a:pt x="21500" y="29196"/>
                  </a:lnTo>
                  <a:lnTo>
                    <a:pt x="21500" y="29196"/>
                  </a:lnTo>
                  <a:lnTo>
                    <a:pt x="21632" y="29329"/>
                  </a:lnTo>
                  <a:lnTo>
                    <a:pt x="21765" y="29595"/>
                  </a:lnTo>
                  <a:lnTo>
                    <a:pt x="22031" y="29727"/>
                  </a:lnTo>
                  <a:lnTo>
                    <a:pt x="22296" y="29727"/>
                  </a:lnTo>
                  <a:lnTo>
                    <a:pt x="29064" y="29727"/>
                  </a:lnTo>
                  <a:lnTo>
                    <a:pt x="29064" y="29727"/>
                  </a:lnTo>
                  <a:lnTo>
                    <a:pt x="29330" y="29727"/>
                  </a:lnTo>
                  <a:lnTo>
                    <a:pt x="29595" y="29595"/>
                  </a:lnTo>
                  <a:lnTo>
                    <a:pt x="29728" y="29329"/>
                  </a:lnTo>
                  <a:lnTo>
                    <a:pt x="29728" y="29196"/>
                  </a:lnTo>
                  <a:lnTo>
                    <a:pt x="30391" y="26011"/>
                  </a:lnTo>
                  <a:lnTo>
                    <a:pt x="30391" y="26011"/>
                  </a:lnTo>
                  <a:lnTo>
                    <a:pt x="30657" y="25613"/>
                  </a:lnTo>
                  <a:lnTo>
                    <a:pt x="31055" y="25348"/>
                  </a:lnTo>
                  <a:lnTo>
                    <a:pt x="31055" y="25348"/>
                  </a:lnTo>
                  <a:lnTo>
                    <a:pt x="32913" y="24950"/>
                  </a:lnTo>
                  <a:lnTo>
                    <a:pt x="34771" y="24552"/>
                  </a:lnTo>
                  <a:lnTo>
                    <a:pt x="34771" y="24552"/>
                  </a:lnTo>
                  <a:lnTo>
                    <a:pt x="35302" y="24419"/>
                  </a:lnTo>
                  <a:lnTo>
                    <a:pt x="35832" y="24552"/>
                  </a:lnTo>
                  <a:lnTo>
                    <a:pt x="40477" y="26808"/>
                  </a:lnTo>
                  <a:lnTo>
                    <a:pt x="40477" y="26808"/>
                  </a:lnTo>
                  <a:lnTo>
                    <a:pt x="41008" y="26808"/>
                  </a:lnTo>
                  <a:lnTo>
                    <a:pt x="41539" y="26675"/>
                  </a:lnTo>
                  <a:lnTo>
                    <a:pt x="46184" y="24021"/>
                  </a:lnTo>
                  <a:lnTo>
                    <a:pt x="46184" y="24021"/>
                  </a:lnTo>
                  <a:lnTo>
                    <a:pt x="46317" y="23888"/>
                  </a:lnTo>
                  <a:lnTo>
                    <a:pt x="46449" y="23755"/>
                  </a:lnTo>
                  <a:lnTo>
                    <a:pt x="46317" y="23490"/>
                  </a:lnTo>
                  <a:lnTo>
                    <a:pt x="46184" y="23357"/>
                  </a:lnTo>
                  <a:lnTo>
                    <a:pt x="42468" y="20703"/>
                  </a:lnTo>
                  <a:lnTo>
                    <a:pt x="42468" y="20703"/>
                  </a:lnTo>
                  <a:lnTo>
                    <a:pt x="42335" y="20570"/>
                  </a:lnTo>
                  <a:lnTo>
                    <a:pt x="42335" y="20438"/>
                  </a:lnTo>
                  <a:lnTo>
                    <a:pt x="42335" y="20172"/>
                  </a:lnTo>
                  <a:lnTo>
                    <a:pt x="42468" y="20039"/>
                  </a:lnTo>
                  <a:lnTo>
                    <a:pt x="42468" y="20039"/>
                  </a:lnTo>
                  <a:lnTo>
                    <a:pt x="43132" y="19110"/>
                  </a:lnTo>
                  <a:lnTo>
                    <a:pt x="43795" y="18181"/>
                  </a:lnTo>
                  <a:lnTo>
                    <a:pt x="43795" y="18181"/>
                  </a:lnTo>
                  <a:lnTo>
                    <a:pt x="44193" y="17783"/>
                  </a:lnTo>
                  <a:lnTo>
                    <a:pt x="44591" y="17651"/>
                  </a:lnTo>
                  <a:lnTo>
                    <a:pt x="50829" y="17253"/>
                  </a:lnTo>
                  <a:lnTo>
                    <a:pt x="50829" y="17253"/>
                  </a:lnTo>
                  <a:lnTo>
                    <a:pt x="51094" y="17120"/>
                  </a:lnTo>
                  <a:lnTo>
                    <a:pt x="51227" y="16987"/>
                  </a:lnTo>
                  <a:lnTo>
                    <a:pt x="51360" y="16854"/>
                  </a:lnTo>
                  <a:lnTo>
                    <a:pt x="51360" y="16589"/>
                  </a:lnTo>
                  <a:lnTo>
                    <a:pt x="51360" y="13138"/>
                  </a:lnTo>
                  <a:lnTo>
                    <a:pt x="51360" y="13138"/>
                  </a:lnTo>
                  <a:lnTo>
                    <a:pt x="51360" y="12873"/>
                  </a:lnTo>
                  <a:lnTo>
                    <a:pt x="51227" y="12740"/>
                  </a:lnTo>
                  <a:lnTo>
                    <a:pt x="51094" y="12608"/>
                  </a:lnTo>
                  <a:lnTo>
                    <a:pt x="50829" y="12475"/>
                  </a:lnTo>
                  <a:lnTo>
                    <a:pt x="44591" y="12077"/>
                  </a:lnTo>
                  <a:lnTo>
                    <a:pt x="44591" y="12077"/>
                  </a:lnTo>
                  <a:lnTo>
                    <a:pt x="44193" y="11944"/>
                  </a:lnTo>
                  <a:lnTo>
                    <a:pt x="43795" y="11546"/>
                  </a:lnTo>
                  <a:lnTo>
                    <a:pt x="43795" y="11546"/>
                  </a:lnTo>
                  <a:lnTo>
                    <a:pt x="43132" y="10617"/>
                  </a:lnTo>
                  <a:lnTo>
                    <a:pt x="42468" y="9688"/>
                  </a:lnTo>
                  <a:lnTo>
                    <a:pt x="42468" y="9688"/>
                  </a:lnTo>
                  <a:lnTo>
                    <a:pt x="42335" y="9555"/>
                  </a:lnTo>
                  <a:lnTo>
                    <a:pt x="42335" y="9290"/>
                  </a:lnTo>
                  <a:lnTo>
                    <a:pt x="42335" y="9157"/>
                  </a:lnTo>
                  <a:lnTo>
                    <a:pt x="42468" y="9024"/>
                  </a:lnTo>
                  <a:lnTo>
                    <a:pt x="46184" y="6370"/>
                  </a:lnTo>
                  <a:lnTo>
                    <a:pt x="46184" y="6370"/>
                  </a:lnTo>
                  <a:lnTo>
                    <a:pt x="46317" y="6238"/>
                  </a:lnTo>
                  <a:lnTo>
                    <a:pt x="46449" y="5972"/>
                  </a:lnTo>
                  <a:lnTo>
                    <a:pt x="46317" y="5839"/>
                  </a:lnTo>
                  <a:lnTo>
                    <a:pt x="46184" y="5707"/>
                  </a:lnTo>
                  <a:lnTo>
                    <a:pt x="41539" y="3052"/>
                  </a:lnTo>
                  <a:lnTo>
                    <a:pt x="41539" y="3052"/>
                  </a:lnTo>
                  <a:lnTo>
                    <a:pt x="41008" y="2920"/>
                  </a:lnTo>
                  <a:lnTo>
                    <a:pt x="40477" y="2920"/>
                  </a:lnTo>
                  <a:lnTo>
                    <a:pt x="35832" y="5176"/>
                  </a:lnTo>
                  <a:lnTo>
                    <a:pt x="35832" y="5176"/>
                  </a:lnTo>
                  <a:lnTo>
                    <a:pt x="35302" y="5309"/>
                  </a:lnTo>
                  <a:lnTo>
                    <a:pt x="34771" y="5176"/>
                  </a:lnTo>
                  <a:lnTo>
                    <a:pt x="34771" y="5176"/>
                  </a:lnTo>
                  <a:lnTo>
                    <a:pt x="32913" y="4778"/>
                  </a:lnTo>
                  <a:lnTo>
                    <a:pt x="31055" y="4380"/>
                  </a:lnTo>
                  <a:lnTo>
                    <a:pt x="31055" y="4380"/>
                  </a:lnTo>
                  <a:lnTo>
                    <a:pt x="30657" y="4114"/>
                  </a:lnTo>
                  <a:lnTo>
                    <a:pt x="30391" y="3716"/>
                  </a:lnTo>
                  <a:lnTo>
                    <a:pt x="29728" y="531"/>
                  </a:lnTo>
                  <a:lnTo>
                    <a:pt x="29728" y="531"/>
                  </a:lnTo>
                  <a:lnTo>
                    <a:pt x="29728" y="398"/>
                  </a:lnTo>
                  <a:lnTo>
                    <a:pt x="29595" y="133"/>
                  </a:lnTo>
                  <a:lnTo>
                    <a:pt x="29330" y="0"/>
                  </a:lnTo>
                  <a:lnTo>
                    <a:pt x="29064" y="0"/>
                  </a:lnTo>
                  <a:lnTo>
                    <a:pt x="22296" y="0"/>
                  </a:lnTo>
                  <a:lnTo>
                    <a:pt x="22296" y="0"/>
                  </a:lnTo>
                  <a:lnTo>
                    <a:pt x="22031" y="0"/>
                  </a:lnTo>
                  <a:lnTo>
                    <a:pt x="21765" y="133"/>
                  </a:lnTo>
                  <a:lnTo>
                    <a:pt x="21632" y="398"/>
                  </a:lnTo>
                  <a:lnTo>
                    <a:pt x="21500" y="531"/>
                  </a:lnTo>
                  <a:lnTo>
                    <a:pt x="20969" y="3716"/>
                  </a:lnTo>
                  <a:lnTo>
                    <a:pt x="20969" y="3716"/>
                  </a:lnTo>
                  <a:lnTo>
                    <a:pt x="20703" y="4114"/>
                  </a:lnTo>
                  <a:lnTo>
                    <a:pt x="20305" y="4380"/>
                  </a:lnTo>
                  <a:lnTo>
                    <a:pt x="20305" y="4380"/>
                  </a:lnTo>
                  <a:lnTo>
                    <a:pt x="18447" y="4778"/>
                  </a:lnTo>
                  <a:lnTo>
                    <a:pt x="16589" y="5176"/>
                  </a:lnTo>
                  <a:lnTo>
                    <a:pt x="16589" y="5176"/>
                  </a:lnTo>
                  <a:lnTo>
                    <a:pt x="16059" y="5309"/>
                  </a:lnTo>
                  <a:lnTo>
                    <a:pt x="15528" y="5176"/>
                  </a:lnTo>
                  <a:lnTo>
                    <a:pt x="10883" y="2920"/>
                  </a:lnTo>
                  <a:lnTo>
                    <a:pt x="10883" y="2920"/>
                  </a:lnTo>
                  <a:lnTo>
                    <a:pt x="10352" y="2920"/>
                  </a:lnTo>
                  <a:lnTo>
                    <a:pt x="9821" y="305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2" name="Google Shape;4582;p41"/>
            <p:cNvSpPr/>
            <p:nvPr/>
          </p:nvSpPr>
          <p:spPr>
            <a:xfrm>
              <a:off x="6499635" y="3860702"/>
              <a:ext cx="367479" cy="211246"/>
            </a:xfrm>
            <a:custGeom>
              <a:avLst/>
              <a:gdLst/>
              <a:ahLst/>
              <a:cxnLst/>
              <a:rect l="l" t="t" r="r" b="b"/>
              <a:pathLst>
                <a:path w="22164" h="12741" fill="none" extrusionOk="0">
                  <a:moveTo>
                    <a:pt x="18978" y="1859"/>
                  </a:moveTo>
                  <a:lnTo>
                    <a:pt x="18978" y="1859"/>
                  </a:lnTo>
                  <a:lnTo>
                    <a:pt x="19642" y="2257"/>
                  </a:lnTo>
                  <a:lnTo>
                    <a:pt x="20305" y="2788"/>
                  </a:lnTo>
                  <a:lnTo>
                    <a:pt x="20969" y="3318"/>
                  </a:lnTo>
                  <a:lnTo>
                    <a:pt x="21367" y="3982"/>
                  </a:lnTo>
                  <a:lnTo>
                    <a:pt x="21765" y="4513"/>
                  </a:lnTo>
                  <a:lnTo>
                    <a:pt x="22031" y="5176"/>
                  </a:lnTo>
                  <a:lnTo>
                    <a:pt x="22163" y="5707"/>
                  </a:lnTo>
                  <a:lnTo>
                    <a:pt x="22163" y="6371"/>
                  </a:lnTo>
                  <a:lnTo>
                    <a:pt x="22163" y="7034"/>
                  </a:lnTo>
                  <a:lnTo>
                    <a:pt x="22031" y="7565"/>
                  </a:lnTo>
                  <a:lnTo>
                    <a:pt x="21765" y="8229"/>
                  </a:lnTo>
                  <a:lnTo>
                    <a:pt x="21367" y="8760"/>
                  </a:lnTo>
                  <a:lnTo>
                    <a:pt x="20969" y="9290"/>
                  </a:lnTo>
                  <a:lnTo>
                    <a:pt x="20305" y="9954"/>
                  </a:lnTo>
                  <a:lnTo>
                    <a:pt x="19642" y="10352"/>
                  </a:lnTo>
                  <a:lnTo>
                    <a:pt x="18978" y="10883"/>
                  </a:lnTo>
                  <a:lnTo>
                    <a:pt x="18978" y="10883"/>
                  </a:lnTo>
                  <a:lnTo>
                    <a:pt x="17253" y="11679"/>
                  </a:lnTo>
                  <a:lnTo>
                    <a:pt x="15262" y="12343"/>
                  </a:lnTo>
                  <a:lnTo>
                    <a:pt x="13139" y="12608"/>
                  </a:lnTo>
                  <a:lnTo>
                    <a:pt x="11016" y="12741"/>
                  </a:lnTo>
                  <a:lnTo>
                    <a:pt x="8892" y="12608"/>
                  </a:lnTo>
                  <a:lnTo>
                    <a:pt x="6902" y="12343"/>
                  </a:lnTo>
                  <a:lnTo>
                    <a:pt x="4911" y="11679"/>
                  </a:lnTo>
                  <a:lnTo>
                    <a:pt x="3186" y="10883"/>
                  </a:lnTo>
                  <a:lnTo>
                    <a:pt x="3186" y="10883"/>
                  </a:lnTo>
                  <a:lnTo>
                    <a:pt x="2390" y="10352"/>
                  </a:lnTo>
                  <a:lnTo>
                    <a:pt x="1726" y="9954"/>
                  </a:lnTo>
                  <a:lnTo>
                    <a:pt x="1195" y="9290"/>
                  </a:lnTo>
                  <a:lnTo>
                    <a:pt x="797" y="8760"/>
                  </a:lnTo>
                  <a:lnTo>
                    <a:pt x="399" y="8229"/>
                  </a:lnTo>
                  <a:lnTo>
                    <a:pt x="133" y="7565"/>
                  </a:lnTo>
                  <a:lnTo>
                    <a:pt x="1" y="7034"/>
                  </a:lnTo>
                  <a:lnTo>
                    <a:pt x="1" y="6371"/>
                  </a:lnTo>
                  <a:lnTo>
                    <a:pt x="1" y="5707"/>
                  </a:lnTo>
                  <a:lnTo>
                    <a:pt x="133" y="5176"/>
                  </a:lnTo>
                  <a:lnTo>
                    <a:pt x="399" y="4513"/>
                  </a:lnTo>
                  <a:lnTo>
                    <a:pt x="797" y="3982"/>
                  </a:lnTo>
                  <a:lnTo>
                    <a:pt x="1195" y="3318"/>
                  </a:lnTo>
                  <a:lnTo>
                    <a:pt x="1726" y="2788"/>
                  </a:lnTo>
                  <a:lnTo>
                    <a:pt x="2390" y="2257"/>
                  </a:lnTo>
                  <a:lnTo>
                    <a:pt x="3186" y="1859"/>
                  </a:lnTo>
                  <a:lnTo>
                    <a:pt x="3186" y="1859"/>
                  </a:lnTo>
                  <a:lnTo>
                    <a:pt x="4911" y="1062"/>
                  </a:lnTo>
                  <a:lnTo>
                    <a:pt x="6902" y="399"/>
                  </a:lnTo>
                  <a:lnTo>
                    <a:pt x="8892" y="133"/>
                  </a:lnTo>
                  <a:lnTo>
                    <a:pt x="11016" y="1"/>
                  </a:lnTo>
                  <a:lnTo>
                    <a:pt x="13139" y="133"/>
                  </a:lnTo>
                  <a:lnTo>
                    <a:pt x="15262" y="399"/>
                  </a:lnTo>
                  <a:lnTo>
                    <a:pt x="17253" y="1062"/>
                  </a:lnTo>
                  <a:lnTo>
                    <a:pt x="18978" y="185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3" name="Google Shape;4583;p41"/>
            <p:cNvSpPr/>
            <p:nvPr/>
          </p:nvSpPr>
          <p:spPr>
            <a:xfrm>
              <a:off x="6257600" y="3999327"/>
              <a:ext cx="116640" cy="114435"/>
            </a:xfrm>
            <a:custGeom>
              <a:avLst/>
              <a:gdLst/>
              <a:ahLst/>
              <a:cxnLst/>
              <a:rect l="l" t="t" r="r" b="b"/>
              <a:pathLst>
                <a:path w="7035" h="6902" extrusionOk="0">
                  <a:moveTo>
                    <a:pt x="1" y="0"/>
                  </a:moveTo>
                  <a:lnTo>
                    <a:pt x="1" y="5574"/>
                  </a:lnTo>
                  <a:lnTo>
                    <a:pt x="1" y="5840"/>
                  </a:lnTo>
                  <a:lnTo>
                    <a:pt x="133" y="6105"/>
                  </a:lnTo>
                  <a:lnTo>
                    <a:pt x="266" y="6238"/>
                  </a:lnTo>
                  <a:lnTo>
                    <a:pt x="664" y="6238"/>
                  </a:lnTo>
                  <a:lnTo>
                    <a:pt x="4115" y="6503"/>
                  </a:lnTo>
                  <a:lnTo>
                    <a:pt x="4911" y="6503"/>
                  </a:lnTo>
                  <a:lnTo>
                    <a:pt x="4911" y="6901"/>
                  </a:lnTo>
                  <a:lnTo>
                    <a:pt x="5044" y="6636"/>
                  </a:lnTo>
                  <a:lnTo>
                    <a:pt x="5176" y="6503"/>
                  </a:lnTo>
                  <a:lnTo>
                    <a:pt x="7034" y="5176"/>
                  </a:lnTo>
                  <a:lnTo>
                    <a:pt x="7034" y="797"/>
                  </a:lnTo>
                  <a:lnTo>
                    <a:pt x="6769" y="797"/>
                  </a:lnTo>
                  <a:lnTo>
                    <a:pt x="531" y="399"/>
                  </a:lnTo>
                  <a:lnTo>
                    <a:pt x="266" y="266"/>
                  </a:lnTo>
                  <a:lnTo>
                    <a:pt x="133" y="133"/>
                  </a:lnTo>
                  <a:lnTo>
                    <a:pt x="1"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4" name="Google Shape;4584;p41"/>
            <p:cNvSpPr/>
            <p:nvPr/>
          </p:nvSpPr>
          <p:spPr>
            <a:xfrm>
              <a:off x="6427031" y="4124738"/>
              <a:ext cx="94622" cy="138642"/>
            </a:xfrm>
            <a:custGeom>
              <a:avLst/>
              <a:gdLst/>
              <a:ahLst/>
              <a:cxnLst/>
              <a:rect l="l" t="t" r="r" b="b"/>
              <a:pathLst>
                <a:path w="5707" h="8362" extrusionOk="0">
                  <a:moveTo>
                    <a:pt x="5707" y="1"/>
                  </a:moveTo>
                  <a:lnTo>
                    <a:pt x="5309" y="134"/>
                  </a:lnTo>
                  <a:lnTo>
                    <a:pt x="664" y="2390"/>
                  </a:lnTo>
                  <a:lnTo>
                    <a:pt x="0" y="2390"/>
                  </a:lnTo>
                  <a:lnTo>
                    <a:pt x="0" y="8362"/>
                  </a:lnTo>
                  <a:lnTo>
                    <a:pt x="398" y="8362"/>
                  </a:lnTo>
                  <a:lnTo>
                    <a:pt x="398" y="8229"/>
                  </a:lnTo>
                  <a:lnTo>
                    <a:pt x="664" y="8229"/>
                  </a:lnTo>
                  <a:lnTo>
                    <a:pt x="5309" y="5973"/>
                  </a:lnTo>
                  <a:lnTo>
                    <a:pt x="5707" y="5973"/>
                  </a:lnTo>
                  <a:lnTo>
                    <a:pt x="5707"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5" name="Google Shape;4585;p41"/>
            <p:cNvSpPr/>
            <p:nvPr/>
          </p:nvSpPr>
          <p:spPr>
            <a:xfrm>
              <a:off x="6603061" y="4146740"/>
              <a:ext cx="13214" cy="156250"/>
            </a:xfrm>
            <a:custGeom>
              <a:avLst/>
              <a:gdLst/>
              <a:ahLst/>
              <a:cxnLst/>
              <a:rect l="l" t="t" r="r" b="b"/>
              <a:pathLst>
                <a:path w="797" h="9424" extrusionOk="0">
                  <a:moveTo>
                    <a:pt x="0" y="1"/>
                  </a:moveTo>
                  <a:lnTo>
                    <a:pt x="0" y="5973"/>
                  </a:lnTo>
                  <a:lnTo>
                    <a:pt x="133" y="6238"/>
                  </a:lnTo>
                  <a:lnTo>
                    <a:pt x="664" y="9291"/>
                  </a:lnTo>
                  <a:lnTo>
                    <a:pt x="796" y="9423"/>
                  </a:lnTo>
                  <a:lnTo>
                    <a:pt x="796" y="3584"/>
                  </a:lnTo>
                  <a:lnTo>
                    <a:pt x="664" y="3451"/>
                  </a:lnTo>
                  <a:lnTo>
                    <a:pt x="133" y="266"/>
                  </a:lnTo>
                  <a:lnTo>
                    <a:pt x="0"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6" name="Google Shape;4586;p41"/>
            <p:cNvSpPr/>
            <p:nvPr/>
          </p:nvSpPr>
          <p:spPr>
            <a:xfrm>
              <a:off x="6750474" y="4148945"/>
              <a:ext cx="11026" cy="57234"/>
            </a:xfrm>
            <a:custGeom>
              <a:avLst/>
              <a:gdLst/>
              <a:ahLst/>
              <a:cxnLst/>
              <a:rect l="l" t="t" r="r" b="b"/>
              <a:pathLst>
                <a:path w="665" h="3452" extrusionOk="0">
                  <a:moveTo>
                    <a:pt x="664" y="1"/>
                  </a:moveTo>
                  <a:lnTo>
                    <a:pt x="664" y="1"/>
                  </a:lnTo>
                  <a:lnTo>
                    <a:pt x="664" y="133"/>
                  </a:lnTo>
                  <a:lnTo>
                    <a:pt x="1" y="3318"/>
                  </a:lnTo>
                  <a:lnTo>
                    <a:pt x="1" y="3318"/>
                  </a:lnTo>
                  <a:lnTo>
                    <a:pt x="1" y="3451"/>
                  </a:lnTo>
                  <a:lnTo>
                    <a:pt x="1" y="3451"/>
                  </a:lnTo>
                  <a:lnTo>
                    <a:pt x="1" y="3451"/>
                  </a:lnTo>
                  <a:lnTo>
                    <a:pt x="1" y="3318"/>
                  </a:lnTo>
                  <a:lnTo>
                    <a:pt x="664" y="133"/>
                  </a:lnTo>
                  <a:lnTo>
                    <a:pt x="664" y="133"/>
                  </a:lnTo>
                  <a:lnTo>
                    <a:pt x="664" y="1"/>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7" name="Google Shape;4587;p41"/>
            <p:cNvSpPr/>
            <p:nvPr/>
          </p:nvSpPr>
          <p:spPr>
            <a:xfrm>
              <a:off x="6750474" y="4148945"/>
              <a:ext cx="11026" cy="57234"/>
            </a:xfrm>
            <a:custGeom>
              <a:avLst/>
              <a:gdLst/>
              <a:ahLst/>
              <a:cxnLst/>
              <a:rect l="l" t="t" r="r" b="b"/>
              <a:pathLst>
                <a:path w="665" h="3452" fill="none" extrusionOk="0">
                  <a:moveTo>
                    <a:pt x="664" y="1"/>
                  </a:moveTo>
                  <a:lnTo>
                    <a:pt x="664" y="1"/>
                  </a:lnTo>
                  <a:lnTo>
                    <a:pt x="664" y="133"/>
                  </a:lnTo>
                  <a:lnTo>
                    <a:pt x="1" y="3318"/>
                  </a:lnTo>
                  <a:lnTo>
                    <a:pt x="1" y="3318"/>
                  </a:lnTo>
                  <a:lnTo>
                    <a:pt x="1" y="3451"/>
                  </a:lnTo>
                  <a:lnTo>
                    <a:pt x="1" y="3451"/>
                  </a:lnTo>
                  <a:lnTo>
                    <a:pt x="1" y="3451"/>
                  </a:lnTo>
                  <a:lnTo>
                    <a:pt x="1" y="3318"/>
                  </a:lnTo>
                  <a:lnTo>
                    <a:pt x="664" y="133"/>
                  </a:lnTo>
                  <a:lnTo>
                    <a:pt x="664" y="133"/>
                  </a:lnTo>
                  <a:lnTo>
                    <a:pt x="664"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8" name="Google Shape;4588;p41"/>
            <p:cNvSpPr/>
            <p:nvPr/>
          </p:nvSpPr>
          <p:spPr>
            <a:xfrm>
              <a:off x="6761483" y="4245756"/>
              <a:ext cx="2222" cy="2222"/>
            </a:xfrm>
            <a:custGeom>
              <a:avLst/>
              <a:gdLst/>
              <a:ahLst/>
              <a:cxnLst/>
              <a:rect l="l" t="t" r="r" b="b"/>
              <a:pathLst>
                <a:path w="134" h="134" extrusionOk="0">
                  <a:moveTo>
                    <a:pt x="133" y="1"/>
                  </a:moveTo>
                  <a:lnTo>
                    <a:pt x="133" y="1"/>
                  </a:lnTo>
                  <a:lnTo>
                    <a:pt x="0" y="134"/>
                  </a:lnTo>
                  <a:lnTo>
                    <a:pt x="0" y="134"/>
                  </a:lnTo>
                  <a:lnTo>
                    <a:pt x="133" y="1"/>
                  </a:lnTo>
                  <a:lnTo>
                    <a:pt x="133" y="1"/>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9" name="Google Shape;4589;p41"/>
            <p:cNvSpPr/>
            <p:nvPr/>
          </p:nvSpPr>
          <p:spPr>
            <a:xfrm>
              <a:off x="6761483" y="4245756"/>
              <a:ext cx="2222" cy="2222"/>
            </a:xfrm>
            <a:custGeom>
              <a:avLst/>
              <a:gdLst/>
              <a:ahLst/>
              <a:cxnLst/>
              <a:rect l="l" t="t" r="r" b="b"/>
              <a:pathLst>
                <a:path w="134" h="134" fill="none" extrusionOk="0">
                  <a:moveTo>
                    <a:pt x="133" y="1"/>
                  </a:moveTo>
                  <a:lnTo>
                    <a:pt x="133" y="1"/>
                  </a:lnTo>
                  <a:lnTo>
                    <a:pt x="0" y="134"/>
                  </a:lnTo>
                  <a:lnTo>
                    <a:pt x="0" y="134"/>
                  </a:lnTo>
                  <a:lnTo>
                    <a:pt x="133" y="1"/>
                  </a:lnTo>
                  <a:lnTo>
                    <a:pt x="13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0" name="Google Shape;4590;p41"/>
            <p:cNvSpPr/>
            <p:nvPr/>
          </p:nvSpPr>
          <p:spPr>
            <a:xfrm>
              <a:off x="6750474" y="4146740"/>
              <a:ext cx="13231" cy="154045"/>
            </a:xfrm>
            <a:custGeom>
              <a:avLst/>
              <a:gdLst/>
              <a:ahLst/>
              <a:cxnLst/>
              <a:rect l="l" t="t" r="r" b="b"/>
              <a:pathLst>
                <a:path w="798" h="9291" extrusionOk="0">
                  <a:moveTo>
                    <a:pt x="797" y="1"/>
                  </a:moveTo>
                  <a:lnTo>
                    <a:pt x="664" y="134"/>
                  </a:lnTo>
                  <a:lnTo>
                    <a:pt x="664" y="266"/>
                  </a:lnTo>
                  <a:lnTo>
                    <a:pt x="1" y="3451"/>
                  </a:lnTo>
                  <a:lnTo>
                    <a:pt x="1" y="3584"/>
                  </a:lnTo>
                  <a:lnTo>
                    <a:pt x="1" y="9291"/>
                  </a:lnTo>
                  <a:lnTo>
                    <a:pt x="664" y="6238"/>
                  </a:lnTo>
                  <a:lnTo>
                    <a:pt x="664" y="6106"/>
                  </a:lnTo>
                  <a:lnTo>
                    <a:pt x="797" y="5973"/>
                  </a:lnTo>
                  <a:lnTo>
                    <a:pt x="797" y="1"/>
                  </a:lnTo>
                  <a:close/>
                </a:path>
              </a:pathLst>
            </a:custGeom>
            <a:solidFill>
              <a:srgbClr val="202B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1" name="Google Shape;4591;p41"/>
            <p:cNvSpPr/>
            <p:nvPr/>
          </p:nvSpPr>
          <p:spPr>
            <a:xfrm>
              <a:off x="6750474" y="4146740"/>
              <a:ext cx="13231" cy="158455"/>
            </a:xfrm>
            <a:custGeom>
              <a:avLst/>
              <a:gdLst/>
              <a:ahLst/>
              <a:cxnLst/>
              <a:rect l="l" t="t" r="r" b="b"/>
              <a:pathLst>
                <a:path w="798" h="9557" fill="none" extrusionOk="0">
                  <a:moveTo>
                    <a:pt x="797" y="1"/>
                  </a:moveTo>
                  <a:lnTo>
                    <a:pt x="797" y="1"/>
                  </a:lnTo>
                  <a:lnTo>
                    <a:pt x="664" y="134"/>
                  </a:lnTo>
                  <a:lnTo>
                    <a:pt x="664" y="134"/>
                  </a:lnTo>
                  <a:lnTo>
                    <a:pt x="664" y="266"/>
                  </a:lnTo>
                  <a:lnTo>
                    <a:pt x="1" y="3451"/>
                  </a:lnTo>
                  <a:lnTo>
                    <a:pt x="1" y="3451"/>
                  </a:lnTo>
                  <a:lnTo>
                    <a:pt x="1" y="3584"/>
                  </a:lnTo>
                  <a:lnTo>
                    <a:pt x="1" y="9556"/>
                  </a:lnTo>
                  <a:lnTo>
                    <a:pt x="1" y="9556"/>
                  </a:lnTo>
                  <a:lnTo>
                    <a:pt x="1" y="9291"/>
                  </a:lnTo>
                  <a:lnTo>
                    <a:pt x="1" y="9291"/>
                  </a:lnTo>
                  <a:lnTo>
                    <a:pt x="1" y="9291"/>
                  </a:lnTo>
                  <a:lnTo>
                    <a:pt x="1" y="9291"/>
                  </a:lnTo>
                  <a:lnTo>
                    <a:pt x="664" y="6238"/>
                  </a:lnTo>
                  <a:lnTo>
                    <a:pt x="664" y="6238"/>
                  </a:lnTo>
                  <a:lnTo>
                    <a:pt x="664" y="6106"/>
                  </a:lnTo>
                  <a:lnTo>
                    <a:pt x="664" y="6106"/>
                  </a:lnTo>
                  <a:lnTo>
                    <a:pt x="797" y="5973"/>
                  </a:lnTo>
                  <a:lnTo>
                    <a:pt x="797"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2" name="Google Shape;4592;p41"/>
            <p:cNvSpPr/>
            <p:nvPr/>
          </p:nvSpPr>
          <p:spPr>
            <a:xfrm>
              <a:off x="6935308" y="4164348"/>
              <a:ext cx="4410" cy="17"/>
            </a:xfrm>
            <a:custGeom>
              <a:avLst/>
              <a:gdLst/>
              <a:ahLst/>
              <a:cxnLst/>
              <a:rect l="l" t="t" r="r" b="b"/>
              <a:pathLst>
                <a:path w="266" h="1" extrusionOk="0">
                  <a:moveTo>
                    <a:pt x="0" y="1"/>
                  </a:moveTo>
                  <a:lnTo>
                    <a:pt x="0" y="1"/>
                  </a:lnTo>
                  <a:lnTo>
                    <a:pt x="133" y="1"/>
                  </a:lnTo>
                  <a:lnTo>
                    <a:pt x="133" y="1"/>
                  </a:lnTo>
                  <a:lnTo>
                    <a:pt x="266" y="1"/>
                  </a:lnTo>
                  <a:lnTo>
                    <a:pt x="266" y="1"/>
                  </a:lnTo>
                  <a:lnTo>
                    <a:pt x="266" y="1"/>
                  </a:lnTo>
                  <a:lnTo>
                    <a:pt x="133" y="1"/>
                  </a:lnTo>
                  <a:lnTo>
                    <a:pt x="133" y="1"/>
                  </a:lnTo>
                  <a:lnTo>
                    <a:pt x="0" y="1"/>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3" name="Google Shape;4593;p41"/>
            <p:cNvSpPr/>
            <p:nvPr/>
          </p:nvSpPr>
          <p:spPr>
            <a:xfrm>
              <a:off x="6935308" y="4164348"/>
              <a:ext cx="4410" cy="17"/>
            </a:xfrm>
            <a:custGeom>
              <a:avLst/>
              <a:gdLst/>
              <a:ahLst/>
              <a:cxnLst/>
              <a:rect l="l" t="t" r="r" b="b"/>
              <a:pathLst>
                <a:path w="266" h="1" fill="none" extrusionOk="0">
                  <a:moveTo>
                    <a:pt x="0" y="1"/>
                  </a:moveTo>
                  <a:lnTo>
                    <a:pt x="0" y="1"/>
                  </a:lnTo>
                  <a:lnTo>
                    <a:pt x="133" y="1"/>
                  </a:lnTo>
                  <a:lnTo>
                    <a:pt x="133" y="1"/>
                  </a:lnTo>
                  <a:lnTo>
                    <a:pt x="266" y="1"/>
                  </a:lnTo>
                  <a:lnTo>
                    <a:pt x="266" y="1"/>
                  </a:lnTo>
                  <a:lnTo>
                    <a:pt x="266" y="1"/>
                  </a:lnTo>
                  <a:lnTo>
                    <a:pt x="133" y="1"/>
                  </a:lnTo>
                  <a:lnTo>
                    <a:pt x="133" y="1"/>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4" name="Google Shape;4594;p41"/>
            <p:cNvSpPr/>
            <p:nvPr/>
          </p:nvSpPr>
          <p:spPr>
            <a:xfrm>
              <a:off x="6845096" y="4223754"/>
              <a:ext cx="94622" cy="37421"/>
            </a:xfrm>
            <a:custGeom>
              <a:avLst/>
              <a:gdLst/>
              <a:ahLst/>
              <a:cxnLst/>
              <a:rect l="l" t="t" r="r" b="b"/>
              <a:pathLst>
                <a:path w="5707" h="2257" extrusionOk="0">
                  <a:moveTo>
                    <a:pt x="5707" y="2257"/>
                  </a:moveTo>
                  <a:lnTo>
                    <a:pt x="5707" y="2257"/>
                  </a:lnTo>
                  <a:lnTo>
                    <a:pt x="5707" y="2257"/>
                  </a:lnTo>
                  <a:lnTo>
                    <a:pt x="5707" y="2257"/>
                  </a:lnTo>
                  <a:lnTo>
                    <a:pt x="5707" y="2257"/>
                  </a:lnTo>
                  <a:close/>
                  <a:moveTo>
                    <a:pt x="5707" y="2257"/>
                  </a:moveTo>
                  <a:lnTo>
                    <a:pt x="5707" y="2257"/>
                  </a:lnTo>
                  <a:lnTo>
                    <a:pt x="5707" y="2257"/>
                  </a:lnTo>
                  <a:lnTo>
                    <a:pt x="5707" y="2257"/>
                  </a:lnTo>
                  <a:lnTo>
                    <a:pt x="5707" y="2257"/>
                  </a:lnTo>
                  <a:close/>
                  <a:moveTo>
                    <a:pt x="5707" y="2257"/>
                  </a:moveTo>
                  <a:lnTo>
                    <a:pt x="5707" y="2257"/>
                  </a:lnTo>
                  <a:lnTo>
                    <a:pt x="5707" y="2257"/>
                  </a:lnTo>
                  <a:lnTo>
                    <a:pt x="5707" y="2257"/>
                  </a:lnTo>
                  <a:lnTo>
                    <a:pt x="5707" y="2257"/>
                  </a:lnTo>
                  <a:lnTo>
                    <a:pt x="5707" y="2257"/>
                  </a:lnTo>
                  <a:close/>
                  <a:moveTo>
                    <a:pt x="398" y="1"/>
                  </a:moveTo>
                  <a:lnTo>
                    <a:pt x="398" y="1"/>
                  </a:lnTo>
                  <a:lnTo>
                    <a:pt x="398" y="1"/>
                  </a:lnTo>
                  <a:lnTo>
                    <a:pt x="398" y="1"/>
                  </a:lnTo>
                  <a:lnTo>
                    <a:pt x="398" y="1"/>
                  </a:lnTo>
                  <a:close/>
                  <a:moveTo>
                    <a:pt x="0" y="1"/>
                  </a:moveTo>
                  <a:lnTo>
                    <a:pt x="0" y="1"/>
                  </a:lnTo>
                  <a:lnTo>
                    <a:pt x="0" y="1"/>
                  </a:lnTo>
                  <a:lnTo>
                    <a:pt x="398" y="1"/>
                  </a:lnTo>
                  <a:lnTo>
                    <a:pt x="398" y="1"/>
                  </a:lnTo>
                  <a:lnTo>
                    <a:pt x="0" y="1"/>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5" name="Google Shape;4595;p41"/>
            <p:cNvSpPr/>
            <p:nvPr/>
          </p:nvSpPr>
          <p:spPr>
            <a:xfrm>
              <a:off x="6939701" y="4261158"/>
              <a:ext cx="17" cy="17"/>
            </a:xfrm>
            <a:custGeom>
              <a:avLst/>
              <a:gdLst/>
              <a:ahLst/>
              <a:cxnLst/>
              <a:rect l="l" t="t" r="r" b="b"/>
              <a:pathLst>
                <a:path w="1" h="1" fill="none" extrusionOk="0">
                  <a:moveTo>
                    <a:pt x="1" y="1"/>
                  </a:moveTo>
                  <a:lnTo>
                    <a:pt x="1" y="1"/>
                  </a:lnTo>
                  <a:lnTo>
                    <a:pt x="1" y="1"/>
                  </a:lnTo>
                  <a:lnTo>
                    <a:pt x="1" y="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6" name="Google Shape;4596;p41"/>
            <p:cNvSpPr/>
            <p:nvPr/>
          </p:nvSpPr>
          <p:spPr>
            <a:xfrm>
              <a:off x="6939701" y="4261158"/>
              <a:ext cx="17" cy="17"/>
            </a:xfrm>
            <a:custGeom>
              <a:avLst/>
              <a:gdLst/>
              <a:ahLst/>
              <a:cxnLst/>
              <a:rect l="l" t="t" r="r" b="b"/>
              <a:pathLst>
                <a:path w="1" h="1" fill="none" extrusionOk="0">
                  <a:moveTo>
                    <a:pt x="1" y="1"/>
                  </a:moveTo>
                  <a:lnTo>
                    <a:pt x="1" y="1"/>
                  </a:lnTo>
                  <a:lnTo>
                    <a:pt x="1" y="1"/>
                  </a:lnTo>
                  <a:lnTo>
                    <a:pt x="1" y="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7" name="Google Shape;4597;p41"/>
            <p:cNvSpPr/>
            <p:nvPr/>
          </p:nvSpPr>
          <p:spPr>
            <a:xfrm>
              <a:off x="6939701" y="4261158"/>
              <a:ext cx="17" cy="17"/>
            </a:xfrm>
            <a:custGeom>
              <a:avLst/>
              <a:gdLst/>
              <a:ahLst/>
              <a:cxnLst/>
              <a:rect l="l" t="t" r="r" b="b"/>
              <a:pathLst>
                <a:path w="1" h="1" fill="none" extrusionOk="0">
                  <a:moveTo>
                    <a:pt x="1" y="1"/>
                  </a:moveTo>
                  <a:lnTo>
                    <a:pt x="1" y="1"/>
                  </a:lnTo>
                  <a:lnTo>
                    <a:pt x="1" y="1"/>
                  </a:lnTo>
                  <a:lnTo>
                    <a:pt x="1" y="1"/>
                  </a:lnTo>
                  <a:lnTo>
                    <a:pt x="1" y="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8" name="Google Shape;4598;p41"/>
            <p:cNvSpPr/>
            <p:nvPr/>
          </p:nvSpPr>
          <p:spPr>
            <a:xfrm>
              <a:off x="6851695" y="4223754"/>
              <a:ext cx="17" cy="17"/>
            </a:xfrm>
            <a:custGeom>
              <a:avLst/>
              <a:gdLst/>
              <a:ahLst/>
              <a:cxnLst/>
              <a:rect l="l" t="t" r="r" b="b"/>
              <a:pathLst>
                <a:path w="1" h="1" fill="none" extrusionOk="0">
                  <a:moveTo>
                    <a:pt x="0" y="1"/>
                  </a:moveTo>
                  <a:lnTo>
                    <a:pt x="0" y="1"/>
                  </a:lnTo>
                  <a:lnTo>
                    <a:pt x="0" y="1"/>
                  </a:lnTo>
                  <a:lnTo>
                    <a:pt x="0" y="1"/>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9" name="Google Shape;4599;p41"/>
            <p:cNvSpPr/>
            <p:nvPr/>
          </p:nvSpPr>
          <p:spPr>
            <a:xfrm>
              <a:off x="6845096" y="4223754"/>
              <a:ext cx="6615" cy="17"/>
            </a:xfrm>
            <a:custGeom>
              <a:avLst/>
              <a:gdLst/>
              <a:ahLst/>
              <a:cxnLst/>
              <a:rect l="l" t="t" r="r" b="b"/>
              <a:pathLst>
                <a:path w="399" h="1" fill="none" extrusionOk="0">
                  <a:moveTo>
                    <a:pt x="0" y="1"/>
                  </a:moveTo>
                  <a:lnTo>
                    <a:pt x="0" y="1"/>
                  </a:lnTo>
                  <a:lnTo>
                    <a:pt x="0" y="1"/>
                  </a:lnTo>
                  <a:lnTo>
                    <a:pt x="398" y="1"/>
                  </a:lnTo>
                  <a:lnTo>
                    <a:pt x="398" y="1"/>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0" name="Google Shape;4600;p41"/>
            <p:cNvSpPr/>
            <p:nvPr/>
          </p:nvSpPr>
          <p:spPr>
            <a:xfrm>
              <a:off x="6845096" y="4124738"/>
              <a:ext cx="94622" cy="138642"/>
            </a:xfrm>
            <a:custGeom>
              <a:avLst/>
              <a:gdLst/>
              <a:ahLst/>
              <a:cxnLst/>
              <a:rect l="l" t="t" r="r" b="b"/>
              <a:pathLst>
                <a:path w="5707" h="8362" extrusionOk="0">
                  <a:moveTo>
                    <a:pt x="0" y="1"/>
                  </a:moveTo>
                  <a:lnTo>
                    <a:pt x="0" y="5973"/>
                  </a:lnTo>
                  <a:lnTo>
                    <a:pt x="398" y="5973"/>
                  </a:lnTo>
                  <a:lnTo>
                    <a:pt x="5043" y="8229"/>
                  </a:lnTo>
                  <a:lnTo>
                    <a:pt x="5574" y="8362"/>
                  </a:lnTo>
                  <a:lnTo>
                    <a:pt x="5707" y="8229"/>
                  </a:lnTo>
                  <a:lnTo>
                    <a:pt x="5707" y="2390"/>
                  </a:lnTo>
                  <a:lnTo>
                    <a:pt x="5043" y="2390"/>
                  </a:lnTo>
                  <a:lnTo>
                    <a:pt x="398" y="134"/>
                  </a:lnTo>
                  <a:lnTo>
                    <a:pt x="266" y="134"/>
                  </a:lnTo>
                  <a:lnTo>
                    <a:pt x="0" y="1"/>
                  </a:lnTo>
                  <a:close/>
                </a:path>
              </a:pathLst>
            </a:custGeom>
            <a:solidFill>
              <a:srgbClr val="202B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1" name="Google Shape;4601;p41"/>
            <p:cNvSpPr/>
            <p:nvPr/>
          </p:nvSpPr>
          <p:spPr>
            <a:xfrm>
              <a:off x="6845096" y="4124738"/>
              <a:ext cx="94622" cy="138642"/>
            </a:xfrm>
            <a:custGeom>
              <a:avLst/>
              <a:gdLst/>
              <a:ahLst/>
              <a:cxnLst/>
              <a:rect l="l" t="t" r="r" b="b"/>
              <a:pathLst>
                <a:path w="5707" h="8362" fill="none" extrusionOk="0">
                  <a:moveTo>
                    <a:pt x="0" y="1"/>
                  </a:moveTo>
                  <a:lnTo>
                    <a:pt x="0" y="5973"/>
                  </a:lnTo>
                  <a:lnTo>
                    <a:pt x="0" y="5973"/>
                  </a:lnTo>
                  <a:lnTo>
                    <a:pt x="398" y="5973"/>
                  </a:lnTo>
                  <a:lnTo>
                    <a:pt x="398" y="5973"/>
                  </a:lnTo>
                  <a:lnTo>
                    <a:pt x="398" y="5973"/>
                  </a:lnTo>
                  <a:lnTo>
                    <a:pt x="398" y="5973"/>
                  </a:lnTo>
                  <a:lnTo>
                    <a:pt x="398" y="5973"/>
                  </a:lnTo>
                  <a:lnTo>
                    <a:pt x="398" y="5973"/>
                  </a:lnTo>
                  <a:lnTo>
                    <a:pt x="398" y="5973"/>
                  </a:lnTo>
                  <a:lnTo>
                    <a:pt x="5043" y="8229"/>
                  </a:lnTo>
                  <a:lnTo>
                    <a:pt x="5043" y="8229"/>
                  </a:lnTo>
                  <a:lnTo>
                    <a:pt x="5574" y="8362"/>
                  </a:lnTo>
                  <a:lnTo>
                    <a:pt x="5574" y="8362"/>
                  </a:lnTo>
                  <a:lnTo>
                    <a:pt x="5574" y="8362"/>
                  </a:lnTo>
                  <a:lnTo>
                    <a:pt x="5574" y="8362"/>
                  </a:lnTo>
                  <a:lnTo>
                    <a:pt x="5574" y="8362"/>
                  </a:lnTo>
                  <a:lnTo>
                    <a:pt x="5574" y="8362"/>
                  </a:lnTo>
                  <a:lnTo>
                    <a:pt x="5707" y="8229"/>
                  </a:lnTo>
                  <a:lnTo>
                    <a:pt x="5707" y="8229"/>
                  </a:lnTo>
                  <a:lnTo>
                    <a:pt x="5707" y="8229"/>
                  </a:lnTo>
                  <a:lnTo>
                    <a:pt x="5707" y="8229"/>
                  </a:lnTo>
                  <a:lnTo>
                    <a:pt x="5707" y="8229"/>
                  </a:lnTo>
                  <a:lnTo>
                    <a:pt x="5707" y="8229"/>
                  </a:lnTo>
                  <a:lnTo>
                    <a:pt x="5707" y="8229"/>
                  </a:lnTo>
                  <a:lnTo>
                    <a:pt x="5707" y="8229"/>
                  </a:lnTo>
                  <a:lnTo>
                    <a:pt x="5707" y="8229"/>
                  </a:lnTo>
                  <a:lnTo>
                    <a:pt x="5707" y="8229"/>
                  </a:lnTo>
                  <a:lnTo>
                    <a:pt x="5707" y="8229"/>
                  </a:lnTo>
                  <a:lnTo>
                    <a:pt x="5707" y="2390"/>
                  </a:lnTo>
                  <a:lnTo>
                    <a:pt x="5707" y="2390"/>
                  </a:lnTo>
                  <a:lnTo>
                    <a:pt x="5574" y="2390"/>
                  </a:lnTo>
                  <a:lnTo>
                    <a:pt x="5574" y="2390"/>
                  </a:lnTo>
                  <a:lnTo>
                    <a:pt x="5441" y="2390"/>
                  </a:lnTo>
                  <a:lnTo>
                    <a:pt x="5441" y="2390"/>
                  </a:lnTo>
                  <a:lnTo>
                    <a:pt x="5043" y="2390"/>
                  </a:lnTo>
                  <a:lnTo>
                    <a:pt x="398" y="134"/>
                  </a:lnTo>
                  <a:lnTo>
                    <a:pt x="398" y="134"/>
                  </a:lnTo>
                  <a:lnTo>
                    <a:pt x="266" y="134"/>
                  </a:lnTo>
                  <a:lnTo>
                    <a:pt x="266" y="134"/>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2" name="Google Shape;4602;p41"/>
            <p:cNvSpPr/>
            <p:nvPr/>
          </p:nvSpPr>
          <p:spPr>
            <a:xfrm>
              <a:off x="6849490" y="4126943"/>
              <a:ext cx="90228" cy="37421"/>
            </a:xfrm>
            <a:custGeom>
              <a:avLst/>
              <a:gdLst/>
              <a:ahLst/>
              <a:cxnLst/>
              <a:rect l="l" t="t" r="r" b="b"/>
              <a:pathLst>
                <a:path w="5442" h="2257" extrusionOk="0">
                  <a:moveTo>
                    <a:pt x="1" y="1"/>
                  </a:moveTo>
                  <a:lnTo>
                    <a:pt x="1" y="1"/>
                  </a:lnTo>
                  <a:lnTo>
                    <a:pt x="133" y="1"/>
                  </a:lnTo>
                  <a:lnTo>
                    <a:pt x="4778" y="2257"/>
                  </a:lnTo>
                  <a:lnTo>
                    <a:pt x="4778" y="2257"/>
                  </a:lnTo>
                  <a:lnTo>
                    <a:pt x="5176" y="2257"/>
                  </a:lnTo>
                  <a:lnTo>
                    <a:pt x="5176" y="2257"/>
                  </a:lnTo>
                  <a:lnTo>
                    <a:pt x="5309" y="2257"/>
                  </a:lnTo>
                  <a:lnTo>
                    <a:pt x="5309" y="2257"/>
                  </a:lnTo>
                  <a:lnTo>
                    <a:pt x="5442" y="2257"/>
                  </a:lnTo>
                  <a:lnTo>
                    <a:pt x="5442" y="2257"/>
                  </a:lnTo>
                  <a:lnTo>
                    <a:pt x="5442" y="2257"/>
                  </a:lnTo>
                  <a:lnTo>
                    <a:pt x="5309" y="2257"/>
                  </a:lnTo>
                  <a:lnTo>
                    <a:pt x="5309" y="2257"/>
                  </a:lnTo>
                  <a:lnTo>
                    <a:pt x="4778" y="2257"/>
                  </a:lnTo>
                  <a:lnTo>
                    <a:pt x="133" y="1"/>
                  </a:lnTo>
                  <a:lnTo>
                    <a:pt x="133" y="1"/>
                  </a:lnTo>
                  <a:lnTo>
                    <a:pt x="1" y="1"/>
                  </a:lnTo>
                  <a:close/>
                </a:path>
              </a:pathLst>
            </a:custGeom>
            <a:solidFill>
              <a:srgbClr val="3B4D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3" name="Google Shape;4603;p41"/>
            <p:cNvSpPr/>
            <p:nvPr/>
          </p:nvSpPr>
          <p:spPr>
            <a:xfrm>
              <a:off x="6849490" y="4126943"/>
              <a:ext cx="90228" cy="37421"/>
            </a:xfrm>
            <a:custGeom>
              <a:avLst/>
              <a:gdLst/>
              <a:ahLst/>
              <a:cxnLst/>
              <a:rect l="l" t="t" r="r" b="b"/>
              <a:pathLst>
                <a:path w="5442" h="2257" fill="none" extrusionOk="0">
                  <a:moveTo>
                    <a:pt x="1" y="1"/>
                  </a:moveTo>
                  <a:lnTo>
                    <a:pt x="1" y="1"/>
                  </a:lnTo>
                  <a:lnTo>
                    <a:pt x="133" y="1"/>
                  </a:lnTo>
                  <a:lnTo>
                    <a:pt x="4778" y="2257"/>
                  </a:lnTo>
                  <a:lnTo>
                    <a:pt x="4778" y="2257"/>
                  </a:lnTo>
                  <a:lnTo>
                    <a:pt x="5176" y="2257"/>
                  </a:lnTo>
                  <a:lnTo>
                    <a:pt x="5176" y="2257"/>
                  </a:lnTo>
                  <a:lnTo>
                    <a:pt x="5309" y="2257"/>
                  </a:lnTo>
                  <a:lnTo>
                    <a:pt x="5309" y="2257"/>
                  </a:lnTo>
                  <a:lnTo>
                    <a:pt x="5442" y="2257"/>
                  </a:lnTo>
                  <a:lnTo>
                    <a:pt x="5442" y="2257"/>
                  </a:lnTo>
                  <a:lnTo>
                    <a:pt x="5442" y="2257"/>
                  </a:lnTo>
                  <a:lnTo>
                    <a:pt x="5309" y="2257"/>
                  </a:lnTo>
                  <a:lnTo>
                    <a:pt x="5309" y="2257"/>
                  </a:lnTo>
                  <a:lnTo>
                    <a:pt x="4778" y="2257"/>
                  </a:lnTo>
                  <a:lnTo>
                    <a:pt x="133" y="1"/>
                  </a:lnTo>
                  <a:lnTo>
                    <a:pt x="133" y="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4" name="Google Shape;4604;p41"/>
            <p:cNvSpPr/>
            <p:nvPr/>
          </p:nvSpPr>
          <p:spPr>
            <a:xfrm>
              <a:off x="6992509" y="3999327"/>
              <a:ext cx="116640" cy="112230"/>
            </a:xfrm>
            <a:custGeom>
              <a:avLst/>
              <a:gdLst/>
              <a:ahLst/>
              <a:cxnLst/>
              <a:rect l="l" t="t" r="r" b="b"/>
              <a:pathLst>
                <a:path w="7035" h="6769" extrusionOk="0">
                  <a:moveTo>
                    <a:pt x="7035" y="0"/>
                  </a:moveTo>
                  <a:lnTo>
                    <a:pt x="6769" y="266"/>
                  </a:lnTo>
                  <a:lnTo>
                    <a:pt x="6504" y="399"/>
                  </a:lnTo>
                  <a:lnTo>
                    <a:pt x="2921" y="531"/>
                  </a:lnTo>
                  <a:lnTo>
                    <a:pt x="266" y="797"/>
                  </a:lnTo>
                  <a:lnTo>
                    <a:pt x="1" y="797"/>
                  </a:lnTo>
                  <a:lnTo>
                    <a:pt x="1" y="5176"/>
                  </a:lnTo>
                  <a:lnTo>
                    <a:pt x="1859" y="6503"/>
                  </a:lnTo>
                  <a:lnTo>
                    <a:pt x="1992" y="6636"/>
                  </a:lnTo>
                  <a:lnTo>
                    <a:pt x="2124" y="6769"/>
                  </a:lnTo>
                  <a:lnTo>
                    <a:pt x="2124" y="6503"/>
                  </a:lnTo>
                  <a:lnTo>
                    <a:pt x="6504" y="6238"/>
                  </a:lnTo>
                  <a:lnTo>
                    <a:pt x="6769" y="6238"/>
                  </a:lnTo>
                  <a:lnTo>
                    <a:pt x="6902" y="6105"/>
                  </a:lnTo>
                  <a:lnTo>
                    <a:pt x="7035" y="5840"/>
                  </a:lnTo>
                  <a:lnTo>
                    <a:pt x="7035" y="5574"/>
                  </a:lnTo>
                  <a:lnTo>
                    <a:pt x="7035" y="0"/>
                  </a:lnTo>
                  <a:close/>
                </a:path>
              </a:pathLst>
            </a:custGeom>
            <a:solidFill>
              <a:srgbClr val="202B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5" name="Google Shape;4605;p41"/>
            <p:cNvSpPr/>
            <p:nvPr/>
          </p:nvSpPr>
          <p:spPr>
            <a:xfrm>
              <a:off x="6992509" y="3983924"/>
              <a:ext cx="116640" cy="127633"/>
            </a:xfrm>
            <a:custGeom>
              <a:avLst/>
              <a:gdLst/>
              <a:ahLst/>
              <a:cxnLst/>
              <a:rect l="l" t="t" r="r" b="b"/>
              <a:pathLst>
                <a:path w="7035" h="7698" fill="none" extrusionOk="0">
                  <a:moveTo>
                    <a:pt x="7035" y="0"/>
                  </a:moveTo>
                  <a:lnTo>
                    <a:pt x="7035" y="664"/>
                  </a:lnTo>
                  <a:lnTo>
                    <a:pt x="7035" y="664"/>
                  </a:lnTo>
                  <a:lnTo>
                    <a:pt x="7035" y="929"/>
                  </a:lnTo>
                  <a:lnTo>
                    <a:pt x="6769" y="1195"/>
                  </a:lnTo>
                  <a:lnTo>
                    <a:pt x="6769" y="1195"/>
                  </a:lnTo>
                  <a:lnTo>
                    <a:pt x="6504" y="1328"/>
                  </a:lnTo>
                  <a:lnTo>
                    <a:pt x="2921" y="1460"/>
                  </a:lnTo>
                  <a:lnTo>
                    <a:pt x="266" y="1726"/>
                  </a:lnTo>
                  <a:lnTo>
                    <a:pt x="266" y="1726"/>
                  </a:lnTo>
                  <a:lnTo>
                    <a:pt x="134" y="1726"/>
                  </a:lnTo>
                  <a:lnTo>
                    <a:pt x="134" y="1726"/>
                  </a:lnTo>
                  <a:lnTo>
                    <a:pt x="1" y="1726"/>
                  </a:lnTo>
                  <a:lnTo>
                    <a:pt x="1" y="6105"/>
                  </a:lnTo>
                  <a:lnTo>
                    <a:pt x="1859" y="7432"/>
                  </a:lnTo>
                  <a:lnTo>
                    <a:pt x="1859" y="7432"/>
                  </a:lnTo>
                  <a:lnTo>
                    <a:pt x="1992" y="7565"/>
                  </a:lnTo>
                  <a:lnTo>
                    <a:pt x="2124" y="7698"/>
                  </a:lnTo>
                  <a:lnTo>
                    <a:pt x="2124" y="7698"/>
                  </a:lnTo>
                  <a:lnTo>
                    <a:pt x="2124" y="7432"/>
                  </a:lnTo>
                  <a:lnTo>
                    <a:pt x="6504" y="7167"/>
                  </a:lnTo>
                  <a:lnTo>
                    <a:pt x="6504" y="7167"/>
                  </a:lnTo>
                  <a:lnTo>
                    <a:pt x="6769" y="7167"/>
                  </a:lnTo>
                  <a:lnTo>
                    <a:pt x="6902" y="7034"/>
                  </a:lnTo>
                  <a:lnTo>
                    <a:pt x="7035" y="6769"/>
                  </a:lnTo>
                  <a:lnTo>
                    <a:pt x="7035" y="6503"/>
                  </a:lnTo>
                  <a:lnTo>
                    <a:pt x="7035" y="133"/>
                  </a:lnTo>
                  <a:lnTo>
                    <a:pt x="703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6" name="Google Shape;4606;p41"/>
            <p:cNvSpPr/>
            <p:nvPr/>
          </p:nvSpPr>
          <p:spPr>
            <a:xfrm>
              <a:off x="7025519" y="4109335"/>
              <a:ext cx="2222" cy="4427"/>
            </a:xfrm>
            <a:custGeom>
              <a:avLst/>
              <a:gdLst/>
              <a:ahLst/>
              <a:cxnLst/>
              <a:rect l="l" t="t" r="r" b="b"/>
              <a:pathLst>
                <a:path w="134" h="267" extrusionOk="0">
                  <a:moveTo>
                    <a:pt x="1" y="1"/>
                  </a:moveTo>
                  <a:lnTo>
                    <a:pt x="133" y="266"/>
                  </a:lnTo>
                  <a:lnTo>
                    <a:pt x="133" y="134"/>
                  </a:lnTo>
                  <a:lnTo>
                    <a:pt x="1" y="1"/>
                  </a:lnTo>
                  <a:close/>
                </a:path>
              </a:pathLst>
            </a:custGeom>
            <a:solidFill>
              <a:srgbClr val="3B4D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7" name="Google Shape;4607;p41"/>
            <p:cNvSpPr/>
            <p:nvPr/>
          </p:nvSpPr>
          <p:spPr>
            <a:xfrm>
              <a:off x="6992509" y="4085145"/>
              <a:ext cx="35232" cy="28617"/>
            </a:xfrm>
            <a:custGeom>
              <a:avLst/>
              <a:gdLst/>
              <a:ahLst/>
              <a:cxnLst/>
              <a:rect l="l" t="t" r="r" b="b"/>
              <a:pathLst>
                <a:path w="2125" h="1726" fill="none" extrusionOk="0">
                  <a:moveTo>
                    <a:pt x="1" y="0"/>
                  </a:moveTo>
                  <a:lnTo>
                    <a:pt x="1" y="0"/>
                  </a:lnTo>
                  <a:lnTo>
                    <a:pt x="1859" y="1327"/>
                  </a:lnTo>
                  <a:lnTo>
                    <a:pt x="1859" y="1327"/>
                  </a:lnTo>
                  <a:lnTo>
                    <a:pt x="1992" y="1460"/>
                  </a:lnTo>
                  <a:lnTo>
                    <a:pt x="2124" y="1725"/>
                  </a:lnTo>
                  <a:lnTo>
                    <a:pt x="2124" y="1725"/>
                  </a:lnTo>
                  <a:lnTo>
                    <a:pt x="2124" y="1593"/>
                  </a:lnTo>
                  <a:lnTo>
                    <a:pt x="2124" y="1593"/>
                  </a:lnTo>
                  <a:lnTo>
                    <a:pt x="1992" y="1460"/>
                  </a:lnTo>
                  <a:lnTo>
                    <a:pt x="1859" y="1327"/>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8" name="Google Shape;4608;p41"/>
            <p:cNvSpPr/>
            <p:nvPr/>
          </p:nvSpPr>
          <p:spPr>
            <a:xfrm>
              <a:off x="6994714" y="4008131"/>
              <a:ext cx="46225" cy="4410"/>
            </a:xfrm>
            <a:custGeom>
              <a:avLst/>
              <a:gdLst/>
              <a:ahLst/>
              <a:cxnLst/>
              <a:rect l="l" t="t" r="r" b="b"/>
              <a:pathLst>
                <a:path w="2788" h="266" fill="none" extrusionOk="0">
                  <a:moveTo>
                    <a:pt x="2788" y="0"/>
                  </a:moveTo>
                  <a:lnTo>
                    <a:pt x="133" y="266"/>
                  </a:lnTo>
                  <a:lnTo>
                    <a:pt x="133" y="266"/>
                  </a:lnTo>
                  <a:lnTo>
                    <a:pt x="1" y="266"/>
                  </a:lnTo>
                  <a:lnTo>
                    <a:pt x="1" y="266"/>
                  </a:lnTo>
                  <a:lnTo>
                    <a:pt x="133" y="266"/>
                  </a:lnTo>
                  <a:lnTo>
                    <a:pt x="2788"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9" name="Google Shape;4609;p41"/>
            <p:cNvSpPr/>
            <p:nvPr/>
          </p:nvSpPr>
          <p:spPr>
            <a:xfrm>
              <a:off x="7104739" y="3983924"/>
              <a:ext cx="4410" cy="19813"/>
            </a:xfrm>
            <a:custGeom>
              <a:avLst/>
              <a:gdLst/>
              <a:ahLst/>
              <a:cxnLst/>
              <a:rect l="l" t="t" r="r" b="b"/>
              <a:pathLst>
                <a:path w="266" h="1195" fill="none" extrusionOk="0">
                  <a:moveTo>
                    <a:pt x="266" y="0"/>
                  </a:moveTo>
                  <a:lnTo>
                    <a:pt x="266" y="664"/>
                  </a:lnTo>
                  <a:lnTo>
                    <a:pt x="266" y="664"/>
                  </a:lnTo>
                  <a:lnTo>
                    <a:pt x="266" y="929"/>
                  </a:lnTo>
                  <a:lnTo>
                    <a:pt x="0" y="1195"/>
                  </a:lnTo>
                  <a:lnTo>
                    <a:pt x="0" y="1195"/>
                  </a:lnTo>
                  <a:lnTo>
                    <a:pt x="0" y="1195"/>
                  </a:lnTo>
                  <a:lnTo>
                    <a:pt x="266" y="929"/>
                  </a:lnTo>
                  <a:lnTo>
                    <a:pt x="266" y="664"/>
                  </a:lnTo>
                  <a:lnTo>
                    <a:pt x="266" y="0"/>
                  </a:lnTo>
                  <a:lnTo>
                    <a:pt x="26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0" name="Google Shape;4610;p41"/>
            <p:cNvSpPr/>
            <p:nvPr/>
          </p:nvSpPr>
          <p:spPr>
            <a:xfrm>
              <a:off x="7027725" y="4113746"/>
              <a:ext cx="17" cy="17"/>
            </a:xfrm>
            <a:custGeom>
              <a:avLst/>
              <a:gdLst/>
              <a:ahLst/>
              <a:cxnLst/>
              <a:rect l="l" t="t" r="r" b="b"/>
              <a:pathLst>
                <a:path w="1" h="1" extrusionOk="0">
                  <a:moveTo>
                    <a:pt x="0" y="0"/>
                  </a:moveTo>
                  <a:lnTo>
                    <a:pt x="0" y="0"/>
                  </a:lnTo>
                  <a:lnTo>
                    <a:pt x="0" y="0"/>
                  </a:lnTo>
                  <a:lnTo>
                    <a:pt x="0" y="0"/>
                  </a:lnTo>
                  <a:lnTo>
                    <a:pt x="0" y="0"/>
                  </a:lnTo>
                  <a:lnTo>
                    <a:pt x="0" y="0"/>
                  </a:lnTo>
                  <a:lnTo>
                    <a:pt x="0" y="0"/>
                  </a:lnTo>
                  <a:close/>
                </a:path>
              </a:pathLst>
            </a:custGeom>
            <a:solidFill>
              <a:srgbClr val="202B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1" name="Google Shape;4611;p41"/>
            <p:cNvSpPr/>
            <p:nvPr/>
          </p:nvSpPr>
          <p:spPr>
            <a:xfrm>
              <a:off x="7027725" y="4113746"/>
              <a:ext cx="17" cy="17"/>
            </a:xfrm>
            <a:custGeom>
              <a:avLst/>
              <a:gdLst/>
              <a:ahLst/>
              <a:cxnLst/>
              <a:rect l="l" t="t" r="r" b="b"/>
              <a:pathLst>
                <a:path w="1" h="1" fill="none" extrusionOk="0">
                  <a:moveTo>
                    <a:pt x="0" y="0"/>
                  </a:moveTo>
                  <a:lnTo>
                    <a:pt x="0" y="0"/>
                  </a:lnTo>
                  <a:lnTo>
                    <a:pt x="0" y="0"/>
                  </a:lnTo>
                  <a:lnTo>
                    <a:pt x="0" y="0"/>
                  </a:lnTo>
                  <a:lnTo>
                    <a:pt x="0" y="0"/>
                  </a:lnTo>
                  <a:lnTo>
                    <a:pt x="0" y="0"/>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2" name="Google Shape;4612;p41"/>
            <p:cNvSpPr/>
            <p:nvPr/>
          </p:nvSpPr>
          <p:spPr>
            <a:xfrm>
              <a:off x="7027725" y="4113746"/>
              <a:ext cx="17" cy="17"/>
            </a:xfrm>
            <a:custGeom>
              <a:avLst/>
              <a:gdLst/>
              <a:ahLst/>
              <a:cxnLst/>
              <a:rect l="l" t="t" r="r" b="b"/>
              <a:pathLst>
                <a:path w="1" h="1" extrusionOk="0">
                  <a:moveTo>
                    <a:pt x="0" y="0"/>
                  </a:moveTo>
                  <a:lnTo>
                    <a:pt x="0" y="0"/>
                  </a:lnTo>
                  <a:lnTo>
                    <a:pt x="0" y="0"/>
                  </a:lnTo>
                  <a:lnTo>
                    <a:pt x="0" y="0"/>
                  </a:lnTo>
                  <a:lnTo>
                    <a:pt x="0" y="0"/>
                  </a:lnTo>
                  <a:lnTo>
                    <a:pt x="0" y="0"/>
                  </a:lnTo>
                  <a:lnTo>
                    <a:pt x="0" y="0"/>
                  </a:lnTo>
                  <a:lnTo>
                    <a:pt x="0" y="0"/>
                  </a:lnTo>
                  <a:lnTo>
                    <a:pt x="0" y="0"/>
                  </a:lnTo>
                  <a:close/>
                </a:path>
              </a:pathLst>
            </a:custGeom>
            <a:solidFill>
              <a:srgbClr val="3B4D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3" name="Google Shape;4613;p41"/>
            <p:cNvSpPr/>
            <p:nvPr/>
          </p:nvSpPr>
          <p:spPr>
            <a:xfrm>
              <a:off x="7027725" y="4113746"/>
              <a:ext cx="17" cy="17"/>
            </a:xfrm>
            <a:custGeom>
              <a:avLst/>
              <a:gdLst/>
              <a:ahLst/>
              <a:cxnLst/>
              <a:rect l="l" t="t" r="r" b="b"/>
              <a:pathLst>
                <a:path w="1" h="1" fill="none" extrusionOk="0">
                  <a:moveTo>
                    <a:pt x="0" y="0"/>
                  </a:moveTo>
                  <a:lnTo>
                    <a:pt x="0" y="0"/>
                  </a:lnTo>
                  <a:lnTo>
                    <a:pt x="0" y="0"/>
                  </a:lnTo>
                  <a:lnTo>
                    <a:pt x="0" y="0"/>
                  </a:lnTo>
                  <a:lnTo>
                    <a:pt x="0" y="0"/>
                  </a:lnTo>
                  <a:lnTo>
                    <a:pt x="0" y="0"/>
                  </a:lnTo>
                  <a:lnTo>
                    <a:pt x="0" y="0"/>
                  </a:lnTo>
                  <a:lnTo>
                    <a:pt x="0" y="0"/>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4" name="Google Shape;4614;p41"/>
            <p:cNvSpPr/>
            <p:nvPr/>
          </p:nvSpPr>
          <p:spPr>
            <a:xfrm>
              <a:off x="5648103" y="3352425"/>
              <a:ext cx="684323" cy="481898"/>
            </a:xfrm>
            <a:custGeom>
              <a:avLst/>
              <a:gdLst/>
              <a:ahLst/>
              <a:cxnLst/>
              <a:rect l="l" t="t" r="r" b="b"/>
              <a:pathLst>
                <a:path w="41274" h="29065" extrusionOk="0">
                  <a:moveTo>
                    <a:pt x="20571" y="13139"/>
                  </a:moveTo>
                  <a:lnTo>
                    <a:pt x="22296" y="13272"/>
                  </a:lnTo>
                  <a:lnTo>
                    <a:pt x="24021" y="13537"/>
                  </a:lnTo>
                  <a:lnTo>
                    <a:pt x="25614" y="13935"/>
                  </a:lnTo>
                  <a:lnTo>
                    <a:pt x="27074" y="14731"/>
                  </a:lnTo>
                  <a:lnTo>
                    <a:pt x="27737" y="15129"/>
                  </a:lnTo>
                  <a:lnTo>
                    <a:pt x="27074" y="15660"/>
                  </a:lnTo>
                  <a:lnTo>
                    <a:pt x="25747" y="16324"/>
                  </a:lnTo>
                  <a:lnTo>
                    <a:pt x="24154" y="16722"/>
                  </a:lnTo>
                  <a:lnTo>
                    <a:pt x="22827" y="16987"/>
                  </a:lnTo>
                  <a:lnTo>
                    <a:pt x="21500" y="17120"/>
                  </a:lnTo>
                  <a:lnTo>
                    <a:pt x="18846" y="17120"/>
                  </a:lnTo>
                  <a:lnTo>
                    <a:pt x="17519" y="16855"/>
                  </a:lnTo>
                  <a:lnTo>
                    <a:pt x="16324" y="16589"/>
                  </a:lnTo>
                  <a:lnTo>
                    <a:pt x="15130" y="16191"/>
                  </a:lnTo>
                  <a:lnTo>
                    <a:pt x="14201" y="15660"/>
                  </a:lnTo>
                  <a:lnTo>
                    <a:pt x="13405" y="15129"/>
                  </a:lnTo>
                  <a:lnTo>
                    <a:pt x="14068" y="14731"/>
                  </a:lnTo>
                  <a:lnTo>
                    <a:pt x="15528" y="13935"/>
                  </a:lnTo>
                  <a:lnTo>
                    <a:pt x="17120" y="13537"/>
                  </a:lnTo>
                  <a:lnTo>
                    <a:pt x="18846" y="13272"/>
                  </a:lnTo>
                  <a:lnTo>
                    <a:pt x="20571" y="13139"/>
                  </a:lnTo>
                  <a:close/>
                  <a:moveTo>
                    <a:pt x="14997" y="0"/>
                  </a:moveTo>
                  <a:lnTo>
                    <a:pt x="9954" y="1195"/>
                  </a:lnTo>
                  <a:lnTo>
                    <a:pt x="9689" y="1328"/>
                  </a:lnTo>
                  <a:lnTo>
                    <a:pt x="9556" y="1593"/>
                  </a:lnTo>
                  <a:lnTo>
                    <a:pt x="9556" y="5442"/>
                  </a:lnTo>
                  <a:lnTo>
                    <a:pt x="8627" y="6105"/>
                  </a:lnTo>
                  <a:lnTo>
                    <a:pt x="8096" y="6371"/>
                  </a:lnTo>
                  <a:lnTo>
                    <a:pt x="7698" y="6371"/>
                  </a:lnTo>
                  <a:lnTo>
                    <a:pt x="2788" y="5574"/>
                  </a:lnTo>
                  <a:lnTo>
                    <a:pt x="2390" y="5574"/>
                  </a:lnTo>
                  <a:lnTo>
                    <a:pt x="1991" y="5840"/>
                  </a:lnTo>
                  <a:lnTo>
                    <a:pt x="134" y="8494"/>
                  </a:lnTo>
                  <a:lnTo>
                    <a:pt x="1" y="8759"/>
                  </a:lnTo>
                  <a:lnTo>
                    <a:pt x="1" y="8892"/>
                  </a:lnTo>
                  <a:lnTo>
                    <a:pt x="1" y="14864"/>
                  </a:lnTo>
                  <a:lnTo>
                    <a:pt x="1" y="14997"/>
                  </a:lnTo>
                  <a:lnTo>
                    <a:pt x="1" y="20305"/>
                  </a:lnTo>
                  <a:lnTo>
                    <a:pt x="1" y="20438"/>
                  </a:lnTo>
                  <a:lnTo>
                    <a:pt x="2124" y="23225"/>
                  </a:lnTo>
                  <a:lnTo>
                    <a:pt x="2390" y="23490"/>
                  </a:lnTo>
                  <a:lnTo>
                    <a:pt x="2920" y="23490"/>
                  </a:lnTo>
                  <a:lnTo>
                    <a:pt x="7565" y="22694"/>
                  </a:lnTo>
                  <a:lnTo>
                    <a:pt x="8096" y="22694"/>
                  </a:lnTo>
                  <a:lnTo>
                    <a:pt x="8494" y="22827"/>
                  </a:lnTo>
                  <a:lnTo>
                    <a:pt x="9689" y="23623"/>
                  </a:lnTo>
                  <a:lnTo>
                    <a:pt x="9689" y="27604"/>
                  </a:lnTo>
                  <a:lnTo>
                    <a:pt x="9689" y="27737"/>
                  </a:lnTo>
                  <a:lnTo>
                    <a:pt x="9954" y="27870"/>
                  </a:lnTo>
                  <a:lnTo>
                    <a:pt x="15130" y="29064"/>
                  </a:lnTo>
                  <a:lnTo>
                    <a:pt x="15528" y="29064"/>
                  </a:lnTo>
                  <a:lnTo>
                    <a:pt x="15926" y="28799"/>
                  </a:lnTo>
                  <a:lnTo>
                    <a:pt x="18049" y="26543"/>
                  </a:lnTo>
                  <a:lnTo>
                    <a:pt x="18448" y="26277"/>
                  </a:lnTo>
                  <a:lnTo>
                    <a:pt x="18978" y="26144"/>
                  </a:lnTo>
                  <a:lnTo>
                    <a:pt x="22694" y="26144"/>
                  </a:lnTo>
                  <a:lnTo>
                    <a:pt x="22960" y="26410"/>
                  </a:lnTo>
                  <a:lnTo>
                    <a:pt x="25349" y="28931"/>
                  </a:lnTo>
                  <a:lnTo>
                    <a:pt x="25747" y="29064"/>
                  </a:lnTo>
                  <a:lnTo>
                    <a:pt x="26277" y="29064"/>
                  </a:lnTo>
                  <a:lnTo>
                    <a:pt x="31188" y="27870"/>
                  </a:lnTo>
                  <a:lnTo>
                    <a:pt x="31453" y="27737"/>
                  </a:lnTo>
                  <a:lnTo>
                    <a:pt x="31586" y="27472"/>
                  </a:lnTo>
                  <a:lnTo>
                    <a:pt x="31586" y="23623"/>
                  </a:lnTo>
                  <a:lnTo>
                    <a:pt x="32648" y="22959"/>
                  </a:lnTo>
                  <a:lnTo>
                    <a:pt x="33046" y="22694"/>
                  </a:lnTo>
                  <a:lnTo>
                    <a:pt x="33577" y="22694"/>
                  </a:lnTo>
                  <a:lnTo>
                    <a:pt x="38487" y="23490"/>
                  </a:lnTo>
                  <a:lnTo>
                    <a:pt x="38885" y="23490"/>
                  </a:lnTo>
                  <a:lnTo>
                    <a:pt x="39283" y="23092"/>
                  </a:lnTo>
                  <a:lnTo>
                    <a:pt x="41141" y="20571"/>
                  </a:lnTo>
                  <a:lnTo>
                    <a:pt x="41274" y="20172"/>
                  </a:lnTo>
                  <a:lnTo>
                    <a:pt x="41274" y="16457"/>
                  </a:lnTo>
                  <a:lnTo>
                    <a:pt x="41274" y="16324"/>
                  </a:lnTo>
                  <a:lnTo>
                    <a:pt x="41274" y="8759"/>
                  </a:lnTo>
                  <a:lnTo>
                    <a:pt x="41141" y="8627"/>
                  </a:lnTo>
                  <a:lnTo>
                    <a:pt x="39150" y="5707"/>
                  </a:lnTo>
                  <a:lnTo>
                    <a:pt x="38752" y="5574"/>
                  </a:lnTo>
                  <a:lnTo>
                    <a:pt x="38354" y="5574"/>
                  </a:lnTo>
                  <a:lnTo>
                    <a:pt x="33577" y="6371"/>
                  </a:lnTo>
                  <a:lnTo>
                    <a:pt x="33178" y="6371"/>
                  </a:lnTo>
                  <a:lnTo>
                    <a:pt x="32780" y="6238"/>
                  </a:lnTo>
                  <a:lnTo>
                    <a:pt x="31586" y="5442"/>
                  </a:lnTo>
                  <a:lnTo>
                    <a:pt x="31586" y="1593"/>
                  </a:lnTo>
                  <a:lnTo>
                    <a:pt x="31453" y="1328"/>
                  </a:lnTo>
                  <a:lnTo>
                    <a:pt x="31320" y="1195"/>
                  </a:lnTo>
                  <a:lnTo>
                    <a:pt x="26145" y="0"/>
                  </a:lnTo>
                  <a:lnTo>
                    <a:pt x="25614" y="0"/>
                  </a:lnTo>
                  <a:lnTo>
                    <a:pt x="25216" y="266"/>
                  </a:lnTo>
                  <a:lnTo>
                    <a:pt x="23092" y="2522"/>
                  </a:lnTo>
                  <a:lnTo>
                    <a:pt x="22694" y="2787"/>
                  </a:lnTo>
                  <a:lnTo>
                    <a:pt x="22296" y="2920"/>
                  </a:lnTo>
                  <a:lnTo>
                    <a:pt x="18580" y="2920"/>
                  </a:lnTo>
                  <a:lnTo>
                    <a:pt x="18182" y="2655"/>
                  </a:lnTo>
                  <a:lnTo>
                    <a:pt x="15793" y="133"/>
                  </a:lnTo>
                  <a:lnTo>
                    <a:pt x="15528"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5" name="Google Shape;4615;p41"/>
            <p:cNvSpPr/>
            <p:nvPr/>
          </p:nvSpPr>
          <p:spPr>
            <a:xfrm>
              <a:off x="5648103" y="3352425"/>
              <a:ext cx="684323" cy="481898"/>
            </a:xfrm>
            <a:custGeom>
              <a:avLst/>
              <a:gdLst/>
              <a:ahLst/>
              <a:cxnLst/>
              <a:rect l="l" t="t" r="r" b="b"/>
              <a:pathLst>
                <a:path w="41274" h="29065" fill="none" extrusionOk="0">
                  <a:moveTo>
                    <a:pt x="1" y="14997"/>
                  </a:moveTo>
                  <a:lnTo>
                    <a:pt x="1" y="14997"/>
                  </a:lnTo>
                  <a:lnTo>
                    <a:pt x="1" y="20305"/>
                  </a:lnTo>
                  <a:lnTo>
                    <a:pt x="1" y="20438"/>
                  </a:lnTo>
                  <a:lnTo>
                    <a:pt x="2124" y="23225"/>
                  </a:lnTo>
                  <a:lnTo>
                    <a:pt x="2124" y="23225"/>
                  </a:lnTo>
                  <a:lnTo>
                    <a:pt x="2390" y="23490"/>
                  </a:lnTo>
                  <a:lnTo>
                    <a:pt x="2920" y="23490"/>
                  </a:lnTo>
                  <a:lnTo>
                    <a:pt x="7565" y="22694"/>
                  </a:lnTo>
                  <a:lnTo>
                    <a:pt x="7565" y="22694"/>
                  </a:lnTo>
                  <a:lnTo>
                    <a:pt x="8096" y="22694"/>
                  </a:lnTo>
                  <a:lnTo>
                    <a:pt x="8494" y="22827"/>
                  </a:lnTo>
                  <a:lnTo>
                    <a:pt x="8494" y="22827"/>
                  </a:lnTo>
                  <a:lnTo>
                    <a:pt x="9689" y="23623"/>
                  </a:lnTo>
                  <a:lnTo>
                    <a:pt x="9689" y="23623"/>
                  </a:lnTo>
                  <a:lnTo>
                    <a:pt x="9689" y="27604"/>
                  </a:lnTo>
                  <a:lnTo>
                    <a:pt x="9689" y="27604"/>
                  </a:lnTo>
                  <a:lnTo>
                    <a:pt x="9689" y="27737"/>
                  </a:lnTo>
                  <a:lnTo>
                    <a:pt x="9954" y="27870"/>
                  </a:lnTo>
                  <a:lnTo>
                    <a:pt x="15130" y="29064"/>
                  </a:lnTo>
                  <a:lnTo>
                    <a:pt x="15130" y="29064"/>
                  </a:lnTo>
                  <a:lnTo>
                    <a:pt x="15528" y="29064"/>
                  </a:lnTo>
                  <a:lnTo>
                    <a:pt x="15926" y="28799"/>
                  </a:lnTo>
                  <a:lnTo>
                    <a:pt x="18049" y="26543"/>
                  </a:lnTo>
                  <a:lnTo>
                    <a:pt x="18049" y="26543"/>
                  </a:lnTo>
                  <a:lnTo>
                    <a:pt x="18448" y="26277"/>
                  </a:lnTo>
                  <a:lnTo>
                    <a:pt x="18978" y="26144"/>
                  </a:lnTo>
                  <a:lnTo>
                    <a:pt x="18978" y="26144"/>
                  </a:lnTo>
                  <a:lnTo>
                    <a:pt x="20571" y="26144"/>
                  </a:lnTo>
                  <a:lnTo>
                    <a:pt x="22163" y="26144"/>
                  </a:lnTo>
                  <a:lnTo>
                    <a:pt x="22163" y="26144"/>
                  </a:lnTo>
                  <a:lnTo>
                    <a:pt x="22694" y="26144"/>
                  </a:lnTo>
                  <a:lnTo>
                    <a:pt x="22960" y="26410"/>
                  </a:lnTo>
                  <a:lnTo>
                    <a:pt x="25349" y="28931"/>
                  </a:lnTo>
                  <a:lnTo>
                    <a:pt x="25349" y="28931"/>
                  </a:lnTo>
                  <a:lnTo>
                    <a:pt x="25747" y="29064"/>
                  </a:lnTo>
                  <a:lnTo>
                    <a:pt x="26277" y="29064"/>
                  </a:lnTo>
                  <a:lnTo>
                    <a:pt x="31188" y="27870"/>
                  </a:lnTo>
                  <a:lnTo>
                    <a:pt x="31188" y="27870"/>
                  </a:lnTo>
                  <a:lnTo>
                    <a:pt x="31453" y="27737"/>
                  </a:lnTo>
                  <a:lnTo>
                    <a:pt x="31586" y="27472"/>
                  </a:lnTo>
                  <a:lnTo>
                    <a:pt x="31586" y="23623"/>
                  </a:lnTo>
                  <a:lnTo>
                    <a:pt x="31586" y="23623"/>
                  </a:lnTo>
                  <a:lnTo>
                    <a:pt x="32648" y="22959"/>
                  </a:lnTo>
                  <a:lnTo>
                    <a:pt x="32648" y="22959"/>
                  </a:lnTo>
                  <a:lnTo>
                    <a:pt x="33046" y="22694"/>
                  </a:lnTo>
                  <a:lnTo>
                    <a:pt x="33577" y="22694"/>
                  </a:lnTo>
                  <a:lnTo>
                    <a:pt x="38487" y="23490"/>
                  </a:lnTo>
                  <a:lnTo>
                    <a:pt x="38487" y="23490"/>
                  </a:lnTo>
                  <a:lnTo>
                    <a:pt x="38885" y="23490"/>
                  </a:lnTo>
                  <a:lnTo>
                    <a:pt x="39283" y="23092"/>
                  </a:lnTo>
                  <a:lnTo>
                    <a:pt x="41141" y="20571"/>
                  </a:lnTo>
                  <a:lnTo>
                    <a:pt x="41141" y="20571"/>
                  </a:lnTo>
                  <a:lnTo>
                    <a:pt x="41274" y="20172"/>
                  </a:lnTo>
                  <a:lnTo>
                    <a:pt x="41274" y="20172"/>
                  </a:lnTo>
                  <a:lnTo>
                    <a:pt x="41274" y="16457"/>
                  </a:lnTo>
                  <a:lnTo>
                    <a:pt x="41274" y="16324"/>
                  </a:lnTo>
                  <a:lnTo>
                    <a:pt x="41274" y="16324"/>
                  </a:lnTo>
                  <a:lnTo>
                    <a:pt x="41274" y="8759"/>
                  </a:lnTo>
                  <a:lnTo>
                    <a:pt x="41274" y="8759"/>
                  </a:lnTo>
                  <a:lnTo>
                    <a:pt x="41141" y="8627"/>
                  </a:lnTo>
                  <a:lnTo>
                    <a:pt x="39150" y="5707"/>
                  </a:lnTo>
                  <a:lnTo>
                    <a:pt x="39150" y="5707"/>
                  </a:lnTo>
                  <a:lnTo>
                    <a:pt x="38752" y="5574"/>
                  </a:lnTo>
                  <a:lnTo>
                    <a:pt x="38354" y="5574"/>
                  </a:lnTo>
                  <a:lnTo>
                    <a:pt x="33577" y="6371"/>
                  </a:lnTo>
                  <a:lnTo>
                    <a:pt x="33577" y="6371"/>
                  </a:lnTo>
                  <a:lnTo>
                    <a:pt x="33178" y="6371"/>
                  </a:lnTo>
                  <a:lnTo>
                    <a:pt x="32780" y="6238"/>
                  </a:lnTo>
                  <a:lnTo>
                    <a:pt x="32780" y="6238"/>
                  </a:lnTo>
                  <a:lnTo>
                    <a:pt x="31586" y="5442"/>
                  </a:lnTo>
                  <a:lnTo>
                    <a:pt x="31586" y="5442"/>
                  </a:lnTo>
                  <a:lnTo>
                    <a:pt x="31586" y="1593"/>
                  </a:lnTo>
                  <a:lnTo>
                    <a:pt x="31586" y="1593"/>
                  </a:lnTo>
                  <a:lnTo>
                    <a:pt x="31586" y="1593"/>
                  </a:lnTo>
                  <a:lnTo>
                    <a:pt x="31453" y="1328"/>
                  </a:lnTo>
                  <a:lnTo>
                    <a:pt x="31320" y="1195"/>
                  </a:lnTo>
                  <a:lnTo>
                    <a:pt x="26145" y="0"/>
                  </a:lnTo>
                  <a:lnTo>
                    <a:pt x="26145" y="0"/>
                  </a:lnTo>
                  <a:lnTo>
                    <a:pt x="25614" y="0"/>
                  </a:lnTo>
                  <a:lnTo>
                    <a:pt x="25216" y="266"/>
                  </a:lnTo>
                  <a:lnTo>
                    <a:pt x="23092" y="2522"/>
                  </a:lnTo>
                  <a:lnTo>
                    <a:pt x="23092" y="2522"/>
                  </a:lnTo>
                  <a:lnTo>
                    <a:pt x="22694" y="2787"/>
                  </a:lnTo>
                  <a:lnTo>
                    <a:pt x="22296" y="2920"/>
                  </a:lnTo>
                  <a:lnTo>
                    <a:pt x="22296" y="2920"/>
                  </a:lnTo>
                  <a:lnTo>
                    <a:pt x="20571" y="2920"/>
                  </a:lnTo>
                  <a:lnTo>
                    <a:pt x="18978" y="2920"/>
                  </a:lnTo>
                  <a:lnTo>
                    <a:pt x="18978" y="2920"/>
                  </a:lnTo>
                  <a:lnTo>
                    <a:pt x="18580" y="2920"/>
                  </a:lnTo>
                  <a:lnTo>
                    <a:pt x="18182" y="2655"/>
                  </a:lnTo>
                  <a:lnTo>
                    <a:pt x="15793" y="133"/>
                  </a:lnTo>
                  <a:lnTo>
                    <a:pt x="15793" y="133"/>
                  </a:lnTo>
                  <a:lnTo>
                    <a:pt x="15528" y="0"/>
                  </a:lnTo>
                  <a:lnTo>
                    <a:pt x="14997" y="0"/>
                  </a:lnTo>
                  <a:lnTo>
                    <a:pt x="9954" y="1195"/>
                  </a:lnTo>
                  <a:lnTo>
                    <a:pt x="9954" y="1195"/>
                  </a:lnTo>
                  <a:lnTo>
                    <a:pt x="9689" y="1328"/>
                  </a:lnTo>
                  <a:lnTo>
                    <a:pt x="9556" y="1593"/>
                  </a:lnTo>
                  <a:lnTo>
                    <a:pt x="9556" y="1593"/>
                  </a:lnTo>
                  <a:lnTo>
                    <a:pt x="9556" y="5442"/>
                  </a:lnTo>
                  <a:lnTo>
                    <a:pt x="9556" y="5442"/>
                  </a:lnTo>
                  <a:lnTo>
                    <a:pt x="8627" y="6105"/>
                  </a:lnTo>
                  <a:lnTo>
                    <a:pt x="8627" y="6105"/>
                  </a:lnTo>
                  <a:lnTo>
                    <a:pt x="8096" y="6371"/>
                  </a:lnTo>
                  <a:lnTo>
                    <a:pt x="7698" y="6371"/>
                  </a:lnTo>
                  <a:lnTo>
                    <a:pt x="2788" y="5574"/>
                  </a:lnTo>
                  <a:lnTo>
                    <a:pt x="2788" y="5574"/>
                  </a:lnTo>
                  <a:lnTo>
                    <a:pt x="2390" y="5574"/>
                  </a:lnTo>
                  <a:lnTo>
                    <a:pt x="1991" y="5840"/>
                  </a:lnTo>
                  <a:lnTo>
                    <a:pt x="134" y="8494"/>
                  </a:lnTo>
                  <a:lnTo>
                    <a:pt x="134" y="8494"/>
                  </a:lnTo>
                  <a:lnTo>
                    <a:pt x="1" y="8759"/>
                  </a:lnTo>
                  <a:lnTo>
                    <a:pt x="1" y="8892"/>
                  </a:lnTo>
                  <a:lnTo>
                    <a:pt x="1" y="8892"/>
                  </a:lnTo>
                  <a:lnTo>
                    <a:pt x="1" y="14864"/>
                  </a:lnTo>
                  <a:lnTo>
                    <a:pt x="1" y="14864"/>
                  </a:lnTo>
                  <a:lnTo>
                    <a:pt x="1" y="14997"/>
                  </a:lnTo>
                  <a:lnTo>
                    <a:pt x="1" y="14997"/>
                  </a:lnTo>
                  <a:lnTo>
                    <a:pt x="1" y="14997"/>
                  </a:lnTo>
                  <a:lnTo>
                    <a:pt x="1" y="1499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6" name="Google Shape;4616;p41"/>
            <p:cNvSpPr/>
            <p:nvPr/>
          </p:nvSpPr>
          <p:spPr>
            <a:xfrm>
              <a:off x="5870341" y="3570253"/>
              <a:ext cx="237658" cy="66038"/>
            </a:xfrm>
            <a:custGeom>
              <a:avLst/>
              <a:gdLst/>
              <a:ahLst/>
              <a:cxnLst/>
              <a:rect l="l" t="t" r="r" b="b"/>
              <a:pathLst>
                <a:path w="14334" h="3983" fill="none" extrusionOk="0">
                  <a:moveTo>
                    <a:pt x="13670" y="2522"/>
                  </a:moveTo>
                  <a:lnTo>
                    <a:pt x="13670" y="2522"/>
                  </a:lnTo>
                  <a:lnTo>
                    <a:pt x="12343" y="3186"/>
                  </a:lnTo>
                  <a:lnTo>
                    <a:pt x="10750" y="3584"/>
                  </a:lnTo>
                  <a:lnTo>
                    <a:pt x="10750" y="3584"/>
                  </a:lnTo>
                  <a:lnTo>
                    <a:pt x="9423" y="3849"/>
                  </a:lnTo>
                  <a:lnTo>
                    <a:pt x="8096" y="3982"/>
                  </a:lnTo>
                  <a:lnTo>
                    <a:pt x="6636" y="3982"/>
                  </a:lnTo>
                  <a:lnTo>
                    <a:pt x="5442" y="3982"/>
                  </a:lnTo>
                  <a:lnTo>
                    <a:pt x="4115" y="3717"/>
                  </a:lnTo>
                  <a:lnTo>
                    <a:pt x="2920" y="3451"/>
                  </a:lnTo>
                  <a:lnTo>
                    <a:pt x="1726" y="3053"/>
                  </a:lnTo>
                  <a:lnTo>
                    <a:pt x="797" y="2522"/>
                  </a:lnTo>
                  <a:lnTo>
                    <a:pt x="797" y="2522"/>
                  </a:lnTo>
                  <a:lnTo>
                    <a:pt x="1" y="1991"/>
                  </a:lnTo>
                  <a:lnTo>
                    <a:pt x="1" y="1991"/>
                  </a:lnTo>
                  <a:lnTo>
                    <a:pt x="664" y="1593"/>
                  </a:lnTo>
                  <a:lnTo>
                    <a:pt x="664" y="1593"/>
                  </a:lnTo>
                  <a:lnTo>
                    <a:pt x="2124" y="797"/>
                  </a:lnTo>
                  <a:lnTo>
                    <a:pt x="3716" y="399"/>
                  </a:lnTo>
                  <a:lnTo>
                    <a:pt x="5442" y="134"/>
                  </a:lnTo>
                  <a:lnTo>
                    <a:pt x="7167" y="1"/>
                  </a:lnTo>
                  <a:lnTo>
                    <a:pt x="8892" y="134"/>
                  </a:lnTo>
                  <a:lnTo>
                    <a:pt x="10617" y="399"/>
                  </a:lnTo>
                  <a:lnTo>
                    <a:pt x="12210" y="797"/>
                  </a:lnTo>
                  <a:lnTo>
                    <a:pt x="13670" y="1593"/>
                  </a:lnTo>
                  <a:lnTo>
                    <a:pt x="13670" y="1593"/>
                  </a:lnTo>
                  <a:lnTo>
                    <a:pt x="14333" y="1991"/>
                  </a:lnTo>
                  <a:lnTo>
                    <a:pt x="14333" y="1991"/>
                  </a:lnTo>
                  <a:lnTo>
                    <a:pt x="13670" y="252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7" name="Google Shape;4617;p41"/>
            <p:cNvSpPr/>
            <p:nvPr/>
          </p:nvSpPr>
          <p:spPr>
            <a:xfrm>
              <a:off x="6149780" y="3378837"/>
              <a:ext cx="22018" cy="63816"/>
            </a:xfrm>
            <a:custGeom>
              <a:avLst/>
              <a:gdLst/>
              <a:ahLst/>
              <a:cxnLst/>
              <a:rect l="l" t="t" r="r" b="b"/>
              <a:pathLst>
                <a:path w="1328" h="3849" extrusionOk="0">
                  <a:moveTo>
                    <a:pt x="1328" y="0"/>
                  </a:moveTo>
                  <a:lnTo>
                    <a:pt x="1195" y="133"/>
                  </a:lnTo>
                  <a:lnTo>
                    <a:pt x="1" y="2654"/>
                  </a:lnTo>
                  <a:lnTo>
                    <a:pt x="1" y="3052"/>
                  </a:lnTo>
                  <a:lnTo>
                    <a:pt x="134" y="3318"/>
                  </a:lnTo>
                  <a:lnTo>
                    <a:pt x="1328" y="3849"/>
                  </a:lnTo>
                  <a:lnTo>
                    <a:pt x="132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8" name="Google Shape;4618;p41"/>
            <p:cNvSpPr/>
            <p:nvPr/>
          </p:nvSpPr>
          <p:spPr>
            <a:xfrm>
              <a:off x="6332409" y="3623060"/>
              <a:ext cx="17" cy="2222"/>
            </a:xfrm>
            <a:custGeom>
              <a:avLst/>
              <a:gdLst/>
              <a:ahLst/>
              <a:cxnLst/>
              <a:rect l="l" t="t" r="r" b="b"/>
              <a:pathLst>
                <a:path w="1" h="134" extrusionOk="0">
                  <a:moveTo>
                    <a:pt x="1" y="1"/>
                  </a:moveTo>
                  <a:lnTo>
                    <a:pt x="1" y="134"/>
                  </a:lnTo>
                  <a:lnTo>
                    <a:pt x="1" y="1"/>
                  </a:lnTo>
                  <a:lnTo>
                    <a:pt x="1" y="1"/>
                  </a:lnTo>
                  <a:lnTo>
                    <a:pt x="1" y="1"/>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9" name="Google Shape;4619;p41"/>
            <p:cNvSpPr/>
            <p:nvPr/>
          </p:nvSpPr>
          <p:spPr>
            <a:xfrm>
              <a:off x="6332409" y="3623060"/>
              <a:ext cx="17" cy="2222"/>
            </a:xfrm>
            <a:custGeom>
              <a:avLst/>
              <a:gdLst/>
              <a:ahLst/>
              <a:cxnLst/>
              <a:rect l="l" t="t" r="r" b="b"/>
              <a:pathLst>
                <a:path w="1" h="134" fill="none" extrusionOk="0">
                  <a:moveTo>
                    <a:pt x="1" y="1"/>
                  </a:moveTo>
                  <a:lnTo>
                    <a:pt x="1" y="134"/>
                  </a:lnTo>
                  <a:lnTo>
                    <a:pt x="1" y="1"/>
                  </a:lnTo>
                  <a:lnTo>
                    <a:pt x="1" y="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0" name="Google Shape;4620;p41"/>
            <p:cNvSpPr/>
            <p:nvPr/>
          </p:nvSpPr>
          <p:spPr>
            <a:xfrm>
              <a:off x="6246608" y="3497649"/>
              <a:ext cx="85818" cy="103426"/>
            </a:xfrm>
            <a:custGeom>
              <a:avLst/>
              <a:gdLst/>
              <a:ahLst/>
              <a:cxnLst/>
              <a:rect l="l" t="t" r="r" b="b"/>
              <a:pathLst>
                <a:path w="5176" h="6238" extrusionOk="0">
                  <a:moveTo>
                    <a:pt x="5176" y="0"/>
                  </a:moveTo>
                  <a:lnTo>
                    <a:pt x="5043" y="266"/>
                  </a:lnTo>
                  <a:lnTo>
                    <a:pt x="4778" y="399"/>
                  </a:lnTo>
                  <a:lnTo>
                    <a:pt x="531" y="1726"/>
                  </a:lnTo>
                  <a:lnTo>
                    <a:pt x="133" y="1991"/>
                  </a:lnTo>
                  <a:lnTo>
                    <a:pt x="0" y="2256"/>
                  </a:lnTo>
                  <a:lnTo>
                    <a:pt x="133" y="3053"/>
                  </a:lnTo>
                  <a:lnTo>
                    <a:pt x="133" y="3982"/>
                  </a:lnTo>
                  <a:lnTo>
                    <a:pt x="133" y="4247"/>
                  </a:lnTo>
                  <a:lnTo>
                    <a:pt x="398" y="4513"/>
                  </a:lnTo>
                  <a:lnTo>
                    <a:pt x="4910" y="5972"/>
                  </a:lnTo>
                  <a:lnTo>
                    <a:pt x="5043" y="5972"/>
                  </a:lnTo>
                  <a:lnTo>
                    <a:pt x="5176" y="6238"/>
                  </a:lnTo>
                  <a:lnTo>
                    <a:pt x="5176" y="399"/>
                  </a:lnTo>
                  <a:lnTo>
                    <a:pt x="5176" y="0"/>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1" name="Google Shape;4621;p41"/>
            <p:cNvSpPr/>
            <p:nvPr/>
          </p:nvSpPr>
          <p:spPr>
            <a:xfrm>
              <a:off x="6246608" y="3497649"/>
              <a:ext cx="85818" cy="127633"/>
            </a:xfrm>
            <a:custGeom>
              <a:avLst/>
              <a:gdLst/>
              <a:ahLst/>
              <a:cxnLst/>
              <a:rect l="l" t="t" r="r" b="b"/>
              <a:pathLst>
                <a:path w="5176" h="7698" fill="none" extrusionOk="0">
                  <a:moveTo>
                    <a:pt x="5176" y="0"/>
                  </a:moveTo>
                  <a:lnTo>
                    <a:pt x="5176" y="0"/>
                  </a:lnTo>
                  <a:lnTo>
                    <a:pt x="5043" y="266"/>
                  </a:lnTo>
                  <a:lnTo>
                    <a:pt x="4778" y="399"/>
                  </a:lnTo>
                  <a:lnTo>
                    <a:pt x="531" y="1726"/>
                  </a:lnTo>
                  <a:lnTo>
                    <a:pt x="531" y="1726"/>
                  </a:lnTo>
                  <a:lnTo>
                    <a:pt x="133" y="1991"/>
                  </a:lnTo>
                  <a:lnTo>
                    <a:pt x="0" y="2256"/>
                  </a:lnTo>
                  <a:lnTo>
                    <a:pt x="0" y="2256"/>
                  </a:lnTo>
                  <a:lnTo>
                    <a:pt x="133" y="3053"/>
                  </a:lnTo>
                  <a:lnTo>
                    <a:pt x="133" y="3982"/>
                  </a:lnTo>
                  <a:lnTo>
                    <a:pt x="133" y="3982"/>
                  </a:lnTo>
                  <a:lnTo>
                    <a:pt x="133" y="4247"/>
                  </a:lnTo>
                  <a:lnTo>
                    <a:pt x="398" y="4513"/>
                  </a:lnTo>
                  <a:lnTo>
                    <a:pt x="4910" y="5972"/>
                  </a:lnTo>
                  <a:lnTo>
                    <a:pt x="4910" y="5972"/>
                  </a:lnTo>
                  <a:lnTo>
                    <a:pt x="5043" y="5972"/>
                  </a:lnTo>
                  <a:lnTo>
                    <a:pt x="5176" y="6238"/>
                  </a:lnTo>
                  <a:lnTo>
                    <a:pt x="5176" y="6238"/>
                  </a:lnTo>
                  <a:lnTo>
                    <a:pt x="5176" y="7698"/>
                  </a:lnTo>
                  <a:lnTo>
                    <a:pt x="5176" y="7698"/>
                  </a:lnTo>
                  <a:lnTo>
                    <a:pt x="5176" y="7565"/>
                  </a:lnTo>
                  <a:lnTo>
                    <a:pt x="5176" y="7565"/>
                  </a:lnTo>
                  <a:lnTo>
                    <a:pt x="5176" y="399"/>
                  </a:lnTo>
                  <a:lnTo>
                    <a:pt x="517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2" name="Google Shape;4622;p41"/>
            <p:cNvSpPr/>
            <p:nvPr/>
          </p:nvSpPr>
          <p:spPr>
            <a:xfrm>
              <a:off x="6200399" y="3728675"/>
              <a:ext cx="50619" cy="8821"/>
            </a:xfrm>
            <a:custGeom>
              <a:avLst/>
              <a:gdLst/>
              <a:ahLst/>
              <a:cxnLst/>
              <a:rect l="l" t="t" r="r" b="b"/>
              <a:pathLst>
                <a:path w="3053" h="532" extrusionOk="0">
                  <a:moveTo>
                    <a:pt x="133" y="1"/>
                  </a:moveTo>
                  <a:lnTo>
                    <a:pt x="133" y="1"/>
                  </a:lnTo>
                  <a:lnTo>
                    <a:pt x="0" y="1"/>
                  </a:lnTo>
                  <a:lnTo>
                    <a:pt x="0" y="1"/>
                  </a:lnTo>
                  <a:lnTo>
                    <a:pt x="0" y="1"/>
                  </a:lnTo>
                  <a:lnTo>
                    <a:pt x="133" y="1"/>
                  </a:lnTo>
                  <a:lnTo>
                    <a:pt x="133" y="1"/>
                  </a:lnTo>
                  <a:lnTo>
                    <a:pt x="266" y="1"/>
                  </a:lnTo>
                  <a:lnTo>
                    <a:pt x="3052" y="532"/>
                  </a:lnTo>
                  <a:lnTo>
                    <a:pt x="266" y="1"/>
                  </a:lnTo>
                  <a:lnTo>
                    <a:pt x="266" y="1"/>
                  </a:lnTo>
                  <a:lnTo>
                    <a:pt x="133" y="1"/>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3" name="Google Shape;4623;p41"/>
            <p:cNvSpPr/>
            <p:nvPr/>
          </p:nvSpPr>
          <p:spPr>
            <a:xfrm>
              <a:off x="6200399" y="3728675"/>
              <a:ext cx="50619" cy="8821"/>
            </a:xfrm>
            <a:custGeom>
              <a:avLst/>
              <a:gdLst/>
              <a:ahLst/>
              <a:cxnLst/>
              <a:rect l="l" t="t" r="r" b="b"/>
              <a:pathLst>
                <a:path w="3053" h="532" fill="none" extrusionOk="0">
                  <a:moveTo>
                    <a:pt x="133" y="1"/>
                  </a:moveTo>
                  <a:lnTo>
                    <a:pt x="133" y="1"/>
                  </a:lnTo>
                  <a:lnTo>
                    <a:pt x="0" y="1"/>
                  </a:lnTo>
                  <a:lnTo>
                    <a:pt x="0" y="1"/>
                  </a:lnTo>
                  <a:lnTo>
                    <a:pt x="0" y="1"/>
                  </a:lnTo>
                  <a:lnTo>
                    <a:pt x="133" y="1"/>
                  </a:lnTo>
                  <a:lnTo>
                    <a:pt x="133" y="1"/>
                  </a:lnTo>
                  <a:lnTo>
                    <a:pt x="266" y="1"/>
                  </a:lnTo>
                  <a:lnTo>
                    <a:pt x="3052" y="532"/>
                  </a:lnTo>
                  <a:lnTo>
                    <a:pt x="266" y="1"/>
                  </a:lnTo>
                  <a:lnTo>
                    <a:pt x="266" y="1"/>
                  </a:lnTo>
                  <a:lnTo>
                    <a:pt x="13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4" name="Google Shape;4624;p41"/>
            <p:cNvSpPr/>
            <p:nvPr/>
          </p:nvSpPr>
          <p:spPr>
            <a:xfrm>
              <a:off x="6200399" y="3640668"/>
              <a:ext cx="90228" cy="101237"/>
            </a:xfrm>
            <a:custGeom>
              <a:avLst/>
              <a:gdLst/>
              <a:ahLst/>
              <a:cxnLst/>
              <a:rect l="l" t="t" r="r" b="b"/>
              <a:pathLst>
                <a:path w="5442" h="6106" extrusionOk="0">
                  <a:moveTo>
                    <a:pt x="0" y="1"/>
                  </a:moveTo>
                  <a:lnTo>
                    <a:pt x="0" y="5309"/>
                  </a:lnTo>
                  <a:lnTo>
                    <a:pt x="266" y="5309"/>
                  </a:lnTo>
                  <a:lnTo>
                    <a:pt x="3052" y="5840"/>
                  </a:lnTo>
                  <a:lnTo>
                    <a:pt x="5176" y="6105"/>
                  </a:lnTo>
                  <a:lnTo>
                    <a:pt x="5441" y="6105"/>
                  </a:lnTo>
                  <a:lnTo>
                    <a:pt x="5441" y="797"/>
                  </a:lnTo>
                  <a:lnTo>
                    <a:pt x="5176" y="930"/>
                  </a:lnTo>
                  <a:lnTo>
                    <a:pt x="5176" y="797"/>
                  </a:lnTo>
                  <a:lnTo>
                    <a:pt x="266" y="1"/>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5" name="Google Shape;4625;p41"/>
            <p:cNvSpPr/>
            <p:nvPr/>
          </p:nvSpPr>
          <p:spPr>
            <a:xfrm>
              <a:off x="6200399" y="3640668"/>
              <a:ext cx="90228" cy="101237"/>
            </a:xfrm>
            <a:custGeom>
              <a:avLst/>
              <a:gdLst/>
              <a:ahLst/>
              <a:cxnLst/>
              <a:rect l="l" t="t" r="r" b="b"/>
              <a:pathLst>
                <a:path w="5442" h="6106" fill="none" extrusionOk="0">
                  <a:moveTo>
                    <a:pt x="133" y="1"/>
                  </a:moveTo>
                  <a:lnTo>
                    <a:pt x="133" y="1"/>
                  </a:lnTo>
                  <a:lnTo>
                    <a:pt x="0" y="1"/>
                  </a:lnTo>
                  <a:lnTo>
                    <a:pt x="0" y="5309"/>
                  </a:lnTo>
                  <a:lnTo>
                    <a:pt x="0" y="5309"/>
                  </a:lnTo>
                  <a:lnTo>
                    <a:pt x="133" y="5309"/>
                  </a:lnTo>
                  <a:lnTo>
                    <a:pt x="133" y="5309"/>
                  </a:lnTo>
                  <a:lnTo>
                    <a:pt x="266" y="5309"/>
                  </a:lnTo>
                  <a:lnTo>
                    <a:pt x="3052" y="5840"/>
                  </a:lnTo>
                  <a:lnTo>
                    <a:pt x="5176" y="6105"/>
                  </a:lnTo>
                  <a:lnTo>
                    <a:pt x="5176" y="6105"/>
                  </a:lnTo>
                  <a:lnTo>
                    <a:pt x="5176" y="6105"/>
                  </a:lnTo>
                  <a:lnTo>
                    <a:pt x="5176" y="6105"/>
                  </a:lnTo>
                  <a:lnTo>
                    <a:pt x="5441" y="6105"/>
                  </a:lnTo>
                  <a:lnTo>
                    <a:pt x="5441" y="797"/>
                  </a:lnTo>
                  <a:lnTo>
                    <a:pt x="5441" y="797"/>
                  </a:lnTo>
                  <a:lnTo>
                    <a:pt x="5176" y="930"/>
                  </a:lnTo>
                  <a:lnTo>
                    <a:pt x="5176" y="930"/>
                  </a:lnTo>
                  <a:lnTo>
                    <a:pt x="5176" y="797"/>
                  </a:lnTo>
                  <a:lnTo>
                    <a:pt x="266" y="1"/>
                  </a:lnTo>
                  <a:lnTo>
                    <a:pt x="266" y="1"/>
                  </a:lnTo>
                  <a:lnTo>
                    <a:pt x="13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6" name="Google Shape;4626;p41"/>
            <p:cNvSpPr/>
            <p:nvPr/>
          </p:nvSpPr>
          <p:spPr>
            <a:xfrm>
              <a:off x="6147592" y="3640668"/>
              <a:ext cx="52824" cy="103426"/>
            </a:xfrm>
            <a:custGeom>
              <a:avLst/>
              <a:gdLst/>
              <a:ahLst/>
              <a:cxnLst/>
              <a:rect l="l" t="t" r="r" b="b"/>
              <a:pathLst>
                <a:path w="3186" h="6238" extrusionOk="0">
                  <a:moveTo>
                    <a:pt x="3185" y="1"/>
                  </a:moveTo>
                  <a:lnTo>
                    <a:pt x="2787" y="133"/>
                  </a:lnTo>
                  <a:lnTo>
                    <a:pt x="2389" y="266"/>
                  </a:lnTo>
                  <a:lnTo>
                    <a:pt x="1460" y="930"/>
                  </a:lnTo>
                  <a:lnTo>
                    <a:pt x="398" y="1460"/>
                  </a:lnTo>
                  <a:lnTo>
                    <a:pt x="133" y="1726"/>
                  </a:lnTo>
                  <a:lnTo>
                    <a:pt x="0" y="1859"/>
                  </a:lnTo>
                  <a:lnTo>
                    <a:pt x="133" y="1991"/>
                  </a:lnTo>
                  <a:lnTo>
                    <a:pt x="1460" y="4778"/>
                  </a:lnTo>
                  <a:lnTo>
                    <a:pt x="1460" y="6238"/>
                  </a:lnTo>
                  <a:lnTo>
                    <a:pt x="2522" y="5574"/>
                  </a:lnTo>
                  <a:lnTo>
                    <a:pt x="2787" y="5442"/>
                  </a:lnTo>
                  <a:lnTo>
                    <a:pt x="3185" y="5309"/>
                  </a:lnTo>
                  <a:lnTo>
                    <a:pt x="318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7" name="Google Shape;4627;p41"/>
            <p:cNvSpPr/>
            <p:nvPr/>
          </p:nvSpPr>
          <p:spPr>
            <a:xfrm>
              <a:off x="6024369" y="3785893"/>
              <a:ext cx="4410" cy="2222"/>
            </a:xfrm>
            <a:custGeom>
              <a:avLst/>
              <a:gdLst/>
              <a:ahLst/>
              <a:cxnLst/>
              <a:rect l="l" t="t" r="r" b="b"/>
              <a:pathLst>
                <a:path w="266" h="134" extrusionOk="0">
                  <a:moveTo>
                    <a:pt x="0" y="0"/>
                  </a:moveTo>
                  <a:lnTo>
                    <a:pt x="0" y="133"/>
                  </a:lnTo>
                  <a:lnTo>
                    <a:pt x="266" y="133"/>
                  </a:lnTo>
                  <a:lnTo>
                    <a:pt x="0" y="0"/>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8" name="Google Shape;4628;p41"/>
            <p:cNvSpPr/>
            <p:nvPr/>
          </p:nvSpPr>
          <p:spPr>
            <a:xfrm>
              <a:off x="6024369" y="3785893"/>
              <a:ext cx="4410" cy="2222"/>
            </a:xfrm>
            <a:custGeom>
              <a:avLst/>
              <a:gdLst/>
              <a:ahLst/>
              <a:cxnLst/>
              <a:rect l="l" t="t" r="r" b="b"/>
              <a:pathLst>
                <a:path w="266" h="134" fill="none" extrusionOk="0">
                  <a:moveTo>
                    <a:pt x="0" y="0"/>
                  </a:moveTo>
                  <a:lnTo>
                    <a:pt x="0" y="133"/>
                  </a:lnTo>
                  <a:lnTo>
                    <a:pt x="0" y="133"/>
                  </a:lnTo>
                  <a:lnTo>
                    <a:pt x="0" y="133"/>
                  </a:lnTo>
                  <a:lnTo>
                    <a:pt x="266" y="133"/>
                  </a:lnTo>
                  <a:lnTo>
                    <a:pt x="266" y="133"/>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9" name="Google Shape;4629;p41"/>
            <p:cNvSpPr/>
            <p:nvPr/>
          </p:nvSpPr>
          <p:spPr>
            <a:xfrm>
              <a:off x="6024369" y="3700075"/>
              <a:ext cx="52824" cy="134248"/>
            </a:xfrm>
            <a:custGeom>
              <a:avLst/>
              <a:gdLst/>
              <a:ahLst/>
              <a:cxnLst/>
              <a:rect l="l" t="t" r="r" b="b"/>
              <a:pathLst>
                <a:path w="3186" h="8097" extrusionOk="0">
                  <a:moveTo>
                    <a:pt x="0" y="1"/>
                  </a:moveTo>
                  <a:lnTo>
                    <a:pt x="0" y="5176"/>
                  </a:lnTo>
                  <a:lnTo>
                    <a:pt x="266" y="5309"/>
                  </a:lnTo>
                  <a:lnTo>
                    <a:pt x="266" y="5442"/>
                  </a:lnTo>
                  <a:lnTo>
                    <a:pt x="2655" y="7963"/>
                  </a:lnTo>
                  <a:lnTo>
                    <a:pt x="3185" y="8096"/>
                  </a:lnTo>
                  <a:lnTo>
                    <a:pt x="3185" y="2788"/>
                  </a:lnTo>
                  <a:lnTo>
                    <a:pt x="2920" y="2788"/>
                  </a:lnTo>
                  <a:lnTo>
                    <a:pt x="2655" y="2655"/>
                  </a:lnTo>
                  <a:lnTo>
                    <a:pt x="266" y="133"/>
                  </a:lnTo>
                  <a:lnTo>
                    <a:pt x="0" y="1"/>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0" name="Google Shape;4630;p41"/>
            <p:cNvSpPr/>
            <p:nvPr/>
          </p:nvSpPr>
          <p:spPr>
            <a:xfrm>
              <a:off x="6024369" y="3700075"/>
              <a:ext cx="52824" cy="134248"/>
            </a:xfrm>
            <a:custGeom>
              <a:avLst/>
              <a:gdLst/>
              <a:ahLst/>
              <a:cxnLst/>
              <a:rect l="l" t="t" r="r" b="b"/>
              <a:pathLst>
                <a:path w="3186" h="8097" fill="none" extrusionOk="0">
                  <a:moveTo>
                    <a:pt x="0" y="1"/>
                  </a:moveTo>
                  <a:lnTo>
                    <a:pt x="0" y="5176"/>
                  </a:lnTo>
                  <a:lnTo>
                    <a:pt x="0" y="5176"/>
                  </a:lnTo>
                  <a:lnTo>
                    <a:pt x="266" y="5309"/>
                  </a:lnTo>
                  <a:lnTo>
                    <a:pt x="266" y="5309"/>
                  </a:lnTo>
                  <a:lnTo>
                    <a:pt x="266" y="5442"/>
                  </a:lnTo>
                  <a:lnTo>
                    <a:pt x="2655" y="7963"/>
                  </a:lnTo>
                  <a:lnTo>
                    <a:pt x="2655" y="7963"/>
                  </a:lnTo>
                  <a:lnTo>
                    <a:pt x="3185" y="8096"/>
                  </a:lnTo>
                  <a:lnTo>
                    <a:pt x="3185" y="2788"/>
                  </a:lnTo>
                  <a:lnTo>
                    <a:pt x="3185" y="2788"/>
                  </a:lnTo>
                  <a:lnTo>
                    <a:pt x="2920" y="2788"/>
                  </a:lnTo>
                  <a:lnTo>
                    <a:pt x="2655" y="2655"/>
                  </a:lnTo>
                  <a:lnTo>
                    <a:pt x="266" y="133"/>
                  </a:lnTo>
                  <a:lnTo>
                    <a:pt x="266" y="133"/>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1" name="Google Shape;4631;p41"/>
            <p:cNvSpPr/>
            <p:nvPr/>
          </p:nvSpPr>
          <p:spPr>
            <a:xfrm>
              <a:off x="5958348" y="3697886"/>
              <a:ext cx="66038" cy="90228"/>
            </a:xfrm>
            <a:custGeom>
              <a:avLst/>
              <a:gdLst/>
              <a:ahLst/>
              <a:cxnLst/>
              <a:rect l="l" t="t" r="r" b="b"/>
              <a:pathLst>
                <a:path w="3983" h="5442" extrusionOk="0">
                  <a:moveTo>
                    <a:pt x="266" y="0"/>
                  </a:moveTo>
                  <a:lnTo>
                    <a:pt x="1" y="133"/>
                  </a:lnTo>
                  <a:lnTo>
                    <a:pt x="1" y="5308"/>
                  </a:lnTo>
                  <a:lnTo>
                    <a:pt x="3451" y="5308"/>
                  </a:lnTo>
                  <a:lnTo>
                    <a:pt x="3982" y="5441"/>
                  </a:lnTo>
                  <a:lnTo>
                    <a:pt x="3982" y="133"/>
                  </a:lnTo>
                  <a:lnTo>
                    <a:pt x="3451" y="0"/>
                  </a:lnTo>
                  <a:lnTo>
                    <a:pt x="1859" y="133"/>
                  </a:lnTo>
                  <a:lnTo>
                    <a:pt x="26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2" name="Google Shape;4632;p41"/>
            <p:cNvSpPr/>
            <p:nvPr/>
          </p:nvSpPr>
          <p:spPr>
            <a:xfrm>
              <a:off x="5958348" y="3697886"/>
              <a:ext cx="66038" cy="90228"/>
            </a:xfrm>
            <a:custGeom>
              <a:avLst/>
              <a:gdLst/>
              <a:ahLst/>
              <a:cxnLst/>
              <a:rect l="l" t="t" r="r" b="b"/>
              <a:pathLst>
                <a:path w="3983" h="5442" fill="none" extrusionOk="0">
                  <a:moveTo>
                    <a:pt x="1" y="133"/>
                  </a:moveTo>
                  <a:lnTo>
                    <a:pt x="1" y="5308"/>
                  </a:lnTo>
                  <a:lnTo>
                    <a:pt x="1" y="5308"/>
                  </a:lnTo>
                  <a:lnTo>
                    <a:pt x="266" y="5308"/>
                  </a:lnTo>
                  <a:lnTo>
                    <a:pt x="266" y="5308"/>
                  </a:lnTo>
                  <a:lnTo>
                    <a:pt x="1859" y="5308"/>
                  </a:lnTo>
                  <a:lnTo>
                    <a:pt x="3451" y="5308"/>
                  </a:lnTo>
                  <a:lnTo>
                    <a:pt x="3451" y="5308"/>
                  </a:lnTo>
                  <a:lnTo>
                    <a:pt x="3982" y="5441"/>
                  </a:lnTo>
                  <a:lnTo>
                    <a:pt x="3982" y="133"/>
                  </a:lnTo>
                  <a:lnTo>
                    <a:pt x="3982" y="133"/>
                  </a:lnTo>
                  <a:lnTo>
                    <a:pt x="3451" y="0"/>
                  </a:lnTo>
                  <a:lnTo>
                    <a:pt x="3451" y="0"/>
                  </a:lnTo>
                  <a:lnTo>
                    <a:pt x="1859" y="133"/>
                  </a:lnTo>
                  <a:lnTo>
                    <a:pt x="266" y="0"/>
                  </a:lnTo>
                  <a:lnTo>
                    <a:pt x="266" y="0"/>
                  </a:lnTo>
                  <a:lnTo>
                    <a:pt x="1" y="13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3" name="Google Shape;4633;p41"/>
            <p:cNvSpPr/>
            <p:nvPr/>
          </p:nvSpPr>
          <p:spPr>
            <a:xfrm>
              <a:off x="5912156" y="3785893"/>
              <a:ext cx="46208" cy="44020"/>
            </a:xfrm>
            <a:custGeom>
              <a:avLst/>
              <a:gdLst/>
              <a:ahLst/>
              <a:cxnLst/>
              <a:rect l="l" t="t" r="r" b="b"/>
              <a:pathLst>
                <a:path w="2787" h="2655" extrusionOk="0">
                  <a:moveTo>
                    <a:pt x="0" y="2655"/>
                  </a:moveTo>
                  <a:lnTo>
                    <a:pt x="0" y="2655"/>
                  </a:lnTo>
                  <a:lnTo>
                    <a:pt x="0" y="2655"/>
                  </a:lnTo>
                  <a:lnTo>
                    <a:pt x="0" y="2655"/>
                  </a:lnTo>
                  <a:lnTo>
                    <a:pt x="0" y="2655"/>
                  </a:lnTo>
                  <a:close/>
                  <a:moveTo>
                    <a:pt x="2787" y="0"/>
                  </a:moveTo>
                  <a:lnTo>
                    <a:pt x="2787" y="0"/>
                  </a:lnTo>
                  <a:lnTo>
                    <a:pt x="2256" y="266"/>
                  </a:lnTo>
                  <a:lnTo>
                    <a:pt x="2256" y="266"/>
                  </a:lnTo>
                  <a:lnTo>
                    <a:pt x="2787" y="0"/>
                  </a:lnTo>
                  <a:lnTo>
                    <a:pt x="2787" y="0"/>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4" name="Google Shape;4634;p41"/>
            <p:cNvSpPr/>
            <p:nvPr/>
          </p:nvSpPr>
          <p:spPr>
            <a:xfrm>
              <a:off x="5912156" y="3829896"/>
              <a:ext cx="17" cy="17"/>
            </a:xfrm>
            <a:custGeom>
              <a:avLst/>
              <a:gdLst/>
              <a:ahLst/>
              <a:cxnLst/>
              <a:rect l="l" t="t" r="r" b="b"/>
              <a:pathLst>
                <a:path w="1" h="1" fill="none" extrusionOk="0">
                  <a:moveTo>
                    <a:pt x="0" y="1"/>
                  </a:moveTo>
                  <a:lnTo>
                    <a:pt x="0" y="1"/>
                  </a:lnTo>
                  <a:lnTo>
                    <a:pt x="0" y="1"/>
                  </a:lnTo>
                  <a:lnTo>
                    <a:pt x="0" y="1"/>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5" name="Google Shape;4635;p41"/>
            <p:cNvSpPr/>
            <p:nvPr/>
          </p:nvSpPr>
          <p:spPr>
            <a:xfrm>
              <a:off x="5949560" y="3785893"/>
              <a:ext cx="8804" cy="4410"/>
            </a:xfrm>
            <a:custGeom>
              <a:avLst/>
              <a:gdLst/>
              <a:ahLst/>
              <a:cxnLst/>
              <a:rect l="l" t="t" r="r" b="b"/>
              <a:pathLst>
                <a:path w="531" h="266" fill="none" extrusionOk="0">
                  <a:moveTo>
                    <a:pt x="531" y="0"/>
                  </a:moveTo>
                  <a:lnTo>
                    <a:pt x="531" y="0"/>
                  </a:lnTo>
                  <a:lnTo>
                    <a:pt x="0" y="266"/>
                  </a:lnTo>
                  <a:lnTo>
                    <a:pt x="0" y="266"/>
                  </a:lnTo>
                  <a:lnTo>
                    <a:pt x="531" y="0"/>
                  </a:lnTo>
                  <a:lnTo>
                    <a:pt x="53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6" name="Google Shape;4636;p41"/>
            <p:cNvSpPr/>
            <p:nvPr/>
          </p:nvSpPr>
          <p:spPr>
            <a:xfrm>
              <a:off x="5905540" y="3700075"/>
              <a:ext cx="52824" cy="134248"/>
            </a:xfrm>
            <a:custGeom>
              <a:avLst/>
              <a:gdLst/>
              <a:ahLst/>
              <a:cxnLst/>
              <a:rect l="l" t="t" r="r" b="b"/>
              <a:pathLst>
                <a:path w="3186" h="8097" extrusionOk="0">
                  <a:moveTo>
                    <a:pt x="3186" y="1"/>
                  </a:moveTo>
                  <a:lnTo>
                    <a:pt x="2788" y="133"/>
                  </a:lnTo>
                  <a:lnTo>
                    <a:pt x="2522" y="266"/>
                  </a:lnTo>
                  <a:lnTo>
                    <a:pt x="399" y="2522"/>
                  </a:lnTo>
                  <a:lnTo>
                    <a:pt x="1" y="2788"/>
                  </a:lnTo>
                  <a:lnTo>
                    <a:pt x="1" y="8096"/>
                  </a:lnTo>
                  <a:lnTo>
                    <a:pt x="399" y="7831"/>
                  </a:lnTo>
                  <a:lnTo>
                    <a:pt x="2522" y="5575"/>
                  </a:lnTo>
                  <a:lnTo>
                    <a:pt x="2655" y="5442"/>
                  </a:lnTo>
                  <a:lnTo>
                    <a:pt x="3186" y="5176"/>
                  </a:lnTo>
                  <a:lnTo>
                    <a:pt x="3186" y="1"/>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7" name="Google Shape;4637;p41"/>
            <p:cNvSpPr/>
            <p:nvPr/>
          </p:nvSpPr>
          <p:spPr>
            <a:xfrm>
              <a:off x="5905540" y="3700075"/>
              <a:ext cx="52824" cy="134248"/>
            </a:xfrm>
            <a:custGeom>
              <a:avLst/>
              <a:gdLst/>
              <a:ahLst/>
              <a:cxnLst/>
              <a:rect l="l" t="t" r="r" b="b"/>
              <a:pathLst>
                <a:path w="3186" h="8097" fill="none" extrusionOk="0">
                  <a:moveTo>
                    <a:pt x="3186" y="1"/>
                  </a:moveTo>
                  <a:lnTo>
                    <a:pt x="3186" y="1"/>
                  </a:lnTo>
                  <a:lnTo>
                    <a:pt x="2788" y="133"/>
                  </a:lnTo>
                  <a:lnTo>
                    <a:pt x="2522" y="266"/>
                  </a:lnTo>
                  <a:lnTo>
                    <a:pt x="399" y="2522"/>
                  </a:lnTo>
                  <a:lnTo>
                    <a:pt x="399" y="2522"/>
                  </a:lnTo>
                  <a:lnTo>
                    <a:pt x="1" y="2788"/>
                  </a:lnTo>
                  <a:lnTo>
                    <a:pt x="1" y="8096"/>
                  </a:lnTo>
                  <a:lnTo>
                    <a:pt x="1" y="8096"/>
                  </a:lnTo>
                  <a:lnTo>
                    <a:pt x="1" y="8096"/>
                  </a:lnTo>
                  <a:lnTo>
                    <a:pt x="399" y="7831"/>
                  </a:lnTo>
                  <a:lnTo>
                    <a:pt x="399" y="7831"/>
                  </a:lnTo>
                  <a:lnTo>
                    <a:pt x="399" y="7831"/>
                  </a:lnTo>
                  <a:lnTo>
                    <a:pt x="399" y="7831"/>
                  </a:lnTo>
                  <a:lnTo>
                    <a:pt x="399" y="7831"/>
                  </a:lnTo>
                  <a:lnTo>
                    <a:pt x="2522" y="5575"/>
                  </a:lnTo>
                  <a:lnTo>
                    <a:pt x="2522" y="5575"/>
                  </a:lnTo>
                  <a:lnTo>
                    <a:pt x="2655" y="5442"/>
                  </a:lnTo>
                  <a:lnTo>
                    <a:pt x="2655" y="5442"/>
                  </a:lnTo>
                  <a:lnTo>
                    <a:pt x="3186" y="5176"/>
                  </a:lnTo>
                  <a:lnTo>
                    <a:pt x="3186" y="1"/>
                  </a:lnTo>
                  <a:lnTo>
                    <a:pt x="3186"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8" name="Google Shape;4638;p41"/>
            <p:cNvSpPr/>
            <p:nvPr/>
          </p:nvSpPr>
          <p:spPr>
            <a:xfrm>
              <a:off x="5958348" y="3700075"/>
              <a:ext cx="17" cy="85835"/>
            </a:xfrm>
            <a:custGeom>
              <a:avLst/>
              <a:gdLst/>
              <a:ahLst/>
              <a:cxnLst/>
              <a:rect l="l" t="t" r="r" b="b"/>
              <a:pathLst>
                <a:path w="1" h="5177" extrusionOk="0">
                  <a:moveTo>
                    <a:pt x="1" y="1"/>
                  </a:moveTo>
                  <a:lnTo>
                    <a:pt x="1" y="1"/>
                  </a:lnTo>
                  <a:lnTo>
                    <a:pt x="1" y="5176"/>
                  </a:lnTo>
                  <a:lnTo>
                    <a:pt x="1" y="5176"/>
                  </a:lnTo>
                  <a:lnTo>
                    <a:pt x="1" y="5176"/>
                  </a:lnTo>
                  <a:lnTo>
                    <a:pt x="1" y="1"/>
                  </a:lnTo>
                  <a:close/>
                </a:path>
              </a:pathLst>
            </a:custGeom>
            <a:solidFill>
              <a:srgbClr val="202B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9" name="Google Shape;4639;p41"/>
            <p:cNvSpPr/>
            <p:nvPr/>
          </p:nvSpPr>
          <p:spPr>
            <a:xfrm>
              <a:off x="5958348" y="3700075"/>
              <a:ext cx="17" cy="85835"/>
            </a:xfrm>
            <a:custGeom>
              <a:avLst/>
              <a:gdLst/>
              <a:ahLst/>
              <a:cxnLst/>
              <a:rect l="l" t="t" r="r" b="b"/>
              <a:pathLst>
                <a:path w="1" h="5177" fill="none" extrusionOk="0">
                  <a:moveTo>
                    <a:pt x="1" y="1"/>
                  </a:moveTo>
                  <a:lnTo>
                    <a:pt x="1" y="1"/>
                  </a:lnTo>
                  <a:lnTo>
                    <a:pt x="1" y="5176"/>
                  </a:lnTo>
                  <a:lnTo>
                    <a:pt x="1" y="5176"/>
                  </a:lnTo>
                  <a:lnTo>
                    <a:pt x="1" y="5176"/>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0" name="Google Shape;4640;p41"/>
            <p:cNvSpPr/>
            <p:nvPr/>
          </p:nvSpPr>
          <p:spPr>
            <a:xfrm>
              <a:off x="5808730" y="3724281"/>
              <a:ext cx="96827" cy="110041"/>
            </a:xfrm>
            <a:custGeom>
              <a:avLst/>
              <a:gdLst/>
              <a:ahLst/>
              <a:cxnLst/>
              <a:rect l="l" t="t" r="r" b="b"/>
              <a:pathLst>
                <a:path w="5840" h="6637" extrusionOk="0">
                  <a:moveTo>
                    <a:pt x="1" y="1"/>
                  </a:moveTo>
                  <a:lnTo>
                    <a:pt x="1" y="1195"/>
                  </a:lnTo>
                  <a:lnTo>
                    <a:pt x="1" y="2522"/>
                  </a:lnTo>
                  <a:lnTo>
                    <a:pt x="1" y="3186"/>
                  </a:lnTo>
                  <a:lnTo>
                    <a:pt x="1" y="5176"/>
                  </a:lnTo>
                  <a:lnTo>
                    <a:pt x="1" y="5309"/>
                  </a:lnTo>
                  <a:lnTo>
                    <a:pt x="266" y="5442"/>
                  </a:lnTo>
                  <a:lnTo>
                    <a:pt x="5442" y="6636"/>
                  </a:lnTo>
                  <a:lnTo>
                    <a:pt x="5840" y="6636"/>
                  </a:lnTo>
                  <a:lnTo>
                    <a:pt x="5840" y="1328"/>
                  </a:lnTo>
                  <a:lnTo>
                    <a:pt x="5442" y="1328"/>
                  </a:lnTo>
                  <a:lnTo>
                    <a:pt x="266" y="133"/>
                  </a:lnTo>
                  <a:lnTo>
                    <a:pt x="1"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1" name="Google Shape;4641;p41"/>
            <p:cNvSpPr/>
            <p:nvPr/>
          </p:nvSpPr>
          <p:spPr>
            <a:xfrm>
              <a:off x="5808730" y="3722076"/>
              <a:ext cx="96827" cy="112247"/>
            </a:xfrm>
            <a:custGeom>
              <a:avLst/>
              <a:gdLst/>
              <a:ahLst/>
              <a:cxnLst/>
              <a:rect l="l" t="t" r="r" b="b"/>
              <a:pathLst>
                <a:path w="5840" h="6770" fill="none" extrusionOk="0">
                  <a:moveTo>
                    <a:pt x="1" y="1"/>
                  </a:moveTo>
                  <a:lnTo>
                    <a:pt x="1" y="1328"/>
                  </a:lnTo>
                  <a:lnTo>
                    <a:pt x="1" y="1328"/>
                  </a:lnTo>
                  <a:lnTo>
                    <a:pt x="1" y="1328"/>
                  </a:lnTo>
                  <a:lnTo>
                    <a:pt x="1" y="2655"/>
                  </a:lnTo>
                  <a:lnTo>
                    <a:pt x="1" y="3319"/>
                  </a:lnTo>
                  <a:lnTo>
                    <a:pt x="1" y="3319"/>
                  </a:lnTo>
                  <a:lnTo>
                    <a:pt x="1" y="5309"/>
                  </a:lnTo>
                  <a:lnTo>
                    <a:pt x="1" y="5309"/>
                  </a:lnTo>
                  <a:lnTo>
                    <a:pt x="1" y="5442"/>
                  </a:lnTo>
                  <a:lnTo>
                    <a:pt x="266" y="5575"/>
                  </a:lnTo>
                  <a:lnTo>
                    <a:pt x="5442" y="6769"/>
                  </a:lnTo>
                  <a:lnTo>
                    <a:pt x="5442" y="6769"/>
                  </a:lnTo>
                  <a:lnTo>
                    <a:pt x="5840" y="6769"/>
                  </a:lnTo>
                  <a:lnTo>
                    <a:pt x="5840" y="1461"/>
                  </a:lnTo>
                  <a:lnTo>
                    <a:pt x="5840" y="1461"/>
                  </a:lnTo>
                  <a:lnTo>
                    <a:pt x="5442" y="1461"/>
                  </a:lnTo>
                  <a:lnTo>
                    <a:pt x="266" y="266"/>
                  </a:lnTo>
                  <a:lnTo>
                    <a:pt x="266" y="266"/>
                  </a:lnTo>
                  <a:lnTo>
                    <a:pt x="1" y="134"/>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2" name="Google Shape;4642;p41"/>
            <p:cNvSpPr/>
            <p:nvPr/>
          </p:nvSpPr>
          <p:spPr>
            <a:xfrm>
              <a:off x="5780129" y="3728675"/>
              <a:ext cx="24223" cy="13231"/>
            </a:xfrm>
            <a:custGeom>
              <a:avLst/>
              <a:gdLst/>
              <a:ahLst/>
              <a:cxnLst/>
              <a:rect l="l" t="t" r="r" b="b"/>
              <a:pathLst>
                <a:path w="1461" h="798" extrusionOk="0">
                  <a:moveTo>
                    <a:pt x="0" y="1"/>
                  </a:moveTo>
                  <a:lnTo>
                    <a:pt x="0" y="1"/>
                  </a:lnTo>
                  <a:lnTo>
                    <a:pt x="0" y="1"/>
                  </a:lnTo>
                  <a:lnTo>
                    <a:pt x="531" y="134"/>
                  </a:lnTo>
                  <a:lnTo>
                    <a:pt x="531" y="134"/>
                  </a:lnTo>
                  <a:lnTo>
                    <a:pt x="1460" y="797"/>
                  </a:lnTo>
                  <a:lnTo>
                    <a:pt x="1460" y="797"/>
                  </a:lnTo>
                  <a:lnTo>
                    <a:pt x="531" y="134"/>
                  </a:lnTo>
                  <a:lnTo>
                    <a:pt x="531" y="134"/>
                  </a:lnTo>
                  <a:lnTo>
                    <a:pt x="0" y="1"/>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3" name="Google Shape;4643;p41"/>
            <p:cNvSpPr/>
            <p:nvPr/>
          </p:nvSpPr>
          <p:spPr>
            <a:xfrm>
              <a:off x="5780129" y="3728675"/>
              <a:ext cx="24223" cy="13231"/>
            </a:xfrm>
            <a:custGeom>
              <a:avLst/>
              <a:gdLst/>
              <a:ahLst/>
              <a:cxnLst/>
              <a:rect l="l" t="t" r="r" b="b"/>
              <a:pathLst>
                <a:path w="1461" h="798" fill="none" extrusionOk="0">
                  <a:moveTo>
                    <a:pt x="0" y="1"/>
                  </a:moveTo>
                  <a:lnTo>
                    <a:pt x="0" y="1"/>
                  </a:lnTo>
                  <a:lnTo>
                    <a:pt x="0" y="1"/>
                  </a:lnTo>
                  <a:lnTo>
                    <a:pt x="531" y="134"/>
                  </a:lnTo>
                  <a:lnTo>
                    <a:pt x="531" y="134"/>
                  </a:lnTo>
                  <a:lnTo>
                    <a:pt x="1460" y="797"/>
                  </a:lnTo>
                  <a:lnTo>
                    <a:pt x="1460" y="797"/>
                  </a:lnTo>
                  <a:lnTo>
                    <a:pt x="531" y="134"/>
                  </a:lnTo>
                  <a:lnTo>
                    <a:pt x="531" y="134"/>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4" name="Google Shape;4644;p41"/>
            <p:cNvSpPr/>
            <p:nvPr/>
          </p:nvSpPr>
          <p:spPr>
            <a:xfrm>
              <a:off x="5780129" y="3640668"/>
              <a:ext cx="50619" cy="103426"/>
            </a:xfrm>
            <a:custGeom>
              <a:avLst/>
              <a:gdLst/>
              <a:ahLst/>
              <a:cxnLst/>
              <a:rect l="l" t="t" r="r" b="b"/>
              <a:pathLst>
                <a:path w="3053" h="6238" extrusionOk="0">
                  <a:moveTo>
                    <a:pt x="0" y="1"/>
                  </a:moveTo>
                  <a:lnTo>
                    <a:pt x="0" y="5309"/>
                  </a:lnTo>
                  <a:lnTo>
                    <a:pt x="531" y="5442"/>
                  </a:lnTo>
                  <a:lnTo>
                    <a:pt x="1460" y="6105"/>
                  </a:lnTo>
                  <a:lnTo>
                    <a:pt x="1726" y="6238"/>
                  </a:lnTo>
                  <a:lnTo>
                    <a:pt x="1726" y="5574"/>
                  </a:lnTo>
                  <a:lnTo>
                    <a:pt x="1726" y="4778"/>
                  </a:lnTo>
                  <a:lnTo>
                    <a:pt x="1726" y="4645"/>
                  </a:lnTo>
                  <a:lnTo>
                    <a:pt x="2920" y="2124"/>
                  </a:lnTo>
                  <a:lnTo>
                    <a:pt x="3053" y="1726"/>
                  </a:lnTo>
                  <a:lnTo>
                    <a:pt x="2787" y="1460"/>
                  </a:lnTo>
                  <a:lnTo>
                    <a:pt x="1593" y="930"/>
                  </a:lnTo>
                  <a:lnTo>
                    <a:pt x="531" y="133"/>
                  </a:lnTo>
                  <a:lnTo>
                    <a:pt x="0" y="1"/>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5" name="Google Shape;4645;p41"/>
            <p:cNvSpPr/>
            <p:nvPr/>
          </p:nvSpPr>
          <p:spPr>
            <a:xfrm>
              <a:off x="5780129" y="3640668"/>
              <a:ext cx="50619" cy="103426"/>
            </a:xfrm>
            <a:custGeom>
              <a:avLst/>
              <a:gdLst/>
              <a:ahLst/>
              <a:cxnLst/>
              <a:rect l="l" t="t" r="r" b="b"/>
              <a:pathLst>
                <a:path w="3053" h="6238" fill="none" extrusionOk="0">
                  <a:moveTo>
                    <a:pt x="0" y="1"/>
                  </a:moveTo>
                  <a:lnTo>
                    <a:pt x="0" y="5309"/>
                  </a:lnTo>
                  <a:lnTo>
                    <a:pt x="0" y="5309"/>
                  </a:lnTo>
                  <a:lnTo>
                    <a:pt x="531" y="5442"/>
                  </a:lnTo>
                  <a:lnTo>
                    <a:pt x="531" y="5442"/>
                  </a:lnTo>
                  <a:lnTo>
                    <a:pt x="1460" y="6105"/>
                  </a:lnTo>
                  <a:lnTo>
                    <a:pt x="1460" y="6105"/>
                  </a:lnTo>
                  <a:lnTo>
                    <a:pt x="1726" y="6238"/>
                  </a:lnTo>
                  <a:lnTo>
                    <a:pt x="1726" y="5574"/>
                  </a:lnTo>
                  <a:lnTo>
                    <a:pt x="1726" y="5574"/>
                  </a:lnTo>
                  <a:lnTo>
                    <a:pt x="1726" y="4778"/>
                  </a:lnTo>
                  <a:lnTo>
                    <a:pt x="1726" y="4778"/>
                  </a:lnTo>
                  <a:lnTo>
                    <a:pt x="1726" y="4645"/>
                  </a:lnTo>
                  <a:lnTo>
                    <a:pt x="2920" y="2124"/>
                  </a:lnTo>
                  <a:lnTo>
                    <a:pt x="2920" y="2124"/>
                  </a:lnTo>
                  <a:lnTo>
                    <a:pt x="3053" y="1726"/>
                  </a:lnTo>
                  <a:lnTo>
                    <a:pt x="2787" y="1460"/>
                  </a:lnTo>
                  <a:lnTo>
                    <a:pt x="2787" y="1460"/>
                  </a:lnTo>
                  <a:lnTo>
                    <a:pt x="1593" y="930"/>
                  </a:lnTo>
                  <a:lnTo>
                    <a:pt x="531" y="133"/>
                  </a:lnTo>
                  <a:lnTo>
                    <a:pt x="531" y="133"/>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6" name="Google Shape;4646;p41"/>
            <p:cNvSpPr/>
            <p:nvPr/>
          </p:nvSpPr>
          <p:spPr>
            <a:xfrm>
              <a:off x="5808730" y="3733085"/>
              <a:ext cx="17" cy="11009"/>
            </a:xfrm>
            <a:custGeom>
              <a:avLst/>
              <a:gdLst/>
              <a:ahLst/>
              <a:cxnLst/>
              <a:rect l="l" t="t" r="r" b="b"/>
              <a:pathLst>
                <a:path w="1" h="664" extrusionOk="0">
                  <a:moveTo>
                    <a:pt x="1" y="0"/>
                  </a:moveTo>
                  <a:lnTo>
                    <a:pt x="1" y="664"/>
                  </a:lnTo>
                  <a:lnTo>
                    <a:pt x="1" y="664"/>
                  </a:lnTo>
                  <a:lnTo>
                    <a:pt x="1" y="664"/>
                  </a:lnTo>
                  <a:lnTo>
                    <a:pt x="1" y="664"/>
                  </a:lnTo>
                  <a:lnTo>
                    <a:pt x="1" y="0"/>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7" name="Google Shape;4647;p41"/>
            <p:cNvSpPr/>
            <p:nvPr/>
          </p:nvSpPr>
          <p:spPr>
            <a:xfrm>
              <a:off x="5808730" y="3733085"/>
              <a:ext cx="17" cy="11009"/>
            </a:xfrm>
            <a:custGeom>
              <a:avLst/>
              <a:gdLst/>
              <a:ahLst/>
              <a:cxnLst/>
              <a:rect l="l" t="t" r="r" b="b"/>
              <a:pathLst>
                <a:path w="1" h="664" fill="none" extrusionOk="0">
                  <a:moveTo>
                    <a:pt x="1" y="0"/>
                  </a:moveTo>
                  <a:lnTo>
                    <a:pt x="1" y="664"/>
                  </a:lnTo>
                  <a:lnTo>
                    <a:pt x="1" y="664"/>
                  </a:lnTo>
                  <a:lnTo>
                    <a:pt x="1" y="664"/>
                  </a:lnTo>
                  <a:lnTo>
                    <a:pt x="1" y="664"/>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8" name="Google Shape;4648;p41"/>
            <p:cNvSpPr/>
            <p:nvPr/>
          </p:nvSpPr>
          <p:spPr>
            <a:xfrm>
              <a:off x="5648103" y="3603264"/>
              <a:ext cx="39626" cy="138642"/>
            </a:xfrm>
            <a:custGeom>
              <a:avLst/>
              <a:gdLst/>
              <a:ahLst/>
              <a:cxnLst/>
              <a:rect l="l" t="t" r="r" b="b"/>
              <a:pathLst>
                <a:path w="2390" h="8362" extrusionOk="0">
                  <a:moveTo>
                    <a:pt x="1" y="0"/>
                  </a:moveTo>
                  <a:lnTo>
                    <a:pt x="1" y="5176"/>
                  </a:lnTo>
                  <a:lnTo>
                    <a:pt x="1" y="5309"/>
                  </a:lnTo>
                  <a:lnTo>
                    <a:pt x="2124" y="8096"/>
                  </a:lnTo>
                  <a:lnTo>
                    <a:pt x="2390" y="8361"/>
                  </a:lnTo>
                  <a:lnTo>
                    <a:pt x="2390" y="3053"/>
                  </a:lnTo>
                  <a:lnTo>
                    <a:pt x="2124" y="2920"/>
                  </a:lnTo>
                  <a:lnTo>
                    <a:pt x="1"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9" name="Google Shape;4649;p41"/>
            <p:cNvSpPr/>
            <p:nvPr/>
          </p:nvSpPr>
          <p:spPr>
            <a:xfrm>
              <a:off x="5648103" y="3352425"/>
              <a:ext cx="684323" cy="393874"/>
            </a:xfrm>
            <a:custGeom>
              <a:avLst/>
              <a:gdLst/>
              <a:ahLst/>
              <a:cxnLst/>
              <a:rect l="l" t="t" r="r" b="b"/>
              <a:pathLst>
                <a:path w="41274" h="23756" extrusionOk="0">
                  <a:moveTo>
                    <a:pt x="20704" y="6636"/>
                  </a:moveTo>
                  <a:lnTo>
                    <a:pt x="22429" y="6769"/>
                  </a:lnTo>
                  <a:lnTo>
                    <a:pt x="24154" y="7034"/>
                  </a:lnTo>
                  <a:lnTo>
                    <a:pt x="25614" y="7432"/>
                  </a:lnTo>
                  <a:lnTo>
                    <a:pt x="27074" y="8096"/>
                  </a:lnTo>
                  <a:lnTo>
                    <a:pt x="28135" y="8892"/>
                  </a:lnTo>
                  <a:lnTo>
                    <a:pt x="29064" y="9821"/>
                  </a:lnTo>
                  <a:lnTo>
                    <a:pt x="29463" y="10617"/>
                  </a:lnTo>
                  <a:lnTo>
                    <a:pt x="29728" y="11414"/>
                  </a:lnTo>
                  <a:lnTo>
                    <a:pt x="29728" y="12343"/>
                  </a:lnTo>
                  <a:lnTo>
                    <a:pt x="29463" y="13006"/>
                  </a:lnTo>
                  <a:lnTo>
                    <a:pt x="29463" y="13139"/>
                  </a:lnTo>
                  <a:lnTo>
                    <a:pt x="29463" y="13272"/>
                  </a:lnTo>
                  <a:lnTo>
                    <a:pt x="29330" y="13404"/>
                  </a:lnTo>
                  <a:lnTo>
                    <a:pt x="28666" y="14333"/>
                  </a:lnTo>
                  <a:lnTo>
                    <a:pt x="27737" y="15129"/>
                  </a:lnTo>
                  <a:lnTo>
                    <a:pt x="27074" y="15660"/>
                  </a:lnTo>
                  <a:lnTo>
                    <a:pt x="25747" y="16324"/>
                  </a:lnTo>
                  <a:lnTo>
                    <a:pt x="24154" y="16722"/>
                  </a:lnTo>
                  <a:lnTo>
                    <a:pt x="22827" y="16987"/>
                  </a:lnTo>
                  <a:lnTo>
                    <a:pt x="21500" y="17120"/>
                  </a:lnTo>
                  <a:lnTo>
                    <a:pt x="18846" y="17120"/>
                  </a:lnTo>
                  <a:lnTo>
                    <a:pt x="17519" y="16855"/>
                  </a:lnTo>
                  <a:lnTo>
                    <a:pt x="16324" y="16589"/>
                  </a:lnTo>
                  <a:lnTo>
                    <a:pt x="15130" y="16191"/>
                  </a:lnTo>
                  <a:lnTo>
                    <a:pt x="14201" y="15660"/>
                  </a:lnTo>
                  <a:lnTo>
                    <a:pt x="13405" y="15129"/>
                  </a:lnTo>
                  <a:lnTo>
                    <a:pt x="12741" y="14599"/>
                  </a:lnTo>
                  <a:lnTo>
                    <a:pt x="12210" y="13935"/>
                  </a:lnTo>
                  <a:lnTo>
                    <a:pt x="11679" y="13006"/>
                  </a:lnTo>
                  <a:lnTo>
                    <a:pt x="11414" y="12077"/>
                  </a:lnTo>
                  <a:lnTo>
                    <a:pt x="11547" y="11148"/>
                  </a:lnTo>
                  <a:lnTo>
                    <a:pt x="11945" y="10219"/>
                  </a:lnTo>
                  <a:lnTo>
                    <a:pt x="12077" y="9954"/>
                  </a:lnTo>
                  <a:lnTo>
                    <a:pt x="12210" y="9688"/>
                  </a:lnTo>
                  <a:lnTo>
                    <a:pt x="12476" y="9556"/>
                  </a:lnTo>
                  <a:lnTo>
                    <a:pt x="12476" y="9423"/>
                  </a:lnTo>
                  <a:lnTo>
                    <a:pt x="12608" y="9290"/>
                  </a:lnTo>
                  <a:lnTo>
                    <a:pt x="13537" y="8627"/>
                  </a:lnTo>
                  <a:lnTo>
                    <a:pt x="14466" y="7963"/>
                  </a:lnTo>
                  <a:lnTo>
                    <a:pt x="15661" y="7432"/>
                  </a:lnTo>
                  <a:lnTo>
                    <a:pt x="17120" y="7034"/>
                  </a:lnTo>
                  <a:lnTo>
                    <a:pt x="18846" y="6769"/>
                  </a:lnTo>
                  <a:lnTo>
                    <a:pt x="20704" y="6636"/>
                  </a:lnTo>
                  <a:close/>
                  <a:moveTo>
                    <a:pt x="14997" y="0"/>
                  </a:moveTo>
                  <a:lnTo>
                    <a:pt x="9954" y="1195"/>
                  </a:lnTo>
                  <a:lnTo>
                    <a:pt x="9689" y="1328"/>
                  </a:lnTo>
                  <a:lnTo>
                    <a:pt x="9556" y="1593"/>
                  </a:lnTo>
                  <a:lnTo>
                    <a:pt x="9689" y="1726"/>
                  </a:lnTo>
                  <a:lnTo>
                    <a:pt x="11016" y="4380"/>
                  </a:lnTo>
                  <a:lnTo>
                    <a:pt x="11016" y="4513"/>
                  </a:lnTo>
                  <a:lnTo>
                    <a:pt x="11016" y="4645"/>
                  </a:lnTo>
                  <a:lnTo>
                    <a:pt x="10618" y="4911"/>
                  </a:lnTo>
                  <a:lnTo>
                    <a:pt x="9556" y="5442"/>
                  </a:lnTo>
                  <a:lnTo>
                    <a:pt x="8627" y="6105"/>
                  </a:lnTo>
                  <a:lnTo>
                    <a:pt x="8096" y="6371"/>
                  </a:lnTo>
                  <a:lnTo>
                    <a:pt x="7698" y="6371"/>
                  </a:lnTo>
                  <a:lnTo>
                    <a:pt x="2788" y="5574"/>
                  </a:lnTo>
                  <a:lnTo>
                    <a:pt x="2390" y="5574"/>
                  </a:lnTo>
                  <a:lnTo>
                    <a:pt x="1991" y="5840"/>
                  </a:lnTo>
                  <a:lnTo>
                    <a:pt x="134" y="8494"/>
                  </a:lnTo>
                  <a:lnTo>
                    <a:pt x="1" y="8759"/>
                  </a:lnTo>
                  <a:lnTo>
                    <a:pt x="1" y="8892"/>
                  </a:lnTo>
                  <a:lnTo>
                    <a:pt x="1" y="9025"/>
                  </a:lnTo>
                  <a:lnTo>
                    <a:pt x="266" y="9158"/>
                  </a:lnTo>
                  <a:lnTo>
                    <a:pt x="4646" y="10485"/>
                  </a:lnTo>
                  <a:lnTo>
                    <a:pt x="5044" y="10750"/>
                  </a:lnTo>
                  <a:lnTo>
                    <a:pt x="5044" y="11148"/>
                  </a:lnTo>
                  <a:lnTo>
                    <a:pt x="5044" y="11944"/>
                  </a:lnTo>
                  <a:lnTo>
                    <a:pt x="5044" y="12741"/>
                  </a:lnTo>
                  <a:lnTo>
                    <a:pt x="4911" y="13006"/>
                  </a:lnTo>
                  <a:lnTo>
                    <a:pt x="4646" y="13272"/>
                  </a:lnTo>
                  <a:lnTo>
                    <a:pt x="399" y="14599"/>
                  </a:lnTo>
                  <a:lnTo>
                    <a:pt x="1" y="14864"/>
                  </a:lnTo>
                  <a:lnTo>
                    <a:pt x="1" y="14997"/>
                  </a:lnTo>
                  <a:lnTo>
                    <a:pt x="1" y="15129"/>
                  </a:lnTo>
                  <a:lnTo>
                    <a:pt x="2124" y="18049"/>
                  </a:lnTo>
                  <a:lnTo>
                    <a:pt x="2390" y="18182"/>
                  </a:lnTo>
                  <a:lnTo>
                    <a:pt x="2788" y="18182"/>
                  </a:lnTo>
                  <a:lnTo>
                    <a:pt x="7565" y="17386"/>
                  </a:lnTo>
                  <a:lnTo>
                    <a:pt x="8096" y="17386"/>
                  </a:lnTo>
                  <a:lnTo>
                    <a:pt x="8494" y="17518"/>
                  </a:lnTo>
                  <a:lnTo>
                    <a:pt x="9556" y="18315"/>
                  </a:lnTo>
                  <a:lnTo>
                    <a:pt x="10750" y="18845"/>
                  </a:lnTo>
                  <a:lnTo>
                    <a:pt x="11016" y="19111"/>
                  </a:lnTo>
                  <a:lnTo>
                    <a:pt x="10883" y="19509"/>
                  </a:lnTo>
                  <a:lnTo>
                    <a:pt x="9689" y="22030"/>
                  </a:lnTo>
                  <a:lnTo>
                    <a:pt x="9689" y="22296"/>
                  </a:lnTo>
                  <a:lnTo>
                    <a:pt x="9689" y="22429"/>
                  </a:lnTo>
                  <a:lnTo>
                    <a:pt x="9954" y="22561"/>
                  </a:lnTo>
                  <a:lnTo>
                    <a:pt x="15130" y="23756"/>
                  </a:lnTo>
                  <a:lnTo>
                    <a:pt x="15528" y="23756"/>
                  </a:lnTo>
                  <a:lnTo>
                    <a:pt x="15926" y="23490"/>
                  </a:lnTo>
                  <a:lnTo>
                    <a:pt x="18049" y="21234"/>
                  </a:lnTo>
                  <a:lnTo>
                    <a:pt x="18448" y="20969"/>
                  </a:lnTo>
                  <a:lnTo>
                    <a:pt x="18978" y="20836"/>
                  </a:lnTo>
                  <a:lnTo>
                    <a:pt x="20571" y="20969"/>
                  </a:lnTo>
                  <a:lnTo>
                    <a:pt x="22163" y="20836"/>
                  </a:lnTo>
                  <a:lnTo>
                    <a:pt x="22694" y="20969"/>
                  </a:lnTo>
                  <a:lnTo>
                    <a:pt x="22960" y="21101"/>
                  </a:lnTo>
                  <a:lnTo>
                    <a:pt x="25349" y="23623"/>
                  </a:lnTo>
                  <a:lnTo>
                    <a:pt x="25747" y="23756"/>
                  </a:lnTo>
                  <a:lnTo>
                    <a:pt x="26145" y="23756"/>
                  </a:lnTo>
                  <a:lnTo>
                    <a:pt x="31188" y="22561"/>
                  </a:lnTo>
                  <a:lnTo>
                    <a:pt x="31586" y="22429"/>
                  </a:lnTo>
                  <a:lnTo>
                    <a:pt x="31586" y="22296"/>
                  </a:lnTo>
                  <a:lnTo>
                    <a:pt x="31586" y="22163"/>
                  </a:lnTo>
                  <a:lnTo>
                    <a:pt x="30259" y="19376"/>
                  </a:lnTo>
                  <a:lnTo>
                    <a:pt x="30126" y="19244"/>
                  </a:lnTo>
                  <a:lnTo>
                    <a:pt x="30259" y="19111"/>
                  </a:lnTo>
                  <a:lnTo>
                    <a:pt x="30524" y="18845"/>
                  </a:lnTo>
                  <a:lnTo>
                    <a:pt x="31586" y="18315"/>
                  </a:lnTo>
                  <a:lnTo>
                    <a:pt x="32515" y="17651"/>
                  </a:lnTo>
                  <a:lnTo>
                    <a:pt x="33046" y="17518"/>
                  </a:lnTo>
                  <a:lnTo>
                    <a:pt x="33577" y="17386"/>
                  </a:lnTo>
                  <a:lnTo>
                    <a:pt x="38487" y="18182"/>
                  </a:lnTo>
                  <a:lnTo>
                    <a:pt x="38885" y="18182"/>
                  </a:lnTo>
                  <a:lnTo>
                    <a:pt x="39150" y="17916"/>
                  </a:lnTo>
                  <a:lnTo>
                    <a:pt x="41141" y="15262"/>
                  </a:lnTo>
                  <a:lnTo>
                    <a:pt x="41274" y="14997"/>
                  </a:lnTo>
                  <a:lnTo>
                    <a:pt x="41141" y="14731"/>
                  </a:lnTo>
                  <a:lnTo>
                    <a:pt x="41008" y="14731"/>
                  </a:lnTo>
                  <a:lnTo>
                    <a:pt x="36496" y="13272"/>
                  </a:lnTo>
                  <a:lnTo>
                    <a:pt x="36231" y="13006"/>
                  </a:lnTo>
                  <a:lnTo>
                    <a:pt x="36231" y="12741"/>
                  </a:lnTo>
                  <a:lnTo>
                    <a:pt x="36231" y="11812"/>
                  </a:lnTo>
                  <a:lnTo>
                    <a:pt x="36098" y="11015"/>
                  </a:lnTo>
                  <a:lnTo>
                    <a:pt x="36231" y="10750"/>
                  </a:lnTo>
                  <a:lnTo>
                    <a:pt x="36629" y="10485"/>
                  </a:lnTo>
                  <a:lnTo>
                    <a:pt x="40876" y="9158"/>
                  </a:lnTo>
                  <a:lnTo>
                    <a:pt x="41141" y="9025"/>
                  </a:lnTo>
                  <a:lnTo>
                    <a:pt x="41274" y="8759"/>
                  </a:lnTo>
                  <a:lnTo>
                    <a:pt x="41141" y="8627"/>
                  </a:lnTo>
                  <a:lnTo>
                    <a:pt x="39150" y="5707"/>
                  </a:lnTo>
                  <a:lnTo>
                    <a:pt x="38752" y="5574"/>
                  </a:lnTo>
                  <a:lnTo>
                    <a:pt x="38354" y="5574"/>
                  </a:lnTo>
                  <a:lnTo>
                    <a:pt x="33577" y="6371"/>
                  </a:lnTo>
                  <a:lnTo>
                    <a:pt x="33178" y="6371"/>
                  </a:lnTo>
                  <a:lnTo>
                    <a:pt x="32780" y="6238"/>
                  </a:lnTo>
                  <a:lnTo>
                    <a:pt x="31586" y="5442"/>
                  </a:lnTo>
                  <a:lnTo>
                    <a:pt x="30392" y="4911"/>
                  </a:lnTo>
                  <a:lnTo>
                    <a:pt x="30259" y="4645"/>
                  </a:lnTo>
                  <a:lnTo>
                    <a:pt x="30259" y="4247"/>
                  </a:lnTo>
                  <a:lnTo>
                    <a:pt x="31453" y="1726"/>
                  </a:lnTo>
                  <a:lnTo>
                    <a:pt x="31586" y="1593"/>
                  </a:lnTo>
                  <a:lnTo>
                    <a:pt x="31453" y="1328"/>
                  </a:lnTo>
                  <a:lnTo>
                    <a:pt x="31320" y="1195"/>
                  </a:lnTo>
                  <a:lnTo>
                    <a:pt x="26145" y="0"/>
                  </a:lnTo>
                  <a:lnTo>
                    <a:pt x="25614" y="0"/>
                  </a:lnTo>
                  <a:lnTo>
                    <a:pt x="25216" y="266"/>
                  </a:lnTo>
                  <a:lnTo>
                    <a:pt x="23092" y="2522"/>
                  </a:lnTo>
                  <a:lnTo>
                    <a:pt x="22694" y="2787"/>
                  </a:lnTo>
                  <a:lnTo>
                    <a:pt x="22296" y="2920"/>
                  </a:lnTo>
                  <a:lnTo>
                    <a:pt x="18580" y="2920"/>
                  </a:lnTo>
                  <a:lnTo>
                    <a:pt x="18182" y="2655"/>
                  </a:lnTo>
                  <a:lnTo>
                    <a:pt x="15793" y="133"/>
                  </a:lnTo>
                  <a:lnTo>
                    <a:pt x="15528"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0" name="Google Shape;4650;p41"/>
            <p:cNvSpPr/>
            <p:nvPr/>
          </p:nvSpPr>
          <p:spPr>
            <a:xfrm>
              <a:off x="5489681" y="3882703"/>
              <a:ext cx="684323" cy="481898"/>
            </a:xfrm>
            <a:custGeom>
              <a:avLst/>
              <a:gdLst/>
              <a:ahLst/>
              <a:cxnLst/>
              <a:rect l="l" t="t" r="r" b="b"/>
              <a:pathLst>
                <a:path w="41274" h="29065" extrusionOk="0">
                  <a:moveTo>
                    <a:pt x="22429" y="13139"/>
                  </a:moveTo>
                  <a:lnTo>
                    <a:pt x="24154" y="13537"/>
                  </a:lnTo>
                  <a:lnTo>
                    <a:pt x="25746" y="13935"/>
                  </a:lnTo>
                  <a:lnTo>
                    <a:pt x="27074" y="14599"/>
                  </a:lnTo>
                  <a:lnTo>
                    <a:pt x="27870" y="15130"/>
                  </a:lnTo>
                  <a:lnTo>
                    <a:pt x="27074" y="15661"/>
                  </a:lnTo>
                  <a:lnTo>
                    <a:pt x="25746" y="16191"/>
                  </a:lnTo>
                  <a:lnTo>
                    <a:pt x="24154" y="16722"/>
                  </a:lnTo>
                  <a:lnTo>
                    <a:pt x="22827" y="16988"/>
                  </a:lnTo>
                  <a:lnTo>
                    <a:pt x="21500" y="17120"/>
                  </a:lnTo>
                  <a:lnTo>
                    <a:pt x="20173" y="17120"/>
                  </a:lnTo>
                  <a:lnTo>
                    <a:pt x="18846" y="16988"/>
                  </a:lnTo>
                  <a:lnTo>
                    <a:pt x="17518" y="16855"/>
                  </a:lnTo>
                  <a:lnTo>
                    <a:pt x="16324" y="16457"/>
                  </a:lnTo>
                  <a:lnTo>
                    <a:pt x="15262" y="16059"/>
                  </a:lnTo>
                  <a:lnTo>
                    <a:pt x="14201" y="15661"/>
                  </a:lnTo>
                  <a:lnTo>
                    <a:pt x="13404" y="15130"/>
                  </a:lnTo>
                  <a:lnTo>
                    <a:pt x="14201" y="14599"/>
                  </a:lnTo>
                  <a:lnTo>
                    <a:pt x="15660" y="13935"/>
                  </a:lnTo>
                  <a:lnTo>
                    <a:pt x="17253" y="13537"/>
                  </a:lnTo>
                  <a:lnTo>
                    <a:pt x="18846" y="13139"/>
                  </a:lnTo>
                  <a:close/>
                  <a:moveTo>
                    <a:pt x="15130" y="1"/>
                  </a:moveTo>
                  <a:lnTo>
                    <a:pt x="10087" y="1195"/>
                  </a:lnTo>
                  <a:lnTo>
                    <a:pt x="9821" y="1328"/>
                  </a:lnTo>
                  <a:lnTo>
                    <a:pt x="9689" y="1461"/>
                  </a:lnTo>
                  <a:lnTo>
                    <a:pt x="9689" y="5442"/>
                  </a:lnTo>
                  <a:lnTo>
                    <a:pt x="8760" y="6105"/>
                  </a:lnTo>
                  <a:lnTo>
                    <a:pt x="8229" y="6238"/>
                  </a:lnTo>
                  <a:lnTo>
                    <a:pt x="7698" y="6371"/>
                  </a:lnTo>
                  <a:lnTo>
                    <a:pt x="2788" y="5442"/>
                  </a:lnTo>
                  <a:lnTo>
                    <a:pt x="2389" y="5575"/>
                  </a:lnTo>
                  <a:lnTo>
                    <a:pt x="2124" y="5840"/>
                  </a:lnTo>
                  <a:lnTo>
                    <a:pt x="133" y="8494"/>
                  </a:lnTo>
                  <a:lnTo>
                    <a:pt x="133" y="8760"/>
                  </a:lnTo>
                  <a:lnTo>
                    <a:pt x="133" y="14864"/>
                  </a:lnTo>
                  <a:lnTo>
                    <a:pt x="1" y="14997"/>
                  </a:lnTo>
                  <a:lnTo>
                    <a:pt x="1" y="20173"/>
                  </a:lnTo>
                  <a:lnTo>
                    <a:pt x="133" y="20305"/>
                  </a:lnTo>
                  <a:lnTo>
                    <a:pt x="2124" y="23225"/>
                  </a:lnTo>
                  <a:lnTo>
                    <a:pt x="2522" y="23490"/>
                  </a:lnTo>
                  <a:lnTo>
                    <a:pt x="2920" y="23490"/>
                  </a:lnTo>
                  <a:lnTo>
                    <a:pt x="7698" y="22694"/>
                  </a:lnTo>
                  <a:lnTo>
                    <a:pt x="8229" y="22694"/>
                  </a:lnTo>
                  <a:lnTo>
                    <a:pt x="8494" y="22827"/>
                  </a:lnTo>
                  <a:lnTo>
                    <a:pt x="9689" y="23490"/>
                  </a:lnTo>
                  <a:lnTo>
                    <a:pt x="9689" y="27472"/>
                  </a:lnTo>
                  <a:lnTo>
                    <a:pt x="9821" y="27737"/>
                  </a:lnTo>
                  <a:lnTo>
                    <a:pt x="9954" y="27737"/>
                  </a:lnTo>
                  <a:lnTo>
                    <a:pt x="15130" y="29064"/>
                  </a:lnTo>
                  <a:lnTo>
                    <a:pt x="15660" y="28932"/>
                  </a:lnTo>
                  <a:lnTo>
                    <a:pt x="16059" y="28666"/>
                  </a:lnTo>
                  <a:lnTo>
                    <a:pt x="18182" y="26410"/>
                  </a:lnTo>
                  <a:lnTo>
                    <a:pt x="18580" y="26145"/>
                  </a:lnTo>
                  <a:lnTo>
                    <a:pt x="22694" y="26145"/>
                  </a:lnTo>
                  <a:lnTo>
                    <a:pt x="23092" y="26277"/>
                  </a:lnTo>
                  <a:lnTo>
                    <a:pt x="25481" y="28799"/>
                  </a:lnTo>
                  <a:lnTo>
                    <a:pt x="25879" y="29064"/>
                  </a:lnTo>
                  <a:lnTo>
                    <a:pt x="26277" y="29064"/>
                  </a:lnTo>
                  <a:lnTo>
                    <a:pt x="31320" y="27870"/>
                  </a:lnTo>
                  <a:lnTo>
                    <a:pt x="31586" y="27605"/>
                  </a:lnTo>
                  <a:lnTo>
                    <a:pt x="31718" y="27472"/>
                  </a:lnTo>
                  <a:lnTo>
                    <a:pt x="31718" y="23490"/>
                  </a:lnTo>
                  <a:lnTo>
                    <a:pt x="32647" y="22960"/>
                  </a:lnTo>
                  <a:lnTo>
                    <a:pt x="33178" y="22694"/>
                  </a:lnTo>
                  <a:lnTo>
                    <a:pt x="33576" y="22694"/>
                  </a:lnTo>
                  <a:lnTo>
                    <a:pt x="38487" y="23490"/>
                  </a:lnTo>
                  <a:lnTo>
                    <a:pt x="38885" y="23358"/>
                  </a:lnTo>
                  <a:lnTo>
                    <a:pt x="39283" y="23092"/>
                  </a:lnTo>
                  <a:lnTo>
                    <a:pt x="41141" y="20438"/>
                  </a:lnTo>
                  <a:lnTo>
                    <a:pt x="41274" y="20173"/>
                  </a:lnTo>
                  <a:lnTo>
                    <a:pt x="41274" y="16324"/>
                  </a:lnTo>
                  <a:lnTo>
                    <a:pt x="41274" y="8760"/>
                  </a:lnTo>
                  <a:lnTo>
                    <a:pt x="41274" y="8627"/>
                  </a:lnTo>
                  <a:lnTo>
                    <a:pt x="39150" y="5707"/>
                  </a:lnTo>
                  <a:lnTo>
                    <a:pt x="38885" y="5575"/>
                  </a:lnTo>
                  <a:lnTo>
                    <a:pt x="38487" y="5442"/>
                  </a:lnTo>
                  <a:lnTo>
                    <a:pt x="33709" y="6371"/>
                  </a:lnTo>
                  <a:lnTo>
                    <a:pt x="33178" y="6238"/>
                  </a:lnTo>
                  <a:lnTo>
                    <a:pt x="32780" y="6105"/>
                  </a:lnTo>
                  <a:lnTo>
                    <a:pt x="31586" y="5442"/>
                  </a:lnTo>
                  <a:lnTo>
                    <a:pt x="31586" y="1593"/>
                  </a:lnTo>
                  <a:lnTo>
                    <a:pt x="31586" y="1461"/>
                  </a:lnTo>
                  <a:lnTo>
                    <a:pt x="31586" y="1328"/>
                  </a:lnTo>
                  <a:lnTo>
                    <a:pt x="31320" y="1195"/>
                  </a:lnTo>
                  <a:lnTo>
                    <a:pt x="26145" y="1"/>
                  </a:lnTo>
                  <a:lnTo>
                    <a:pt x="25746" y="1"/>
                  </a:lnTo>
                  <a:lnTo>
                    <a:pt x="25348" y="266"/>
                  </a:lnTo>
                  <a:lnTo>
                    <a:pt x="23225" y="2522"/>
                  </a:lnTo>
                  <a:lnTo>
                    <a:pt x="22827" y="2788"/>
                  </a:lnTo>
                  <a:lnTo>
                    <a:pt x="22296" y="2920"/>
                  </a:lnTo>
                  <a:lnTo>
                    <a:pt x="20703" y="2788"/>
                  </a:lnTo>
                  <a:lnTo>
                    <a:pt x="19111" y="2920"/>
                  </a:lnTo>
                  <a:lnTo>
                    <a:pt x="18580" y="2788"/>
                  </a:lnTo>
                  <a:lnTo>
                    <a:pt x="18315" y="2655"/>
                  </a:lnTo>
                  <a:lnTo>
                    <a:pt x="15926" y="133"/>
                  </a:lnTo>
                  <a:lnTo>
                    <a:pt x="15528"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1" name="Google Shape;4651;p41"/>
            <p:cNvSpPr/>
            <p:nvPr/>
          </p:nvSpPr>
          <p:spPr>
            <a:xfrm>
              <a:off x="5489681" y="3882703"/>
              <a:ext cx="684323" cy="481898"/>
            </a:xfrm>
            <a:custGeom>
              <a:avLst/>
              <a:gdLst/>
              <a:ahLst/>
              <a:cxnLst/>
              <a:rect l="l" t="t" r="r" b="b"/>
              <a:pathLst>
                <a:path w="41274" h="29065" fill="none" extrusionOk="0">
                  <a:moveTo>
                    <a:pt x="1" y="14997"/>
                  </a:moveTo>
                  <a:lnTo>
                    <a:pt x="1" y="14997"/>
                  </a:lnTo>
                  <a:lnTo>
                    <a:pt x="1" y="20173"/>
                  </a:lnTo>
                  <a:lnTo>
                    <a:pt x="133" y="20305"/>
                  </a:lnTo>
                  <a:lnTo>
                    <a:pt x="2124" y="23225"/>
                  </a:lnTo>
                  <a:lnTo>
                    <a:pt x="2124" y="23225"/>
                  </a:lnTo>
                  <a:lnTo>
                    <a:pt x="2522" y="23490"/>
                  </a:lnTo>
                  <a:lnTo>
                    <a:pt x="2920" y="23490"/>
                  </a:lnTo>
                  <a:lnTo>
                    <a:pt x="7698" y="22694"/>
                  </a:lnTo>
                  <a:lnTo>
                    <a:pt x="7698" y="22694"/>
                  </a:lnTo>
                  <a:lnTo>
                    <a:pt x="8229" y="22694"/>
                  </a:lnTo>
                  <a:lnTo>
                    <a:pt x="8494" y="22827"/>
                  </a:lnTo>
                  <a:lnTo>
                    <a:pt x="8494" y="22827"/>
                  </a:lnTo>
                  <a:lnTo>
                    <a:pt x="9689" y="23490"/>
                  </a:lnTo>
                  <a:lnTo>
                    <a:pt x="9689" y="23490"/>
                  </a:lnTo>
                  <a:lnTo>
                    <a:pt x="9689" y="27472"/>
                  </a:lnTo>
                  <a:lnTo>
                    <a:pt x="9689" y="27472"/>
                  </a:lnTo>
                  <a:lnTo>
                    <a:pt x="9821" y="27737"/>
                  </a:lnTo>
                  <a:lnTo>
                    <a:pt x="9954" y="27737"/>
                  </a:lnTo>
                  <a:lnTo>
                    <a:pt x="15130" y="29064"/>
                  </a:lnTo>
                  <a:lnTo>
                    <a:pt x="15130" y="29064"/>
                  </a:lnTo>
                  <a:lnTo>
                    <a:pt x="15660" y="28932"/>
                  </a:lnTo>
                  <a:lnTo>
                    <a:pt x="16059" y="28666"/>
                  </a:lnTo>
                  <a:lnTo>
                    <a:pt x="18182" y="26410"/>
                  </a:lnTo>
                  <a:lnTo>
                    <a:pt x="18182" y="26410"/>
                  </a:lnTo>
                  <a:lnTo>
                    <a:pt x="18580" y="26145"/>
                  </a:lnTo>
                  <a:lnTo>
                    <a:pt x="18978" y="26145"/>
                  </a:lnTo>
                  <a:lnTo>
                    <a:pt x="18978" y="26145"/>
                  </a:lnTo>
                  <a:lnTo>
                    <a:pt x="20703" y="26145"/>
                  </a:lnTo>
                  <a:lnTo>
                    <a:pt x="22296" y="26145"/>
                  </a:lnTo>
                  <a:lnTo>
                    <a:pt x="22296" y="26145"/>
                  </a:lnTo>
                  <a:lnTo>
                    <a:pt x="22694" y="26145"/>
                  </a:lnTo>
                  <a:lnTo>
                    <a:pt x="23092" y="26277"/>
                  </a:lnTo>
                  <a:lnTo>
                    <a:pt x="25481" y="28799"/>
                  </a:lnTo>
                  <a:lnTo>
                    <a:pt x="25481" y="28799"/>
                  </a:lnTo>
                  <a:lnTo>
                    <a:pt x="25879" y="29064"/>
                  </a:lnTo>
                  <a:lnTo>
                    <a:pt x="26277" y="29064"/>
                  </a:lnTo>
                  <a:lnTo>
                    <a:pt x="31320" y="27870"/>
                  </a:lnTo>
                  <a:lnTo>
                    <a:pt x="31320" y="27870"/>
                  </a:lnTo>
                  <a:lnTo>
                    <a:pt x="31586" y="27605"/>
                  </a:lnTo>
                  <a:lnTo>
                    <a:pt x="31718" y="27472"/>
                  </a:lnTo>
                  <a:lnTo>
                    <a:pt x="31718" y="23490"/>
                  </a:lnTo>
                  <a:lnTo>
                    <a:pt x="31718" y="23490"/>
                  </a:lnTo>
                  <a:lnTo>
                    <a:pt x="32647" y="22960"/>
                  </a:lnTo>
                  <a:lnTo>
                    <a:pt x="32647" y="22960"/>
                  </a:lnTo>
                  <a:lnTo>
                    <a:pt x="33178" y="22694"/>
                  </a:lnTo>
                  <a:lnTo>
                    <a:pt x="33576" y="22694"/>
                  </a:lnTo>
                  <a:lnTo>
                    <a:pt x="38487" y="23490"/>
                  </a:lnTo>
                  <a:lnTo>
                    <a:pt x="38487" y="23490"/>
                  </a:lnTo>
                  <a:lnTo>
                    <a:pt x="38885" y="23358"/>
                  </a:lnTo>
                  <a:lnTo>
                    <a:pt x="39283" y="23092"/>
                  </a:lnTo>
                  <a:lnTo>
                    <a:pt x="41141" y="20438"/>
                  </a:lnTo>
                  <a:lnTo>
                    <a:pt x="41141" y="20438"/>
                  </a:lnTo>
                  <a:lnTo>
                    <a:pt x="41274" y="20173"/>
                  </a:lnTo>
                  <a:lnTo>
                    <a:pt x="41274" y="20173"/>
                  </a:lnTo>
                  <a:lnTo>
                    <a:pt x="41274" y="16324"/>
                  </a:lnTo>
                  <a:lnTo>
                    <a:pt x="41274" y="16324"/>
                  </a:lnTo>
                  <a:lnTo>
                    <a:pt x="41274" y="16324"/>
                  </a:lnTo>
                  <a:lnTo>
                    <a:pt x="41274" y="8760"/>
                  </a:lnTo>
                  <a:lnTo>
                    <a:pt x="41274" y="8760"/>
                  </a:lnTo>
                  <a:lnTo>
                    <a:pt x="41274" y="8627"/>
                  </a:lnTo>
                  <a:lnTo>
                    <a:pt x="39150" y="5707"/>
                  </a:lnTo>
                  <a:lnTo>
                    <a:pt x="39150" y="5707"/>
                  </a:lnTo>
                  <a:lnTo>
                    <a:pt x="38885" y="5575"/>
                  </a:lnTo>
                  <a:lnTo>
                    <a:pt x="38487" y="5442"/>
                  </a:lnTo>
                  <a:lnTo>
                    <a:pt x="33709" y="6371"/>
                  </a:lnTo>
                  <a:lnTo>
                    <a:pt x="33709" y="6371"/>
                  </a:lnTo>
                  <a:lnTo>
                    <a:pt x="33178" y="6238"/>
                  </a:lnTo>
                  <a:lnTo>
                    <a:pt x="32780" y="6105"/>
                  </a:lnTo>
                  <a:lnTo>
                    <a:pt x="32780" y="6105"/>
                  </a:lnTo>
                  <a:lnTo>
                    <a:pt x="31586" y="5442"/>
                  </a:lnTo>
                  <a:lnTo>
                    <a:pt x="31586" y="5442"/>
                  </a:lnTo>
                  <a:lnTo>
                    <a:pt x="31586" y="1593"/>
                  </a:lnTo>
                  <a:lnTo>
                    <a:pt x="31586" y="1461"/>
                  </a:lnTo>
                  <a:lnTo>
                    <a:pt x="31586" y="1461"/>
                  </a:lnTo>
                  <a:lnTo>
                    <a:pt x="31586" y="1328"/>
                  </a:lnTo>
                  <a:lnTo>
                    <a:pt x="31320" y="1195"/>
                  </a:lnTo>
                  <a:lnTo>
                    <a:pt x="26145" y="1"/>
                  </a:lnTo>
                  <a:lnTo>
                    <a:pt x="26145" y="1"/>
                  </a:lnTo>
                  <a:lnTo>
                    <a:pt x="25746" y="1"/>
                  </a:lnTo>
                  <a:lnTo>
                    <a:pt x="25348" y="266"/>
                  </a:lnTo>
                  <a:lnTo>
                    <a:pt x="23225" y="2522"/>
                  </a:lnTo>
                  <a:lnTo>
                    <a:pt x="23225" y="2522"/>
                  </a:lnTo>
                  <a:lnTo>
                    <a:pt x="22827" y="2788"/>
                  </a:lnTo>
                  <a:lnTo>
                    <a:pt x="22296" y="2920"/>
                  </a:lnTo>
                  <a:lnTo>
                    <a:pt x="22296" y="2920"/>
                  </a:lnTo>
                  <a:lnTo>
                    <a:pt x="20703" y="2788"/>
                  </a:lnTo>
                  <a:lnTo>
                    <a:pt x="19111" y="2920"/>
                  </a:lnTo>
                  <a:lnTo>
                    <a:pt x="19111" y="2920"/>
                  </a:lnTo>
                  <a:lnTo>
                    <a:pt x="18580" y="2788"/>
                  </a:lnTo>
                  <a:lnTo>
                    <a:pt x="18315" y="2655"/>
                  </a:lnTo>
                  <a:lnTo>
                    <a:pt x="15926" y="133"/>
                  </a:lnTo>
                  <a:lnTo>
                    <a:pt x="15926" y="133"/>
                  </a:lnTo>
                  <a:lnTo>
                    <a:pt x="15528" y="1"/>
                  </a:lnTo>
                  <a:lnTo>
                    <a:pt x="15130" y="1"/>
                  </a:lnTo>
                  <a:lnTo>
                    <a:pt x="10087" y="1195"/>
                  </a:lnTo>
                  <a:lnTo>
                    <a:pt x="10087" y="1195"/>
                  </a:lnTo>
                  <a:lnTo>
                    <a:pt x="9821" y="1328"/>
                  </a:lnTo>
                  <a:lnTo>
                    <a:pt x="9689" y="1461"/>
                  </a:lnTo>
                  <a:lnTo>
                    <a:pt x="9689" y="1461"/>
                  </a:lnTo>
                  <a:lnTo>
                    <a:pt x="9689" y="5442"/>
                  </a:lnTo>
                  <a:lnTo>
                    <a:pt x="9689" y="5442"/>
                  </a:lnTo>
                  <a:lnTo>
                    <a:pt x="8760" y="6105"/>
                  </a:lnTo>
                  <a:lnTo>
                    <a:pt x="8760" y="6105"/>
                  </a:lnTo>
                  <a:lnTo>
                    <a:pt x="8229" y="6238"/>
                  </a:lnTo>
                  <a:lnTo>
                    <a:pt x="7698" y="6371"/>
                  </a:lnTo>
                  <a:lnTo>
                    <a:pt x="2788" y="5442"/>
                  </a:lnTo>
                  <a:lnTo>
                    <a:pt x="2788" y="5442"/>
                  </a:lnTo>
                  <a:lnTo>
                    <a:pt x="2389" y="5575"/>
                  </a:lnTo>
                  <a:lnTo>
                    <a:pt x="2124" y="5840"/>
                  </a:lnTo>
                  <a:lnTo>
                    <a:pt x="133" y="8494"/>
                  </a:lnTo>
                  <a:lnTo>
                    <a:pt x="133" y="8494"/>
                  </a:lnTo>
                  <a:lnTo>
                    <a:pt x="133" y="8760"/>
                  </a:lnTo>
                  <a:lnTo>
                    <a:pt x="133" y="8760"/>
                  </a:lnTo>
                  <a:lnTo>
                    <a:pt x="133" y="8760"/>
                  </a:lnTo>
                  <a:lnTo>
                    <a:pt x="133" y="14864"/>
                  </a:lnTo>
                  <a:lnTo>
                    <a:pt x="133" y="14864"/>
                  </a:lnTo>
                  <a:lnTo>
                    <a:pt x="1" y="14997"/>
                  </a:lnTo>
                  <a:lnTo>
                    <a:pt x="1" y="14997"/>
                  </a:lnTo>
                  <a:lnTo>
                    <a:pt x="1" y="14997"/>
                  </a:lnTo>
                  <a:lnTo>
                    <a:pt x="1" y="1499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2" name="Google Shape;4652;p41"/>
            <p:cNvSpPr/>
            <p:nvPr/>
          </p:nvSpPr>
          <p:spPr>
            <a:xfrm>
              <a:off x="5711919" y="4100548"/>
              <a:ext cx="239846" cy="66022"/>
            </a:xfrm>
            <a:custGeom>
              <a:avLst/>
              <a:gdLst/>
              <a:ahLst/>
              <a:cxnLst/>
              <a:rect l="l" t="t" r="r" b="b"/>
              <a:pathLst>
                <a:path w="14466" h="3982" fill="none" extrusionOk="0">
                  <a:moveTo>
                    <a:pt x="13670" y="2522"/>
                  </a:moveTo>
                  <a:lnTo>
                    <a:pt x="13670" y="2522"/>
                  </a:lnTo>
                  <a:lnTo>
                    <a:pt x="12342" y="3052"/>
                  </a:lnTo>
                  <a:lnTo>
                    <a:pt x="10750" y="3583"/>
                  </a:lnTo>
                  <a:lnTo>
                    <a:pt x="10750" y="3583"/>
                  </a:lnTo>
                  <a:lnTo>
                    <a:pt x="9423" y="3849"/>
                  </a:lnTo>
                  <a:lnTo>
                    <a:pt x="8096" y="3981"/>
                  </a:lnTo>
                  <a:lnTo>
                    <a:pt x="6769" y="3981"/>
                  </a:lnTo>
                  <a:lnTo>
                    <a:pt x="5442" y="3849"/>
                  </a:lnTo>
                  <a:lnTo>
                    <a:pt x="4114" y="3716"/>
                  </a:lnTo>
                  <a:lnTo>
                    <a:pt x="2920" y="3318"/>
                  </a:lnTo>
                  <a:lnTo>
                    <a:pt x="1858" y="2920"/>
                  </a:lnTo>
                  <a:lnTo>
                    <a:pt x="797" y="2522"/>
                  </a:lnTo>
                  <a:lnTo>
                    <a:pt x="797" y="2522"/>
                  </a:lnTo>
                  <a:lnTo>
                    <a:pt x="0" y="1991"/>
                  </a:lnTo>
                  <a:lnTo>
                    <a:pt x="0" y="1991"/>
                  </a:lnTo>
                  <a:lnTo>
                    <a:pt x="797" y="1460"/>
                  </a:lnTo>
                  <a:lnTo>
                    <a:pt x="797" y="1460"/>
                  </a:lnTo>
                  <a:lnTo>
                    <a:pt x="2256" y="796"/>
                  </a:lnTo>
                  <a:lnTo>
                    <a:pt x="3849" y="398"/>
                  </a:lnTo>
                  <a:lnTo>
                    <a:pt x="5442" y="0"/>
                  </a:lnTo>
                  <a:lnTo>
                    <a:pt x="7299" y="0"/>
                  </a:lnTo>
                  <a:lnTo>
                    <a:pt x="9025" y="0"/>
                  </a:lnTo>
                  <a:lnTo>
                    <a:pt x="10750" y="398"/>
                  </a:lnTo>
                  <a:lnTo>
                    <a:pt x="12342" y="796"/>
                  </a:lnTo>
                  <a:lnTo>
                    <a:pt x="13670" y="1460"/>
                  </a:lnTo>
                  <a:lnTo>
                    <a:pt x="13670" y="1460"/>
                  </a:lnTo>
                  <a:lnTo>
                    <a:pt x="14466" y="1991"/>
                  </a:lnTo>
                  <a:lnTo>
                    <a:pt x="14466" y="1991"/>
                  </a:lnTo>
                  <a:lnTo>
                    <a:pt x="13670" y="252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3" name="Google Shape;4653;p41"/>
            <p:cNvSpPr/>
            <p:nvPr/>
          </p:nvSpPr>
          <p:spPr>
            <a:xfrm>
              <a:off x="5991358" y="3911304"/>
              <a:ext cx="22018" cy="61628"/>
            </a:xfrm>
            <a:custGeom>
              <a:avLst/>
              <a:gdLst/>
              <a:ahLst/>
              <a:cxnLst/>
              <a:rect l="l" t="t" r="r" b="b"/>
              <a:pathLst>
                <a:path w="1328" h="3717" extrusionOk="0">
                  <a:moveTo>
                    <a:pt x="1328" y="1"/>
                  </a:moveTo>
                  <a:lnTo>
                    <a:pt x="133" y="2522"/>
                  </a:lnTo>
                  <a:lnTo>
                    <a:pt x="1" y="2788"/>
                  </a:lnTo>
                  <a:lnTo>
                    <a:pt x="266" y="3053"/>
                  </a:lnTo>
                  <a:lnTo>
                    <a:pt x="1328" y="3717"/>
                  </a:lnTo>
                  <a:lnTo>
                    <a:pt x="1328"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4" name="Google Shape;4654;p41"/>
            <p:cNvSpPr/>
            <p:nvPr/>
          </p:nvSpPr>
          <p:spPr>
            <a:xfrm>
              <a:off x="6173987" y="4153355"/>
              <a:ext cx="17" cy="17"/>
            </a:xfrm>
            <a:custGeom>
              <a:avLst/>
              <a:gdLst/>
              <a:ahLst/>
              <a:cxnLst/>
              <a:rect l="l" t="t" r="r" b="b"/>
              <a:pathLst>
                <a:path w="1" h="1" extrusionOk="0">
                  <a:moveTo>
                    <a:pt x="1" y="0"/>
                  </a:moveTo>
                  <a:lnTo>
                    <a:pt x="1" y="0"/>
                  </a:lnTo>
                  <a:lnTo>
                    <a:pt x="1" y="0"/>
                  </a:lnTo>
                  <a:lnTo>
                    <a:pt x="1" y="0"/>
                  </a:lnTo>
                  <a:lnTo>
                    <a:pt x="1" y="0"/>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5" name="Google Shape;4655;p41"/>
            <p:cNvSpPr/>
            <p:nvPr/>
          </p:nvSpPr>
          <p:spPr>
            <a:xfrm>
              <a:off x="6173987" y="4153355"/>
              <a:ext cx="17" cy="17"/>
            </a:xfrm>
            <a:custGeom>
              <a:avLst/>
              <a:gdLst/>
              <a:ahLst/>
              <a:cxnLst/>
              <a:rect l="l" t="t" r="r" b="b"/>
              <a:pathLst>
                <a:path w="1" h="1" fill="none" extrusionOk="0">
                  <a:moveTo>
                    <a:pt x="1" y="0"/>
                  </a:moveTo>
                  <a:lnTo>
                    <a:pt x="1" y="0"/>
                  </a:lnTo>
                  <a:lnTo>
                    <a:pt x="1" y="0"/>
                  </a:lnTo>
                  <a:lnTo>
                    <a:pt x="1"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6" name="Google Shape;4656;p41"/>
            <p:cNvSpPr/>
            <p:nvPr/>
          </p:nvSpPr>
          <p:spPr>
            <a:xfrm>
              <a:off x="6090374" y="4027928"/>
              <a:ext cx="83630" cy="99032"/>
            </a:xfrm>
            <a:custGeom>
              <a:avLst/>
              <a:gdLst/>
              <a:ahLst/>
              <a:cxnLst/>
              <a:rect l="l" t="t" r="r" b="b"/>
              <a:pathLst>
                <a:path w="5044" h="5973" extrusionOk="0">
                  <a:moveTo>
                    <a:pt x="5044" y="1"/>
                  </a:moveTo>
                  <a:lnTo>
                    <a:pt x="4911" y="133"/>
                  </a:lnTo>
                  <a:lnTo>
                    <a:pt x="4778" y="399"/>
                  </a:lnTo>
                  <a:lnTo>
                    <a:pt x="399" y="1726"/>
                  </a:lnTo>
                  <a:lnTo>
                    <a:pt x="133" y="1859"/>
                  </a:lnTo>
                  <a:lnTo>
                    <a:pt x="1" y="2257"/>
                  </a:lnTo>
                  <a:lnTo>
                    <a:pt x="1" y="3053"/>
                  </a:lnTo>
                  <a:lnTo>
                    <a:pt x="1" y="3849"/>
                  </a:lnTo>
                  <a:lnTo>
                    <a:pt x="133" y="4247"/>
                  </a:lnTo>
                  <a:lnTo>
                    <a:pt x="399" y="4513"/>
                  </a:lnTo>
                  <a:lnTo>
                    <a:pt x="4778" y="5840"/>
                  </a:lnTo>
                  <a:lnTo>
                    <a:pt x="5044" y="5973"/>
                  </a:lnTo>
                  <a:lnTo>
                    <a:pt x="5044" y="266"/>
                  </a:lnTo>
                  <a:lnTo>
                    <a:pt x="5044" y="1"/>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7" name="Google Shape;4657;p41"/>
            <p:cNvSpPr/>
            <p:nvPr/>
          </p:nvSpPr>
          <p:spPr>
            <a:xfrm>
              <a:off x="6090374" y="4027928"/>
              <a:ext cx="83630" cy="125444"/>
            </a:xfrm>
            <a:custGeom>
              <a:avLst/>
              <a:gdLst/>
              <a:ahLst/>
              <a:cxnLst/>
              <a:rect l="l" t="t" r="r" b="b"/>
              <a:pathLst>
                <a:path w="5044" h="7566" fill="none" extrusionOk="0">
                  <a:moveTo>
                    <a:pt x="5044" y="1"/>
                  </a:moveTo>
                  <a:lnTo>
                    <a:pt x="5044" y="1"/>
                  </a:lnTo>
                  <a:lnTo>
                    <a:pt x="4911" y="133"/>
                  </a:lnTo>
                  <a:lnTo>
                    <a:pt x="4778" y="399"/>
                  </a:lnTo>
                  <a:lnTo>
                    <a:pt x="399" y="1726"/>
                  </a:lnTo>
                  <a:lnTo>
                    <a:pt x="399" y="1726"/>
                  </a:lnTo>
                  <a:lnTo>
                    <a:pt x="133" y="1859"/>
                  </a:lnTo>
                  <a:lnTo>
                    <a:pt x="1" y="2257"/>
                  </a:lnTo>
                  <a:lnTo>
                    <a:pt x="1" y="2257"/>
                  </a:lnTo>
                  <a:lnTo>
                    <a:pt x="1" y="3053"/>
                  </a:lnTo>
                  <a:lnTo>
                    <a:pt x="1" y="3849"/>
                  </a:lnTo>
                  <a:lnTo>
                    <a:pt x="1" y="3849"/>
                  </a:lnTo>
                  <a:lnTo>
                    <a:pt x="133" y="4247"/>
                  </a:lnTo>
                  <a:lnTo>
                    <a:pt x="399" y="4513"/>
                  </a:lnTo>
                  <a:lnTo>
                    <a:pt x="4778" y="5840"/>
                  </a:lnTo>
                  <a:lnTo>
                    <a:pt x="4778" y="5840"/>
                  </a:lnTo>
                  <a:lnTo>
                    <a:pt x="5044" y="5973"/>
                  </a:lnTo>
                  <a:lnTo>
                    <a:pt x="5044" y="6105"/>
                  </a:lnTo>
                  <a:lnTo>
                    <a:pt x="5044" y="6105"/>
                  </a:lnTo>
                  <a:lnTo>
                    <a:pt x="5044" y="7565"/>
                  </a:lnTo>
                  <a:lnTo>
                    <a:pt x="5044" y="7565"/>
                  </a:lnTo>
                  <a:lnTo>
                    <a:pt x="5044" y="7565"/>
                  </a:lnTo>
                  <a:lnTo>
                    <a:pt x="5044" y="7565"/>
                  </a:lnTo>
                  <a:lnTo>
                    <a:pt x="5044" y="266"/>
                  </a:lnTo>
                  <a:lnTo>
                    <a:pt x="5044"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8" name="Google Shape;4658;p41"/>
            <p:cNvSpPr/>
            <p:nvPr/>
          </p:nvSpPr>
          <p:spPr>
            <a:xfrm>
              <a:off x="6044166" y="4258970"/>
              <a:ext cx="57234" cy="8821"/>
            </a:xfrm>
            <a:custGeom>
              <a:avLst/>
              <a:gdLst/>
              <a:ahLst/>
              <a:cxnLst/>
              <a:rect l="l" t="t" r="r" b="b"/>
              <a:pathLst>
                <a:path w="3452" h="532" extrusionOk="0">
                  <a:moveTo>
                    <a:pt x="1" y="0"/>
                  </a:moveTo>
                  <a:lnTo>
                    <a:pt x="1" y="0"/>
                  </a:lnTo>
                  <a:lnTo>
                    <a:pt x="1" y="0"/>
                  </a:lnTo>
                  <a:lnTo>
                    <a:pt x="1" y="0"/>
                  </a:lnTo>
                  <a:lnTo>
                    <a:pt x="1" y="0"/>
                  </a:lnTo>
                  <a:lnTo>
                    <a:pt x="1" y="0"/>
                  </a:lnTo>
                  <a:lnTo>
                    <a:pt x="1" y="0"/>
                  </a:lnTo>
                  <a:lnTo>
                    <a:pt x="133" y="0"/>
                  </a:lnTo>
                  <a:lnTo>
                    <a:pt x="3451" y="531"/>
                  </a:lnTo>
                  <a:lnTo>
                    <a:pt x="133" y="0"/>
                  </a:lnTo>
                  <a:lnTo>
                    <a:pt x="133" y="0"/>
                  </a:lnTo>
                  <a:lnTo>
                    <a:pt x="1" y="0"/>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9" name="Google Shape;4659;p41"/>
            <p:cNvSpPr/>
            <p:nvPr/>
          </p:nvSpPr>
          <p:spPr>
            <a:xfrm>
              <a:off x="6044166" y="4258970"/>
              <a:ext cx="57234" cy="8821"/>
            </a:xfrm>
            <a:custGeom>
              <a:avLst/>
              <a:gdLst/>
              <a:ahLst/>
              <a:cxnLst/>
              <a:rect l="l" t="t" r="r" b="b"/>
              <a:pathLst>
                <a:path w="3452" h="532" fill="none" extrusionOk="0">
                  <a:moveTo>
                    <a:pt x="1" y="0"/>
                  </a:moveTo>
                  <a:lnTo>
                    <a:pt x="1" y="0"/>
                  </a:lnTo>
                  <a:lnTo>
                    <a:pt x="1" y="0"/>
                  </a:lnTo>
                  <a:lnTo>
                    <a:pt x="1" y="0"/>
                  </a:lnTo>
                  <a:lnTo>
                    <a:pt x="1" y="0"/>
                  </a:lnTo>
                  <a:lnTo>
                    <a:pt x="1" y="0"/>
                  </a:lnTo>
                  <a:lnTo>
                    <a:pt x="1" y="0"/>
                  </a:lnTo>
                  <a:lnTo>
                    <a:pt x="133" y="0"/>
                  </a:lnTo>
                  <a:lnTo>
                    <a:pt x="3451" y="531"/>
                  </a:lnTo>
                  <a:lnTo>
                    <a:pt x="133" y="0"/>
                  </a:lnTo>
                  <a:lnTo>
                    <a:pt x="133"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0" name="Google Shape;4660;p41"/>
            <p:cNvSpPr/>
            <p:nvPr/>
          </p:nvSpPr>
          <p:spPr>
            <a:xfrm>
              <a:off x="6044166" y="4170947"/>
              <a:ext cx="88040" cy="101237"/>
            </a:xfrm>
            <a:custGeom>
              <a:avLst/>
              <a:gdLst/>
              <a:ahLst/>
              <a:cxnLst/>
              <a:rect l="l" t="t" r="r" b="b"/>
              <a:pathLst>
                <a:path w="5310" h="6106" extrusionOk="0">
                  <a:moveTo>
                    <a:pt x="1" y="1"/>
                  </a:moveTo>
                  <a:lnTo>
                    <a:pt x="1" y="5309"/>
                  </a:lnTo>
                  <a:lnTo>
                    <a:pt x="133" y="5309"/>
                  </a:lnTo>
                  <a:lnTo>
                    <a:pt x="3451" y="5840"/>
                  </a:lnTo>
                  <a:lnTo>
                    <a:pt x="5044" y="6105"/>
                  </a:lnTo>
                  <a:lnTo>
                    <a:pt x="5309" y="6105"/>
                  </a:lnTo>
                  <a:lnTo>
                    <a:pt x="5309" y="797"/>
                  </a:lnTo>
                  <a:lnTo>
                    <a:pt x="5044" y="797"/>
                  </a:lnTo>
                  <a:lnTo>
                    <a:pt x="133" y="1"/>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1" name="Google Shape;4661;p41"/>
            <p:cNvSpPr/>
            <p:nvPr/>
          </p:nvSpPr>
          <p:spPr>
            <a:xfrm>
              <a:off x="6044166" y="4170947"/>
              <a:ext cx="88040" cy="101237"/>
            </a:xfrm>
            <a:custGeom>
              <a:avLst/>
              <a:gdLst/>
              <a:ahLst/>
              <a:cxnLst/>
              <a:rect l="l" t="t" r="r" b="b"/>
              <a:pathLst>
                <a:path w="5310" h="6106" fill="none" extrusionOk="0">
                  <a:moveTo>
                    <a:pt x="1" y="1"/>
                  </a:moveTo>
                  <a:lnTo>
                    <a:pt x="1" y="1"/>
                  </a:lnTo>
                  <a:lnTo>
                    <a:pt x="1" y="1"/>
                  </a:lnTo>
                  <a:lnTo>
                    <a:pt x="1" y="5309"/>
                  </a:lnTo>
                  <a:lnTo>
                    <a:pt x="1" y="5309"/>
                  </a:lnTo>
                  <a:lnTo>
                    <a:pt x="1" y="5309"/>
                  </a:lnTo>
                  <a:lnTo>
                    <a:pt x="1" y="5309"/>
                  </a:lnTo>
                  <a:lnTo>
                    <a:pt x="133" y="5309"/>
                  </a:lnTo>
                  <a:lnTo>
                    <a:pt x="3451" y="5840"/>
                  </a:lnTo>
                  <a:lnTo>
                    <a:pt x="5044" y="6105"/>
                  </a:lnTo>
                  <a:lnTo>
                    <a:pt x="5044" y="6105"/>
                  </a:lnTo>
                  <a:lnTo>
                    <a:pt x="5176" y="6105"/>
                  </a:lnTo>
                  <a:lnTo>
                    <a:pt x="5176" y="6105"/>
                  </a:lnTo>
                  <a:lnTo>
                    <a:pt x="5309" y="6105"/>
                  </a:lnTo>
                  <a:lnTo>
                    <a:pt x="5309" y="797"/>
                  </a:lnTo>
                  <a:lnTo>
                    <a:pt x="5309" y="797"/>
                  </a:lnTo>
                  <a:lnTo>
                    <a:pt x="5176" y="797"/>
                  </a:lnTo>
                  <a:lnTo>
                    <a:pt x="5176" y="797"/>
                  </a:lnTo>
                  <a:lnTo>
                    <a:pt x="5044" y="797"/>
                  </a:lnTo>
                  <a:lnTo>
                    <a:pt x="133" y="1"/>
                  </a:lnTo>
                  <a:lnTo>
                    <a:pt x="133" y="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2" name="Google Shape;4662;p41"/>
            <p:cNvSpPr/>
            <p:nvPr/>
          </p:nvSpPr>
          <p:spPr>
            <a:xfrm>
              <a:off x="5991358" y="4170947"/>
              <a:ext cx="52824" cy="101237"/>
            </a:xfrm>
            <a:custGeom>
              <a:avLst/>
              <a:gdLst/>
              <a:ahLst/>
              <a:cxnLst/>
              <a:rect l="l" t="t" r="r" b="b"/>
              <a:pathLst>
                <a:path w="3186" h="6106" extrusionOk="0">
                  <a:moveTo>
                    <a:pt x="3186" y="1"/>
                  </a:moveTo>
                  <a:lnTo>
                    <a:pt x="2788" y="134"/>
                  </a:lnTo>
                  <a:lnTo>
                    <a:pt x="2389" y="266"/>
                  </a:lnTo>
                  <a:lnTo>
                    <a:pt x="1460" y="797"/>
                  </a:lnTo>
                  <a:lnTo>
                    <a:pt x="399" y="1461"/>
                  </a:lnTo>
                  <a:lnTo>
                    <a:pt x="1" y="1726"/>
                  </a:lnTo>
                  <a:lnTo>
                    <a:pt x="1" y="1859"/>
                  </a:lnTo>
                  <a:lnTo>
                    <a:pt x="1" y="1991"/>
                  </a:lnTo>
                  <a:lnTo>
                    <a:pt x="1328" y="4646"/>
                  </a:lnTo>
                  <a:lnTo>
                    <a:pt x="1460" y="4778"/>
                  </a:lnTo>
                  <a:lnTo>
                    <a:pt x="1460" y="6105"/>
                  </a:lnTo>
                  <a:lnTo>
                    <a:pt x="2389" y="5575"/>
                  </a:lnTo>
                  <a:lnTo>
                    <a:pt x="2788" y="5309"/>
                  </a:lnTo>
                  <a:lnTo>
                    <a:pt x="3186" y="5309"/>
                  </a:lnTo>
                  <a:lnTo>
                    <a:pt x="3186"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3" name="Google Shape;4663;p41"/>
            <p:cNvSpPr/>
            <p:nvPr/>
          </p:nvSpPr>
          <p:spPr>
            <a:xfrm>
              <a:off x="5868136" y="4316171"/>
              <a:ext cx="44036" cy="46225"/>
            </a:xfrm>
            <a:custGeom>
              <a:avLst/>
              <a:gdLst/>
              <a:ahLst/>
              <a:cxnLst/>
              <a:rect l="l" t="t" r="r" b="b"/>
              <a:pathLst>
                <a:path w="2656" h="2788" extrusionOk="0">
                  <a:moveTo>
                    <a:pt x="1726" y="1726"/>
                  </a:moveTo>
                  <a:lnTo>
                    <a:pt x="2655" y="2655"/>
                  </a:lnTo>
                  <a:lnTo>
                    <a:pt x="2655" y="2655"/>
                  </a:lnTo>
                  <a:lnTo>
                    <a:pt x="2655" y="2788"/>
                  </a:lnTo>
                  <a:lnTo>
                    <a:pt x="2655" y="2788"/>
                  </a:lnTo>
                  <a:lnTo>
                    <a:pt x="2655" y="2655"/>
                  </a:lnTo>
                  <a:lnTo>
                    <a:pt x="1726" y="1726"/>
                  </a:lnTo>
                  <a:close/>
                  <a:moveTo>
                    <a:pt x="1" y="1"/>
                  </a:moveTo>
                  <a:lnTo>
                    <a:pt x="1" y="1"/>
                  </a:lnTo>
                  <a:lnTo>
                    <a:pt x="1" y="1"/>
                  </a:lnTo>
                  <a:lnTo>
                    <a:pt x="1" y="1"/>
                  </a:lnTo>
                  <a:lnTo>
                    <a:pt x="266" y="133"/>
                  </a:lnTo>
                  <a:lnTo>
                    <a:pt x="266" y="133"/>
                  </a:lnTo>
                  <a:lnTo>
                    <a:pt x="1" y="1"/>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4" name="Google Shape;4664;p41"/>
            <p:cNvSpPr/>
            <p:nvPr/>
          </p:nvSpPr>
          <p:spPr>
            <a:xfrm>
              <a:off x="5896753" y="4344771"/>
              <a:ext cx="15419" cy="17625"/>
            </a:xfrm>
            <a:custGeom>
              <a:avLst/>
              <a:gdLst/>
              <a:ahLst/>
              <a:cxnLst/>
              <a:rect l="l" t="t" r="r" b="b"/>
              <a:pathLst>
                <a:path w="930" h="1063" fill="none" extrusionOk="0">
                  <a:moveTo>
                    <a:pt x="0" y="1"/>
                  </a:moveTo>
                  <a:lnTo>
                    <a:pt x="929" y="930"/>
                  </a:lnTo>
                  <a:lnTo>
                    <a:pt x="929" y="930"/>
                  </a:lnTo>
                  <a:lnTo>
                    <a:pt x="929" y="1063"/>
                  </a:lnTo>
                  <a:lnTo>
                    <a:pt x="929" y="1063"/>
                  </a:lnTo>
                  <a:lnTo>
                    <a:pt x="929" y="930"/>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5" name="Google Shape;4665;p41"/>
            <p:cNvSpPr/>
            <p:nvPr/>
          </p:nvSpPr>
          <p:spPr>
            <a:xfrm>
              <a:off x="5868136" y="4316171"/>
              <a:ext cx="4427" cy="2222"/>
            </a:xfrm>
            <a:custGeom>
              <a:avLst/>
              <a:gdLst/>
              <a:ahLst/>
              <a:cxnLst/>
              <a:rect l="l" t="t" r="r" b="b"/>
              <a:pathLst>
                <a:path w="267" h="134" fill="none" extrusionOk="0">
                  <a:moveTo>
                    <a:pt x="1" y="1"/>
                  </a:moveTo>
                  <a:lnTo>
                    <a:pt x="1" y="1"/>
                  </a:lnTo>
                  <a:lnTo>
                    <a:pt x="1" y="1"/>
                  </a:lnTo>
                  <a:lnTo>
                    <a:pt x="1" y="1"/>
                  </a:lnTo>
                  <a:lnTo>
                    <a:pt x="266" y="133"/>
                  </a:lnTo>
                  <a:lnTo>
                    <a:pt x="266" y="133"/>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6" name="Google Shape;4666;p41"/>
            <p:cNvSpPr/>
            <p:nvPr/>
          </p:nvSpPr>
          <p:spPr>
            <a:xfrm>
              <a:off x="5868136" y="4228164"/>
              <a:ext cx="50635" cy="136437"/>
            </a:xfrm>
            <a:custGeom>
              <a:avLst/>
              <a:gdLst/>
              <a:ahLst/>
              <a:cxnLst/>
              <a:rect l="l" t="t" r="r" b="b"/>
              <a:pathLst>
                <a:path w="3054" h="8229" extrusionOk="0">
                  <a:moveTo>
                    <a:pt x="1" y="0"/>
                  </a:moveTo>
                  <a:lnTo>
                    <a:pt x="1" y="5309"/>
                  </a:lnTo>
                  <a:lnTo>
                    <a:pt x="266" y="5441"/>
                  </a:lnTo>
                  <a:lnTo>
                    <a:pt x="1726" y="7034"/>
                  </a:lnTo>
                  <a:lnTo>
                    <a:pt x="2655" y="7963"/>
                  </a:lnTo>
                  <a:lnTo>
                    <a:pt x="2655" y="8096"/>
                  </a:lnTo>
                  <a:lnTo>
                    <a:pt x="3053" y="8228"/>
                  </a:lnTo>
                  <a:lnTo>
                    <a:pt x="3053" y="2920"/>
                  </a:lnTo>
                  <a:lnTo>
                    <a:pt x="2788" y="2920"/>
                  </a:lnTo>
                  <a:lnTo>
                    <a:pt x="2655" y="2787"/>
                  </a:lnTo>
                  <a:lnTo>
                    <a:pt x="266" y="266"/>
                  </a:lnTo>
                  <a:lnTo>
                    <a:pt x="1" y="0"/>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7" name="Google Shape;4667;p41"/>
            <p:cNvSpPr/>
            <p:nvPr/>
          </p:nvSpPr>
          <p:spPr>
            <a:xfrm>
              <a:off x="5868136" y="4228164"/>
              <a:ext cx="50635" cy="136437"/>
            </a:xfrm>
            <a:custGeom>
              <a:avLst/>
              <a:gdLst/>
              <a:ahLst/>
              <a:cxnLst/>
              <a:rect l="l" t="t" r="r" b="b"/>
              <a:pathLst>
                <a:path w="3054" h="8229" fill="none" extrusionOk="0">
                  <a:moveTo>
                    <a:pt x="1" y="0"/>
                  </a:moveTo>
                  <a:lnTo>
                    <a:pt x="1" y="5309"/>
                  </a:lnTo>
                  <a:lnTo>
                    <a:pt x="1" y="5309"/>
                  </a:lnTo>
                  <a:lnTo>
                    <a:pt x="266" y="5441"/>
                  </a:lnTo>
                  <a:lnTo>
                    <a:pt x="266" y="5441"/>
                  </a:lnTo>
                  <a:lnTo>
                    <a:pt x="266" y="5441"/>
                  </a:lnTo>
                  <a:lnTo>
                    <a:pt x="1726" y="7034"/>
                  </a:lnTo>
                  <a:lnTo>
                    <a:pt x="2655" y="7963"/>
                  </a:lnTo>
                  <a:lnTo>
                    <a:pt x="2655" y="7963"/>
                  </a:lnTo>
                  <a:lnTo>
                    <a:pt x="2655" y="8096"/>
                  </a:lnTo>
                  <a:lnTo>
                    <a:pt x="2655" y="8096"/>
                  </a:lnTo>
                  <a:lnTo>
                    <a:pt x="3053" y="8228"/>
                  </a:lnTo>
                  <a:lnTo>
                    <a:pt x="3053" y="2920"/>
                  </a:lnTo>
                  <a:lnTo>
                    <a:pt x="3053" y="2920"/>
                  </a:lnTo>
                  <a:lnTo>
                    <a:pt x="2788" y="2920"/>
                  </a:lnTo>
                  <a:lnTo>
                    <a:pt x="2655" y="2787"/>
                  </a:lnTo>
                  <a:lnTo>
                    <a:pt x="266" y="266"/>
                  </a:lnTo>
                  <a:lnTo>
                    <a:pt x="266" y="266"/>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8" name="Google Shape;4668;p41"/>
            <p:cNvSpPr/>
            <p:nvPr/>
          </p:nvSpPr>
          <p:spPr>
            <a:xfrm>
              <a:off x="5799926" y="4228164"/>
              <a:ext cx="68227" cy="88023"/>
            </a:xfrm>
            <a:custGeom>
              <a:avLst/>
              <a:gdLst/>
              <a:ahLst/>
              <a:cxnLst/>
              <a:rect l="l" t="t" r="r" b="b"/>
              <a:pathLst>
                <a:path w="4115" h="5309" extrusionOk="0">
                  <a:moveTo>
                    <a:pt x="1" y="0"/>
                  </a:moveTo>
                  <a:lnTo>
                    <a:pt x="1" y="5309"/>
                  </a:lnTo>
                  <a:lnTo>
                    <a:pt x="4115" y="5309"/>
                  </a:lnTo>
                  <a:lnTo>
                    <a:pt x="411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9" name="Google Shape;4669;p41"/>
            <p:cNvSpPr/>
            <p:nvPr/>
          </p:nvSpPr>
          <p:spPr>
            <a:xfrm>
              <a:off x="5799926" y="4228164"/>
              <a:ext cx="68227" cy="88023"/>
            </a:xfrm>
            <a:custGeom>
              <a:avLst/>
              <a:gdLst/>
              <a:ahLst/>
              <a:cxnLst/>
              <a:rect l="l" t="t" r="r" b="b"/>
              <a:pathLst>
                <a:path w="4115" h="5309" fill="none" extrusionOk="0">
                  <a:moveTo>
                    <a:pt x="1" y="0"/>
                  </a:moveTo>
                  <a:lnTo>
                    <a:pt x="1" y="5309"/>
                  </a:lnTo>
                  <a:lnTo>
                    <a:pt x="1" y="5309"/>
                  </a:lnTo>
                  <a:lnTo>
                    <a:pt x="266" y="5309"/>
                  </a:lnTo>
                  <a:lnTo>
                    <a:pt x="266" y="5309"/>
                  </a:lnTo>
                  <a:lnTo>
                    <a:pt x="1991" y="5309"/>
                  </a:lnTo>
                  <a:lnTo>
                    <a:pt x="3584" y="5309"/>
                  </a:lnTo>
                  <a:lnTo>
                    <a:pt x="3584" y="5309"/>
                  </a:lnTo>
                  <a:lnTo>
                    <a:pt x="4115" y="5309"/>
                  </a:lnTo>
                  <a:lnTo>
                    <a:pt x="4115" y="0"/>
                  </a:lnTo>
                  <a:lnTo>
                    <a:pt x="4115" y="0"/>
                  </a:lnTo>
                  <a:lnTo>
                    <a:pt x="3584" y="0"/>
                  </a:lnTo>
                  <a:lnTo>
                    <a:pt x="3584" y="0"/>
                  </a:lnTo>
                  <a:lnTo>
                    <a:pt x="1991" y="0"/>
                  </a:lnTo>
                  <a:lnTo>
                    <a:pt x="266" y="0"/>
                  </a:lnTo>
                  <a:lnTo>
                    <a:pt x="266" y="0"/>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0" name="Google Shape;4670;p41"/>
            <p:cNvSpPr/>
            <p:nvPr/>
          </p:nvSpPr>
          <p:spPr>
            <a:xfrm>
              <a:off x="5753717" y="4316171"/>
              <a:ext cx="46225" cy="44020"/>
            </a:xfrm>
            <a:custGeom>
              <a:avLst/>
              <a:gdLst/>
              <a:ahLst/>
              <a:cxnLst/>
              <a:rect l="l" t="t" r="r" b="b"/>
              <a:pathLst>
                <a:path w="2788" h="2655" extrusionOk="0">
                  <a:moveTo>
                    <a:pt x="134" y="2655"/>
                  </a:moveTo>
                  <a:lnTo>
                    <a:pt x="134" y="2655"/>
                  </a:lnTo>
                  <a:lnTo>
                    <a:pt x="1" y="2655"/>
                  </a:lnTo>
                  <a:lnTo>
                    <a:pt x="1" y="2655"/>
                  </a:lnTo>
                  <a:lnTo>
                    <a:pt x="134" y="2655"/>
                  </a:lnTo>
                  <a:close/>
                  <a:moveTo>
                    <a:pt x="2788" y="1"/>
                  </a:moveTo>
                  <a:lnTo>
                    <a:pt x="2788" y="1"/>
                  </a:lnTo>
                  <a:lnTo>
                    <a:pt x="2390" y="266"/>
                  </a:lnTo>
                  <a:lnTo>
                    <a:pt x="2390" y="266"/>
                  </a:lnTo>
                  <a:lnTo>
                    <a:pt x="2788" y="1"/>
                  </a:lnTo>
                  <a:lnTo>
                    <a:pt x="2788" y="1"/>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1" name="Google Shape;4671;p41"/>
            <p:cNvSpPr/>
            <p:nvPr/>
          </p:nvSpPr>
          <p:spPr>
            <a:xfrm>
              <a:off x="5753717" y="4360174"/>
              <a:ext cx="2222" cy="17"/>
            </a:xfrm>
            <a:custGeom>
              <a:avLst/>
              <a:gdLst/>
              <a:ahLst/>
              <a:cxnLst/>
              <a:rect l="l" t="t" r="r" b="b"/>
              <a:pathLst>
                <a:path w="134" h="1" fill="none" extrusionOk="0">
                  <a:moveTo>
                    <a:pt x="134" y="1"/>
                  </a:moveTo>
                  <a:lnTo>
                    <a:pt x="134" y="1"/>
                  </a:lnTo>
                  <a:lnTo>
                    <a:pt x="1" y="1"/>
                  </a:lnTo>
                  <a:lnTo>
                    <a:pt x="1" y="1"/>
                  </a:lnTo>
                  <a:lnTo>
                    <a:pt x="134"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2" name="Google Shape;4672;p41"/>
            <p:cNvSpPr/>
            <p:nvPr/>
          </p:nvSpPr>
          <p:spPr>
            <a:xfrm>
              <a:off x="5793327" y="4316171"/>
              <a:ext cx="6615" cy="4427"/>
            </a:xfrm>
            <a:custGeom>
              <a:avLst/>
              <a:gdLst/>
              <a:ahLst/>
              <a:cxnLst/>
              <a:rect l="l" t="t" r="r" b="b"/>
              <a:pathLst>
                <a:path w="399" h="267" fill="none" extrusionOk="0">
                  <a:moveTo>
                    <a:pt x="399" y="1"/>
                  </a:moveTo>
                  <a:lnTo>
                    <a:pt x="399" y="1"/>
                  </a:lnTo>
                  <a:lnTo>
                    <a:pt x="1" y="266"/>
                  </a:lnTo>
                  <a:lnTo>
                    <a:pt x="1" y="266"/>
                  </a:lnTo>
                  <a:lnTo>
                    <a:pt x="399" y="1"/>
                  </a:lnTo>
                  <a:lnTo>
                    <a:pt x="399"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3" name="Google Shape;4673;p41"/>
            <p:cNvSpPr/>
            <p:nvPr/>
          </p:nvSpPr>
          <p:spPr>
            <a:xfrm>
              <a:off x="5747119" y="4228164"/>
              <a:ext cx="52824" cy="136437"/>
            </a:xfrm>
            <a:custGeom>
              <a:avLst/>
              <a:gdLst/>
              <a:ahLst/>
              <a:cxnLst/>
              <a:rect l="l" t="t" r="r" b="b"/>
              <a:pathLst>
                <a:path w="3186" h="8229" extrusionOk="0">
                  <a:moveTo>
                    <a:pt x="3186" y="0"/>
                  </a:moveTo>
                  <a:lnTo>
                    <a:pt x="2920" y="133"/>
                  </a:lnTo>
                  <a:lnTo>
                    <a:pt x="2655" y="398"/>
                  </a:lnTo>
                  <a:lnTo>
                    <a:pt x="532" y="2654"/>
                  </a:lnTo>
                  <a:lnTo>
                    <a:pt x="1" y="2920"/>
                  </a:lnTo>
                  <a:lnTo>
                    <a:pt x="1" y="8228"/>
                  </a:lnTo>
                  <a:lnTo>
                    <a:pt x="399" y="7963"/>
                  </a:lnTo>
                  <a:lnTo>
                    <a:pt x="532" y="7963"/>
                  </a:lnTo>
                  <a:lnTo>
                    <a:pt x="532" y="7830"/>
                  </a:lnTo>
                  <a:lnTo>
                    <a:pt x="2655" y="5574"/>
                  </a:lnTo>
                  <a:lnTo>
                    <a:pt x="2788" y="5574"/>
                  </a:lnTo>
                  <a:lnTo>
                    <a:pt x="3186" y="5309"/>
                  </a:lnTo>
                  <a:lnTo>
                    <a:pt x="3186" y="0"/>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4" name="Google Shape;4674;p41"/>
            <p:cNvSpPr/>
            <p:nvPr/>
          </p:nvSpPr>
          <p:spPr>
            <a:xfrm>
              <a:off x="5747119" y="4228164"/>
              <a:ext cx="52824" cy="136437"/>
            </a:xfrm>
            <a:custGeom>
              <a:avLst/>
              <a:gdLst/>
              <a:ahLst/>
              <a:cxnLst/>
              <a:rect l="l" t="t" r="r" b="b"/>
              <a:pathLst>
                <a:path w="3186" h="8229" fill="none" extrusionOk="0">
                  <a:moveTo>
                    <a:pt x="3186" y="0"/>
                  </a:moveTo>
                  <a:lnTo>
                    <a:pt x="3186" y="0"/>
                  </a:lnTo>
                  <a:lnTo>
                    <a:pt x="2920" y="133"/>
                  </a:lnTo>
                  <a:lnTo>
                    <a:pt x="2655" y="398"/>
                  </a:lnTo>
                  <a:lnTo>
                    <a:pt x="532" y="2654"/>
                  </a:lnTo>
                  <a:lnTo>
                    <a:pt x="532" y="2654"/>
                  </a:lnTo>
                  <a:lnTo>
                    <a:pt x="1" y="2920"/>
                  </a:lnTo>
                  <a:lnTo>
                    <a:pt x="1" y="8228"/>
                  </a:lnTo>
                  <a:lnTo>
                    <a:pt x="1" y="8228"/>
                  </a:lnTo>
                  <a:lnTo>
                    <a:pt x="1" y="8228"/>
                  </a:lnTo>
                  <a:lnTo>
                    <a:pt x="399" y="7963"/>
                  </a:lnTo>
                  <a:lnTo>
                    <a:pt x="399" y="7963"/>
                  </a:lnTo>
                  <a:lnTo>
                    <a:pt x="532" y="7963"/>
                  </a:lnTo>
                  <a:lnTo>
                    <a:pt x="532" y="7963"/>
                  </a:lnTo>
                  <a:lnTo>
                    <a:pt x="532" y="7830"/>
                  </a:lnTo>
                  <a:lnTo>
                    <a:pt x="2655" y="5574"/>
                  </a:lnTo>
                  <a:lnTo>
                    <a:pt x="2655" y="5574"/>
                  </a:lnTo>
                  <a:lnTo>
                    <a:pt x="2788" y="5574"/>
                  </a:lnTo>
                  <a:lnTo>
                    <a:pt x="2788" y="5574"/>
                  </a:lnTo>
                  <a:lnTo>
                    <a:pt x="3186" y="5309"/>
                  </a:lnTo>
                  <a:lnTo>
                    <a:pt x="3186" y="0"/>
                  </a:lnTo>
                  <a:lnTo>
                    <a:pt x="3186"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5" name="Google Shape;4675;p41"/>
            <p:cNvSpPr/>
            <p:nvPr/>
          </p:nvSpPr>
          <p:spPr>
            <a:xfrm>
              <a:off x="5799926" y="4228164"/>
              <a:ext cx="17" cy="88023"/>
            </a:xfrm>
            <a:custGeom>
              <a:avLst/>
              <a:gdLst/>
              <a:ahLst/>
              <a:cxnLst/>
              <a:rect l="l" t="t" r="r" b="b"/>
              <a:pathLst>
                <a:path w="1" h="5309" extrusionOk="0">
                  <a:moveTo>
                    <a:pt x="1" y="0"/>
                  </a:moveTo>
                  <a:lnTo>
                    <a:pt x="1" y="0"/>
                  </a:lnTo>
                  <a:lnTo>
                    <a:pt x="1" y="5309"/>
                  </a:lnTo>
                  <a:lnTo>
                    <a:pt x="1" y="5309"/>
                  </a:lnTo>
                  <a:lnTo>
                    <a:pt x="1" y="5309"/>
                  </a:lnTo>
                  <a:lnTo>
                    <a:pt x="1" y="0"/>
                  </a:lnTo>
                  <a:close/>
                </a:path>
              </a:pathLst>
            </a:custGeom>
            <a:solidFill>
              <a:srgbClr val="202B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6" name="Google Shape;4676;p41"/>
            <p:cNvSpPr/>
            <p:nvPr/>
          </p:nvSpPr>
          <p:spPr>
            <a:xfrm>
              <a:off x="5799926" y="4228164"/>
              <a:ext cx="17" cy="88023"/>
            </a:xfrm>
            <a:custGeom>
              <a:avLst/>
              <a:gdLst/>
              <a:ahLst/>
              <a:cxnLst/>
              <a:rect l="l" t="t" r="r" b="b"/>
              <a:pathLst>
                <a:path w="1" h="5309" fill="none" extrusionOk="0">
                  <a:moveTo>
                    <a:pt x="1" y="0"/>
                  </a:moveTo>
                  <a:lnTo>
                    <a:pt x="1" y="0"/>
                  </a:lnTo>
                  <a:lnTo>
                    <a:pt x="1" y="5309"/>
                  </a:lnTo>
                  <a:lnTo>
                    <a:pt x="1" y="5309"/>
                  </a:lnTo>
                  <a:lnTo>
                    <a:pt x="1" y="5309"/>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7" name="Google Shape;4677;p41"/>
            <p:cNvSpPr/>
            <p:nvPr/>
          </p:nvSpPr>
          <p:spPr>
            <a:xfrm>
              <a:off x="5650308" y="4252371"/>
              <a:ext cx="96827" cy="112230"/>
            </a:xfrm>
            <a:custGeom>
              <a:avLst/>
              <a:gdLst/>
              <a:ahLst/>
              <a:cxnLst/>
              <a:rect l="l" t="t" r="r" b="b"/>
              <a:pathLst>
                <a:path w="5840" h="6769" extrusionOk="0">
                  <a:moveTo>
                    <a:pt x="1" y="0"/>
                  </a:moveTo>
                  <a:lnTo>
                    <a:pt x="1" y="1194"/>
                  </a:lnTo>
                  <a:lnTo>
                    <a:pt x="1" y="2654"/>
                  </a:lnTo>
                  <a:lnTo>
                    <a:pt x="1" y="3318"/>
                  </a:lnTo>
                  <a:lnTo>
                    <a:pt x="1" y="5176"/>
                  </a:lnTo>
                  <a:lnTo>
                    <a:pt x="133" y="5441"/>
                  </a:lnTo>
                  <a:lnTo>
                    <a:pt x="266" y="5441"/>
                  </a:lnTo>
                  <a:lnTo>
                    <a:pt x="5442" y="6768"/>
                  </a:lnTo>
                  <a:lnTo>
                    <a:pt x="5840" y="6768"/>
                  </a:lnTo>
                  <a:lnTo>
                    <a:pt x="5840" y="1460"/>
                  </a:lnTo>
                  <a:lnTo>
                    <a:pt x="5442" y="1460"/>
                  </a:lnTo>
                  <a:lnTo>
                    <a:pt x="266" y="266"/>
                  </a:lnTo>
                  <a:lnTo>
                    <a:pt x="133" y="133"/>
                  </a:lnTo>
                  <a:lnTo>
                    <a:pt x="1"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8" name="Google Shape;4678;p41"/>
            <p:cNvSpPr/>
            <p:nvPr/>
          </p:nvSpPr>
          <p:spPr>
            <a:xfrm>
              <a:off x="5650308" y="4252371"/>
              <a:ext cx="96827" cy="112230"/>
            </a:xfrm>
            <a:custGeom>
              <a:avLst/>
              <a:gdLst/>
              <a:ahLst/>
              <a:cxnLst/>
              <a:rect l="l" t="t" r="r" b="b"/>
              <a:pathLst>
                <a:path w="5840" h="6769" fill="none" extrusionOk="0">
                  <a:moveTo>
                    <a:pt x="1" y="0"/>
                  </a:moveTo>
                  <a:lnTo>
                    <a:pt x="1" y="1194"/>
                  </a:lnTo>
                  <a:lnTo>
                    <a:pt x="1" y="1194"/>
                  </a:lnTo>
                  <a:lnTo>
                    <a:pt x="1" y="1194"/>
                  </a:lnTo>
                  <a:lnTo>
                    <a:pt x="1" y="2654"/>
                  </a:lnTo>
                  <a:lnTo>
                    <a:pt x="1" y="3318"/>
                  </a:lnTo>
                  <a:lnTo>
                    <a:pt x="1" y="3318"/>
                  </a:lnTo>
                  <a:lnTo>
                    <a:pt x="1" y="5176"/>
                  </a:lnTo>
                  <a:lnTo>
                    <a:pt x="1" y="5176"/>
                  </a:lnTo>
                  <a:lnTo>
                    <a:pt x="133" y="5441"/>
                  </a:lnTo>
                  <a:lnTo>
                    <a:pt x="266" y="5441"/>
                  </a:lnTo>
                  <a:lnTo>
                    <a:pt x="5442" y="6768"/>
                  </a:lnTo>
                  <a:lnTo>
                    <a:pt x="5442" y="6768"/>
                  </a:lnTo>
                  <a:lnTo>
                    <a:pt x="5840" y="6768"/>
                  </a:lnTo>
                  <a:lnTo>
                    <a:pt x="5840" y="1460"/>
                  </a:lnTo>
                  <a:lnTo>
                    <a:pt x="5840" y="1460"/>
                  </a:lnTo>
                  <a:lnTo>
                    <a:pt x="5442" y="1460"/>
                  </a:lnTo>
                  <a:lnTo>
                    <a:pt x="266" y="266"/>
                  </a:lnTo>
                  <a:lnTo>
                    <a:pt x="266" y="266"/>
                  </a:lnTo>
                  <a:lnTo>
                    <a:pt x="133" y="133"/>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9" name="Google Shape;4679;p41"/>
            <p:cNvSpPr/>
            <p:nvPr/>
          </p:nvSpPr>
          <p:spPr>
            <a:xfrm>
              <a:off x="5623896" y="4258970"/>
              <a:ext cx="24223" cy="13214"/>
            </a:xfrm>
            <a:custGeom>
              <a:avLst/>
              <a:gdLst/>
              <a:ahLst/>
              <a:cxnLst/>
              <a:rect l="l" t="t" r="r" b="b"/>
              <a:pathLst>
                <a:path w="1461" h="797" extrusionOk="0">
                  <a:moveTo>
                    <a:pt x="1" y="0"/>
                  </a:moveTo>
                  <a:lnTo>
                    <a:pt x="1" y="0"/>
                  </a:lnTo>
                  <a:lnTo>
                    <a:pt x="1" y="0"/>
                  </a:lnTo>
                  <a:lnTo>
                    <a:pt x="399" y="133"/>
                  </a:lnTo>
                  <a:lnTo>
                    <a:pt x="399" y="133"/>
                  </a:lnTo>
                  <a:lnTo>
                    <a:pt x="1461" y="796"/>
                  </a:lnTo>
                  <a:lnTo>
                    <a:pt x="1461" y="796"/>
                  </a:lnTo>
                  <a:lnTo>
                    <a:pt x="399" y="133"/>
                  </a:lnTo>
                  <a:lnTo>
                    <a:pt x="399" y="133"/>
                  </a:lnTo>
                  <a:lnTo>
                    <a:pt x="1" y="0"/>
                  </a:lnTo>
                  <a:close/>
                </a:path>
              </a:pathLst>
            </a:cu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0" name="Google Shape;4680;p41"/>
            <p:cNvSpPr/>
            <p:nvPr/>
          </p:nvSpPr>
          <p:spPr>
            <a:xfrm>
              <a:off x="5623896" y="4258970"/>
              <a:ext cx="24223" cy="13214"/>
            </a:xfrm>
            <a:custGeom>
              <a:avLst/>
              <a:gdLst/>
              <a:ahLst/>
              <a:cxnLst/>
              <a:rect l="l" t="t" r="r" b="b"/>
              <a:pathLst>
                <a:path w="1461" h="797" fill="none" extrusionOk="0">
                  <a:moveTo>
                    <a:pt x="1" y="0"/>
                  </a:moveTo>
                  <a:lnTo>
                    <a:pt x="1" y="0"/>
                  </a:lnTo>
                  <a:lnTo>
                    <a:pt x="1" y="0"/>
                  </a:lnTo>
                  <a:lnTo>
                    <a:pt x="399" y="133"/>
                  </a:lnTo>
                  <a:lnTo>
                    <a:pt x="399" y="133"/>
                  </a:lnTo>
                  <a:lnTo>
                    <a:pt x="1461" y="796"/>
                  </a:lnTo>
                  <a:lnTo>
                    <a:pt x="1461" y="796"/>
                  </a:lnTo>
                  <a:lnTo>
                    <a:pt x="399" y="133"/>
                  </a:lnTo>
                  <a:lnTo>
                    <a:pt x="399" y="133"/>
                  </a:ln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1" name="Google Shape;4681;p41"/>
            <p:cNvSpPr/>
            <p:nvPr/>
          </p:nvSpPr>
          <p:spPr>
            <a:xfrm>
              <a:off x="5623896" y="4170947"/>
              <a:ext cx="48430" cy="101237"/>
            </a:xfrm>
            <a:custGeom>
              <a:avLst/>
              <a:gdLst/>
              <a:ahLst/>
              <a:cxnLst/>
              <a:rect l="l" t="t" r="r" b="b"/>
              <a:pathLst>
                <a:path w="2921" h="6106" extrusionOk="0">
                  <a:moveTo>
                    <a:pt x="1" y="1"/>
                  </a:moveTo>
                  <a:lnTo>
                    <a:pt x="1" y="5309"/>
                  </a:lnTo>
                  <a:lnTo>
                    <a:pt x="399" y="5442"/>
                  </a:lnTo>
                  <a:lnTo>
                    <a:pt x="1461" y="6105"/>
                  </a:lnTo>
                  <a:lnTo>
                    <a:pt x="1594" y="6105"/>
                  </a:lnTo>
                  <a:lnTo>
                    <a:pt x="1594" y="5575"/>
                  </a:lnTo>
                  <a:lnTo>
                    <a:pt x="1594" y="4778"/>
                  </a:lnTo>
                  <a:lnTo>
                    <a:pt x="1726" y="4513"/>
                  </a:lnTo>
                  <a:lnTo>
                    <a:pt x="2921" y="2124"/>
                  </a:lnTo>
                  <a:lnTo>
                    <a:pt x="2921" y="1726"/>
                  </a:lnTo>
                  <a:lnTo>
                    <a:pt x="2788" y="1461"/>
                  </a:lnTo>
                  <a:lnTo>
                    <a:pt x="1594" y="797"/>
                  </a:lnTo>
                  <a:lnTo>
                    <a:pt x="399" y="134"/>
                  </a:lnTo>
                  <a:lnTo>
                    <a:pt x="1" y="1"/>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2" name="Google Shape;4682;p41"/>
            <p:cNvSpPr/>
            <p:nvPr/>
          </p:nvSpPr>
          <p:spPr>
            <a:xfrm>
              <a:off x="5623896" y="4170947"/>
              <a:ext cx="48430" cy="101237"/>
            </a:xfrm>
            <a:custGeom>
              <a:avLst/>
              <a:gdLst/>
              <a:ahLst/>
              <a:cxnLst/>
              <a:rect l="l" t="t" r="r" b="b"/>
              <a:pathLst>
                <a:path w="2921" h="6106" fill="none" extrusionOk="0">
                  <a:moveTo>
                    <a:pt x="1" y="1"/>
                  </a:moveTo>
                  <a:lnTo>
                    <a:pt x="1" y="5309"/>
                  </a:lnTo>
                  <a:lnTo>
                    <a:pt x="1" y="5309"/>
                  </a:lnTo>
                  <a:lnTo>
                    <a:pt x="399" y="5442"/>
                  </a:lnTo>
                  <a:lnTo>
                    <a:pt x="399" y="5442"/>
                  </a:lnTo>
                  <a:lnTo>
                    <a:pt x="1461" y="6105"/>
                  </a:lnTo>
                  <a:lnTo>
                    <a:pt x="1461" y="6105"/>
                  </a:lnTo>
                  <a:lnTo>
                    <a:pt x="1594" y="6105"/>
                  </a:lnTo>
                  <a:lnTo>
                    <a:pt x="1594" y="5575"/>
                  </a:lnTo>
                  <a:lnTo>
                    <a:pt x="1594" y="5575"/>
                  </a:lnTo>
                  <a:lnTo>
                    <a:pt x="1594" y="4778"/>
                  </a:lnTo>
                  <a:lnTo>
                    <a:pt x="1594" y="4778"/>
                  </a:lnTo>
                  <a:lnTo>
                    <a:pt x="1726" y="4513"/>
                  </a:lnTo>
                  <a:lnTo>
                    <a:pt x="2921" y="2124"/>
                  </a:lnTo>
                  <a:lnTo>
                    <a:pt x="2921" y="2124"/>
                  </a:lnTo>
                  <a:lnTo>
                    <a:pt x="2921" y="1726"/>
                  </a:lnTo>
                  <a:lnTo>
                    <a:pt x="2788" y="1461"/>
                  </a:lnTo>
                  <a:lnTo>
                    <a:pt x="2788" y="1461"/>
                  </a:lnTo>
                  <a:lnTo>
                    <a:pt x="1594" y="797"/>
                  </a:lnTo>
                  <a:lnTo>
                    <a:pt x="399" y="134"/>
                  </a:lnTo>
                  <a:lnTo>
                    <a:pt x="399" y="134"/>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3" name="Google Shape;4683;p41"/>
            <p:cNvSpPr/>
            <p:nvPr/>
          </p:nvSpPr>
          <p:spPr>
            <a:xfrm>
              <a:off x="5650308" y="4263364"/>
              <a:ext cx="17" cy="8821"/>
            </a:xfrm>
            <a:custGeom>
              <a:avLst/>
              <a:gdLst/>
              <a:ahLst/>
              <a:cxnLst/>
              <a:rect l="l" t="t" r="r" b="b"/>
              <a:pathLst>
                <a:path w="1" h="532" extrusionOk="0">
                  <a:moveTo>
                    <a:pt x="1" y="1"/>
                  </a:moveTo>
                  <a:lnTo>
                    <a:pt x="1" y="531"/>
                  </a:lnTo>
                  <a:lnTo>
                    <a:pt x="1" y="531"/>
                  </a:lnTo>
                  <a:lnTo>
                    <a:pt x="1" y="531"/>
                  </a:lnTo>
                  <a:lnTo>
                    <a:pt x="1" y="531"/>
                  </a:lnTo>
                  <a:lnTo>
                    <a:pt x="1" y="1"/>
                  </a:lnTo>
                  <a:close/>
                </a:path>
              </a:pathLst>
            </a:custGeom>
            <a:solidFill>
              <a:srgbClr val="2F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4" name="Google Shape;4684;p41"/>
            <p:cNvSpPr/>
            <p:nvPr/>
          </p:nvSpPr>
          <p:spPr>
            <a:xfrm>
              <a:off x="5650308" y="4263364"/>
              <a:ext cx="17" cy="8821"/>
            </a:xfrm>
            <a:custGeom>
              <a:avLst/>
              <a:gdLst/>
              <a:ahLst/>
              <a:cxnLst/>
              <a:rect l="l" t="t" r="r" b="b"/>
              <a:pathLst>
                <a:path w="1" h="532" fill="none" extrusionOk="0">
                  <a:moveTo>
                    <a:pt x="1" y="1"/>
                  </a:moveTo>
                  <a:lnTo>
                    <a:pt x="1" y="531"/>
                  </a:lnTo>
                  <a:lnTo>
                    <a:pt x="1" y="531"/>
                  </a:lnTo>
                  <a:lnTo>
                    <a:pt x="1" y="531"/>
                  </a:lnTo>
                  <a:lnTo>
                    <a:pt x="1" y="53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5" name="Google Shape;4685;p41"/>
            <p:cNvSpPr/>
            <p:nvPr/>
          </p:nvSpPr>
          <p:spPr>
            <a:xfrm>
              <a:off x="5489681" y="4131354"/>
              <a:ext cx="41831" cy="140831"/>
            </a:xfrm>
            <a:custGeom>
              <a:avLst/>
              <a:gdLst/>
              <a:ahLst/>
              <a:cxnLst/>
              <a:rect l="l" t="t" r="r" b="b"/>
              <a:pathLst>
                <a:path w="2523" h="8494" extrusionOk="0">
                  <a:moveTo>
                    <a:pt x="1" y="0"/>
                  </a:moveTo>
                  <a:lnTo>
                    <a:pt x="1" y="5176"/>
                  </a:lnTo>
                  <a:lnTo>
                    <a:pt x="133" y="5308"/>
                  </a:lnTo>
                  <a:lnTo>
                    <a:pt x="2124" y="8228"/>
                  </a:lnTo>
                  <a:lnTo>
                    <a:pt x="2522" y="8493"/>
                  </a:lnTo>
                  <a:lnTo>
                    <a:pt x="2522" y="3185"/>
                  </a:lnTo>
                  <a:lnTo>
                    <a:pt x="2124" y="2920"/>
                  </a:lnTo>
                  <a:lnTo>
                    <a:pt x="133" y="133"/>
                  </a:lnTo>
                  <a:lnTo>
                    <a:pt x="1"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6" name="Google Shape;4686;p41"/>
            <p:cNvSpPr/>
            <p:nvPr/>
          </p:nvSpPr>
          <p:spPr>
            <a:xfrm>
              <a:off x="5489681" y="3882703"/>
              <a:ext cx="684323" cy="393874"/>
            </a:xfrm>
            <a:custGeom>
              <a:avLst/>
              <a:gdLst/>
              <a:ahLst/>
              <a:cxnLst/>
              <a:rect l="l" t="t" r="r" b="b"/>
              <a:pathLst>
                <a:path w="41274" h="23756" extrusionOk="0">
                  <a:moveTo>
                    <a:pt x="20703" y="6504"/>
                  </a:moveTo>
                  <a:lnTo>
                    <a:pt x="22429" y="6636"/>
                  </a:lnTo>
                  <a:lnTo>
                    <a:pt x="24154" y="7034"/>
                  </a:lnTo>
                  <a:lnTo>
                    <a:pt x="25746" y="7433"/>
                  </a:lnTo>
                  <a:lnTo>
                    <a:pt x="27074" y="8096"/>
                  </a:lnTo>
                  <a:lnTo>
                    <a:pt x="28268" y="8892"/>
                  </a:lnTo>
                  <a:lnTo>
                    <a:pt x="29064" y="9821"/>
                  </a:lnTo>
                  <a:lnTo>
                    <a:pt x="29595" y="10618"/>
                  </a:lnTo>
                  <a:lnTo>
                    <a:pt x="29728" y="11414"/>
                  </a:lnTo>
                  <a:lnTo>
                    <a:pt x="29728" y="12210"/>
                  </a:lnTo>
                  <a:lnTo>
                    <a:pt x="29595" y="13006"/>
                  </a:lnTo>
                  <a:lnTo>
                    <a:pt x="29595" y="13139"/>
                  </a:lnTo>
                  <a:lnTo>
                    <a:pt x="29462" y="13272"/>
                  </a:lnTo>
                  <a:lnTo>
                    <a:pt x="29462" y="13404"/>
                  </a:lnTo>
                  <a:lnTo>
                    <a:pt x="28799" y="14333"/>
                  </a:lnTo>
                  <a:lnTo>
                    <a:pt x="27870" y="15130"/>
                  </a:lnTo>
                  <a:lnTo>
                    <a:pt x="27074" y="15661"/>
                  </a:lnTo>
                  <a:lnTo>
                    <a:pt x="25746" y="16191"/>
                  </a:lnTo>
                  <a:lnTo>
                    <a:pt x="24154" y="16722"/>
                  </a:lnTo>
                  <a:lnTo>
                    <a:pt x="22827" y="16988"/>
                  </a:lnTo>
                  <a:lnTo>
                    <a:pt x="21500" y="17120"/>
                  </a:lnTo>
                  <a:lnTo>
                    <a:pt x="20173" y="17120"/>
                  </a:lnTo>
                  <a:lnTo>
                    <a:pt x="18846" y="16988"/>
                  </a:lnTo>
                  <a:lnTo>
                    <a:pt x="17518" y="16855"/>
                  </a:lnTo>
                  <a:lnTo>
                    <a:pt x="16324" y="16457"/>
                  </a:lnTo>
                  <a:lnTo>
                    <a:pt x="15262" y="16059"/>
                  </a:lnTo>
                  <a:lnTo>
                    <a:pt x="14201" y="15661"/>
                  </a:lnTo>
                  <a:lnTo>
                    <a:pt x="13404" y="15130"/>
                  </a:lnTo>
                  <a:lnTo>
                    <a:pt x="12741" y="14466"/>
                  </a:lnTo>
                  <a:lnTo>
                    <a:pt x="12210" y="13803"/>
                  </a:lnTo>
                  <a:lnTo>
                    <a:pt x="11679" y="13006"/>
                  </a:lnTo>
                  <a:lnTo>
                    <a:pt x="11546" y="12077"/>
                  </a:lnTo>
                  <a:lnTo>
                    <a:pt x="11679" y="11148"/>
                  </a:lnTo>
                  <a:lnTo>
                    <a:pt x="11945" y="10219"/>
                  </a:lnTo>
                  <a:lnTo>
                    <a:pt x="12077" y="10087"/>
                  </a:lnTo>
                  <a:lnTo>
                    <a:pt x="12077" y="9954"/>
                  </a:lnTo>
                  <a:lnTo>
                    <a:pt x="12343" y="9689"/>
                  </a:lnTo>
                  <a:lnTo>
                    <a:pt x="12475" y="9423"/>
                  </a:lnTo>
                  <a:lnTo>
                    <a:pt x="12608" y="9423"/>
                  </a:lnTo>
                  <a:lnTo>
                    <a:pt x="12741" y="9290"/>
                  </a:lnTo>
                  <a:lnTo>
                    <a:pt x="13537" y="8494"/>
                  </a:lnTo>
                  <a:lnTo>
                    <a:pt x="14599" y="7963"/>
                  </a:lnTo>
                  <a:lnTo>
                    <a:pt x="15793" y="7433"/>
                  </a:lnTo>
                  <a:lnTo>
                    <a:pt x="17120" y="7034"/>
                  </a:lnTo>
                  <a:lnTo>
                    <a:pt x="18978" y="6636"/>
                  </a:lnTo>
                  <a:lnTo>
                    <a:pt x="20703" y="6504"/>
                  </a:lnTo>
                  <a:close/>
                  <a:moveTo>
                    <a:pt x="15130" y="1"/>
                  </a:moveTo>
                  <a:lnTo>
                    <a:pt x="10087" y="1195"/>
                  </a:lnTo>
                  <a:lnTo>
                    <a:pt x="9821" y="1328"/>
                  </a:lnTo>
                  <a:lnTo>
                    <a:pt x="9689" y="1461"/>
                  </a:lnTo>
                  <a:lnTo>
                    <a:pt x="9689" y="1593"/>
                  </a:lnTo>
                  <a:lnTo>
                    <a:pt x="11016" y="4380"/>
                  </a:lnTo>
                  <a:lnTo>
                    <a:pt x="11148" y="4513"/>
                  </a:lnTo>
                  <a:lnTo>
                    <a:pt x="11016" y="4646"/>
                  </a:lnTo>
                  <a:lnTo>
                    <a:pt x="10750" y="4911"/>
                  </a:lnTo>
                  <a:lnTo>
                    <a:pt x="9689" y="5442"/>
                  </a:lnTo>
                  <a:lnTo>
                    <a:pt x="8760" y="6105"/>
                  </a:lnTo>
                  <a:lnTo>
                    <a:pt x="8229" y="6238"/>
                  </a:lnTo>
                  <a:lnTo>
                    <a:pt x="7698" y="6371"/>
                  </a:lnTo>
                  <a:lnTo>
                    <a:pt x="2788" y="5442"/>
                  </a:lnTo>
                  <a:lnTo>
                    <a:pt x="2389" y="5575"/>
                  </a:lnTo>
                  <a:lnTo>
                    <a:pt x="2124" y="5840"/>
                  </a:lnTo>
                  <a:lnTo>
                    <a:pt x="133" y="8494"/>
                  </a:lnTo>
                  <a:lnTo>
                    <a:pt x="133" y="8760"/>
                  </a:lnTo>
                  <a:lnTo>
                    <a:pt x="133" y="8892"/>
                  </a:lnTo>
                  <a:lnTo>
                    <a:pt x="266" y="9025"/>
                  </a:lnTo>
                  <a:lnTo>
                    <a:pt x="4778" y="10485"/>
                  </a:lnTo>
                  <a:lnTo>
                    <a:pt x="5044" y="10750"/>
                  </a:lnTo>
                  <a:lnTo>
                    <a:pt x="5176" y="11016"/>
                  </a:lnTo>
                  <a:lnTo>
                    <a:pt x="5044" y="11812"/>
                  </a:lnTo>
                  <a:lnTo>
                    <a:pt x="5176" y="12741"/>
                  </a:lnTo>
                  <a:lnTo>
                    <a:pt x="5044" y="13006"/>
                  </a:lnTo>
                  <a:lnTo>
                    <a:pt x="4646" y="13272"/>
                  </a:lnTo>
                  <a:lnTo>
                    <a:pt x="399" y="14599"/>
                  </a:lnTo>
                  <a:lnTo>
                    <a:pt x="133" y="14864"/>
                  </a:lnTo>
                  <a:lnTo>
                    <a:pt x="1" y="14997"/>
                  </a:lnTo>
                  <a:lnTo>
                    <a:pt x="133" y="15130"/>
                  </a:lnTo>
                  <a:lnTo>
                    <a:pt x="2124" y="17917"/>
                  </a:lnTo>
                  <a:lnTo>
                    <a:pt x="2522" y="18182"/>
                  </a:lnTo>
                  <a:lnTo>
                    <a:pt x="2920" y="18182"/>
                  </a:lnTo>
                  <a:lnTo>
                    <a:pt x="7698" y="17386"/>
                  </a:lnTo>
                  <a:lnTo>
                    <a:pt x="8096" y="17386"/>
                  </a:lnTo>
                  <a:lnTo>
                    <a:pt x="8494" y="17519"/>
                  </a:lnTo>
                  <a:lnTo>
                    <a:pt x="9689" y="18182"/>
                  </a:lnTo>
                  <a:lnTo>
                    <a:pt x="10883" y="18846"/>
                  </a:lnTo>
                  <a:lnTo>
                    <a:pt x="11016" y="19111"/>
                  </a:lnTo>
                  <a:lnTo>
                    <a:pt x="11016" y="19509"/>
                  </a:lnTo>
                  <a:lnTo>
                    <a:pt x="9821" y="21898"/>
                  </a:lnTo>
                  <a:lnTo>
                    <a:pt x="9689" y="22296"/>
                  </a:lnTo>
                  <a:lnTo>
                    <a:pt x="9821" y="22429"/>
                  </a:lnTo>
                  <a:lnTo>
                    <a:pt x="9954" y="22562"/>
                  </a:lnTo>
                  <a:lnTo>
                    <a:pt x="15130" y="23756"/>
                  </a:lnTo>
                  <a:lnTo>
                    <a:pt x="15660" y="23756"/>
                  </a:lnTo>
                  <a:lnTo>
                    <a:pt x="16059" y="23490"/>
                  </a:lnTo>
                  <a:lnTo>
                    <a:pt x="18182" y="21234"/>
                  </a:lnTo>
                  <a:lnTo>
                    <a:pt x="18580" y="20969"/>
                  </a:lnTo>
                  <a:lnTo>
                    <a:pt x="18978" y="20836"/>
                  </a:lnTo>
                  <a:lnTo>
                    <a:pt x="22694" y="20836"/>
                  </a:lnTo>
                  <a:lnTo>
                    <a:pt x="23092" y="21102"/>
                  </a:lnTo>
                  <a:lnTo>
                    <a:pt x="25481" y="23623"/>
                  </a:lnTo>
                  <a:lnTo>
                    <a:pt x="25746" y="23756"/>
                  </a:lnTo>
                  <a:lnTo>
                    <a:pt x="26277" y="23756"/>
                  </a:lnTo>
                  <a:lnTo>
                    <a:pt x="31320" y="22562"/>
                  </a:lnTo>
                  <a:lnTo>
                    <a:pt x="31586" y="22296"/>
                  </a:lnTo>
                  <a:lnTo>
                    <a:pt x="31718" y="22163"/>
                  </a:lnTo>
                  <a:lnTo>
                    <a:pt x="31586" y="22031"/>
                  </a:lnTo>
                  <a:lnTo>
                    <a:pt x="30259" y="19376"/>
                  </a:lnTo>
                  <a:lnTo>
                    <a:pt x="30259" y="19244"/>
                  </a:lnTo>
                  <a:lnTo>
                    <a:pt x="30259" y="19111"/>
                  </a:lnTo>
                  <a:lnTo>
                    <a:pt x="30657" y="18846"/>
                  </a:lnTo>
                  <a:lnTo>
                    <a:pt x="31718" y="18182"/>
                  </a:lnTo>
                  <a:lnTo>
                    <a:pt x="32647" y="17651"/>
                  </a:lnTo>
                  <a:lnTo>
                    <a:pt x="33178" y="17386"/>
                  </a:lnTo>
                  <a:lnTo>
                    <a:pt x="33576" y="17386"/>
                  </a:lnTo>
                  <a:lnTo>
                    <a:pt x="38487" y="18182"/>
                  </a:lnTo>
                  <a:lnTo>
                    <a:pt x="38885" y="18182"/>
                  </a:lnTo>
                  <a:lnTo>
                    <a:pt x="39283" y="17784"/>
                  </a:lnTo>
                  <a:lnTo>
                    <a:pt x="41141" y="15262"/>
                  </a:lnTo>
                  <a:lnTo>
                    <a:pt x="41274" y="14864"/>
                  </a:lnTo>
                  <a:lnTo>
                    <a:pt x="41274" y="14732"/>
                  </a:lnTo>
                  <a:lnTo>
                    <a:pt x="41008" y="14599"/>
                  </a:lnTo>
                  <a:lnTo>
                    <a:pt x="36629" y="13272"/>
                  </a:lnTo>
                  <a:lnTo>
                    <a:pt x="36363" y="13006"/>
                  </a:lnTo>
                  <a:lnTo>
                    <a:pt x="36231" y="12608"/>
                  </a:lnTo>
                  <a:lnTo>
                    <a:pt x="36231" y="11812"/>
                  </a:lnTo>
                  <a:lnTo>
                    <a:pt x="36231" y="11016"/>
                  </a:lnTo>
                  <a:lnTo>
                    <a:pt x="36363" y="10618"/>
                  </a:lnTo>
                  <a:lnTo>
                    <a:pt x="36629" y="10485"/>
                  </a:lnTo>
                  <a:lnTo>
                    <a:pt x="40875" y="9158"/>
                  </a:lnTo>
                  <a:lnTo>
                    <a:pt x="41141" y="8892"/>
                  </a:lnTo>
                  <a:lnTo>
                    <a:pt x="41274" y="8760"/>
                  </a:lnTo>
                  <a:lnTo>
                    <a:pt x="41274" y="8627"/>
                  </a:lnTo>
                  <a:lnTo>
                    <a:pt x="39150" y="5707"/>
                  </a:lnTo>
                  <a:lnTo>
                    <a:pt x="38885" y="5575"/>
                  </a:lnTo>
                  <a:lnTo>
                    <a:pt x="38487" y="5442"/>
                  </a:lnTo>
                  <a:lnTo>
                    <a:pt x="33709" y="6371"/>
                  </a:lnTo>
                  <a:lnTo>
                    <a:pt x="33178" y="6238"/>
                  </a:lnTo>
                  <a:lnTo>
                    <a:pt x="32780" y="6105"/>
                  </a:lnTo>
                  <a:lnTo>
                    <a:pt x="31586" y="5442"/>
                  </a:lnTo>
                  <a:lnTo>
                    <a:pt x="30524" y="4778"/>
                  </a:lnTo>
                  <a:lnTo>
                    <a:pt x="30259" y="4513"/>
                  </a:lnTo>
                  <a:lnTo>
                    <a:pt x="30391" y="4247"/>
                  </a:lnTo>
                  <a:lnTo>
                    <a:pt x="31586" y="1726"/>
                  </a:lnTo>
                  <a:lnTo>
                    <a:pt x="31586" y="1593"/>
                  </a:lnTo>
                  <a:lnTo>
                    <a:pt x="31586" y="1461"/>
                  </a:lnTo>
                  <a:lnTo>
                    <a:pt x="31586" y="1328"/>
                  </a:lnTo>
                  <a:lnTo>
                    <a:pt x="31320" y="1195"/>
                  </a:lnTo>
                  <a:lnTo>
                    <a:pt x="26145" y="1"/>
                  </a:lnTo>
                  <a:lnTo>
                    <a:pt x="25746" y="1"/>
                  </a:lnTo>
                  <a:lnTo>
                    <a:pt x="25348" y="266"/>
                  </a:lnTo>
                  <a:lnTo>
                    <a:pt x="23225" y="2522"/>
                  </a:lnTo>
                  <a:lnTo>
                    <a:pt x="22827" y="2788"/>
                  </a:lnTo>
                  <a:lnTo>
                    <a:pt x="22296" y="2920"/>
                  </a:lnTo>
                  <a:lnTo>
                    <a:pt x="20703" y="2788"/>
                  </a:lnTo>
                  <a:lnTo>
                    <a:pt x="19111" y="2920"/>
                  </a:lnTo>
                  <a:lnTo>
                    <a:pt x="18580" y="2788"/>
                  </a:lnTo>
                  <a:lnTo>
                    <a:pt x="18315" y="2655"/>
                  </a:lnTo>
                  <a:lnTo>
                    <a:pt x="15926" y="133"/>
                  </a:lnTo>
                  <a:lnTo>
                    <a:pt x="15528"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7" name="Google Shape;4687;p41"/>
            <p:cNvSpPr/>
            <p:nvPr/>
          </p:nvSpPr>
          <p:spPr>
            <a:xfrm>
              <a:off x="5043016" y="2386474"/>
              <a:ext cx="1445643" cy="915365"/>
            </a:xfrm>
            <a:custGeom>
              <a:avLst/>
              <a:gdLst/>
              <a:ahLst/>
              <a:cxnLst/>
              <a:rect l="l" t="t" r="r" b="b"/>
              <a:pathLst>
                <a:path w="87192" h="55209" fill="none" extrusionOk="0">
                  <a:moveTo>
                    <a:pt x="85201" y="1"/>
                  </a:moveTo>
                  <a:lnTo>
                    <a:pt x="85201" y="1"/>
                  </a:lnTo>
                  <a:lnTo>
                    <a:pt x="84404" y="133"/>
                  </a:lnTo>
                  <a:lnTo>
                    <a:pt x="83475" y="531"/>
                  </a:lnTo>
                  <a:lnTo>
                    <a:pt x="75247" y="5176"/>
                  </a:lnTo>
                  <a:lnTo>
                    <a:pt x="75247" y="6636"/>
                  </a:lnTo>
                  <a:lnTo>
                    <a:pt x="74053" y="7300"/>
                  </a:lnTo>
                  <a:lnTo>
                    <a:pt x="74053" y="5973"/>
                  </a:lnTo>
                  <a:lnTo>
                    <a:pt x="64498" y="11414"/>
                  </a:lnTo>
                  <a:lnTo>
                    <a:pt x="64498" y="12741"/>
                  </a:lnTo>
                  <a:lnTo>
                    <a:pt x="63436" y="13404"/>
                  </a:lnTo>
                  <a:lnTo>
                    <a:pt x="63436" y="12077"/>
                  </a:lnTo>
                  <a:lnTo>
                    <a:pt x="53881" y="17518"/>
                  </a:lnTo>
                  <a:lnTo>
                    <a:pt x="53881" y="18978"/>
                  </a:lnTo>
                  <a:lnTo>
                    <a:pt x="52686" y="19642"/>
                  </a:lnTo>
                  <a:lnTo>
                    <a:pt x="52686" y="18315"/>
                  </a:lnTo>
                  <a:lnTo>
                    <a:pt x="43131" y="23756"/>
                  </a:lnTo>
                  <a:lnTo>
                    <a:pt x="43131" y="25083"/>
                  </a:lnTo>
                  <a:lnTo>
                    <a:pt x="41937" y="25746"/>
                  </a:lnTo>
                  <a:lnTo>
                    <a:pt x="41937" y="24419"/>
                  </a:lnTo>
                  <a:lnTo>
                    <a:pt x="32514" y="29993"/>
                  </a:lnTo>
                  <a:lnTo>
                    <a:pt x="32514" y="31320"/>
                  </a:lnTo>
                  <a:lnTo>
                    <a:pt x="31320" y="31984"/>
                  </a:lnTo>
                  <a:lnTo>
                    <a:pt x="31320" y="30657"/>
                  </a:lnTo>
                  <a:lnTo>
                    <a:pt x="21765" y="36098"/>
                  </a:lnTo>
                  <a:lnTo>
                    <a:pt x="21765" y="37425"/>
                  </a:lnTo>
                  <a:lnTo>
                    <a:pt x="20571" y="38088"/>
                  </a:lnTo>
                  <a:lnTo>
                    <a:pt x="20571" y="36761"/>
                  </a:lnTo>
                  <a:lnTo>
                    <a:pt x="11148" y="42202"/>
                  </a:lnTo>
                  <a:lnTo>
                    <a:pt x="11148" y="42202"/>
                  </a:lnTo>
                  <a:lnTo>
                    <a:pt x="11148" y="42335"/>
                  </a:lnTo>
                  <a:lnTo>
                    <a:pt x="11148" y="42202"/>
                  </a:lnTo>
                  <a:lnTo>
                    <a:pt x="11148" y="43530"/>
                  </a:lnTo>
                  <a:lnTo>
                    <a:pt x="84006" y="1460"/>
                  </a:lnTo>
                  <a:lnTo>
                    <a:pt x="84006" y="1460"/>
                  </a:lnTo>
                  <a:lnTo>
                    <a:pt x="84670" y="1195"/>
                  </a:lnTo>
                  <a:lnTo>
                    <a:pt x="85201" y="1195"/>
                  </a:lnTo>
                  <a:lnTo>
                    <a:pt x="85201" y="1195"/>
                  </a:lnTo>
                  <a:lnTo>
                    <a:pt x="85599" y="1195"/>
                  </a:lnTo>
                  <a:lnTo>
                    <a:pt x="85599" y="1195"/>
                  </a:lnTo>
                  <a:lnTo>
                    <a:pt x="85731" y="1460"/>
                  </a:lnTo>
                  <a:lnTo>
                    <a:pt x="85864" y="1726"/>
                  </a:lnTo>
                  <a:lnTo>
                    <a:pt x="85997" y="2389"/>
                  </a:lnTo>
                  <a:lnTo>
                    <a:pt x="85997" y="2389"/>
                  </a:lnTo>
                  <a:lnTo>
                    <a:pt x="85997" y="3186"/>
                  </a:lnTo>
                  <a:lnTo>
                    <a:pt x="85731" y="3849"/>
                  </a:lnTo>
                  <a:lnTo>
                    <a:pt x="85466" y="4645"/>
                  </a:lnTo>
                  <a:lnTo>
                    <a:pt x="85068" y="5442"/>
                  </a:lnTo>
                  <a:lnTo>
                    <a:pt x="84670" y="6105"/>
                  </a:lnTo>
                  <a:lnTo>
                    <a:pt x="84006" y="6769"/>
                  </a:lnTo>
                  <a:lnTo>
                    <a:pt x="83475" y="7300"/>
                  </a:lnTo>
                  <a:lnTo>
                    <a:pt x="82812" y="7698"/>
                  </a:lnTo>
                  <a:lnTo>
                    <a:pt x="3318" y="53616"/>
                  </a:lnTo>
                  <a:lnTo>
                    <a:pt x="3318" y="53616"/>
                  </a:lnTo>
                  <a:lnTo>
                    <a:pt x="2655" y="53881"/>
                  </a:lnTo>
                  <a:lnTo>
                    <a:pt x="2124" y="54014"/>
                  </a:lnTo>
                  <a:lnTo>
                    <a:pt x="2124" y="54014"/>
                  </a:lnTo>
                  <a:lnTo>
                    <a:pt x="1593" y="53881"/>
                  </a:lnTo>
                  <a:lnTo>
                    <a:pt x="1593" y="53881"/>
                  </a:lnTo>
                  <a:lnTo>
                    <a:pt x="1460" y="53616"/>
                  </a:lnTo>
                  <a:lnTo>
                    <a:pt x="1328" y="53350"/>
                  </a:lnTo>
                  <a:lnTo>
                    <a:pt x="1195" y="52687"/>
                  </a:lnTo>
                  <a:lnTo>
                    <a:pt x="1195" y="52687"/>
                  </a:lnTo>
                  <a:lnTo>
                    <a:pt x="1195" y="52023"/>
                  </a:lnTo>
                  <a:lnTo>
                    <a:pt x="1328" y="51360"/>
                  </a:lnTo>
                  <a:lnTo>
                    <a:pt x="1593" y="50563"/>
                  </a:lnTo>
                  <a:lnTo>
                    <a:pt x="1991" y="49900"/>
                  </a:lnTo>
                  <a:lnTo>
                    <a:pt x="2522" y="49236"/>
                  </a:lnTo>
                  <a:lnTo>
                    <a:pt x="3053" y="48573"/>
                  </a:lnTo>
                  <a:lnTo>
                    <a:pt x="3584" y="48042"/>
                  </a:lnTo>
                  <a:lnTo>
                    <a:pt x="4247" y="47644"/>
                  </a:lnTo>
                  <a:lnTo>
                    <a:pt x="10086" y="44193"/>
                  </a:lnTo>
                  <a:lnTo>
                    <a:pt x="10086" y="44193"/>
                  </a:lnTo>
                  <a:lnTo>
                    <a:pt x="9954" y="44326"/>
                  </a:lnTo>
                  <a:lnTo>
                    <a:pt x="9954" y="42999"/>
                  </a:lnTo>
                  <a:lnTo>
                    <a:pt x="3584" y="46582"/>
                  </a:lnTo>
                  <a:lnTo>
                    <a:pt x="3584" y="46582"/>
                  </a:lnTo>
                  <a:lnTo>
                    <a:pt x="2920" y="47113"/>
                  </a:lnTo>
                  <a:lnTo>
                    <a:pt x="2256" y="47776"/>
                  </a:lnTo>
                  <a:lnTo>
                    <a:pt x="1593" y="48440"/>
                  </a:lnTo>
                  <a:lnTo>
                    <a:pt x="1062" y="49236"/>
                  </a:lnTo>
                  <a:lnTo>
                    <a:pt x="664" y="50032"/>
                  </a:lnTo>
                  <a:lnTo>
                    <a:pt x="266" y="50961"/>
                  </a:lnTo>
                  <a:lnTo>
                    <a:pt x="133" y="51758"/>
                  </a:lnTo>
                  <a:lnTo>
                    <a:pt x="0" y="52554"/>
                  </a:lnTo>
                  <a:lnTo>
                    <a:pt x="0" y="52554"/>
                  </a:lnTo>
                  <a:lnTo>
                    <a:pt x="0" y="52819"/>
                  </a:lnTo>
                  <a:lnTo>
                    <a:pt x="0" y="52819"/>
                  </a:lnTo>
                  <a:lnTo>
                    <a:pt x="133" y="53483"/>
                  </a:lnTo>
                  <a:lnTo>
                    <a:pt x="266" y="54014"/>
                  </a:lnTo>
                  <a:lnTo>
                    <a:pt x="664" y="54545"/>
                  </a:lnTo>
                  <a:lnTo>
                    <a:pt x="1062" y="54943"/>
                  </a:lnTo>
                  <a:lnTo>
                    <a:pt x="1062" y="54943"/>
                  </a:lnTo>
                  <a:lnTo>
                    <a:pt x="1593" y="55075"/>
                  </a:lnTo>
                  <a:lnTo>
                    <a:pt x="2124" y="55208"/>
                  </a:lnTo>
                  <a:lnTo>
                    <a:pt x="2124" y="55208"/>
                  </a:lnTo>
                  <a:lnTo>
                    <a:pt x="2920" y="55075"/>
                  </a:lnTo>
                  <a:lnTo>
                    <a:pt x="3982" y="54545"/>
                  </a:lnTo>
                  <a:lnTo>
                    <a:pt x="83210" y="8759"/>
                  </a:lnTo>
                  <a:lnTo>
                    <a:pt x="84006" y="7698"/>
                  </a:lnTo>
                  <a:lnTo>
                    <a:pt x="84404" y="7963"/>
                  </a:lnTo>
                  <a:lnTo>
                    <a:pt x="84404" y="7963"/>
                  </a:lnTo>
                  <a:lnTo>
                    <a:pt x="84935" y="7432"/>
                  </a:lnTo>
                  <a:lnTo>
                    <a:pt x="85466" y="6769"/>
                  </a:lnTo>
                  <a:lnTo>
                    <a:pt x="86395" y="5442"/>
                  </a:lnTo>
                  <a:lnTo>
                    <a:pt x="86793" y="4645"/>
                  </a:lnTo>
                  <a:lnTo>
                    <a:pt x="86926" y="3849"/>
                  </a:lnTo>
                  <a:lnTo>
                    <a:pt x="87191" y="3186"/>
                  </a:lnTo>
                  <a:lnTo>
                    <a:pt x="87191" y="2389"/>
                  </a:lnTo>
                  <a:lnTo>
                    <a:pt x="87191" y="2389"/>
                  </a:lnTo>
                  <a:lnTo>
                    <a:pt x="87059" y="1726"/>
                  </a:lnTo>
                  <a:lnTo>
                    <a:pt x="86926" y="1062"/>
                  </a:lnTo>
                  <a:lnTo>
                    <a:pt x="86528" y="531"/>
                  </a:lnTo>
                  <a:lnTo>
                    <a:pt x="86130" y="266"/>
                  </a:lnTo>
                  <a:lnTo>
                    <a:pt x="86130" y="266"/>
                  </a:lnTo>
                  <a:lnTo>
                    <a:pt x="85731" y="1"/>
                  </a:lnTo>
                  <a:lnTo>
                    <a:pt x="8520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8" name="Google Shape;4688;p41"/>
            <p:cNvSpPr/>
            <p:nvPr/>
          </p:nvSpPr>
          <p:spPr>
            <a:xfrm>
              <a:off x="4816384" y="2861757"/>
              <a:ext cx="411482" cy="237641"/>
            </a:xfrm>
            <a:custGeom>
              <a:avLst/>
              <a:gdLst/>
              <a:ahLst/>
              <a:cxnLst/>
              <a:rect l="l" t="t" r="r" b="b"/>
              <a:pathLst>
                <a:path w="24818" h="14333" fill="none" extrusionOk="0">
                  <a:moveTo>
                    <a:pt x="1195" y="0"/>
                  </a:moveTo>
                  <a:lnTo>
                    <a:pt x="0" y="664"/>
                  </a:lnTo>
                  <a:lnTo>
                    <a:pt x="23623" y="14333"/>
                  </a:lnTo>
                  <a:lnTo>
                    <a:pt x="23755" y="14200"/>
                  </a:lnTo>
                  <a:lnTo>
                    <a:pt x="24817" y="13669"/>
                  </a:lnTo>
                  <a:lnTo>
                    <a:pt x="119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9" name="Google Shape;4689;p41"/>
            <p:cNvSpPr/>
            <p:nvPr/>
          </p:nvSpPr>
          <p:spPr>
            <a:xfrm>
              <a:off x="5296060" y="2934360"/>
              <a:ext cx="107820" cy="61628"/>
            </a:xfrm>
            <a:custGeom>
              <a:avLst/>
              <a:gdLst/>
              <a:ahLst/>
              <a:cxnLst/>
              <a:rect l="l" t="t" r="r" b="b"/>
              <a:pathLst>
                <a:path w="6503" h="3717" fill="none" extrusionOk="0">
                  <a:moveTo>
                    <a:pt x="1195" y="0"/>
                  </a:moveTo>
                  <a:lnTo>
                    <a:pt x="0" y="664"/>
                  </a:lnTo>
                  <a:lnTo>
                    <a:pt x="5309" y="3716"/>
                  </a:lnTo>
                  <a:lnTo>
                    <a:pt x="6503" y="3053"/>
                  </a:lnTo>
                  <a:lnTo>
                    <a:pt x="119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0" name="Google Shape;4690;p41"/>
            <p:cNvSpPr/>
            <p:nvPr/>
          </p:nvSpPr>
          <p:spPr>
            <a:xfrm>
              <a:off x="5432480" y="2797940"/>
              <a:ext cx="149635" cy="96827"/>
            </a:xfrm>
            <a:custGeom>
              <a:avLst/>
              <a:gdLst/>
              <a:ahLst/>
              <a:cxnLst/>
              <a:rect l="l" t="t" r="r" b="b"/>
              <a:pathLst>
                <a:path w="9025" h="5840" fill="none" extrusionOk="0">
                  <a:moveTo>
                    <a:pt x="0" y="0"/>
                  </a:moveTo>
                  <a:lnTo>
                    <a:pt x="0" y="1328"/>
                  </a:lnTo>
                  <a:lnTo>
                    <a:pt x="7830" y="5840"/>
                  </a:lnTo>
                  <a:lnTo>
                    <a:pt x="9024" y="5176"/>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1" name="Google Shape;4691;p41"/>
            <p:cNvSpPr/>
            <p:nvPr/>
          </p:nvSpPr>
          <p:spPr>
            <a:xfrm>
              <a:off x="5348867" y="2553700"/>
              <a:ext cx="409277" cy="237658"/>
            </a:xfrm>
            <a:custGeom>
              <a:avLst/>
              <a:gdLst/>
              <a:ahLst/>
              <a:cxnLst/>
              <a:rect l="l" t="t" r="r" b="b"/>
              <a:pathLst>
                <a:path w="24685" h="14334" fill="none" extrusionOk="0">
                  <a:moveTo>
                    <a:pt x="1062" y="1"/>
                  </a:moveTo>
                  <a:lnTo>
                    <a:pt x="0" y="664"/>
                  </a:lnTo>
                  <a:lnTo>
                    <a:pt x="0" y="664"/>
                  </a:lnTo>
                  <a:lnTo>
                    <a:pt x="23490" y="14333"/>
                  </a:lnTo>
                  <a:lnTo>
                    <a:pt x="24684" y="13670"/>
                  </a:lnTo>
                  <a:lnTo>
                    <a:pt x="106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2" name="Google Shape;4692;p41"/>
            <p:cNvSpPr/>
            <p:nvPr/>
          </p:nvSpPr>
          <p:spPr>
            <a:xfrm>
              <a:off x="5828543" y="2628509"/>
              <a:ext cx="107820" cy="61628"/>
            </a:xfrm>
            <a:custGeom>
              <a:avLst/>
              <a:gdLst/>
              <a:ahLst/>
              <a:cxnLst/>
              <a:rect l="l" t="t" r="r" b="b"/>
              <a:pathLst>
                <a:path w="6503" h="3717" fill="none" extrusionOk="0">
                  <a:moveTo>
                    <a:pt x="1194" y="1"/>
                  </a:moveTo>
                  <a:lnTo>
                    <a:pt x="0" y="664"/>
                  </a:lnTo>
                  <a:lnTo>
                    <a:pt x="5308" y="3717"/>
                  </a:lnTo>
                  <a:lnTo>
                    <a:pt x="6503" y="2920"/>
                  </a:lnTo>
                  <a:lnTo>
                    <a:pt x="1194"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3" name="Google Shape;4693;p41"/>
            <p:cNvSpPr/>
            <p:nvPr/>
          </p:nvSpPr>
          <p:spPr>
            <a:xfrm>
              <a:off x="5969357" y="2492089"/>
              <a:ext cx="143036" cy="94639"/>
            </a:xfrm>
            <a:custGeom>
              <a:avLst/>
              <a:gdLst/>
              <a:ahLst/>
              <a:cxnLst/>
              <a:rect l="l" t="t" r="r" b="b"/>
              <a:pathLst>
                <a:path w="8627" h="5708" fill="none" extrusionOk="0">
                  <a:moveTo>
                    <a:pt x="1" y="1"/>
                  </a:moveTo>
                  <a:lnTo>
                    <a:pt x="1" y="1460"/>
                  </a:lnTo>
                  <a:lnTo>
                    <a:pt x="7565" y="5707"/>
                  </a:lnTo>
                  <a:lnTo>
                    <a:pt x="8627" y="5044"/>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4" name="Google Shape;4694;p41"/>
            <p:cNvSpPr/>
            <p:nvPr/>
          </p:nvSpPr>
          <p:spPr>
            <a:xfrm>
              <a:off x="5879145" y="2247849"/>
              <a:ext cx="411482" cy="237658"/>
            </a:xfrm>
            <a:custGeom>
              <a:avLst/>
              <a:gdLst/>
              <a:ahLst/>
              <a:cxnLst/>
              <a:rect l="l" t="t" r="r" b="b"/>
              <a:pathLst>
                <a:path w="24818" h="14334" fill="none" extrusionOk="0">
                  <a:moveTo>
                    <a:pt x="1195" y="1"/>
                  </a:moveTo>
                  <a:lnTo>
                    <a:pt x="399" y="532"/>
                  </a:lnTo>
                  <a:lnTo>
                    <a:pt x="0" y="664"/>
                  </a:lnTo>
                  <a:lnTo>
                    <a:pt x="23623" y="14334"/>
                  </a:lnTo>
                  <a:lnTo>
                    <a:pt x="24817" y="13537"/>
                  </a:lnTo>
                  <a:lnTo>
                    <a:pt x="1195"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5" name="Google Shape;4695;p41"/>
            <p:cNvSpPr/>
            <p:nvPr/>
          </p:nvSpPr>
          <p:spPr>
            <a:xfrm>
              <a:off x="6319211" y="1986018"/>
              <a:ext cx="35216" cy="213451"/>
            </a:xfrm>
            <a:custGeom>
              <a:avLst/>
              <a:gdLst/>
              <a:ahLst/>
              <a:cxnLst/>
              <a:rect l="l" t="t" r="r" b="b"/>
              <a:pathLst>
                <a:path w="2124" h="12874" extrusionOk="0">
                  <a:moveTo>
                    <a:pt x="929" y="0"/>
                  </a:moveTo>
                  <a:lnTo>
                    <a:pt x="1195" y="2256"/>
                  </a:lnTo>
                  <a:lnTo>
                    <a:pt x="1" y="12873"/>
                  </a:lnTo>
                  <a:lnTo>
                    <a:pt x="2124" y="1991"/>
                  </a:lnTo>
                  <a:lnTo>
                    <a:pt x="1858" y="0"/>
                  </a:lnTo>
                  <a:close/>
                </a:path>
              </a:pathLst>
            </a:custGeom>
            <a:solidFill>
              <a:srgbClr val="1C45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2" name="Google Shape;3768;p41">
            <a:extLst>
              <a:ext uri="{FF2B5EF4-FFF2-40B4-BE49-F238E27FC236}">
                <a16:creationId xmlns:a16="http://schemas.microsoft.com/office/drawing/2014/main" id="{7E394DF0-D755-C641-CD32-9DF82749C0D7}"/>
              </a:ext>
            </a:extLst>
          </p:cNvPr>
          <p:cNvSpPr txBox="1"/>
          <p:nvPr/>
        </p:nvSpPr>
        <p:spPr>
          <a:xfrm>
            <a:off x="1203123" y="2571750"/>
            <a:ext cx="3198875" cy="609223"/>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US" b="1" dirty="0">
                <a:solidFill>
                  <a:schemeClr val="accent3"/>
                </a:solidFill>
                <a:latin typeface="Fira Sans"/>
                <a:ea typeface="Fira Sans"/>
                <a:cs typeface="Fira Sans"/>
                <a:sym typeface="Fira Sans"/>
              </a:rPr>
              <a:t>Establishing the organizational structure proposed in this project with the established job </a:t>
            </a:r>
          </a:p>
          <a:p>
            <a:pPr marL="0" lvl="0" indent="0" algn="just" rtl="0">
              <a:spcBef>
                <a:spcPts val="0"/>
              </a:spcBef>
              <a:spcAft>
                <a:spcPts val="0"/>
              </a:spcAft>
              <a:buNone/>
            </a:pPr>
            <a:r>
              <a:rPr lang="en-US" b="1" dirty="0">
                <a:solidFill>
                  <a:schemeClr val="accent3"/>
                </a:solidFill>
                <a:latin typeface="Fira Sans"/>
                <a:ea typeface="Fira Sans"/>
                <a:cs typeface="Fira Sans"/>
                <a:sym typeface="Fira Sans"/>
              </a:rPr>
              <a:t>description.</a:t>
            </a:r>
          </a:p>
        </p:txBody>
      </p:sp>
      <p:sp>
        <p:nvSpPr>
          <p:cNvPr id="923" name="Google Shape;3770;p41">
            <a:extLst>
              <a:ext uri="{FF2B5EF4-FFF2-40B4-BE49-F238E27FC236}">
                <a16:creationId xmlns:a16="http://schemas.microsoft.com/office/drawing/2014/main" id="{A3656C06-F98E-1D4F-5948-C87A9B7B023D}"/>
              </a:ext>
            </a:extLst>
          </p:cNvPr>
          <p:cNvSpPr txBox="1"/>
          <p:nvPr/>
        </p:nvSpPr>
        <p:spPr>
          <a:xfrm>
            <a:off x="1281180" y="3829626"/>
            <a:ext cx="3042760" cy="251293"/>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b="1" dirty="0">
                <a:solidFill>
                  <a:schemeClr val="accent4"/>
                </a:solidFill>
                <a:latin typeface="Fira Sans"/>
                <a:ea typeface="Fira Sans"/>
                <a:cs typeface="Fira Sans"/>
                <a:sym typeface="Fira Sans"/>
              </a:rPr>
              <a:t>Applying the safety plan. </a:t>
            </a:r>
          </a:p>
        </p:txBody>
      </p:sp>
    </p:spTree>
    <p:extLst>
      <p:ext uri="{BB962C8B-B14F-4D97-AF65-F5344CB8AC3E}">
        <p14:creationId xmlns:p14="http://schemas.microsoft.com/office/powerpoint/2010/main" val="270258640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FD9C4-805C-43C1-AF40-7656A125DC83}"/>
              </a:ext>
            </a:extLst>
          </p:cNvPr>
          <p:cNvSpPr>
            <a:spLocks noGrp="1"/>
          </p:cNvSpPr>
          <p:nvPr>
            <p:ph type="title"/>
          </p:nvPr>
        </p:nvSpPr>
        <p:spPr>
          <a:xfrm>
            <a:off x="245326" y="1571203"/>
            <a:ext cx="8229600" cy="481500"/>
          </a:xfrm>
        </p:spPr>
        <p:txBody>
          <a:bodyPr/>
          <a:lstStyle/>
          <a:p>
            <a:r>
              <a:rPr lang="en-US" sz="6600" dirty="0">
                <a:latin typeface="Algerian" panose="04020705040A02060702" pitchFamily="82" charset="0"/>
              </a:rPr>
              <a:t>Thank You</a:t>
            </a:r>
          </a:p>
        </p:txBody>
      </p:sp>
    </p:spTree>
    <p:extLst>
      <p:ext uri="{BB962C8B-B14F-4D97-AF65-F5344CB8AC3E}">
        <p14:creationId xmlns:p14="http://schemas.microsoft.com/office/powerpoint/2010/main" val="38160549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762"/>
        <p:cNvGrpSpPr/>
        <p:nvPr/>
      </p:nvGrpSpPr>
      <p:grpSpPr>
        <a:xfrm>
          <a:off x="0" y="0"/>
          <a:ext cx="0" cy="0"/>
          <a:chOff x="0" y="0"/>
          <a:chExt cx="0" cy="0"/>
        </a:xfrm>
      </p:grpSpPr>
      <p:sp>
        <p:nvSpPr>
          <p:cNvPr id="3763" name="Google Shape;3763;p41"/>
          <p:cNvSpPr txBox="1">
            <a:spLocks noGrp="1"/>
          </p:cNvSpPr>
          <p:nvPr>
            <p:ph type="title"/>
          </p:nvPr>
        </p:nvSpPr>
        <p:spPr>
          <a:xfrm>
            <a:off x="457200" y="411475"/>
            <a:ext cx="8229600" cy="48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dirty="0">
                <a:solidFill>
                  <a:schemeClr val="dk1"/>
                </a:solidFill>
              </a:rPr>
              <a:t>Literature Review </a:t>
            </a:r>
            <a:endParaRPr sz="2400" dirty="0"/>
          </a:p>
        </p:txBody>
      </p:sp>
      <p:sp>
        <p:nvSpPr>
          <p:cNvPr id="3764" name="Google Shape;3764;p41"/>
          <p:cNvSpPr txBox="1"/>
          <p:nvPr/>
        </p:nvSpPr>
        <p:spPr>
          <a:xfrm>
            <a:off x="865920" y="1278932"/>
            <a:ext cx="3017338" cy="252600"/>
          </a:xfrm>
          <a:prstGeom prst="rect">
            <a:avLst/>
          </a:prstGeom>
          <a:noFill/>
          <a:ln>
            <a:noFill/>
          </a:ln>
        </p:spPr>
        <p:txBody>
          <a:bodyPr spcFirstLastPara="1" wrap="square" lIns="91425" tIns="91425" rIns="91425" bIns="91425" anchor="ctr" anchorCtr="0">
            <a:noAutofit/>
          </a:bodyPr>
          <a:lstStyle/>
          <a:p>
            <a:pPr lvl="0"/>
            <a:r>
              <a:rPr lang="en" sz="1800" b="1" dirty="0">
                <a:solidFill>
                  <a:schemeClr val="accent5"/>
                </a:solidFill>
                <a:latin typeface="Fira Sans"/>
                <a:ea typeface="Fira Sans"/>
                <a:cs typeface="Fira Sans"/>
                <a:sym typeface="Fira Sans"/>
              </a:rPr>
              <a:t>Layout in food industry</a:t>
            </a:r>
            <a:endParaRPr sz="1800" b="1" dirty="0">
              <a:solidFill>
                <a:schemeClr val="tx1"/>
              </a:solidFill>
              <a:latin typeface="Fira Sans"/>
              <a:ea typeface="Fira Sans"/>
              <a:cs typeface="Fira Sans"/>
              <a:sym typeface="Fira Sans"/>
            </a:endParaRPr>
          </a:p>
        </p:txBody>
      </p:sp>
      <p:sp>
        <p:nvSpPr>
          <p:cNvPr id="3771" name="Google Shape;3771;p41"/>
          <p:cNvSpPr txBox="1"/>
          <p:nvPr/>
        </p:nvSpPr>
        <p:spPr>
          <a:xfrm>
            <a:off x="267061" y="1531532"/>
            <a:ext cx="4409267" cy="2903372"/>
          </a:xfrm>
          <a:prstGeom prst="rect">
            <a:avLst/>
          </a:prstGeom>
          <a:noFill/>
          <a:ln>
            <a:noFill/>
          </a:ln>
        </p:spPr>
        <p:txBody>
          <a:bodyPr spcFirstLastPara="1" wrap="square" lIns="91425" tIns="91425" rIns="91425" bIns="91425" anchor="ctr" anchorCtr="0">
            <a:noAutofit/>
          </a:bodyPr>
          <a:lstStyle/>
          <a:p>
            <a:pPr lvl="0" algn="just"/>
            <a:endParaRPr lang="en-US" sz="1200" dirty="0">
              <a:solidFill>
                <a:srgbClr val="000000"/>
              </a:solidFill>
              <a:latin typeface="Roboto"/>
              <a:ea typeface="Roboto"/>
              <a:cs typeface="Roboto"/>
              <a:sym typeface="Roboto"/>
            </a:endParaRPr>
          </a:p>
          <a:p>
            <a:pPr algn="just"/>
            <a:r>
              <a:rPr lang="en-US" sz="1600" dirty="0">
                <a:latin typeface="Roboto"/>
                <a:ea typeface="Roboto"/>
                <a:cs typeface="Roboto"/>
                <a:sym typeface="Roboto"/>
              </a:rPr>
              <a:t>The diamond model elements  is a layout model for food processing which was formed by progressively placing the five fundamental.</a:t>
            </a:r>
          </a:p>
          <a:p>
            <a:pPr algn="just"/>
            <a:endParaRPr lang="en-US" sz="1600" dirty="0">
              <a:solidFill>
                <a:srgbClr val="000000"/>
              </a:solidFill>
              <a:latin typeface="Roboto"/>
              <a:ea typeface="Roboto"/>
              <a:cs typeface="Roboto"/>
              <a:sym typeface="Roboto"/>
            </a:endParaRPr>
          </a:p>
          <a:p>
            <a:pPr algn="just"/>
            <a:r>
              <a:rPr lang="en-US" sz="1600" dirty="0">
                <a:latin typeface="Roboto"/>
                <a:ea typeface="Roboto"/>
                <a:cs typeface="Roboto"/>
                <a:sym typeface="Roboto"/>
              </a:rPr>
              <a:t>Based on the activities and amount of risk involve</a:t>
            </a:r>
            <a:r>
              <a:rPr lang="ar-JO" sz="1600" dirty="0">
                <a:latin typeface="Roboto"/>
                <a:ea typeface="Roboto"/>
                <a:cs typeface="Roboto"/>
                <a:sym typeface="Roboto"/>
              </a:rPr>
              <a:t> </a:t>
            </a:r>
            <a:r>
              <a:rPr lang="en-US" sz="1600" dirty="0">
                <a:latin typeface="Roboto"/>
                <a:ea typeface="Roboto"/>
                <a:cs typeface="Roboto"/>
                <a:sym typeface="Roboto"/>
              </a:rPr>
              <a:t>in food processing, primary, secondary, utility, warehousing, and administrative are used.</a:t>
            </a:r>
          </a:p>
          <a:p>
            <a:pPr lvl="0"/>
            <a:endParaRPr lang="en-US" sz="1200" dirty="0">
              <a:solidFill>
                <a:srgbClr val="000000"/>
              </a:solidFill>
              <a:latin typeface="Roboto"/>
              <a:ea typeface="Roboto"/>
              <a:cs typeface="Roboto"/>
              <a:sym typeface="Roboto"/>
            </a:endParaRPr>
          </a:p>
          <a:p>
            <a:pPr lvl="0"/>
            <a:endParaRPr sz="1200" dirty="0">
              <a:solidFill>
                <a:srgbClr val="000000"/>
              </a:solidFill>
              <a:latin typeface="Roboto"/>
              <a:ea typeface="Roboto"/>
              <a:cs typeface="Roboto"/>
              <a:sym typeface="Roboto"/>
            </a:endParaRPr>
          </a:p>
        </p:txBody>
      </p:sp>
      <p:pic>
        <p:nvPicPr>
          <p:cNvPr id="935" name="Picture 934">
            <a:extLst>
              <a:ext uri="{FF2B5EF4-FFF2-40B4-BE49-F238E27FC236}">
                <a16:creationId xmlns:a16="http://schemas.microsoft.com/office/drawing/2014/main" id="{EFCFF711-1ABB-6041-8452-1CBF41BB9C82}"/>
              </a:ext>
            </a:extLst>
          </p:cNvPr>
          <p:cNvPicPr>
            <a:picLocks noChangeAspect="1"/>
          </p:cNvPicPr>
          <p:nvPr/>
        </p:nvPicPr>
        <p:blipFill rotWithShape="1">
          <a:blip r:embed="rId3"/>
          <a:srcRect b="9053"/>
          <a:stretch/>
        </p:blipFill>
        <p:spPr bwMode="auto">
          <a:xfrm>
            <a:off x="4676328" y="1400559"/>
            <a:ext cx="4347845" cy="2935240"/>
          </a:xfrm>
          <a:prstGeom prst="rect">
            <a:avLst/>
          </a:prstGeom>
          <a:ln>
            <a:noFill/>
          </a:ln>
          <a:extLst>
            <a:ext uri="{53640926-AAD7-44D8-BBD7-CCE9431645EC}">
              <a14:shadowObscured xmlns:a14="http://schemas.microsoft.com/office/drawing/2010/main"/>
            </a:ext>
          </a:extLst>
        </p:spPr>
      </p:pic>
      <p:sp>
        <p:nvSpPr>
          <p:cNvPr id="936" name="Google Shape;3772;p41">
            <a:extLst>
              <a:ext uri="{FF2B5EF4-FFF2-40B4-BE49-F238E27FC236}">
                <a16:creationId xmlns:a16="http://schemas.microsoft.com/office/drawing/2014/main" id="{8414D154-DD6B-9F48-A335-625ED13E8A04}"/>
              </a:ext>
            </a:extLst>
          </p:cNvPr>
          <p:cNvSpPr/>
          <p:nvPr/>
        </p:nvSpPr>
        <p:spPr>
          <a:xfrm>
            <a:off x="271620" y="1103409"/>
            <a:ext cx="594300" cy="5943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937" name="Google Shape;3776;p41">
            <a:extLst>
              <a:ext uri="{FF2B5EF4-FFF2-40B4-BE49-F238E27FC236}">
                <a16:creationId xmlns:a16="http://schemas.microsoft.com/office/drawing/2014/main" id="{0D740B2C-FC72-4547-A871-237DD30F1597}"/>
              </a:ext>
            </a:extLst>
          </p:cNvPr>
          <p:cNvGrpSpPr/>
          <p:nvPr/>
        </p:nvGrpSpPr>
        <p:grpSpPr>
          <a:xfrm>
            <a:off x="395045" y="1231486"/>
            <a:ext cx="347450" cy="347492"/>
            <a:chOff x="2685825" y="840375"/>
            <a:chExt cx="481900" cy="481825"/>
          </a:xfrm>
        </p:grpSpPr>
        <p:sp>
          <p:nvSpPr>
            <p:cNvPr id="938" name="Google Shape;3777;p41">
              <a:extLst>
                <a:ext uri="{FF2B5EF4-FFF2-40B4-BE49-F238E27FC236}">
                  <a16:creationId xmlns:a16="http://schemas.microsoft.com/office/drawing/2014/main" id="{5D94DB98-6C9D-D04D-B126-EB2D31DD4B3D}"/>
                </a:ext>
              </a:extLst>
            </p:cNvPr>
            <p:cNvSpPr/>
            <p:nvPr/>
          </p:nvSpPr>
          <p:spPr>
            <a:xfrm>
              <a:off x="2685825" y="840375"/>
              <a:ext cx="481900" cy="481825"/>
            </a:xfrm>
            <a:custGeom>
              <a:avLst/>
              <a:gdLst/>
              <a:ahLst/>
              <a:cxnLst/>
              <a:rect l="l" t="t" r="r" b="b"/>
              <a:pathLst>
                <a:path w="19276" h="19273" extrusionOk="0">
                  <a:moveTo>
                    <a:pt x="9600" y="4592"/>
                  </a:moveTo>
                  <a:cubicBezTo>
                    <a:pt x="12403" y="4592"/>
                    <a:pt x="14683" y="6872"/>
                    <a:pt x="14683" y="9675"/>
                  </a:cubicBezTo>
                  <a:cubicBezTo>
                    <a:pt x="14683" y="12476"/>
                    <a:pt x="12403" y="14755"/>
                    <a:pt x="9600" y="14755"/>
                  </a:cubicBezTo>
                  <a:cubicBezTo>
                    <a:pt x="6799" y="14755"/>
                    <a:pt x="4520" y="12476"/>
                    <a:pt x="4520" y="9675"/>
                  </a:cubicBezTo>
                  <a:cubicBezTo>
                    <a:pt x="4520" y="6872"/>
                    <a:pt x="6799" y="4592"/>
                    <a:pt x="9600" y="4592"/>
                  </a:cubicBezTo>
                  <a:close/>
                  <a:moveTo>
                    <a:pt x="8471" y="0"/>
                  </a:moveTo>
                  <a:cubicBezTo>
                    <a:pt x="8212" y="0"/>
                    <a:pt x="7986" y="175"/>
                    <a:pt x="7923" y="428"/>
                  </a:cubicBezTo>
                  <a:lnTo>
                    <a:pt x="7691" y="1427"/>
                  </a:lnTo>
                  <a:cubicBezTo>
                    <a:pt x="6778" y="1635"/>
                    <a:pt x="5908" y="1993"/>
                    <a:pt x="5116" y="2490"/>
                  </a:cubicBezTo>
                  <a:lnTo>
                    <a:pt x="4300" y="2002"/>
                  </a:lnTo>
                  <a:cubicBezTo>
                    <a:pt x="4210" y="1949"/>
                    <a:pt x="4110" y="1922"/>
                    <a:pt x="4010" y="1922"/>
                  </a:cubicBezTo>
                  <a:cubicBezTo>
                    <a:pt x="3864" y="1922"/>
                    <a:pt x="3719" y="1978"/>
                    <a:pt x="3611" y="2087"/>
                  </a:cubicBezTo>
                  <a:lnTo>
                    <a:pt x="2015" y="3683"/>
                  </a:lnTo>
                  <a:cubicBezTo>
                    <a:pt x="1831" y="3866"/>
                    <a:pt x="1798" y="4153"/>
                    <a:pt x="1930" y="4372"/>
                  </a:cubicBezTo>
                  <a:lnTo>
                    <a:pt x="2418" y="5188"/>
                  </a:lnTo>
                  <a:cubicBezTo>
                    <a:pt x="1921" y="5980"/>
                    <a:pt x="1563" y="6851"/>
                    <a:pt x="1355" y="7766"/>
                  </a:cubicBezTo>
                  <a:lnTo>
                    <a:pt x="431" y="7995"/>
                  </a:lnTo>
                  <a:cubicBezTo>
                    <a:pt x="178" y="8058"/>
                    <a:pt x="0" y="8284"/>
                    <a:pt x="3" y="8546"/>
                  </a:cubicBezTo>
                  <a:lnTo>
                    <a:pt x="3" y="10804"/>
                  </a:lnTo>
                  <a:cubicBezTo>
                    <a:pt x="0" y="11060"/>
                    <a:pt x="178" y="11286"/>
                    <a:pt x="428" y="11349"/>
                  </a:cubicBezTo>
                  <a:lnTo>
                    <a:pt x="1352" y="11581"/>
                  </a:lnTo>
                  <a:cubicBezTo>
                    <a:pt x="1560" y="12494"/>
                    <a:pt x="1921" y="13364"/>
                    <a:pt x="2418" y="14159"/>
                  </a:cubicBezTo>
                  <a:lnTo>
                    <a:pt x="1927" y="14972"/>
                  </a:lnTo>
                  <a:cubicBezTo>
                    <a:pt x="1795" y="15195"/>
                    <a:pt x="1831" y="15478"/>
                    <a:pt x="2012" y="15662"/>
                  </a:cubicBezTo>
                  <a:lnTo>
                    <a:pt x="3611" y="17261"/>
                  </a:lnTo>
                  <a:cubicBezTo>
                    <a:pt x="3720" y="17368"/>
                    <a:pt x="3864" y="17424"/>
                    <a:pt x="4011" y="17424"/>
                  </a:cubicBezTo>
                  <a:cubicBezTo>
                    <a:pt x="4110" y="17424"/>
                    <a:pt x="4210" y="17398"/>
                    <a:pt x="4300" y="17345"/>
                  </a:cubicBezTo>
                  <a:lnTo>
                    <a:pt x="5113" y="16854"/>
                  </a:lnTo>
                  <a:cubicBezTo>
                    <a:pt x="5908" y="17351"/>
                    <a:pt x="6778" y="17712"/>
                    <a:pt x="7691" y="17920"/>
                  </a:cubicBezTo>
                  <a:lnTo>
                    <a:pt x="7923" y="18844"/>
                  </a:lnTo>
                  <a:cubicBezTo>
                    <a:pt x="7983" y="19094"/>
                    <a:pt x="8212" y="19272"/>
                    <a:pt x="8471" y="19272"/>
                  </a:cubicBezTo>
                  <a:lnTo>
                    <a:pt x="10729" y="19272"/>
                  </a:lnTo>
                  <a:cubicBezTo>
                    <a:pt x="10988" y="19272"/>
                    <a:pt x="11214" y="19097"/>
                    <a:pt x="11277" y="18844"/>
                  </a:cubicBezTo>
                  <a:lnTo>
                    <a:pt x="11509" y="17920"/>
                  </a:lnTo>
                  <a:cubicBezTo>
                    <a:pt x="12421" y="17712"/>
                    <a:pt x="13292" y="17354"/>
                    <a:pt x="14084" y="16857"/>
                  </a:cubicBezTo>
                  <a:lnTo>
                    <a:pt x="14900" y="17345"/>
                  </a:lnTo>
                  <a:cubicBezTo>
                    <a:pt x="14989" y="17399"/>
                    <a:pt x="15090" y="17425"/>
                    <a:pt x="15190" y="17425"/>
                  </a:cubicBezTo>
                  <a:cubicBezTo>
                    <a:pt x="15336" y="17425"/>
                    <a:pt x="15480" y="17369"/>
                    <a:pt x="15589" y="17261"/>
                  </a:cubicBezTo>
                  <a:lnTo>
                    <a:pt x="17185" y="15665"/>
                  </a:lnTo>
                  <a:cubicBezTo>
                    <a:pt x="17369" y="15481"/>
                    <a:pt x="17402" y="15195"/>
                    <a:pt x="17270" y="14975"/>
                  </a:cubicBezTo>
                  <a:lnTo>
                    <a:pt x="16782" y="14159"/>
                  </a:lnTo>
                  <a:cubicBezTo>
                    <a:pt x="17279" y="13367"/>
                    <a:pt x="17637" y="12497"/>
                    <a:pt x="17845" y="11584"/>
                  </a:cubicBezTo>
                  <a:lnTo>
                    <a:pt x="18844" y="11352"/>
                  </a:lnTo>
                  <a:cubicBezTo>
                    <a:pt x="19097" y="11289"/>
                    <a:pt x="19275" y="11063"/>
                    <a:pt x="19275" y="10804"/>
                  </a:cubicBezTo>
                  <a:lnTo>
                    <a:pt x="19275" y="8546"/>
                  </a:lnTo>
                  <a:cubicBezTo>
                    <a:pt x="19275" y="8287"/>
                    <a:pt x="19097" y="8061"/>
                    <a:pt x="18847" y="7998"/>
                  </a:cubicBezTo>
                  <a:lnTo>
                    <a:pt x="17848" y="7766"/>
                  </a:lnTo>
                  <a:cubicBezTo>
                    <a:pt x="17640" y="6854"/>
                    <a:pt x="17279" y="5983"/>
                    <a:pt x="16782" y="5188"/>
                  </a:cubicBezTo>
                  <a:lnTo>
                    <a:pt x="17273" y="4375"/>
                  </a:lnTo>
                  <a:cubicBezTo>
                    <a:pt x="17405" y="4153"/>
                    <a:pt x="17369" y="3869"/>
                    <a:pt x="17188" y="3686"/>
                  </a:cubicBezTo>
                  <a:lnTo>
                    <a:pt x="15589" y="2090"/>
                  </a:lnTo>
                  <a:cubicBezTo>
                    <a:pt x="15480" y="1980"/>
                    <a:pt x="15335" y="1923"/>
                    <a:pt x="15188" y="1923"/>
                  </a:cubicBezTo>
                  <a:cubicBezTo>
                    <a:pt x="15089" y="1923"/>
                    <a:pt x="14989" y="1949"/>
                    <a:pt x="14900" y="2002"/>
                  </a:cubicBezTo>
                  <a:lnTo>
                    <a:pt x="14087" y="2493"/>
                  </a:lnTo>
                  <a:cubicBezTo>
                    <a:pt x="13292" y="1996"/>
                    <a:pt x="12421" y="1635"/>
                    <a:pt x="11509" y="1427"/>
                  </a:cubicBezTo>
                  <a:lnTo>
                    <a:pt x="11277" y="428"/>
                  </a:lnTo>
                  <a:cubicBezTo>
                    <a:pt x="11217" y="178"/>
                    <a:pt x="10988" y="0"/>
                    <a:pt x="1072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939" name="Google Shape;3778;p41">
              <a:extLst>
                <a:ext uri="{FF2B5EF4-FFF2-40B4-BE49-F238E27FC236}">
                  <a16:creationId xmlns:a16="http://schemas.microsoft.com/office/drawing/2014/main" id="{CD2D0E2D-F327-0C47-8D0B-B429C9144D42}"/>
                </a:ext>
              </a:extLst>
            </p:cNvPr>
            <p:cNvSpPr/>
            <p:nvPr/>
          </p:nvSpPr>
          <p:spPr>
            <a:xfrm>
              <a:off x="2819200" y="983400"/>
              <a:ext cx="205475" cy="197625"/>
            </a:xfrm>
            <a:custGeom>
              <a:avLst/>
              <a:gdLst/>
              <a:ahLst/>
              <a:cxnLst/>
              <a:rect l="l" t="t" r="r" b="b"/>
              <a:pathLst>
                <a:path w="8219" h="7905" extrusionOk="0">
                  <a:moveTo>
                    <a:pt x="4265" y="1129"/>
                  </a:moveTo>
                  <a:cubicBezTo>
                    <a:pt x="4629" y="1129"/>
                    <a:pt x="4996" y="1199"/>
                    <a:pt x="5346" y="1343"/>
                  </a:cubicBezTo>
                  <a:cubicBezTo>
                    <a:pt x="6400" y="1780"/>
                    <a:pt x="7089" y="2810"/>
                    <a:pt x="7089" y="3954"/>
                  </a:cubicBezTo>
                  <a:cubicBezTo>
                    <a:pt x="7086" y="5511"/>
                    <a:pt x="5825" y="6773"/>
                    <a:pt x="4265" y="6776"/>
                  </a:cubicBezTo>
                  <a:cubicBezTo>
                    <a:pt x="3124" y="6776"/>
                    <a:pt x="2094" y="6089"/>
                    <a:pt x="1657" y="5032"/>
                  </a:cubicBezTo>
                  <a:cubicBezTo>
                    <a:pt x="1221" y="3978"/>
                    <a:pt x="1461" y="2765"/>
                    <a:pt x="2268" y="1958"/>
                  </a:cubicBezTo>
                  <a:cubicBezTo>
                    <a:pt x="2808" y="1416"/>
                    <a:pt x="3530" y="1129"/>
                    <a:pt x="4265" y="1129"/>
                  </a:cubicBezTo>
                  <a:close/>
                  <a:moveTo>
                    <a:pt x="4265" y="0"/>
                  </a:moveTo>
                  <a:cubicBezTo>
                    <a:pt x="2666" y="0"/>
                    <a:pt x="1227" y="964"/>
                    <a:pt x="612" y="2440"/>
                  </a:cubicBezTo>
                  <a:cubicBezTo>
                    <a:pt x="1" y="3918"/>
                    <a:pt x="341" y="5616"/>
                    <a:pt x="1470" y="6749"/>
                  </a:cubicBezTo>
                  <a:cubicBezTo>
                    <a:pt x="2226" y="7504"/>
                    <a:pt x="3237" y="7905"/>
                    <a:pt x="4265" y="7905"/>
                  </a:cubicBezTo>
                  <a:cubicBezTo>
                    <a:pt x="4774" y="7905"/>
                    <a:pt x="5288" y="7806"/>
                    <a:pt x="5777" y="7604"/>
                  </a:cubicBezTo>
                  <a:cubicBezTo>
                    <a:pt x="7255" y="6993"/>
                    <a:pt x="8219" y="5550"/>
                    <a:pt x="8219" y="3954"/>
                  </a:cubicBezTo>
                  <a:cubicBezTo>
                    <a:pt x="8216" y="1771"/>
                    <a:pt x="6448" y="3"/>
                    <a:pt x="42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7" name="Rectangle 6"/>
          <p:cNvSpPr/>
          <p:nvPr/>
        </p:nvSpPr>
        <p:spPr>
          <a:xfrm>
            <a:off x="4861908" y="2710465"/>
            <a:ext cx="426982" cy="391180"/>
          </a:xfrm>
          <a:prstGeom prst="rect">
            <a:avLst/>
          </a:prstGeom>
          <a:solidFill>
            <a:srgbClr val="F9BC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8252503" y="2679638"/>
            <a:ext cx="426982" cy="391180"/>
          </a:xfrm>
          <a:prstGeom prst="rect">
            <a:avLst/>
          </a:prstGeom>
          <a:solidFill>
            <a:srgbClr val="F9BC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188021" y="1943147"/>
            <a:ext cx="1068020" cy="226771"/>
          </a:xfrm>
          <a:prstGeom prst="rect">
            <a:avLst/>
          </a:prstGeom>
          <a:solidFill>
            <a:srgbClr val="6CBD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301407" y="1877171"/>
            <a:ext cx="1367942" cy="307777"/>
          </a:xfrm>
          <a:prstGeom prst="rect">
            <a:avLst/>
          </a:prstGeom>
          <a:noFill/>
        </p:spPr>
        <p:txBody>
          <a:bodyPr wrap="square" rtlCol="0">
            <a:spAutoFit/>
          </a:bodyPr>
          <a:lstStyle/>
          <a:p>
            <a:r>
              <a:rPr lang="en-US" dirty="0"/>
              <a:t>Secondary</a:t>
            </a:r>
          </a:p>
        </p:txBody>
      </p:sp>
      <p:sp>
        <p:nvSpPr>
          <p:cNvPr id="9" name="Rectangle 8"/>
          <p:cNvSpPr/>
          <p:nvPr/>
        </p:nvSpPr>
        <p:spPr>
          <a:xfrm>
            <a:off x="6481267" y="1578978"/>
            <a:ext cx="621792" cy="298193"/>
          </a:xfrm>
          <a:prstGeom prst="rect">
            <a:avLst/>
          </a:prstGeom>
          <a:solidFill>
            <a:srgbClr val="B682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6481267" y="1578978"/>
            <a:ext cx="658368" cy="307777"/>
          </a:xfrm>
          <a:prstGeom prst="rect">
            <a:avLst/>
          </a:prstGeom>
          <a:noFill/>
        </p:spPr>
        <p:txBody>
          <a:bodyPr wrap="square" rtlCol="0">
            <a:spAutoFit/>
          </a:bodyPr>
          <a:lstStyle/>
          <a:p>
            <a:r>
              <a:rPr lang="en-US" dirty="0"/>
              <a:t>Utility</a:t>
            </a:r>
          </a:p>
        </p:txBody>
      </p:sp>
      <p:sp>
        <p:nvSpPr>
          <p:cNvPr id="10" name="Rectangle 9"/>
          <p:cNvSpPr/>
          <p:nvPr/>
        </p:nvSpPr>
        <p:spPr>
          <a:xfrm>
            <a:off x="6481267" y="2679638"/>
            <a:ext cx="658368" cy="303580"/>
          </a:xfrm>
          <a:prstGeom prst="rect">
            <a:avLst/>
          </a:prstGeom>
          <a:solidFill>
            <a:srgbClr val="EEEA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439756" y="2692320"/>
            <a:ext cx="797357" cy="307777"/>
          </a:xfrm>
          <a:prstGeom prst="rect">
            <a:avLst/>
          </a:prstGeom>
          <a:noFill/>
        </p:spPr>
        <p:txBody>
          <a:bodyPr wrap="square" rtlCol="0">
            <a:spAutoFit/>
          </a:bodyPr>
          <a:lstStyle/>
          <a:p>
            <a:r>
              <a:rPr lang="en-US" dirty="0"/>
              <a:t>Primary</a:t>
            </a:r>
          </a:p>
        </p:txBody>
      </p:sp>
      <p:sp>
        <p:nvSpPr>
          <p:cNvPr id="12" name="Rectangle 11"/>
          <p:cNvSpPr/>
          <p:nvPr/>
        </p:nvSpPr>
        <p:spPr>
          <a:xfrm>
            <a:off x="6301407" y="3935578"/>
            <a:ext cx="954634" cy="246332"/>
          </a:xfrm>
          <a:prstGeom prst="rect">
            <a:avLst/>
          </a:prstGeom>
          <a:solidFill>
            <a:srgbClr val="70CC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56348" y="3874133"/>
            <a:ext cx="1331366" cy="307777"/>
          </a:xfrm>
          <a:prstGeom prst="rect">
            <a:avLst/>
          </a:prstGeom>
          <a:noFill/>
        </p:spPr>
        <p:txBody>
          <a:bodyPr wrap="square" rtlCol="0">
            <a:spAutoFit/>
          </a:bodyPr>
          <a:lstStyle/>
          <a:p>
            <a:r>
              <a:rPr lang="en-US" dirty="0"/>
              <a:t>Administrative</a:t>
            </a:r>
          </a:p>
        </p:txBody>
      </p:sp>
      <p:sp>
        <p:nvSpPr>
          <p:cNvPr id="2" name="TextBox 1"/>
          <p:cNvSpPr txBox="1"/>
          <p:nvPr/>
        </p:nvSpPr>
        <p:spPr>
          <a:xfrm>
            <a:off x="4703121" y="2569818"/>
            <a:ext cx="797357" cy="523220"/>
          </a:xfrm>
          <a:prstGeom prst="rect">
            <a:avLst/>
          </a:prstGeom>
          <a:noFill/>
        </p:spPr>
        <p:txBody>
          <a:bodyPr wrap="square" rtlCol="0">
            <a:spAutoFit/>
          </a:bodyPr>
          <a:lstStyle/>
          <a:p>
            <a:pPr algn="ctr"/>
            <a:r>
              <a:rPr lang="en-US" dirty="0"/>
              <a:t>Stores A</a:t>
            </a:r>
          </a:p>
        </p:txBody>
      </p:sp>
      <p:sp>
        <p:nvSpPr>
          <p:cNvPr id="11" name="TextBox 10"/>
          <p:cNvSpPr txBox="1"/>
          <p:nvPr/>
        </p:nvSpPr>
        <p:spPr>
          <a:xfrm>
            <a:off x="8120424" y="2569818"/>
            <a:ext cx="797357" cy="523220"/>
          </a:xfrm>
          <a:prstGeom prst="rect">
            <a:avLst/>
          </a:prstGeom>
          <a:noFill/>
        </p:spPr>
        <p:txBody>
          <a:bodyPr wrap="square" rtlCol="0">
            <a:spAutoFit/>
          </a:bodyPr>
          <a:lstStyle/>
          <a:p>
            <a:pPr algn="ctr"/>
            <a:r>
              <a:rPr lang="en-US" dirty="0"/>
              <a:t>Stores B</a:t>
            </a:r>
          </a:p>
        </p:txBody>
      </p:sp>
    </p:spTree>
    <p:extLst>
      <p:ext uri="{BB962C8B-B14F-4D97-AF65-F5344CB8AC3E}">
        <p14:creationId xmlns:p14="http://schemas.microsoft.com/office/powerpoint/2010/main" val="28405832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39"/>
        <p:cNvGrpSpPr/>
        <p:nvPr/>
      </p:nvGrpSpPr>
      <p:grpSpPr>
        <a:xfrm>
          <a:off x="0" y="0"/>
          <a:ext cx="0" cy="0"/>
          <a:chOff x="0" y="0"/>
          <a:chExt cx="0" cy="0"/>
        </a:xfrm>
      </p:grpSpPr>
      <p:sp>
        <p:nvSpPr>
          <p:cNvPr id="1840" name="Google Shape;1840;p32"/>
          <p:cNvSpPr txBox="1">
            <a:spLocks noGrp="1"/>
          </p:cNvSpPr>
          <p:nvPr>
            <p:ph type="title"/>
          </p:nvPr>
        </p:nvSpPr>
        <p:spPr>
          <a:xfrm>
            <a:off x="1255981" y="258485"/>
            <a:ext cx="6819900" cy="48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dk1"/>
                </a:solidFill>
              </a:rPr>
              <a:t>New effective Layout for Al-karawan Factory</a:t>
            </a:r>
            <a:endParaRPr dirty="0"/>
          </a:p>
        </p:txBody>
      </p:sp>
      <p:grpSp>
        <p:nvGrpSpPr>
          <p:cNvPr id="1841" name="Google Shape;1841;p32"/>
          <p:cNvGrpSpPr/>
          <p:nvPr/>
        </p:nvGrpSpPr>
        <p:grpSpPr>
          <a:xfrm>
            <a:off x="2997764" y="1495549"/>
            <a:ext cx="3079917" cy="2421218"/>
            <a:chOff x="4572000" y="1184848"/>
            <a:chExt cx="4114786" cy="3234760"/>
          </a:xfrm>
        </p:grpSpPr>
        <p:sp>
          <p:nvSpPr>
            <p:cNvPr id="1842" name="Google Shape;1842;p32"/>
            <p:cNvSpPr/>
            <p:nvPr/>
          </p:nvSpPr>
          <p:spPr>
            <a:xfrm>
              <a:off x="6334055" y="2899671"/>
              <a:ext cx="2350752" cy="1519936"/>
            </a:xfrm>
            <a:custGeom>
              <a:avLst/>
              <a:gdLst/>
              <a:ahLst/>
              <a:cxnLst/>
              <a:rect l="l" t="t" r="r" b="b"/>
              <a:pathLst>
                <a:path w="78189" h="50555" extrusionOk="0">
                  <a:moveTo>
                    <a:pt x="78189" y="0"/>
                  </a:moveTo>
                  <a:lnTo>
                    <a:pt x="1" y="45905"/>
                  </a:lnTo>
                  <a:lnTo>
                    <a:pt x="1" y="50554"/>
                  </a:lnTo>
                  <a:lnTo>
                    <a:pt x="78189" y="4650"/>
                  </a:lnTo>
                  <a:lnTo>
                    <a:pt x="78189" y="0"/>
                  </a:lnTo>
                  <a:close/>
                </a:path>
              </a:pathLst>
            </a:custGeom>
            <a:solidFill>
              <a:srgbClr val="66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32"/>
            <p:cNvSpPr/>
            <p:nvPr/>
          </p:nvSpPr>
          <p:spPr>
            <a:xfrm>
              <a:off x="4573954" y="3259941"/>
              <a:ext cx="1768002" cy="1159667"/>
            </a:xfrm>
            <a:custGeom>
              <a:avLst/>
              <a:gdLst/>
              <a:ahLst/>
              <a:cxnLst/>
              <a:rect l="l" t="t" r="r" b="b"/>
              <a:pathLst>
                <a:path w="58806" h="38572" extrusionOk="0">
                  <a:moveTo>
                    <a:pt x="1" y="1"/>
                  </a:moveTo>
                  <a:lnTo>
                    <a:pt x="1" y="4650"/>
                  </a:lnTo>
                  <a:lnTo>
                    <a:pt x="58806" y="38571"/>
                  </a:lnTo>
                  <a:lnTo>
                    <a:pt x="58806" y="33922"/>
                  </a:lnTo>
                  <a:lnTo>
                    <a:pt x="1" y="1"/>
                  </a:lnTo>
                  <a:close/>
                </a:path>
              </a:pathLst>
            </a:custGeom>
            <a:solidFill>
              <a:srgbClr val="99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32"/>
            <p:cNvSpPr/>
            <p:nvPr/>
          </p:nvSpPr>
          <p:spPr>
            <a:xfrm>
              <a:off x="4572000" y="1889664"/>
              <a:ext cx="4114786" cy="2390137"/>
            </a:xfrm>
            <a:custGeom>
              <a:avLst/>
              <a:gdLst/>
              <a:ahLst/>
              <a:cxnLst/>
              <a:rect l="l" t="t" r="r" b="b"/>
              <a:pathLst>
                <a:path w="136863" h="79499" extrusionOk="0">
                  <a:moveTo>
                    <a:pt x="78450" y="1"/>
                  </a:moveTo>
                  <a:lnTo>
                    <a:pt x="0" y="45578"/>
                  </a:lnTo>
                  <a:lnTo>
                    <a:pt x="58936" y="79499"/>
                  </a:lnTo>
                  <a:lnTo>
                    <a:pt x="136862" y="33594"/>
                  </a:lnTo>
                  <a:lnTo>
                    <a:pt x="78450" y="1"/>
                  </a:lnTo>
                  <a:close/>
                </a:path>
              </a:pathLst>
            </a:custGeom>
            <a:solidFill>
              <a:srgbClr val="B7B7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32"/>
            <p:cNvSpPr/>
            <p:nvPr/>
          </p:nvSpPr>
          <p:spPr>
            <a:xfrm>
              <a:off x="6597877" y="1690814"/>
              <a:ext cx="1452981" cy="876154"/>
            </a:xfrm>
            <a:custGeom>
              <a:avLst/>
              <a:gdLst/>
              <a:ahLst/>
              <a:cxnLst/>
              <a:rect l="l" t="t" r="r" b="b"/>
              <a:pathLst>
                <a:path w="48328" h="29142" extrusionOk="0">
                  <a:moveTo>
                    <a:pt x="13556" y="1"/>
                  </a:moveTo>
                  <a:lnTo>
                    <a:pt x="1" y="7597"/>
                  </a:lnTo>
                  <a:lnTo>
                    <a:pt x="1" y="18860"/>
                  </a:lnTo>
                  <a:lnTo>
                    <a:pt x="13359" y="28159"/>
                  </a:lnTo>
                  <a:lnTo>
                    <a:pt x="29992" y="29141"/>
                  </a:lnTo>
                  <a:lnTo>
                    <a:pt x="48328" y="14997"/>
                  </a:lnTo>
                  <a:lnTo>
                    <a:pt x="48328" y="10216"/>
                  </a:lnTo>
                  <a:lnTo>
                    <a:pt x="34838" y="2882"/>
                  </a:lnTo>
                  <a:lnTo>
                    <a:pt x="23509" y="14276"/>
                  </a:lnTo>
                  <a:lnTo>
                    <a:pt x="23509" y="9103"/>
                  </a:lnTo>
                  <a:lnTo>
                    <a:pt x="13556" y="19842"/>
                  </a:lnTo>
                  <a:lnTo>
                    <a:pt x="13556" y="1"/>
                  </a:lnTo>
                  <a:close/>
                </a:path>
              </a:pathLst>
            </a:custGeom>
            <a:solidFill>
              <a:srgbClr val="66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32"/>
            <p:cNvSpPr/>
            <p:nvPr/>
          </p:nvSpPr>
          <p:spPr>
            <a:xfrm>
              <a:off x="7005409" y="1964496"/>
              <a:ext cx="696997" cy="547333"/>
            </a:xfrm>
            <a:custGeom>
              <a:avLst/>
              <a:gdLst/>
              <a:ahLst/>
              <a:cxnLst/>
              <a:rect l="l" t="t" r="r" b="b"/>
              <a:pathLst>
                <a:path w="23183" h="18205" extrusionOk="0">
                  <a:moveTo>
                    <a:pt x="9954" y="0"/>
                  </a:moveTo>
                  <a:lnTo>
                    <a:pt x="1" y="10739"/>
                  </a:lnTo>
                  <a:lnTo>
                    <a:pt x="12836" y="18205"/>
                  </a:lnTo>
                  <a:lnTo>
                    <a:pt x="23182" y="7465"/>
                  </a:lnTo>
                  <a:lnTo>
                    <a:pt x="9954" y="0"/>
                  </a:lnTo>
                  <a:close/>
                </a:path>
              </a:pathLst>
            </a:custGeom>
            <a:solidFill>
              <a:srgbClr val="99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32"/>
            <p:cNvSpPr/>
            <p:nvPr/>
          </p:nvSpPr>
          <p:spPr>
            <a:xfrm>
              <a:off x="6599861" y="2214518"/>
              <a:ext cx="401638" cy="1078913"/>
            </a:xfrm>
            <a:custGeom>
              <a:avLst/>
              <a:gdLst/>
              <a:ahLst/>
              <a:cxnLst/>
              <a:rect l="l" t="t" r="r" b="b"/>
              <a:pathLst>
                <a:path w="13359" h="35886" extrusionOk="0">
                  <a:moveTo>
                    <a:pt x="0" y="1"/>
                  </a:moveTo>
                  <a:lnTo>
                    <a:pt x="0" y="28355"/>
                  </a:lnTo>
                  <a:lnTo>
                    <a:pt x="13359" y="35886"/>
                  </a:lnTo>
                  <a:lnTo>
                    <a:pt x="13359" y="8514"/>
                  </a:lnTo>
                  <a:lnTo>
                    <a:pt x="0" y="1"/>
                  </a:lnTo>
                  <a:close/>
                </a:path>
              </a:pathLst>
            </a:custGeom>
            <a:solidFill>
              <a:srgbClr val="66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32"/>
            <p:cNvSpPr/>
            <p:nvPr/>
          </p:nvSpPr>
          <p:spPr>
            <a:xfrm>
              <a:off x="6999516" y="1846340"/>
              <a:ext cx="1049389" cy="1449073"/>
            </a:xfrm>
            <a:custGeom>
              <a:avLst/>
              <a:gdLst/>
              <a:ahLst/>
              <a:cxnLst/>
              <a:rect l="l" t="t" r="r" b="b"/>
              <a:pathLst>
                <a:path w="34904" h="48198" extrusionOk="0">
                  <a:moveTo>
                    <a:pt x="13032" y="1"/>
                  </a:moveTo>
                  <a:lnTo>
                    <a:pt x="0" y="7728"/>
                  </a:lnTo>
                  <a:lnTo>
                    <a:pt x="0" y="48197"/>
                  </a:lnTo>
                  <a:lnTo>
                    <a:pt x="34904" y="27635"/>
                  </a:lnTo>
                  <a:lnTo>
                    <a:pt x="34904" y="4978"/>
                  </a:lnTo>
                  <a:lnTo>
                    <a:pt x="23575" y="16569"/>
                  </a:lnTo>
                  <a:lnTo>
                    <a:pt x="23378" y="11395"/>
                  </a:lnTo>
                  <a:lnTo>
                    <a:pt x="13032" y="22135"/>
                  </a:lnTo>
                  <a:lnTo>
                    <a:pt x="1303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32"/>
            <p:cNvSpPr/>
            <p:nvPr/>
          </p:nvSpPr>
          <p:spPr>
            <a:xfrm>
              <a:off x="6597877" y="1690814"/>
              <a:ext cx="793445" cy="387899"/>
            </a:xfrm>
            <a:custGeom>
              <a:avLst/>
              <a:gdLst/>
              <a:ahLst/>
              <a:cxnLst/>
              <a:rect l="l" t="t" r="r" b="b"/>
              <a:pathLst>
                <a:path w="26391" h="12902" extrusionOk="0">
                  <a:moveTo>
                    <a:pt x="13556" y="1"/>
                  </a:moveTo>
                  <a:lnTo>
                    <a:pt x="1" y="7597"/>
                  </a:lnTo>
                  <a:lnTo>
                    <a:pt x="13359" y="12901"/>
                  </a:lnTo>
                  <a:lnTo>
                    <a:pt x="26391" y="5174"/>
                  </a:lnTo>
                  <a:lnTo>
                    <a:pt x="13556" y="1"/>
                  </a:lnTo>
                  <a:close/>
                </a:path>
              </a:pathLst>
            </a:custGeom>
            <a:solidFill>
              <a:srgbClr val="99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32"/>
            <p:cNvSpPr/>
            <p:nvPr/>
          </p:nvSpPr>
          <p:spPr>
            <a:xfrm>
              <a:off x="7137335" y="2797270"/>
              <a:ext cx="139802" cy="240249"/>
            </a:xfrm>
            <a:custGeom>
              <a:avLst/>
              <a:gdLst/>
              <a:ahLst/>
              <a:cxnLst/>
              <a:rect l="l" t="t" r="r" b="b"/>
              <a:pathLst>
                <a:path w="4650" h="7991" extrusionOk="0">
                  <a:moveTo>
                    <a:pt x="4650" y="1"/>
                  </a:moveTo>
                  <a:lnTo>
                    <a:pt x="0" y="2620"/>
                  </a:lnTo>
                  <a:lnTo>
                    <a:pt x="0" y="7990"/>
                  </a:lnTo>
                  <a:lnTo>
                    <a:pt x="4650" y="5240"/>
                  </a:lnTo>
                  <a:lnTo>
                    <a:pt x="4650"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32"/>
            <p:cNvSpPr/>
            <p:nvPr/>
          </p:nvSpPr>
          <p:spPr>
            <a:xfrm>
              <a:off x="7137335" y="2360213"/>
              <a:ext cx="139802" cy="238235"/>
            </a:xfrm>
            <a:custGeom>
              <a:avLst/>
              <a:gdLst/>
              <a:ahLst/>
              <a:cxnLst/>
              <a:rect l="l" t="t" r="r" b="b"/>
              <a:pathLst>
                <a:path w="4650" h="7924" extrusionOk="0">
                  <a:moveTo>
                    <a:pt x="4650" y="0"/>
                  </a:moveTo>
                  <a:lnTo>
                    <a:pt x="0" y="2620"/>
                  </a:lnTo>
                  <a:lnTo>
                    <a:pt x="0" y="7924"/>
                  </a:lnTo>
                  <a:lnTo>
                    <a:pt x="4650" y="5174"/>
                  </a:lnTo>
                  <a:lnTo>
                    <a:pt x="4650"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32"/>
            <p:cNvSpPr/>
            <p:nvPr/>
          </p:nvSpPr>
          <p:spPr>
            <a:xfrm>
              <a:off x="7466127" y="2594511"/>
              <a:ext cx="131925" cy="240219"/>
            </a:xfrm>
            <a:custGeom>
              <a:avLst/>
              <a:gdLst/>
              <a:ahLst/>
              <a:cxnLst/>
              <a:rect l="l" t="t" r="r" b="b"/>
              <a:pathLst>
                <a:path w="4388" h="7990" extrusionOk="0">
                  <a:moveTo>
                    <a:pt x="4388" y="0"/>
                  </a:moveTo>
                  <a:lnTo>
                    <a:pt x="0" y="2619"/>
                  </a:lnTo>
                  <a:lnTo>
                    <a:pt x="0" y="7989"/>
                  </a:lnTo>
                  <a:lnTo>
                    <a:pt x="4388" y="5239"/>
                  </a:lnTo>
                  <a:lnTo>
                    <a:pt x="4388"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32"/>
            <p:cNvSpPr/>
            <p:nvPr/>
          </p:nvSpPr>
          <p:spPr>
            <a:xfrm>
              <a:off x="7767349" y="2417307"/>
              <a:ext cx="141787" cy="238265"/>
            </a:xfrm>
            <a:custGeom>
              <a:avLst/>
              <a:gdLst/>
              <a:ahLst/>
              <a:cxnLst/>
              <a:rect l="l" t="t" r="r" b="b"/>
              <a:pathLst>
                <a:path w="4716" h="7925" extrusionOk="0">
                  <a:moveTo>
                    <a:pt x="4715" y="0"/>
                  </a:moveTo>
                  <a:lnTo>
                    <a:pt x="0" y="2554"/>
                  </a:lnTo>
                  <a:lnTo>
                    <a:pt x="0" y="7924"/>
                  </a:lnTo>
                  <a:lnTo>
                    <a:pt x="4715" y="5174"/>
                  </a:lnTo>
                  <a:lnTo>
                    <a:pt x="4715"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32"/>
            <p:cNvSpPr/>
            <p:nvPr/>
          </p:nvSpPr>
          <p:spPr>
            <a:xfrm>
              <a:off x="5404803" y="2364152"/>
              <a:ext cx="1454936" cy="876124"/>
            </a:xfrm>
            <a:custGeom>
              <a:avLst/>
              <a:gdLst/>
              <a:ahLst/>
              <a:cxnLst/>
              <a:rect l="l" t="t" r="r" b="b"/>
              <a:pathLst>
                <a:path w="48393" h="29141" extrusionOk="0">
                  <a:moveTo>
                    <a:pt x="13555" y="0"/>
                  </a:moveTo>
                  <a:lnTo>
                    <a:pt x="0" y="7597"/>
                  </a:lnTo>
                  <a:lnTo>
                    <a:pt x="0" y="18860"/>
                  </a:lnTo>
                  <a:lnTo>
                    <a:pt x="13359" y="28159"/>
                  </a:lnTo>
                  <a:lnTo>
                    <a:pt x="30057" y="29141"/>
                  </a:lnTo>
                  <a:lnTo>
                    <a:pt x="48393" y="14996"/>
                  </a:lnTo>
                  <a:lnTo>
                    <a:pt x="48393" y="10216"/>
                  </a:lnTo>
                  <a:lnTo>
                    <a:pt x="34838" y="2882"/>
                  </a:lnTo>
                  <a:lnTo>
                    <a:pt x="23574" y="14276"/>
                  </a:lnTo>
                  <a:lnTo>
                    <a:pt x="23574" y="9037"/>
                  </a:lnTo>
                  <a:lnTo>
                    <a:pt x="13555" y="19842"/>
                  </a:lnTo>
                  <a:lnTo>
                    <a:pt x="13555" y="0"/>
                  </a:lnTo>
                  <a:close/>
                </a:path>
              </a:pathLst>
            </a:custGeom>
            <a:solidFill>
              <a:srgbClr val="66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32"/>
            <p:cNvSpPr/>
            <p:nvPr/>
          </p:nvSpPr>
          <p:spPr>
            <a:xfrm>
              <a:off x="5812336" y="2635850"/>
              <a:ext cx="696967" cy="549318"/>
            </a:xfrm>
            <a:custGeom>
              <a:avLst/>
              <a:gdLst/>
              <a:ahLst/>
              <a:cxnLst/>
              <a:rect l="l" t="t" r="r" b="b"/>
              <a:pathLst>
                <a:path w="23182" h="18271" extrusionOk="0">
                  <a:moveTo>
                    <a:pt x="10019" y="0"/>
                  </a:moveTo>
                  <a:lnTo>
                    <a:pt x="0" y="10805"/>
                  </a:lnTo>
                  <a:lnTo>
                    <a:pt x="12901" y="18270"/>
                  </a:lnTo>
                  <a:lnTo>
                    <a:pt x="23182" y="7465"/>
                  </a:lnTo>
                  <a:lnTo>
                    <a:pt x="10019" y="0"/>
                  </a:lnTo>
                  <a:close/>
                </a:path>
              </a:pathLst>
            </a:custGeom>
            <a:solidFill>
              <a:srgbClr val="99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32"/>
            <p:cNvSpPr/>
            <p:nvPr/>
          </p:nvSpPr>
          <p:spPr>
            <a:xfrm>
              <a:off x="5406758" y="2887856"/>
              <a:ext cx="403623" cy="1078913"/>
            </a:xfrm>
            <a:custGeom>
              <a:avLst/>
              <a:gdLst/>
              <a:ahLst/>
              <a:cxnLst/>
              <a:rect l="l" t="t" r="r" b="b"/>
              <a:pathLst>
                <a:path w="13425" h="35886" extrusionOk="0">
                  <a:moveTo>
                    <a:pt x="0" y="0"/>
                  </a:moveTo>
                  <a:lnTo>
                    <a:pt x="0" y="28355"/>
                  </a:lnTo>
                  <a:lnTo>
                    <a:pt x="13425" y="35886"/>
                  </a:lnTo>
                  <a:lnTo>
                    <a:pt x="13425" y="8448"/>
                  </a:lnTo>
                  <a:lnTo>
                    <a:pt x="0" y="0"/>
                  </a:lnTo>
                  <a:close/>
                </a:path>
              </a:pathLst>
            </a:custGeom>
            <a:solidFill>
              <a:srgbClr val="66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32"/>
            <p:cNvSpPr/>
            <p:nvPr/>
          </p:nvSpPr>
          <p:spPr>
            <a:xfrm>
              <a:off x="5806413" y="2519678"/>
              <a:ext cx="1051373" cy="1447089"/>
            </a:xfrm>
            <a:custGeom>
              <a:avLst/>
              <a:gdLst/>
              <a:ahLst/>
              <a:cxnLst/>
              <a:rect l="l" t="t" r="r" b="b"/>
              <a:pathLst>
                <a:path w="34970" h="48132" extrusionOk="0">
                  <a:moveTo>
                    <a:pt x="13098" y="1"/>
                  </a:moveTo>
                  <a:lnTo>
                    <a:pt x="1" y="7728"/>
                  </a:lnTo>
                  <a:lnTo>
                    <a:pt x="1" y="48132"/>
                  </a:lnTo>
                  <a:lnTo>
                    <a:pt x="34969" y="27635"/>
                  </a:lnTo>
                  <a:lnTo>
                    <a:pt x="34969" y="4977"/>
                  </a:lnTo>
                  <a:lnTo>
                    <a:pt x="23575" y="16568"/>
                  </a:lnTo>
                  <a:lnTo>
                    <a:pt x="23379" y="11329"/>
                  </a:lnTo>
                  <a:lnTo>
                    <a:pt x="13098" y="22134"/>
                  </a:lnTo>
                  <a:lnTo>
                    <a:pt x="1309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32"/>
            <p:cNvSpPr/>
            <p:nvPr/>
          </p:nvSpPr>
          <p:spPr>
            <a:xfrm>
              <a:off x="5404803" y="2364152"/>
              <a:ext cx="795400" cy="387869"/>
            </a:xfrm>
            <a:custGeom>
              <a:avLst/>
              <a:gdLst/>
              <a:ahLst/>
              <a:cxnLst/>
              <a:rect l="l" t="t" r="r" b="b"/>
              <a:pathLst>
                <a:path w="26456" h="12901" extrusionOk="0">
                  <a:moveTo>
                    <a:pt x="13555" y="0"/>
                  </a:moveTo>
                  <a:lnTo>
                    <a:pt x="0" y="7597"/>
                  </a:lnTo>
                  <a:lnTo>
                    <a:pt x="13359" y="12901"/>
                  </a:lnTo>
                  <a:lnTo>
                    <a:pt x="26456" y="5174"/>
                  </a:lnTo>
                  <a:lnTo>
                    <a:pt x="13555" y="0"/>
                  </a:lnTo>
                  <a:close/>
                </a:path>
              </a:pathLst>
            </a:custGeom>
            <a:solidFill>
              <a:srgbClr val="99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32"/>
            <p:cNvSpPr/>
            <p:nvPr/>
          </p:nvSpPr>
          <p:spPr>
            <a:xfrm>
              <a:off x="5950154" y="3470608"/>
              <a:ext cx="131925" cy="419377"/>
            </a:xfrm>
            <a:custGeom>
              <a:avLst/>
              <a:gdLst/>
              <a:ahLst/>
              <a:cxnLst/>
              <a:rect l="l" t="t" r="r" b="b"/>
              <a:pathLst>
                <a:path w="4388" h="13949" extrusionOk="0">
                  <a:moveTo>
                    <a:pt x="4388" y="1"/>
                  </a:moveTo>
                  <a:lnTo>
                    <a:pt x="0" y="2620"/>
                  </a:lnTo>
                  <a:lnTo>
                    <a:pt x="0" y="13949"/>
                  </a:lnTo>
                  <a:lnTo>
                    <a:pt x="4388" y="11198"/>
                  </a:lnTo>
                  <a:lnTo>
                    <a:pt x="4388" y="1"/>
                  </a:lnTo>
                  <a:close/>
                </a:path>
              </a:pathLst>
            </a:custGeom>
            <a:solidFill>
              <a:srgbClr val="66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32"/>
            <p:cNvSpPr/>
            <p:nvPr/>
          </p:nvSpPr>
          <p:spPr>
            <a:xfrm>
              <a:off x="5950154" y="3033551"/>
              <a:ext cx="131925" cy="238235"/>
            </a:xfrm>
            <a:custGeom>
              <a:avLst/>
              <a:gdLst/>
              <a:ahLst/>
              <a:cxnLst/>
              <a:rect l="l" t="t" r="r" b="b"/>
              <a:pathLst>
                <a:path w="4388" h="7924" extrusionOk="0">
                  <a:moveTo>
                    <a:pt x="4388" y="0"/>
                  </a:moveTo>
                  <a:lnTo>
                    <a:pt x="0" y="2554"/>
                  </a:lnTo>
                  <a:lnTo>
                    <a:pt x="0" y="7924"/>
                  </a:lnTo>
                  <a:lnTo>
                    <a:pt x="4388" y="5173"/>
                  </a:lnTo>
                  <a:lnTo>
                    <a:pt x="4388"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32"/>
            <p:cNvSpPr/>
            <p:nvPr/>
          </p:nvSpPr>
          <p:spPr>
            <a:xfrm>
              <a:off x="6271069" y="3267818"/>
              <a:ext cx="141756" cy="240219"/>
            </a:xfrm>
            <a:custGeom>
              <a:avLst/>
              <a:gdLst/>
              <a:ahLst/>
              <a:cxnLst/>
              <a:rect l="l" t="t" r="r" b="b"/>
              <a:pathLst>
                <a:path w="4715" h="7990" extrusionOk="0">
                  <a:moveTo>
                    <a:pt x="4715" y="1"/>
                  </a:moveTo>
                  <a:lnTo>
                    <a:pt x="0" y="2620"/>
                  </a:lnTo>
                  <a:lnTo>
                    <a:pt x="0" y="7990"/>
                  </a:lnTo>
                  <a:lnTo>
                    <a:pt x="4715" y="5239"/>
                  </a:lnTo>
                  <a:lnTo>
                    <a:pt x="4715"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32"/>
            <p:cNvSpPr/>
            <p:nvPr/>
          </p:nvSpPr>
          <p:spPr>
            <a:xfrm>
              <a:off x="6582123" y="3088661"/>
              <a:ext cx="131955" cy="240219"/>
            </a:xfrm>
            <a:custGeom>
              <a:avLst/>
              <a:gdLst/>
              <a:ahLst/>
              <a:cxnLst/>
              <a:rect l="l" t="t" r="r" b="b"/>
              <a:pathLst>
                <a:path w="4389" h="7990" extrusionOk="0">
                  <a:moveTo>
                    <a:pt x="4388" y="1"/>
                  </a:moveTo>
                  <a:lnTo>
                    <a:pt x="1" y="2620"/>
                  </a:lnTo>
                  <a:lnTo>
                    <a:pt x="1" y="7990"/>
                  </a:lnTo>
                  <a:lnTo>
                    <a:pt x="4388" y="5239"/>
                  </a:lnTo>
                  <a:lnTo>
                    <a:pt x="4388"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32"/>
            <p:cNvSpPr/>
            <p:nvPr/>
          </p:nvSpPr>
          <p:spPr>
            <a:xfrm>
              <a:off x="5459913" y="1838493"/>
              <a:ext cx="696997" cy="500101"/>
            </a:xfrm>
            <a:custGeom>
              <a:avLst/>
              <a:gdLst/>
              <a:ahLst/>
              <a:cxnLst/>
              <a:rect l="l" t="t" r="r" b="b"/>
              <a:pathLst>
                <a:path w="23183" h="16634" extrusionOk="0">
                  <a:moveTo>
                    <a:pt x="18074" y="0"/>
                  </a:moveTo>
                  <a:lnTo>
                    <a:pt x="17485" y="66"/>
                  </a:lnTo>
                  <a:lnTo>
                    <a:pt x="16961" y="131"/>
                  </a:lnTo>
                  <a:lnTo>
                    <a:pt x="16372" y="262"/>
                  </a:lnTo>
                  <a:lnTo>
                    <a:pt x="15782" y="458"/>
                  </a:lnTo>
                  <a:lnTo>
                    <a:pt x="15258" y="655"/>
                  </a:lnTo>
                  <a:lnTo>
                    <a:pt x="14735" y="982"/>
                  </a:lnTo>
                  <a:lnTo>
                    <a:pt x="14276" y="1310"/>
                  </a:lnTo>
                  <a:lnTo>
                    <a:pt x="13818" y="1703"/>
                  </a:lnTo>
                  <a:lnTo>
                    <a:pt x="13490" y="2096"/>
                  </a:lnTo>
                  <a:lnTo>
                    <a:pt x="13097" y="1768"/>
                  </a:lnTo>
                  <a:lnTo>
                    <a:pt x="12705" y="1506"/>
                  </a:lnTo>
                  <a:lnTo>
                    <a:pt x="12246" y="1244"/>
                  </a:lnTo>
                  <a:lnTo>
                    <a:pt x="11722" y="1048"/>
                  </a:lnTo>
                  <a:lnTo>
                    <a:pt x="11264" y="917"/>
                  </a:lnTo>
                  <a:lnTo>
                    <a:pt x="10740" y="786"/>
                  </a:lnTo>
                  <a:lnTo>
                    <a:pt x="10282" y="720"/>
                  </a:lnTo>
                  <a:lnTo>
                    <a:pt x="9168" y="720"/>
                  </a:lnTo>
                  <a:lnTo>
                    <a:pt x="8579" y="786"/>
                  </a:lnTo>
                  <a:lnTo>
                    <a:pt x="7990" y="917"/>
                  </a:lnTo>
                  <a:lnTo>
                    <a:pt x="7400" y="1113"/>
                  </a:lnTo>
                  <a:lnTo>
                    <a:pt x="6876" y="1375"/>
                  </a:lnTo>
                  <a:lnTo>
                    <a:pt x="6353" y="1703"/>
                  </a:lnTo>
                  <a:lnTo>
                    <a:pt x="5894" y="2030"/>
                  </a:lnTo>
                  <a:lnTo>
                    <a:pt x="5436" y="2423"/>
                  </a:lnTo>
                  <a:lnTo>
                    <a:pt x="5043" y="2881"/>
                  </a:lnTo>
                  <a:lnTo>
                    <a:pt x="4650" y="3340"/>
                  </a:lnTo>
                  <a:lnTo>
                    <a:pt x="4388" y="3864"/>
                  </a:lnTo>
                  <a:lnTo>
                    <a:pt x="4126" y="4387"/>
                  </a:lnTo>
                  <a:lnTo>
                    <a:pt x="3930" y="4911"/>
                  </a:lnTo>
                  <a:lnTo>
                    <a:pt x="3733" y="5501"/>
                  </a:lnTo>
                  <a:lnTo>
                    <a:pt x="3668" y="6090"/>
                  </a:lnTo>
                  <a:lnTo>
                    <a:pt x="3602" y="6679"/>
                  </a:lnTo>
                  <a:lnTo>
                    <a:pt x="3668" y="7465"/>
                  </a:lnTo>
                  <a:lnTo>
                    <a:pt x="3799" y="8251"/>
                  </a:lnTo>
                  <a:lnTo>
                    <a:pt x="3537" y="8317"/>
                  </a:lnTo>
                  <a:lnTo>
                    <a:pt x="2947" y="8513"/>
                  </a:lnTo>
                  <a:lnTo>
                    <a:pt x="2423" y="8775"/>
                  </a:lnTo>
                  <a:lnTo>
                    <a:pt x="1900" y="9102"/>
                  </a:lnTo>
                  <a:lnTo>
                    <a:pt x="1441" y="9495"/>
                  </a:lnTo>
                  <a:lnTo>
                    <a:pt x="1114" y="9888"/>
                  </a:lnTo>
                  <a:lnTo>
                    <a:pt x="786" y="10216"/>
                  </a:lnTo>
                  <a:lnTo>
                    <a:pt x="590" y="10674"/>
                  </a:lnTo>
                  <a:lnTo>
                    <a:pt x="393" y="11067"/>
                  </a:lnTo>
                  <a:lnTo>
                    <a:pt x="197" y="11525"/>
                  </a:lnTo>
                  <a:lnTo>
                    <a:pt x="66" y="11984"/>
                  </a:lnTo>
                  <a:lnTo>
                    <a:pt x="1" y="12442"/>
                  </a:lnTo>
                  <a:lnTo>
                    <a:pt x="1" y="12900"/>
                  </a:lnTo>
                  <a:lnTo>
                    <a:pt x="1" y="13293"/>
                  </a:lnTo>
                  <a:lnTo>
                    <a:pt x="66" y="13686"/>
                  </a:lnTo>
                  <a:lnTo>
                    <a:pt x="132" y="14014"/>
                  </a:lnTo>
                  <a:lnTo>
                    <a:pt x="263" y="14341"/>
                  </a:lnTo>
                  <a:lnTo>
                    <a:pt x="590" y="14996"/>
                  </a:lnTo>
                  <a:lnTo>
                    <a:pt x="1114" y="15585"/>
                  </a:lnTo>
                  <a:lnTo>
                    <a:pt x="1900" y="15978"/>
                  </a:lnTo>
                  <a:lnTo>
                    <a:pt x="2751" y="16306"/>
                  </a:lnTo>
                  <a:lnTo>
                    <a:pt x="3733" y="16633"/>
                  </a:lnTo>
                  <a:lnTo>
                    <a:pt x="4781" y="15651"/>
                  </a:lnTo>
                  <a:lnTo>
                    <a:pt x="7269" y="13424"/>
                  </a:lnTo>
                  <a:lnTo>
                    <a:pt x="8775" y="12115"/>
                  </a:lnTo>
                  <a:lnTo>
                    <a:pt x="10413" y="10805"/>
                  </a:lnTo>
                  <a:lnTo>
                    <a:pt x="12050" y="9561"/>
                  </a:lnTo>
                  <a:lnTo>
                    <a:pt x="13490" y="8644"/>
                  </a:lnTo>
                  <a:lnTo>
                    <a:pt x="15913" y="7138"/>
                  </a:lnTo>
                  <a:lnTo>
                    <a:pt x="18271" y="5697"/>
                  </a:lnTo>
                  <a:lnTo>
                    <a:pt x="20694" y="4257"/>
                  </a:lnTo>
                  <a:lnTo>
                    <a:pt x="21938" y="3602"/>
                  </a:lnTo>
                  <a:lnTo>
                    <a:pt x="23182" y="2947"/>
                  </a:lnTo>
                  <a:lnTo>
                    <a:pt x="22789" y="2357"/>
                  </a:lnTo>
                  <a:lnTo>
                    <a:pt x="22331" y="1834"/>
                  </a:lnTo>
                  <a:lnTo>
                    <a:pt x="21872" y="1441"/>
                  </a:lnTo>
                  <a:lnTo>
                    <a:pt x="21414" y="1048"/>
                  </a:lnTo>
                  <a:lnTo>
                    <a:pt x="20890" y="720"/>
                  </a:lnTo>
                  <a:lnTo>
                    <a:pt x="20366" y="524"/>
                  </a:lnTo>
                  <a:lnTo>
                    <a:pt x="19842" y="262"/>
                  </a:lnTo>
                  <a:lnTo>
                    <a:pt x="19253" y="131"/>
                  </a:lnTo>
                  <a:lnTo>
                    <a:pt x="18664" y="66"/>
                  </a:lnTo>
                  <a:lnTo>
                    <a:pt x="18074" y="0"/>
                  </a:lnTo>
                  <a:close/>
                </a:path>
              </a:pathLst>
            </a:cu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32"/>
            <p:cNvSpPr/>
            <p:nvPr/>
          </p:nvSpPr>
          <p:spPr>
            <a:xfrm>
              <a:off x="5544576" y="1862095"/>
              <a:ext cx="696967" cy="476500"/>
            </a:xfrm>
            <a:custGeom>
              <a:avLst/>
              <a:gdLst/>
              <a:ahLst/>
              <a:cxnLst/>
              <a:rect l="l" t="t" r="r" b="b"/>
              <a:pathLst>
                <a:path w="23182" h="15849" extrusionOk="0">
                  <a:moveTo>
                    <a:pt x="18074" y="1"/>
                  </a:moveTo>
                  <a:lnTo>
                    <a:pt x="17485" y="66"/>
                  </a:lnTo>
                  <a:lnTo>
                    <a:pt x="16895" y="132"/>
                  </a:lnTo>
                  <a:lnTo>
                    <a:pt x="16371" y="263"/>
                  </a:lnTo>
                  <a:lnTo>
                    <a:pt x="15782" y="459"/>
                  </a:lnTo>
                  <a:lnTo>
                    <a:pt x="15258" y="721"/>
                  </a:lnTo>
                  <a:lnTo>
                    <a:pt x="14734" y="983"/>
                  </a:lnTo>
                  <a:lnTo>
                    <a:pt x="14276" y="1311"/>
                  </a:lnTo>
                  <a:lnTo>
                    <a:pt x="13818" y="1703"/>
                  </a:lnTo>
                  <a:lnTo>
                    <a:pt x="13490" y="2096"/>
                  </a:lnTo>
                  <a:lnTo>
                    <a:pt x="13097" y="1769"/>
                  </a:lnTo>
                  <a:lnTo>
                    <a:pt x="12639" y="1507"/>
                  </a:lnTo>
                  <a:lnTo>
                    <a:pt x="12246" y="1245"/>
                  </a:lnTo>
                  <a:lnTo>
                    <a:pt x="11722" y="1049"/>
                  </a:lnTo>
                  <a:lnTo>
                    <a:pt x="11264" y="918"/>
                  </a:lnTo>
                  <a:lnTo>
                    <a:pt x="10740" y="787"/>
                  </a:lnTo>
                  <a:lnTo>
                    <a:pt x="10281" y="721"/>
                  </a:lnTo>
                  <a:lnTo>
                    <a:pt x="9168" y="721"/>
                  </a:lnTo>
                  <a:lnTo>
                    <a:pt x="8579" y="787"/>
                  </a:lnTo>
                  <a:lnTo>
                    <a:pt x="7989" y="983"/>
                  </a:lnTo>
                  <a:lnTo>
                    <a:pt x="7400" y="1114"/>
                  </a:lnTo>
                  <a:lnTo>
                    <a:pt x="6876" y="1376"/>
                  </a:lnTo>
                  <a:lnTo>
                    <a:pt x="6352" y="1703"/>
                  </a:lnTo>
                  <a:lnTo>
                    <a:pt x="5894" y="2031"/>
                  </a:lnTo>
                  <a:lnTo>
                    <a:pt x="5436" y="2424"/>
                  </a:lnTo>
                  <a:lnTo>
                    <a:pt x="5043" y="2882"/>
                  </a:lnTo>
                  <a:lnTo>
                    <a:pt x="4650" y="3341"/>
                  </a:lnTo>
                  <a:lnTo>
                    <a:pt x="4388" y="3864"/>
                  </a:lnTo>
                  <a:lnTo>
                    <a:pt x="4126" y="4388"/>
                  </a:lnTo>
                  <a:lnTo>
                    <a:pt x="3864" y="4912"/>
                  </a:lnTo>
                  <a:lnTo>
                    <a:pt x="3733" y="5502"/>
                  </a:lnTo>
                  <a:lnTo>
                    <a:pt x="3668" y="6091"/>
                  </a:lnTo>
                  <a:lnTo>
                    <a:pt x="3602" y="6680"/>
                  </a:lnTo>
                  <a:lnTo>
                    <a:pt x="3668" y="7466"/>
                  </a:lnTo>
                  <a:lnTo>
                    <a:pt x="3798" y="8252"/>
                  </a:lnTo>
                  <a:lnTo>
                    <a:pt x="3537" y="8317"/>
                  </a:lnTo>
                  <a:lnTo>
                    <a:pt x="2947" y="8514"/>
                  </a:lnTo>
                  <a:lnTo>
                    <a:pt x="2423" y="8776"/>
                  </a:lnTo>
                  <a:lnTo>
                    <a:pt x="1899" y="9103"/>
                  </a:lnTo>
                  <a:lnTo>
                    <a:pt x="1441" y="9562"/>
                  </a:lnTo>
                  <a:lnTo>
                    <a:pt x="1114" y="9889"/>
                  </a:lnTo>
                  <a:lnTo>
                    <a:pt x="786" y="10282"/>
                  </a:lnTo>
                  <a:lnTo>
                    <a:pt x="590" y="10675"/>
                  </a:lnTo>
                  <a:lnTo>
                    <a:pt x="328" y="11068"/>
                  </a:lnTo>
                  <a:lnTo>
                    <a:pt x="197" y="11526"/>
                  </a:lnTo>
                  <a:lnTo>
                    <a:pt x="66" y="11984"/>
                  </a:lnTo>
                  <a:lnTo>
                    <a:pt x="0" y="12443"/>
                  </a:lnTo>
                  <a:lnTo>
                    <a:pt x="0" y="12901"/>
                  </a:lnTo>
                  <a:lnTo>
                    <a:pt x="0" y="13753"/>
                  </a:lnTo>
                  <a:lnTo>
                    <a:pt x="197" y="14473"/>
                  </a:lnTo>
                  <a:lnTo>
                    <a:pt x="459" y="15193"/>
                  </a:lnTo>
                  <a:lnTo>
                    <a:pt x="917" y="15848"/>
                  </a:lnTo>
                  <a:lnTo>
                    <a:pt x="7204" y="12246"/>
                  </a:lnTo>
                  <a:lnTo>
                    <a:pt x="13490" y="8645"/>
                  </a:lnTo>
                  <a:lnTo>
                    <a:pt x="15913" y="7204"/>
                  </a:lnTo>
                  <a:lnTo>
                    <a:pt x="18271" y="5698"/>
                  </a:lnTo>
                  <a:lnTo>
                    <a:pt x="20693" y="4257"/>
                  </a:lnTo>
                  <a:lnTo>
                    <a:pt x="21938" y="3602"/>
                  </a:lnTo>
                  <a:lnTo>
                    <a:pt x="23182" y="2948"/>
                  </a:lnTo>
                  <a:lnTo>
                    <a:pt x="22789" y="2358"/>
                  </a:lnTo>
                  <a:lnTo>
                    <a:pt x="22331" y="1834"/>
                  </a:lnTo>
                  <a:lnTo>
                    <a:pt x="21872" y="1442"/>
                  </a:lnTo>
                  <a:lnTo>
                    <a:pt x="21414" y="1049"/>
                  </a:lnTo>
                  <a:lnTo>
                    <a:pt x="20890" y="787"/>
                  </a:lnTo>
                  <a:lnTo>
                    <a:pt x="20366" y="525"/>
                  </a:lnTo>
                  <a:lnTo>
                    <a:pt x="19842" y="328"/>
                  </a:lnTo>
                  <a:lnTo>
                    <a:pt x="19253" y="132"/>
                  </a:lnTo>
                  <a:lnTo>
                    <a:pt x="18663" y="66"/>
                  </a:lnTo>
                  <a:lnTo>
                    <a:pt x="18074"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32"/>
            <p:cNvSpPr/>
            <p:nvPr/>
          </p:nvSpPr>
          <p:spPr>
            <a:xfrm>
              <a:off x="6696310" y="1184848"/>
              <a:ext cx="696997" cy="500101"/>
            </a:xfrm>
            <a:custGeom>
              <a:avLst/>
              <a:gdLst/>
              <a:ahLst/>
              <a:cxnLst/>
              <a:rect l="l" t="t" r="r" b="b"/>
              <a:pathLst>
                <a:path w="23183" h="16634" extrusionOk="0">
                  <a:moveTo>
                    <a:pt x="18140" y="0"/>
                  </a:moveTo>
                  <a:lnTo>
                    <a:pt x="17551" y="66"/>
                  </a:lnTo>
                  <a:lnTo>
                    <a:pt x="16961" y="131"/>
                  </a:lnTo>
                  <a:lnTo>
                    <a:pt x="16372" y="262"/>
                  </a:lnTo>
                  <a:lnTo>
                    <a:pt x="15848" y="459"/>
                  </a:lnTo>
                  <a:lnTo>
                    <a:pt x="15259" y="721"/>
                  </a:lnTo>
                  <a:lnTo>
                    <a:pt x="14800" y="982"/>
                  </a:lnTo>
                  <a:lnTo>
                    <a:pt x="14276" y="1310"/>
                  </a:lnTo>
                  <a:lnTo>
                    <a:pt x="13883" y="1703"/>
                  </a:lnTo>
                  <a:lnTo>
                    <a:pt x="13556" y="2096"/>
                  </a:lnTo>
                  <a:lnTo>
                    <a:pt x="13098" y="1768"/>
                  </a:lnTo>
                  <a:lnTo>
                    <a:pt x="12705" y="1506"/>
                  </a:lnTo>
                  <a:lnTo>
                    <a:pt x="12246" y="1244"/>
                  </a:lnTo>
                  <a:lnTo>
                    <a:pt x="11788" y="1048"/>
                  </a:lnTo>
                  <a:lnTo>
                    <a:pt x="11264" y="917"/>
                  </a:lnTo>
                  <a:lnTo>
                    <a:pt x="10740" y="786"/>
                  </a:lnTo>
                  <a:lnTo>
                    <a:pt x="10282" y="721"/>
                  </a:lnTo>
                  <a:lnTo>
                    <a:pt x="9169" y="721"/>
                  </a:lnTo>
                  <a:lnTo>
                    <a:pt x="8579" y="786"/>
                  </a:lnTo>
                  <a:lnTo>
                    <a:pt x="7990" y="917"/>
                  </a:lnTo>
                  <a:lnTo>
                    <a:pt x="7400" y="1113"/>
                  </a:lnTo>
                  <a:lnTo>
                    <a:pt x="6877" y="1375"/>
                  </a:lnTo>
                  <a:lnTo>
                    <a:pt x="6353" y="1703"/>
                  </a:lnTo>
                  <a:lnTo>
                    <a:pt x="5894" y="2030"/>
                  </a:lnTo>
                  <a:lnTo>
                    <a:pt x="5436" y="2423"/>
                  </a:lnTo>
                  <a:lnTo>
                    <a:pt x="5043" y="2882"/>
                  </a:lnTo>
                  <a:lnTo>
                    <a:pt x="4716" y="3340"/>
                  </a:lnTo>
                  <a:lnTo>
                    <a:pt x="4388" y="3864"/>
                  </a:lnTo>
                  <a:lnTo>
                    <a:pt x="4126" y="4388"/>
                  </a:lnTo>
                  <a:lnTo>
                    <a:pt x="3930" y="4912"/>
                  </a:lnTo>
                  <a:lnTo>
                    <a:pt x="3733" y="5501"/>
                  </a:lnTo>
                  <a:lnTo>
                    <a:pt x="3668" y="6090"/>
                  </a:lnTo>
                  <a:lnTo>
                    <a:pt x="3602" y="6680"/>
                  </a:lnTo>
                  <a:lnTo>
                    <a:pt x="3668" y="7465"/>
                  </a:lnTo>
                  <a:lnTo>
                    <a:pt x="3799" y="8251"/>
                  </a:lnTo>
                  <a:lnTo>
                    <a:pt x="3602" y="8317"/>
                  </a:lnTo>
                  <a:lnTo>
                    <a:pt x="3013" y="8513"/>
                  </a:lnTo>
                  <a:lnTo>
                    <a:pt x="2424" y="8775"/>
                  </a:lnTo>
                  <a:lnTo>
                    <a:pt x="1900" y="9103"/>
                  </a:lnTo>
                  <a:lnTo>
                    <a:pt x="1441" y="9495"/>
                  </a:lnTo>
                  <a:lnTo>
                    <a:pt x="1114" y="9888"/>
                  </a:lnTo>
                  <a:lnTo>
                    <a:pt x="852" y="10281"/>
                  </a:lnTo>
                  <a:lnTo>
                    <a:pt x="590" y="10674"/>
                  </a:lnTo>
                  <a:lnTo>
                    <a:pt x="394" y="11067"/>
                  </a:lnTo>
                  <a:lnTo>
                    <a:pt x="197" y="11525"/>
                  </a:lnTo>
                  <a:lnTo>
                    <a:pt x="66" y="11984"/>
                  </a:lnTo>
                  <a:lnTo>
                    <a:pt x="1" y="12442"/>
                  </a:lnTo>
                  <a:lnTo>
                    <a:pt x="1" y="12901"/>
                  </a:lnTo>
                  <a:lnTo>
                    <a:pt x="1" y="13294"/>
                  </a:lnTo>
                  <a:lnTo>
                    <a:pt x="66" y="13686"/>
                  </a:lnTo>
                  <a:lnTo>
                    <a:pt x="132" y="14014"/>
                  </a:lnTo>
                  <a:lnTo>
                    <a:pt x="263" y="14341"/>
                  </a:lnTo>
                  <a:lnTo>
                    <a:pt x="656" y="14996"/>
                  </a:lnTo>
                  <a:lnTo>
                    <a:pt x="1114" y="15586"/>
                  </a:lnTo>
                  <a:lnTo>
                    <a:pt x="1900" y="15978"/>
                  </a:lnTo>
                  <a:lnTo>
                    <a:pt x="2751" y="16306"/>
                  </a:lnTo>
                  <a:lnTo>
                    <a:pt x="3733" y="16633"/>
                  </a:lnTo>
                  <a:lnTo>
                    <a:pt x="4781" y="15716"/>
                  </a:lnTo>
                  <a:lnTo>
                    <a:pt x="7270" y="13425"/>
                  </a:lnTo>
                  <a:lnTo>
                    <a:pt x="8841" y="12115"/>
                  </a:lnTo>
                  <a:lnTo>
                    <a:pt x="10413" y="10805"/>
                  </a:lnTo>
                  <a:lnTo>
                    <a:pt x="12050" y="9561"/>
                  </a:lnTo>
                  <a:lnTo>
                    <a:pt x="13491" y="8644"/>
                  </a:lnTo>
                  <a:lnTo>
                    <a:pt x="15913" y="7138"/>
                  </a:lnTo>
                  <a:lnTo>
                    <a:pt x="18271" y="5697"/>
                  </a:lnTo>
                  <a:lnTo>
                    <a:pt x="20694" y="4257"/>
                  </a:lnTo>
                  <a:lnTo>
                    <a:pt x="21938" y="3602"/>
                  </a:lnTo>
                  <a:lnTo>
                    <a:pt x="23182" y="2947"/>
                  </a:lnTo>
                  <a:lnTo>
                    <a:pt x="22789" y="2358"/>
                  </a:lnTo>
                  <a:lnTo>
                    <a:pt x="22331" y="1834"/>
                  </a:lnTo>
                  <a:lnTo>
                    <a:pt x="21873" y="1441"/>
                  </a:lnTo>
                  <a:lnTo>
                    <a:pt x="21414" y="1048"/>
                  </a:lnTo>
                  <a:lnTo>
                    <a:pt x="20956" y="786"/>
                  </a:lnTo>
                  <a:lnTo>
                    <a:pt x="20432" y="524"/>
                  </a:lnTo>
                  <a:lnTo>
                    <a:pt x="19843" y="328"/>
                  </a:lnTo>
                  <a:lnTo>
                    <a:pt x="19319" y="131"/>
                  </a:lnTo>
                  <a:lnTo>
                    <a:pt x="18729" y="66"/>
                  </a:lnTo>
                  <a:lnTo>
                    <a:pt x="18140" y="0"/>
                  </a:lnTo>
                  <a:close/>
                </a:path>
              </a:pathLst>
            </a:cu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32"/>
            <p:cNvSpPr/>
            <p:nvPr/>
          </p:nvSpPr>
          <p:spPr>
            <a:xfrm>
              <a:off x="6780973" y="1208479"/>
              <a:ext cx="696997" cy="476470"/>
            </a:xfrm>
            <a:custGeom>
              <a:avLst/>
              <a:gdLst/>
              <a:ahLst/>
              <a:cxnLst/>
              <a:rect l="l" t="t" r="r" b="b"/>
              <a:pathLst>
                <a:path w="23183" h="15848" extrusionOk="0">
                  <a:moveTo>
                    <a:pt x="18140" y="0"/>
                  </a:moveTo>
                  <a:lnTo>
                    <a:pt x="17550" y="66"/>
                  </a:lnTo>
                  <a:lnTo>
                    <a:pt x="16961" y="131"/>
                  </a:lnTo>
                  <a:lnTo>
                    <a:pt x="16372" y="262"/>
                  </a:lnTo>
                  <a:lnTo>
                    <a:pt x="15782" y="458"/>
                  </a:lnTo>
                  <a:lnTo>
                    <a:pt x="15258" y="720"/>
                  </a:lnTo>
                  <a:lnTo>
                    <a:pt x="14800" y="982"/>
                  </a:lnTo>
                  <a:lnTo>
                    <a:pt x="14276" y="1375"/>
                  </a:lnTo>
                  <a:lnTo>
                    <a:pt x="13883" y="1768"/>
                  </a:lnTo>
                  <a:lnTo>
                    <a:pt x="13556" y="2096"/>
                  </a:lnTo>
                  <a:lnTo>
                    <a:pt x="13097" y="1768"/>
                  </a:lnTo>
                  <a:lnTo>
                    <a:pt x="12705" y="1506"/>
                  </a:lnTo>
                  <a:lnTo>
                    <a:pt x="12246" y="1310"/>
                  </a:lnTo>
                  <a:lnTo>
                    <a:pt x="11722" y="1113"/>
                  </a:lnTo>
                  <a:lnTo>
                    <a:pt x="11264" y="917"/>
                  </a:lnTo>
                  <a:lnTo>
                    <a:pt x="10740" y="786"/>
                  </a:lnTo>
                  <a:lnTo>
                    <a:pt x="10282" y="720"/>
                  </a:lnTo>
                  <a:lnTo>
                    <a:pt x="9168" y="720"/>
                  </a:lnTo>
                  <a:lnTo>
                    <a:pt x="8579" y="851"/>
                  </a:lnTo>
                  <a:lnTo>
                    <a:pt x="7990" y="982"/>
                  </a:lnTo>
                  <a:lnTo>
                    <a:pt x="7400" y="1179"/>
                  </a:lnTo>
                  <a:lnTo>
                    <a:pt x="6876" y="1375"/>
                  </a:lnTo>
                  <a:lnTo>
                    <a:pt x="6353" y="1703"/>
                  </a:lnTo>
                  <a:lnTo>
                    <a:pt x="5894" y="2030"/>
                  </a:lnTo>
                  <a:lnTo>
                    <a:pt x="5436" y="2423"/>
                  </a:lnTo>
                  <a:lnTo>
                    <a:pt x="5043" y="2881"/>
                  </a:lnTo>
                  <a:lnTo>
                    <a:pt x="4650" y="3340"/>
                  </a:lnTo>
                  <a:lnTo>
                    <a:pt x="4388" y="3864"/>
                  </a:lnTo>
                  <a:lnTo>
                    <a:pt x="4126" y="4387"/>
                  </a:lnTo>
                  <a:lnTo>
                    <a:pt x="3930" y="4977"/>
                  </a:lnTo>
                  <a:lnTo>
                    <a:pt x="3733" y="5501"/>
                  </a:lnTo>
                  <a:lnTo>
                    <a:pt x="3668" y="6090"/>
                  </a:lnTo>
                  <a:lnTo>
                    <a:pt x="3602" y="6679"/>
                  </a:lnTo>
                  <a:lnTo>
                    <a:pt x="3668" y="7531"/>
                  </a:lnTo>
                  <a:lnTo>
                    <a:pt x="3799" y="8317"/>
                  </a:lnTo>
                  <a:lnTo>
                    <a:pt x="3602" y="8317"/>
                  </a:lnTo>
                  <a:lnTo>
                    <a:pt x="2947" y="8513"/>
                  </a:lnTo>
                  <a:lnTo>
                    <a:pt x="2424" y="8775"/>
                  </a:lnTo>
                  <a:lnTo>
                    <a:pt x="1900" y="9102"/>
                  </a:lnTo>
                  <a:lnTo>
                    <a:pt x="1441" y="9561"/>
                  </a:lnTo>
                  <a:lnTo>
                    <a:pt x="1114" y="9888"/>
                  </a:lnTo>
                  <a:lnTo>
                    <a:pt x="852" y="10281"/>
                  </a:lnTo>
                  <a:lnTo>
                    <a:pt x="590" y="10674"/>
                  </a:lnTo>
                  <a:lnTo>
                    <a:pt x="393" y="11067"/>
                  </a:lnTo>
                  <a:lnTo>
                    <a:pt x="197" y="11525"/>
                  </a:lnTo>
                  <a:lnTo>
                    <a:pt x="66" y="11984"/>
                  </a:lnTo>
                  <a:lnTo>
                    <a:pt x="1" y="12442"/>
                  </a:lnTo>
                  <a:lnTo>
                    <a:pt x="1" y="12900"/>
                  </a:lnTo>
                  <a:lnTo>
                    <a:pt x="1" y="13752"/>
                  </a:lnTo>
                  <a:lnTo>
                    <a:pt x="197" y="14472"/>
                  </a:lnTo>
                  <a:lnTo>
                    <a:pt x="459" y="15192"/>
                  </a:lnTo>
                  <a:lnTo>
                    <a:pt x="917" y="15847"/>
                  </a:lnTo>
                  <a:lnTo>
                    <a:pt x="7204" y="12311"/>
                  </a:lnTo>
                  <a:lnTo>
                    <a:pt x="13490" y="8644"/>
                  </a:lnTo>
                  <a:lnTo>
                    <a:pt x="15913" y="7203"/>
                  </a:lnTo>
                  <a:lnTo>
                    <a:pt x="18271" y="5697"/>
                  </a:lnTo>
                  <a:lnTo>
                    <a:pt x="20694" y="4322"/>
                  </a:lnTo>
                  <a:lnTo>
                    <a:pt x="21938" y="3602"/>
                  </a:lnTo>
                  <a:lnTo>
                    <a:pt x="23182" y="2947"/>
                  </a:lnTo>
                  <a:lnTo>
                    <a:pt x="22789" y="2357"/>
                  </a:lnTo>
                  <a:lnTo>
                    <a:pt x="22331" y="1834"/>
                  </a:lnTo>
                  <a:lnTo>
                    <a:pt x="21872" y="1441"/>
                  </a:lnTo>
                  <a:lnTo>
                    <a:pt x="21414" y="1048"/>
                  </a:lnTo>
                  <a:lnTo>
                    <a:pt x="20956" y="786"/>
                  </a:lnTo>
                  <a:lnTo>
                    <a:pt x="20432" y="524"/>
                  </a:lnTo>
                  <a:lnTo>
                    <a:pt x="19842" y="327"/>
                  </a:lnTo>
                  <a:lnTo>
                    <a:pt x="19253" y="131"/>
                  </a:lnTo>
                  <a:lnTo>
                    <a:pt x="18729" y="66"/>
                  </a:lnTo>
                  <a:lnTo>
                    <a:pt x="18140"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67" name="Google Shape;1867;p32"/>
          <p:cNvSpPr/>
          <p:nvPr/>
        </p:nvSpPr>
        <p:spPr>
          <a:xfrm>
            <a:off x="5705660" y="1507117"/>
            <a:ext cx="482424" cy="482424"/>
          </a:xfrm>
          <a:custGeom>
            <a:avLst/>
            <a:gdLst/>
            <a:ahLst/>
            <a:cxnLst/>
            <a:rect l="l" t="t" r="r" b="b"/>
            <a:pathLst>
              <a:path w="19563" h="19563" extrusionOk="0">
                <a:moveTo>
                  <a:pt x="9788" y="1"/>
                </a:moveTo>
                <a:cubicBezTo>
                  <a:pt x="4382" y="1"/>
                  <a:pt x="1" y="4382"/>
                  <a:pt x="1" y="9788"/>
                </a:cubicBezTo>
                <a:cubicBezTo>
                  <a:pt x="1" y="15181"/>
                  <a:pt x="4382" y="19563"/>
                  <a:pt x="9788" y="19563"/>
                </a:cubicBezTo>
                <a:cubicBezTo>
                  <a:pt x="15181" y="19563"/>
                  <a:pt x="19563" y="15181"/>
                  <a:pt x="19563" y="9788"/>
                </a:cubicBezTo>
                <a:cubicBezTo>
                  <a:pt x="19563" y="4382"/>
                  <a:pt x="15181" y="1"/>
                  <a:pt x="978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endParaRPr>
              <a:solidFill>
                <a:srgbClr val="FFFFFF"/>
              </a:solidFill>
            </a:endParaRPr>
          </a:p>
        </p:txBody>
      </p:sp>
      <p:sp>
        <p:nvSpPr>
          <p:cNvPr id="1869" name="Google Shape;1869;p32"/>
          <p:cNvSpPr/>
          <p:nvPr/>
        </p:nvSpPr>
        <p:spPr>
          <a:xfrm>
            <a:off x="5533051" y="3922861"/>
            <a:ext cx="482424" cy="482424"/>
          </a:xfrm>
          <a:custGeom>
            <a:avLst/>
            <a:gdLst/>
            <a:ahLst/>
            <a:cxnLst/>
            <a:rect l="l" t="t" r="r" b="b"/>
            <a:pathLst>
              <a:path w="19563" h="19563" extrusionOk="0">
                <a:moveTo>
                  <a:pt x="9775" y="0"/>
                </a:moveTo>
                <a:cubicBezTo>
                  <a:pt x="4382" y="0"/>
                  <a:pt x="0" y="4382"/>
                  <a:pt x="0" y="9787"/>
                </a:cubicBezTo>
                <a:cubicBezTo>
                  <a:pt x="0" y="15181"/>
                  <a:pt x="4382" y="19562"/>
                  <a:pt x="9775" y="19562"/>
                </a:cubicBezTo>
                <a:cubicBezTo>
                  <a:pt x="15181" y="19562"/>
                  <a:pt x="19562" y="15181"/>
                  <a:pt x="19562" y="9787"/>
                </a:cubicBezTo>
                <a:cubicBezTo>
                  <a:pt x="19562" y="4382"/>
                  <a:pt x="15181" y="0"/>
                  <a:pt x="977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endParaRPr dirty="0">
              <a:solidFill>
                <a:srgbClr val="FFFFFF"/>
              </a:solidFill>
            </a:endParaRPr>
          </a:p>
        </p:txBody>
      </p:sp>
      <p:sp>
        <p:nvSpPr>
          <p:cNvPr id="1871" name="Google Shape;1871;p32"/>
          <p:cNvSpPr/>
          <p:nvPr/>
        </p:nvSpPr>
        <p:spPr>
          <a:xfrm>
            <a:off x="2908923" y="3835501"/>
            <a:ext cx="482128" cy="482424"/>
          </a:xfrm>
          <a:custGeom>
            <a:avLst/>
            <a:gdLst/>
            <a:ahLst/>
            <a:cxnLst/>
            <a:rect l="l" t="t" r="r" b="b"/>
            <a:pathLst>
              <a:path w="19551" h="19563" extrusionOk="0">
                <a:moveTo>
                  <a:pt x="9775" y="1"/>
                </a:moveTo>
                <a:cubicBezTo>
                  <a:pt x="4370" y="1"/>
                  <a:pt x="0" y="4382"/>
                  <a:pt x="0" y="9788"/>
                </a:cubicBezTo>
                <a:cubicBezTo>
                  <a:pt x="0" y="15181"/>
                  <a:pt x="4370" y="19563"/>
                  <a:pt x="9775" y="19563"/>
                </a:cubicBezTo>
                <a:cubicBezTo>
                  <a:pt x="15169" y="19563"/>
                  <a:pt x="19550" y="15181"/>
                  <a:pt x="19550" y="9788"/>
                </a:cubicBezTo>
                <a:cubicBezTo>
                  <a:pt x="19550" y="4382"/>
                  <a:pt x="15169" y="1"/>
                  <a:pt x="97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endParaRPr>
              <a:solidFill>
                <a:srgbClr val="FFFFFF"/>
              </a:solidFill>
            </a:endParaRPr>
          </a:p>
        </p:txBody>
      </p:sp>
      <p:sp>
        <p:nvSpPr>
          <p:cNvPr id="1872" name="Google Shape;1872;p32"/>
          <p:cNvSpPr/>
          <p:nvPr/>
        </p:nvSpPr>
        <p:spPr>
          <a:xfrm>
            <a:off x="2908767" y="1507117"/>
            <a:ext cx="482424" cy="482424"/>
          </a:xfrm>
          <a:custGeom>
            <a:avLst/>
            <a:gdLst/>
            <a:ahLst/>
            <a:cxnLst/>
            <a:rect l="l" t="t" r="r" b="b"/>
            <a:pathLst>
              <a:path w="19563" h="19563" extrusionOk="0">
                <a:moveTo>
                  <a:pt x="9788" y="1"/>
                </a:moveTo>
                <a:cubicBezTo>
                  <a:pt x="4382" y="1"/>
                  <a:pt x="1" y="4382"/>
                  <a:pt x="1" y="9788"/>
                </a:cubicBezTo>
                <a:cubicBezTo>
                  <a:pt x="1" y="15181"/>
                  <a:pt x="4382" y="19563"/>
                  <a:pt x="9788" y="19563"/>
                </a:cubicBezTo>
                <a:cubicBezTo>
                  <a:pt x="15181" y="19563"/>
                  <a:pt x="19563" y="15181"/>
                  <a:pt x="19563" y="9788"/>
                </a:cubicBezTo>
                <a:cubicBezTo>
                  <a:pt x="19563" y="4382"/>
                  <a:pt x="15181" y="1"/>
                  <a:pt x="978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endParaRPr>
              <a:solidFill>
                <a:srgbClr val="FFFFFF"/>
              </a:solidFill>
            </a:endParaRPr>
          </a:p>
        </p:txBody>
      </p:sp>
      <p:sp>
        <p:nvSpPr>
          <p:cNvPr id="1874" name="Google Shape;1874;p32"/>
          <p:cNvSpPr txBox="1"/>
          <p:nvPr/>
        </p:nvSpPr>
        <p:spPr>
          <a:xfrm>
            <a:off x="791835" y="1524478"/>
            <a:ext cx="2249615" cy="440404"/>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US" sz="1600" b="1" dirty="0">
                <a:solidFill>
                  <a:schemeClr val="accent2">
                    <a:lumMod val="75000"/>
                  </a:schemeClr>
                </a:solidFill>
              </a:rPr>
              <a:t>Design New Layout </a:t>
            </a:r>
            <a:endParaRPr sz="1600" b="1" dirty="0">
              <a:solidFill>
                <a:schemeClr val="accent2">
                  <a:lumMod val="75000"/>
                </a:schemeClr>
              </a:solidFill>
              <a:latin typeface="Fira Sans"/>
              <a:ea typeface="Fira Sans"/>
              <a:cs typeface="Fira Sans"/>
              <a:sym typeface="Fira Sans"/>
            </a:endParaRPr>
          </a:p>
        </p:txBody>
      </p:sp>
      <p:sp>
        <p:nvSpPr>
          <p:cNvPr id="1878" name="Google Shape;1878;p32"/>
          <p:cNvSpPr txBox="1"/>
          <p:nvPr/>
        </p:nvSpPr>
        <p:spPr>
          <a:xfrm>
            <a:off x="6165484" y="1502687"/>
            <a:ext cx="3242763" cy="4296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sz="1600" b="1" dirty="0">
                <a:solidFill>
                  <a:schemeClr val="accent2"/>
                </a:solidFill>
                <a:latin typeface="+mj-lt"/>
                <a:ea typeface="Fira Sans"/>
                <a:cs typeface="Fira Sans"/>
                <a:sym typeface="Fira Sans"/>
              </a:rPr>
              <a:t>Design New Rack system</a:t>
            </a:r>
            <a:endParaRPr sz="1600" b="1" dirty="0">
              <a:solidFill>
                <a:schemeClr val="accent2"/>
              </a:solidFill>
              <a:latin typeface="+mj-lt"/>
              <a:ea typeface="Fira Sans"/>
              <a:cs typeface="Fira Sans"/>
              <a:sym typeface="Fira Sans"/>
            </a:endParaRPr>
          </a:p>
        </p:txBody>
      </p:sp>
      <p:sp>
        <p:nvSpPr>
          <p:cNvPr id="1879" name="Google Shape;1879;p32"/>
          <p:cNvSpPr txBox="1"/>
          <p:nvPr/>
        </p:nvSpPr>
        <p:spPr>
          <a:xfrm>
            <a:off x="5864256" y="3975685"/>
            <a:ext cx="2881657" cy="429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accent5"/>
                </a:solidFill>
                <a:latin typeface="+mj-lt"/>
                <a:ea typeface="Fira Sans"/>
                <a:cs typeface="Fira Sans"/>
                <a:sym typeface="Fira Sans"/>
              </a:rPr>
              <a:t>Comparing between Flow Processes Charts</a:t>
            </a:r>
            <a:endParaRPr sz="1600" b="1" dirty="0">
              <a:solidFill>
                <a:schemeClr val="accent5"/>
              </a:solidFill>
              <a:latin typeface="+mj-lt"/>
              <a:ea typeface="Fira Sans"/>
              <a:cs typeface="Fira Sans"/>
              <a:sym typeface="Fira Sans"/>
            </a:endParaRPr>
          </a:p>
        </p:txBody>
      </p:sp>
      <p:sp>
        <p:nvSpPr>
          <p:cNvPr id="1881" name="Google Shape;1881;p32"/>
          <p:cNvSpPr txBox="1"/>
          <p:nvPr/>
        </p:nvSpPr>
        <p:spPr>
          <a:xfrm>
            <a:off x="833391" y="3820782"/>
            <a:ext cx="3012533" cy="4296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US" sz="1600" b="1" dirty="0">
                <a:solidFill>
                  <a:schemeClr val="accent1"/>
                </a:solidFill>
                <a:latin typeface="+mj-lt"/>
                <a:ea typeface="Fira Sans"/>
                <a:cs typeface="Fira Sans"/>
                <a:sym typeface="Fira Sans"/>
              </a:rPr>
              <a:t>Design Silo System </a:t>
            </a:r>
            <a:endParaRPr sz="1600" b="1" dirty="0">
              <a:solidFill>
                <a:schemeClr val="accent1"/>
              </a:solidFill>
              <a:latin typeface="+mj-lt"/>
              <a:ea typeface="Fira Sans"/>
              <a:cs typeface="Fira Sans"/>
              <a:sym typeface="Fira Sans"/>
            </a:endParaRPr>
          </a:p>
        </p:txBody>
      </p:sp>
      <p:grpSp>
        <p:nvGrpSpPr>
          <p:cNvPr id="1885" name="Google Shape;1885;p32"/>
          <p:cNvGrpSpPr/>
          <p:nvPr/>
        </p:nvGrpSpPr>
        <p:grpSpPr>
          <a:xfrm>
            <a:off x="5806102" y="1607596"/>
            <a:ext cx="281478" cy="281482"/>
            <a:chOff x="2685825" y="840375"/>
            <a:chExt cx="481900" cy="481825"/>
          </a:xfrm>
        </p:grpSpPr>
        <p:sp>
          <p:nvSpPr>
            <p:cNvPr id="1886" name="Google Shape;1886;p32"/>
            <p:cNvSpPr/>
            <p:nvPr/>
          </p:nvSpPr>
          <p:spPr>
            <a:xfrm>
              <a:off x="2685825" y="840375"/>
              <a:ext cx="481900" cy="481825"/>
            </a:xfrm>
            <a:custGeom>
              <a:avLst/>
              <a:gdLst/>
              <a:ahLst/>
              <a:cxnLst/>
              <a:rect l="l" t="t" r="r" b="b"/>
              <a:pathLst>
                <a:path w="19276" h="19273" extrusionOk="0">
                  <a:moveTo>
                    <a:pt x="9600" y="4592"/>
                  </a:moveTo>
                  <a:cubicBezTo>
                    <a:pt x="12403" y="4592"/>
                    <a:pt x="14683" y="6872"/>
                    <a:pt x="14683" y="9675"/>
                  </a:cubicBezTo>
                  <a:cubicBezTo>
                    <a:pt x="14683" y="12476"/>
                    <a:pt x="12403" y="14755"/>
                    <a:pt x="9600" y="14755"/>
                  </a:cubicBezTo>
                  <a:cubicBezTo>
                    <a:pt x="6799" y="14755"/>
                    <a:pt x="4520" y="12476"/>
                    <a:pt x="4520" y="9675"/>
                  </a:cubicBezTo>
                  <a:cubicBezTo>
                    <a:pt x="4520" y="6872"/>
                    <a:pt x="6799" y="4592"/>
                    <a:pt x="9600" y="4592"/>
                  </a:cubicBezTo>
                  <a:close/>
                  <a:moveTo>
                    <a:pt x="8471" y="0"/>
                  </a:moveTo>
                  <a:cubicBezTo>
                    <a:pt x="8212" y="0"/>
                    <a:pt x="7986" y="175"/>
                    <a:pt x="7923" y="428"/>
                  </a:cubicBezTo>
                  <a:lnTo>
                    <a:pt x="7691" y="1427"/>
                  </a:lnTo>
                  <a:cubicBezTo>
                    <a:pt x="6778" y="1635"/>
                    <a:pt x="5908" y="1993"/>
                    <a:pt x="5116" y="2490"/>
                  </a:cubicBezTo>
                  <a:lnTo>
                    <a:pt x="4300" y="2002"/>
                  </a:lnTo>
                  <a:cubicBezTo>
                    <a:pt x="4210" y="1949"/>
                    <a:pt x="4110" y="1922"/>
                    <a:pt x="4010" y="1922"/>
                  </a:cubicBezTo>
                  <a:cubicBezTo>
                    <a:pt x="3864" y="1922"/>
                    <a:pt x="3719" y="1978"/>
                    <a:pt x="3611" y="2087"/>
                  </a:cubicBezTo>
                  <a:lnTo>
                    <a:pt x="2015" y="3683"/>
                  </a:lnTo>
                  <a:cubicBezTo>
                    <a:pt x="1831" y="3866"/>
                    <a:pt x="1798" y="4153"/>
                    <a:pt x="1930" y="4372"/>
                  </a:cubicBezTo>
                  <a:lnTo>
                    <a:pt x="2418" y="5188"/>
                  </a:lnTo>
                  <a:cubicBezTo>
                    <a:pt x="1921" y="5980"/>
                    <a:pt x="1563" y="6851"/>
                    <a:pt x="1355" y="7766"/>
                  </a:cubicBezTo>
                  <a:lnTo>
                    <a:pt x="431" y="7995"/>
                  </a:lnTo>
                  <a:cubicBezTo>
                    <a:pt x="178" y="8058"/>
                    <a:pt x="0" y="8284"/>
                    <a:pt x="3" y="8546"/>
                  </a:cubicBezTo>
                  <a:lnTo>
                    <a:pt x="3" y="10804"/>
                  </a:lnTo>
                  <a:cubicBezTo>
                    <a:pt x="0" y="11060"/>
                    <a:pt x="178" y="11286"/>
                    <a:pt x="428" y="11349"/>
                  </a:cubicBezTo>
                  <a:lnTo>
                    <a:pt x="1352" y="11581"/>
                  </a:lnTo>
                  <a:cubicBezTo>
                    <a:pt x="1560" y="12494"/>
                    <a:pt x="1921" y="13364"/>
                    <a:pt x="2418" y="14159"/>
                  </a:cubicBezTo>
                  <a:lnTo>
                    <a:pt x="1927" y="14972"/>
                  </a:lnTo>
                  <a:cubicBezTo>
                    <a:pt x="1795" y="15195"/>
                    <a:pt x="1831" y="15478"/>
                    <a:pt x="2012" y="15662"/>
                  </a:cubicBezTo>
                  <a:lnTo>
                    <a:pt x="3611" y="17261"/>
                  </a:lnTo>
                  <a:cubicBezTo>
                    <a:pt x="3720" y="17368"/>
                    <a:pt x="3864" y="17424"/>
                    <a:pt x="4011" y="17424"/>
                  </a:cubicBezTo>
                  <a:cubicBezTo>
                    <a:pt x="4110" y="17424"/>
                    <a:pt x="4210" y="17398"/>
                    <a:pt x="4300" y="17345"/>
                  </a:cubicBezTo>
                  <a:lnTo>
                    <a:pt x="5113" y="16854"/>
                  </a:lnTo>
                  <a:cubicBezTo>
                    <a:pt x="5908" y="17351"/>
                    <a:pt x="6778" y="17712"/>
                    <a:pt x="7691" y="17920"/>
                  </a:cubicBezTo>
                  <a:lnTo>
                    <a:pt x="7923" y="18844"/>
                  </a:lnTo>
                  <a:cubicBezTo>
                    <a:pt x="7983" y="19094"/>
                    <a:pt x="8212" y="19272"/>
                    <a:pt x="8471" y="19272"/>
                  </a:cubicBezTo>
                  <a:lnTo>
                    <a:pt x="10729" y="19272"/>
                  </a:lnTo>
                  <a:cubicBezTo>
                    <a:pt x="10988" y="19272"/>
                    <a:pt x="11214" y="19097"/>
                    <a:pt x="11277" y="18844"/>
                  </a:cubicBezTo>
                  <a:lnTo>
                    <a:pt x="11509" y="17920"/>
                  </a:lnTo>
                  <a:cubicBezTo>
                    <a:pt x="12421" y="17712"/>
                    <a:pt x="13292" y="17354"/>
                    <a:pt x="14084" y="16857"/>
                  </a:cubicBezTo>
                  <a:lnTo>
                    <a:pt x="14900" y="17345"/>
                  </a:lnTo>
                  <a:cubicBezTo>
                    <a:pt x="14989" y="17399"/>
                    <a:pt x="15090" y="17425"/>
                    <a:pt x="15190" y="17425"/>
                  </a:cubicBezTo>
                  <a:cubicBezTo>
                    <a:pt x="15336" y="17425"/>
                    <a:pt x="15480" y="17369"/>
                    <a:pt x="15589" y="17261"/>
                  </a:cubicBezTo>
                  <a:lnTo>
                    <a:pt x="17185" y="15665"/>
                  </a:lnTo>
                  <a:cubicBezTo>
                    <a:pt x="17369" y="15481"/>
                    <a:pt x="17402" y="15195"/>
                    <a:pt x="17270" y="14975"/>
                  </a:cubicBezTo>
                  <a:lnTo>
                    <a:pt x="16782" y="14159"/>
                  </a:lnTo>
                  <a:cubicBezTo>
                    <a:pt x="17279" y="13367"/>
                    <a:pt x="17637" y="12497"/>
                    <a:pt x="17845" y="11584"/>
                  </a:cubicBezTo>
                  <a:lnTo>
                    <a:pt x="18844" y="11352"/>
                  </a:lnTo>
                  <a:cubicBezTo>
                    <a:pt x="19097" y="11289"/>
                    <a:pt x="19275" y="11063"/>
                    <a:pt x="19275" y="10804"/>
                  </a:cubicBezTo>
                  <a:lnTo>
                    <a:pt x="19275" y="8546"/>
                  </a:lnTo>
                  <a:cubicBezTo>
                    <a:pt x="19275" y="8287"/>
                    <a:pt x="19097" y="8061"/>
                    <a:pt x="18847" y="7998"/>
                  </a:cubicBezTo>
                  <a:lnTo>
                    <a:pt x="17848" y="7766"/>
                  </a:lnTo>
                  <a:cubicBezTo>
                    <a:pt x="17640" y="6854"/>
                    <a:pt x="17279" y="5983"/>
                    <a:pt x="16782" y="5188"/>
                  </a:cubicBezTo>
                  <a:lnTo>
                    <a:pt x="17273" y="4375"/>
                  </a:lnTo>
                  <a:cubicBezTo>
                    <a:pt x="17405" y="4153"/>
                    <a:pt x="17369" y="3869"/>
                    <a:pt x="17188" y="3686"/>
                  </a:cubicBezTo>
                  <a:lnTo>
                    <a:pt x="15589" y="2090"/>
                  </a:lnTo>
                  <a:cubicBezTo>
                    <a:pt x="15480" y="1980"/>
                    <a:pt x="15335" y="1923"/>
                    <a:pt x="15188" y="1923"/>
                  </a:cubicBezTo>
                  <a:cubicBezTo>
                    <a:pt x="15089" y="1923"/>
                    <a:pt x="14989" y="1949"/>
                    <a:pt x="14900" y="2002"/>
                  </a:cubicBezTo>
                  <a:lnTo>
                    <a:pt x="14087" y="2493"/>
                  </a:lnTo>
                  <a:cubicBezTo>
                    <a:pt x="13292" y="1996"/>
                    <a:pt x="12421" y="1635"/>
                    <a:pt x="11509" y="1427"/>
                  </a:cubicBezTo>
                  <a:lnTo>
                    <a:pt x="11277" y="428"/>
                  </a:lnTo>
                  <a:cubicBezTo>
                    <a:pt x="11217" y="178"/>
                    <a:pt x="10988" y="0"/>
                    <a:pt x="1072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887" name="Google Shape;1887;p32"/>
            <p:cNvSpPr/>
            <p:nvPr/>
          </p:nvSpPr>
          <p:spPr>
            <a:xfrm>
              <a:off x="2819200" y="983400"/>
              <a:ext cx="205475" cy="197625"/>
            </a:xfrm>
            <a:custGeom>
              <a:avLst/>
              <a:gdLst/>
              <a:ahLst/>
              <a:cxnLst/>
              <a:rect l="l" t="t" r="r" b="b"/>
              <a:pathLst>
                <a:path w="8219" h="7905" extrusionOk="0">
                  <a:moveTo>
                    <a:pt x="4265" y="1129"/>
                  </a:moveTo>
                  <a:cubicBezTo>
                    <a:pt x="4629" y="1129"/>
                    <a:pt x="4996" y="1199"/>
                    <a:pt x="5346" y="1343"/>
                  </a:cubicBezTo>
                  <a:cubicBezTo>
                    <a:pt x="6400" y="1780"/>
                    <a:pt x="7089" y="2810"/>
                    <a:pt x="7089" y="3954"/>
                  </a:cubicBezTo>
                  <a:cubicBezTo>
                    <a:pt x="7086" y="5511"/>
                    <a:pt x="5825" y="6773"/>
                    <a:pt x="4265" y="6776"/>
                  </a:cubicBezTo>
                  <a:cubicBezTo>
                    <a:pt x="3124" y="6776"/>
                    <a:pt x="2094" y="6089"/>
                    <a:pt x="1657" y="5032"/>
                  </a:cubicBezTo>
                  <a:cubicBezTo>
                    <a:pt x="1221" y="3978"/>
                    <a:pt x="1461" y="2765"/>
                    <a:pt x="2268" y="1958"/>
                  </a:cubicBezTo>
                  <a:cubicBezTo>
                    <a:pt x="2808" y="1416"/>
                    <a:pt x="3530" y="1129"/>
                    <a:pt x="4265" y="1129"/>
                  </a:cubicBezTo>
                  <a:close/>
                  <a:moveTo>
                    <a:pt x="4265" y="0"/>
                  </a:moveTo>
                  <a:cubicBezTo>
                    <a:pt x="2666" y="0"/>
                    <a:pt x="1227" y="964"/>
                    <a:pt x="612" y="2440"/>
                  </a:cubicBezTo>
                  <a:cubicBezTo>
                    <a:pt x="1" y="3918"/>
                    <a:pt x="341" y="5616"/>
                    <a:pt x="1470" y="6749"/>
                  </a:cubicBezTo>
                  <a:cubicBezTo>
                    <a:pt x="2226" y="7504"/>
                    <a:pt x="3237" y="7905"/>
                    <a:pt x="4265" y="7905"/>
                  </a:cubicBezTo>
                  <a:cubicBezTo>
                    <a:pt x="4774" y="7905"/>
                    <a:pt x="5288" y="7806"/>
                    <a:pt x="5777" y="7604"/>
                  </a:cubicBezTo>
                  <a:cubicBezTo>
                    <a:pt x="7255" y="6993"/>
                    <a:pt x="8219" y="5550"/>
                    <a:pt x="8219" y="3954"/>
                  </a:cubicBezTo>
                  <a:cubicBezTo>
                    <a:pt x="8216" y="1771"/>
                    <a:pt x="6448" y="3"/>
                    <a:pt x="426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1888" name="Google Shape;1888;p32"/>
          <p:cNvGrpSpPr/>
          <p:nvPr/>
        </p:nvGrpSpPr>
        <p:grpSpPr>
          <a:xfrm>
            <a:off x="3040309" y="3963052"/>
            <a:ext cx="219345" cy="227301"/>
            <a:chOff x="3357325" y="2093500"/>
            <a:chExt cx="311525" cy="322825"/>
          </a:xfrm>
        </p:grpSpPr>
        <p:sp>
          <p:nvSpPr>
            <p:cNvPr id="1889" name="Google Shape;1889;p32"/>
            <p:cNvSpPr/>
            <p:nvPr/>
          </p:nvSpPr>
          <p:spPr>
            <a:xfrm>
              <a:off x="3357325" y="2210550"/>
              <a:ext cx="85700" cy="205775"/>
            </a:xfrm>
            <a:custGeom>
              <a:avLst/>
              <a:gdLst/>
              <a:ahLst/>
              <a:cxnLst/>
              <a:rect l="l" t="t" r="r" b="b"/>
              <a:pathLst>
                <a:path w="3428" h="8231" extrusionOk="0">
                  <a:moveTo>
                    <a:pt x="566" y="1"/>
                  </a:moveTo>
                  <a:cubicBezTo>
                    <a:pt x="253" y="1"/>
                    <a:pt x="0" y="251"/>
                    <a:pt x="0" y="564"/>
                  </a:cubicBezTo>
                  <a:lnTo>
                    <a:pt x="0" y="7664"/>
                  </a:lnTo>
                  <a:cubicBezTo>
                    <a:pt x="0" y="7978"/>
                    <a:pt x="253" y="8231"/>
                    <a:pt x="566" y="8231"/>
                  </a:cubicBezTo>
                  <a:lnTo>
                    <a:pt x="2861" y="8231"/>
                  </a:lnTo>
                  <a:cubicBezTo>
                    <a:pt x="3174" y="8231"/>
                    <a:pt x="3427" y="7978"/>
                    <a:pt x="3427" y="7664"/>
                  </a:cubicBezTo>
                  <a:lnTo>
                    <a:pt x="3427" y="564"/>
                  </a:lnTo>
                  <a:cubicBezTo>
                    <a:pt x="3427" y="251"/>
                    <a:pt x="3174" y="1"/>
                    <a:pt x="286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890" name="Google Shape;1890;p32"/>
            <p:cNvSpPr/>
            <p:nvPr/>
          </p:nvSpPr>
          <p:spPr>
            <a:xfrm>
              <a:off x="3471225" y="2152075"/>
              <a:ext cx="84725" cy="264250"/>
            </a:xfrm>
            <a:custGeom>
              <a:avLst/>
              <a:gdLst/>
              <a:ahLst/>
              <a:cxnLst/>
              <a:rect l="l" t="t" r="r" b="b"/>
              <a:pathLst>
                <a:path w="3389" h="10570" extrusionOk="0">
                  <a:moveTo>
                    <a:pt x="563" y="0"/>
                  </a:moveTo>
                  <a:cubicBezTo>
                    <a:pt x="253" y="0"/>
                    <a:pt x="0" y="250"/>
                    <a:pt x="0" y="563"/>
                  </a:cubicBezTo>
                  <a:lnTo>
                    <a:pt x="0" y="10003"/>
                  </a:lnTo>
                  <a:cubicBezTo>
                    <a:pt x="0" y="10317"/>
                    <a:pt x="253" y="10570"/>
                    <a:pt x="563" y="10570"/>
                  </a:cubicBezTo>
                  <a:lnTo>
                    <a:pt x="2822" y="10570"/>
                  </a:lnTo>
                  <a:cubicBezTo>
                    <a:pt x="3135" y="10570"/>
                    <a:pt x="3388" y="10317"/>
                    <a:pt x="3388" y="10003"/>
                  </a:cubicBezTo>
                  <a:lnTo>
                    <a:pt x="3388" y="563"/>
                  </a:lnTo>
                  <a:cubicBezTo>
                    <a:pt x="3388" y="250"/>
                    <a:pt x="3135" y="0"/>
                    <a:pt x="28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891" name="Google Shape;1891;p32"/>
            <p:cNvSpPr/>
            <p:nvPr/>
          </p:nvSpPr>
          <p:spPr>
            <a:xfrm>
              <a:off x="3584150" y="2093500"/>
              <a:ext cx="84700" cy="322825"/>
            </a:xfrm>
            <a:custGeom>
              <a:avLst/>
              <a:gdLst/>
              <a:ahLst/>
              <a:cxnLst/>
              <a:rect l="l" t="t" r="r" b="b"/>
              <a:pathLst>
                <a:path w="3388" h="12913" extrusionOk="0">
                  <a:moveTo>
                    <a:pt x="563" y="0"/>
                  </a:moveTo>
                  <a:cubicBezTo>
                    <a:pt x="253" y="0"/>
                    <a:pt x="0" y="253"/>
                    <a:pt x="0" y="566"/>
                  </a:cubicBezTo>
                  <a:lnTo>
                    <a:pt x="0" y="12346"/>
                  </a:lnTo>
                  <a:cubicBezTo>
                    <a:pt x="0" y="12660"/>
                    <a:pt x="253" y="12913"/>
                    <a:pt x="563" y="12913"/>
                  </a:cubicBezTo>
                  <a:lnTo>
                    <a:pt x="2822" y="12913"/>
                  </a:lnTo>
                  <a:cubicBezTo>
                    <a:pt x="3135" y="12913"/>
                    <a:pt x="3388" y="12660"/>
                    <a:pt x="3388" y="12346"/>
                  </a:cubicBezTo>
                  <a:lnTo>
                    <a:pt x="3388" y="566"/>
                  </a:lnTo>
                  <a:cubicBezTo>
                    <a:pt x="3388" y="253"/>
                    <a:pt x="3135" y="0"/>
                    <a:pt x="28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1892" name="Google Shape;1892;p32"/>
          <p:cNvGrpSpPr/>
          <p:nvPr/>
        </p:nvGrpSpPr>
        <p:grpSpPr>
          <a:xfrm>
            <a:off x="3008257" y="1606609"/>
            <a:ext cx="283470" cy="283443"/>
            <a:chOff x="4464775" y="3806475"/>
            <a:chExt cx="477625" cy="481800"/>
          </a:xfrm>
        </p:grpSpPr>
        <p:sp>
          <p:nvSpPr>
            <p:cNvPr id="1893" name="Google Shape;1893;p32"/>
            <p:cNvSpPr/>
            <p:nvPr/>
          </p:nvSpPr>
          <p:spPr>
            <a:xfrm>
              <a:off x="4726375" y="3806475"/>
              <a:ext cx="56500" cy="141125"/>
            </a:xfrm>
            <a:custGeom>
              <a:avLst/>
              <a:gdLst/>
              <a:ahLst/>
              <a:cxnLst/>
              <a:rect l="l" t="t" r="r" b="b"/>
              <a:pathLst>
                <a:path w="2260" h="5645" extrusionOk="0">
                  <a:moveTo>
                    <a:pt x="1133" y="1"/>
                  </a:moveTo>
                  <a:cubicBezTo>
                    <a:pt x="978" y="1"/>
                    <a:pt x="823" y="64"/>
                    <a:pt x="712" y="189"/>
                  </a:cubicBezTo>
                  <a:cubicBezTo>
                    <a:pt x="504" y="421"/>
                    <a:pt x="522" y="776"/>
                    <a:pt x="754" y="984"/>
                  </a:cubicBezTo>
                  <a:cubicBezTo>
                    <a:pt x="832" y="1056"/>
                    <a:pt x="1130" y="1385"/>
                    <a:pt x="1130" y="1695"/>
                  </a:cubicBezTo>
                  <a:cubicBezTo>
                    <a:pt x="1130" y="1990"/>
                    <a:pt x="850" y="2315"/>
                    <a:pt x="754" y="2402"/>
                  </a:cubicBezTo>
                  <a:cubicBezTo>
                    <a:pt x="678" y="2472"/>
                    <a:pt x="1" y="3101"/>
                    <a:pt x="1" y="3953"/>
                  </a:cubicBezTo>
                  <a:cubicBezTo>
                    <a:pt x="1" y="4802"/>
                    <a:pt x="675" y="5432"/>
                    <a:pt x="754" y="5501"/>
                  </a:cubicBezTo>
                  <a:cubicBezTo>
                    <a:pt x="861" y="5597"/>
                    <a:pt x="995" y="5644"/>
                    <a:pt x="1128" y="5644"/>
                  </a:cubicBezTo>
                  <a:cubicBezTo>
                    <a:pt x="1283" y="5644"/>
                    <a:pt x="1437" y="5580"/>
                    <a:pt x="1549" y="5456"/>
                  </a:cubicBezTo>
                  <a:cubicBezTo>
                    <a:pt x="1757" y="5224"/>
                    <a:pt x="1735" y="4869"/>
                    <a:pt x="1507" y="4661"/>
                  </a:cubicBezTo>
                  <a:cubicBezTo>
                    <a:pt x="1428" y="4588"/>
                    <a:pt x="1130" y="4260"/>
                    <a:pt x="1130" y="3950"/>
                  </a:cubicBezTo>
                  <a:cubicBezTo>
                    <a:pt x="1130" y="3655"/>
                    <a:pt x="1410" y="3330"/>
                    <a:pt x="1507" y="3242"/>
                  </a:cubicBezTo>
                  <a:cubicBezTo>
                    <a:pt x="1585" y="3173"/>
                    <a:pt x="2259" y="2544"/>
                    <a:pt x="2259" y="1692"/>
                  </a:cubicBezTo>
                  <a:cubicBezTo>
                    <a:pt x="2259" y="842"/>
                    <a:pt x="1585" y="213"/>
                    <a:pt x="1507" y="144"/>
                  </a:cubicBezTo>
                  <a:cubicBezTo>
                    <a:pt x="1399" y="48"/>
                    <a:pt x="1266" y="1"/>
                    <a:pt x="11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894" name="Google Shape;1894;p32"/>
            <p:cNvSpPr/>
            <p:nvPr/>
          </p:nvSpPr>
          <p:spPr>
            <a:xfrm>
              <a:off x="4641700" y="3806475"/>
              <a:ext cx="56475" cy="141125"/>
            </a:xfrm>
            <a:custGeom>
              <a:avLst/>
              <a:gdLst/>
              <a:ahLst/>
              <a:cxnLst/>
              <a:rect l="l" t="t" r="r" b="b"/>
              <a:pathLst>
                <a:path w="2259" h="5645" extrusionOk="0">
                  <a:moveTo>
                    <a:pt x="1132" y="1"/>
                  </a:moveTo>
                  <a:cubicBezTo>
                    <a:pt x="977" y="1"/>
                    <a:pt x="823" y="64"/>
                    <a:pt x="711" y="189"/>
                  </a:cubicBezTo>
                  <a:cubicBezTo>
                    <a:pt x="503" y="421"/>
                    <a:pt x="521" y="776"/>
                    <a:pt x="753" y="984"/>
                  </a:cubicBezTo>
                  <a:cubicBezTo>
                    <a:pt x="831" y="1056"/>
                    <a:pt x="1130" y="1385"/>
                    <a:pt x="1130" y="1695"/>
                  </a:cubicBezTo>
                  <a:cubicBezTo>
                    <a:pt x="1130" y="1990"/>
                    <a:pt x="849" y="2315"/>
                    <a:pt x="753" y="2402"/>
                  </a:cubicBezTo>
                  <a:cubicBezTo>
                    <a:pt x="678" y="2472"/>
                    <a:pt x="0" y="3101"/>
                    <a:pt x="0" y="3953"/>
                  </a:cubicBezTo>
                  <a:cubicBezTo>
                    <a:pt x="0" y="4802"/>
                    <a:pt x="675" y="5432"/>
                    <a:pt x="753" y="5501"/>
                  </a:cubicBezTo>
                  <a:cubicBezTo>
                    <a:pt x="860" y="5597"/>
                    <a:pt x="994" y="5644"/>
                    <a:pt x="1127" y="5644"/>
                  </a:cubicBezTo>
                  <a:cubicBezTo>
                    <a:pt x="1282" y="5644"/>
                    <a:pt x="1436" y="5580"/>
                    <a:pt x="1548" y="5456"/>
                  </a:cubicBezTo>
                  <a:cubicBezTo>
                    <a:pt x="1756" y="5224"/>
                    <a:pt x="1735" y="4869"/>
                    <a:pt x="1506" y="4661"/>
                  </a:cubicBezTo>
                  <a:cubicBezTo>
                    <a:pt x="1428" y="4588"/>
                    <a:pt x="1130" y="4260"/>
                    <a:pt x="1130" y="3950"/>
                  </a:cubicBezTo>
                  <a:cubicBezTo>
                    <a:pt x="1130" y="3655"/>
                    <a:pt x="1410" y="3330"/>
                    <a:pt x="1506" y="3242"/>
                  </a:cubicBezTo>
                  <a:cubicBezTo>
                    <a:pt x="1581" y="3173"/>
                    <a:pt x="2259" y="2544"/>
                    <a:pt x="2259" y="1692"/>
                  </a:cubicBezTo>
                  <a:cubicBezTo>
                    <a:pt x="2259" y="842"/>
                    <a:pt x="1581" y="213"/>
                    <a:pt x="1506" y="144"/>
                  </a:cubicBezTo>
                  <a:cubicBezTo>
                    <a:pt x="1399" y="48"/>
                    <a:pt x="1265" y="1"/>
                    <a:pt x="113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895" name="Google Shape;1895;p32"/>
            <p:cNvSpPr/>
            <p:nvPr/>
          </p:nvSpPr>
          <p:spPr>
            <a:xfrm>
              <a:off x="4557000" y="3806475"/>
              <a:ext cx="56500" cy="141125"/>
            </a:xfrm>
            <a:custGeom>
              <a:avLst/>
              <a:gdLst/>
              <a:ahLst/>
              <a:cxnLst/>
              <a:rect l="l" t="t" r="r" b="b"/>
              <a:pathLst>
                <a:path w="2260" h="5645" extrusionOk="0">
                  <a:moveTo>
                    <a:pt x="1132" y="1"/>
                  </a:moveTo>
                  <a:cubicBezTo>
                    <a:pt x="977" y="1"/>
                    <a:pt x="823" y="64"/>
                    <a:pt x="711" y="189"/>
                  </a:cubicBezTo>
                  <a:cubicBezTo>
                    <a:pt x="504" y="421"/>
                    <a:pt x="522" y="776"/>
                    <a:pt x="753" y="984"/>
                  </a:cubicBezTo>
                  <a:cubicBezTo>
                    <a:pt x="832" y="1056"/>
                    <a:pt x="1130" y="1385"/>
                    <a:pt x="1130" y="1695"/>
                  </a:cubicBezTo>
                  <a:cubicBezTo>
                    <a:pt x="1130" y="1990"/>
                    <a:pt x="850" y="2315"/>
                    <a:pt x="753" y="2402"/>
                  </a:cubicBezTo>
                  <a:cubicBezTo>
                    <a:pt x="678" y="2472"/>
                    <a:pt x="1" y="3101"/>
                    <a:pt x="1" y="3953"/>
                  </a:cubicBezTo>
                  <a:cubicBezTo>
                    <a:pt x="1" y="4802"/>
                    <a:pt x="675" y="5432"/>
                    <a:pt x="753" y="5501"/>
                  </a:cubicBezTo>
                  <a:cubicBezTo>
                    <a:pt x="861" y="5597"/>
                    <a:pt x="994" y="5644"/>
                    <a:pt x="1127" y="5644"/>
                  </a:cubicBezTo>
                  <a:cubicBezTo>
                    <a:pt x="1282" y="5644"/>
                    <a:pt x="1437" y="5580"/>
                    <a:pt x="1548" y="5456"/>
                  </a:cubicBezTo>
                  <a:cubicBezTo>
                    <a:pt x="1756" y="5224"/>
                    <a:pt x="1735" y="4869"/>
                    <a:pt x="1506" y="4661"/>
                  </a:cubicBezTo>
                  <a:cubicBezTo>
                    <a:pt x="1428" y="4588"/>
                    <a:pt x="1130" y="4260"/>
                    <a:pt x="1130" y="3950"/>
                  </a:cubicBezTo>
                  <a:cubicBezTo>
                    <a:pt x="1130" y="3655"/>
                    <a:pt x="1410" y="3330"/>
                    <a:pt x="1506" y="3242"/>
                  </a:cubicBezTo>
                  <a:cubicBezTo>
                    <a:pt x="1582" y="3173"/>
                    <a:pt x="2259" y="2544"/>
                    <a:pt x="2259" y="1692"/>
                  </a:cubicBezTo>
                  <a:cubicBezTo>
                    <a:pt x="2259" y="842"/>
                    <a:pt x="1582" y="213"/>
                    <a:pt x="1506" y="144"/>
                  </a:cubicBezTo>
                  <a:cubicBezTo>
                    <a:pt x="1399" y="48"/>
                    <a:pt x="1265" y="1"/>
                    <a:pt x="113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896" name="Google Shape;1896;p32"/>
            <p:cNvSpPr/>
            <p:nvPr/>
          </p:nvSpPr>
          <p:spPr>
            <a:xfrm>
              <a:off x="4464775" y="4230875"/>
              <a:ext cx="395250" cy="57400"/>
            </a:xfrm>
            <a:custGeom>
              <a:avLst/>
              <a:gdLst/>
              <a:ahLst/>
              <a:cxnLst/>
              <a:rect l="l" t="t" r="r" b="b"/>
              <a:pathLst>
                <a:path w="15810" h="2296" extrusionOk="0">
                  <a:moveTo>
                    <a:pt x="567" y="1"/>
                  </a:moveTo>
                  <a:cubicBezTo>
                    <a:pt x="254" y="1"/>
                    <a:pt x="1" y="251"/>
                    <a:pt x="1" y="564"/>
                  </a:cubicBezTo>
                  <a:cubicBezTo>
                    <a:pt x="1" y="877"/>
                    <a:pt x="254" y="1130"/>
                    <a:pt x="567" y="1130"/>
                  </a:cubicBezTo>
                  <a:lnTo>
                    <a:pt x="1910" y="1130"/>
                  </a:lnTo>
                  <a:lnTo>
                    <a:pt x="2006" y="1359"/>
                  </a:lnTo>
                  <a:cubicBezTo>
                    <a:pt x="2291" y="1932"/>
                    <a:pt x="2875" y="2295"/>
                    <a:pt x="3516" y="2295"/>
                  </a:cubicBezTo>
                  <a:cubicBezTo>
                    <a:pt x="3519" y="2295"/>
                    <a:pt x="3521" y="2295"/>
                    <a:pt x="3524" y="2295"/>
                  </a:cubicBezTo>
                  <a:lnTo>
                    <a:pt x="12290" y="2295"/>
                  </a:lnTo>
                  <a:cubicBezTo>
                    <a:pt x="12292" y="2295"/>
                    <a:pt x="12295" y="2295"/>
                    <a:pt x="12298" y="2295"/>
                  </a:cubicBezTo>
                  <a:cubicBezTo>
                    <a:pt x="12936" y="2295"/>
                    <a:pt x="13520" y="1932"/>
                    <a:pt x="13804" y="1359"/>
                  </a:cubicBezTo>
                  <a:lnTo>
                    <a:pt x="13901" y="1130"/>
                  </a:lnTo>
                  <a:lnTo>
                    <a:pt x="15247" y="1130"/>
                  </a:lnTo>
                  <a:cubicBezTo>
                    <a:pt x="15557" y="1130"/>
                    <a:pt x="15810" y="877"/>
                    <a:pt x="15810" y="564"/>
                  </a:cubicBezTo>
                  <a:cubicBezTo>
                    <a:pt x="15810" y="251"/>
                    <a:pt x="15557" y="1"/>
                    <a:pt x="152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897" name="Google Shape;1897;p32"/>
            <p:cNvSpPr/>
            <p:nvPr/>
          </p:nvSpPr>
          <p:spPr>
            <a:xfrm>
              <a:off x="4840675" y="4007300"/>
              <a:ext cx="101725" cy="166025"/>
            </a:xfrm>
            <a:custGeom>
              <a:avLst/>
              <a:gdLst/>
              <a:ahLst/>
              <a:cxnLst/>
              <a:rect l="l" t="t" r="r" b="b"/>
              <a:pathLst>
                <a:path w="4069" h="6641" extrusionOk="0">
                  <a:moveTo>
                    <a:pt x="1870" y="0"/>
                  </a:moveTo>
                  <a:cubicBezTo>
                    <a:pt x="1852" y="380"/>
                    <a:pt x="1837" y="759"/>
                    <a:pt x="1795" y="1130"/>
                  </a:cubicBezTo>
                  <a:cubicBezTo>
                    <a:pt x="1927" y="1181"/>
                    <a:pt x="2048" y="1256"/>
                    <a:pt x="2150" y="1355"/>
                  </a:cubicBezTo>
                  <a:cubicBezTo>
                    <a:pt x="2800" y="2006"/>
                    <a:pt x="2433" y="3469"/>
                    <a:pt x="1352" y="4550"/>
                  </a:cubicBezTo>
                  <a:cubicBezTo>
                    <a:pt x="1177" y="4722"/>
                    <a:pt x="991" y="4879"/>
                    <a:pt x="792" y="5017"/>
                  </a:cubicBezTo>
                  <a:cubicBezTo>
                    <a:pt x="566" y="5577"/>
                    <a:pt x="301" y="6119"/>
                    <a:pt x="0" y="6640"/>
                  </a:cubicBezTo>
                  <a:cubicBezTo>
                    <a:pt x="747" y="6429"/>
                    <a:pt x="1506" y="5993"/>
                    <a:pt x="2150" y="5348"/>
                  </a:cubicBezTo>
                  <a:cubicBezTo>
                    <a:pt x="3716" y="3782"/>
                    <a:pt x="4068" y="1678"/>
                    <a:pt x="2948" y="557"/>
                  </a:cubicBezTo>
                  <a:cubicBezTo>
                    <a:pt x="2656" y="268"/>
                    <a:pt x="2280" y="97"/>
                    <a:pt x="187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898" name="Google Shape;1898;p32"/>
            <p:cNvSpPr/>
            <p:nvPr/>
          </p:nvSpPr>
          <p:spPr>
            <a:xfrm>
              <a:off x="4464775" y="3976800"/>
              <a:ext cx="395250" cy="225875"/>
            </a:xfrm>
            <a:custGeom>
              <a:avLst/>
              <a:gdLst/>
              <a:ahLst/>
              <a:cxnLst/>
              <a:rect l="l" t="t" r="r" b="b"/>
              <a:pathLst>
                <a:path w="15810" h="9035" extrusionOk="0">
                  <a:moveTo>
                    <a:pt x="564" y="1"/>
                  </a:moveTo>
                  <a:cubicBezTo>
                    <a:pt x="254" y="1"/>
                    <a:pt x="1" y="251"/>
                    <a:pt x="1" y="564"/>
                  </a:cubicBezTo>
                  <a:cubicBezTo>
                    <a:pt x="1" y="3930"/>
                    <a:pt x="1157" y="7026"/>
                    <a:pt x="3075" y="9035"/>
                  </a:cubicBezTo>
                  <a:lnTo>
                    <a:pt x="12735" y="9035"/>
                  </a:lnTo>
                  <a:cubicBezTo>
                    <a:pt x="14654" y="7026"/>
                    <a:pt x="15810" y="3930"/>
                    <a:pt x="15810" y="564"/>
                  </a:cubicBezTo>
                  <a:cubicBezTo>
                    <a:pt x="15810" y="251"/>
                    <a:pt x="15557" y="1"/>
                    <a:pt x="1524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435D74"/>
                </a:solidFill>
              </a:endParaRPr>
            </a:p>
          </p:txBody>
        </p:sp>
      </p:grpSp>
      <p:sp>
        <p:nvSpPr>
          <p:cNvPr id="1904" name="Google Shape;1904;p32"/>
          <p:cNvSpPr/>
          <p:nvPr/>
        </p:nvSpPr>
        <p:spPr>
          <a:xfrm>
            <a:off x="5653358" y="3972511"/>
            <a:ext cx="217317" cy="283449"/>
          </a:xfrm>
          <a:custGeom>
            <a:avLst/>
            <a:gdLst/>
            <a:ahLst/>
            <a:cxnLst/>
            <a:rect l="l" t="t" r="r" b="b"/>
            <a:pathLst>
              <a:path w="9295" h="12099" extrusionOk="0">
                <a:moveTo>
                  <a:pt x="4601" y="1"/>
                </a:moveTo>
                <a:cubicBezTo>
                  <a:pt x="3624" y="1"/>
                  <a:pt x="2836" y="788"/>
                  <a:pt x="2836" y="1796"/>
                </a:cubicBezTo>
                <a:cubicBezTo>
                  <a:pt x="2836" y="2647"/>
                  <a:pt x="3467" y="3372"/>
                  <a:pt x="4254" y="3529"/>
                </a:cubicBezTo>
                <a:lnTo>
                  <a:pt x="4254" y="4789"/>
                </a:lnTo>
                <a:cubicBezTo>
                  <a:pt x="3656" y="4033"/>
                  <a:pt x="2742" y="3561"/>
                  <a:pt x="1765" y="3561"/>
                </a:cubicBezTo>
                <a:lnTo>
                  <a:pt x="348" y="3561"/>
                </a:lnTo>
                <a:cubicBezTo>
                  <a:pt x="158" y="3561"/>
                  <a:pt x="1" y="3718"/>
                  <a:pt x="1" y="3907"/>
                </a:cubicBezTo>
                <a:cubicBezTo>
                  <a:pt x="1" y="5671"/>
                  <a:pt x="1450" y="7152"/>
                  <a:pt x="3214" y="7152"/>
                </a:cubicBezTo>
                <a:lnTo>
                  <a:pt x="4286" y="7152"/>
                </a:lnTo>
                <a:lnTo>
                  <a:pt x="4286" y="9988"/>
                </a:lnTo>
                <a:cubicBezTo>
                  <a:pt x="3845" y="9547"/>
                  <a:pt x="3340" y="9231"/>
                  <a:pt x="2805" y="9042"/>
                </a:cubicBezTo>
                <a:cubicBezTo>
                  <a:pt x="2836" y="8885"/>
                  <a:pt x="2868" y="8727"/>
                  <a:pt x="2868" y="8570"/>
                </a:cubicBezTo>
                <a:cubicBezTo>
                  <a:pt x="2868" y="7782"/>
                  <a:pt x="2238" y="7152"/>
                  <a:pt x="1450" y="7152"/>
                </a:cubicBezTo>
                <a:cubicBezTo>
                  <a:pt x="663" y="7152"/>
                  <a:pt x="32" y="7782"/>
                  <a:pt x="32" y="8570"/>
                </a:cubicBezTo>
                <a:cubicBezTo>
                  <a:pt x="32" y="9358"/>
                  <a:pt x="663" y="9988"/>
                  <a:pt x="1450" y="9988"/>
                </a:cubicBezTo>
                <a:cubicBezTo>
                  <a:pt x="1797" y="9988"/>
                  <a:pt x="2112" y="9862"/>
                  <a:pt x="2364" y="9610"/>
                </a:cubicBezTo>
                <a:cubicBezTo>
                  <a:pt x="3183" y="9830"/>
                  <a:pt x="3908" y="10366"/>
                  <a:pt x="4286" y="11122"/>
                </a:cubicBezTo>
                <a:lnTo>
                  <a:pt x="4286" y="11752"/>
                </a:lnTo>
                <a:cubicBezTo>
                  <a:pt x="4286" y="11941"/>
                  <a:pt x="4443" y="12098"/>
                  <a:pt x="4632" y="12098"/>
                </a:cubicBezTo>
                <a:cubicBezTo>
                  <a:pt x="4853" y="12098"/>
                  <a:pt x="5010" y="11941"/>
                  <a:pt x="5010" y="11752"/>
                </a:cubicBezTo>
                <a:lnTo>
                  <a:pt x="5010" y="11342"/>
                </a:lnTo>
                <a:lnTo>
                  <a:pt x="6050" y="11342"/>
                </a:lnTo>
                <a:cubicBezTo>
                  <a:pt x="7846" y="11342"/>
                  <a:pt x="9295" y="9893"/>
                  <a:pt x="9295" y="8129"/>
                </a:cubicBezTo>
                <a:cubicBezTo>
                  <a:pt x="9200" y="7971"/>
                  <a:pt x="9043" y="7814"/>
                  <a:pt x="8854" y="7814"/>
                </a:cubicBezTo>
                <a:lnTo>
                  <a:pt x="7436" y="7814"/>
                </a:lnTo>
                <a:cubicBezTo>
                  <a:pt x="6428" y="7814"/>
                  <a:pt x="5546" y="8286"/>
                  <a:pt x="4947" y="9042"/>
                </a:cubicBezTo>
                <a:lnTo>
                  <a:pt x="4947" y="6837"/>
                </a:lnTo>
                <a:cubicBezTo>
                  <a:pt x="5357" y="6081"/>
                  <a:pt x="6050" y="5545"/>
                  <a:pt x="6901" y="5325"/>
                </a:cubicBezTo>
                <a:cubicBezTo>
                  <a:pt x="7121" y="5545"/>
                  <a:pt x="7436" y="5671"/>
                  <a:pt x="7814" y="5671"/>
                </a:cubicBezTo>
                <a:cubicBezTo>
                  <a:pt x="8602" y="5671"/>
                  <a:pt x="9200" y="5041"/>
                  <a:pt x="9200" y="4254"/>
                </a:cubicBezTo>
                <a:cubicBezTo>
                  <a:pt x="9200" y="3466"/>
                  <a:pt x="8602" y="2836"/>
                  <a:pt x="7814" y="2836"/>
                </a:cubicBezTo>
                <a:cubicBezTo>
                  <a:pt x="7027" y="2836"/>
                  <a:pt x="6396" y="3466"/>
                  <a:pt x="6396" y="4254"/>
                </a:cubicBezTo>
                <a:cubicBezTo>
                  <a:pt x="6396" y="4411"/>
                  <a:pt x="6428" y="4569"/>
                  <a:pt x="6459" y="4726"/>
                </a:cubicBezTo>
                <a:cubicBezTo>
                  <a:pt x="5861" y="4947"/>
                  <a:pt x="5357" y="5262"/>
                  <a:pt x="4947" y="5671"/>
                </a:cubicBezTo>
                <a:lnTo>
                  <a:pt x="4947" y="3529"/>
                </a:lnTo>
                <a:cubicBezTo>
                  <a:pt x="5798" y="3372"/>
                  <a:pt x="6365" y="2615"/>
                  <a:pt x="6365" y="1796"/>
                </a:cubicBezTo>
                <a:cubicBezTo>
                  <a:pt x="6365" y="788"/>
                  <a:pt x="5577" y="1"/>
                  <a:pt x="46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05" name="Google Shape;1905;p32"/>
          <p:cNvGrpSpPr/>
          <p:nvPr/>
        </p:nvGrpSpPr>
        <p:grpSpPr>
          <a:xfrm>
            <a:off x="6246131" y="2685923"/>
            <a:ext cx="283453" cy="264566"/>
            <a:chOff x="-21322300" y="4077125"/>
            <a:chExt cx="307200" cy="285925"/>
          </a:xfrm>
        </p:grpSpPr>
        <p:sp>
          <p:nvSpPr>
            <p:cNvPr id="1906" name="Google Shape;1906;p32"/>
            <p:cNvSpPr/>
            <p:nvPr/>
          </p:nvSpPr>
          <p:spPr>
            <a:xfrm>
              <a:off x="-21177375" y="4077125"/>
              <a:ext cx="17350" cy="52800"/>
            </a:xfrm>
            <a:custGeom>
              <a:avLst/>
              <a:gdLst/>
              <a:ahLst/>
              <a:cxnLst/>
              <a:rect l="l" t="t" r="r" b="b"/>
              <a:pathLst>
                <a:path w="694" h="2112" extrusionOk="0">
                  <a:moveTo>
                    <a:pt x="347" y="0"/>
                  </a:moveTo>
                  <a:cubicBezTo>
                    <a:pt x="158" y="0"/>
                    <a:pt x="0" y="158"/>
                    <a:pt x="0" y="347"/>
                  </a:cubicBezTo>
                  <a:lnTo>
                    <a:pt x="0" y="1764"/>
                  </a:lnTo>
                  <a:cubicBezTo>
                    <a:pt x="0" y="1953"/>
                    <a:pt x="158" y="2111"/>
                    <a:pt x="347" y="2111"/>
                  </a:cubicBezTo>
                  <a:cubicBezTo>
                    <a:pt x="536" y="2111"/>
                    <a:pt x="693" y="1953"/>
                    <a:pt x="693" y="1764"/>
                  </a:cubicBezTo>
                  <a:lnTo>
                    <a:pt x="693" y="347"/>
                  </a:lnTo>
                  <a:cubicBezTo>
                    <a:pt x="693" y="158"/>
                    <a:pt x="536" y="0"/>
                    <a:pt x="34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32"/>
            <p:cNvSpPr/>
            <p:nvPr/>
          </p:nvSpPr>
          <p:spPr>
            <a:xfrm>
              <a:off x="-21279775" y="4117475"/>
              <a:ext cx="46500" cy="44525"/>
            </a:xfrm>
            <a:custGeom>
              <a:avLst/>
              <a:gdLst/>
              <a:ahLst/>
              <a:cxnLst/>
              <a:rect l="l" t="t" r="r" b="b"/>
              <a:pathLst>
                <a:path w="1860" h="1781" extrusionOk="0">
                  <a:moveTo>
                    <a:pt x="410" y="1"/>
                  </a:moveTo>
                  <a:cubicBezTo>
                    <a:pt x="323" y="1"/>
                    <a:pt x="237" y="40"/>
                    <a:pt x="158" y="119"/>
                  </a:cubicBezTo>
                  <a:cubicBezTo>
                    <a:pt x="0" y="276"/>
                    <a:pt x="0" y="466"/>
                    <a:pt x="158" y="623"/>
                  </a:cubicBezTo>
                  <a:lnTo>
                    <a:pt x="1166" y="1663"/>
                  </a:lnTo>
                  <a:cubicBezTo>
                    <a:pt x="1261" y="1741"/>
                    <a:pt x="1355" y="1781"/>
                    <a:pt x="1446" y="1781"/>
                  </a:cubicBezTo>
                  <a:cubicBezTo>
                    <a:pt x="1536" y="1781"/>
                    <a:pt x="1623" y="1741"/>
                    <a:pt x="1702" y="1663"/>
                  </a:cubicBezTo>
                  <a:cubicBezTo>
                    <a:pt x="1859" y="1505"/>
                    <a:pt x="1859" y="1285"/>
                    <a:pt x="1702" y="1127"/>
                  </a:cubicBezTo>
                  <a:lnTo>
                    <a:pt x="662" y="119"/>
                  </a:lnTo>
                  <a:cubicBezTo>
                    <a:pt x="583" y="40"/>
                    <a:pt x="497" y="1"/>
                    <a:pt x="4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32"/>
            <p:cNvSpPr/>
            <p:nvPr/>
          </p:nvSpPr>
          <p:spPr>
            <a:xfrm>
              <a:off x="-21103350" y="4117475"/>
              <a:ext cx="45700" cy="44525"/>
            </a:xfrm>
            <a:custGeom>
              <a:avLst/>
              <a:gdLst/>
              <a:ahLst/>
              <a:cxnLst/>
              <a:rect l="l" t="t" r="r" b="b"/>
              <a:pathLst>
                <a:path w="1828" h="1781" extrusionOk="0">
                  <a:moveTo>
                    <a:pt x="1418" y="1"/>
                  </a:moveTo>
                  <a:cubicBezTo>
                    <a:pt x="1332" y="1"/>
                    <a:pt x="1245" y="40"/>
                    <a:pt x="1166" y="119"/>
                  </a:cubicBezTo>
                  <a:lnTo>
                    <a:pt x="158" y="1127"/>
                  </a:lnTo>
                  <a:cubicBezTo>
                    <a:pt x="1" y="1285"/>
                    <a:pt x="1" y="1474"/>
                    <a:pt x="158" y="1663"/>
                  </a:cubicBezTo>
                  <a:cubicBezTo>
                    <a:pt x="237" y="1741"/>
                    <a:pt x="331" y="1781"/>
                    <a:pt x="422" y="1781"/>
                  </a:cubicBezTo>
                  <a:cubicBezTo>
                    <a:pt x="513" y="1781"/>
                    <a:pt x="599" y="1741"/>
                    <a:pt x="662" y="1663"/>
                  </a:cubicBezTo>
                  <a:lnTo>
                    <a:pt x="1670" y="623"/>
                  </a:lnTo>
                  <a:cubicBezTo>
                    <a:pt x="1828" y="466"/>
                    <a:pt x="1828" y="276"/>
                    <a:pt x="1670" y="119"/>
                  </a:cubicBezTo>
                  <a:cubicBezTo>
                    <a:pt x="1592" y="40"/>
                    <a:pt x="1505" y="1"/>
                    <a:pt x="141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32"/>
            <p:cNvSpPr/>
            <p:nvPr/>
          </p:nvSpPr>
          <p:spPr>
            <a:xfrm>
              <a:off x="-21137225" y="4103750"/>
              <a:ext cx="27600" cy="34975"/>
            </a:xfrm>
            <a:custGeom>
              <a:avLst/>
              <a:gdLst/>
              <a:ahLst/>
              <a:cxnLst/>
              <a:rect l="l" t="t" r="r" b="b"/>
              <a:pathLst>
                <a:path w="1104" h="1399" extrusionOk="0">
                  <a:moveTo>
                    <a:pt x="670" y="1"/>
                  </a:moveTo>
                  <a:cubicBezTo>
                    <a:pt x="536" y="1"/>
                    <a:pt x="417" y="89"/>
                    <a:pt x="347" y="227"/>
                  </a:cubicBezTo>
                  <a:lnTo>
                    <a:pt x="95" y="888"/>
                  </a:lnTo>
                  <a:cubicBezTo>
                    <a:pt x="1" y="1109"/>
                    <a:pt x="127" y="1298"/>
                    <a:pt x="284" y="1361"/>
                  </a:cubicBezTo>
                  <a:cubicBezTo>
                    <a:pt x="335" y="1386"/>
                    <a:pt x="386" y="1398"/>
                    <a:pt x="435" y="1398"/>
                  </a:cubicBezTo>
                  <a:cubicBezTo>
                    <a:pt x="568" y="1398"/>
                    <a:pt x="688" y="1310"/>
                    <a:pt x="757" y="1172"/>
                  </a:cubicBezTo>
                  <a:lnTo>
                    <a:pt x="1041" y="510"/>
                  </a:lnTo>
                  <a:cubicBezTo>
                    <a:pt x="1104" y="321"/>
                    <a:pt x="1041" y="101"/>
                    <a:pt x="820" y="38"/>
                  </a:cubicBezTo>
                  <a:cubicBezTo>
                    <a:pt x="769" y="13"/>
                    <a:pt x="719" y="1"/>
                    <a:pt x="67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32"/>
            <p:cNvSpPr/>
            <p:nvPr/>
          </p:nvSpPr>
          <p:spPr>
            <a:xfrm>
              <a:off x="-21227800" y="4103750"/>
              <a:ext cx="27600" cy="34975"/>
            </a:xfrm>
            <a:custGeom>
              <a:avLst/>
              <a:gdLst/>
              <a:ahLst/>
              <a:cxnLst/>
              <a:rect l="l" t="t" r="r" b="b"/>
              <a:pathLst>
                <a:path w="1104" h="1399" extrusionOk="0">
                  <a:moveTo>
                    <a:pt x="434" y="1"/>
                  </a:moveTo>
                  <a:cubicBezTo>
                    <a:pt x="386" y="1"/>
                    <a:pt x="335" y="13"/>
                    <a:pt x="284" y="38"/>
                  </a:cubicBezTo>
                  <a:cubicBezTo>
                    <a:pt x="95" y="101"/>
                    <a:pt x="1" y="321"/>
                    <a:pt x="95" y="510"/>
                  </a:cubicBezTo>
                  <a:lnTo>
                    <a:pt x="347" y="1172"/>
                  </a:lnTo>
                  <a:cubicBezTo>
                    <a:pt x="417" y="1310"/>
                    <a:pt x="536" y="1398"/>
                    <a:pt x="670" y="1398"/>
                  </a:cubicBezTo>
                  <a:cubicBezTo>
                    <a:pt x="719" y="1398"/>
                    <a:pt x="769" y="1386"/>
                    <a:pt x="820" y="1361"/>
                  </a:cubicBezTo>
                  <a:cubicBezTo>
                    <a:pt x="1040" y="1298"/>
                    <a:pt x="1103" y="1109"/>
                    <a:pt x="1040" y="888"/>
                  </a:cubicBezTo>
                  <a:lnTo>
                    <a:pt x="757" y="227"/>
                  </a:lnTo>
                  <a:cubicBezTo>
                    <a:pt x="688" y="89"/>
                    <a:pt x="568" y="1"/>
                    <a:pt x="4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32"/>
            <p:cNvSpPr/>
            <p:nvPr/>
          </p:nvSpPr>
          <p:spPr>
            <a:xfrm>
              <a:off x="-21319950" y="4219675"/>
              <a:ext cx="53600" cy="18150"/>
            </a:xfrm>
            <a:custGeom>
              <a:avLst/>
              <a:gdLst/>
              <a:ahLst/>
              <a:cxnLst/>
              <a:rect l="l" t="t" r="r" b="b"/>
              <a:pathLst>
                <a:path w="2144" h="726" extrusionOk="0">
                  <a:moveTo>
                    <a:pt x="347" y="1"/>
                  </a:moveTo>
                  <a:cubicBezTo>
                    <a:pt x="158" y="1"/>
                    <a:pt x="1" y="158"/>
                    <a:pt x="1" y="347"/>
                  </a:cubicBezTo>
                  <a:cubicBezTo>
                    <a:pt x="1" y="568"/>
                    <a:pt x="158" y="725"/>
                    <a:pt x="347" y="725"/>
                  </a:cubicBezTo>
                  <a:lnTo>
                    <a:pt x="1797" y="725"/>
                  </a:lnTo>
                  <a:cubicBezTo>
                    <a:pt x="1986" y="725"/>
                    <a:pt x="2143" y="568"/>
                    <a:pt x="2143" y="347"/>
                  </a:cubicBezTo>
                  <a:cubicBezTo>
                    <a:pt x="2143" y="158"/>
                    <a:pt x="1986" y="1"/>
                    <a:pt x="17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32"/>
            <p:cNvSpPr/>
            <p:nvPr/>
          </p:nvSpPr>
          <p:spPr>
            <a:xfrm>
              <a:off x="-21070275" y="4219675"/>
              <a:ext cx="54375" cy="18150"/>
            </a:xfrm>
            <a:custGeom>
              <a:avLst/>
              <a:gdLst/>
              <a:ahLst/>
              <a:cxnLst/>
              <a:rect l="l" t="t" r="r" b="b"/>
              <a:pathLst>
                <a:path w="2175" h="726" extrusionOk="0">
                  <a:moveTo>
                    <a:pt x="347" y="1"/>
                  </a:moveTo>
                  <a:cubicBezTo>
                    <a:pt x="158" y="1"/>
                    <a:pt x="1" y="158"/>
                    <a:pt x="1" y="347"/>
                  </a:cubicBezTo>
                  <a:cubicBezTo>
                    <a:pt x="1" y="568"/>
                    <a:pt x="158" y="725"/>
                    <a:pt x="347" y="725"/>
                  </a:cubicBezTo>
                  <a:lnTo>
                    <a:pt x="1828" y="725"/>
                  </a:lnTo>
                  <a:cubicBezTo>
                    <a:pt x="2017" y="725"/>
                    <a:pt x="2175" y="568"/>
                    <a:pt x="2175" y="347"/>
                  </a:cubicBezTo>
                  <a:cubicBezTo>
                    <a:pt x="2175" y="158"/>
                    <a:pt x="2017" y="1"/>
                    <a:pt x="18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32"/>
            <p:cNvSpPr/>
            <p:nvPr/>
          </p:nvSpPr>
          <p:spPr>
            <a:xfrm>
              <a:off x="-21078925" y="4171825"/>
              <a:ext cx="37025" cy="25175"/>
            </a:xfrm>
            <a:custGeom>
              <a:avLst/>
              <a:gdLst/>
              <a:ahLst/>
              <a:cxnLst/>
              <a:rect l="l" t="t" r="r" b="b"/>
              <a:pathLst>
                <a:path w="1481" h="1007" extrusionOk="0">
                  <a:moveTo>
                    <a:pt x="1086" y="1"/>
                  </a:moveTo>
                  <a:cubicBezTo>
                    <a:pt x="1040" y="1"/>
                    <a:pt x="993" y="9"/>
                    <a:pt x="945" y="24"/>
                  </a:cubicBezTo>
                  <a:lnTo>
                    <a:pt x="284" y="308"/>
                  </a:lnTo>
                  <a:cubicBezTo>
                    <a:pt x="63" y="371"/>
                    <a:pt x="0" y="623"/>
                    <a:pt x="63" y="780"/>
                  </a:cubicBezTo>
                  <a:cubicBezTo>
                    <a:pt x="132" y="919"/>
                    <a:pt x="252" y="1006"/>
                    <a:pt x="386" y="1006"/>
                  </a:cubicBezTo>
                  <a:cubicBezTo>
                    <a:pt x="435" y="1006"/>
                    <a:pt x="485" y="995"/>
                    <a:pt x="536" y="969"/>
                  </a:cubicBezTo>
                  <a:lnTo>
                    <a:pt x="1229" y="686"/>
                  </a:lnTo>
                  <a:cubicBezTo>
                    <a:pt x="1418" y="623"/>
                    <a:pt x="1481" y="434"/>
                    <a:pt x="1418" y="213"/>
                  </a:cubicBezTo>
                  <a:cubicBezTo>
                    <a:pt x="1347" y="72"/>
                    <a:pt x="1223" y="1"/>
                    <a:pt x="10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32"/>
            <p:cNvSpPr/>
            <p:nvPr/>
          </p:nvSpPr>
          <p:spPr>
            <a:xfrm>
              <a:off x="-21294750" y="4172625"/>
              <a:ext cx="37850" cy="25150"/>
            </a:xfrm>
            <a:custGeom>
              <a:avLst/>
              <a:gdLst/>
              <a:ahLst/>
              <a:cxnLst/>
              <a:rect l="l" t="t" r="r" b="b"/>
              <a:pathLst>
                <a:path w="1514" h="1006" extrusionOk="0">
                  <a:moveTo>
                    <a:pt x="414" y="1"/>
                  </a:moveTo>
                  <a:cubicBezTo>
                    <a:pt x="263" y="1"/>
                    <a:pt x="143" y="77"/>
                    <a:pt x="95" y="244"/>
                  </a:cubicBezTo>
                  <a:cubicBezTo>
                    <a:pt x="1" y="402"/>
                    <a:pt x="127" y="622"/>
                    <a:pt x="284" y="717"/>
                  </a:cubicBezTo>
                  <a:lnTo>
                    <a:pt x="946" y="969"/>
                  </a:lnTo>
                  <a:cubicBezTo>
                    <a:pt x="997" y="994"/>
                    <a:pt x="1050" y="1006"/>
                    <a:pt x="1101" y="1006"/>
                  </a:cubicBezTo>
                  <a:cubicBezTo>
                    <a:pt x="1242" y="1006"/>
                    <a:pt x="1372" y="918"/>
                    <a:pt x="1419" y="780"/>
                  </a:cubicBezTo>
                  <a:cubicBezTo>
                    <a:pt x="1513" y="591"/>
                    <a:pt x="1419" y="402"/>
                    <a:pt x="1230" y="307"/>
                  </a:cubicBezTo>
                  <a:lnTo>
                    <a:pt x="568" y="24"/>
                  </a:lnTo>
                  <a:cubicBezTo>
                    <a:pt x="514" y="8"/>
                    <a:pt x="463" y="1"/>
                    <a:pt x="41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32"/>
            <p:cNvSpPr/>
            <p:nvPr/>
          </p:nvSpPr>
          <p:spPr>
            <a:xfrm>
              <a:off x="-21321525" y="4328375"/>
              <a:ext cx="306425" cy="34675"/>
            </a:xfrm>
            <a:custGeom>
              <a:avLst/>
              <a:gdLst/>
              <a:ahLst/>
              <a:cxnLst/>
              <a:rect l="l" t="t" r="r" b="b"/>
              <a:pathLst>
                <a:path w="12257" h="1387" extrusionOk="0">
                  <a:moveTo>
                    <a:pt x="1844" y="0"/>
                  </a:moveTo>
                  <a:cubicBezTo>
                    <a:pt x="1403" y="0"/>
                    <a:pt x="962" y="126"/>
                    <a:pt x="568" y="378"/>
                  </a:cubicBezTo>
                  <a:cubicBezTo>
                    <a:pt x="473" y="410"/>
                    <a:pt x="379" y="504"/>
                    <a:pt x="284" y="536"/>
                  </a:cubicBezTo>
                  <a:cubicBezTo>
                    <a:pt x="95" y="630"/>
                    <a:pt x="1" y="819"/>
                    <a:pt x="95" y="1008"/>
                  </a:cubicBezTo>
                  <a:cubicBezTo>
                    <a:pt x="141" y="1147"/>
                    <a:pt x="272" y="1234"/>
                    <a:pt x="413" y="1234"/>
                  </a:cubicBezTo>
                  <a:cubicBezTo>
                    <a:pt x="464" y="1234"/>
                    <a:pt x="517" y="1223"/>
                    <a:pt x="568" y="1197"/>
                  </a:cubicBezTo>
                  <a:cubicBezTo>
                    <a:pt x="725" y="1166"/>
                    <a:pt x="883" y="1103"/>
                    <a:pt x="1009" y="1008"/>
                  </a:cubicBezTo>
                  <a:cubicBezTo>
                    <a:pt x="1261" y="835"/>
                    <a:pt x="1560" y="748"/>
                    <a:pt x="1863" y="748"/>
                  </a:cubicBezTo>
                  <a:cubicBezTo>
                    <a:pt x="2167" y="748"/>
                    <a:pt x="2474" y="835"/>
                    <a:pt x="2742" y="1008"/>
                  </a:cubicBezTo>
                  <a:cubicBezTo>
                    <a:pt x="3135" y="1260"/>
                    <a:pt x="3577" y="1386"/>
                    <a:pt x="4014" y="1386"/>
                  </a:cubicBezTo>
                  <a:cubicBezTo>
                    <a:pt x="4451" y="1386"/>
                    <a:pt x="4884" y="1260"/>
                    <a:pt x="5262" y="1008"/>
                  </a:cubicBezTo>
                  <a:cubicBezTo>
                    <a:pt x="5514" y="835"/>
                    <a:pt x="5813" y="748"/>
                    <a:pt x="6117" y="748"/>
                  </a:cubicBezTo>
                  <a:cubicBezTo>
                    <a:pt x="6420" y="748"/>
                    <a:pt x="6727" y="835"/>
                    <a:pt x="6995" y="1008"/>
                  </a:cubicBezTo>
                  <a:cubicBezTo>
                    <a:pt x="7389" y="1260"/>
                    <a:pt x="7830" y="1386"/>
                    <a:pt x="8267" y="1386"/>
                  </a:cubicBezTo>
                  <a:cubicBezTo>
                    <a:pt x="8704" y="1386"/>
                    <a:pt x="9137" y="1260"/>
                    <a:pt x="9515" y="1008"/>
                  </a:cubicBezTo>
                  <a:cubicBezTo>
                    <a:pt x="9767" y="835"/>
                    <a:pt x="10067" y="748"/>
                    <a:pt x="10374" y="748"/>
                  </a:cubicBezTo>
                  <a:cubicBezTo>
                    <a:pt x="10681" y="748"/>
                    <a:pt x="10996" y="835"/>
                    <a:pt x="11279" y="1008"/>
                  </a:cubicBezTo>
                  <a:cubicBezTo>
                    <a:pt x="11437" y="1103"/>
                    <a:pt x="11563" y="1166"/>
                    <a:pt x="11721" y="1260"/>
                  </a:cubicBezTo>
                  <a:cubicBezTo>
                    <a:pt x="11766" y="1276"/>
                    <a:pt x="11812" y="1284"/>
                    <a:pt x="11857" y="1284"/>
                  </a:cubicBezTo>
                  <a:cubicBezTo>
                    <a:pt x="11996" y="1284"/>
                    <a:pt x="12122" y="1207"/>
                    <a:pt x="12193" y="1040"/>
                  </a:cubicBezTo>
                  <a:cubicBezTo>
                    <a:pt x="12256" y="819"/>
                    <a:pt x="12193" y="567"/>
                    <a:pt x="11973" y="536"/>
                  </a:cubicBezTo>
                  <a:cubicBezTo>
                    <a:pt x="11878" y="504"/>
                    <a:pt x="11784" y="473"/>
                    <a:pt x="11658" y="378"/>
                  </a:cubicBezTo>
                  <a:cubicBezTo>
                    <a:pt x="11264" y="126"/>
                    <a:pt x="10823" y="0"/>
                    <a:pt x="10382" y="0"/>
                  </a:cubicBezTo>
                  <a:cubicBezTo>
                    <a:pt x="9941" y="0"/>
                    <a:pt x="9499" y="126"/>
                    <a:pt x="9106" y="378"/>
                  </a:cubicBezTo>
                  <a:cubicBezTo>
                    <a:pt x="8854" y="552"/>
                    <a:pt x="8546" y="638"/>
                    <a:pt x="8239" y="638"/>
                  </a:cubicBezTo>
                  <a:cubicBezTo>
                    <a:pt x="7932" y="638"/>
                    <a:pt x="7625" y="552"/>
                    <a:pt x="7373" y="378"/>
                  </a:cubicBezTo>
                  <a:cubicBezTo>
                    <a:pt x="6979" y="126"/>
                    <a:pt x="6538" y="0"/>
                    <a:pt x="6101" y="0"/>
                  </a:cubicBezTo>
                  <a:cubicBezTo>
                    <a:pt x="5664" y="0"/>
                    <a:pt x="5231" y="126"/>
                    <a:pt x="4852" y="378"/>
                  </a:cubicBezTo>
                  <a:cubicBezTo>
                    <a:pt x="4600" y="552"/>
                    <a:pt x="4293" y="638"/>
                    <a:pt x="3986" y="638"/>
                  </a:cubicBezTo>
                  <a:cubicBezTo>
                    <a:pt x="3679" y="638"/>
                    <a:pt x="3372" y="552"/>
                    <a:pt x="3120" y="378"/>
                  </a:cubicBezTo>
                  <a:cubicBezTo>
                    <a:pt x="2726" y="126"/>
                    <a:pt x="2285" y="0"/>
                    <a:pt x="184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32"/>
            <p:cNvSpPr/>
            <p:nvPr/>
          </p:nvSpPr>
          <p:spPr>
            <a:xfrm>
              <a:off x="-21321525" y="4292150"/>
              <a:ext cx="306425" cy="34675"/>
            </a:xfrm>
            <a:custGeom>
              <a:avLst/>
              <a:gdLst/>
              <a:ahLst/>
              <a:cxnLst/>
              <a:rect l="l" t="t" r="r" b="b"/>
              <a:pathLst>
                <a:path w="12257" h="1387" extrusionOk="0">
                  <a:moveTo>
                    <a:pt x="1844" y="0"/>
                  </a:moveTo>
                  <a:cubicBezTo>
                    <a:pt x="1403" y="0"/>
                    <a:pt x="962" y="126"/>
                    <a:pt x="568" y="378"/>
                  </a:cubicBezTo>
                  <a:cubicBezTo>
                    <a:pt x="473" y="410"/>
                    <a:pt x="379" y="504"/>
                    <a:pt x="284" y="536"/>
                  </a:cubicBezTo>
                  <a:cubicBezTo>
                    <a:pt x="95" y="599"/>
                    <a:pt x="1" y="819"/>
                    <a:pt x="95" y="1008"/>
                  </a:cubicBezTo>
                  <a:cubicBezTo>
                    <a:pt x="141" y="1147"/>
                    <a:pt x="272" y="1234"/>
                    <a:pt x="413" y="1234"/>
                  </a:cubicBezTo>
                  <a:cubicBezTo>
                    <a:pt x="464" y="1234"/>
                    <a:pt x="517" y="1223"/>
                    <a:pt x="568" y="1197"/>
                  </a:cubicBezTo>
                  <a:cubicBezTo>
                    <a:pt x="725" y="1166"/>
                    <a:pt x="883" y="1071"/>
                    <a:pt x="1009" y="1008"/>
                  </a:cubicBezTo>
                  <a:cubicBezTo>
                    <a:pt x="1261" y="835"/>
                    <a:pt x="1560" y="748"/>
                    <a:pt x="1863" y="748"/>
                  </a:cubicBezTo>
                  <a:cubicBezTo>
                    <a:pt x="2167" y="748"/>
                    <a:pt x="2474" y="835"/>
                    <a:pt x="2742" y="1008"/>
                  </a:cubicBezTo>
                  <a:cubicBezTo>
                    <a:pt x="3135" y="1260"/>
                    <a:pt x="3577" y="1386"/>
                    <a:pt x="4014" y="1386"/>
                  </a:cubicBezTo>
                  <a:cubicBezTo>
                    <a:pt x="4451" y="1386"/>
                    <a:pt x="4884" y="1260"/>
                    <a:pt x="5262" y="1008"/>
                  </a:cubicBezTo>
                  <a:cubicBezTo>
                    <a:pt x="5514" y="835"/>
                    <a:pt x="5813" y="748"/>
                    <a:pt x="6117" y="748"/>
                  </a:cubicBezTo>
                  <a:cubicBezTo>
                    <a:pt x="6420" y="748"/>
                    <a:pt x="6727" y="835"/>
                    <a:pt x="6995" y="1008"/>
                  </a:cubicBezTo>
                  <a:cubicBezTo>
                    <a:pt x="7389" y="1260"/>
                    <a:pt x="7830" y="1386"/>
                    <a:pt x="8267" y="1386"/>
                  </a:cubicBezTo>
                  <a:cubicBezTo>
                    <a:pt x="8704" y="1386"/>
                    <a:pt x="9137" y="1260"/>
                    <a:pt x="9515" y="1008"/>
                  </a:cubicBezTo>
                  <a:cubicBezTo>
                    <a:pt x="9767" y="835"/>
                    <a:pt x="10067" y="748"/>
                    <a:pt x="10374" y="748"/>
                  </a:cubicBezTo>
                  <a:cubicBezTo>
                    <a:pt x="10681" y="748"/>
                    <a:pt x="10996" y="835"/>
                    <a:pt x="11279" y="1008"/>
                  </a:cubicBezTo>
                  <a:cubicBezTo>
                    <a:pt x="11437" y="1071"/>
                    <a:pt x="11563" y="1166"/>
                    <a:pt x="11721" y="1229"/>
                  </a:cubicBezTo>
                  <a:cubicBezTo>
                    <a:pt x="11771" y="1254"/>
                    <a:pt x="11822" y="1266"/>
                    <a:pt x="11871" y="1266"/>
                  </a:cubicBezTo>
                  <a:cubicBezTo>
                    <a:pt x="12004" y="1266"/>
                    <a:pt x="12124" y="1178"/>
                    <a:pt x="12193" y="1040"/>
                  </a:cubicBezTo>
                  <a:cubicBezTo>
                    <a:pt x="12256" y="819"/>
                    <a:pt x="12193" y="599"/>
                    <a:pt x="11973" y="536"/>
                  </a:cubicBezTo>
                  <a:cubicBezTo>
                    <a:pt x="11878" y="504"/>
                    <a:pt x="11784" y="441"/>
                    <a:pt x="11658" y="378"/>
                  </a:cubicBezTo>
                  <a:cubicBezTo>
                    <a:pt x="11264" y="126"/>
                    <a:pt x="10823" y="0"/>
                    <a:pt x="10382" y="0"/>
                  </a:cubicBezTo>
                  <a:cubicBezTo>
                    <a:pt x="9941" y="0"/>
                    <a:pt x="9499" y="126"/>
                    <a:pt x="9106" y="378"/>
                  </a:cubicBezTo>
                  <a:cubicBezTo>
                    <a:pt x="8854" y="551"/>
                    <a:pt x="8546" y="638"/>
                    <a:pt x="8239" y="638"/>
                  </a:cubicBezTo>
                  <a:cubicBezTo>
                    <a:pt x="7932" y="638"/>
                    <a:pt x="7625" y="551"/>
                    <a:pt x="7373" y="378"/>
                  </a:cubicBezTo>
                  <a:cubicBezTo>
                    <a:pt x="6979" y="126"/>
                    <a:pt x="6538" y="0"/>
                    <a:pt x="6101" y="0"/>
                  </a:cubicBezTo>
                  <a:cubicBezTo>
                    <a:pt x="5664" y="0"/>
                    <a:pt x="5231" y="126"/>
                    <a:pt x="4852" y="378"/>
                  </a:cubicBezTo>
                  <a:cubicBezTo>
                    <a:pt x="4600" y="551"/>
                    <a:pt x="4293" y="638"/>
                    <a:pt x="3986" y="638"/>
                  </a:cubicBezTo>
                  <a:cubicBezTo>
                    <a:pt x="3679" y="638"/>
                    <a:pt x="3372" y="551"/>
                    <a:pt x="3120" y="378"/>
                  </a:cubicBezTo>
                  <a:cubicBezTo>
                    <a:pt x="2726" y="126"/>
                    <a:pt x="2285" y="0"/>
                    <a:pt x="184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32"/>
            <p:cNvSpPr/>
            <p:nvPr/>
          </p:nvSpPr>
          <p:spPr>
            <a:xfrm>
              <a:off x="-21322300" y="4148000"/>
              <a:ext cx="307200" cy="143375"/>
            </a:xfrm>
            <a:custGeom>
              <a:avLst/>
              <a:gdLst/>
              <a:ahLst/>
              <a:cxnLst/>
              <a:rect l="l" t="t" r="r" b="b"/>
              <a:pathLst>
                <a:path w="12288" h="5735" extrusionOk="0">
                  <a:moveTo>
                    <a:pt x="6175" y="1"/>
                  </a:moveTo>
                  <a:cubicBezTo>
                    <a:pt x="4411" y="1"/>
                    <a:pt x="2962" y="1450"/>
                    <a:pt x="2962" y="3214"/>
                  </a:cubicBezTo>
                  <a:cubicBezTo>
                    <a:pt x="2962" y="3813"/>
                    <a:pt x="3151" y="4380"/>
                    <a:pt x="3434" y="4884"/>
                  </a:cubicBezTo>
                  <a:cubicBezTo>
                    <a:pt x="3308" y="4852"/>
                    <a:pt x="3245" y="4789"/>
                    <a:pt x="3119" y="4726"/>
                  </a:cubicBezTo>
                  <a:cubicBezTo>
                    <a:pt x="2725" y="4474"/>
                    <a:pt x="2284" y="4348"/>
                    <a:pt x="1843" y="4348"/>
                  </a:cubicBezTo>
                  <a:cubicBezTo>
                    <a:pt x="1402" y="4348"/>
                    <a:pt x="961" y="4474"/>
                    <a:pt x="567" y="4726"/>
                  </a:cubicBezTo>
                  <a:cubicBezTo>
                    <a:pt x="473" y="4758"/>
                    <a:pt x="347" y="4852"/>
                    <a:pt x="284" y="4884"/>
                  </a:cubicBezTo>
                  <a:cubicBezTo>
                    <a:pt x="95" y="4947"/>
                    <a:pt x="0" y="5167"/>
                    <a:pt x="95" y="5356"/>
                  </a:cubicBezTo>
                  <a:cubicBezTo>
                    <a:pt x="141" y="5495"/>
                    <a:pt x="255" y="5583"/>
                    <a:pt x="399" y="5583"/>
                  </a:cubicBezTo>
                  <a:cubicBezTo>
                    <a:pt x="451" y="5583"/>
                    <a:pt x="508" y="5571"/>
                    <a:pt x="567" y="5545"/>
                  </a:cubicBezTo>
                  <a:cubicBezTo>
                    <a:pt x="725" y="5514"/>
                    <a:pt x="882" y="5419"/>
                    <a:pt x="977" y="5356"/>
                  </a:cubicBezTo>
                  <a:cubicBezTo>
                    <a:pt x="1245" y="5183"/>
                    <a:pt x="1552" y="5097"/>
                    <a:pt x="1855" y="5097"/>
                  </a:cubicBezTo>
                  <a:cubicBezTo>
                    <a:pt x="2158" y="5097"/>
                    <a:pt x="2458" y="5183"/>
                    <a:pt x="2710" y="5356"/>
                  </a:cubicBezTo>
                  <a:cubicBezTo>
                    <a:pt x="3103" y="5608"/>
                    <a:pt x="3552" y="5735"/>
                    <a:pt x="3993" y="5735"/>
                  </a:cubicBezTo>
                  <a:cubicBezTo>
                    <a:pt x="4435" y="5735"/>
                    <a:pt x="4868" y="5608"/>
                    <a:pt x="5230" y="5356"/>
                  </a:cubicBezTo>
                  <a:cubicBezTo>
                    <a:pt x="5498" y="5183"/>
                    <a:pt x="5805" y="5097"/>
                    <a:pt x="6108" y="5097"/>
                  </a:cubicBezTo>
                  <a:cubicBezTo>
                    <a:pt x="6411" y="5097"/>
                    <a:pt x="6711" y="5183"/>
                    <a:pt x="6963" y="5356"/>
                  </a:cubicBezTo>
                  <a:cubicBezTo>
                    <a:pt x="7341" y="5608"/>
                    <a:pt x="7790" y="5735"/>
                    <a:pt x="8235" y="5735"/>
                  </a:cubicBezTo>
                  <a:cubicBezTo>
                    <a:pt x="8680" y="5735"/>
                    <a:pt x="9121" y="5608"/>
                    <a:pt x="9483" y="5356"/>
                  </a:cubicBezTo>
                  <a:cubicBezTo>
                    <a:pt x="9751" y="5183"/>
                    <a:pt x="10058" y="5097"/>
                    <a:pt x="10369" y="5097"/>
                  </a:cubicBezTo>
                  <a:cubicBezTo>
                    <a:pt x="10680" y="5097"/>
                    <a:pt x="10995" y="5183"/>
                    <a:pt x="11279" y="5356"/>
                  </a:cubicBezTo>
                  <a:cubicBezTo>
                    <a:pt x="11437" y="5419"/>
                    <a:pt x="11531" y="5514"/>
                    <a:pt x="11689" y="5577"/>
                  </a:cubicBezTo>
                  <a:cubicBezTo>
                    <a:pt x="11748" y="5602"/>
                    <a:pt x="11804" y="5614"/>
                    <a:pt x="11857" y="5614"/>
                  </a:cubicBezTo>
                  <a:cubicBezTo>
                    <a:pt x="12001" y="5614"/>
                    <a:pt x="12115" y="5526"/>
                    <a:pt x="12161" y="5388"/>
                  </a:cubicBezTo>
                  <a:cubicBezTo>
                    <a:pt x="12287" y="5167"/>
                    <a:pt x="12224" y="4947"/>
                    <a:pt x="12004" y="4884"/>
                  </a:cubicBezTo>
                  <a:cubicBezTo>
                    <a:pt x="11909" y="4852"/>
                    <a:pt x="11815" y="4789"/>
                    <a:pt x="11689" y="4726"/>
                  </a:cubicBezTo>
                  <a:cubicBezTo>
                    <a:pt x="11295" y="4474"/>
                    <a:pt x="10854" y="4348"/>
                    <a:pt x="10413" y="4348"/>
                  </a:cubicBezTo>
                  <a:cubicBezTo>
                    <a:pt x="9972" y="4348"/>
                    <a:pt x="9530" y="4474"/>
                    <a:pt x="9137" y="4726"/>
                  </a:cubicBezTo>
                  <a:lnTo>
                    <a:pt x="8916" y="4852"/>
                  </a:lnTo>
                  <a:cubicBezTo>
                    <a:pt x="9168" y="4380"/>
                    <a:pt x="9389" y="3781"/>
                    <a:pt x="9389" y="3214"/>
                  </a:cubicBezTo>
                  <a:cubicBezTo>
                    <a:pt x="9389" y="1450"/>
                    <a:pt x="7971" y="1"/>
                    <a:pt x="617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id="{1F66FA3A-1EDA-15AF-5C16-2990AA850753}"/>
              </a:ext>
            </a:extLst>
          </p:cNvPr>
          <p:cNvPicPr>
            <a:picLocks noChangeAspect="1"/>
          </p:cNvPicPr>
          <p:nvPr/>
        </p:nvPicPr>
        <p:blipFill>
          <a:blip r:embed="rId2"/>
          <a:stretch>
            <a:fillRect/>
          </a:stretch>
        </p:blipFill>
        <p:spPr>
          <a:xfrm>
            <a:off x="173754" y="1961754"/>
            <a:ext cx="3599637" cy="2836941"/>
          </a:xfrm>
          <a:prstGeom prst="rect">
            <a:avLst/>
          </a:prstGeom>
        </p:spPr>
      </p:pic>
      <p:pic>
        <p:nvPicPr>
          <p:cNvPr id="5" name="صورة 4">
            <a:extLst>
              <a:ext uri="{FF2B5EF4-FFF2-40B4-BE49-F238E27FC236}">
                <a16:creationId xmlns:a16="http://schemas.microsoft.com/office/drawing/2014/main" id="{2738E37A-2198-944E-E514-C0BAC3951760}"/>
              </a:ext>
            </a:extLst>
          </p:cNvPr>
          <p:cNvPicPr>
            <a:picLocks noChangeAspect="1"/>
          </p:cNvPicPr>
          <p:nvPr/>
        </p:nvPicPr>
        <p:blipFill>
          <a:blip r:embed="rId3"/>
          <a:stretch>
            <a:fillRect/>
          </a:stretch>
        </p:blipFill>
        <p:spPr>
          <a:xfrm>
            <a:off x="-88648" y="529996"/>
            <a:ext cx="4350123" cy="660304"/>
          </a:xfrm>
          <a:prstGeom prst="rect">
            <a:avLst/>
          </a:prstGeom>
        </p:spPr>
      </p:pic>
      <p:pic>
        <p:nvPicPr>
          <p:cNvPr id="9" name="صورة 8">
            <a:extLst>
              <a:ext uri="{FF2B5EF4-FFF2-40B4-BE49-F238E27FC236}">
                <a16:creationId xmlns:a16="http://schemas.microsoft.com/office/drawing/2014/main" id="{6E28E26E-59CD-23A6-D3E2-33DE2B1A8470}"/>
              </a:ext>
            </a:extLst>
          </p:cNvPr>
          <p:cNvPicPr>
            <a:picLocks noChangeAspect="1"/>
          </p:cNvPicPr>
          <p:nvPr/>
        </p:nvPicPr>
        <p:blipFill>
          <a:blip r:embed="rId4"/>
          <a:stretch>
            <a:fillRect/>
          </a:stretch>
        </p:blipFill>
        <p:spPr>
          <a:xfrm>
            <a:off x="2790299" y="582720"/>
            <a:ext cx="458657" cy="496429"/>
          </a:xfrm>
          <a:prstGeom prst="rect">
            <a:avLst/>
          </a:prstGeom>
        </p:spPr>
      </p:pic>
      <p:sp>
        <p:nvSpPr>
          <p:cNvPr id="10" name="مربع نص 9">
            <a:extLst>
              <a:ext uri="{FF2B5EF4-FFF2-40B4-BE49-F238E27FC236}">
                <a16:creationId xmlns:a16="http://schemas.microsoft.com/office/drawing/2014/main" id="{651B2001-BD2D-7538-AABF-8E6A716AA66A}"/>
              </a:ext>
            </a:extLst>
          </p:cNvPr>
          <p:cNvSpPr txBox="1"/>
          <p:nvPr/>
        </p:nvSpPr>
        <p:spPr>
          <a:xfrm>
            <a:off x="4043301" y="582720"/>
            <a:ext cx="4639235" cy="2031325"/>
          </a:xfrm>
          <a:prstGeom prst="rect">
            <a:avLst/>
          </a:prstGeom>
          <a:noFill/>
        </p:spPr>
        <p:txBody>
          <a:bodyPr wrap="square" rtlCol="0">
            <a:spAutoFit/>
          </a:bodyPr>
          <a:lstStyle/>
          <a:p>
            <a:endParaRPr lang="en-US" dirty="0"/>
          </a:p>
          <a:p>
            <a:pPr algn="just"/>
            <a:r>
              <a:rPr lang="en-US" sz="1600" dirty="0"/>
              <a:t>After analyzing the current layout and discussing the problems associated with it while considering the managerial requirements a new layout was developed.</a:t>
            </a:r>
          </a:p>
          <a:p>
            <a:pPr algn="just"/>
            <a:r>
              <a:rPr lang="en-US" sz="1600" dirty="0"/>
              <a:t> </a:t>
            </a:r>
          </a:p>
          <a:p>
            <a:pPr algn="just"/>
            <a:r>
              <a:rPr lang="en-US" sz="1600" dirty="0"/>
              <a:t>The layout is based on the diamond model which divides the layout into five main areas:</a:t>
            </a:r>
          </a:p>
        </p:txBody>
      </p:sp>
      <p:sp>
        <p:nvSpPr>
          <p:cNvPr id="11" name="Google Shape;6345;p55">
            <a:extLst>
              <a:ext uri="{FF2B5EF4-FFF2-40B4-BE49-F238E27FC236}">
                <a16:creationId xmlns:a16="http://schemas.microsoft.com/office/drawing/2014/main" id="{18C8BC43-E8ED-989E-C928-41857190B29D}"/>
              </a:ext>
            </a:extLst>
          </p:cNvPr>
          <p:cNvSpPr/>
          <p:nvPr/>
        </p:nvSpPr>
        <p:spPr>
          <a:xfrm>
            <a:off x="4572000" y="2921303"/>
            <a:ext cx="1572600" cy="366000"/>
          </a:xfrm>
          <a:prstGeom prst="roundRect">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sz="1800" b="1" dirty="0">
                <a:solidFill>
                  <a:srgbClr val="FFFFFF"/>
                </a:solidFill>
                <a:latin typeface="Fira Sans"/>
                <a:ea typeface="Fira Sans"/>
                <a:cs typeface="Fira Sans"/>
                <a:sym typeface="Fira Sans"/>
              </a:rPr>
              <a:t>Primary</a:t>
            </a:r>
            <a:endParaRPr sz="1800" b="1" dirty="0">
              <a:solidFill>
                <a:srgbClr val="FFFFFF"/>
              </a:solidFill>
              <a:latin typeface="Fira Sans"/>
              <a:ea typeface="Fira Sans"/>
              <a:cs typeface="Fira Sans"/>
              <a:sym typeface="Fira Sans"/>
            </a:endParaRPr>
          </a:p>
        </p:txBody>
      </p:sp>
      <p:sp>
        <p:nvSpPr>
          <p:cNvPr id="12" name="Google Shape;6348;p55">
            <a:extLst>
              <a:ext uri="{FF2B5EF4-FFF2-40B4-BE49-F238E27FC236}">
                <a16:creationId xmlns:a16="http://schemas.microsoft.com/office/drawing/2014/main" id="{91177161-EA89-3834-4108-EF4A0F925A12}"/>
              </a:ext>
            </a:extLst>
          </p:cNvPr>
          <p:cNvSpPr/>
          <p:nvPr/>
        </p:nvSpPr>
        <p:spPr>
          <a:xfrm>
            <a:off x="6892160" y="2921303"/>
            <a:ext cx="1572600" cy="366000"/>
          </a:xfrm>
          <a:prstGeom prst="roundRect">
            <a:avLst>
              <a:gd name="adj" fmla="val 50000"/>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sz="1800" b="1" dirty="0">
                <a:solidFill>
                  <a:srgbClr val="FFFFFF"/>
                </a:solidFill>
                <a:latin typeface="Fira Sans"/>
                <a:ea typeface="Fira Sans"/>
                <a:cs typeface="Fira Sans"/>
                <a:sym typeface="Fira Sans"/>
              </a:rPr>
              <a:t>Secondary</a:t>
            </a:r>
            <a:endParaRPr sz="1800" b="1" dirty="0">
              <a:solidFill>
                <a:srgbClr val="FFFFFF"/>
              </a:solidFill>
              <a:latin typeface="Fira Sans"/>
              <a:ea typeface="Fira Sans"/>
              <a:cs typeface="Fira Sans"/>
              <a:sym typeface="Fira Sans"/>
            </a:endParaRPr>
          </a:p>
        </p:txBody>
      </p:sp>
      <p:sp>
        <p:nvSpPr>
          <p:cNvPr id="13" name="Google Shape;6354;p55">
            <a:extLst>
              <a:ext uri="{FF2B5EF4-FFF2-40B4-BE49-F238E27FC236}">
                <a16:creationId xmlns:a16="http://schemas.microsoft.com/office/drawing/2014/main" id="{0E3CF7FE-F2DF-2232-23CE-18A74F9F4C2A}"/>
              </a:ext>
            </a:extLst>
          </p:cNvPr>
          <p:cNvSpPr/>
          <p:nvPr/>
        </p:nvSpPr>
        <p:spPr>
          <a:xfrm>
            <a:off x="4549967" y="3664713"/>
            <a:ext cx="1572600" cy="366000"/>
          </a:xfrm>
          <a:prstGeom prst="roundRect">
            <a:avLst>
              <a:gd name="adj" fmla="val 50000"/>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sz="1600" b="1" dirty="0">
                <a:solidFill>
                  <a:srgbClr val="FFFFFF"/>
                </a:solidFill>
                <a:latin typeface="Fira Sans"/>
                <a:ea typeface="Fira Sans"/>
                <a:cs typeface="Fira Sans"/>
                <a:sym typeface="Fira Sans"/>
              </a:rPr>
              <a:t>Utility</a:t>
            </a:r>
            <a:endParaRPr b="1" dirty="0">
              <a:solidFill>
                <a:srgbClr val="FFFFFF"/>
              </a:solidFill>
              <a:latin typeface="Fira Sans"/>
              <a:ea typeface="Fira Sans"/>
              <a:cs typeface="Fira Sans"/>
              <a:sym typeface="Fira Sans"/>
            </a:endParaRPr>
          </a:p>
        </p:txBody>
      </p:sp>
      <p:sp>
        <p:nvSpPr>
          <p:cNvPr id="17" name="Google Shape;6351;p55">
            <a:extLst>
              <a:ext uri="{FF2B5EF4-FFF2-40B4-BE49-F238E27FC236}">
                <a16:creationId xmlns:a16="http://schemas.microsoft.com/office/drawing/2014/main" id="{57EF92AE-547E-3A9B-8952-D562A57EA9D2}"/>
              </a:ext>
            </a:extLst>
          </p:cNvPr>
          <p:cNvSpPr/>
          <p:nvPr/>
        </p:nvSpPr>
        <p:spPr>
          <a:xfrm>
            <a:off x="6979826" y="3643569"/>
            <a:ext cx="1572600" cy="3660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sz="1600" b="1" dirty="0">
                <a:solidFill>
                  <a:srgbClr val="FFFFFF"/>
                </a:solidFill>
                <a:latin typeface="Fira Sans"/>
                <a:ea typeface="Fira Sans"/>
                <a:cs typeface="Fira Sans"/>
                <a:sym typeface="Fira Sans"/>
              </a:rPr>
              <a:t>Stores</a:t>
            </a:r>
            <a:endParaRPr sz="1600" b="1" dirty="0">
              <a:solidFill>
                <a:srgbClr val="FFFFFF"/>
              </a:solidFill>
              <a:latin typeface="Fira Sans"/>
              <a:ea typeface="Fira Sans"/>
              <a:cs typeface="Fira Sans"/>
              <a:sym typeface="Fira Sans"/>
            </a:endParaRPr>
          </a:p>
        </p:txBody>
      </p:sp>
      <p:sp>
        <p:nvSpPr>
          <p:cNvPr id="18" name="Google Shape;6345;p55">
            <a:extLst>
              <a:ext uri="{FF2B5EF4-FFF2-40B4-BE49-F238E27FC236}">
                <a16:creationId xmlns:a16="http://schemas.microsoft.com/office/drawing/2014/main" id="{F369F477-D0EC-472E-6C57-D15818FDC8E8}"/>
              </a:ext>
            </a:extLst>
          </p:cNvPr>
          <p:cNvSpPr/>
          <p:nvPr/>
        </p:nvSpPr>
        <p:spPr>
          <a:xfrm>
            <a:off x="5768625" y="4354425"/>
            <a:ext cx="1680389" cy="366000"/>
          </a:xfrm>
          <a:prstGeom prst="roundRect">
            <a:avLst>
              <a:gd name="adj" fmla="val 50000"/>
            </a:avLst>
          </a:prstGeom>
          <a:solidFill>
            <a:schemeClr val="tx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sz="1600" b="1" dirty="0">
                <a:solidFill>
                  <a:srgbClr val="FFFFFF"/>
                </a:solidFill>
                <a:latin typeface="Fira Sans"/>
                <a:ea typeface="Fira Sans"/>
                <a:cs typeface="Fira Sans"/>
                <a:sym typeface="Fira Sans"/>
              </a:rPr>
              <a:t>Administration</a:t>
            </a:r>
            <a:endParaRPr sz="1600" b="1" dirty="0">
              <a:solidFill>
                <a:srgbClr val="FFFFFF"/>
              </a:solidFill>
              <a:latin typeface="Fira Sans"/>
              <a:ea typeface="Fira Sans"/>
              <a:cs typeface="Fira Sans"/>
              <a:sym typeface="Fira Sans"/>
            </a:endParaRPr>
          </a:p>
        </p:txBody>
      </p:sp>
    </p:spTree>
    <p:extLst>
      <p:ext uri="{BB962C8B-B14F-4D97-AF65-F5344CB8AC3E}">
        <p14:creationId xmlns:p14="http://schemas.microsoft.com/office/powerpoint/2010/main" val="243359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id="{1F66FA3A-1EDA-15AF-5C16-2990AA850753}"/>
              </a:ext>
            </a:extLst>
          </p:cNvPr>
          <p:cNvPicPr>
            <a:picLocks noChangeAspect="1"/>
          </p:cNvPicPr>
          <p:nvPr/>
        </p:nvPicPr>
        <p:blipFill>
          <a:blip r:embed="rId2"/>
          <a:stretch>
            <a:fillRect/>
          </a:stretch>
        </p:blipFill>
        <p:spPr>
          <a:xfrm>
            <a:off x="173754" y="1961754"/>
            <a:ext cx="3599637" cy="2836941"/>
          </a:xfrm>
          <a:prstGeom prst="rect">
            <a:avLst/>
          </a:prstGeom>
        </p:spPr>
      </p:pic>
      <p:pic>
        <p:nvPicPr>
          <p:cNvPr id="5" name="صورة 4">
            <a:extLst>
              <a:ext uri="{FF2B5EF4-FFF2-40B4-BE49-F238E27FC236}">
                <a16:creationId xmlns:a16="http://schemas.microsoft.com/office/drawing/2014/main" id="{2738E37A-2198-944E-E514-C0BAC3951760}"/>
              </a:ext>
            </a:extLst>
          </p:cNvPr>
          <p:cNvPicPr>
            <a:picLocks noChangeAspect="1"/>
          </p:cNvPicPr>
          <p:nvPr/>
        </p:nvPicPr>
        <p:blipFill>
          <a:blip r:embed="rId3"/>
          <a:stretch>
            <a:fillRect/>
          </a:stretch>
        </p:blipFill>
        <p:spPr>
          <a:xfrm>
            <a:off x="-60512" y="500783"/>
            <a:ext cx="4350123" cy="660304"/>
          </a:xfrm>
          <a:prstGeom prst="rect">
            <a:avLst/>
          </a:prstGeom>
        </p:spPr>
      </p:pic>
      <p:pic>
        <p:nvPicPr>
          <p:cNvPr id="9" name="صورة 8">
            <a:extLst>
              <a:ext uri="{FF2B5EF4-FFF2-40B4-BE49-F238E27FC236}">
                <a16:creationId xmlns:a16="http://schemas.microsoft.com/office/drawing/2014/main" id="{6E28E26E-59CD-23A6-D3E2-33DE2B1A8470}"/>
              </a:ext>
            </a:extLst>
          </p:cNvPr>
          <p:cNvPicPr>
            <a:picLocks noChangeAspect="1"/>
          </p:cNvPicPr>
          <p:nvPr/>
        </p:nvPicPr>
        <p:blipFill>
          <a:blip r:embed="rId4"/>
          <a:stretch>
            <a:fillRect/>
          </a:stretch>
        </p:blipFill>
        <p:spPr>
          <a:xfrm>
            <a:off x="2790299" y="582720"/>
            <a:ext cx="458657" cy="496429"/>
          </a:xfrm>
          <a:prstGeom prst="rect">
            <a:avLst/>
          </a:prstGeom>
        </p:spPr>
      </p:pic>
      <p:pic>
        <p:nvPicPr>
          <p:cNvPr id="3" name="صورة 2">
            <a:extLst>
              <a:ext uri="{FF2B5EF4-FFF2-40B4-BE49-F238E27FC236}">
                <a16:creationId xmlns:a16="http://schemas.microsoft.com/office/drawing/2014/main" id="{9B78115B-9F8C-A8AD-B18F-C1B5E7334152}"/>
              </a:ext>
            </a:extLst>
          </p:cNvPr>
          <p:cNvPicPr>
            <a:picLocks noChangeAspect="1"/>
          </p:cNvPicPr>
          <p:nvPr/>
        </p:nvPicPr>
        <p:blipFill>
          <a:blip r:embed="rId5"/>
          <a:stretch>
            <a:fillRect/>
          </a:stretch>
        </p:blipFill>
        <p:spPr>
          <a:xfrm>
            <a:off x="4947405" y="342901"/>
            <a:ext cx="2920237" cy="4332152"/>
          </a:xfrm>
          <a:prstGeom prst="rect">
            <a:avLst/>
          </a:prstGeom>
        </p:spPr>
      </p:pic>
    </p:spTree>
    <p:extLst>
      <p:ext uri="{BB962C8B-B14F-4D97-AF65-F5344CB8AC3E}">
        <p14:creationId xmlns:p14="http://schemas.microsoft.com/office/powerpoint/2010/main" val="4174577324"/>
      </p:ext>
    </p:extLst>
  </p:cSld>
  <p:clrMapOvr>
    <a:masterClrMapping/>
  </p:clrMapOvr>
</p:sld>
</file>

<file path=ppt/theme/theme1.xml><?xml version="1.0" encoding="utf-8"?>
<a:theme xmlns:a="http://schemas.openxmlformats.org/drawingml/2006/main" name="Industrial Production Infographics by Slidesgo">
  <a:themeElements>
    <a:clrScheme name="Simple Light">
      <a:dk1>
        <a:srgbClr val="000000"/>
      </a:dk1>
      <a:lt1>
        <a:srgbClr val="FFFFFF"/>
      </a:lt1>
      <a:dk2>
        <a:srgbClr val="595959"/>
      </a:dk2>
      <a:lt2>
        <a:srgbClr val="EEEEEE"/>
      </a:lt2>
      <a:accent1>
        <a:srgbClr val="749096"/>
      </a:accent1>
      <a:accent2>
        <a:srgbClr val="FDC47D"/>
      </a:accent2>
      <a:accent3>
        <a:srgbClr val="FA8838"/>
      </a:accent3>
      <a:accent4>
        <a:srgbClr val="F25050"/>
      </a:accent4>
      <a:accent5>
        <a:srgbClr val="4AA2D9"/>
      </a:accent5>
      <a:accent6>
        <a:srgbClr val="2741CA"/>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2976</TotalTime>
  <Words>1203</Words>
  <Application>Microsoft Office PowerPoint</Application>
  <PresentationFormat>عرض على الشاشة (16:9)</PresentationFormat>
  <Paragraphs>270</Paragraphs>
  <Slides>51</Slides>
  <Notes>23</Notes>
  <HiddenSlides>0</HiddenSlides>
  <MMClips>0</MMClips>
  <ScaleCrop>false</ScaleCrop>
  <HeadingPairs>
    <vt:vector size="6" baseType="variant">
      <vt:variant>
        <vt:lpstr>الخطوط المستخدمة</vt:lpstr>
      </vt:variant>
      <vt:variant>
        <vt:i4>11</vt:i4>
      </vt:variant>
      <vt:variant>
        <vt:lpstr>نسق</vt:lpstr>
      </vt:variant>
      <vt:variant>
        <vt:i4>2</vt:i4>
      </vt:variant>
      <vt:variant>
        <vt:lpstr>عناوين الشرائح</vt:lpstr>
      </vt:variant>
      <vt:variant>
        <vt:i4>51</vt:i4>
      </vt:variant>
    </vt:vector>
  </HeadingPairs>
  <TitlesOfParts>
    <vt:vector size="64" baseType="lpstr">
      <vt:lpstr>Proxima Nova Semibold</vt:lpstr>
      <vt:lpstr>Times New Roman</vt:lpstr>
      <vt:lpstr>Segoe UI</vt:lpstr>
      <vt:lpstr>Arial</vt:lpstr>
      <vt:lpstr>Fira Sans</vt:lpstr>
      <vt:lpstr>Cambria Math</vt:lpstr>
      <vt:lpstr>Proxima Nova</vt:lpstr>
      <vt:lpstr>Algerian</vt:lpstr>
      <vt:lpstr>Calibri</vt:lpstr>
      <vt:lpstr>Fira Sans Medium</vt:lpstr>
      <vt:lpstr>Roboto</vt:lpstr>
      <vt:lpstr>Industrial Production Infographics by Slidesgo</vt:lpstr>
      <vt:lpstr>Slidesgo Final Pages</vt:lpstr>
      <vt:lpstr>عرض تقديمي في PowerPoint</vt:lpstr>
      <vt:lpstr>Outline </vt:lpstr>
      <vt:lpstr>Introduction</vt:lpstr>
      <vt:lpstr>Problem Statement</vt:lpstr>
      <vt:lpstr>Objectives</vt:lpstr>
      <vt:lpstr>Literature Review </vt:lpstr>
      <vt:lpstr>New effective Layout for Al-karawan Factory</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Organizational Structure</vt:lpstr>
      <vt:lpstr>عرض تقديمي في PowerPoint</vt:lpstr>
      <vt:lpstr>عرض تقديمي في PowerPoint</vt:lpstr>
      <vt:lpstr>عرض تقديمي في PowerPoint</vt:lpstr>
      <vt:lpstr>Safety Management</vt:lpstr>
      <vt:lpstr>عرض تقديمي في PowerPoint</vt:lpstr>
      <vt:lpstr>عرض تقديمي في PowerPoint</vt:lpstr>
      <vt:lpstr>Safety Management</vt:lpstr>
      <vt:lpstr>Hazard Analysis for Tahina</vt:lpstr>
      <vt:lpstr>عرض تقديمي في PowerPoint</vt:lpstr>
      <vt:lpstr>Inventory Management</vt:lpstr>
      <vt:lpstr>Determining the Holding Cost</vt:lpstr>
      <vt:lpstr>Rack System Holding Cost</vt:lpstr>
      <vt:lpstr>Silo System Holding Cost</vt:lpstr>
      <vt:lpstr>Holding Cost</vt:lpstr>
      <vt:lpstr>Economic Order Quantity(EOQ)</vt:lpstr>
      <vt:lpstr>عرض تقديمي في PowerPoint</vt:lpstr>
      <vt:lpstr> Forecasting</vt:lpstr>
      <vt:lpstr>Tahina Sales in 2018-2021</vt:lpstr>
      <vt:lpstr>عرض تقديمي في PowerPoint</vt:lpstr>
      <vt:lpstr>Forecasting Models</vt:lpstr>
      <vt:lpstr>عرض تقديمي في PowerPoint</vt:lpstr>
      <vt:lpstr>عرض تقديمي في PowerPoint</vt:lpstr>
      <vt:lpstr>عرض تقديمي في PowerPoint</vt:lpstr>
      <vt:lpstr>عرض تقديمي في PowerPoint</vt:lpstr>
      <vt:lpstr>عرض تقديمي في PowerPoint</vt:lpstr>
      <vt:lpstr>Testing The Model Adequacy</vt:lpstr>
      <vt:lpstr>Master Production scheduling (MPS)</vt:lpstr>
      <vt:lpstr>Material Requirements Planning (MRP)</vt:lpstr>
      <vt:lpstr>Conclusion</vt:lpstr>
      <vt:lpstr>Main Recommendations    </vt:lpstr>
      <vt:lpstr>Main Recommendations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hp</cp:lastModifiedBy>
  <cp:revision>48</cp:revision>
  <dcterms:modified xsi:type="dcterms:W3CDTF">2022-08-23T19:33:54Z</dcterms:modified>
</cp:coreProperties>
</file>